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2"/>
  </p:notesMasterIdLst>
  <p:handoutMasterIdLst>
    <p:handoutMasterId r:id="rId13"/>
  </p:handoutMasterIdLst>
  <p:sldIdLst>
    <p:sldId id="455" r:id="rId5"/>
    <p:sldId id="456" r:id="rId6"/>
    <p:sldId id="457" r:id="rId7"/>
    <p:sldId id="458" r:id="rId8"/>
    <p:sldId id="459" r:id="rId9"/>
    <p:sldId id="461" r:id="rId10"/>
    <p:sldId id="460" r:id="rId11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F454C9-2E17-4F29-AF1C-17D09F4CB244}" v="259" dt="2021-04-06T17:44:13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44" autoAdjust="0"/>
  </p:normalViewPr>
  <p:slideViewPr>
    <p:cSldViewPr snapToGrid="0">
      <p:cViewPr varScale="1">
        <p:scale>
          <a:sx n="113" d="100"/>
          <a:sy n="113" d="100"/>
        </p:scale>
        <p:origin x="1542" y="114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AAF454C9-2E17-4F29-AF1C-17D09F4CB244}"/>
    <pc:docChg chg="undo custSel modSld modMainMaster">
      <pc:chgData name="Paul Frame" userId="ded3f5c5-00e7-408d-9358-fc292cfa5078" providerId="ADAL" clId="{AAF454C9-2E17-4F29-AF1C-17D09F4CB244}" dt="2021-04-06T17:52:52.963" v="1057" actId="27918"/>
      <pc:docMkLst>
        <pc:docMk/>
      </pc:docMkLst>
      <pc:sldChg chg="addSp delSp modSp mod">
        <pc:chgData name="Paul Frame" userId="ded3f5c5-00e7-408d-9358-fc292cfa5078" providerId="ADAL" clId="{AAF454C9-2E17-4F29-AF1C-17D09F4CB244}" dt="2021-04-06T17:44:24.954" v="1028" actId="478"/>
        <pc:sldMkLst>
          <pc:docMk/>
          <pc:sldMk cId="2492937306" sldId="455"/>
        </pc:sldMkLst>
        <pc:spChg chg="mod">
          <ac:chgData name="Paul Frame" userId="ded3f5c5-00e7-408d-9358-fc292cfa5078" providerId="ADAL" clId="{AAF454C9-2E17-4F29-AF1C-17D09F4CB244}" dt="2021-03-31T20:53:35.187" v="1" actId="20577"/>
          <ac:spMkLst>
            <pc:docMk/>
            <pc:sldMk cId="2492937306" sldId="455"/>
            <ac:spMk id="2" creationId="{F0A8DD1F-6E1B-144D-9D11-A0A736003776}"/>
          </ac:spMkLst>
        </pc:spChg>
        <pc:spChg chg="mod">
          <ac:chgData name="Paul Frame" userId="ded3f5c5-00e7-408d-9358-fc292cfa5078" providerId="ADAL" clId="{AAF454C9-2E17-4F29-AF1C-17D09F4CB244}" dt="2021-04-06T13:56:39.659" v="118" actId="20577"/>
          <ac:spMkLst>
            <pc:docMk/>
            <pc:sldMk cId="2492937306" sldId="455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6:25.044" v="198" actId="20577"/>
          <ac:spMkLst>
            <pc:docMk/>
            <pc:sldMk cId="2492937306" sldId="455"/>
            <ac:spMk id="5" creationId="{933678E0-7F37-A547-9465-47318F585E22}"/>
          </ac:spMkLst>
        </pc:spChg>
        <pc:graphicFrameChg chg="mod">
          <ac:chgData name="Paul Frame" userId="ded3f5c5-00e7-408d-9358-fc292cfa5078" providerId="ADAL" clId="{AAF454C9-2E17-4F29-AF1C-17D09F4CB244}" dt="2021-04-06T17:39:51.474" v="904"/>
          <ac:graphicFrameMkLst>
            <pc:docMk/>
            <pc:sldMk cId="2492937306" sldId="455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24.954" v="1028" actId="478"/>
          <ac:cxnSpMkLst>
            <pc:docMk/>
            <pc:sldMk cId="2492937306" sldId="455"/>
            <ac:cxnSpMk id="6" creationId="{CA1FFD13-2DFF-40B8-81D7-A0F79625A3C2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44:27.523" v="1029" actId="478"/>
        <pc:sldMkLst>
          <pc:docMk/>
          <pc:sldMk cId="2173405295" sldId="456"/>
        </pc:sldMkLst>
        <pc:spChg chg="mod">
          <ac:chgData name="Paul Frame" userId="ded3f5c5-00e7-408d-9358-fc292cfa5078" providerId="ADAL" clId="{AAF454C9-2E17-4F29-AF1C-17D09F4CB244}" dt="2021-03-31T21:07:25.072" v="40" actId="20577"/>
          <ac:spMkLst>
            <pc:docMk/>
            <pc:sldMk cId="2173405295" sldId="456"/>
            <ac:spMk id="2" creationId="{F0A8DD1F-6E1B-144D-9D11-A0A736003776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3" creationId="{12B4EFFD-ACAD-475B-B284-6104F8EB01FB}"/>
          </ac:spMkLst>
        </pc:spChg>
        <pc:spChg chg="mod">
          <ac:chgData name="Paul Frame" userId="ded3f5c5-00e7-408d-9358-fc292cfa5078" providerId="ADAL" clId="{AAF454C9-2E17-4F29-AF1C-17D09F4CB244}" dt="2021-04-06T13:56:44.546" v="119" actId="20577"/>
          <ac:spMkLst>
            <pc:docMk/>
            <pc:sldMk cId="2173405295" sldId="456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6:17.400" v="192" actId="20577"/>
          <ac:spMkLst>
            <pc:docMk/>
            <pc:sldMk cId="2173405295" sldId="456"/>
            <ac:spMk id="5" creationId="{933678E0-7F37-A547-9465-47318F585E22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8" creationId="{42037892-7440-4DDB-8E2C-8EE20C661366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9" creationId="{7E7C0E30-C8F8-4008-A5CB-BA9520D0FE1E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10" creationId="{EE8215CB-B24F-44CF-BB57-BBFAFFA77ABC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11" creationId="{93C316E4-3ED7-493C-B788-C716E4688508}"/>
          </ac:spMkLst>
        </pc:spChg>
        <pc:spChg chg="add mod">
          <ac:chgData name="Paul Frame" userId="ded3f5c5-00e7-408d-9358-fc292cfa5078" providerId="ADAL" clId="{AAF454C9-2E17-4F29-AF1C-17D09F4CB244}" dt="2021-04-06T17:40:09.231" v="932" actId="1036"/>
          <ac:spMkLst>
            <pc:docMk/>
            <pc:sldMk cId="2173405295" sldId="456"/>
            <ac:spMk id="12" creationId="{293F74C9-E3AA-411A-A7CC-558D15F23455}"/>
          </ac:spMkLst>
        </pc:spChg>
        <pc:graphicFrameChg chg="mod">
          <ac:chgData name="Paul Frame" userId="ded3f5c5-00e7-408d-9358-fc292cfa5078" providerId="ADAL" clId="{AAF454C9-2E17-4F29-AF1C-17D09F4CB244}" dt="2021-04-06T17:40:19.247" v="934"/>
          <ac:graphicFrameMkLst>
            <pc:docMk/>
            <pc:sldMk cId="2173405295" sldId="456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27.523" v="1029" actId="478"/>
          <ac:cxnSpMkLst>
            <pc:docMk/>
            <pc:sldMk cId="2173405295" sldId="456"/>
            <ac:cxnSpMk id="13" creationId="{E1C7D070-3F64-4DB6-B35C-BFD58E859449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49:49.972" v="1039" actId="27918"/>
        <pc:sldMkLst>
          <pc:docMk/>
          <pc:sldMk cId="3173661099" sldId="457"/>
        </pc:sldMkLst>
        <pc:spChg chg="mod">
          <ac:chgData name="Paul Frame" userId="ded3f5c5-00e7-408d-9358-fc292cfa5078" providerId="ADAL" clId="{AAF454C9-2E17-4F29-AF1C-17D09F4CB244}" dt="2021-03-31T21:08:00.644" v="44" actId="20577"/>
          <ac:spMkLst>
            <pc:docMk/>
            <pc:sldMk cId="3173661099" sldId="457"/>
            <ac:spMk id="2" creationId="{F0A8DD1F-6E1B-144D-9D11-A0A736003776}"/>
          </ac:spMkLst>
        </pc:spChg>
        <pc:spChg chg="mod">
          <ac:chgData name="Paul Frame" userId="ded3f5c5-00e7-408d-9358-fc292cfa5078" providerId="ADAL" clId="{AAF454C9-2E17-4F29-AF1C-17D09F4CB244}" dt="2021-04-06T13:56:48.419" v="120" actId="20577"/>
          <ac:spMkLst>
            <pc:docMk/>
            <pc:sldMk cId="3173661099" sldId="457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6:06.641" v="182" actId="20577"/>
          <ac:spMkLst>
            <pc:docMk/>
            <pc:sldMk cId="3173661099" sldId="457"/>
            <ac:spMk id="5" creationId="{933678E0-7F37-A547-9465-47318F585E22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7" creationId="{EBB35037-769A-440D-8997-33DC0EF992CB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8" creationId="{85C2A289-F102-47AA-BE37-0ED1045F6BEC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9" creationId="{EFBF1B1D-C29F-4E3A-B06D-C858650BC6F5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10" creationId="{240C86E0-0860-4BCC-83F3-5C611A895AC4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11" creationId="{8577CBF6-F86F-42CE-9E06-DF8BC8DBF6E2}"/>
          </ac:spMkLst>
        </pc:spChg>
        <pc:spChg chg="add del mod">
          <ac:chgData name="Paul Frame" userId="ded3f5c5-00e7-408d-9358-fc292cfa5078" providerId="ADAL" clId="{AAF454C9-2E17-4F29-AF1C-17D09F4CB244}" dt="2021-04-06T17:26:18.580" v="806" actId="478"/>
          <ac:spMkLst>
            <pc:docMk/>
            <pc:sldMk cId="3173661099" sldId="457"/>
            <ac:spMk id="12" creationId="{7DCD9FC8-69ED-4740-A539-9C80CFF4B32E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3" creationId="{C6AA7869-57BE-42B9-86A3-C33F07344060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4" creationId="{88722106-CEF4-4052-8AF4-57B9670F3F0E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5" creationId="{A7121DC9-4CBC-4EDC-9F9B-8DA2B7F5DA70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6" creationId="{D8FAD1DD-6FF7-4BE0-8535-9808C397F575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7" creationId="{AFB49951-0CCA-4579-9B4D-DC0B61501E14}"/>
          </ac:spMkLst>
        </pc:spChg>
        <pc:spChg chg="add del mod">
          <ac:chgData name="Paul Frame" userId="ded3f5c5-00e7-408d-9358-fc292cfa5078" providerId="ADAL" clId="{AAF454C9-2E17-4F29-AF1C-17D09F4CB244}" dt="2021-04-06T17:34:55.363" v="849" actId="478"/>
          <ac:spMkLst>
            <pc:docMk/>
            <pc:sldMk cId="3173661099" sldId="457"/>
            <ac:spMk id="18" creationId="{CD63869E-69B0-4962-8DFC-0F645598B117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19" creationId="{987849AA-7FEC-4DE9-B8E1-262722F5AAA7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20" creationId="{1E41387C-9EA0-4172-939E-FA1246270ABE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21" creationId="{286D6074-5191-4B54-97E9-7082CD89474B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22" creationId="{172E88B0-43B6-43BF-A143-EEC545B82CAC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23" creationId="{EDFEAFA7-FC6E-4F94-AE8B-FE67DE6B240C}"/>
          </ac:spMkLst>
        </pc:spChg>
        <pc:spChg chg="add mod">
          <ac:chgData name="Paul Frame" userId="ded3f5c5-00e7-408d-9358-fc292cfa5078" providerId="ADAL" clId="{AAF454C9-2E17-4F29-AF1C-17D09F4CB244}" dt="2021-04-06T17:40:39.680" v="956" actId="1036"/>
          <ac:spMkLst>
            <pc:docMk/>
            <pc:sldMk cId="3173661099" sldId="457"/>
            <ac:spMk id="24" creationId="{884E565E-83B0-4815-9BF3-5ECBD099A06D}"/>
          </ac:spMkLst>
        </pc:spChg>
        <pc:graphicFrameChg chg="mod">
          <ac:chgData name="Paul Frame" userId="ded3f5c5-00e7-408d-9358-fc292cfa5078" providerId="ADAL" clId="{AAF454C9-2E17-4F29-AF1C-17D09F4CB244}" dt="2021-04-06T17:41:01.730" v="958"/>
          <ac:graphicFrameMkLst>
            <pc:docMk/>
            <pc:sldMk cId="3173661099" sldId="457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29.911" v="1030" actId="478"/>
          <ac:cxnSpMkLst>
            <pc:docMk/>
            <pc:sldMk cId="3173661099" sldId="457"/>
            <ac:cxnSpMk id="25" creationId="{7B773478-0D58-4172-AC42-A9E3A6A9BE1E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52:29.715" v="1052" actId="27918"/>
        <pc:sldMkLst>
          <pc:docMk/>
          <pc:sldMk cId="2053041135" sldId="458"/>
        </pc:sldMkLst>
        <pc:spChg chg="mod">
          <ac:chgData name="Paul Frame" userId="ded3f5c5-00e7-408d-9358-fc292cfa5078" providerId="ADAL" clId="{AAF454C9-2E17-4F29-AF1C-17D09F4CB244}" dt="2021-04-06T13:56:51.881" v="121" actId="20577"/>
          <ac:spMkLst>
            <pc:docMk/>
            <pc:sldMk cId="2053041135" sldId="458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6:00.254" v="178" actId="20577"/>
          <ac:spMkLst>
            <pc:docMk/>
            <pc:sldMk cId="2053041135" sldId="458"/>
            <ac:spMk id="5" creationId="{933678E0-7F37-A547-9465-47318F585E22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7" creationId="{BBDDB4A3-03F9-467A-A81E-03D59B419050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8" creationId="{6B597EAE-9DC4-4264-9B19-DBC77F20D2FA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9" creationId="{3418B57C-BBBD-4C1B-86AA-BE81726B9400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10" creationId="{87B61C94-B9C2-46CF-9771-32011D6D17EC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11" creationId="{2D20FF45-A039-4207-A00A-A90BEA199D48}"/>
          </ac:spMkLst>
        </pc:spChg>
        <pc:spChg chg="add mod">
          <ac:chgData name="Paul Frame" userId="ded3f5c5-00e7-408d-9358-fc292cfa5078" providerId="ADAL" clId="{AAF454C9-2E17-4F29-AF1C-17D09F4CB244}" dt="2021-04-06T17:41:21.778" v="985" actId="1036"/>
          <ac:spMkLst>
            <pc:docMk/>
            <pc:sldMk cId="2053041135" sldId="458"/>
            <ac:spMk id="12" creationId="{2104ED2E-4253-48F0-BD08-530425066255}"/>
          </ac:spMkLst>
        </pc:spChg>
        <pc:graphicFrameChg chg="mod">
          <ac:chgData name="Paul Frame" userId="ded3f5c5-00e7-408d-9358-fc292cfa5078" providerId="ADAL" clId="{AAF454C9-2E17-4F29-AF1C-17D09F4CB244}" dt="2021-04-06T17:41:38.472" v="987"/>
          <ac:graphicFrameMkLst>
            <pc:docMk/>
            <pc:sldMk cId="2053041135" sldId="458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31.842" v="1031" actId="478"/>
          <ac:cxnSpMkLst>
            <pc:docMk/>
            <pc:sldMk cId="2053041135" sldId="458"/>
            <ac:cxnSpMk id="13" creationId="{021726FB-D698-4948-891A-DB4BA18D2796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52:52.963" v="1057" actId="27918"/>
        <pc:sldMkLst>
          <pc:docMk/>
          <pc:sldMk cId="533627717" sldId="459"/>
        </pc:sldMkLst>
        <pc:spChg chg="mod">
          <ac:chgData name="Paul Frame" userId="ded3f5c5-00e7-408d-9358-fc292cfa5078" providerId="ADAL" clId="{AAF454C9-2E17-4F29-AF1C-17D09F4CB244}" dt="2021-03-31T21:08:19.821" v="48" actId="20577"/>
          <ac:spMkLst>
            <pc:docMk/>
            <pc:sldMk cId="533627717" sldId="459"/>
            <ac:spMk id="2" creationId="{F0A8DD1F-6E1B-144D-9D11-A0A736003776}"/>
          </ac:spMkLst>
        </pc:spChg>
        <pc:spChg chg="mod">
          <ac:chgData name="Paul Frame" userId="ded3f5c5-00e7-408d-9358-fc292cfa5078" providerId="ADAL" clId="{AAF454C9-2E17-4F29-AF1C-17D09F4CB244}" dt="2021-04-06T13:56:55.954" v="122" actId="20577"/>
          <ac:spMkLst>
            <pc:docMk/>
            <pc:sldMk cId="533627717" sldId="459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5:53.637" v="174" actId="20577"/>
          <ac:spMkLst>
            <pc:docMk/>
            <pc:sldMk cId="533627717" sldId="459"/>
            <ac:spMk id="5" creationId="{933678E0-7F37-A547-9465-47318F585E22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7" creationId="{04E02644-77E5-47DB-A9C8-92A18909A2DA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8" creationId="{EC6D8742-2A4E-4844-94D8-C930BAD946AC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9" creationId="{5A471087-64AF-4C1B-9048-5668FAE648F8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10" creationId="{30E923A1-15B5-4C74-8F21-216CB22B2D53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11" creationId="{02771904-4C6A-4CC3-8A93-C9E344AE8B3D}"/>
          </ac:spMkLst>
        </pc:spChg>
        <pc:spChg chg="add mod">
          <ac:chgData name="Paul Frame" userId="ded3f5c5-00e7-408d-9358-fc292cfa5078" providerId="ADAL" clId="{AAF454C9-2E17-4F29-AF1C-17D09F4CB244}" dt="2021-04-06T17:42:00.018" v="1016" actId="1036"/>
          <ac:spMkLst>
            <pc:docMk/>
            <pc:sldMk cId="533627717" sldId="459"/>
            <ac:spMk id="12" creationId="{5CE3A9D1-060D-459F-8DF2-5D4CC896CB7E}"/>
          </ac:spMkLst>
        </pc:spChg>
        <pc:graphicFrameChg chg="mod">
          <ac:chgData name="Paul Frame" userId="ded3f5c5-00e7-408d-9358-fc292cfa5078" providerId="ADAL" clId="{AAF454C9-2E17-4F29-AF1C-17D09F4CB244}" dt="2021-04-06T17:42:06.785" v="1017"/>
          <ac:graphicFrameMkLst>
            <pc:docMk/>
            <pc:sldMk cId="533627717" sldId="459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34.046" v="1032" actId="478"/>
          <ac:cxnSpMkLst>
            <pc:docMk/>
            <pc:sldMk cId="533627717" sldId="459"/>
            <ac:cxnSpMk id="13" creationId="{1A29DB3E-413F-4460-AB0D-E575BA6EDA5E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44:38.248" v="1034" actId="478"/>
        <pc:sldMkLst>
          <pc:docMk/>
          <pc:sldMk cId="1134983805" sldId="460"/>
        </pc:sldMkLst>
        <pc:spChg chg="mod">
          <ac:chgData name="Paul Frame" userId="ded3f5c5-00e7-408d-9358-fc292cfa5078" providerId="ADAL" clId="{AAF454C9-2E17-4F29-AF1C-17D09F4CB244}" dt="2021-04-06T13:57:03.647" v="124" actId="20577"/>
          <ac:spMkLst>
            <pc:docMk/>
            <pc:sldMk cId="1134983805" sldId="460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5:44.517" v="170" actId="20577"/>
          <ac:spMkLst>
            <pc:docMk/>
            <pc:sldMk cId="1134983805" sldId="460"/>
            <ac:spMk id="5" creationId="{933678E0-7F37-A547-9465-47318F585E22}"/>
          </ac:spMkLst>
        </pc:spChg>
        <pc:graphicFrameChg chg="mod">
          <ac:chgData name="Paul Frame" userId="ded3f5c5-00e7-408d-9358-fc292cfa5078" providerId="ADAL" clId="{AAF454C9-2E17-4F29-AF1C-17D09F4CB244}" dt="2021-04-06T17:44:13.920" v="1027" actId="14100"/>
          <ac:graphicFrameMkLst>
            <pc:docMk/>
            <pc:sldMk cId="1134983805" sldId="460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38.248" v="1034" actId="478"/>
          <ac:cxnSpMkLst>
            <pc:docMk/>
            <pc:sldMk cId="1134983805" sldId="460"/>
            <ac:cxnSpMk id="7" creationId="{6071D027-20DA-454D-A14F-C7D282166B61}"/>
          </ac:cxnSpMkLst>
        </pc:cxnChg>
      </pc:sldChg>
      <pc:sldChg chg="addSp delSp modSp mod">
        <pc:chgData name="Paul Frame" userId="ded3f5c5-00e7-408d-9358-fc292cfa5078" providerId="ADAL" clId="{AAF454C9-2E17-4F29-AF1C-17D09F4CB244}" dt="2021-04-06T17:44:36.138" v="1033" actId="478"/>
        <pc:sldMkLst>
          <pc:docMk/>
          <pc:sldMk cId="3673176055" sldId="461"/>
        </pc:sldMkLst>
        <pc:spChg chg="mod">
          <ac:chgData name="Paul Frame" userId="ded3f5c5-00e7-408d-9358-fc292cfa5078" providerId="ADAL" clId="{AAF454C9-2E17-4F29-AF1C-17D09F4CB244}" dt="2021-04-06T13:56:59.830" v="123" actId="20577"/>
          <ac:spMkLst>
            <pc:docMk/>
            <pc:sldMk cId="3673176055" sldId="461"/>
            <ac:spMk id="4" creationId="{6EF4E6F0-FC96-224D-8482-E7B70F6E0721}"/>
          </ac:spMkLst>
        </pc:spChg>
        <pc:spChg chg="mod">
          <ac:chgData name="Paul Frame" userId="ded3f5c5-00e7-408d-9358-fc292cfa5078" providerId="ADAL" clId="{AAF454C9-2E17-4F29-AF1C-17D09F4CB244}" dt="2021-04-06T15:15:38.293" v="166" actId="20577"/>
          <ac:spMkLst>
            <pc:docMk/>
            <pc:sldMk cId="3673176055" sldId="461"/>
            <ac:spMk id="5" creationId="{933678E0-7F37-A547-9465-47318F585E22}"/>
          </ac:spMkLst>
        </pc:spChg>
        <pc:graphicFrameChg chg="mod">
          <ac:chgData name="Paul Frame" userId="ded3f5c5-00e7-408d-9358-fc292cfa5078" providerId="ADAL" clId="{AAF454C9-2E17-4F29-AF1C-17D09F4CB244}" dt="2021-04-06T17:43:48.182" v="1024" actId="14100"/>
          <ac:graphicFrameMkLst>
            <pc:docMk/>
            <pc:sldMk cId="3673176055" sldId="461"/>
            <ac:graphicFrameMk id="28" creationId="{047859EA-8CAD-3641-B020-A7394702D4F1}"/>
          </ac:graphicFrameMkLst>
        </pc:graphicFrameChg>
        <pc:cxnChg chg="add del mod">
          <ac:chgData name="Paul Frame" userId="ded3f5c5-00e7-408d-9358-fc292cfa5078" providerId="ADAL" clId="{AAF454C9-2E17-4F29-AF1C-17D09F4CB244}" dt="2021-04-06T17:44:36.138" v="1033" actId="478"/>
          <ac:cxnSpMkLst>
            <pc:docMk/>
            <pc:sldMk cId="3673176055" sldId="461"/>
            <ac:cxnSpMk id="7" creationId="{1248714A-FABC-47AD-B3E9-3BEFDD2DF692}"/>
          </ac:cxnSpMkLst>
        </pc:cxnChg>
      </pc:sldChg>
      <pc:sldMasterChg chg="modSldLayout">
        <pc:chgData name="Paul Frame" userId="ded3f5c5-00e7-408d-9358-fc292cfa5078" providerId="ADAL" clId="{AAF454C9-2E17-4F29-AF1C-17D09F4CB244}" dt="2021-04-01T18:19:46.226" v="117" actId="6549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AAF454C9-2E17-4F29-AF1C-17D09F4CB244}" dt="2021-04-01T18:19:46.226" v="117" actId="6549"/>
          <pc:sldLayoutMkLst>
            <pc:docMk/>
            <pc:sldMasterMk cId="2139821026" sldId="2147483723"/>
            <pc:sldLayoutMk cId="856180667" sldId="2147483742"/>
          </pc:sldLayoutMkLst>
          <pc:spChg chg="mod">
            <ac:chgData name="Paul Frame" userId="ded3f5c5-00e7-408d-9358-fc292cfa5078" providerId="ADAL" clId="{AAF454C9-2E17-4F29-AF1C-17D09F4CB244}" dt="2021-04-01T18:19:46.226" v="117" actId="6549"/>
            <ac:spMkLst>
              <pc:docMk/>
              <pc:sldMasterMk cId="2139821026" sldId="2147483723"/>
              <pc:sldLayoutMk cId="856180667" sldId="2147483742"/>
              <ac:spMk id="2" creationId="{00000000-0000-0000-0000-000000000000}"/>
            </ac:spMkLst>
          </pc:spChg>
        </pc:sldLayoutChg>
      </pc:sldMasterChg>
    </pc:docChg>
  </pc:docChgLst>
  <pc:docChgLst>
    <pc:chgData name="Jen Wilson" userId="000f367a-3246-491c-88b4-803a33f58a8b" providerId="ADAL" clId="{39A2431D-F964-DD44-9FAB-C214C173899C}"/>
    <pc:docChg chg="undo redo custSel addSld modSld modMainMaster">
      <pc:chgData name="Jen Wilson" userId="000f367a-3246-491c-88b4-803a33f58a8b" providerId="ADAL" clId="{39A2431D-F964-DD44-9FAB-C214C173899C}" dt="2021-03-30T18:46:21.234" v="242" actId="20577"/>
      <pc:docMkLst>
        <pc:docMk/>
      </pc:docMkLst>
      <pc:sldChg chg="modSp mod">
        <pc:chgData name="Jen Wilson" userId="000f367a-3246-491c-88b4-803a33f58a8b" providerId="ADAL" clId="{39A2431D-F964-DD44-9FAB-C214C173899C}" dt="2021-03-30T18:27:44.938" v="172" actId="20577"/>
        <pc:sldMkLst>
          <pc:docMk/>
          <pc:sldMk cId="2173405295" sldId="456"/>
        </pc:sldMkLst>
        <pc:spChg chg="mod">
          <ac:chgData name="Jen Wilson" userId="000f367a-3246-491c-88b4-803a33f58a8b" providerId="ADAL" clId="{39A2431D-F964-DD44-9FAB-C214C173899C}" dt="2021-03-30T18:27:44.938" v="172" actId="20577"/>
          <ac:spMkLst>
            <pc:docMk/>
            <pc:sldMk cId="2173405295" sldId="456"/>
            <ac:spMk id="2" creationId="{F0A8DD1F-6E1B-144D-9D11-A0A736003776}"/>
          </ac:spMkLst>
        </pc:spChg>
        <pc:spChg chg="mod">
          <ac:chgData name="Jen Wilson" userId="000f367a-3246-491c-88b4-803a33f58a8b" providerId="ADAL" clId="{39A2431D-F964-DD44-9FAB-C214C173899C}" dt="2021-03-30T18:25:03.307" v="161" actId="1076"/>
          <ac:spMkLst>
            <pc:docMk/>
            <pc:sldMk cId="2173405295" sldId="456"/>
            <ac:spMk id="4" creationId="{6EF4E6F0-FC96-224D-8482-E7B70F6E0721}"/>
          </ac:spMkLst>
        </pc:spChg>
      </pc:sldChg>
      <pc:sldChg chg="addSp delSp modSp add mod chgLayout">
        <pc:chgData name="Jen Wilson" userId="000f367a-3246-491c-88b4-803a33f58a8b" providerId="ADAL" clId="{39A2431D-F964-DD44-9FAB-C214C173899C}" dt="2021-03-30T17:41:46.861" v="20" actId="6264"/>
        <pc:sldMkLst>
          <pc:docMk/>
          <pc:sldMk cId="3173661099" sldId="457"/>
        </pc:sldMkLst>
        <pc:spChg chg="mod or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2" creationId="{F0A8DD1F-6E1B-144D-9D11-A0A736003776}"/>
          </ac:spMkLst>
        </pc:spChg>
        <pc:spChg chg="add del mod">
          <ac:chgData name="Jen Wilson" userId="000f367a-3246-491c-88b4-803a33f58a8b" providerId="ADAL" clId="{39A2431D-F964-DD44-9FAB-C214C173899C}" dt="2021-03-30T17:41:37.862" v="15" actId="6264"/>
          <ac:spMkLst>
            <pc:docMk/>
            <pc:sldMk cId="3173661099" sldId="457"/>
            <ac:spMk id="3" creationId="{CF1CFFCD-FD27-7045-B174-2B9F04DC53BF}"/>
          </ac:spMkLst>
        </pc:spChg>
        <pc:spChg chg="mod or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4" creationId="{6EF4E6F0-FC96-224D-8482-E7B70F6E0721}"/>
          </ac:spMkLst>
        </pc:spChg>
        <pc:spChg chg="mod or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5" creationId="{933678E0-7F37-A547-9465-47318F585E22}"/>
          </ac:spMkLst>
        </pc:spChg>
        <pc:spChg chg="add del mod">
          <ac:chgData name="Jen Wilson" userId="000f367a-3246-491c-88b4-803a33f58a8b" providerId="ADAL" clId="{39A2431D-F964-DD44-9FAB-C214C173899C}" dt="2021-03-30T17:41:37.862" v="15" actId="6264"/>
          <ac:spMkLst>
            <pc:docMk/>
            <pc:sldMk cId="3173661099" sldId="457"/>
            <ac:spMk id="6" creationId="{A975E8DF-34D0-3642-8B1C-BA1AE4880951}"/>
          </ac:spMkLst>
        </pc:spChg>
        <pc:spChg chg="add del mod">
          <ac:chgData name="Jen Wilson" userId="000f367a-3246-491c-88b4-803a33f58a8b" providerId="ADAL" clId="{39A2431D-F964-DD44-9FAB-C214C173899C}" dt="2021-03-30T17:41:37.862" v="15" actId="6264"/>
          <ac:spMkLst>
            <pc:docMk/>
            <pc:sldMk cId="3173661099" sldId="457"/>
            <ac:spMk id="7" creationId="{673CB7B3-4458-9649-8C8F-8F13A25A1DC7}"/>
          </ac:spMkLst>
        </pc:spChg>
        <pc:spChg chg="add del mod">
          <ac:chgData name="Jen Wilson" userId="000f367a-3246-491c-88b4-803a33f58a8b" providerId="ADAL" clId="{39A2431D-F964-DD44-9FAB-C214C173899C}" dt="2021-03-30T17:41:37.862" v="15" actId="6264"/>
          <ac:spMkLst>
            <pc:docMk/>
            <pc:sldMk cId="3173661099" sldId="457"/>
            <ac:spMk id="8" creationId="{E71A42E9-0848-5643-8F33-FE62E1B6117B}"/>
          </ac:spMkLst>
        </pc:spChg>
        <pc:spChg chg="add del mod">
          <ac:chgData name="Jen Wilson" userId="000f367a-3246-491c-88b4-803a33f58a8b" providerId="ADAL" clId="{39A2431D-F964-DD44-9FAB-C214C173899C}" dt="2021-03-30T17:41:37.862" v="15" actId="6264"/>
          <ac:spMkLst>
            <pc:docMk/>
            <pc:sldMk cId="3173661099" sldId="457"/>
            <ac:spMk id="9" creationId="{98FCFB84-ED97-2644-82F6-15F99D7A48AA}"/>
          </ac:spMkLst>
        </pc:spChg>
        <pc:spChg chg="add del mo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10" creationId="{D899D92B-CE2A-6B4B-B398-0B868B37B3AA}"/>
          </ac:spMkLst>
        </pc:spChg>
        <pc:spChg chg="add del mo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11" creationId="{BEB82ED4-D755-BA4A-9B34-F1BAF9A38E3F}"/>
          </ac:spMkLst>
        </pc:spChg>
        <pc:spChg chg="add del mo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12" creationId="{0F0D5A52-D996-274B-B6CC-2440B392F0A9}"/>
          </ac:spMkLst>
        </pc:spChg>
        <pc:spChg chg="add del mo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13" creationId="{60C81222-423C-DC4B-A8BE-FB52787E3B25}"/>
          </ac:spMkLst>
        </pc:spChg>
        <pc:spChg chg="add del mo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14" creationId="{4A5A9F37-DB20-C044-92E1-269DDF4E72D2}"/>
          </ac:spMkLst>
        </pc:spChg>
        <pc:spChg chg="mod ord">
          <ac:chgData name="Jen Wilson" userId="000f367a-3246-491c-88b4-803a33f58a8b" providerId="ADAL" clId="{39A2431D-F964-DD44-9FAB-C214C173899C}" dt="2021-03-30T17:41:46.861" v="20" actId="6264"/>
          <ac:spMkLst>
            <pc:docMk/>
            <pc:sldMk cId="3173661099" sldId="457"/>
            <ac:spMk id="48" creationId="{1A1B6511-1720-494B-90C4-20C3D2BFF1C1}"/>
          </ac:spMkLst>
        </pc:spChg>
        <pc:graphicFrameChg chg="mod ord">
          <ac:chgData name="Jen Wilson" userId="000f367a-3246-491c-88b4-803a33f58a8b" providerId="ADAL" clId="{39A2431D-F964-DD44-9FAB-C214C173899C}" dt="2021-03-30T17:41:46.861" v="20" actId="6264"/>
          <ac:graphicFrameMkLst>
            <pc:docMk/>
            <pc:sldMk cId="3173661099" sldId="457"/>
            <ac:graphicFrameMk id="28" creationId="{047859EA-8CAD-3641-B020-A7394702D4F1}"/>
          </ac:graphicFrameMkLst>
        </pc:graphicFrameChg>
      </pc:sldChg>
      <pc:sldChg chg="modSp add mod">
        <pc:chgData name="Jen Wilson" userId="000f367a-3246-491c-88b4-803a33f58a8b" providerId="ADAL" clId="{39A2431D-F964-DD44-9FAB-C214C173899C}" dt="2021-03-30T18:35:35.424" v="182" actId="20577"/>
        <pc:sldMkLst>
          <pc:docMk/>
          <pc:sldMk cId="2053041135" sldId="458"/>
        </pc:sldMkLst>
        <pc:spChg chg="mod">
          <ac:chgData name="Jen Wilson" userId="000f367a-3246-491c-88b4-803a33f58a8b" providerId="ADAL" clId="{39A2431D-F964-DD44-9FAB-C214C173899C}" dt="2021-03-30T18:35:35.424" v="182" actId="20577"/>
          <ac:spMkLst>
            <pc:docMk/>
            <pc:sldMk cId="2053041135" sldId="458"/>
            <ac:spMk id="2" creationId="{F0A8DD1F-6E1B-144D-9D11-A0A736003776}"/>
          </ac:spMkLst>
        </pc:spChg>
        <pc:spChg chg="mod">
          <ac:chgData name="Jen Wilson" userId="000f367a-3246-491c-88b4-803a33f58a8b" providerId="ADAL" clId="{39A2431D-F964-DD44-9FAB-C214C173899C}" dt="2021-03-30T17:47:36.644" v="44" actId="6549"/>
          <ac:spMkLst>
            <pc:docMk/>
            <pc:sldMk cId="2053041135" sldId="458"/>
            <ac:spMk id="4" creationId="{6EF4E6F0-FC96-224D-8482-E7B70F6E0721}"/>
          </ac:spMkLst>
        </pc:spChg>
        <pc:spChg chg="mod">
          <ac:chgData name="Jen Wilson" userId="000f367a-3246-491c-88b4-803a33f58a8b" providerId="ADAL" clId="{39A2431D-F964-DD44-9FAB-C214C173899C}" dt="2021-03-30T17:47:11.022" v="42" actId="20577"/>
          <ac:spMkLst>
            <pc:docMk/>
            <pc:sldMk cId="2053041135" sldId="458"/>
            <ac:spMk id="48" creationId="{1A1B6511-1720-494B-90C4-20C3D2BFF1C1}"/>
          </ac:spMkLst>
        </pc:spChg>
        <pc:graphicFrameChg chg="mod">
          <ac:chgData name="Jen Wilson" userId="000f367a-3246-491c-88b4-803a33f58a8b" providerId="ADAL" clId="{39A2431D-F964-DD44-9FAB-C214C173899C}" dt="2021-03-30T17:49:46.168" v="61"/>
          <ac:graphicFrameMkLst>
            <pc:docMk/>
            <pc:sldMk cId="2053041135" sldId="458"/>
            <ac:graphicFrameMk id="28" creationId="{047859EA-8CAD-3641-B020-A7394702D4F1}"/>
          </ac:graphicFrameMkLst>
        </pc:graphicFrameChg>
      </pc:sldChg>
      <pc:sldChg chg="modSp add mod">
        <pc:chgData name="Jen Wilson" userId="000f367a-3246-491c-88b4-803a33f58a8b" providerId="ADAL" clId="{39A2431D-F964-DD44-9FAB-C214C173899C}" dt="2021-03-30T17:49:42.257" v="60"/>
        <pc:sldMkLst>
          <pc:docMk/>
          <pc:sldMk cId="533627717" sldId="459"/>
        </pc:sldMkLst>
        <pc:spChg chg="mod">
          <ac:chgData name="Jen Wilson" userId="000f367a-3246-491c-88b4-803a33f58a8b" providerId="ADAL" clId="{39A2431D-F964-DD44-9FAB-C214C173899C}" dt="2021-03-30T17:48:13.544" v="54" actId="20577"/>
          <ac:spMkLst>
            <pc:docMk/>
            <pc:sldMk cId="533627717" sldId="459"/>
            <ac:spMk id="2" creationId="{F0A8DD1F-6E1B-144D-9D11-A0A736003776}"/>
          </ac:spMkLst>
        </pc:spChg>
        <pc:spChg chg="mod">
          <ac:chgData name="Jen Wilson" userId="000f367a-3246-491c-88b4-803a33f58a8b" providerId="ADAL" clId="{39A2431D-F964-DD44-9FAB-C214C173899C}" dt="2021-03-30T17:47:49.352" v="47" actId="6549"/>
          <ac:spMkLst>
            <pc:docMk/>
            <pc:sldMk cId="533627717" sldId="459"/>
            <ac:spMk id="4" creationId="{6EF4E6F0-FC96-224D-8482-E7B70F6E0721}"/>
          </ac:spMkLst>
        </pc:spChg>
        <pc:graphicFrameChg chg="mod">
          <ac:chgData name="Jen Wilson" userId="000f367a-3246-491c-88b4-803a33f58a8b" providerId="ADAL" clId="{39A2431D-F964-DD44-9FAB-C214C173899C}" dt="2021-03-30T17:49:42.257" v="60"/>
          <ac:graphicFrameMkLst>
            <pc:docMk/>
            <pc:sldMk cId="533627717" sldId="459"/>
            <ac:graphicFrameMk id="28" creationId="{047859EA-8CAD-3641-B020-A7394702D4F1}"/>
          </ac:graphicFrameMkLst>
        </pc:graphicFrameChg>
      </pc:sldChg>
      <pc:sldChg chg="addSp delSp modSp add mod chgLayout">
        <pc:chgData name="Jen Wilson" userId="000f367a-3246-491c-88b4-803a33f58a8b" providerId="ADAL" clId="{39A2431D-F964-DD44-9FAB-C214C173899C}" dt="2021-03-30T18:46:21.234" v="242" actId="20577"/>
        <pc:sldMkLst>
          <pc:docMk/>
          <pc:sldMk cId="1134983805" sldId="460"/>
        </pc:sldMkLst>
        <pc:spChg chg="mod ord">
          <ac:chgData name="Jen Wilson" userId="000f367a-3246-491c-88b4-803a33f58a8b" providerId="ADAL" clId="{39A2431D-F964-DD44-9FAB-C214C173899C}" dt="2021-03-30T18:46:00.736" v="223" actId="14100"/>
          <ac:spMkLst>
            <pc:docMk/>
            <pc:sldMk cId="1134983805" sldId="460"/>
            <ac:spMk id="2" creationId="{F0A8DD1F-6E1B-144D-9D11-A0A736003776}"/>
          </ac:spMkLst>
        </pc:spChg>
        <pc:spChg chg="add del mod">
          <ac:chgData name="Jen Wilson" userId="000f367a-3246-491c-88b4-803a33f58a8b" providerId="ADAL" clId="{39A2431D-F964-DD44-9FAB-C214C173899C}" dt="2021-03-30T17:57:34.773" v="125" actId="6264"/>
          <ac:spMkLst>
            <pc:docMk/>
            <pc:sldMk cId="1134983805" sldId="460"/>
            <ac:spMk id="3" creationId="{3993A41A-7CAA-F141-9D59-DA7A7047B077}"/>
          </ac:spMkLst>
        </pc:spChg>
        <pc:spChg chg="add del mo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3" creationId="{87B2D5BB-8051-7044-9C67-51C0218ACD09}"/>
          </ac:spMkLst>
        </pc:spChg>
        <pc:spChg chg="mod or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4" creationId="{6EF4E6F0-FC96-224D-8482-E7B70F6E0721}"/>
          </ac:spMkLst>
        </pc:spChg>
        <pc:spChg chg="mod or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5" creationId="{933678E0-7F37-A547-9465-47318F585E22}"/>
          </ac:spMkLst>
        </pc:spChg>
        <pc:spChg chg="add del mod">
          <ac:chgData name="Jen Wilson" userId="000f367a-3246-491c-88b4-803a33f58a8b" providerId="ADAL" clId="{39A2431D-F964-DD44-9FAB-C214C173899C}" dt="2021-03-30T17:57:34.773" v="125" actId="6264"/>
          <ac:spMkLst>
            <pc:docMk/>
            <pc:sldMk cId="1134983805" sldId="460"/>
            <ac:spMk id="6" creationId="{0B0A10EB-5536-0D40-8CBC-8D154A2B6DAE}"/>
          </ac:spMkLst>
        </pc:spChg>
        <pc:spChg chg="add del mo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6" creationId="{4D566B28-514D-054E-860A-822A839B6C7F}"/>
          </ac:spMkLst>
        </pc:spChg>
        <pc:spChg chg="add del mo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7" creationId="{1B53E344-9C75-1045-B3D6-A762B6ACADDA}"/>
          </ac:spMkLst>
        </pc:spChg>
        <pc:spChg chg="add del mo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8" creationId="{2ED07945-3164-6E49-8C44-6E74C6F500E7}"/>
          </ac:spMkLst>
        </pc:spChg>
        <pc:spChg chg="add del mod">
          <ac:chgData name="Jen Wilson" userId="000f367a-3246-491c-88b4-803a33f58a8b" providerId="ADAL" clId="{39A2431D-F964-DD44-9FAB-C214C173899C}" dt="2021-03-30T17:58:55.139" v="132" actId="478"/>
          <ac:spMkLst>
            <pc:docMk/>
            <pc:sldMk cId="1134983805" sldId="460"/>
            <ac:spMk id="8" creationId="{AFD6D9AF-C23F-E849-B1AB-E0360BB031C5}"/>
          </ac:spMkLst>
        </pc:spChg>
        <pc:spChg chg="add del mod">
          <ac:chgData name="Jen Wilson" userId="000f367a-3246-491c-88b4-803a33f58a8b" providerId="ADAL" clId="{39A2431D-F964-DD44-9FAB-C214C173899C}" dt="2021-03-30T17:57:34.773" v="125" actId="6264"/>
          <ac:spMkLst>
            <pc:docMk/>
            <pc:sldMk cId="1134983805" sldId="460"/>
            <ac:spMk id="9" creationId="{76A2F786-49E0-F646-8835-00938E2C46B7}"/>
          </ac:spMkLst>
        </pc:spChg>
        <pc:spChg chg="add del mod">
          <ac:chgData name="Jen Wilson" userId="000f367a-3246-491c-88b4-803a33f58a8b" providerId="ADAL" clId="{39A2431D-F964-DD44-9FAB-C214C173899C}" dt="2021-03-30T18:44:51.359" v="203" actId="6264"/>
          <ac:spMkLst>
            <pc:docMk/>
            <pc:sldMk cId="1134983805" sldId="460"/>
            <ac:spMk id="9" creationId="{BB501057-5D7D-8D43-A445-31DEF2A6DADC}"/>
          </ac:spMkLst>
        </pc:spChg>
        <pc:spChg chg="add del mod">
          <ac:chgData name="Jen Wilson" userId="000f367a-3246-491c-88b4-803a33f58a8b" providerId="ADAL" clId="{39A2431D-F964-DD44-9FAB-C214C173899C}" dt="2021-03-30T17:57:34.773" v="125" actId="6264"/>
          <ac:spMkLst>
            <pc:docMk/>
            <pc:sldMk cId="1134983805" sldId="460"/>
            <ac:spMk id="10" creationId="{359A4C5F-EB6D-8445-B20A-7160BFAF8CD7}"/>
          </ac:spMkLst>
        </pc:spChg>
        <pc:spChg chg="add del mod">
          <ac:chgData name="Jen Wilson" userId="000f367a-3246-491c-88b4-803a33f58a8b" providerId="ADAL" clId="{39A2431D-F964-DD44-9FAB-C214C173899C}" dt="2021-03-30T17:57:34.773" v="125" actId="6264"/>
          <ac:spMkLst>
            <pc:docMk/>
            <pc:sldMk cId="1134983805" sldId="460"/>
            <ac:spMk id="11" creationId="{81E96A97-0AE6-F647-ADB7-A36E4EE91A14}"/>
          </ac:spMkLst>
        </pc:spChg>
        <pc:spChg chg="add del mod">
          <ac:chgData name="Jen Wilson" userId="000f367a-3246-491c-88b4-803a33f58a8b" providerId="ADAL" clId="{39A2431D-F964-DD44-9FAB-C214C173899C}" dt="2021-03-30T17:58:53.246" v="131" actId="6264"/>
          <ac:spMkLst>
            <pc:docMk/>
            <pc:sldMk cId="1134983805" sldId="460"/>
            <ac:spMk id="12" creationId="{ADB469A7-E8B1-924E-979E-4256973E573E}"/>
          </ac:spMkLst>
        </pc:spChg>
        <pc:spChg chg="add del mod">
          <ac:chgData name="Jen Wilson" userId="000f367a-3246-491c-88b4-803a33f58a8b" providerId="ADAL" clId="{39A2431D-F964-DD44-9FAB-C214C173899C}" dt="2021-03-30T17:58:53.246" v="131" actId="6264"/>
          <ac:spMkLst>
            <pc:docMk/>
            <pc:sldMk cId="1134983805" sldId="460"/>
            <ac:spMk id="13" creationId="{09B24A01-8948-E146-B44B-10E28FA69081}"/>
          </ac:spMkLst>
        </pc:spChg>
        <pc:spChg chg="add del mod">
          <ac:chgData name="Jen Wilson" userId="000f367a-3246-491c-88b4-803a33f58a8b" providerId="ADAL" clId="{39A2431D-F964-DD44-9FAB-C214C173899C}" dt="2021-03-30T17:58:53.246" v="131" actId="6264"/>
          <ac:spMkLst>
            <pc:docMk/>
            <pc:sldMk cId="1134983805" sldId="460"/>
            <ac:spMk id="14" creationId="{006F12A7-2040-0343-9391-1642E5003BAC}"/>
          </ac:spMkLst>
        </pc:spChg>
        <pc:spChg chg="add del mod">
          <ac:chgData name="Jen Wilson" userId="000f367a-3246-491c-88b4-803a33f58a8b" providerId="ADAL" clId="{39A2431D-F964-DD44-9FAB-C214C173899C}" dt="2021-03-30T17:58:53.246" v="131" actId="6264"/>
          <ac:spMkLst>
            <pc:docMk/>
            <pc:sldMk cId="1134983805" sldId="460"/>
            <ac:spMk id="15" creationId="{306E60D0-6C98-2A44-88EC-2B05B1118BDD}"/>
          </ac:spMkLst>
        </pc:spChg>
        <pc:spChg chg="add del mod">
          <ac:chgData name="Jen Wilson" userId="000f367a-3246-491c-88b4-803a33f58a8b" providerId="ADAL" clId="{39A2431D-F964-DD44-9FAB-C214C173899C}" dt="2021-03-30T17:58:53.246" v="131" actId="6264"/>
          <ac:spMkLst>
            <pc:docMk/>
            <pc:sldMk cId="1134983805" sldId="460"/>
            <ac:spMk id="16" creationId="{E5A330B4-F8D1-9141-9F33-7D21E3B87B41}"/>
          </ac:spMkLst>
        </pc:spChg>
        <pc:spChg chg="add del mod">
          <ac:chgData name="Jen Wilson" userId="000f367a-3246-491c-88b4-803a33f58a8b" providerId="ADAL" clId="{39A2431D-F964-DD44-9FAB-C214C173899C}" dt="2021-03-30T18:06:10.244" v="153" actId="6264"/>
          <ac:spMkLst>
            <pc:docMk/>
            <pc:sldMk cId="1134983805" sldId="460"/>
            <ac:spMk id="17" creationId="{8694D4E6-0DE6-4E4D-AEF1-FC13A469DA70}"/>
          </ac:spMkLst>
        </pc:spChg>
        <pc:spChg chg="add del mod">
          <ac:chgData name="Jen Wilson" userId="000f367a-3246-491c-88b4-803a33f58a8b" providerId="ADAL" clId="{39A2431D-F964-DD44-9FAB-C214C173899C}" dt="2021-03-30T18:06:10.244" v="153" actId="6264"/>
          <ac:spMkLst>
            <pc:docMk/>
            <pc:sldMk cId="1134983805" sldId="460"/>
            <ac:spMk id="18" creationId="{FAEDE51F-C1C7-204F-99AC-DF3CB50637A8}"/>
          </ac:spMkLst>
        </pc:spChg>
        <pc:spChg chg="add del mod">
          <ac:chgData name="Jen Wilson" userId="000f367a-3246-491c-88b4-803a33f58a8b" providerId="ADAL" clId="{39A2431D-F964-DD44-9FAB-C214C173899C}" dt="2021-03-30T18:06:10.244" v="153" actId="6264"/>
          <ac:spMkLst>
            <pc:docMk/>
            <pc:sldMk cId="1134983805" sldId="460"/>
            <ac:spMk id="19" creationId="{25D75382-3407-964A-88AA-C5C283856F49}"/>
          </ac:spMkLst>
        </pc:spChg>
        <pc:spChg chg="add del mod">
          <ac:chgData name="Jen Wilson" userId="000f367a-3246-491c-88b4-803a33f58a8b" providerId="ADAL" clId="{39A2431D-F964-DD44-9FAB-C214C173899C}" dt="2021-03-30T18:06:10.244" v="153" actId="6264"/>
          <ac:spMkLst>
            <pc:docMk/>
            <pc:sldMk cId="1134983805" sldId="460"/>
            <ac:spMk id="20" creationId="{B28F4068-FF40-864C-A384-AC9F7DB31DF7}"/>
          </ac:spMkLst>
        </pc:spChg>
        <pc:spChg chg="add del mod">
          <ac:chgData name="Jen Wilson" userId="000f367a-3246-491c-88b4-803a33f58a8b" providerId="ADAL" clId="{39A2431D-F964-DD44-9FAB-C214C173899C}" dt="2021-03-30T18:06:10.244" v="153" actId="6264"/>
          <ac:spMkLst>
            <pc:docMk/>
            <pc:sldMk cId="1134983805" sldId="460"/>
            <ac:spMk id="21" creationId="{B5C3DF09-F6A4-6145-91AF-22C06EE4C5DC}"/>
          </ac:spMkLst>
        </pc:spChg>
        <pc:spChg chg="mod ord">
          <ac:chgData name="Jen Wilson" userId="000f367a-3246-491c-88b4-803a33f58a8b" providerId="ADAL" clId="{39A2431D-F964-DD44-9FAB-C214C173899C}" dt="2021-03-30T18:46:21.234" v="242" actId="20577"/>
          <ac:spMkLst>
            <pc:docMk/>
            <pc:sldMk cId="1134983805" sldId="460"/>
            <ac:spMk id="48" creationId="{1A1B6511-1720-494B-90C4-20C3D2BFF1C1}"/>
          </ac:spMkLst>
        </pc:spChg>
        <pc:graphicFrameChg chg="add del mod">
          <ac:chgData name="Jen Wilson" userId="000f367a-3246-491c-88b4-803a33f58a8b" providerId="ADAL" clId="{39A2431D-F964-DD44-9FAB-C214C173899C}" dt="2021-03-30T17:57:37.981" v="129" actId="478"/>
          <ac:graphicFrameMkLst>
            <pc:docMk/>
            <pc:sldMk cId="1134983805" sldId="460"/>
            <ac:graphicFrameMk id="7" creationId="{5693EB08-57BB-8541-804A-87EEA8A5C56F}"/>
          </ac:graphicFrameMkLst>
        </pc:graphicFrameChg>
        <pc:graphicFrameChg chg="mod ord">
          <ac:chgData name="Jen Wilson" userId="000f367a-3246-491c-88b4-803a33f58a8b" providerId="ADAL" clId="{39A2431D-F964-DD44-9FAB-C214C173899C}" dt="2021-03-30T18:45:15.396" v="206" actId="692"/>
          <ac:graphicFrameMkLst>
            <pc:docMk/>
            <pc:sldMk cId="1134983805" sldId="460"/>
            <ac:graphicFrameMk id="28" creationId="{047859EA-8CAD-3641-B020-A7394702D4F1}"/>
          </ac:graphicFrameMkLst>
        </pc:graphicFrameChg>
      </pc:sldChg>
      <pc:sldChg chg="add">
        <pc:chgData name="Jen Wilson" userId="000f367a-3246-491c-88b4-803a33f58a8b" providerId="ADAL" clId="{39A2431D-F964-DD44-9FAB-C214C173899C}" dt="2021-03-30T18:42:06.597" v="190"/>
        <pc:sldMkLst>
          <pc:docMk/>
          <pc:sldMk cId="3673176055" sldId="461"/>
        </pc:sldMkLst>
      </pc:sldChg>
      <pc:sldMasterChg chg="modSldLayout">
        <pc:chgData name="Jen Wilson" userId="000f367a-3246-491c-88b4-803a33f58a8b" providerId="ADAL" clId="{39A2431D-F964-DD44-9FAB-C214C173899C}" dt="2021-03-30T18:21:47.210" v="159" actId="20577"/>
        <pc:sldMasterMkLst>
          <pc:docMk/>
          <pc:sldMasterMk cId="2139821026" sldId="2147483723"/>
        </pc:sldMasterMkLst>
        <pc:sldLayoutChg chg="modSp mod">
          <pc:chgData name="Jen Wilson" userId="000f367a-3246-491c-88b4-803a33f58a8b" providerId="ADAL" clId="{39A2431D-F964-DD44-9FAB-C214C173899C}" dt="2021-03-30T18:21:47.210" v="159" actId="20577"/>
          <pc:sldLayoutMkLst>
            <pc:docMk/>
            <pc:sldMasterMk cId="2139821026" sldId="2147483723"/>
            <pc:sldLayoutMk cId="856180667" sldId="2147483742"/>
          </pc:sldLayoutMkLst>
          <pc:spChg chg="mod">
            <ac:chgData name="Jen Wilson" userId="000f367a-3246-491c-88b4-803a33f58a8b" providerId="ADAL" clId="{39A2431D-F964-DD44-9FAB-C214C173899C}" dt="2021-03-30T18:21:47.210" v="159" actId="20577"/>
            <ac:spMkLst>
              <pc:docMk/>
              <pc:sldMasterMk cId="2139821026" sldId="2147483723"/>
              <pc:sldLayoutMk cId="856180667" sldId="2147483742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76092294126491E-2"/>
          <c:y val="0.10184601307021073"/>
          <c:w val="0.90423489000703794"/>
          <c:h val="0.66863939942240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Lowest quintile</c:v>
                </c:pt>
                <c:pt idx="1">
                  <c:v>2nd quintile</c:v>
                </c:pt>
                <c:pt idx="2">
                  <c:v>3rd quintile</c:v>
                </c:pt>
                <c:pt idx="3">
                  <c:v>4th quintile</c:v>
                </c:pt>
                <c:pt idx="4">
                  <c:v>Highest quintile</c:v>
                </c:pt>
                <c:pt idx="5">
                  <c:v>Top 5%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0</c:v>
                </c:pt>
                <c:pt idx="1">
                  <c:v>83.656639670912895</c:v>
                </c:pt>
                <c:pt idx="2">
                  <c:v>633.21244875573996</c:v>
                </c:pt>
                <c:pt idx="3">
                  <c:v>1141.9006513811685</c:v>
                </c:pt>
                <c:pt idx="4">
                  <c:v>2357.7867216570135</c:v>
                </c:pt>
                <c:pt idx="5">
                  <c:v>4071.3371649085734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Out-of-pocket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Lowest quintile</c:v>
                </c:pt>
                <c:pt idx="1">
                  <c:v>2nd quintile</c:v>
                </c:pt>
                <c:pt idx="2">
                  <c:v>3rd quintile</c:v>
                </c:pt>
                <c:pt idx="3">
                  <c:v>4th quintile</c:v>
                </c:pt>
                <c:pt idx="4">
                  <c:v>Highest quintile</c:v>
                </c:pt>
                <c:pt idx="5">
                  <c:v>Top 5%</c:v>
                </c:pt>
              </c:strCache>
            </c:strRef>
          </c:cat>
          <c:val>
            <c:numRef>
              <c:f>Sheet1!$C$2:$C$7</c:f>
              <c:numCache>
                <c:formatCode>"$"#,##0</c:formatCode>
                <c:ptCount val="6"/>
                <c:pt idx="0">
                  <c:v>0</c:v>
                </c:pt>
                <c:pt idx="1">
                  <c:v>169.49304536580343</c:v>
                </c:pt>
                <c:pt idx="2">
                  <c:v>751.28177319619931</c:v>
                </c:pt>
                <c:pt idx="3">
                  <c:v>1407.7601635020385</c:v>
                </c:pt>
                <c:pt idx="4">
                  <c:v>2885.0987173224385</c:v>
                </c:pt>
                <c:pt idx="5">
                  <c:v>4367.0876753466391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318447440"/>
        <c:axId val="318150976"/>
      </c:barChart>
      <c:catAx>
        <c:axId val="31844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76092294126491E-2"/>
          <c:y val="0.10184601307021073"/>
          <c:w val="0.90423489000703794"/>
          <c:h val="0.66863939942240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Sheet1!$B$1:$B$1</c:f>
              <c:strCache>
                <c:ptCount val="1"/>
                <c:pt idx="0">
                  <c:v>Premiums, current law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Sheet1!$A$4:$A$19</c:f>
              <c:strCache>
                <c:ptCount val="16"/>
                <c:pt idx="0">
                  <c:v>Lowest quintile</c:v>
                </c:pt>
                <c:pt idx="2">
                  <c:v>2nd quintile</c:v>
                </c:pt>
                <c:pt idx="3">
                  <c:v>2nd quintile</c:v>
                </c:pt>
                <c:pt idx="5">
                  <c:v>3rd quintile</c:v>
                </c:pt>
                <c:pt idx="6">
                  <c:v>3rd quintile</c:v>
                </c:pt>
                <c:pt idx="8">
                  <c:v>4th quintile</c:v>
                </c:pt>
                <c:pt idx="9">
                  <c:v>4th quintile</c:v>
                </c:pt>
                <c:pt idx="11">
                  <c:v>Highest quintile</c:v>
                </c:pt>
                <c:pt idx="12">
                  <c:v>Highest quintile</c:v>
                </c:pt>
                <c:pt idx="14">
                  <c:v>Top 5%</c:v>
                </c:pt>
                <c:pt idx="15">
                  <c:v>Top 5%</c:v>
                </c:pt>
              </c:strCache>
            </c:strRef>
          </c:cat>
          <c:val>
            <c:numRef>
              <c:f>Sheet1!$B$4:$B$19</c:f>
              <c:numCache>
                <c:formatCode>General</c:formatCode>
                <c:ptCount val="16"/>
                <c:pt idx="2" formatCode="&quot;$&quot;#,##0">
                  <c:v>83.656639670912895</c:v>
                </c:pt>
                <c:pt idx="5" formatCode="&quot;$&quot;#,##0">
                  <c:v>633.21244875573996</c:v>
                </c:pt>
                <c:pt idx="8" formatCode="&quot;$&quot;#,##0">
                  <c:v>1141.9006513811685</c:v>
                </c:pt>
                <c:pt idx="11" formatCode="&quot;$&quot;#,##0">
                  <c:v>2357.7867216570135</c:v>
                </c:pt>
                <c:pt idx="14" formatCode="&quot;$&quot;#,##0">
                  <c:v>4071.3371649085734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Sheet1!$C$1:$C$1</c:f>
              <c:strCache>
                <c:ptCount val="1"/>
                <c:pt idx="0">
                  <c:v>Out-of-pocket, current law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Sheet1!$A$4:$A$19</c:f>
              <c:strCache>
                <c:ptCount val="16"/>
                <c:pt idx="0">
                  <c:v>Lowest quintile</c:v>
                </c:pt>
                <c:pt idx="2">
                  <c:v>2nd quintile</c:v>
                </c:pt>
                <c:pt idx="3">
                  <c:v>2nd quintile</c:v>
                </c:pt>
                <c:pt idx="5">
                  <c:v>3rd quintile</c:v>
                </c:pt>
                <c:pt idx="6">
                  <c:v>3rd quintile</c:v>
                </c:pt>
                <c:pt idx="8">
                  <c:v>4th quintile</c:v>
                </c:pt>
                <c:pt idx="9">
                  <c:v>4th quintile</c:v>
                </c:pt>
                <c:pt idx="11">
                  <c:v>Highest quintile</c:v>
                </c:pt>
                <c:pt idx="12">
                  <c:v>Highest quintile</c:v>
                </c:pt>
                <c:pt idx="14">
                  <c:v>Top 5%</c:v>
                </c:pt>
                <c:pt idx="15">
                  <c:v>Top 5%</c:v>
                </c:pt>
              </c:strCache>
            </c:strRef>
          </c:cat>
          <c:val>
            <c:numRef>
              <c:f>Sheet1!$C$4:$C$19</c:f>
              <c:numCache>
                <c:formatCode>General</c:formatCode>
                <c:ptCount val="16"/>
                <c:pt idx="2" formatCode="&quot;$&quot;#,##0">
                  <c:v>169.49304536580343</c:v>
                </c:pt>
                <c:pt idx="5" formatCode="&quot;$&quot;#,##0">
                  <c:v>751.28177319619931</c:v>
                </c:pt>
                <c:pt idx="8" formatCode="&quot;$&quot;#,##0">
                  <c:v>1407.7601635020385</c:v>
                </c:pt>
                <c:pt idx="11" formatCode="&quot;$&quot;#,##0">
                  <c:v>2885.0987173224385</c:v>
                </c:pt>
                <c:pt idx="14" formatCode="&quot;$&quot;#,##0">
                  <c:v>4367.0876753466391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ser>
          <c:idx val="2"/>
          <c:order val="2"/>
          <c:tx>
            <c:strRef>
              <c:f>Sheet1!$D$1:$D$1</c:f>
              <c:strCache>
                <c:ptCount val="1"/>
                <c:pt idx="0">
                  <c:v>Premiums, reform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Sheet1!$A$4:$A$19</c:f>
              <c:strCache>
                <c:ptCount val="16"/>
                <c:pt idx="0">
                  <c:v>Lowest quintile</c:v>
                </c:pt>
                <c:pt idx="2">
                  <c:v>2nd quintile</c:v>
                </c:pt>
                <c:pt idx="3">
                  <c:v>2nd quintile</c:v>
                </c:pt>
                <c:pt idx="5">
                  <c:v>3rd quintile</c:v>
                </c:pt>
                <c:pt idx="6">
                  <c:v>3rd quintile</c:v>
                </c:pt>
                <c:pt idx="8">
                  <c:v>4th quintile</c:v>
                </c:pt>
                <c:pt idx="9">
                  <c:v>4th quintile</c:v>
                </c:pt>
                <c:pt idx="11">
                  <c:v>Highest quintile</c:v>
                </c:pt>
                <c:pt idx="12">
                  <c:v>Highest quintile</c:v>
                </c:pt>
                <c:pt idx="14">
                  <c:v>Top 5%</c:v>
                </c:pt>
                <c:pt idx="15">
                  <c:v>Top 5%</c:v>
                </c:pt>
              </c:strCache>
            </c:strRef>
          </c:cat>
          <c:val>
            <c:numRef>
              <c:f>Sheet1!$D$4:$D$19</c:f>
              <c:numCache>
                <c:formatCode>General</c:formatCode>
                <c:ptCount val="16"/>
                <c:pt idx="0" formatCode="&quot;$&quot;#,##0">
                  <c:v>0</c:v>
                </c:pt>
                <c:pt idx="3" formatCode="&quot;$&quot;#,##0">
                  <c:v>74.074044448919736</c:v>
                </c:pt>
                <c:pt idx="6" formatCode="&quot;$&quot;#,##0">
                  <c:v>599.599229448198</c:v>
                </c:pt>
                <c:pt idx="9" formatCode="&quot;$&quot;#,##0">
                  <c:v>1128.3612455125797</c:v>
                </c:pt>
                <c:pt idx="12" formatCode="&quot;$&quot;#,##0">
                  <c:v>2005.9083356902247</c:v>
                </c:pt>
                <c:pt idx="15" formatCode="&quot;$&quot;#,##0">
                  <c:v>2924.4456261637383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8D-9044-9887-16D9FC988918}"/>
            </c:ext>
          </c:extLst>
        </c:ser>
        <c:ser>
          <c:idx val="3"/>
          <c:order val="3"/>
          <c:tx>
            <c:strRef>
              <c:f>Sheet1!$E$1:$E$1</c:f>
              <c:strCache>
                <c:ptCount val="1"/>
                <c:pt idx="0">
                  <c:v>Out-of-pocket, reform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Sheet1!$A$4:$A$19</c:f>
              <c:strCache>
                <c:ptCount val="16"/>
                <c:pt idx="0">
                  <c:v>Lowest quintile</c:v>
                </c:pt>
                <c:pt idx="2">
                  <c:v>2nd quintile</c:v>
                </c:pt>
                <c:pt idx="3">
                  <c:v>2nd quintile</c:v>
                </c:pt>
                <c:pt idx="5">
                  <c:v>3rd quintile</c:v>
                </c:pt>
                <c:pt idx="6">
                  <c:v>3rd quintile</c:v>
                </c:pt>
                <c:pt idx="8">
                  <c:v>4th quintile</c:v>
                </c:pt>
                <c:pt idx="9">
                  <c:v>4th quintile</c:v>
                </c:pt>
                <c:pt idx="11">
                  <c:v>Highest quintile</c:v>
                </c:pt>
                <c:pt idx="12">
                  <c:v>Highest quintile</c:v>
                </c:pt>
                <c:pt idx="14">
                  <c:v>Top 5%</c:v>
                </c:pt>
                <c:pt idx="15">
                  <c:v>Top 5%</c:v>
                </c:pt>
              </c:strCache>
            </c:strRef>
          </c:cat>
          <c:val>
            <c:numRef>
              <c:f>Sheet1!$E$4:$E$19</c:f>
              <c:numCache>
                <c:formatCode>General</c:formatCode>
                <c:ptCount val="16"/>
                <c:pt idx="0" formatCode="&quot;$&quot;#,##0">
                  <c:v>0</c:v>
                </c:pt>
                <c:pt idx="3" formatCode="&quot;$&quot;#,##0">
                  <c:v>174.60670045030361</c:v>
                </c:pt>
                <c:pt idx="6" formatCode="&quot;$&quot;#,##0">
                  <c:v>748.43056623392931</c:v>
                </c:pt>
                <c:pt idx="9" formatCode="&quot;$&quot;#,##0">
                  <c:v>1371.9381432039784</c:v>
                </c:pt>
                <c:pt idx="12" formatCode="&quot;$&quot;#,##0">
                  <c:v>2892.4538784688884</c:v>
                </c:pt>
                <c:pt idx="15" formatCode="&quot;$&quot;#,##0">
                  <c:v>4494.370380557617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8D-9044-9887-16D9FC98891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18447440"/>
        <c:axId val="318150976"/>
      </c:barChart>
      <c:catAx>
        <c:axId val="318447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76092294126491E-2"/>
          <c:y val="0.10917086493037047"/>
          <c:w val="0.90423489000703794"/>
          <c:h val="0.6351356079769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Premiums, current law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Sheet1!$B$3:$B$18</c:f>
              <c:numCache>
                <c:formatCode>"$"#,##0</c:formatCode>
                <c:ptCount val="16"/>
                <c:pt idx="2">
                  <c:v>308.20930931562253</c:v>
                </c:pt>
                <c:pt idx="5">
                  <c:v>850.927214351717</c:v>
                </c:pt>
                <c:pt idx="8">
                  <c:v>1576.1151424711138</c:v>
                </c:pt>
                <c:pt idx="11">
                  <c:v>4292.2713258149843</c:v>
                </c:pt>
                <c:pt idx="14">
                  <c:v>7328.8631894523323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Out-of-pocket, current law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Sheet1!$C$3:$C$18</c:f>
              <c:numCache>
                <c:formatCode>"$"#,##0</c:formatCode>
                <c:ptCount val="16"/>
                <c:pt idx="2">
                  <c:v>449.2519739990247</c:v>
                </c:pt>
                <c:pt idx="5">
                  <c:v>989.49093108882641</c:v>
                </c:pt>
                <c:pt idx="8">
                  <c:v>1897.2613443339194</c:v>
                </c:pt>
                <c:pt idx="11">
                  <c:v>4058.1649064695671</c:v>
                </c:pt>
                <c:pt idx="14">
                  <c:v>6066.3263669251382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Premiums, reform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Sheet1!$D$3:$D$18</c:f>
              <c:numCache>
                <c:formatCode>"$"#,##0</c:formatCode>
                <c:ptCount val="16"/>
                <c:pt idx="0">
                  <c:v>56.247778726581252</c:v>
                </c:pt>
                <c:pt idx="3">
                  <c:v>360.59100315455191</c:v>
                </c:pt>
                <c:pt idx="6">
                  <c:v>943.3364935507924</c:v>
                </c:pt>
                <c:pt idx="9">
                  <c:v>1528.1655136891252</c:v>
                </c:pt>
                <c:pt idx="12">
                  <c:v>2264.4011510025653</c:v>
                </c:pt>
                <c:pt idx="15">
                  <c:v>2661.8409719233123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8D-9044-9887-16D9FC988918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0">
                  <c:v>Out-of-pocket, reform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Sheet1!$E$3:$E$18</c:f>
              <c:numCache>
                <c:formatCode>"$"#,##0</c:formatCode>
                <c:ptCount val="16"/>
                <c:pt idx="0">
                  <c:v>150.10439241012185</c:v>
                </c:pt>
                <c:pt idx="3">
                  <c:v>578.04829327163236</c:v>
                </c:pt>
                <c:pt idx="6">
                  <c:v>998.0908034400187</c:v>
                </c:pt>
                <c:pt idx="9">
                  <c:v>1830.4144732818759</c:v>
                </c:pt>
                <c:pt idx="12">
                  <c:v>4367.4937933078763</c:v>
                </c:pt>
                <c:pt idx="15">
                  <c:v>6872.0184771097747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8D-9044-9887-16D9FC98891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18447440"/>
        <c:axId val="318150976"/>
      </c:barChart>
      <c:catAx>
        <c:axId val="318447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69303784649718E-2"/>
          <c:y val="0.12078852021950297"/>
          <c:w val="0.92407545798737412"/>
          <c:h val="0.688299846497088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Premiums, current law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Sheet1!$B$3:$B$18</c:f>
              <c:numCache>
                <c:formatCode>General</c:formatCode>
                <c:ptCount val="16"/>
                <c:pt idx="2" formatCode="0%">
                  <c:v>4.7245002573347676E-3</c:v>
                </c:pt>
                <c:pt idx="5" formatCode="0%">
                  <c:v>2.0093964358169087E-2</c:v>
                </c:pt>
                <c:pt idx="8" formatCode="0%">
                  <c:v>3.9470764236425933E-2</c:v>
                </c:pt>
                <c:pt idx="11" formatCode="0%">
                  <c:v>0.12382334695719471</c:v>
                </c:pt>
                <c:pt idx="14" formatCode="0%">
                  <c:v>0.27353509942486998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Out-of-pocket, current law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Sheet1!$C$3:$C$18</c:f>
              <c:numCache>
                <c:formatCode>General</c:formatCode>
                <c:ptCount val="16"/>
                <c:pt idx="2" formatCode="0%">
                  <c:v>8.6867388363487865E-3</c:v>
                </c:pt>
                <c:pt idx="5" formatCode="0%">
                  <c:v>2.6093751362916119E-2</c:v>
                </c:pt>
                <c:pt idx="8" formatCode="0%">
                  <c:v>4.8375694846618321E-2</c:v>
                </c:pt>
                <c:pt idx="11" formatCode="0%">
                  <c:v>0.15305360423707109</c:v>
                </c:pt>
                <c:pt idx="14" formatCode="0%">
                  <c:v>0.33597081701813492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Premiums, reform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Sheet1!$D$3:$D$18</c:f>
              <c:numCache>
                <c:formatCode>General</c:formatCode>
                <c:ptCount val="16"/>
                <c:pt idx="0" formatCode="0%">
                  <c:v>1.1925754510144378E-3</c:v>
                </c:pt>
                <c:pt idx="3" formatCode="0%">
                  <c:v>8.0050203927588912E-3</c:v>
                </c:pt>
                <c:pt idx="6" formatCode="0%">
                  <c:v>2.0253520179232713E-2</c:v>
                </c:pt>
                <c:pt idx="9" formatCode="0%">
                  <c:v>3.6533588507468573E-2</c:v>
                </c:pt>
                <c:pt idx="12" formatCode="0%">
                  <c:v>7.9361480247772093E-2</c:v>
                </c:pt>
                <c:pt idx="15" formatCode="0%">
                  <c:v>0.14182214821782405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1-6A4B-A30D-EEA71EC1AFC5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0">
                  <c:v>Out-of-pocket, reform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Sheet1!$E$3:$E$18</c:f>
              <c:numCache>
                <c:formatCode>General</c:formatCode>
                <c:ptCount val="16"/>
                <c:pt idx="0" formatCode="0%">
                  <c:v>1.0536198888741998E-2</c:v>
                </c:pt>
                <c:pt idx="3" formatCode="0%">
                  <c:v>1.7647781020396859E-2</c:v>
                </c:pt>
                <c:pt idx="6" formatCode="0%">
                  <c:v>2.8971244440667419E-2</c:v>
                </c:pt>
                <c:pt idx="9" formatCode="0%">
                  <c:v>4.9554609171237468E-2</c:v>
                </c:pt>
                <c:pt idx="12" formatCode="0%">
                  <c:v>0.13957127371234601</c:v>
                </c:pt>
                <c:pt idx="15" formatCode="0%">
                  <c:v>0.28802100096657046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51-6A4B-A30D-EEA71EC1AFC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18447440"/>
        <c:axId val="318150976"/>
      </c:barChart>
      <c:catAx>
        <c:axId val="318447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69303784649718E-2"/>
          <c:y val="0.12078852021950297"/>
          <c:w val="0.92407545798737412"/>
          <c:h val="0.688299846497088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Premiums, current law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Sheet1!$B$3:$B$18</c:f>
              <c:numCache>
                <c:formatCode>General</c:formatCode>
                <c:ptCount val="16"/>
                <c:pt idx="2" formatCode="0%">
                  <c:v>0.02</c:v>
                </c:pt>
                <c:pt idx="5" formatCode="0%">
                  <c:v>0.04</c:v>
                </c:pt>
                <c:pt idx="8" formatCode="0%">
                  <c:v>7.0000000000000007E-2</c:v>
                </c:pt>
                <c:pt idx="11" formatCode="0%">
                  <c:v>0.2</c:v>
                </c:pt>
                <c:pt idx="14" formatCode="0%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Out-of-pocket, current law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Sheet1!$C$3:$C$18</c:f>
              <c:numCache>
                <c:formatCode>General</c:formatCode>
                <c:ptCount val="16"/>
                <c:pt idx="2" formatCode="0%">
                  <c:v>0.02</c:v>
                </c:pt>
                <c:pt idx="5" formatCode="0%">
                  <c:v>0.04</c:v>
                </c:pt>
                <c:pt idx="8" formatCode="0%">
                  <c:v>0.08</c:v>
                </c:pt>
                <c:pt idx="11" formatCode="0%">
                  <c:v>0.25</c:v>
                </c:pt>
                <c:pt idx="14" formatCode="0%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Premiums, reform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Sheet1!$D$3:$D$18</c:f>
              <c:numCache>
                <c:formatCode>General</c:formatCode>
                <c:ptCount val="16"/>
                <c:pt idx="0" formatCode="0%">
                  <c:v>0.02</c:v>
                </c:pt>
                <c:pt idx="3" formatCode="0%">
                  <c:v>0.03</c:v>
                </c:pt>
                <c:pt idx="6" formatCode="0%">
                  <c:v>0.03</c:v>
                </c:pt>
                <c:pt idx="9" formatCode="0%">
                  <c:v>0.04</c:v>
                </c:pt>
                <c:pt idx="12" formatCode="0%">
                  <c:v>0.04</c:v>
                </c:pt>
                <c:pt idx="15" formatCode="0%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1-6A4B-A30D-EEA71EC1AFC5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0">
                  <c:v>Out-of-pocket, reform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Sheet1!$A$3:$A$18</c:f>
              <c:strCache>
                <c:ptCount val="16"/>
                <c:pt idx="0">
                  <c:v>Lowest quintile</c:v>
                </c:pt>
                <c:pt idx="3">
                  <c:v>2nd quintile</c:v>
                </c:pt>
                <c:pt idx="6">
                  <c:v>3rd quintile</c:v>
                </c:pt>
                <c:pt idx="9">
                  <c:v>4th quintile</c:v>
                </c:pt>
                <c:pt idx="12">
                  <c:v>Highest quintile</c:v>
                </c:pt>
                <c:pt idx="15">
                  <c:v>Top 5%</c:v>
                </c:pt>
              </c:strCache>
            </c:strRef>
          </c:cat>
          <c:val>
            <c:numRef>
              <c:f>Sheet1!$E$3:$E$18</c:f>
              <c:numCache>
                <c:formatCode>General</c:formatCode>
                <c:ptCount val="16"/>
                <c:pt idx="0" formatCode="0%">
                  <c:v>0.09</c:v>
                </c:pt>
                <c:pt idx="3" formatCode="0%">
                  <c:v>0.05</c:v>
                </c:pt>
                <c:pt idx="6" formatCode="0%">
                  <c:v>0.05</c:v>
                </c:pt>
                <c:pt idx="9" formatCode="0%">
                  <c:v>0.08</c:v>
                </c:pt>
                <c:pt idx="12" formatCode="0%">
                  <c:v>0.24</c:v>
                </c:pt>
                <c:pt idx="15" formatCode="0%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51-6A4B-A30D-EEA71EC1AFC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18447440"/>
        <c:axId val="318150976"/>
      </c:barChart>
      <c:catAx>
        <c:axId val="318447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69303784649718E-2"/>
          <c:y val="0.10743289581866068"/>
          <c:w val="0.91122874601472958"/>
          <c:h val="0.587637618724812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law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Lowest 
decile</c:v>
                </c:pt>
                <c:pt idx="1">
                  <c:v>2nd 
decile </c:v>
                </c:pt>
                <c:pt idx="2">
                  <c:v>3rd 
decile</c:v>
                </c:pt>
                <c:pt idx="3">
                  <c:v>4th 
decile </c:v>
                </c:pt>
                <c:pt idx="4">
                  <c:v>5th 
decile </c:v>
                </c:pt>
                <c:pt idx="5">
                  <c:v>6th 
decile</c:v>
                </c:pt>
                <c:pt idx="6">
                  <c:v>7th 
decile </c:v>
                </c:pt>
                <c:pt idx="7">
                  <c:v>8th 
decile</c:v>
                </c:pt>
                <c:pt idx="8">
                  <c:v>9th 
decile </c:v>
                </c:pt>
                <c:pt idx="9">
                  <c:v>Highest 
decile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-1.649188524782456E-3</c:v>
                </c:pt>
                <c:pt idx="1">
                  <c:v>186.31393474455766</c:v>
                </c:pt>
                <c:pt idx="2">
                  <c:v>595.8550233345743</c:v>
                </c:pt>
                <c:pt idx="3">
                  <c:v>1222.0051160834571</c:v>
                </c:pt>
                <c:pt idx="4">
                  <c:v>2285.5649894298408</c:v>
                </c:pt>
                <c:pt idx="5">
                  <c:v>4011.44808452597</c:v>
                </c:pt>
                <c:pt idx="6">
                  <c:v>5973.6493186331099</c:v>
                </c:pt>
                <c:pt idx="7">
                  <c:v>8344.0053346836339</c:v>
                </c:pt>
                <c:pt idx="8">
                  <c:v>13403.653052514133</c:v>
                </c:pt>
                <c:pt idx="9">
                  <c:v>28003.343144510673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Reform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Lowest 
decile</c:v>
                </c:pt>
                <c:pt idx="1">
                  <c:v>2nd 
decile </c:v>
                </c:pt>
                <c:pt idx="2">
                  <c:v>3rd 
decile</c:v>
                </c:pt>
                <c:pt idx="3">
                  <c:v>4th 
decile </c:v>
                </c:pt>
                <c:pt idx="4">
                  <c:v>5th 
decile </c:v>
                </c:pt>
                <c:pt idx="5">
                  <c:v>6th 
decile</c:v>
                </c:pt>
                <c:pt idx="6">
                  <c:v>7th 
decile </c:v>
                </c:pt>
                <c:pt idx="7">
                  <c:v>8th 
decile</c:v>
                </c:pt>
                <c:pt idx="8">
                  <c:v>9th 
decile </c:v>
                </c:pt>
                <c:pt idx="9">
                  <c:v>Highest 
decile</c:v>
                </c:pt>
              </c:strCache>
            </c:strRef>
          </c:cat>
          <c:val>
            <c:numRef>
              <c:f>Sheet1!$C$2:$C$11</c:f>
              <c:numCache>
                <c:formatCode>"$"#,##0</c:formatCode>
                <c:ptCount val="10"/>
                <c:pt idx="0">
                  <c:v>0.29577956732466487</c:v>
                </c:pt>
                <c:pt idx="1">
                  <c:v>258.43367224104583</c:v>
                </c:pt>
                <c:pt idx="2">
                  <c:v>762.98069282549739</c:v>
                </c:pt>
                <c:pt idx="3">
                  <c:v>1532.939770450155</c:v>
                </c:pt>
                <c:pt idx="4">
                  <c:v>2805.5593170117991</c:v>
                </c:pt>
                <c:pt idx="5">
                  <c:v>4351.5032416813001</c:v>
                </c:pt>
                <c:pt idx="6">
                  <c:v>6165.0773510993722</c:v>
                </c:pt>
                <c:pt idx="7">
                  <c:v>8435.6233850936987</c:v>
                </c:pt>
                <c:pt idx="8">
                  <c:v>13095.083653639207</c:v>
                </c:pt>
                <c:pt idx="9">
                  <c:v>27125.500310817075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66-6F4B-B6C8-1CAD3D790B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18447440"/>
        <c:axId val="318150976"/>
      </c:lineChart>
      <c:catAx>
        <c:axId val="31844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4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28897764945510412"/>
          <c:y val="0"/>
          <c:w val="0.46301525079069356"/>
          <c:h val="0.105421431019184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Suisse Int'l" panose="020B0804000000000000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17753503149104E-2"/>
          <c:y val="0.10184601307021073"/>
          <c:w val="0.94004477183737389"/>
          <c:h val="0.66221814246426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change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Lowest 
decile</c:v>
                </c:pt>
                <c:pt idx="1">
                  <c:v>2nd 
decile </c:v>
                </c:pt>
                <c:pt idx="2">
                  <c:v>3rd 
decile</c:v>
                </c:pt>
                <c:pt idx="3">
                  <c:v>4th 
decile </c:v>
                </c:pt>
                <c:pt idx="4">
                  <c:v>5th 
decile </c:v>
                </c:pt>
                <c:pt idx="5">
                  <c:v>6th 
decile</c:v>
                </c:pt>
                <c:pt idx="6">
                  <c:v>7th 
decile </c:v>
                </c:pt>
                <c:pt idx="7">
                  <c:v>8th 
decile</c:v>
                </c:pt>
                <c:pt idx="8">
                  <c:v>9th 
decile </c:v>
                </c:pt>
                <c:pt idx="9">
                  <c:v>Highest 
decile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1">
                  <c:v>0.3870871902059641</c:v>
                </c:pt>
                <c:pt idx="2">
                  <c:v>0.28048042383806765</c:v>
                </c:pt>
                <c:pt idx="3">
                  <c:v>0.25444627872201364</c:v>
                </c:pt>
                <c:pt idx="4">
                  <c:v>0.22751237877146366</c:v>
                </c:pt>
                <c:pt idx="5">
                  <c:v>8.4771172402076392E-2</c:v>
                </c:pt>
                <c:pt idx="6">
                  <c:v>3.2045408469016864E-2</c:v>
                </c:pt>
                <c:pt idx="7">
                  <c:v>1.0980104486419118E-2</c:v>
                </c:pt>
                <c:pt idx="8">
                  <c:v>-2.302129111116075E-2</c:v>
                </c:pt>
                <c:pt idx="9">
                  <c:v>-3.1347786911138001E-2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66-6F4B-B6C8-1CAD3D790B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18447440"/>
        <c:axId val="318150976"/>
      </c:lineChart>
      <c:catAx>
        <c:axId val="31844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150976"/>
        <c:crosses val="autoZero"/>
        <c:auto val="1"/>
        <c:lblAlgn val="ctr"/>
        <c:lblOffset val="500"/>
        <c:noMultiLvlLbl val="0"/>
      </c:catAx>
      <c:valAx>
        <c:axId val="318150976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31844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4/6/2021</a:t>
            </a:fld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30881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Suisse Int'l" panose="020B0804000000000000" pitchFamily="34" charset="77"/>
              </a:rPr>
              <a:t>Source: Linda J. Blumberg, Jessica </a:t>
            </a:r>
            <a:r>
              <a:rPr lang="en-US" sz="800" b="0" i="0" err="1">
                <a:latin typeface="Suisse Int'l" panose="020B0804000000000000" pitchFamily="34" charset="77"/>
              </a:rPr>
              <a:t>Banthin</a:t>
            </a:r>
            <a:r>
              <a:rPr lang="en-US" sz="800" b="0" i="0">
                <a:latin typeface="Suisse Int'l" panose="020B0804000000000000" pitchFamily="34" charset="77"/>
              </a:rPr>
              <a:t>, and Michael Simpson, </a:t>
            </a:r>
            <a:r>
              <a:rPr lang="en-US" sz="800" b="0" i="0">
                <a:latin typeface="Suisse Int'l Italic" panose="020B0804000000000000" pitchFamily="34" charset="77"/>
              </a:rPr>
              <a:t>Measuring Changes in Household Spending Burden Under Health Reform Proposals: </a:t>
            </a:r>
          </a:p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Suisse Int'l Italic" panose="020B0804000000000000" pitchFamily="34" charset="77"/>
              </a:rPr>
              <a:t>A Standardized Approach for Microsimulation Analyses</a:t>
            </a:r>
            <a:r>
              <a:rPr lang="en-US" sz="800" b="0" i="0">
                <a:latin typeface="Suisse Int'l" panose="020B0804000000000000" pitchFamily="34" charset="77"/>
              </a:rPr>
              <a:t> (Commonwealth Fund, Apr. 2021).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0" baseline="0">
                <a:solidFill>
                  <a:schemeClr val="tx1"/>
                </a:solidFill>
                <a:effectLst/>
                <a:latin typeface="Berlingske Serif Text Light" panose="02000403060000020004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99" y="1366428"/>
            <a:ext cx="8961120" cy="402336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Suisse Int'l Bold" panose="020B0804000000000000" pitchFamily="34" charset="77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438976"/>
            <a:ext cx="8961120" cy="754110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832335-A360-3540-87D0-4CA20A08A7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438" y="1065920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85618066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1" r:id="rId2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kern="800" spc="-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/>
              <a:t>Distribution of Health Care Spending Under Current Law </a:t>
            </a:r>
            <a:br>
              <a:rPr lang="en-US"/>
            </a:br>
            <a:endParaRPr lang="en-US"/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541922795"/>
              </p:ext>
            </p:extLst>
          </p:nvPr>
        </p:nvGraphicFramePr>
        <p:xfrm>
          <a:off x="71438" y="1114425"/>
          <a:ext cx="8961437" cy="4546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812800"/>
            <a:ext cx="8961437" cy="252412"/>
          </a:xfrm>
        </p:spPr>
        <p:txBody>
          <a:bodyPr>
            <a:normAutofit/>
          </a:bodyPr>
          <a:lstStyle/>
          <a:p>
            <a:r>
              <a:rPr lang="en-US"/>
              <a:t>Dollars per person; average within family</a:t>
            </a:r>
          </a:p>
        </p:txBody>
      </p:sp>
    </p:spTree>
    <p:extLst>
      <p:ext uri="{BB962C8B-B14F-4D97-AF65-F5344CB8AC3E}">
        <p14:creationId xmlns:p14="http://schemas.microsoft.com/office/powerpoint/2010/main" val="249293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/>
              <a:t>Distribution of Health Care Spending Under Current Law and Reform </a:t>
            </a:r>
            <a:br>
              <a:rPr lang="en-US"/>
            </a:br>
            <a:endParaRPr lang="en-US"/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31562898"/>
              </p:ext>
            </p:extLst>
          </p:nvPr>
        </p:nvGraphicFramePr>
        <p:xfrm>
          <a:off x="71438" y="1114425"/>
          <a:ext cx="8961437" cy="4546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812800"/>
            <a:ext cx="8961437" cy="252412"/>
          </a:xfrm>
        </p:spPr>
        <p:txBody>
          <a:bodyPr>
            <a:normAutofit/>
          </a:bodyPr>
          <a:lstStyle/>
          <a:p>
            <a:r>
              <a:rPr lang="en-US"/>
              <a:t>Dollars per person; average within family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B4EFFD-ACAD-475B-B284-6104F8EB01FB}"/>
              </a:ext>
            </a:extLst>
          </p:cNvPr>
          <p:cNvSpPr txBox="1"/>
          <p:nvPr/>
        </p:nvSpPr>
        <p:spPr>
          <a:xfrm>
            <a:off x="588126" y="4859876"/>
            <a:ext cx="1160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Lowest quintile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037892-7440-4DDB-8E2C-8EE20C661366}"/>
              </a:ext>
            </a:extLst>
          </p:cNvPr>
          <p:cNvSpPr txBox="1"/>
          <p:nvPr/>
        </p:nvSpPr>
        <p:spPr>
          <a:xfrm>
            <a:off x="1864742" y="4859876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2nd quintile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7C0E30-C8F8-4008-A5CB-BA9520D0FE1E}"/>
              </a:ext>
            </a:extLst>
          </p:cNvPr>
          <p:cNvSpPr txBox="1"/>
          <p:nvPr/>
        </p:nvSpPr>
        <p:spPr>
          <a:xfrm>
            <a:off x="3396301" y="4859876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3rd quintile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8215CB-B24F-44CF-BB57-BBFAFFA77ABC}"/>
              </a:ext>
            </a:extLst>
          </p:cNvPr>
          <p:cNvSpPr txBox="1"/>
          <p:nvPr/>
        </p:nvSpPr>
        <p:spPr>
          <a:xfrm>
            <a:off x="4912644" y="4859876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4th quintile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C316E4-3ED7-493C-B788-C716E4688508}"/>
              </a:ext>
            </a:extLst>
          </p:cNvPr>
          <p:cNvSpPr txBox="1"/>
          <p:nvPr/>
        </p:nvSpPr>
        <p:spPr>
          <a:xfrm>
            <a:off x="6289975" y="4859876"/>
            <a:ext cx="12041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Highest quintile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3F74C9-E3AA-411A-A7CC-558D15F23455}"/>
              </a:ext>
            </a:extLst>
          </p:cNvPr>
          <p:cNvSpPr txBox="1"/>
          <p:nvPr/>
        </p:nvSpPr>
        <p:spPr>
          <a:xfrm>
            <a:off x="8068846" y="4859876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Top 5%</a:t>
            </a:r>
          </a:p>
        </p:txBody>
      </p:sp>
    </p:spTree>
    <p:extLst>
      <p:ext uri="{BB962C8B-B14F-4D97-AF65-F5344CB8AC3E}">
        <p14:creationId xmlns:p14="http://schemas.microsoft.com/office/powerpoint/2010/main" val="217340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/>
              <a:t>Distribution of Health Care Spending Under Current Law and Reform for People with Nongroup Coverage Under Reform</a:t>
            </a:r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13903017"/>
              </p:ext>
            </p:extLst>
          </p:nvPr>
        </p:nvGraphicFramePr>
        <p:xfrm>
          <a:off x="71438" y="1366838"/>
          <a:ext cx="8961437" cy="4372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  <a:p>
            <a:r>
              <a:rPr lang="en-US" dirty="0"/>
              <a:t>Note: The people included in this measure had a mix of insurance coverage under current law.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1065920"/>
            <a:ext cx="8961120" cy="251315"/>
          </a:xfrm>
        </p:spPr>
        <p:txBody>
          <a:bodyPr>
            <a:normAutofit/>
          </a:bodyPr>
          <a:lstStyle/>
          <a:p>
            <a:r>
              <a:rPr lang="en-US"/>
              <a:t>Dollars per person; average within family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7849AA-7FEC-4DE9-B8E1-262722F5AAA7}"/>
              </a:ext>
            </a:extLst>
          </p:cNvPr>
          <p:cNvSpPr txBox="1"/>
          <p:nvPr/>
        </p:nvSpPr>
        <p:spPr>
          <a:xfrm>
            <a:off x="588126" y="4859870"/>
            <a:ext cx="1160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Lowest quintile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41387C-9EA0-4172-939E-FA1246270ABE}"/>
              </a:ext>
            </a:extLst>
          </p:cNvPr>
          <p:cNvSpPr txBox="1"/>
          <p:nvPr/>
        </p:nvSpPr>
        <p:spPr>
          <a:xfrm>
            <a:off x="1864742" y="4859870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2nd quintile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6D6074-5191-4B54-97E9-7082CD89474B}"/>
              </a:ext>
            </a:extLst>
          </p:cNvPr>
          <p:cNvSpPr txBox="1"/>
          <p:nvPr/>
        </p:nvSpPr>
        <p:spPr>
          <a:xfrm>
            <a:off x="3396301" y="4859870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3rd quintile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2E88B0-43B6-43BF-A143-EEC545B82CAC}"/>
              </a:ext>
            </a:extLst>
          </p:cNvPr>
          <p:cNvSpPr txBox="1"/>
          <p:nvPr/>
        </p:nvSpPr>
        <p:spPr>
          <a:xfrm>
            <a:off x="4912644" y="4859870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4th quintile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FEAFA7-FC6E-4F94-AE8B-FE67DE6B240C}"/>
              </a:ext>
            </a:extLst>
          </p:cNvPr>
          <p:cNvSpPr txBox="1"/>
          <p:nvPr/>
        </p:nvSpPr>
        <p:spPr>
          <a:xfrm>
            <a:off x="6289975" y="4859870"/>
            <a:ext cx="12041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Highest quintile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4E565E-83B0-4815-9BF3-5ECBD099A06D}"/>
              </a:ext>
            </a:extLst>
          </p:cNvPr>
          <p:cNvSpPr txBox="1"/>
          <p:nvPr/>
        </p:nvSpPr>
        <p:spPr>
          <a:xfrm>
            <a:off x="8068846" y="4859870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Top 5%</a:t>
            </a:r>
          </a:p>
        </p:txBody>
      </p:sp>
    </p:spTree>
    <p:extLst>
      <p:ext uri="{BB962C8B-B14F-4D97-AF65-F5344CB8AC3E}">
        <p14:creationId xmlns:p14="http://schemas.microsoft.com/office/powerpoint/2010/main" val="317366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/>
              <a:t>Distribution of Health Care Spending, Current Law and Reform</a:t>
            </a:r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55440990"/>
              </p:ext>
            </p:extLst>
          </p:nvPr>
        </p:nvGraphicFramePr>
        <p:xfrm>
          <a:off x="71438" y="1366838"/>
          <a:ext cx="8961437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  <a:p>
            <a:r>
              <a:rPr lang="en-US" dirty="0"/>
              <a:t>Note: The people included in this measure had a mix of insurance coverage under current law.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1065920"/>
            <a:ext cx="8961120" cy="251315"/>
          </a:xfrm>
        </p:spPr>
        <p:txBody>
          <a:bodyPr>
            <a:normAutofit/>
          </a:bodyPr>
          <a:lstStyle/>
          <a:p>
            <a:r>
              <a:rPr lang="en-US"/>
              <a:t>Percentage of household incomes; average within family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DDB4A3-03F9-467A-A81E-03D59B419050}"/>
              </a:ext>
            </a:extLst>
          </p:cNvPr>
          <p:cNvSpPr txBox="1"/>
          <p:nvPr/>
        </p:nvSpPr>
        <p:spPr>
          <a:xfrm>
            <a:off x="452654" y="4859874"/>
            <a:ext cx="1160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Lowest quintile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597EAE-9DC4-4264-9B19-DBC77F20D2FA}"/>
              </a:ext>
            </a:extLst>
          </p:cNvPr>
          <p:cNvSpPr txBox="1"/>
          <p:nvPr/>
        </p:nvSpPr>
        <p:spPr>
          <a:xfrm>
            <a:off x="1729270" y="4859874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2nd quintile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18B57C-BBBD-4C1B-86AA-BE81726B9400}"/>
              </a:ext>
            </a:extLst>
          </p:cNvPr>
          <p:cNvSpPr txBox="1"/>
          <p:nvPr/>
        </p:nvSpPr>
        <p:spPr>
          <a:xfrm>
            <a:off x="3294697" y="4859874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3rd quintile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B61C94-B9C2-46CF-9771-32011D6D17EC}"/>
              </a:ext>
            </a:extLst>
          </p:cNvPr>
          <p:cNvSpPr txBox="1"/>
          <p:nvPr/>
        </p:nvSpPr>
        <p:spPr>
          <a:xfrm>
            <a:off x="4853375" y="4859874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4th quintile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20FF45-A039-4207-A00A-A90BEA199D48}"/>
              </a:ext>
            </a:extLst>
          </p:cNvPr>
          <p:cNvSpPr txBox="1"/>
          <p:nvPr/>
        </p:nvSpPr>
        <p:spPr>
          <a:xfrm>
            <a:off x="6256107" y="4859874"/>
            <a:ext cx="12041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Highest quintile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04ED2E-4253-48F0-BD08-530425066255}"/>
              </a:ext>
            </a:extLst>
          </p:cNvPr>
          <p:cNvSpPr txBox="1"/>
          <p:nvPr/>
        </p:nvSpPr>
        <p:spPr>
          <a:xfrm>
            <a:off x="8051912" y="4859874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Top 5%</a:t>
            </a:r>
          </a:p>
        </p:txBody>
      </p:sp>
    </p:spTree>
    <p:extLst>
      <p:ext uri="{BB962C8B-B14F-4D97-AF65-F5344CB8AC3E}">
        <p14:creationId xmlns:p14="http://schemas.microsoft.com/office/powerpoint/2010/main" val="205304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/>
              <a:t>Distribution of Health Care Spending Under Current Law and Reform for People with Nongroup Coverage Under Reform</a:t>
            </a:r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481619870"/>
              </p:ext>
            </p:extLst>
          </p:nvPr>
        </p:nvGraphicFramePr>
        <p:xfrm>
          <a:off x="71438" y="1366838"/>
          <a:ext cx="8961437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  <a:p>
            <a:r>
              <a:rPr lang="en-US" dirty="0"/>
              <a:t>Note: The people included in this measure had a mix of insurance coverage under current law.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1065920"/>
            <a:ext cx="8961120" cy="251315"/>
          </a:xfrm>
        </p:spPr>
        <p:txBody>
          <a:bodyPr>
            <a:normAutofit/>
          </a:bodyPr>
          <a:lstStyle/>
          <a:p>
            <a:r>
              <a:rPr lang="en-US"/>
              <a:t>Percentage of household incomes; average within family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02644-77E5-47DB-A9C8-92A18909A2DA}"/>
              </a:ext>
            </a:extLst>
          </p:cNvPr>
          <p:cNvSpPr txBox="1"/>
          <p:nvPr/>
        </p:nvSpPr>
        <p:spPr>
          <a:xfrm>
            <a:off x="452654" y="4859875"/>
            <a:ext cx="1160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Lowest quintile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6D8742-2A4E-4844-94D8-C930BAD946AC}"/>
              </a:ext>
            </a:extLst>
          </p:cNvPr>
          <p:cNvSpPr txBox="1"/>
          <p:nvPr/>
        </p:nvSpPr>
        <p:spPr>
          <a:xfrm>
            <a:off x="1729270" y="4859875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2nd quintile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471087-64AF-4C1B-9048-5668FAE648F8}"/>
              </a:ext>
            </a:extLst>
          </p:cNvPr>
          <p:cNvSpPr txBox="1"/>
          <p:nvPr/>
        </p:nvSpPr>
        <p:spPr>
          <a:xfrm>
            <a:off x="3294697" y="4859875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3rd quintile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E923A1-15B5-4C74-8F21-216CB22B2D53}"/>
              </a:ext>
            </a:extLst>
          </p:cNvPr>
          <p:cNvSpPr txBox="1"/>
          <p:nvPr/>
        </p:nvSpPr>
        <p:spPr>
          <a:xfrm>
            <a:off x="4853375" y="4859875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4th quintile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71904-4C6A-4CC3-8A93-C9E344AE8B3D}"/>
              </a:ext>
            </a:extLst>
          </p:cNvPr>
          <p:cNvSpPr txBox="1"/>
          <p:nvPr/>
        </p:nvSpPr>
        <p:spPr>
          <a:xfrm>
            <a:off x="6256107" y="4859875"/>
            <a:ext cx="12041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Highest quintile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E3A9D1-060D-459F-8DF2-5D4CC896CB7E}"/>
              </a:ext>
            </a:extLst>
          </p:cNvPr>
          <p:cNvSpPr txBox="1"/>
          <p:nvPr/>
        </p:nvSpPr>
        <p:spPr>
          <a:xfrm>
            <a:off x="8051912" y="4859875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latin typeface="Suisse Int'l" panose="020B0504000000000000" pitchFamily="34" charset="-78"/>
                <a:cs typeface="Suisse Int'l" panose="020B0504000000000000" pitchFamily="34" charset="-78"/>
              </a:rPr>
              <a:t>Top 5%</a:t>
            </a:r>
          </a:p>
        </p:txBody>
      </p:sp>
    </p:spTree>
    <p:extLst>
      <p:ext uri="{BB962C8B-B14F-4D97-AF65-F5344CB8AC3E}">
        <p14:creationId xmlns:p14="http://schemas.microsoft.com/office/powerpoint/2010/main" val="53362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/>
              <a:t>Distribution of Health Care Consumed at Standardized Cost Under Current Law and Reform</a:t>
            </a:r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26790404"/>
              </p:ext>
            </p:extLst>
          </p:nvPr>
        </p:nvGraphicFramePr>
        <p:xfrm>
          <a:off x="71439" y="1366838"/>
          <a:ext cx="8894762" cy="442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1065920"/>
            <a:ext cx="8961120" cy="251315"/>
          </a:xfrm>
        </p:spPr>
        <p:txBody>
          <a:bodyPr>
            <a:normAutofit/>
          </a:bodyPr>
          <a:lstStyle/>
          <a:p>
            <a:r>
              <a:rPr lang="en-US"/>
              <a:t>Standardized dollars per person</a:t>
            </a:r>
          </a:p>
        </p:txBody>
      </p:sp>
    </p:spTree>
    <p:extLst>
      <p:ext uri="{BB962C8B-B14F-4D97-AF65-F5344CB8AC3E}">
        <p14:creationId xmlns:p14="http://schemas.microsoft.com/office/powerpoint/2010/main" val="367317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8DD1F-6E1B-144D-9D11-A0A7360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" y="260350"/>
            <a:ext cx="8961437" cy="755650"/>
          </a:xfrm>
        </p:spPr>
        <p:txBody>
          <a:bodyPr>
            <a:normAutofit/>
          </a:bodyPr>
          <a:lstStyle/>
          <a:p>
            <a:r>
              <a:rPr lang="en-US"/>
              <a:t>Distribution of Change in Health Care Consumed at Standardized Cost Under Reform</a:t>
            </a:r>
          </a:p>
        </p:txBody>
      </p:sp>
      <p:graphicFrame>
        <p:nvGraphicFramePr>
          <p:cNvPr id="28" name="Chart Placeholder 27">
            <a:extLst>
              <a:ext uri="{FF2B5EF4-FFF2-40B4-BE49-F238E27FC236}">
                <a16:creationId xmlns:a16="http://schemas.microsoft.com/office/drawing/2014/main" id="{047859EA-8CAD-3641-B020-A7394702D4F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69823643"/>
              </p:ext>
            </p:extLst>
          </p:nvPr>
        </p:nvGraphicFramePr>
        <p:xfrm>
          <a:off x="71439" y="1366840"/>
          <a:ext cx="8869362" cy="4009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4E6F0-FC96-224D-8482-E7B70F6E07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78E0-7F37-A547-9465-47318F585E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438976"/>
            <a:ext cx="8961120" cy="754110"/>
          </a:xfrm>
        </p:spPr>
        <p:txBody>
          <a:bodyPr/>
          <a:lstStyle/>
          <a:p>
            <a:r>
              <a:rPr lang="en-US" dirty="0"/>
              <a:t>Data: The Urban Institute's Health Insurance Policy Simulation Model 2021. Estimates of current law and reform reflect 2022 projections absent the health insurance reforms included in the American Rescue Plan Act.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A1B6511-1720-494B-90C4-20C3D2BFF1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438" y="1065920"/>
            <a:ext cx="8961120" cy="251315"/>
          </a:xfrm>
        </p:spPr>
        <p:txBody>
          <a:bodyPr>
            <a:normAutofit/>
          </a:bodyPr>
          <a:lstStyle/>
          <a:p>
            <a:r>
              <a:rPr lang="en-US"/>
              <a:t>Percentage change</a:t>
            </a:r>
          </a:p>
        </p:txBody>
      </p:sp>
    </p:spTree>
    <p:extLst>
      <p:ext uri="{BB962C8B-B14F-4D97-AF65-F5344CB8AC3E}">
        <p14:creationId xmlns:p14="http://schemas.microsoft.com/office/powerpoint/2010/main" val="1134983805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4E8FA7-6BE6-4756-A283-DEE28B47692C}">
  <ds:schemaRefs>
    <ds:schemaRef ds:uri="29e91428-62e1-404e-8dba-d479e0ef01ba"/>
    <ds:schemaRef ds:uri="fd0705cf-2316-48c0-96f8-e5d689de0d9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492E87-2F36-42E4-803D-D0C8FE0025BC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6DC7D68-2540-450F-AB18-7B1D3F9B0E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490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Berlingske Serif Text Light</vt:lpstr>
      <vt:lpstr>InterFace Bold</vt:lpstr>
      <vt:lpstr>Suisse Int'l</vt:lpstr>
      <vt:lpstr>Suisse Int'l Bold</vt:lpstr>
      <vt:lpstr>Suisse Int'l Italic</vt:lpstr>
      <vt:lpstr>CMWF_2021</vt:lpstr>
      <vt:lpstr>Distribution of Health Care Spending Under Current Law  </vt:lpstr>
      <vt:lpstr>Distribution of Health Care Spending Under Current Law and Reform  </vt:lpstr>
      <vt:lpstr>Distribution of Health Care Spending Under Current Law and Reform for People with Nongroup Coverage Under Reform</vt:lpstr>
      <vt:lpstr>Distribution of Health Care Spending, Current Law and Reform</vt:lpstr>
      <vt:lpstr>Distribution of Health Care Spending Under Current Law and Reform for People with Nongroup Coverage Under Reform</vt:lpstr>
      <vt:lpstr>Distribution of Health Care Consumed at Standardized Cost Under Current Law and Reform</vt:lpstr>
      <vt:lpstr>Distribution of Change in Health Care Consumed at Standardized Cost Under Reform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</cp:revision>
  <cp:lastPrinted>2018-07-11T13:51:43Z</cp:lastPrinted>
  <dcterms:created xsi:type="dcterms:W3CDTF">2014-10-08T23:03:32Z</dcterms:created>
  <dcterms:modified xsi:type="dcterms:W3CDTF">2021-04-06T17:52:53Z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