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5"/>
  </p:notesMasterIdLst>
  <p:handoutMasterIdLst>
    <p:handoutMasterId r:id="rId16"/>
  </p:handoutMasterIdLst>
  <p:sldIdLst>
    <p:sldId id="256" r:id="rId5"/>
    <p:sldId id="481" r:id="rId6"/>
    <p:sldId id="482" r:id="rId7"/>
    <p:sldId id="483" r:id="rId8"/>
    <p:sldId id="484" r:id="rId9"/>
    <p:sldId id="485" r:id="rId10"/>
    <p:sldId id="486" r:id="rId11"/>
    <p:sldId id="487" r:id="rId12"/>
    <p:sldId id="488" r:id="rId13"/>
    <p:sldId id="480" r:id="rId14"/>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25" clrIdx="1"/>
  <p:cmAuthor id="3" name="Shanoor Seervai" initials="SS" lastIdx="2" clrIdx="2"/>
  <p:cmAuthor id="4" name="Jen Wilson" initials="JW" lastIdx="2" clrIdx="3"/>
  <p:cmAuthor id="5" name="Jen Wilson" initials="JW [2]" lastIdx="1" clrIdx="4"/>
  <p:cmAuthor id="6" name="Laura Gannon" initials="LG" lastIdx="24" clrIdx="5"/>
  <p:cmAuthor id="7" name="Chris Hollander" initials="CH" lastIdx="2" clrIdx="6"/>
  <p:cmAuthor id="8" name="Chris Hollander" initials="CH [2]" lastIdx="1" clrIdx="7"/>
  <p:cmAuthor id="9" name="Chris Hollander" initials="CH [3]" lastIdx="1" clrIdx="8"/>
  <p:cmAuthor id="10" name="Chris Hollander" initials="CH [4]" lastIdx="1" clrIdx="9"/>
  <p:cmAuthor id="11" name="Jen Wilson" initials="MOU" lastIdx="1" clrIdx="10">
    <p:extLst>
      <p:ext uri="{19B8F6BF-5375-455C-9EA6-DF929625EA0E}">
        <p15:presenceInfo xmlns:p15="http://schemas.microsoft.com/office/powerpoint/2012/main" userId="Jen Wilson" providerId="None"/>
      </p:ext>
    </p:extLst>
  </p:cmAuthor>
  <p:cmAuthor id="12" name="Barry A. Scholl" initials="BAS" lastIdx="6" clrIdx="11">
    <p:extLst>
      <p:ext uri="{19B8F6BF-5375-455C-9EA6-DF929625EA0E}">
        <p15:presenceInfo xmlns:p15="http://schemas.microsoft.com/office/powerpoint/2012/main" userId="S-1-5-21-1004529278-3813118908-2288687658-1188" providerId="AD"/>
      </p:ext>
    </p:extLst>
  </p:cmAuthor>
  <p:cmAuthor id="13" name="Elizabeth Fowler" initials="EF" lastIdx="4" clrIdx="12">
    <p:extLst>
      <p:ext uri="{19B8F6BF-5375-455C-9EA6-DF929625EA0E}">
        <p15:presenceInfo xmlns:p15="http://schemas.microsoft.com/office/powerpoint/2012/main" userId="S::ef@cmwf.org::710cfe12-8559-476c-8cf8-59d12e0383eb" providerId="AD"/>
      </p:ext>
    </p:extLst>
  </p:cmAuthor>
  <p:cmAuthor id="14" name="Barry A. Scholl" initials="BAS [2]" lastIdx="11" clrIdx="13">
    <p:extLst>
      <p:ext uri="{19B8F6BF-5375-455C-9EA6-DF929625EA0E}">
        <p15:presenceInfo xmlns:p15="http://schemas.microsoft.com/office/powerpoint/2012/main" userId="S::bas@cmwf.org::9b1eec93-07c6-4a8b-9a40-139c8d674f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E68"/>
    <a:srgbClr val="F49149"/>
    <a:srgbClr val="C9DEE3"/>
    <a:srgbClr val="5F5A9D"/>
    <a:srgbClr val="E0E0E0"/>
    <a:srgbClr val="4ABDBC"/>
    <a:srgbClr val="8ADAD2"/>
    <a:srgbClr val="9FE1DB"/>
    <a:srgbClr val="B6E8E3"/>
    <a:srgbClr val="CDE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AD2AA5-D5D1-4D00-B301-79C588721705}" vWet="4" dt="2021-04-27T16:31:04.937"/>
    <p1510:client id="{D9265082-B098-4720-BA4F-13AB8D104A34}" v="29" dt="2021-04-27T21:16:51.7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16"/>
    <p:restoredTop sz="96357" autoAdjust="0"/>
  </p:normalViewPr>
  <p:slideViewPr>
    <p:cSldViewPr snapToGrid="0">
      <p:cViewPr varScale="1">
        <p:scale>
          <a:sx n="114" d="100"/>
          <a:sy n="114" d="100"/>
        </p:scale>
        <p:origin x="1068" y="102"/>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93DE8097-DAE8-412C-B7C2-7E7F17961563}"/>
    <pc:docChg chg="custSel addSld delSld modSld">
      <pc:chgData name="Paul Frame" userId="ded3f5c5-00e7-408d-9358-fc292cfa5078" providerId="ADAL" clId="{93DE8097-DAE8-412C-B7C2-7E7F17961563}" dt="2021-04-22T14:00:12.450" v="75" actId="27918"/>
      <pc:docMkLst>
        <pc:docMk/>
      </pc:docMkLst>
      <pc:sldChg chg="del">
        <pc:chgData name="Paul Frame" userId="ded3f5c5-00e7-408d-9358-fc292cfa5078" providerId="ADAL" clId="{93DE8097-DAE8-412C-B7C2-7E7F17961563}" dt="2021-04-21T18:49:37.543" v="56" actId="2696"/>
        <pc:sldMkLst>
          <pc:docMk/>
          <pc:sldMk cId="2091093145" sldId="479"/>
        </pc:sldMkLst>
      </pc:sldChg>
      <pc:sldChg chg="addSp delSp modSp add mod">
        <pc:chgData name="Paul Frame" userId="ded3f5c5-00e7-408d-9358-fc292cfa5078" providerId="ADAL" clId="{93DE8097-DAE8-412C-B7C2-7E7F17961563}" dt="2021-04-22T14:00:12.450" v="75" actId="27918"/>
        <pc:sldMkLst>
          <pc:docMk/>
          <pc:sldMk cId="3062177592" sldId="482"/>
        </pc:sldMkLst>
        <pc:spChg chg="add del mod">
          <ac:chgData name="Paul Frame" userId="ded3f5c5-00e7-408d-9358-fc292cfa5078" providerId="ADAL" clId="{93DE8097-DAE8-412C-B7C2-7E7F17961563}" dt="2021-04-21T18:16:00.537" v="3" actId="1957"/>
          <ac:spMkLst>
            <pc:docMk/>
            <pc:sldMk cId="3062177592" sldId="482"/>
            <ac:spMk id="5" creationId="{47BCDE6A-E1A9-4FE8-8E63-A864618B3713}"/>
          </ac:spMkLst>
        </pc:spChg>
        <pc:graphicFrameChg chg="add mod">
          <ac:chgData name="Paul Frame" userId="ded3f5c5-00e7-408d-9358-fc292cfa5078" providerId="ADAL" clId="{93DE8097-DAE8-412C-B7C2-7E7F17961563}" dt="2021-04-22T13:59:43.555" v="73" actId="20577"/>
          <ac:graphicFrameMkLst>
            <pc:docMk/>
            <pc:sldMk cId="3062177592" sldId="482"/>
            <ac:graphicFrameMk id="8" creationId="{753B4540-D9B5-49C5-BF37-AFD6BBB1C01B}"/>
          </ac:graphicFrameMkLst>
        </pc:graphicFrameChg>
        <pc:graphicFrameChg chg="del">
          <ac:chgData name="Paul Frame" userId="ded3f5c5-00e7-408d-9358-fc292cfa5078" providerId="ADAL" clId="{93DE8097-DAE8-412C-B7C2-7E7F17961563}" dt="2021-04-21T18:15:40.339" v="1" actId="478"/>
          <ac:graphicFrameMkLst>
            <pc:docMk/>
            <pc:sldMk cId="3062177592" sldId="482"/>
            <ac:graphicFrameMk id="11" creationId="{886654D1-CA3A-E043-A066-2CAF46D82C4F}"/>
          </ac:graphicFrameMkLst>
        </pc:graphicFrameChg>
      </pc:sldChg>
    </pc:docChg>
  </pc:docChgLst>
  <pc:docChgLst>
    <pc:chgData name="Paul Frame" userId="ded3f5c5-00e7-408d-9358-fc292cfa5078" providerId="ADAL" clId="{D66F58EB-0697-42B3-B8FB-79D43528869A}"/>
    <pc:docChg chg="undo custSel modSld">
      <pc:chgData name="Paul Frame" userId="ded3f5c5-00e7-408d-9358-fc292cfa5078" providerId="ADAL" clId="{D66F58EB-0697-42B3-B8FB-79D43528869A}" dt="2021-04-19T21:42:03.057" v="512" actId="1036"/>
      <pc:docMkLst>
        <pc:docMk/>
      </pc:docMkLst>
      <pc:sldChg chg="modSp mod">
        <pc:chgData name="Paul Frame" userId="ded3f5c5-00e7-408d-9358-fc292cfa5078" providerId="ADAL" clId="{D66F58EB-0697-42B3-B8FB-79D43528869A}" dt="2021-04-19T21:40:41.066" v="490"/>
        <pc:sldMkLst>
          <pc:docMk/>
          <pc:sldMk cId="3013655738" sldId="464"/>
        </pc:sldMkLst>
        <pc:spChg chg="mod">
          <ac:chgData name="Paul Frame" userId="ded3f5c5-00e7-408d-9358-fc292cfa5078" providerId="ADAL" clId="{D66F58EB-0697-42B3-B8FB-79D43528869A}" dt="2021-04-19T20:40:56.094" v="399" actId="1036"/>
          <ac:spMkLst>
            <pc:docMk/>
            <pc:sldMk cId="3013655738" sldId="464"/>
            <ac:spMk id="3" creationId="{298C420B-6DDF-48AE-BFB0-4DAEC293E827}"/>
          </ac:spMkLst>
        </pc:spChg>
        <pc:spChg chg="mod">
          <ac:chgData name="Paul Frame" userId="ded3f5c5-00e7-408d-9358-fc292cfa5078" providerId="ADAL" clId="{D66F58EB-0697-42B3-B8FB-79D43528869A}" dt="2021-04-19T20:07:03.406" v="371" actId="20577"/>
          <ac:spMkLst>
            <pc:docMk/>
            <pc:sldMk cId="3013655738" sldId="464"/>
            <ac:spMk id="4" creationId="{6EF4E6F0-FC96-224D-8482-E7B70F6E0721}"/>
          </ac:spMkLst>
        </pc:spChg>
        <pc:spChg chg="mod">
          <ac:chgData name="Paul Frame" userId="ded3f5c5-00e7-408d-9358-fc292cfa5078" providerId="ADAL" clId="{D66F58EB-0697-42B3-B8FB-79D43528869A}" dt="2021-04-19T19:58:51.366" v="328" actId="14100"/>
          <ac:spMkLst>
            <pc:docMk/>
            <pc:sldMk cId="3013655738" sldId="464"/>
            <ac:spMk id="9" creationId="{D4983720-7B99-4349-A832-1075AAB0F5F9}"/>
          </ac:spMkLst>
        </pc:spChg>
        <pc:spChg chg="mod">
          <ac:chgData name="Paul Frame" userId="ded3f5c5-00e7-408d-9358-fc292cfa5078" providerId="ADAL" clId="{D66F58EB-0697-42B3-B8FB-79D43528869A}" dt="2021-04-19T19:58:56.091" v="330" actId="20577"/>
          <ac:spMkLst>
            <pc:docMk/>
            <pc:sldMk cId="3013655738" sldId="464"/>
            <ac:spMk id="10" creationId="{35794E7E-D148-49B6-ABDF-B786950140D4}"/>
          </ac:spMkLst>
        </pc:spChg>
        <pc:spChg chg="mod">
          <ac:chgData name="Paul Frame" userId="ded3f5c5-00e7-408d-9358-fc292cfa5078" providerId="ADAL" clId="{D66F58EB-0697-42B3-B8FB-79D43528869A}" dt="2021-04-19T19:59:02.362" v="332" actId="20577"/>
          <ac:spMkLst>
            <pc:docMk/>
            <pc:sldMk cId="3013655738" sldId="464"/>
            <ac:spMk id="13" creationId="{178003F9-2762-4F41-85FB-F16500BA26DB}"/>
          </ac:spMkLst>
        </pc:spChg>
        <pc:graphicFrameChg chg="mod">
          <ac:chgData name="Paul Frame" userId="ded3f5c5-00e7-408d-9358-fc292cfa5078" providerId="ADAL" clId="{D66F58EB-0697-42B3-B8FB-79D43528869A}" dt="2021-04-19T21:40:41.066" v="490"/>
          <ac:graphicFrameMkLst>
            <pc:docMk/>
            <pc:sldMk cId="3013655738" sldId="464"/>
            <ac:graphicFrameMk id="8" creationId="{72261043-2FE7-45B9-9CDD-DCEE6937AFD1}"/>
          </ac:graphicFrameMkLst>
        </pc:graphicFrameChg>
      </pc:sldChg>
      <pc:sldChg chg="modSp mod">
        <pc:chgData name="Paul Frame" userId="ded3f5c5-00e7-408d-9358-fc292cfa5078" providerId="ADAL" clId="{D66F58EB-0697-42B3-B8FB-79D43528869A}" dt="2021-04-19T20:07:42.782" v="373" actId="20577"/>
        <pc:sldMkLst>
          <pc:docMk/>
          <pc:sldMk cId="1247980463" sldId="467"/>
        </pc:sldMkLst>
        <pc:spChg chg="mod">
          <ac:chgData name="Paul Frame" userId="ded3f5c5-00e7-408d-9358-fc292cfa5078" providerId="ADAL" clId="{D66F58EB-0697-42B3-B8FB-79D43528869A}" dt="2021-04-19T20:07:42.782" v="373" actId="20577"/>
          <ac:spMkLst>
            <pc:docMk/>
            <pc:sldMk cId="1247980463" sldId="467"/>
            <ac:spMk id="4" creationId="{6EF4E6F0-FC96-224D-8482-E7B70F6E0721}"/>
          </ac:spMkLst>
        </pc:spChg>
        <pc:spChg chg="mod">
          <ac:chgData name="Paul Frame" userId="ded3f5c5-00e7-408d-9358-fc292cfa5078" providerId="ADAL" clId="{D66F58EB-0697-42B3-B8FB-79D43528869A}" dt="2021-04-19T20:00:26.530" v="351" actId="1035"/>
          <ac:spMkLst>
            <pc:docMk/>
            <pc:sldMk cId="1247980463" sldId="467"/>
            <ac:spMk id="6" creationId="{1C614C08-8820-4A28-A689-871A20C129D5}"/>
          </ac:spMkLst>
        </pc:spChg>
        <pc:spChg chg="mod">
          <ac:chgData name="Paul Frame" userId="ded3f5c5-00e7-408d-9358-fc292cfa5078" providerId="ADAL" clId="{D66F58EB-0697-42B3-B8FB-79D43528869A}" dt="2021-04-19T20:00:45.946" v="357" actId="1036"/>
          <ac:spMkLst>
            <pc:docMk/>
            <pc:sldMk cId="1247980463" sldId="467"/>
            <ac:spMk id="7" creationId="{94D96428-E39E-4094-A03A-B6097A91B4BD}"/>
          </ac:spMkLst>
        </pc:spChg>
        <pc:spChg chg="mod">
          <ac:chgData name="Paul Frame" userId="ded3f5c5-00e7-408d-9358-fc292cfa5078" providerId="ADAL" clId="{D66F58EB-0697-42B3-B8FB-79D43528869A}" dt="2021-04-19T20:00:01.720" v="343" actId="20577"/>
          <ac:spMkLst>
            <pc:docMk/>
            <pc:sldMk cId="1247980463" sldId="467"/>
            <ac:spMk id="8" creationId="{EB21A996-53AF-45FE-B763-DB268476D3DA}"/>
          </ac:spMkLst>
        </pc:spChg>
        <pc:spChg chg="mod">
          <ac:chgData name="Paul Frame" userId="ded3f5c5-00e7-408d-9358-fc292cfa5078" providerId="ADAL" clId="{D66F58EB-0697-42B3-B8FB-79D43528869A}" dt="2021-04-19T19:59:58.024" v="341" actId="14100"/>
          <ac:spMkLst>
            <pc:docMk/>
            <pc:sldMk cId="1247980463" sldId="467"/>
            <ac:spMk id="10" creationId="{57568BB9-C73B-4E8E-AA2A-BFECE675E4D3}"/>
          </ac:spMkLst>
        </pc:spChg>
        <pc:spChg chg="mod">
          <ac:chgData name="Paul Frame" userId="ded3f5c5-00e7-408d-9358-fc292cfa5078" providerId="ADAL" clId="{D66F58EB-0697-42B3-B8FB-79D43528869A}" dt="2021-04-19T20:00:26.530" v="351" actId="1035"/>
          <ac:spMkLst>
            <pc:docMk/>
            <pc:sldMk cId="1247980463" sldId="467"/>
            <ac:spMk id="12" creationId="{8970AB5F-C1E3-49B8-BF12-41BEBDCC1452}"/>
          </ac:spMkLst>
        </pc:spChg>
        <pc:graphicFrameChg chg="mod">
          <ac:chgData name="Paul Frame" userId="ded3f5c5-00e7-408d-9358-fc292cfa5078" providerId="ADAL" clId="{D66F58EB-0697-42B3-B8FB-79D43528869A}" dt="2021-04-19T19:51:33.529" v="232" actId="20577"/>
          <ac:graphicFrameMkLst>
            <pc:docMk/>
            <pc:sldMk cId="1247980463" sldId="467"/>
            <ac:graphicFrameMk id="21" creationId="{DF5FCAB1-4990-F149-8B07-ADE4F953563F}"/>
          </ac:graphicFrameMkLst>
        </pc:graphicFrameChg>
      </pc:sldChg>
      <pc:sldChg chg="modSp mod">
        <pc:chgData name="Paul Frame" userId="ded3f5c5-00e7-408d-9358-fc292cfa5078" providerId="ADAL" clId="{D66F58EB-0697-42B3-B8FB-79D43528869A}" dt="2021-04-19T20:53:02.018" v="426" actId="14100"/>
        <pc:sldMkLst>
          <pc:docMk/>
          <pc:sldMk cId="3340700332" sldId="470"/>
        </pc:sldMkLst>
        <pc:spChg chg="mod">
          <ac:chgData name="Paul Frame" userId="ded3f5c5-00e7-408d-9358-fc292cfa5078" providerId="ADAL" clId="{D66F58EB-0697-42B3-B8FB-79D43528869A}" dt="2021-04-19T20:52:26.549" v="425" actId="20577"/>
          <ac:spMkLst>
            <pc:docMk/>
            <pc:sldMk cId="3340700332" sldId="470"/>
            <ac:spMk id="4" creationId="{6EF4E6F0-FC96-224D-8482-E7B70F6E0721}"/>
          </ac:spMkLst>
        </pc:spChg>
        <pc:spChg chg="mod">
          <ac:chgData name="Paul Frame" userId="ded3f5c5-00e7-408d-9358-fc292cfa5078" providerId="ADAL" clId="{D66F58EB-0697-42B3-B8FB-79D43528869A}" dt="2021-04-19T20:01:32.410" v="361" actId="20577"/>
          <ac:spMkLst>
            <pc:docMk/>
            <pc:sldMk cId="3340700332" sldId="470"/>
            <ac:spMk id="8" creationId="{4748D356-D6F9-42CC-91A8-DB1919E61CD0}"/>
          </ac:spMkLst>
        </pc:spChg>
        <pc:graphicFrameChg chg="mod">
          <ac:chgData name="Paul Frame" userId="ded3f5c5-00e7-408d-9358-fc292cfa5078" providerId="ADAL" clId="{D66F58EB-0697-42B3-B8FB-79D43528869A}" dt="2021-04-19T20:53:02.018" v="426" actId="14100"/>
          <ac:graphicFrameMkLst>
            <pc:docMk/>
            <pc:sldMk cId="3340700332" sldId="470"/>
            <ac:graphicFrameMk id="10" creationId="{5343DB6C-1459-FF45-AD4E-79B545C276C7}"/>
          </ac:graphicFrameMkLst>
        </pc:graphicFrameChg>
      </pc:sldChg>
      <pc:sldChg chg="modSp mod">
        <pc:chgData name="Paul Frame" userId="ded3f5c5-00e7-408d-9358-fc292cfa5078" providerId="ADAL" clId="{D66F58EB-0697-42B3-B8FB-79D43528869A}" dt="2021-04-19T21:42:03.057" v="512" actId="1036"/>
        <pc:sldMkLst>
          <pc:docMk/>
          <pc:sldMk cId="2895739649" sldId="471"/>
        </pc:sldMkLst>
        <pc:spChg chg="mod">
          <ac:chgData name="Paul Frame" userId="ded3f5c5-00e7-408d-9358-fc292cfa5078" providerId="ADAL" clId="{D66F58EB-0697-42B3-B8FB-79D43528869A}" dt="2021-04-19T19:54:56.900" v="293" actId="20577"/>
          <ac:spMkLst>
            <pc:docMk/>
            <pc:sldMk cId="2895739649" sldId="471"/>
            <ac:spMk id="2" creationId="{F0A8DD1F-6E1B-144D-9D11-A0A736003776}"/>
          </ac:spMkLst>
        </pc:spChg>
        <pc:spChg chg="mod">
          <ac:chgData name="Paul Frame" userId="ded3f5c5-00e7-408d-9358-fc292cfa5078" providerId="ADAL" clId="{D66F58EB-0697-42B3-B8FB-79D43528869A}" dt="2021-04-19T20:52:11.508" v="417" actId="20577"/>
          <ac:spMkLst>
            <pc:docMk/>
            <pc:sldMk cId="2895739649" sldId="471"/>
            <ac:spMk id="4" creationId="{6EF4E6F0-FC96-224D-8482-E7B70F6E0721}"/>
          </ac:spMkLst>
        </pc:spChg>
        <pc:spChg chg="mod">
          <ac:chgData name="Paul Frame" userId="ded3f5c5-00e7-408d-9358-fc292cfa5078" providerId="ADAL" clId="{D66F58EB-0697-42B3-B8FB-79D43528869A}" dt="2021-04-19T21:41:51.801" v="509" actId="1036"/>
          <ac:spMkLst>
            <pc:docMk/>
            <pc:sldMk cId="2895739649" sldId="471"/>
            <ac:spMk id="9" creationId="{FC9D06D9-5694-3741-95BE-1C0656D0E8C2}"/>
          </ac:spMkLst>
        </pc:spChg>
        <pc:spChg chg="mod">
          <ac:chgData name="Paul Frame" userId="ded3f5c5-00e7-408d-9358-fc292cfa5078" providerId="ADAL" clId="{D66F58EB-0697-42B3-B8FB-79D43528869A}" dt="2021-04-19T21:42:03.057" v="512" actId="1036"/>
          <ac:spMkLst>
            <pc:docMk/>
            <pc:sldMk cId="2895739649" sldId="471"/>
            <ac:spMk id="14" creationId="{EFF0B6E6-1D5F-284F-A29B-B1D4EF2D61DE}"/>
          </ac:spMkLst>
        </pc:spChg>
        <pc:graphicFrameChg chg="mod">
          <ac:chgData name="Paul Frame" userId="ded3f5c5-00e7-408d-9358-fc292cfa5078" providerId="ADAL" clId="{D66F58EB-0697-42B3-B8FB-79D43528869A}" dt="2021-04-19T21:41:21.115" v="492"/>
          <ac:graphicFrameMkLst>
            <pc:docMk/>
            <pc:sldMk cId="2895739649" sldId="471"/>
            <ac:graphicFrameMk id="13" creationId="{9A331EB9-CE53-3548-850F-DC152E1F5E5C}"/>
          </ac:graphicFrameMkLst>
        </pc:graphicFrameChg>
      </pc:sldChg>
      <pc:sldChg chg="addSp delSp modSp mod">
        <pc:chgData name="Paul Frame" userId="ded3f5c5-00e7-408d-9358-fc292cfa5078" providerId="ADAL" clId="{D66F58EB-0697-42B3-B8FB-79D43528869A}" dt="2021-04-19T21:30:55.383" v="429"/>
        <pc:sldMkLst>
          <pc:docMk/>
          <pc:sldMk cId="689597957" sldId="476"/>
        </pc:sldMkLst>
        <pc:spChg chg="mod">
          <ac:chgData name="Paul Frame" userId="ded3f5c5-00e7-408d-9358-fc292cfa5078" providerId="ADAL" clId="{D66F58EB-0697-42B3-B8FB-79D43528869A}" dt="2021-04-19T19:57:25.969" v="317" actId="20577"/>
          <ac:spMkLst>
            <pc:docMk/>
            <pc:sldMk cId="689597957" sldId="476"/>
            <ac:spMk id="2" creationId="{F0A8DD1F-6E1B-144D-9D11-A0A736003776}"/>
          </ac:spMkLst>
        </pc:spChg>
        <pc:spChg chg="mod">
          <ac:chgData name="Paul Frame" userId="ded3f5c5-00e7-408d-9358-fc292cfa5078" providerId="ADAL" clId="{D66F58EB-0697-42B3-B8FB-79D43528869A}" dt="2021-04-19T19:29:15.520" v="104"/>
          <ac:spMkLst>
            <pc:docMk/>
            <pc:sldMk cId="689597957" sldId="476"/>
            <ac:spMk id="4" creationId="{6EF4E6F0-FC96-224D-8482-E7B70F6E0721}"/>
          </ac:spMkLst>
        </pc:spChg>
        <pc:graphicFrameChg chg="mod">
          <ac:chgData name="Paul Frame" userId="ded3f5c5-00e7-408d-9358-fc292cfa5078" providerId="ADAL" clId="{D66F58EB-0697-42B3-B8FB-79D43528869A}" dt="2021-04-19T21:30:55.383" v="429"/>
          <ac:graphicFrameMkLst>
            <pc:docMk/>
            <pc:sldMk cId="689597957" sldId="476"/>
            <ac:graphicFrameMk id="7" creationId="{1F2484D5-36AE-4C33-B291-513994173E66}"/>
          </ac:graphicFrameMkLst>
        </pc:graphicFrameChg>
        <pc:graphicFrameChg chg="mod">
          <ac:chgData name="Paul Frame" userId="ded3f5c5-00e7-408d-9358-fc292cfa5078" providerId="ADAL" clId="{D66F58EB-0697-42B3-B8FB-79D43528869A}" dt="2021-04-19T20:49:39.391" v="407"/>
          <ac:graphicFrameMkLst>
            <pc:docMk/>
            <pc:sldMk cId="689597957" sldId="476"/>
            <ac:graphicFrameMk id="8" creationId="{7D047C8F-6D1D-B149-B991-339D75ED014D}"/>
          </ac:graphicFrameMkLst>
        </pc:graphicFrameChg>
        <pc:cxnChg chg="add del">
          <ac:chgData name="Paul Frame" userId="ded3f5c5-00e7-408d-9358-fc292cfa5078" providerId="ADAL" clId="{D66F58EB-0697-42B3-B8FB-79D43528869A}" dt="2021-04-19T20:49:59.891" v="409" actId="478"/>
          <ac:cxnSpMkLst>
            <pc:docMk/>
            <pc:sldMk cId="689597957" sldId="476"/>
            <ac:cxnSpMk id="6" creationId="{1C9246F4-3406-470B-BC82-54E0C2F5F5B9}"/>
          </ac:cxnSpMkLst>
        </pc:cxnChg>
      </pc:sldChg>
      <pc:sldChg chg="modSp mod">
        <pc:chgData name="Paul Frame" userId="ded3f5c5-00e7-408d-9358-fc292cfa5078" providerId="ADAL" clId="{D66F58EB-0697-42B3-B8FB-79D43528869A}" dt="2021-04-19T21:38:27.131" v="459" actId="20577"/>
        <pc:sldMkLst>
          <pc:docMk/>
          <pc:sldMk cId="3414777025" sldId="478"/>
        </pc:sldMkLst>
        <pc:spChg chg="mod">
          <ac:chgData name="Paul Frame" userId="ded3f5c5-00e7-408d-9358-fc292cfa5078" providerId="ADAL" clId="{D66F58EB-0697-42B3-B8FB-79D43528869A}" dt="2021-04-19T21:38:27.131" v="459" actId="20577"/>
          <ac:spMkLst>
            <pc:docMk/>
            <pc:sldMk cId="3414777025" sldId="478"/>
            <ac:spMk id="2" creationId="{F0A8DD1F-6E1B-144D-9D11-A0A736003776}"/>
          </ac:spMkLst>
        </pc:spChg>
        <pc:spChg chg="mod">
          <ac:chgData name="Paul Frame" userId="ded3f5c5-00e7-408d-9358-fc292cfa5078" providerId="ADAL" clId="{D66F58EB-0697-42B3-B8FB-79D43528869A}" dt="2021-04-19T19:32:18.091" v="112" actId="313"/>
          <ac:spMkLst>
            <pc:docMk/>
            <pc:sldMk cId="3414777025" sldId="478"/>
            <ac:spMk id="4" creationId="{6EF4E6F0-FC96-224D-8482-E7B70F6E0721}"/>
          </ac:spMkLst>
        </pc:spChg>
        <pc:graphicFrameChg chg="mod">
          <ac:chgData name="Paul Frame" userId="ded3f5c5-00e7-408d-9358-fc292cfa5078" providerId="ADAL" clId="{D66F58EB-0697-42B3-B8FB-79D43528869A}" dt="2021-04-19T21:32:03.032" v="434"/>
          <ac:graphicFrameMkLst>
            <pc:docMk/>
            <pc:sldMk cId="3414777025" sldId="478"/>
            <ac:graphicFrameMk id="7" creationId="{071A2390-D93B-4AEE-A4F2-3ED6C43703BC}"/>
          </ac:graphicFrameMkLst>
        </pc:graphicFrameChg>
        <pc:graphicFrameChg chg="mod">
          <ac:chgData name="Paul Frame" userId="ded3f5c5-00e7-408d-9358-fc292cfa5078" providerId="ADAL" clId="{D66F58EB-0697-42B3-B8FB-79D43528869A}" dt="2021-04-19T21:31:45.675" v="433"/>
          <ac:graphicFrameMkLst>
            <pc:docMk/>
            <pc:sldMk cId="3414777025" sldId="478"/>
            <ac:graphicFrameMk id="8" creationId="{56381135-D52B-6245-BDDD-AB9497B6CBF7}"/>
          </ac:graphicFrameMkLst>
        </pc:graphicFrameChg>
      </pc:sldChg>
      <pc:sldChg chg="modSp mod">
        <pc:chgData name="Paul Frame" userId="ded3f5c5-00e7-408d-9358-fc292cfa5078" providerId="ADAL" clId="{D66F58EB-0697-42B3-B8FB-79D43528869A}" dt="2021-04-19T19:42:42.863" v="214" actId="20577"/>
        <pc:sldMkLst>
          <pc:docMk/>
          <pc:sldMk cId="2091093145" sldId="479"/>
        </pc:sldMkLst>
        <pc:spChg chg="mod">
          <ac:chgData name="Paul Frame" userId="ded3f5c5-00e7-408d-9358-fc292cfa5078" providerId="ADAL" clId="{D66F58EB-0697-42B3-B8FB-79D43528869A}" dt="2021-04-19T19:42:28.514" v="210" actId="20577"/>
          <ac:spMkLst>
            <pc:docMk/>
            <pc:sldMk cId="2091093145" sldId="479"/>
            <ac:spMk id="2" creationId="{F0A8DD1F-6E1B-144D-9D11-A0A736003776}"/>
          </ac:spMkLst>
        </pc:spChg>
        <pc:spChg chg="mod">
          <ac:chgData name="Paul Frame" userId="ded3f5c5-00e7-408d-9358-fc292cfa5078" providerId="ADAL" clId="{D66F58EB-0697-42B3-B8FB-79D43528869A}" dt="2021-04-19T19:33:14.298" v="116" actId="20577"/>
          <ac:spMkLst>
            <pc:docMk/>
            <pc:sldMk cId="2091093145" sldId="479"/>
            <ac:spMk id="4" creationId="{6EF4E6F0-FC96-224D-8482-E7B70F6E0721}"/>
          </ac:spMkLst>
        </pc:spChg>
        <pc:graphicFrameChg chg="mod">
          <ac:chgData name="Paul Frame" userId="ded3f5c5-00e7-408d-9358-fc292cfa5078" providerId="ADAL" clId="{D66F58EB-0697-42B3-B8FB-79D43528869A}" dt="2021-04-19T19:42:42.863" v="214" actId="20577"/>
          <ac:graphicFrameMkLst>
            <pc:docMk/>
            <pc:sldMk cId="2091093145" sldId="479"/>
            <ac:graphicFrameMk id="11" creationId="{886654D1-CA3A-E043-A066-2CAF46D82C4F}"/>
          </ac:graphicFrameMkLst>
        </pc:graphicFrameChg>
      </pc:sldChg>
      <pc:sldChg chg="modSp mod delCm">
        <pc:chgData name="Paul Frame" userId="ded3f5c5-00e7-408d-9358-fc292cfa5078" providerId="ADAL" clId="{D66F58EB-0697-42B3-B8FB-79D43528869A}" dt="2021-04-19T20:39:36.154" v="391" actId="20577"/>
        <pc:sldMkLst>
          <pc:docMk/>
          <pc:sldMk cId="32733488" sldId="480"/>
        </pc:sldMkLst>
        <pc:spChg chg="mod">
          <ac:chgData name="Paul Frame" userId="ded3f5c5-00e7-408d-9358-fc292cfa5078" providerId="ADAL" clId="{D66F58EB-0697-42B3-B8FB-79D43528869A}" dt="2021-04-19T20:39:36.154" v="391" actId="20577"/>
          <ac:spMkLst>
            <pc:docMk/>
            <pc:sldMk cId="32733488" sldId="480"/>
            <ac:spMk id="9" creationId="{8EAFF04B-BC9E-E54C-9F51-9D61F3D9C694}"/>
          </ac:spMkLst>
        </pc:spChg>
      </pc:sldChg>
      <pc:sldChg chg="modSp mod">
        <pc:chgData name="Paul Frame" userId="ded3f5c5-00e7-408d-9358-fc292cfa5078" providerId="ADAL" clId="{D66F58EB-0697-42B3-B8FB-79D43528869A}" dt="2021-04-19T19:41:55.558" v="204" actId="20577"/>
        <pc:sldMkLst>
          <pc:docMk/>
          <pc:sldMk cId="542631203" sldId="481"/>
        </pc:sldMkLst>
        <pc:spChg chg="mod">
          <ac:chgData name="Paul Frame" userId="ded3f5c5-00e7-408d-9358-fc292cfa5078" providerId="ADAL" clId="{D66F58EB-0697-42B3-B8FB-79D43528869A}" dt="2021-04-19T19:41:55.558" v="204" actId="20577"/>
          <ac:spMkLst>
            <pc:docMk/>
            <pc:sldMk cId="542631203" sldId="481"/>
            <ac:spMk id="11" creationId="{E197B06D-3BC2-3B4F-90C1-8EF8F6E145DA}"/>
          </ac:spMkLst>
        </pc:spChg>
      </pc:sldChg>
    </pc:docChg>
  </pc:docChgLst>
  <pc:docChgLst>
    <pc:chgData name="Paul Frame" userId="ded3f5c5-00e7-408d-9358-fc292cfa5078" providerId="ADAL" clId="{D9265082-B098-4720-BA4F-13AB8D104A34}"/>
    <pc:docChg chg="modSld">
      <pc:chgData name="Paul Frame" userId="ded3f5c5-00e7-408d-9358-fc292cfa5078" providerId="ADAL" clId="{D9265082-B098-4720-BA4F-13AB8D104A34}" dt="2021-04-27T21:12:55.958" v="24" actId="27918"/>
      <pc:docMkLst>
        <pc:docMk/>
      </pc:docMkLst>
      <pc:sldChg chg="modSp mod">
        <pc:chgData name="Paul Frame" userId="ded3f5c5-00e7-408d-9358-fc292cfa5078" providerId="ADAL" clId="{D9265082-B098-4720-BA4F-13AB8D104A34}" dt="2021-04-27T16:25:31.678" v="10" actId="6549"/>
        <pc:sldMkLst>
          <pc:docMk/>
          <pc:sldMk cId="3062177592" sldId="482"/>
        </pc:sldMkLst>
        <pc:spChg chg="mod">
          <ac:chgData name="Paul Frame" userId="ded3f5c5-00e7-408d-9358-fc292cfa5078" providerId="ADAL" clId="{D9265082-B098-4720-BA4F-13AB8D104A34}" dt="2021-04-27T16:25:31.678" v="10" actId="6549"/>
          <ac:spMkLst>
            <pc:docMk/>
            <pc:sldMk cId="3062177592" sldId="482"/>
            <ac:spMk id="2" creationId="{F0A8DD1F-6E1B-144D-9D11-A0A736003776}"/>
          </ac:spMkLst>
        </pc:spChg>
      </pc:sldChg>
      <pc:sldChg chg="modSp">
        <pc:chgData name="Paul Frame" userId="ded3f5c5-00e7-408d-9358-fc292cfa5078" providerId="ADAL" clId="{D9265082-B098-4720-BA4F-13AB8D104A34}" dt="2021-04-27T16:25:44.867" v="21" actId="20577"/>
        <pc:sldMkLst>
          <pc:docMk/>
          <pc:sldMk cId="2288756614" sldId="483"/>
        </pc:sldMkLst>
        <pc:graphicFrameChg chg="mod">
          <ac:chgData name="Paul Frame" userId="ded3f5c5-00e7-408d-9358-fc292cfa5078" providerId="ADAL" clId="{D9265082-B098-4720-BA4F-13AB8D104A34}" dt="2021-04-27T16:25:44.867" v="21" actId="20577"/>
          <ac:graphicFrameMkLst>
            <pc:docMk/>
            <pc:sldMk cId="2288756614" sldId="483"/>
            <ac:graphicFrameMk id="16" creationId="{AE8F8A55-7641-4CD9-97F6-1033A548955F}"/>
          </ac:graphicFrameMkLst>
        </pc:graphicFrameChg>
      </pc:sldChg>
      <pc:sldChg chg="mod">
        <pc:chgData name="Paul Frame" userId="ded3f5c5-00e7-408d-9358-fc292cfa5078" providerId="ADAL" clId="{D9265082-B098-4720-BA4F-13AB8D104A34}" dt="2021-04-27T21:12:55.958" v="24" actId="27918"/>
        <pc:sldMkLst>
          <pc:docMk/>
          <pc:sldMk cId="2510723704" sldId="485"/>
        </pc:sldMkLst>
      </pc:sldChg>
    </pc:docChg>
  </pc:docChgLst>
  <pc:docChgLst>
    <pc:chgData name="Jen Wilson" userId="000f367a-3246-491c-88b4-803a33f58a8b" providerId="ADAL" clId="{D875193F-AF5F-A445-B2AD-DDA733BB0AF2}"/>
    <pc:docChg chg="undo custSel modSld">
      <pc:chgData name="Jen Wilson" userId="000f367a-3246-491c-88b4-803a33f58a8b" providerId="ADAL" clId="{D875193F-AF5F-A445-B2AD-DDA733BB0AF2}" dt="2021-04-19T16:06:31.375" v="695" actId="403"/>
      <pc:docMkLst>
        <pc:docMk/>
      </pc:docMkLst>
      <pc:sldChg chg="delSp modSp mod">
        <pc:chgData name="Jen Wilson" userId="000f367a-3246-491c-88b4-803a33f58a8b" providerId="ADAL" clId="{D875193F-AF5F-A445-B2AD-DDA733BB0AF2}" dt="2021-04-19T16:06:31.375" v="695" actId="403"/>
        <pc:sldMkLst>
          <pc:docMk/>
          <pc:sldMk cId="2551087379" sldId="256"/>
        </pc:sldMkLst>
        <pc:spChg chg="mod">
          <ac:chgData name="Jen Wilson" userId="000f367a-3246-491c-88b4-803a33f58a8b" providerId="ADAL" clId="{D875193F-AF5F-A445-B2AD-DDA733BB0AF2}" dt="2021-04-19T16:06:31.375" v="695" actId="403"/>
          <ac:spMkLst>
            <pc:docMk/>
            <pc:sldMk cId="2551087379" sldId="256"/>
            <ac:spMk id="5" creationId="{4DB263D1-709E-0445-8270-E1AD675C47F8}"/>
          </ac:spMkLst>
        </pc:spChg>
        <pc:spChg chg="del">
          <ac:chgData name="Jen Wilson" userId="000f367a-3246-491c-88b4-803a33f58a8b" providerId="ADAL" clId="{D875193F-AF5F-A445-B2AD-DDA733BB0AF2}" dt="2021-04-16T19:06:50.990" v="6" actId="478"/>
          <ac:spMkLst>
            <pc:docMk/>
            <pc:sldMk cId="2551087379" sldId="256"/>
            <ac:spMk id="6" creationId="{8F4C78E8-4634-C645-BF76-9F9004C27791}"/>
          </ac:spMkLst>
        </pc:spChg>
        <pc:spChg chg="mod">
          <ac:chgData name="Jen Wilson" userId="000f367a-3246-491c-88b4-803a33f58a8b" providerId="ADAL" clId="{D875193F-AF5F-A445-B2AD-DDA733BB0AF2}" dt="2021-04-16T19:06:57.487" v="9" actId="404"/>
          <ac:spMkLst>
            <pc:docMk/>
            <pc:sldMk cId="2551087379" sldId="256"/>
            <ac:spMk id="7" creationId="{47811963-CFBA-C54D-B160-66AE7CED8385}"/>
          </ac:spMkLst>
        </pc:spChg>
        <pc:picChg chg="del mod">
          <ac:chgData name="Jen Wilson" userId="000f367a-3246-491c-88b4-803a33f58a8b" providerId="ADAL" clId="{D875193F-AF5F-A445-B2AD-DDA733BB0AF2}" dt="2021-04-16T19:06:45.910" v="4" actId="478"/>
          <ac:picMkLst>
            <pc:docMk/>
            <pc:sldMk cId="2551087379" sldId="256"/>
            <ac:picMk id="8" creationId="{4DCBEE0A-2F93-3E45-BF32-C76F4700F84C}"/>
          </ac:picMkLst>
        </pc:picChg>
      </pc:sldChg>
      <pc:sldChg chg="modSp mod">
        <pc:chgData name="Jen Wilson" userId="000f367a-3246-491c-88b4-803a33f58a8b" providerId="ADAL" clId="{D875193F-AF5F-A445-B2AD-DDA733BB0AF2}" dt="2021-04-19T14:02:44.941" v="505" actId="207"/>
        <pc:sldMkLst>
          <pc:docMk/>
          <pc:sldMk cId="3013655738" sldId="464"/>
        </pc:sldMkLst>
        <pc:spChg chg="mod">
          <ac:chgData name="Jen Wilson" userId="000f367a-3246-491c-88b4-803a33f58a8b" providerId="ADAL" clId="{D875193F-AF5F-A445-B2AD-DDA733BB0AF2}" dt="2021-04-16T19:12:29.883" v="78" actId="6549"/>
          <ac:spMkLst>
            <pc:docMk/>
            <pc:sldMk cId="3013655738" sldId="464"/>
            <ac:spMk id="2" creationId="{F0A8DD1F-6E1B-144D-9D11-A0A736003776}"/>
          </ac:spMkLst>
        </pc:spChg>
        <pc:spChg chg="mod">
          <ac:chgData name="Jen Wilson" userId="000f367a-3246-491c-88b4-803a33f58a8b" providerId="ADAL" clId="{D875193F-AF5F-A445-B2AD-DDA733BB0AF2}" dt="2021-04-19T13:58:05.545" v="484" actId="207"/>
          <ac:spMkLst>
            <pc:docMk/>
            <pc:sldMk cId="3013655738" sldId="464"/>
            <ac:spMk id="3" creationId="{298C420B-6DDF-48AE-BFB0-4DAEC293E827}"/>
          </ac:spMkLst>
        </pc:spChg>
        <pc:spChg chg="mod">
          <ac:chgData name="Jen Wilson" userId="000f367a-3246-491c-88b4-803a33f58a8b" providerId="ADAL" clId="{D875193F-AF5F-A445-B2AD-DDA733BB0AF2}" dt="2021-04-19T13:58:17.044" v="486" actId="207"/>
          <ac:spMkLst>
            <pc:docMk/>
            <pc:sldMk cId="3013655738" sldId="464"/>
            <ac:spMk id="9" creationId="{D4983720-7B99-4349-A832-1075AAB0F5F9}"/>
          </ac:spMkLst>
        </pc:spChg>
        <pc:spChg chg="mod">
          <ac:chgData name="Jen Wilson" userId="000f367a-3246-491c-88b4-803a33f58a8b" providerId="ADAL" clId="{D875193F-AF5F-A445-B2AD-DDA733BB0AF2}" dt="2021-04-19T14:02:44.941" v="505" actId="207"/>
          <ac:spMkLst>
            <pc:docMk/>
            <pc:sldMk cId="3013655738" sldId="464"/>
            <ac:spMk id="10" creationId="{35794E7E-D148-49B6-ABDF-B786950140D4}"/>
          </ac:spMkLst>
        </pc:spChg>
        <pc:spChg chg="mod">
          <ac:chgData name="Jen Wilson" userId="000f367a-3246-491c-88b4-803a33f58a8b" providerId="ADAL" clId="{D875193F-AF5F-A445-B2AD-DDA733BB0AF2}" dt="2021-04-16T19:10:39.562" v="73" actId="20577"/>
          <ac:spMkLst>
            <pc:docMk/>
            <pc:sldMk cId="3013655738" sldId="464"/>
            <ac:spMk id="12" creationId="{5C20D90A-567D-D54D-A357-E8F4F0CAC6F3}"/>
          </ac:spMkLst>
        </pc:spChg>
        <pc:spChg chg="mod">
          <ac:chgData name="Jen Wilson" userId="000f367a-3246-491c-88b4-803a33f58a8b" providerId="ADAL" clId="{D875193F-AF5F-A445-B2AD-DDA733BB0AF2}" dt="2021-04-19T13:58:29.109" v="489" actId="207"/>
          <ac:spMkLst>
            <pc:docMk/>
            <pc:sldMk cId="3013655738" sldId="464"/>
            <ac:spMk id="13" creationId="{178003F9-2762-4F41-85FB-F16500BA26DB}"/>
          </ac:spMkLst>
        </pc:spChg>
        <pc:spChg chg="mod">
          <ac:chgData name="Jen Wilson" userId="000f367a-3246-491c-88b4-803a33f58a8b" providerId="ADAL" clId="{D875193F-AF5F-A445-B2AD-DDA733BB0AF2}" dt="2021-04-19T14:02:44.674" v="504" actId="207"/>
          <ac:spMkLst>
            <pc:docMk/>
            <pc:sldMk cId="3013655738" sldId="464"/>
            <ac:spMk id="14" creationId="{DC35F90D-80B6-4527-8945-0F33D5858AE7}"/>
          </ac:spMkLst>
        </pc:spChg>
        <pc:spChg chg="mod">
          <ac:chgData name="Jen Wilson" userId="000f367a-3246-491c-88b4-803a33f58a8b" providerId="ADAL" clId="{D875193F-AF5F-A445-B2AD-DDA733BB0AF2}" dt="2021-04-19T14:02:44.156" v="503" actId="207"/>
          <ac:spMkLst>
            <pc:docMk/>
            <pc:sldMk cId="3013655738" sldId="464"/>
            <ac:spMk id="15" creationId="{D67EFD57-9C20-40B8-8B0B-DF697787D9C1}"/>
          </ac:spMkLst>
        </pc:spChg>
        <pc:graphicFrameChg chg="mod">
          <ac:chgData name="Jen Wilson" userId="000f367a-3246-491c-88b4-803a33f58a8b" providerId="ADAL" clId="{D875193F-AF5F-A445-B2AD-DDA733BB0AF2}" dt="2021-04-19T14:02:10.179" v="499" actId="692"/>
          <ac:graphicFrameMkLst>
            <pc:docMk/>
            <pc:sldMk cId="3013655738" sldId="464"/>
            <ac:graphicFrameMk id="8" creationId="{72261043-2FE7-45B9-9CDD-DCEE6937AFD1}"/>
          </ac:graphicFrameMkLst>
        </pc:graphicFrameChg>
      </pc:sldChg>
      <pc:sldChg chg="addSp delSp modSp mod">
        <pc:chgData name="Jen Wilson" userId="000f367a-3246-491c-88b4-803a33f58a8b" providerId="ADAL" clId="{D875193F-AF5F-A445-B2AD-DDA733BB0AF2}" dt="2021-04-19T14:17:52.013" v="521" actId="478"/>
        <pc:sldMkLst>
          <pc:docMk/>
          <pc:sldMk cId="1247980463" sldId="467"/>
        </pc:sldMkLst>
        <pc:spChg chg="mod">
          <ac:chgData name="Jen Wilson" userId="000f367a-3246-491c-88b4-803a33f58a8b" providerId="ADAL" clId="{D875193F-AF5F-A445-B2AD-DDA733BB0AF2}" dt="2021-04-16T19:20:29.936" v="92" actId="255"/>
          <ac:spMkLst>
            <pc:docMk/>
            <pc:sldMk cId="1247980463" sldId="467"/>
            <ac:spMk id="2" creationId="{F0A8DD1F-6E1B-144D-9D11-A0A736003776}"/>
          </ac:spMkLst>
        </pc:spChg>
        <pc:spChg chg="mod">
          <ac:chgData name="Jen Wilson" userId="000f367a-3246-491c-88b4-803a33f58a8b" providerId="ADAL" clId="{D875193F-AF5F-A445-B2AD-DDA733BB0AF2}" dt="2021-04-19T14:03:09.064" v="508"/>
          <ac:spMkLst>
            <pc:docMk/>
            <pc:sldMk cId="1247980463" sldId="467"/>
            <ac:spMk id="6" creationId="{1C614C08-8820-4A28-A689-871A20C129D5}"/>
          </ac:spMkLst>
        </pc:spChg>
        <pc:spChg chg="mod">
          <ac:chgData name="Jen Wilson" userId="000f367a-3246-491c-88b4-803a33f58a8b" providerId="ADAL" clId="{D875193F-AF5F-A445-B2AD-DDA733BB0AF2}" dt="2021-04-19T14:03:20.621" v="510"/>
          <ac:spMkLst>
            <pc:docMk/>
            <pc:sldMk cId="1247980463" sldId="467"/>
            <ac:spMk id="7" creationId="{94D96428-E39E-4094-A03A-B6097A91B4BD}"/>
          </ac:spMkLst>
        </pc:spChg>
        <pc:spChg chg="mod">
          <ac:chgData name="Jen Wilson" userId="000f367a-3246-491c-88b4-803a33f58a8b" providerId="ADAL" clId="{D875193F-AF5F-A445-B2AD-DDA733BB0AF2}" dt="2021-04-19T14:17:31.183" v="517"/>
          <ac:spMkLst>
            <pc:docMk/>
            <pc:sldMk cId="1247980463" sldId="467"/>
            <ac:spMk id="8" creationId="{EB21A996-53AF-45FE-B763-DB268476D3DA}"/>
          </ac:spMkLst>
        </pc:spChg>
        <pc:spChg chg="mod">
          <ac:chgData name="Jen Wilson" userId="000f367a-3246-491c-88b4-803a33f58a8b" providerId="ADAL" clId="{D875193F-AF5F-A445-B2AD-DDA733BB0AF2}" dt="2021-04-19T14:17:12.541" v="513"/>
          <ac:spMkLst>
            <pc:docMk/>
            <pc:sldMk cId="1247980463" sldId="467"/>
            <ac:spMk id="10" creationId="{57568BB9-C73B-4E8E-AA2A-BFECE675E4D3}"/>
          </ac:spMkLst>
        </pc:spChg>
        <pc:spChg chg="mod">
          <ac:chgData name="Jen Wilson" userId="000f367a-3246-491c-88b4-803a33f58a8b" providerId="ADAL" clId="{D875193F-AF5F-A445-B2AD-DDA733BB0AF2}" dt="2021-04-19T14:17:26.162" v="516"/>
          <ac:spMkLst>
            <pc:docMk/>
            <pc:sldMk cId="1247980463" sldId="467"/>
            <ac:spMk id="11" creationId="{07B89B93-0787-4E6A-9182-6FC1A17A44F9}"/>
          </ac:spMkLst>
        </pc:spChg>
        <pc:spChg chg="mod">
          <ac:chgData name="Jen Wilson" userId="000f367a-3246-491c-88b4-803a33f58a8b" providerId="ADAL" clId="{D875193F-AF5F-A445-B2AD-DDA733BB0AF2}" dt="2021-04-19T14:17:44.990" v="520"/>
          <ac:spMkLst>
            <pc:docMk/>
            <pc:sldMk cId="1247980463" sldId="467"/>
            <ac:spMk id="12" creationId="{8970AB5F-C1E3-49B8-BF12-41BEBDCC1452}"/>
          </ac:spMkLst>
        </pc:spChg>
        <pc:spChg chg="add del mod">
          <ac:chgData name="Jen Wilson" userId="000f367a-3246-491c-88b4-803a33f58a8b" providerId="ADAL" clId="{D875193F-AF5F-A445-B2AD-DDA733BB0AF2}" dt="2021-04-19T13:43:56.486" v="409"/>
          <ac:spMkLst>
            <pc:docMk/>
            <pc:sldMk cId="1247980463" sldId="467"/>
            <ac:spMk id="13" creationId="{3E9D4B9E-5FE6-DB4C-9BDD-A8B08A2DB1E5}"/>
          </ac:spMkLst>
        </pc:spChg>
        <pc:spChg chg="add del mod">
          <ac:chgData name="Jen Wilson" userId="000f367a-3246-491c-88b4-803a33f58a8b" providerId="ADAL" clId="{D875193F-AF5F-A445-B2AD-DDA733BB0AF2}" dt="2021-04-19T13:43:56.486" v="409"/>
          <ac:spMkLst>
            <pc:docMk/>
            <pc:sldMk cId="1247980463" sldId="467"/>
            <ac:spMk id="14" creationId="{BC519D1C-7E30-E14E-987C-D00B9112F981}"/>
          </ac:spMkLst>
        </pc:spChg>
        <pc:spChg chg="add del mod">
          <ac:chgData name="Jen Wilson" userId="000f367a-3246-491c-88b4-803a33f58a8b" providerId="ADAL" clId="{D875193F-AF5F-A445-B2AD-DDA733BB0AF2}" dt="2021-04-19T13:43:56.486" v="409"/>
          <ac:spMkLst>
            <pc:docMk/>
            <pc:sldMk cId="1247980463" sldId="467"/>
            <ac:spMk id="15" creationId="{992F2A59-120E-9A40-970F-3930C7CBFCB3}"/>
          </ac:spMkLst>
        </pc:spChg>
        <pc:spChg chg="add del mod">
          <ac:chgData name="Jen Wilson" userId="000f367a-3246-491c-88b4-803a33f58a8b" providerId="ADAL" clId="{D875193F-AF5F-A445-B2AD-DDA733BB0AF2}" dt="2021-04-19T13:43:56.486" v="409"/>
          <ac:spMkLst>
            <pc:docMk/>
            <pc:sldMk cId="1247980463" sldId="467"/>
            <ac:spMk id="16" creationId="{77D469DF-A56E-B54C-8122-3A3ECC3880A4}"/>
          </ac:spMkLst>
        </pc:spChg>
        <pc:spChg chg="add del mod">
          <ac:chgData name="Jen Wilson" userId="000f367a-3246-491c-88b4-803a33f58a8b" providerId="ADAL" clId="{D875193F-AF5F-A445-B2AD-DDA733BB0AF2}" dt="2021-04-19T13:43:56.486" v="409"/>
          <ac:spMkLst>
            <pc:docMk/>
            <pc:sldMk cId="1247980463" sldId="467"/>
            <ac:spMk id="17" creationId="{1AD9D376-030F-0142-91E6-066E47AE1F09}"/>
          </ac:spMkLst>
        </pc:spChg>
        <pc:spChg chg="add del mod">
          <ac:chgData name="Jen Wilson" userId="000f367a-3246-491c-88b4-803a33f58a8b" providerId="ADAL" clId="{D875193F-AF5F-A445-B2AD-DDA733BB0AF2}" dt="2021-04-19T13:43:56.486" v="409"/>
          <ac:spMkLst>
            <pc:docMk/>
            <pc:sldMk cId="1247980463" sldId="467"/>
            <ac:spMk id="18" creationId="{DE404265-20A9-4D4C-8E0B-083FB8156456}"/>
          </ac:spMkLst>
        </pc:spChg>
        <pc:spChg chg="mod">
          <ac:chgData name="Jen Wilson" userId="000f367a-3246-491c-88b4-803a33f58a8b" providerId="ADAL" clId="{D875193F-AF5F-A445-B2AD-DDA733BB0AF2}" dt="2021-04-16T19:20:40.116" v="118" actId="20577"/>
          <ac:spMkLst>
            <pc:docMk/>
            <pc:sldMk cId="1247980463" sldId="467"/>
            <ac:spMk id="19" creationId="{56B33E78-C0A0-4249-A9E6-8A7F2ABB5024}"/>
          </ac:spMkLst>
        </pc:spChg>
        <pc:spChg chg="add del mod">
          <ac:chgData name="Jen Wilson" userId="000f367a-3246-491c-88b4-803a33f58a8b" providerId="ADAL" clId="{D875193F-AF5F-A445-B2AD-DDA733BB0AF2}" dt="2021-04-19T13:46:06.820" v="435" actId="478"/>
          <ac:spMkLst>
            <pc:docMk/>
            <pc:sldMk cId="1247980463" sldId="467"/>
            <ac:spMk id="20" creationId="{57A28F6C-020D-1943-A598-0A8C160FEB4C}"/>
          </ac:spMkLst>
        </pc:spChg>
        <pc:spChg chg="add del mod">
          <ac:chgData name="Jen Wilson" userId="000f367a-3246-491c-88b4-803a33f58a8b" providerId="ADAL" clId="{D875193F-AF5F-A445-B2AD-DDA733BB0AF2}" dt="2021-04-19T13:48:04.482" v="457" actId="478"/>
          <ac:spMkLst>
            <pc:docMk/>
            <pc:sldMk cId="1247980463" sldId="467"/>
            <ac:spMk id="22" creationId="{376742EB-3726-564C-A954-935251380344}"/>
          </ac:spMkLst>
        </pc:spChg>
        <pc:spChg chg="add del mod">
          <ac:chgData name="Jen Wilson" userId="000f367a-3246-491c-88b4-803a33f58a8b" providerId="ADAL" clId="{D875193F-AF5F-A445-B2AD-DDA733BB0AF2}" dt="2021-04-19T13:48:04.482" v="457" actId="478"/>
          <ac:spMkLst>
            <pc:docMk/>
            <pc:sldMk cId="1247980463" sldId="467"/>
            <ac:spMk id="23" creationId="{43754716-33A7-264A-9B6F-5240C8987818}"/>
          </ac:spMkLst>
        </pc:spChg>
        <pc:spChg chg="add del mod">
          <ac:chgData name="Jen Wilson" userId="000f367a-3246-491c-88b4-803a33f58a8b" providerId="ADAL" clId="{D875193F-AF5F-A445-B2AD-DDA733BB0AF2}" dt="2021-04-19T13:48:04.482" v="457" actId="478"/>
          <ac:spMkLst>
            <pc:docMk/>
            <pc:sldMk cId="1247980463" sldId="467"/>
            <ac:spMk id="24" creationId="{6A55DF52-ABC4-1D44-B1EE-F53346586DF2}"/>
          </ac:spMkLst>
        </pc:spChg>
        <pc:spChg chg="add del mod">
          <ac:chgData name="Jen Wilson" userId="000f367a-3246-491c-88b4-803a33f58a8b" providerId="ADAL" clId="{D875193F-AF5F-A445-B2AD-DDA733BB0AF2}" dt="2021-04-19T13:48:04.482" v="457" actId="478"/>
          <ac:spMkLst>
            <pc:docMk/>
            <pc:sldMk cId="1247980463" sldId="467"/>
            <ac:spMk id="25" creationId="{CF6AF182-F0F7-7F46-85C2-5394177F95B9}"/>
          </ac:spMkLst>
        </pc:spChg>
        <pc:spChg chg="add del mod">
          <ac:chgData name="Jen Wilson" userId="000f367a-3246-491c-88b4-803a33f58a8b" providerId="ADAL" clId="{D875193F-AF5F-A445-B2AD-DDA733BB0AF2}" dt="2021-04-19T13:46:09.242" v="436" actId="478"/>
          <ac:spMkLst>
            <pc:docMk/>
            <pc:sldMk cId="1247980463" sldId="467"/>
            <ac:spMk id="26" creationId="{42B26A6C-6E97-5A4B-8029-820CA4D82000}"/>
          </ac:spMkLst>
        </pc:spChg>
        <pc:spChg chg="add del mod">
          <ac:chgData name="Jen Wilson" userId="000f367a-3246-491c-88b4-803a33f58a8b" providerId="ADAL" clId="{D875193F-AF5F-A445-B2AD-DDA733BB0AF2}" dt="2021-04-19T13:45:32.670" v="429" actId="478"/>
          <ac:spMkLst>
            <pc:docMk/>
            <pc:sldMk cId="1247980463" sldId="467"/>
            <ac:spMk id="27" creationId="{6CDE0936-EEF5-9B44-923D-69F70CD109C2}"/>
          </ac:spMkLst>
        </pc:spChg>
        <pc:spChg chg="add del mod">
          <ac:chgData name="Jen Wilson" userId="000f367a-3246-491c-88b4-803a33f58a8b" providerId="ADAL" clId="{D875193F-AF5F-A445-B2AD-DDA733BB0AF2}" dt="2021-04-19T14:03:29.564" v="512" actId="478"/>
          <ac:spMkLst>
            <pc:docMk/>
            <pc:sldMk cId="1247980463" sldId="467"/>
            <ac:spMk id="28" creationId="{D5D73A25-84A0-AD40-A739-48CC6D262CF8}"/>
          </ac:spMkLst>
        </pc:spChg>
        <pc:spChg chg="add del mod">
          <ac:chgData name="Jen Wilson" userId="000f367a-3246-491c-88b4-803a33f58a8b" providerId="ADAL" clId="{D875193F-AF5F-A445-B2AD-DDA733BB0AF2}" dt="2021-04-19T14:17:52.013" v="521" actId="478"/>
          <ac:spMkLst>
            <pc:docMk/>
            <pc:sldMk cId="1247980463" sldId="467"/>
            <ac:spMk id="29" creationId="{2F3A6BA0-64C4-D448-8F06-587A7E6A5337}"/>
          </ac:spMkLst>
        </pc:spChg>
        <pc:spChg chg="add del mod">
          <ac:chgData name="Jen Wilson" userId="000f367a-3246-491c-88b4-803a33f58a8b" providerId="ADAL" clId="{D875193F-AF5F-A445-B2AD-DDA733BB0AF2}" dt="2021-04-19T14:17:20.094" v="515" actId="478"/>
          <ac:spMkLst>
            <pc:docMk/>
            <pc:sldMk cId="1247980463" sldId="467"/>
            <ac:spMk id="30" creationId="{570C35F3-80CA-934A-BB97-67EDEE1FB88F}"/>
          </ac:spMkLst>
        </pc:spChg>
        <pc:spChg chg="add del mod">
          <ac:chgData name="Jen Wilson" userId="000f367a-3246-491c-88b4-803a33f58a8b" providerId="ADAL" clId="{D875193F-AF5F-A445-B2AD-DDA733BB0AF2}" dt="2021-04-19T14:17:52.013" v="521" actId="478"/>
          <ac:spMkLst>
            <pc:docMk/>
            <pc:sldMk cId="1247980463" sldId="467"/>
            <ac:spMk id="31" creationId="{162C0AC2-3B08-8349-9CA2-72D99F261D5F}"/>
          </ac:spMkLst>
        </pc:spChg>
        <pc:spChg chg="add del mod">
          <ac:chgData name="Jen Wilson" userId="000f367a-3246-491c-88b4-803a33f58a8b" providerId="ADAL" clId="{D875193F-AF5F-A445-B2AD-DDA733BB0AF2}" dt="2021-04-19T14:17:52.013" v="521" actId="478"/>
          <ac:spMkLst>
            <pc:docMk/>
            <pc:sldMk cId="1247980463" sldId="467"/>
            <ac:spMk id="32" creationId="{829F64F0-2703-8D44-BEF7-1260A7E7FA87}"/>
          </ac:spMkLst>
        </pc:spChg>
        <pc:spChg chg="add del mod">
          <ac:chgData name="Jen Wilson" userId="000f367a-3246-491c-88b4-803a33f58a8b" providerId="ADAL" clId="{D875193F-AF5F-A445-B2AD-DDA733BB0AF2}" dt="2021-04-19T14:03:29.564" v="512" actId="478"/>
          <ac:spMkLst>
            <pc:docMk/>
            <pc:sldMk cId="1247980463" sldId="467"/>
            <ac:spMk id="33" creationId="{69CB0370-C051-604B-899F-C77EC7B05A5E}"/>
          </ac:spMkLst>
        </pc:spChg>
        <pc:graphicFrameChg chg="mod">
          <ac:chgData name="Jen Wilson" userId="000f367a-3246-491c-88b4-803a33f58a8b" providerId="ADAL" clId="{D875193F-AF5F-A445-B2AD-DDA733BB0AF2}" dt="2021-04-19T14:17:39.941" v="519" actId="692"/>
          <ac:graphicFrameMkLst>
            <pc:docMk/>
            <pc:sldMk cId="1247980463" sldId="467"/>
            <ac:graphicFrameMk id="21" creationId="{DF5FCAB1-4990-F149-8B07-ADE4F953563F}"/>
          </ac:graphicFrameMkLst>
        </pc:graphicFrameChg>
      </pc:sldChg>
      <pc:sldChg chg="addSp delSp modSp mod">
        <pc:chgData name="Jen Wilson" userId="000f367a-3246-491c-88b4-803a33f58a8b" providerId="ADAL" clId="{D875193F-AF5F-A445-B2AD-DDA733BB0AF2}" dt="2021-04-19T14:25:24.207" v="624" actId="1035"/>
        <pc:sldMkLst>
          <pc:docMk/>
          <pc:sldMk cId="3340700332" sldId="470"/>
        </pc:sldMkLst>
        <pc:spChg chg="mod">
          <ac:chgData name="Jen Wilson" userId="000f367a-3246-491c-88b4-803a33f58a8b" providerId="ADAL" clId="{D875193F-AF5F-A445-B2AD-DDA733BB0AF2}" dt="2021-04-16T19:28:12.804" v="165" actId="255"/>
          <ac:spMkLst>
            <pc:docMk/>
            <pc:sldMk cId="3340700332" sldId="470"/>
            <ac:spMk id="2" creationId="{F0A8DD1F-6E1B-144D-9D11-A0A736003776}"/>
          </ac:spMkLst>
        </pc:spChg>
        <pc:spChg chg="mod">
          <ac:chgData name="Jen Wilson" userId="000f367a-3246-491c-88b4-803a33f58a8b" providerId="ADAL" clId="{D875193F-AF5F-A445-B2AD-DDA733BB0AF2}" dt="2021-04-19T14:25:17.818" v="620" actId="1036"/>
          <ac:spMkLst>
            <pc:docMk/>
            <pc:sldMk cId="3340700332" sldId="470"/>
            <ac:spMk id="8" creationId="{4748D356-D6F9-42CC-91A8-DB1919E61CD0}"/>
          </ac:spMkLst>
        </pc:spChg>
        <pc:spChg chg="add del mod">
          <ac:chgData name="Jen Wilson" userId="000f367a-3246-491c-88b4-803a33f58a8b" providerId="ADAL" clId="{D875193F-AF5F-A445-B2AD-DDA733BB0AF2}" dt="2021-04-19T14:22:58.567" v="565" actId="478"/>
          <ac:spMkLst>
            <pc:docMk/>
            <pc:sldMk cId="3340700332" sldId="470"/>
            <ac:spMk id="9" creationId="{B5C485B6-BAC3-2643-B4C9-5FBFACF966B3}"/>
          </ac:spMkLst>
        </pc:spChg>
        <pc:spChg chg="mod">
          <ac:chgData name="Jen Wilson" userId="000f367a-3246-491c-88b4-803a33f58a8b" providerId="ADAL" clId="{D875193F-AF5F-A445-B2AD-DDA733BB0AF2}" dt="2021-04-19T14:25:24.207" v="624" actId="1035"/>
          <ac:spMkLst>
            <pc:docMk/>
            <pc:sldMk cId="3340700332" sldId="470"/>
            <ac:spMk id="11" creationId="{D0211EEC-9703-4DB1-8542-6B5E207C8FA8}"/>
          </ac:spMkLst>
        </pc:spChg>
        <pc:spChg chg="mod">
          <ac:chgData name="Jen Wilson" userId="000f367a-3246-491c-88b4-803a33f58a8b" providerId="ADAL" clId="{D875193F-AF5F-A445-B2AD-DDA733BB0AF2}" dt="2021-04-19T14:25:12.853" v="610" actId="1076"/>
          <ac:spMkLst>
            <pc:docMk/>
            <pc:sldMk cId="3340700332" sldId="470"/>
            <ac:spMk id="12" creationId="{D2A9705E-736A-4F68-8FB5-2BC3AB4C81DB}"/>
          </ac:spMkLst>
        </pc:spChg>
        <pc:spChg chg="mod">
          <ac:chgData name="Jen Wilson" userId="000f367a-3246-491c-88b4-803a33f58a8b" providerId="ADAL" clId="{D875193F-AF5F-A445-B2AD-DDA733BB0AF2}" dt="2021-04-16T19:28:09.755" v="164" actId="20577"/>
          <ac:spMkLst>
            <pc:docMk/>
            <pc:sldMk cId="3340700332" sldId="470"/>
            <ac:spMk id="14" creationId="{ED44DFB0-0B1C-F64A-BFC0-289187BE58C6}"/>
          </ac:spMkLst>
        </pc:spChg>
        <pc:graphicFrameChg chg="mod">
          <ac:chgData name="Jen Wilson" userId="000f367a-3246-491c-88b4-803a33f58a8b" providerId="ADAL" clId="{D875193F-AF5F-A445-B2AD-DDA733BB0AF2}" dt="2021-04-19T14:25:07.710" v="609" actId="14100"/>
          <ac:graphicFrameMkLst>
            <pc:docMk/>
            <pc:sldMk cId="3340700332" sldId="470"/>
            <ac:graphicFrameMk id="10" creationId="{5343DB6C-1459-FF45-AD4E-79B545C276C7}"/>
          </ac:graphicFrameMkLst>
        </pc:graphicFrameChg>
      </pc:sldChg>
      <pc:sldChg chg="addSp delSp modSp mod">
        <pc:chgData name="Jen Wilson" userId="000f367a-3246-491c-88b4-803a33f58a8b" providerId="ADAL" clId="{D875193F-AF5F-A445-B2AD-DDA733BB0AF2}" dt="2021-04-19T14:26:46.268" v="642" actId="1036"/>
        <pc:sldMkLst>
          <pc:docMk/>
          <pc:sldMk cId="2895739649" sldId="471"/>
        </pc:sldMkLst>
        <pc:spChg chg="mod">
          <ac:chgData name="Jen Wilson" userId="000f367a-3246-491c-88b4-803a33f58a8b" providerId="ADAL" clId="{D875193F-AF5F-A445-B2AD-DDA733BB0AF2}" dt="2021-04-16T19:28:45.164" v="175" actId="14100"/>
          <ac:spMkLst>
            <pc:docMk/>
            <pc:sldMk cId="2895739649" sldId="471"/>
            <ac:spMk id="2" creationId="{F0A8DD1F-6E1B-144D-9D11-A0A736003776}"/>
          </ac:spMkLst>
        </pc:spChg>
        <pc:spChg chg="add mod">
          <ac:chgData name="Jen Wilson" userId="000f367a-3246-491c-88b4-803a33f58a8b" providerId="ADAL" clId="{D875193F-AF5F-A445-B2AD-DDA733BB0AF2}" dt="2021-04-19T14:26:46.268" v="642" actId="1036"/>
          <ac:spMkLst>
            <pc:docMk/>
            <pc:sldMk cId="2895739649" sldId="471"/>
            <ac:spMk id="9" creationId="{FC9D06D9-5694-3741-95BE-1C0656D0E8C2}"/>
          </ac:spMkLst>
        </pc:spChg>
        <pc:spChg chg="del mod">
          <ac:chgData name="Jen Wilson" userId="000f367a-3246-491c-88b4-803a33f58a8b" providerId="ADAL" clId="{D875193F-AF5F-A445-B2AD-DDA733BB0AF2}" dt="2021-04-19T14:25:40.677" v="626" actId="478"/>
          <ac:spMkLst>
            <pc:docMk/>
            <pc:sldMk cId="2895739649" sldId="471"/>
            <ac:spMk id="10" creationId="{FC7494E5-3CC0-4967-A262-EB73EB712506}"/>
          </ac:spMkLst>
        </pc:spChg>
        <pc:spChg chg="del mod">
          <ac:chgData name="Jen Wilson" userId="000f367a-3246-491c-88b4-803a33f58a8b" providerId="ADAL" clId="{D875193F-AF5F-A445-B2AD-DDA733BB0AF2}" dt="2021-04-19T14:25:40.677" v="626" actId="478"/>
          <ac:spMkLst>
            <pc:docMk/>
            <pc:sldMk cId="2895739649" sldId="471"/>
            <ac:spMk id="11" creationId="{91754E7F-49FB-464E-871A-812D4CE9895F}"/>
          </ac:spMkLst>
        </pc:spChg>
        <pc:spChg chg="del mod">
          <ac:chgData name="Jen Wilson" userId="000f367a-3246-491c-88b4-803a33f58a8b" providerId="ADAL" clId="{D875193F-AF5F-A445-B2AD-DDA733BB0AF2}" dt="2021-04-19T14:25:40.677" v="626" actId="478"/>
          <ac:spMkLst>
            <pc:docMk/>
            <pc:sldMk cId="2895739649" sldId="471"/>
            <ac:spMk id="12" creationId="{36B6ECEB-BABC-4C58-9117-4721C6B8ECA3}"/>
          </ac:spMkLst>
        </pc:spChg>
        <pc:spChg chg="add mod">
          <ac:chgData name="Jen Wilson" userId="000f367a-3246-491c-88b4-803a33f58a8b" providerId="ADAL" clId="{D875193F-AF5F-A445-B2AD-DDA733BB0AF2}" dt="2021-04-19T14:26:41.289" v="639" actId="1036"/>
          <ac:spMkLst>
            <pc:docMk/>
            <pc:sldMk cId="2895739649" sldId="471"/>
            <ac:spMk id="14" creationId="{EFF0B6E6-1D5F-284F-A29B-B1D4EF2D61DE}"/>
          </ac:spMkLst>
        </pc:spChg>
        <pc:spChg chg="mod">
          <ac:chgData name="Jen Wilson" userId="000f367a-3246-491c-88b4-803a33f58a8b" providerId="ADAL" clId="{D875193F-AF5F-A445-B2AD-DDA733BB0AF2}" dt="2021-04-16T19:28:39.072" v="174" actId="20577"/>
          <ac:spMkLst>
            <pc:docMk/>
            <pc:sldMk cId="2895739649" sldId="471"/>
            <ac:spMk id="15" creationId="{446A46B1-BE04-C849-B828-3203708E0B05}"/>
          </ac:spMkLst>
        </pc:spChg>
        <pc:spChg chg="add mod">
          <ac:chgData name="Jen Wilson" userId="000f367a-3246-491c-88b4-803a33f58a8b" providerId="ADAL" clId="{D875193F-AF5F-A445-B2AD-DDA733BB0AF2}" dt="2021-04-19T14:26:36.567" v="636" actId="1035"/>
          <ac:spMkLst>
            <pc:docMk/>
            <pc:sldMk cId="2895739649" sldId="471"/>
            <ac:spMk id="16" creationId="{B8BC2F1A-359C-334C-B509-E90E62356EEC}"/>
          </ac:spMkLst>
        </pc:spChg>
        <pc:graphicFrameChg chg="mod">
          <ac:chgData name="Jen Wilson" userId="000f367a-3246-491c-88b4-803a33f58a8b" providerId="ADAL" clId="{D875193F-AF5F-A445-B2AD-DDA733BB0AF2}" dt="2021-04-19T14:26:29.269" v="633" actId="692"/>
          <ac:graphicFrameMkLst>
            <pc:docMk/>
            <pc:sldMk cId="2895739649" sldId="471"/>
            <ac:graphicFrameMk id="13" creationId="{9A331EB9-CE53-3548-850F-DC152E1F5E5C}"/>
          </ac:graphicFrameMkLst>
        </pc:graphicFrameChg>
      </pc:sldChg>
      <pc:sldChg chg="addSp delSp modSp mod">
        <pc:chgData name="Jen Wilson" userId="000f367a-3246-491c-88b4-803a33f58a8b" providerId="ADAL" clId="{D875193F-AF5F-A445-B2AD-DDA733BB0AF2}" dt="2021-04-19T14:20:53.891" v="540" actId="20577"/>
        <pc:sldMkLst>
          <pc:docMk/>
          <pc:sldMk cId="689597957" sldId="476"/>
        </pc:sldMkLst>
        <pc:spChg chg="mod">
          <ac:chgData name="Jen Wilson" userId="000f367a-3246-491c-88b4-803a33f58a8b" providerId="ADAL" clId="{D875193F-AF5F-A445-B2AD-DDA733BB0AF2}" dt="2021-04-16T19:24:19.028" v="149" actId="255"/>
          <ac:spMkLst>
            <pc:docMk/>
            <pc:sldMk cId="689597957" sldId="476"/>
            <ac:spMk id="2" creationId="{F0A8DD1F-6E1B-144D-9D11-A0A736003776}"/>
          </ac:spMkLst>
        </pc:spChg>
        <pc:spChg chg="del mod">
          <ac:chgData name="Jen Wilson" userId="000f367a-3246-491c-88b4-803a33f58a8b" providerId="ADAL" clId="{D875193F-AF5F-A445-B2AD-DDA733BB0AF2}" dt="2021-04-16T19:21:15.450" v="126"/>
          <ac:spMkLst>
            <pc:docMk/>
            <pc:sldMk cId="689597957" sldId="476"/>
            <ac:spMk id="3" creationId="{9321A7B7-D4E1-2A46-AFF1-AF4A2CD12A85}"/>
          </ac:spMkLst>
        </pc:spChg>
        <pc:spChg chg="mod">
          <ac:chgData name="Jen Wilson" userId="000f367a-3246-491c-88b4-803a33f58a8b" providerId="ADAL" clId="{D875193F-AF5F-A445-B2AD-DDA733BB0AF2}" dt="2021-04-16T19:22:31.007" v="147" actId="20577"/>
          <ac:spMkLst>
            <pc:docMk/>
            <pc:sldMk cId="689597957" sldId="476"/>
            <ac:spMk id="5" creationId="{933678E0-7F37-A547-9465-47318F585E22}"/>
          </ac:spMkLst>
        </pc:spChg>
        <pc:graphicFrameChg chg="mod">
          <ac:chgData name="Jen Wilson" userId="000f367a-3246-491c-88b4-803a33f58a8b" providerId="ADAL" clId="{D875193F-AF5F-A445-B2AD-DDA733BB0AF2}" dt="2021-04-19T14:19:44.446" v="539" actId="1076"/>
          <ac:graphicFrameMkLst>
            <pc:docMk/>
            <pc:sldMk cId="689597957" sldId="476"/>
            <ac:graphicFrameMk id="7" creationId="{1F2484D5-36AE-4C33-B291-513994173E66}"/>
          </ac:graphicFrameMkLst>
        </pc:graphicFrameChg>
        <pc:graphicFrameChg chg="add mod">
          <ac:chgData name="Jen Wilson" userId="000f367a-3246-491c-88b4-803a33f58a8b" providerId="ADAL" clId="{D875193F-AF5F-A445-B2AD-DDA733BB0AF2}" dt="2021-04-19T14:20:53.891" v="540" actId="20577"/>
          <ac:graphicFrameMkLst>
            <pc:docMk/>
            <pc:sldMk cId="689597957" sldId="476"/>
            <ac:graphicFrameMk id="8" creationId="{7D047C8F-6D1D-B149-B991-339D75ED014D}"/>
          </ac:graphicFrameMkLst>
        </pc:graphicFrameChg>
        <pc:graphicFrameChg chg="del">
          <ac:chgData name="Jen Wilson" userId="000f367a-3246-491c-88b4-803a33f58a8b" providerId="ADAL" clId="{D875193F-AF5F-A445-B2AD-DDA733BB0AF2}" dt="2021-04-16T19:21:10.868" v="124" actId="21"/>
          <ac:graphicFrameMkLst>
            <pc:docMk/>
            <pc:sldMk cId="689597957" sldId="476"/>
            <ac:graphicFrameMk id="10" creationId="{07160D26-F919-47F3-AF8B-289463ABF7E6}"/>
          </ac:graphicFrameMkLst>
        </pc:graphicFrameChg>
      </pc:sldChg>
      <pc:sldChg chg="addSp delSp modSp mod">
        <pc:chgData name="Jen Wilson" userId="000f367a-3246-491c-88b4-803a33f58a8b" providerId="ADAL" clId="{D875193F-AF5F-A445-B2AD-DDA733BB0AF2}" dt="2021-04-19T14:29:52.443" v="690" actId="1076"/>
        <pc:sldMkLst>
          <pc:docMk/>
          <pc:sldMk cId="3414777025" sldId="478"/>
        </pc:sldMkLst>
        <pc:spChg chg="mod">
          <ac:chgData name="Jen Wilson" userId="000f367a-3246-491c-88b4-803a33f58a8b" providerId="ADAL" clId="{D875193F-AF5F-A445-B2AD-DDA733BB0AF2}" dt="2021-04-16T19:30:09.810" v="178" actId="14100"/>
          <ac:spMkLst>
            <pc:docMk/>
            <pc:sldMk cId="3414777025" sldId="478"/>
            <ac:spMk id="2" creationId="{F0A8DD1F-6E1B-144D-9D11-A0A736003776}"/>
          </ac:spMkLst>
        </pc:spChg>
        <pc:spChg chg="mod">
          <ac:chgData name="Jen Wilson" userId="000f367a-3246-491c-88b4-803a33f58a8b" providerId="ADAL" clId="{D875193F-AF5F-A445-B2AD-DDA733BB0AF2}" dt="2021-04-16T20:09:02.230" v="190" actId="20577"/>
          <ac:spMkLst>
            <pc:docMk/>
            <pc:sldMk cId="3414777025" sldId="478"/>
            <ac:spMk id="17" creationId="{0E06CE21-1595-4744-B1D6-C749F804531E}"/>
          </ac:spMkLst>
        </pc:spChg>
        <pc:spChg chg="del mod">
          <ac:chgData name="Jen Wilson" userId="000f367a-3246-491c-88b4-803a33f58a8b" providerId="ADAL" clId="{D875193F-AF5F-A445-B2AD-DDA733BB0AF2}" dt="2021-04-16T20:08:50.224" v="181"/>
          <ac:spMkLst>
            <pc:docMk/>
            <pc:sldMk cId="3414777025" sldId="478"/>
            <ac:spMk id="18" creationId="{0ED43F78-66A9-A840-81DE-C67A72DA0309}"/>
          </ac:spMkLst>
        </pc:spChg>
        <pc:graphicFrameChg chg="mod">
          <ac:chgData name="Jen Wilson" userId="000f367a-3246-491c-88b4-803a33f58a8b" providerId="ADAL" clId="{D875193F-AF5F-A445-B2AD-DDA733BB0AF2}" dt="2021-04-19T14:29:52.443" v="690" actId="1076"/>
          <ac:graphicFrameMkLst>
            <pc:docMk/>
            <pc:sldMk cId="3414777025" sldId="478"/>
            <ac:graphicFrameMk id="7" creationId="{071A2390-D93B-4AEE-A4F2-3ED6C43703BC}"/>
          </ac:graphicFrameMkLst>
        </pc:graphicFrameChg>
        <pc:graphicFrameChg chg="add mod">
          <ac:chgData name="Jen Wilson" userId="000f367a-3246-491c-88b4-803a33f58a8b" providerId="ADAL" clId="{D875193F-AF5F-A445-B2AD-DDA733BB0AF2}" dt="2021-04-19T14:29:08.207" v="680" actId="20577"/>
          <ac:graphicFrameMkLst>
            <pc:docMk/>
            <pc:sldMk cId="3414777025" sldId="478"/>
            <ac:graphicFrameMk id="8" creationId="{56381135-D52B-6245-BDDD-AB9497B6CBF7}"/>
          </ac:graphicFrameMkLst>
        </pc:graphicFrameChg>
        <pc:graphicFrameChg chg="del">
          <ac:chgData name="Jen Wilson" userId="000f367a-3246-491c-88b4-803a33f58a8b" providerId="ADAL" clId="{D875193F-AF5F-A445-B2AD-DDA733BB0AF2}" dt="2021-04-16T20:08:49.124" v="180" actId="21"/>
          <ac:graphicFrameMkLst>
            <pc:docMk/>
            <pc:sldMk cId="3414777025" sldId="478"/>
            <ac:graphicFrameMk id="9" creationId="{59BDC822-E508-4DA9-95CF-3D6F0374E4BF}"/>
          </ac:graphicFrameMkLst>
        </pc:graphicFrameChg>
      </pc:sldChg>
      <pc:sldChg chg="modSp mod">
        <pc:chgData name="Jen Wilson" userId="000f367a-3246-491c-88b4-803a33f58a8b" providerId="ADAL" clId="{D875193F-AF5F-A445-B2AD-DDA733BB0AF2}" dt="2021-04-16T20:24:47.101" v="216" actId="14100"/>
        <pc:sldMkLst>
          <pc:docMk/>
          <pc:sldMk cId="2091093145" sldId="479"/>
        </pc:sldMkLst>
        <pc:spChg chg="mod">
          <ac:chgData name="Jen Wilson" userId="000f367a-3246-491c-88b4-803a33f58a8b" providerId="ADAL" clId="{D875193F-AF5F-A445-B2AD-DDA733BB0AF2}" dt="2021-04-16T19:08:33.766" v="58" actId="255"/>
          <ac:spMkLst>
            <pc:docMk/>
            <pc:sldMk cId="2091093145" sldId="479"/>
            <ac:spMk id="2" creationId="{F0A8DD1F-6E1B-144D-9D11-A0A736003776}"/>
          </ac:spMkLst>
        </pc:spChg>
        <pc:spChg chg="mod">
          <ac:chgData name="Jen Wilson" userId="000f367a-3246-491c-88b4-803a33f58a8b" providerId="ADAL" clId="{D875193F-AF5F-A445-B2AD-DDA733BB0AF2}" dt="2021-04-16T19:08:26.557" v="56" actId="20577"/>
          <ac:spMkLst>
            <pc:docMk/>
            <pc:sldMk cId="2091093145" sldId="479"/>
            <ac:spMk id="15" creationId="{E44901B5-22A4-274B-8679-40AEBBBE8428}"/>
          </ac:spMkLst>
        </pc:spChg>
        <pc:graphicFrameChg chg="mod">
          <ac:chgData name="Jen Wilson" userId="000f367a-3246-491c-88b4-803a33f58a8b" providerId="ADAL" clId="{D875193F-AF5F-A445-B2AD-DDA733BB0AF2}" dt="2021-04-16T20:24:47.101" v="216" actId="14100"/>
          <ac:graphicFrameMkLst>
            <pc:docMk/>
            <pc:sldMk cId="2091093145" sldId="479"/>
            <ac:graphicFrameMk id="11" creationId="{886654D1-CA3A-E043-A066-2CAF46D82C4F}"/>
          </ac:graphicFrameMkLst>
        </pc:graphicFrameChg>
      </pc:sldChg>
      <pc:sldChg chg="delSp modSp mod">
        <pc:chgData name="Jen Wilson" userId="000f367a-3246-491c-88b4-803a33f58a8b" providerId="ADAL" clId="{D875193F-AF5F-A445-B2AD-DDA733BB0AF2}" dt="2021-04-19T14:31:23.159" v="692" actId="478"/>
        <pc:sldMkLst>
          <pc:docMk/>
          <pc:sldMk cId="32733488" sldId="480"/>
        </pc:sldMkLst>
        <pc:spChg chg="mod">
          <ac:chgData name="Jen Wilson" userId="000f367a-3246-491c-88b4-803a33f58a8b" providerId="ADAL" clId="{D875193F-AF5F-A445-B2AD-DDA733BB0AF2}" dt="2021-04-19T14:30:13.628" v="691" actId="9"/>
          <ac:spMkLst>
            <pc:docMk/>
            <pc:sldMk cId="32733488" sldId="480"/>
            <ac:spMk id="9" creationId="{8EAFF04B-BC9E-E54C-9F51-9D61F3D9C694}"/>
          </ac:spMkLst>
        </pc:spChg>
        <pc:spChg chg="del">
          <ac:chgData name="Jen Wilson" userId="000f367a-3246-491c-88b4-803a33f58a8b" providerId="ADAL" clId="{D875193F-AF5F-A445-B2AD-DDA733BB0AF2}" dt="2021-04-19T14:31:23.159" v="692" actId="478"/>
          <ac:spMkLst>
            <pc:docMk/>
            <pc:sldMk cId="32733488" sldId="480"/>
            <ac:spMk id="17" creationId="{313835FE-E2B5-3641-AA7A-B0AAE628C980}"/>
          </ac:spMkLst>
        </pc:spChg>
      </pc:sldChg>
      <pc:sldChg chg="addSp delSp modSp mod modClrScheme chgLayout">
        <pc:chgData name="Jen Wilson" userId="000f367a-3246-491c-88b4-803a33f58a8b" providerId="ADAL" clId="{D875193F-AF5F-A445-B2AD-DDA733BB0AF2}" dt="2021-04-16T19:08:16.068" v="44" actId="12"/>
        <pc:sldMkLst>
          <pc:docMk/>
          <pc:sldMk cId="542631203" sldId="481"/>
        </pc:sldMkLst>
        <pc:spChg chg="mod ord">
          <ac:chgData name="Jen Wilson" userId="000f367a-3246-491c-88b4-803a33f58a8b" providerId="ADAL" clId="{D875193F-AF5F-A445-B2AD-DDA733BB0AF2}" dt="2021-04-16T19:07:43.557" v="28" actId="700"/>
          <ac:spMkLst>
            <pc:docMk/>
            <pc:sldMk cId="542631203" sldId="481"/>
            <ac:spMk id="2" creationId="{034D6655-9CB5-4500-B42C-76C0BD898624}"/>
          </ac:spMkLst>
        </pc:spChg>
        <pc:spChg chg="add del mod">
          <ac:chgData name="Jen Wilson" userId="000f367a-3246-491c-88b4-803a33f58a8b" providerId="ADAL" clId="{D875193F-AF5F-A445-B2AD-DDA733BB0AF2}" dt="2021-04-16T19:07:30.777" v="25" actId="6264"/>
          <ac:spMkLst>
            <pc:docMk/>
            <pc:sldMk cId="542631203" sldId="481"/>
            <ac:spMk id="3" creationId="{1DBE102E-DFDA-CF48-ABB5-05FA09A43FA5}"/>
          </ac:spMkLst>
        </pc:spChg>
        <pc:spChg chg="mod ord">
          <ac:chgData name="Jen Wilson" userId="000f367a-3246-491c-88b4-803a33f58a8b" providerId="ADAL" clId="{D875193F-AF5F-A445-B2AD-DDA733BB0AF2}" dt="2021-04-16T19:08:16.068" v="44" actId="12"/>
          <ac:spMkLst>
            <pc:docMk/>
            <pc:sldMk cId="542631203" sldId="481"/>
            <ac:spMk id="4" creationId="{8FC6A859-F6A5-7E49-AD9B-6D0D9D6AAF6A}"/>
          </ac:spMkLst>
        </pc:spChg>
        <pc:spChg chg="add del mod">
          <ac:chgData name="Jen Wilson" userId="000f367a-3246-491c-88b4-803a33f58a8b" providerId="ADAL" clId="{D875193F-AF5F-A445-B2AD-DDA733BB0AF2}" dt="2021-04-16T19:07:30.777" v="25" actId="6264"/>
          <ac:spMkLst>
            <pc:docMk/>
            <pc:sldMk cId="542631203" sldId="481"/>
            <ac:spMk id="5" creationId="{7C572DD1-43E9-9C41-8073-DFB42EBCB0D4}"/>
          </ac:spMkLst>
        </pc:spChg>
        <pc:spChg chg="add del mod">
          <ac:chgData name="Jen Wilson" userId="000f367a-3246-491c-88b4-803a33f58a8b" providerId="ADAL" clId="{D875193F-AF5F-A445-B2AD-DDA733BB0AF2}" dt="2021-04-16T19:07:30.777" v="25" actId="6264"/>
          <ac:spMkLst>
            <pc:docMk/>
            <pc:sldMk cId="542631203" sldId="481"/>
            <ac:spMk id="6" creationId="{4993B248-E51F-B840-B08D-4B07F100FF56}"/>
          </ac:spMkLst>
        </pc:spChg>
        <pc:spChg chg="del mod ord">
          <ac:chgData name="Jen Wilson" userId="000f367a-3246-491c-88b4-803a33f58a8b" providerId="ADAL" clId="{D875193F-AF5F-A445-B2AD-DDA733BB0AF2}" dt="2021-04-16T19:07:37.510" v="26" actId="478"/>
          <ac:spMkLst>
            <pc:docMk/>
            <pc:sldMk cId="542631203" sldId="481"/>
            <ac:spMk id="7" creationId="{0C925B8D-D19F-C846-BB0A-3E59998DB441}"/>
          </ac:spMkLst>
        </pc:spChg>
        <pc:spChg chg="add del mod">
          <ac:chgData name="Jen Wilson" userId="000f367a-3246-491c-88b4-803a33f58a8b" providerId="ADAL" clId="{D875193F-AF5F-A445-B2AD-DDA733BB0AF2}" dt="2021-04-16T19:07:38.800" v="27" actId="478"/>
          <ac:spMkLst>
            <pc:docMk/>
            <pc:sldMk cId="542631203" sldId="481"/>
            <ac:spMk id="9" creationId="{C84F6096-2332-E944-88F8-0DB89BB907E5}"/>
          </ac:spMkLst>
        </pc:spChg>
        <pc:spChg chg="add del mod ord">
          <ac:chgData name="Jen Wilson" userId="000f367a-3246-491c-88b4-803a33f58a8b" providerId="ADAL" clId="{D875193F-AF5F-A445-B2AD-DDA733BB0AF2}" dt="2021-04-16T19:08:13.484" v="43" actId="478"/>
          <ac:spMkLst>
            <pc:docMk/>
            <pc:sldMk cId="542631203" sldId="481"/>
            <ac:spMk id="10" creationId="{3A49F84B-6E94-EB4B-A388-8121DFFFB580}"/>
          </ac:spMkLst>
        </pc:spChg>
        <pc:spChg chg="add mod ord">
          <ac:chgData name="Jen Wilson" userId="000f367a-3246-491c-88b4-803a33f58a8b" providerId="ADAL" clId="{D875193F-AF5F-A445-B2AD-DDA733BB0AF2}" dt="2021-04-16T19:08:01.585" v="39" actId="14100"/>
          <ac:spMkLst>
            <pc:docMk/>
            <pc:sldMk cId="542631203" sldId="481"/>
            <ac:spMk id="11" creationId="{E197B06D-3BC2-3B4F-90C1-8EF8F6E145DA}"/>
          </ac:spMkLst>
        </pc:spChg>
      </pc:sldChg>
    </pc:docChg>
  </pc:docChgLst>
  <pc:docChgLst>
    <pc:chgData name="Jen Wilson" userId="000f367a-3246-491c-88b4-803a33f58a8b" providerId="ADAL" clId="{EAA2EF76-576D-A54C-9FA3-A0744483582E}"/>
    <pc:docChg chg="modSld">
      <pc:chgData name="Jen Wilson" userId="000f367a-3246-491c-88b4-803a33f58a8b" providerId="ADAL" clId="{EAA2EF76-576D-A54C-9FA3-A0744483582E}" dt="2021-04-23T16:12:51.458" v="18" actId="27918"/>
      <pc:docMkLst>
        <pc:docMk/>
      </pc:docMkLst>
      <pc:sldChg chg="mod">
        <pc:chgData name="Jen Wilson" userId="000f367a-3246-491c-88b4-803a33f58a8b" providerId="ADAL" clId="{EAA2EF76-576D-A54C-9FA3-A0744483582E}" dt="2021-04-23T15:00:09.797" v="1" actId="27918"/>
        <pc:sldMkLst>
          <pc:docMk/>
          <pc:sldMk cId="3062177592" sldId="482"/>
        </pc:sldMkLst>
      </pc:sldChg>
      <pc:sldChg chg="modSp mod">
        <pc:chgData name="Jen Wilson" userId="000f367a-3246-491c-88b4-803a33f58a8b" providerId="ADAL" clId="{EAA2EF76-576D-A54C-9FA3-A0744483582E}" dt="2021-04-23T15:09:20.685" v="4" actId="167"/>
        <pc:sldMkLst>
          <pc:docMk/>
          <pc:sldMk cId="2288756614" sldId="483"/>
        </pc:sldMkLst>
        <pc:graphicFrameChg chg="mod">
          <ac:chgData name="Jen Wilson" userId="000f367a-3246-491c-88b4-803a33f58a8b" providerId="ADAL" clId="{EAA2EF76-576D-A54C-9FA3-A0744483582E}" dt="2021-04-23T15:09:20.685" v="4" actId="167"/>
          <ac:graphicFrameMkLst>
            <pc:docMk/>
            <pc:sldMk cId="2288756614" sldId="483"/>
            <ac:graphicFrameMk id="16" creationId="{AE8F8A55-7641-4CD9-97F6-1033A548955F}"/>
          </ac:graphicFrameMkLst>
        </pc:graphicFrameChg>
      </pc:sldChg>
      <pc:sldChg chg="mod">
        <pc:chgData name="Jen Wilson" userId="000f367a-3246-491c-88b4-803a33f58a8b" providerId="ADAL" clId="{EAA2EF76-576D-A54C-9FA3-A0744483582E}" dt="2021-04-23T15:21:16.053" v="6" actId="27918"/>
        <pc:sldMkLst>
          <pc:docMk/>
          <pc:sldMk cId="700371596" sldId="484"/>
        </pc:sldMkLst>
      </pc:sldChg>
      <pc:sldChg chg="mod">
        <pc:chgData name="Jen Wilson" userId="000f367a-3246-491c-88b4-803a33f58a8b" providerId="ADAL" clId="{EAA2EF76-576D-A54C-9FA3-A0744483582E}" dt="2021-04-23T15:26:15.267" v="10" actId="27918"/>
        <pc:sldMkLst>
          <pc:docMk/>
          <pc:sldMk cId="2510723704" sldId="485"/>
        </pc:sldMkLst>
      </pc:sldChg>
      <pc:sldChg chg="mod">
        <pc:chgData name="Jen Wilson" userId="000f367a-3246-491c-88b4-803a33f58a8b" providerId="ADAL" clId="{EAA2EF76-576D-A54C-9FA3-A0744483582E}" dt="2021-04-23T16:10:44.113" v="16" actId="27918"/>
        <pc:sldMkLst>
          <pc:docMk/>
          <pc:sldMk cId="2193858289" sldId="486"/>
        </pc:sldMkLst>
      </pc:sldChg>
      <pc:sldChg chg="mod">
        <pc:chgData name="Jen Wilson" userId="000f367a-3246-491c-88b4-803a33f58a8b" providerId="ADAL" clId="{EAA2EF76-576D-A54C-9FA3-A0744483582E}" dt="2021-04-23T16:12:51.458" v="18" actId="27918"/>
        <pc:sldMkLst>
          <pc:docMk/>
          <pc:sldMk cId="2841985774" sldId="487"/>
        </pc:sldMkLst>
      </pc:sldChg>
      <pc:sldChg chg="mod">
        <pc:chgData name="Jen Wilson" userId="000f367a-3246-491c-88b4-803a33f58a8b" providerId="ADAL" clId="{EAA2EF76-576D-A54C-9FA3-A0744483582E}" dt="2021-04-23T15:53:36.423" v="14" actId="27918"/>
        <pc:sldMkLst>
          <pc:docMk/>
          <pc:sldMk cId="478837872" sldId="488"/>
        </pc:sldMkLst>
      </pc:sldChg>
    </pc:docChg>
  </pc:docChgLst>
  <pc:docChgLst>
    <pc:chgData name="Paul Frame" userId="ded3f5c5-00e7-408d-9358-fc292cfa5078" providerId="ADAL" clId="{EA663598-7F68-4B7D-8BB5-483DC43BAE03}"/>
    <pc:docChg chg="custSel addSld delSld modSld">
      <pc:chgData name="Paul Frame" userId="ded3f5c5-00e7-408d-9358-fc292cfa5078" providerId="ADAL" clId="{EA663598-7F68-4B7D-8BB5-483DC43BAE03}" dt="2021-04-23T21:44:57.636" v="896" actId="27918"/>
      <pc:docMkLst>
        <pc:docMk/>
      </pc:docMkLst>
      <pc:sldChg chg="modSp mod">
        <pc:chgData name="Paul Frame" userId="ded3f5c5-00e7-408d-9358-fc292cfa5078" providerId="ADAL" clId="{EA663598-7F68-4B7D-8BB5-483DC43BAE03}" dt="2021-04-23T20:55:01.234" v="786" actId="14100"/>
        <pc:sldMkLst>
          <pc:docMk/>
          <pc:sldMk cId="2551087379" sldId="256"/>
        </pc:sldMkLst>
        <pc:spChg chg="mod">
          <ac:chgData name="Paul Frame" userId="ded3f5c5-00e7-408d-9358-fc292cfa5078" providerId="ADAL" clId="{EA663598-7F68-4B7D-8BB5-483DC43BAE03}" dt="2021-04-23T20:55:01.234" v="786" actId="14100"/>
          <ac:spMkLst>
            <pc:docMk/>
            <pc:sldMk cId="2551087379" sldId="256"/>
            <ac:spMk id="7" creationId="{47811963-CFBA-C54D-B160-66AE7CED8385}"/>
          </ac:spMkLst>
        </pc:spChg>
      </pc:sldChg>
      <pc:sldChg chg="del">
        <pc:chgData name="Paul Frame" userId="ded3f5c5-00e7-408d-9358-fc292cfa5078" providerId="ADAL" clId="{EA663598-7F68-4B7D-8BB5-483DC43BAE03}" dt="2021-04-22T17:35:22.407" v="75" actId="2696"/>
        <pc:sldMkLst>
          <pc:docMk/>
          <pc:sldMk cId="3013655738" sldId="464"/>
        </pc:sldMkLst>
      </pc:sldChg>
      <pc:sldChg chg="del">
        <pc:chgData name="Paul Frame" userId="ded3f5c5-00e7-408d-9358-fc292cfa5078" providerId="ADAL" clId="{EA663598-7F68-4B7D-8BB5-483DC43BAE03}" dt="2021-04-22T19:40:10.276" v="205" actId="2696"/>
        <pc:sldMkLst>
          <pc:docMk/>
          <pc:sldMk cId="1247980463" sldId="467"/>
        </pc:sldMkLst>
      </pc:sldChg>
      <pc:sldChg chg="modSp del">
        <pc:chgData name="Paul Frame" userId="ded3f5c5-00e7-408d-9358-fc292cfa5078" providerId="ADAL" clId="{EA663598-7F68-4B7D-8BB5-483DC43BAE03}" dt="2021-04-22T21:19:40.667" v="533" actId="2696"/>
        <pc:sldMkLst>
          <pc:docMk/>
          <pc:sldMk cId="3340700332" sldId="470"/>
        </pc:sldMkLst>
        <pc:graphicFrameChg chg="mod">
          <ac:chgData name="Paul Frame" userId="ded3f5c5-00e7-408d-9358-fc292cfa5078" providerId="ADAL" clId="{EA663598-7F68-4B7D-8BB5-483DC43BAE03}" dt="2021-04-22T17:07:10.045" v="3"/>
          <ac:graphicFrameMkLst>
            <pc:docMk/>
            <pc:sldMk cId="3340700332" sldId="470"/>
            <ac:graphicFrameMk id="10" creationId="{5343DB6C-1459-FF45-AD4E-79B545C276C7}"/>
          </ac:graphicFrameMkLst>
        </pc:graphicFrameChg>
      </pc:sldChg>
      <pc:sldChg chg="modSp del">
        <pc:chgData name="Paul Frame" userId="ded3f5c5-00e7-408d-9358-fc292cfa5078" providerId="ADAL" clId="{EA663598-7F68-4B7D-8BB5-483DC43BAE03}" dt="2021-04-22T21:41:23.435" v="584" actId="2696"/>
        <pc:sldMkLst>
          <pc:docMk/>
          <pc:sldMk cId="2895739649" sldId="471"/>
        </pc:sldMkLst>
        <pc:graphicFrameChg chg="mod">
          <ac:chgData name="Paul Frame" userId="ded3f5c5-00e7-408d-9358-fc292cfa5078" providerId="ADAL" clId="{EA663598-7F68-4B7D-8BB5-483DC43BAE03}" dt="2021-04-22T21:36:28.135" v="567" actId="692"/>
          <ac:graphicFrameMkLst>
            <pc:docMk/>
            <pc:sldMk cId="2895739649" sldId="471"/>
            <ac:graphicFrameMk id="13" creationId="{9A331EB9-CE53-3548-850F-DC152E1F5E5C}"/>
          </ac:graphicFrameMkLst>
        </pc:graphicFrameChg>
      </pc:sldChg>
      <pc:sldChg chg="addSp delSp del mod">
        <pc:chgData name="Paul Frame" userId="ded3f5c5-00e7-408d-9358-fc292cfa5078" providerId="ADAL" clId="{EA663598-7F68-4B7D-8BB5-483DC43BAE03}" dt="2021-04-22T20:42:39.814" v="446" actId="2696"/>
        <pc:sldMkLst>
          <pc:docMk/>
          <pc:sldMk cId="689597957" sldId="476"/>
        </pc:sldMkLst>
        <pc:cxnChg chg="add del">
          <ac:chgData name="Paul Frame" userId="ded3f5c5-00e7-408d-9358-fc292cfa5078" providerId="ADAL" clId="{EA663598-7F68-4B7D-8BB5-483DC43BAE03}" dt="2021-04-22T20:35:20.134" v="442" actId="478"/>
          <ac:cxnSpMkLst>
            <pc:docMk/>
            <pc:sldMk cId="689597957" sldId="476"/>
            <ac:cxnSpMk id="9" creationId="{C5DF892B-6F77-4745-8DB3-44D083FA7F63}"/>
          </ac:cxnSpMkLst>
        </pc:cxnChg>
      </pc:sldChg>
      <pc:sldChg chg="del">
        <pc:chgData name="Paul Frame" userId="ded3f5c5-00e7-408d-9358-fc292cfa5078" providerId="ADAL" clId="{EA663598-7F68-4B7D-8BB5-483DC43BAE03}" dt="2021-04-22T22:04:29.497" v="761" actId="2696"/>
        <pc:sldMkLst>
          <pc:docMk/>
          <pc:sldMk cId="3414777025" sldId="478"/>
        </pc:sldMkLst>
      </pc:sldChg>
      <pc:sldChg chg="mod">
        <pc:chgData name="Paul Frame" userId="ded3f5c5-00e7-408d-9358-fc292cfa5078" providerId="ADAL" clId="{EA663598-7F68-4B7D-8BB5-483DC43BAE03}" dt="2021-04-23T20:45:36.484" v="785" actId="27918"/>
        <pc:sldMkLst>
          <pc:docMk/>
          <pc:sldMk cId="3062177592" sldId="482"/>
        </pc:sldMkLst>
      </pc:sldChg>
      <pc:sldChg chg="addSp delSp modSp add mod">
        <pc:chgData name="Paul Frame" userId="ded3f5c5-00e7-408d-9358-fc292cfa5078" providerId="ADAL" clId="{EA663598-7F68-4B7D-8BB5-483DC43BAE03}" dt="2021-04-23T21:17:39.945" v="789" actId="27918"/>
        <pc:sldMkLst>
          <pc:docMk/>
          <pc:sldMk cId="2288756614" sldId="483"/>
        </pc:sldMkLst>
        <pc:spChg chg="add del mod">
          <ac:chgData name="Paul Frame" userId="ded3f5c5-00e7-408d-9358-fc292cfa5078" providerId="ADAL" clId="{EA663598-7F68-4B7D-8BB5-483DC43BAE03}" dt="2021-04-22T17:08:10.648" v="6" actId="1957"/>
          <ac:spMkLst>
            <pc:docMk/>
            <pc:sldMk cId="2288756614" sldId="483"/>
            <ac:spMk id="6" creationId="{FD8F9263-9983-41A2-8549-42B27B963D6A}"/>
          </ac:spMkLst>
        </pc:spChg>
        <pc:graphicFrameChg chg="del">
          <ac:chgData name="Paul Frame" userId="ded3f5c5-00e7-408d-9358-fc292cfa5078" providerId="ADAL" clId="{EA663598-7F68-4B7D-8BB5-483DC43BAE03}" dt="2021-04-22T17:07:54.467" v="4" actId="478"/>
          <ac:graphicFrameMkLst>
            <pc:docMk/>
            <pc:sldMk cId="2288756614" sldId="483"/>
            <ac:graphicFrameMk id="8" creationId="{72261043-2FE7-45B9-9CDD-DCEE6937AFD1}"/>
          </ac:graphicFrameMkLst>
        </pc:graphicFrameChg>
        <pc:graphicFrameChg chg="add mod">
          <ac:chgData name="Paul Frame" userId="ded3f5c5-00e7-408d-9358-fc292cfa5078" providerId="ADAL" clId="{EA663598-7F68-4B7D-8BB5-483DC43BAE03}" dt="2021-04-22T17:32:08.045" v="72" actId="692"/>
          <ac:graphicFrameMkLst>
            <pc:docMk/>
            <pc:sldMk cId="2288756614" sldId="483"/>
            <ac:graphicFrameMk id="16" creationId="{AE8F8A55-7641-4CD9-97F6-1033A548955F}"/>
          </ac:graphicFrameMkLst>
        </pc:graphicFrameChg>
      </pc:sldChg>
      <pc:sldChg chg="addSp delSp modSp add mod">
        <pc:chgData name="Paul Frame" userId="ded3f5c5-00e7-408d-9358-fc292cfa5078" providerId="ADAL" clId="{EA663598-7F68-4B7D-8BB5-483DC43BAE03}" dt="2021-04-23T21:33:43.509" v="888" actId="1035"/>
        <pc:sldMkLst>
          <pc:docMk/>
          <pc:sldMk cId="700371596" sldId="484"/>
        </pc:sldMkLst>
        <pc:spChg chg="add del mod">
          <ac:chgData name="Paul Frame" userId="ded3f5c5-00e7-408d-9358-fc292cfa5078" providerId="ADAL" clId="{EA663598-7F68-4B7D-8BB5-483DC43BAE03}" dt="2021-04-22T17:37:01.774" v="79" actId="1957"/>
          <ac:spMkLst>
            <pc:docMk/>
            <pc:sldMk cId="700371596" sldId="484"/>
            <ac:spMk id="5" creationId="{360EC48B-46C8-4DA7-9C27-8A8874A41C22}"/>
          </ac:spMkLst>
        </pc:spChg>
        <pc:spChg chg="mod">
          <ac:chgData name="Paul Frame" userId="ded3f5c5-00e7-408d-9358-fc292cfa5078" providerId="ADAL" clId="{EA663598-7F68-4B7D-8BB5-483DC43BAE03}" dt="2021-04-22T17:39:38.711" v="98" actId="20577"/>
          <ac:spMkLst>
            <pc:docMk/>
            <pc:sldMk cId="700371596" sldId="484"/>
            <ac:spMk id="7" creationId="{94D96428-E39E-4094-A03A-B6097A91B4BD}"/>
          </ac:spMkLst>
        </pc:spChg>
        <pc:spChg chg="mod">
          <ac:chgData name="Paul Frame" userId="ded3f5c5-00e7-408d-9358-fc292cfa5078" providerId="ADAL" clId="{EA663598-7F68-4B7D-8BB5-483DC43BAE03}" dt="2021-04-23T21:33:36.218" v="885" actId="1036"/>
          <ac:spMkLst>
            <pc:docMk/>
            <pc:sldMk cId="700371596" sldId="484"/>
            <ac:spMk id="8" creationId="{EB21A996-53AF-45FE-B763-DB268476D3DA}"/>
          </ac:spMkLst>
        </pc:spChg>
        <pc:spChg chg="mod">
          <ac:chgData name="Paul Frame" userId="ded3f5c5-00e7-408d-9358-fc292cfa5078" providerId="ADAL" clId="{EA663598-7F68-4B7D-8BB5-483DC43BAE03}" dt="2021-04-23T21:33:43.509" v="888" actId="1035"/>
          <ac:spMkLst>
            <pc:docMk/>
            <pc:sldMk cId="700371596" sldId="484"/>
            <ac:spMk id="10" creationId="{57568BB9-C73B-4E8E-AA2A-BFECE675E4D3}"/>
          </ac:spMkLst>
        </pc:spChg>
        <pc:spChg chg="mod">
          <ac:chgData name="Paul Frame" userId="ded3f5c5-00e7-408d-9358-fc292cfa5078" providerId="ADAL" clId="{EA663598-7F68-4B7D-8BB5-483DC43BAE03}" dt="2021-04-23T21:33:25.755" v="850" actId="1036"/>
          <ac:spMkLst>
            <pc:docMk/>
            <pc:sldMk cId="700371596" sldId="484"/>
            <ac:spMk id="11" creationId="{07B89B93-0787-4E6A-9182-6FC1A17A44F9}"/>
          </ac:spMkLst>
        </pc:spChg>
        <pc:spChg chg="mod">
          <ac:chgData name="Paul Frame" userId="ded3f5c5-00e7-408d-9358-fc292cfa5078" providerId="ADAL" clId="{EA663598-7F68-4B7D-8BB5-483DC43BAE03}" dt="2021-04-22T19:39:15.753" v="204" actId="1035"/>
          <ac:spMkLst>
            <pc:docMk/>
            <pc:sldMk cId="700371596" sldId="484"/>
            <ac:spMk id="12" creationId="{8970AB5F-C1E3-49B8-BF12-41BEBDCC1452}"/>
          </ac:spMkLst>
        </pc:spChg>
        <pc:graphicFrameChg chg="add mod">
          <ac:chgData name="Paul Frame" userId="ded3f5c5-00e7-408d-9358-fc292cfa5078" providerId="ADAL" clId="{EA663598-7F68-4B7D-8BB5-483DC43BAE03}" dt="2021-04-22T18:00:50.334" v="155" actId="692"/>
          <ac:graphicFrameMkLst>
            <pc:docMk/>
            <pc:sldMk cId="700371596" sldId="484"/>
            <ac:graphicFrameMk id="14" creationId="{4BFC13F2-4BF6-436E-8CAA-1734473C2506}"/>
          </ac:graphicFrameMkLst>
        </pc:graphicFrameChg>
        <pc:graphicFrameChg chg="del">
          <ac:chgData name="Paul Frame" userId="ded3f5c5-00e7-408d-9358-fc292cfa5078" providerId="ADAL" clId="{EA663598-7F68-4B7D-8BB5-483DC43BAE03}" dt="2021-04-22T17:36:51.348" v="77" actId="478"/>
          <ac:graphicFrameMkLst>
            <pc:docMk/>
            <pc:sldMk cId="700371596" sldId="484"/>
            <ac:graphicFrameMk id="21" creationId="{DF5FCAB1-4990-F149-8B07-ADE4F953563F}"/>
          </ac:graphicFrameMkLst>
        </pc:graphicFrameChg>
      </pc:sldChg>
      <pc:sldChg chg="addSp delSp modSp add mod">
        <pc:chgData name="Paul Frame" userId="ded3f5c5-00e7-408d-9358-fc292cfa5078" providerId="ADAL" clId="{EA663598-7F68-4B7D-8BB5-483DC43BAE03}" dt="2021-04-23T14:47:06.649" v="772" actId="27918"/>
        <pc:sldMkLst>
          <pc:docMk/>
          <pc:sldMk cId="2510723704" sldId="485"/>
        </pc:sldMkLst>
        <pc:spChg chg="add del mod">
          <ac:chgData name="Paul Frame" userId="ded3f5c5-00e7-408d-9358-fc292cfa5078" providerId="ADAL" clId="{EA663598-7F68-4B7D-8BB5-483DC43BAE03}" dt="2021-04-22T19:40:56.225" v="209" actId="1957"/>
          <ac:spMkLst>
            <pc:docMk/>
            <pc:sldMk cId="2510723704" sldId="485"/>
            <ac:spMk id="6" creationId="{B78399A1-76C4-4EC6-BEC7-4D6A74B7C923}"/>
          </ac:spMkLst>
        </pc:spChg>
        <pc:graphicFrameChg chg="del">
          <ac:chgData name="Paul Frame" userId="ded3f5c5-00e7-408d-9358-fc292cfa5078" providerId="ADAL" clId="{EA663598-7F68-4B7D-8BB5-483DC43BAE03}" dt="2021-04-22T20:26:25.332" v="258" actId="478"/>
          <ac:graphicFrameMkLst>
            <pc:docMk/>
            <pc:sldMk cId="2510723704" sldId="485"/>
            <ac:graphicFrameMk id="7" creationId="{1F2484D5-36AE-4C33-B291-513994173E66}"/>
          </ac:graphicFrameMkLst>
        </pc:graphicFrameChg>
        <pc:graphicFrameChg chg="del">
          <ac:chgData name="Paul Frame" userId="ded3f5c5-00e7-408d-9358-fc292cfa5078" providerId="ADAL" clId="{EA663598-7F68-4B7D-8BB5-483DC43BAE03}" dt="2021-04-22T19:40:40.685" v="207" actId="478"/>
          <ac:graphicFrameMkLst>
            <pc:docMk/>
            <pc:sldMk cId="2510723704" sldId="485"/>
            <ac:graphicFrameMk id="8" creationId="{7D047C8F-6D1D-B149-B991-339D75ED014D}"/>
          </ac:graphicFrameMkLst>
        </pc:graphicFrameChg>
        <pc:graphicFrameChg chg="add mod">
          <ac:chgData name="Paul Frame" userId="ded3f5c5-00e7-408d-9358-fc292cfa5078" providerId="ADAL" clId="{EA663598-7F68-4B7D-8BB5-483DC43BAE03}" dt="2021-04-22T20:31:43.382" v="393"/>
          <ac:graphicFrameMkLst>
            <pc:docMk/>
            <pc:sldMk cId="2510723704" sldId="485"/>
            <ac:graphicFrameMk id="11" creationId="{3E0AAA55-0998-41A4-B5E0-4150F46C0640}"/>
          </ac:graphicFrameMkLst>
        </pc:graphicFrameChg>
        <pc:graphicFrameChg chg="add mod">
          <ac:chgData name="Paul Frame" userId="ded3f5c5-00e7-408d-9358-fc292cfa5078" providerId="ADAL" clId="{EA663598-7F68-4B7D-8BB5-483DC43BAE03}" dt="2021-04-22T20:34:36.707" v="401"/>
          <ac:graphicFrameMkLst>
            <pc:docMk/>
            <pc:sldMk cId="2510723704" sldId="485"/>
            <ac:graphicFrameMk id="12" creationId="{25DB5472-7C4B-42E5-BF7F-341D5ECBF210}"/>
          </ac:graphicFrameMkLst>
        </pc:graphicFrameChg>
        <pc:cxnChg chg="add del mod">
          <ac:chgData name="Paul Frame" userId="ded3f5c5-00e7-408d-9358-fc292cfa5078" providerId="ADAL" clId="{EA663598-7F68-4B7D-8BB5-483DC43BAE03}" dt="2021-04-22T20:35:24.454" v="443" actId="478"/>
          <ac:cxnSpMkLst>
            <pc:docMk/>
            <pc:sldMk cId="2510723704" sldId="485"/>
            <ac:cxnSpMk id="14" creationId="{9390BA3A-4B3C-4E3C-B2BF-8B0AD963D35F}"/>
          </ac:cxnSpMkLst>
        </pc:cxnChg>
      </pc:sldChg>
      <pc:sldChg chg="addSp delSp modSp add mod">
        <pc:chgData name="Paul Frame" userId="ded3f5c5-00e7-408d-9358-fc292cfa5078" providerId="ADAL" clId="{EA663598-7F68-4B7D-8BB5-483DC43BAE03}" dt="2021-04-23T21:42:58.745" v="893" actId="27918"/>
        <pc:sldMkLst>
          <pc:docMk/>
          <pc:sldMk cId="2193858289" sldId="486"/>
        </pc:sldMkLst>
        <pc:spChg chg="add del mod">
          <ac:chgData name="Paul Frame" userId="ded3f5c5-00e7-408d-9358-fc292cfa5078" providerId="ADAL" clId="{EA663598-7F68-4B7D-8BB5-483DC43BAE03}" dt="2021-04-22T20:47:38.239" v="450" actId="1957"/>
          <ac:spMkLst>
            <pc:docMk/>
            <pc:sldMk cId="2193858289" sldId="486"/>
            <ac:spMk id="5" creationId="{0AF52154-3E41-41EC-B8D2-612F9B3FEF23}"/>
          </ac:spMkLst>
        </pc:spChg>
        <pc:graphicFrameChg chg="add mod">
          <ac:chgData name="Paul Frame" userId="ded3f5c5-00e7-408d-9358-fc292cfa5078" providerId="ADAL" clId="{EA663598-7F68-4B7D-8BB5-483DC43BAE03}" dt="2021-04-22T21:18:33.249" v="532"/>
          <ac:graphicFrameMkLst>
            <pc:docMk/>
            <pc:sldMk cId="2193858289" sldId="486"/>
            <ac:graphicFrameMk id="9" creationId="{64C563D9-F5D0-48AB-B871-D59A43EB67D4}"/>
          </ac:graphicFrameMkLst>
        </pc:graphicFrameChg>
        <pc:graphicFrameChg chg="del">
          <ac:chgData name="Paul Frame" userId="ded3f5c5-00e7-408d-9358-fc292cfa5078" providerId="ADAL" clId="{EA663598-7F68-4B7D-8BB5-483DC43BAE03}" dt="2021-04-22T20:47:30.151" v="448" actId="478"/>
          <ac:graphicFrameMkLst>
            <pc:docMk/>
            <pc:sldMk cId="2193858289" sldId="486"/>
            <ac:graphicFrameMk id="10" creationId="{5343DB6C-1459-FF45-AD4E-79B545C276C7}"/>
          </ac:graphicFrameMkLst>
        </pc:graphicFrameChg>
      </pc:sldChg>
      <pc:sldChg chg="addSp delSp modSp add mod">
        <pc:chgData name="Paul Frame" userId="ded3f5c5-00e7-408d-9358-fc292cfa5078" providerId="ADAL" clId="{EA663598-7F68-4B7D-8BB5-483DC43BAE03}" dt="2021-04-23T21:44:57.636" v="896" actId="27918"/>
        <pc:sldMkLst>
          <pc:docMk/>
          <pc:sldMk cId="2841985774" sldId="487"/>
        </pc:sldMkLst>
        <pc:spChg chg="add del mod">
          <ac:chgData name="Paul Frame" userId="ded3f5c5-00e7-408d-9358-fc292cfa5078" providerId="ADAL" clId="{EA663598-7F68-4B7D-8BB5-483DC43BAE03}" dt="2021-04-22T21:20:22.786" v="539" actId="1957"/>
          <ac:spMkLst>
            <pc:docMk/>
            <pc:sldMk cId="2841985774" sldId="487"/>
            <ac:spMk id="5" creationId="{F021CAD7-71B7-4760-BAEA-93FC8B4704BE}"/>
          </ac:spMkLst>
        </pc:spChg>
        <pc:graphicFrameChg chg="add mod">
          <ac:chgData name="Paul Frame" userId="ded3f5c5-00e7-408d-9358-fc292cfa5078" providerId="ADAL" clId="{EA663598-7F68-4B7D-8BB5-483DC43BAE03}" dt="2021-04-22T21:40:39.352" v="583"/>
          <ac:graphicFrameMkLst>
            <pc:docMk/>
            <pc:sldMk cId="2841985774" sldId="487"/>
            <ac:graphicFrameMk id="8" creationId="{8068D226-3BA5-4F7F-A5A1-76ACBAD39E20}"/>
          </ac:graphicFrameMkLst>
        </pc:graphicFrameChg>
        <pc:graphicFrameChg chg="del">
          <ac:chgData name="Paul Frame" userId="ded3f5c5-00e7-408d-9358-fc292cfa5078" providerId="ADAL" clId="{EA663598-7F68-4B7D-8BB5-483DC43BAE03}" dt="2021-04-22T21:20:15.668" v="537" actId="478"/>
          <ac:graphicFrameMkLst>
            <pc:docMk/>
            <pc:sldMk cId="2841985774" sldId="487"/>
            <ac:graphicFrameMk id="13" creationId="{9A331EB9-CE53-3548-850F-DC152E1F5E5C}"/>
          </ac:graphicFrameMkLst>
        </pc:graphicFrameChg>
      </pc:sldChg>
      <pc:sldChg chg="addSp delSp modSp add mod">
        <pc:chgData name="Paul Frame" userId="ded3f5c5-00e7-408d-9358-fc292cfa5078" providerId="ADAL" clId="{EA663598-7F68-4B7D-8BB5-483DC43BAE03}" dt="2021-04-22T22:04:37.274" v="763" actId="27918"/>
        <pc:sldMkLst>
          <pc:docMk/>
          <pc:sldMk cId="478837872" sldId="488"/>
        </pc:sldMkLst>
        <pc:spChg chg="add del mod">
          <ac:chgData name="Paul Frame" userId="ded3f5c5-00e7-408d-9358-fc292cfa5078" providerId="ADAL" clId="{EA663598-7F68-4B7D-8BB5-483DC43BAE03}" dt="2021-04-22T21:42:06.792" v="588" actId="1957"/>
          <ac:spMkLst>
            <pc:docMk/>
            <pc:sldMk cId="478837872" sldId="488"/>
            <ac:spMk id="5" creationId="{702D00EE-094E-4AFB-9028-3008619D483C}"/>
          </ac:spMkLst>
        </pc:spChg>
        <pc:graphicFrameChg chg="del">
          <ac:chgData name="Paul Frame" userId="ded3f5c5-00e7-408d-9358-fc292cfa5078" providerId="ADAL" clId="{EA663598-7F68-4B7D-8BB5-483DC43BAE03}" dt="2021-04-22T21:59:40.747" v="633" actId="478"/>
          <ac:graphicFrameMkLst>
            <pc:docMk/>
            <pc:sldMk cId="478837872" sldId="488"/>
            <ac:graphicFrameMk id="7" creationId="{071A2390-D93B-4AEE-A4F2-3ED6C43703BC}"/>
          </ac:graphicFrameMkLst>
        </pc:graphicFrameChg>
        <pc:graphicFrameChg chg="del">
          <ac:chgData name="Paul Frame" userId="ded3f5c5-00e7-408d-9358-fc292cfa5078" providerId="ADAL" clId="{EA663598-7F68-4B7D-8BB5-483DC43BAE03}" dt="2021-04-22T21:42:01.584" v="586" actId="478"/>
          <ac:graphicFrameMkLst>
            <pc:docMk/>
            <pc:sldMk cId="478837872" sldId="488"/>
            <ac:graphicFrameMk id="8" creationId="{56381135-D52B-6245-BDDD-AB9497B6CBF7}"/>
          </ac:graphicFrameMkLst>
        </pc:graphicFrameChg>
        <pc:graphicFrameChg chg="add mod">
          <ac:chgData name="Paul Frame" userId="ded3f5c5-00e7-408d-9358-fc292cfa5078" providerId="ADAL" clId="{EA663598-7F68-4B7D-8BB5-483DC43BAE03}" dt="2021-04-22T21:59:14.042" v="632"/>
          <ac:graphicFrameMkLst>
            <pc:docMk/>
            <pc:sldMk cId="478837872" sldId="488"/>
            <ac:graphicFrameMk id="10" creationId="{D77BD363-C3EF-41DB-ADA9-F58EC33F56F5}"/>
          </ac:graphicFrameMkLst>
        </pc:graphicFrameChg>
        <pc:graphicFrameChg chg="add mod">
          <ac:chgData name="Paul Frame" userId="ded3f5c5-00e7-408d-9358-fc292cfa5078" providerId="ADAL" clId="{EA663598-7F68-4B7D-8BB5-483DC43BAE03}" dt="2021-04-22T22:03:52.604" v="760"/>
          <ac:graphicFrameMkLst>
            <pc:docMk/>
            <pc:sldMk cId="478837872" sldId="488"/>
            <ac:graphicFrameMk id="12" creationId="{CF89CCA7-EB4D-450B-9AD0-9B4E42D445E6}"/>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1400" dirty="0"/>
              <a:t>Increase in Medicare spending by condition, 2008–2017 (in $ millions)</a:t>
            </a:r>
          </a:p>
        </c:rich>
      </c:tx>
      <c:layout>
        <c:manualLayout>
          <c:xMode val="edge"/>
          <c:yMode val="edge"/>
          <c:x val="0.16430836507554175"/>
          <c:y val="3.746397694524495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7193336651223685"/>
          <c:y val="0.14726224783861672"/>
          <c:w val="0.55337171029255805"/>
          <c:h val="0.77465883047039874"/>
        </c:manualLayout>
      </c:layout>
      <c:barChart>
        <c:barDir val="bar"/>
        <c:grouping val="clustered"/>
        <c:varyColors val="0"/>
        <c:ser>
          <c:idx val="0"/>
          <c:order val="0"/>
          <c:tx>
            <c:strRef>
              <c:f>Sheet1!$B$1</c:f>
              <c:strCache>
                <c:ptCount val="1"/>
                <c:pt idx="0">
                  <c:v>Series 1</c:v>
                </c:pt>
              </c:strCache>
            </c:strRef>
          </c:tx>
          <c:spPr>
            <a:solidFill>
              <a:schemeClr val="bg2"/>
            </a:solidFill>
            <a:ln>
              <a:noFill/>
            </a:ln>
            <a:effectLst/>
          </c:spPr>
          <c:invertIfNegative val="0"/>
          <c:cat>
            <c:strRef>
              <c:f>Sheet1!$A$2:$A$11</c:f>
              <c:strCache>
                <c:ptCount val="10"/>
                <c:pt idx="0">
                  <c:v>Spinal fusion (not cervical)</c:v>
                </c:pt>
                <c:pt idx="1">
                  <c:v>Major joint procedure in lower extremities</c:v>
                </c:pt>
                <c:pt idx="2">
                  <c:v>Kidney/Urinary tract diagnoses</c:v>
                </c:pt>
                <c:pt idx="3">
                  <c:v>Respiratory failure/Pulmonary edema</c:v>
                </c:pt>
                <c:pt idx="4">
                  <c:v>Major joint procedure in upper extremities</c:v>
                </c:pt>
                <c:pt idx="5">
                  <c:v>Sepsis, no comorbidities or ventilation</c:v>
                </c:pt>
                <c:pt idx="6">
                  <c:v>Chronic obstructive pulmonary disease</c:v>
                </c:pt>
                <c:pt idx="7">
                  <c:v>Infection with surgery</c:v>
                </c:pt>
                <c:pt idx="8">
                  <c:v>Heart failure with comorbidities</c:v>
                </c:pt>
                <c:pt idx="9">
                  <c:v>Sepsis with comorbidities, no ventilation</c:v>
                </c:pt>
              </c:strCache>
            </c:strRef>
          </c:cat>
          <c:val>
            <c:numRef>
              <c:f>Sheet1!$B$2:$B$11</c:f>
              <c:numCache>
                <c:formatCode>"$"#,##0.000000_);\("$"#,##0.000000\)</c:formatCode>
                <c:ptCount val="10"/>
                <c:pt idx="0">
                  <c:v>658.37532999999996</c:v>
                </c:pt>
                <c:pt idx="1">
                  <c:v>668.26330700000005</c:v>
                </c:pt>
                <c:pt idx="2">
                  <c:v>672.15576699999997</c:v>
                </c:pt>
                <c:pt idx="3">
                  <c:v>675.05175399999996</c:v>
                </c:pt>
                <c:pt idx="4">
                  <c:v>1063.2133470000001</c:v>
                </c:pt>
                <c:pt idx="5">
                  <c:v>1120.1975910000001</c:v>
                </c:pt>
                <c:pt idx="6">
                  <c:v>1167.499658</c:v>
                </c:pt>
                <c:pt idx="7">
                  <c:v>1994.6798080000001</c:v>
                </c:pt>
                <c:pt idx="8">
                  <c:v>2945.355247</c:v>
                </c:pt>
                <c:pt idx="9">
                  <c:v>7153.4557219999997</c:v>
                </c:pt>
              </c:numCache>
            </c:numRef>
          </c:val>
          <c:extLst>
            <c:ext xmlns:c16="http://schemas.microsoft.com/office/drawing/2014/chart" uri="{C3380CC4-5D6E-409C-BE32-E72D297353CC}">
              <c16:uniqueId val="{00000000-98B5-4B13-9ADC-B588214F7065}"/>
            </c:ext>
          </c:extLst>
        </c:ser>
        <c:dLbls>
          <c:showLegendKey val="0"/>
          <c:showVal val="0"/>
          <c:showCatName val="0"/>
          <c:showSerName val="0"/>
          <c:showPercent val="0"/>
          <c:showBubbleSize val="0"/>
        </c:dLbls>
        <c:gapWidth val="40"/>
        <c:axId val="1077635839"/>
        <c:axId val="1076337391"/>
      </c:barChart>
      <c:catAx>
        <c:axId val="10776358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76337391"/>
        <c:crosses val="autoZero"/>
        <c:auto val="1"/>
        <c:lblAlgn val="ctr"/>
        <c:lblOffset val="100"/>
        <c:noMultiLvlLbl val="0"/>
      </c:catAx>
      <c:valAx>
        <c:axId val="1076337391"/>
        <c:scaling>
          <c:orientation val="minMax"/>
          <c:max val="8000"/>
        </c:scaling>
        <c:delete val="0"/>
        <c:axPos val="b"/>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776358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Mean Medicare reimbursement for sepsis vs. pneumonia episodes, 2008–2017</a:t>
            </a:r>
          </a:p>
        </c:rich>
      </c:tx>
      <c:layout>
        <c:manualLayout>
          <c:xMode val="edge"/>
          <c:yMode val="edge"/>
          <c:x val="0.12560459294826085"/>
          <c:y val="4.322766570605187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6104232969610811E-2"/>
          <c:y val="0.15240645351607707"/>
          <c:w val="0.70278411404241858"/>
          <c:h val="0.77527831355374521"/>
        </c:manualLayout>
      </c:layout>
      <c:lineChart>
        <c:grouping val="standard"/>
        <c:varyColors val="0"/>
        <c:ser>
          <c:idx val="0"/>
          <c:order val="0"/>
          <c:tx>
            <c:strRef>
              <c:f>Sheet1!$B$1</c:f>
              <c:strCache>
                <c:ptCount val="1"/>
                <c:pt idx="0">
                  <c:v>Sepsis with mechanical ventilation</c:v>
                </c:pt>
              </c:strCache>
            </c:strRef>
          </c:tx>
          <c:spPr>
            <a:ln w="31750" cap="rnd">
              <a:solidFill>
                <a:schemeClr val="bg2">
                  <a:lumMod val="75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Sheet1!$B$2:$B$11</c:f>
              <c:numCache>
                <c:formatCode>"$"#,##0.00000</c:formatCode>
                <c:ptCount val="10"/>
                <c:pt idx="0">
                  <c:v>58376.812306</c:v>
                </c:pt>
                <c:pt idx="1">
                  <c:v>58677.180184999997</c:v>
                </c:pt>
                <c:pt idx="2">
                  <c:v>58696.535134999998</c:v>
                </c:pt>
                <c:pt idx="3">
                  <c:v>59097.189828000002</c:v>
                </c:pt>
                <c:pt idx="4">
                  <c:v>59143.686795000001</c:v>
                </c:pt>
                <c:pt idx="5">
                  <c:v>58954.121563000001</c:v>
                </c:pt>
                <c:pt idx="6">
                  <c:v>56764.282042999999</c:v>
                </c:pt>
                <c:pt idx="7">
                  <c:v>55881.889436999998</c:v>
                </c:pt>
                <c:pt idx="8">
                  <c:v>55571.599886000004</c:v>
                </c:pt>
                <c:pt idx="9">
                  <c:v>55672.763794999999</c:v>
                </c:pt>
              </c:numCache>
            </c:numRef>
          </c:val>
          <c:smooth val="0"/>
          <c:extLst>
            <c:ext xmlns:c16="http://schemas.microsoft.com/office/drawing/2014/chart" uri="{C3380CC4-5D6E-409C-BE32-E72D297353CC}">
              <c16:uniqueId val="{00000000-21EA-40D3-948E-7B84BA595A1C}"/>
            </c:ext>
          </c:extLst>
        </c:ser>
        <c:ser>
          <c:idx val="1"/>
          <c:order val="1"/>
          <c:tx>
            <c:strRef>
              <c:f>Sheet1!$C$1</c:f>
              <c:strCache>
                <c:ptCount val="1"/>
                <c:pt idx="0">
                  <c:v>Sepsis with major complications and comorbidities (CCs)</c:v>
                </c:pt>
              </c:strCache>
            </c:strRef>
          </c:tx>
          <c:spPr>
            <a:ln w="31750" cap="rnd">
              <a:solidFill>
                <a:schemeClr val="bg2"/>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Sheet1!$C$2:$C$11</c:f>
              <c:numCache>
                <c:formatCode>"$"#,##0.00000</c:formatCode>
                <c:ptCount val="10"/>
                <c:pt idx="0">
                  <c:v>23028.079744999999</c:v>
                </c:pt>
                <c:pt idx="1">
                  <c:v>23660.720185999999</c:v>
                </c:pt>
                <c:pt idx="2">
                  <c:v>24197.969088000002</c:v>
                </c:pt>
                <c:pt idx="3">
                  <c:v>24561.198518000001</c:v>
                </c:pt>
                <c:pt idx="4">
                  <c:v>24461.552446000002</c:v>
                </c:pt>
                <c:pt idx="5">
                  <c:v>24671.670213000001</c:v>
                </c:pt>
                <c:pt idx="6">
                  <c:v>24432.298492000002</c:v>
                </c:pt>
                <c:pt idx="7">
                  <c:v>23996.648002000002</c:v>
                </c:pt>
                <c:pt idx="8">
                  <c:v>23765.172681</c:v>
                </c:pt>
                <c:pt idx="9">
                  <c:v>23795.669591000002</c:v>
                </c:pt>
              </c:numCache>
            </c:numRef>
          </c:val>
          <c:smooth val="0"/>
          <c:extLst>
            <c:ext xmlns:c16="http://schemas.microsoft.com/office/drawing/2014/chart" uri="{C3380CC4-5D6E-409C-BE32-E72D297353CC}">
              <c16:uniqueId val="{00000001-21EA-40D3-948E-7B84BA595A1C}"/>
            </c:ext>
          </c:extLst>
        </c:ser>
        <c:ser>
          <c:idx val="2"/>
          <c:order val="2"/>
          <c:tx>
            <c:strRef>
              <c:f>Sheet1!$D$1</c:f>
              <c:strCache>
                <c:ptCount val="1"/>
                <c:pt idx="0">
                  <c:v>Pneumonia with major CCs</c:v>
                </c:pt>
              </c:strCache>
            </c:strRef>
          </c:tx>
          <c:spPr>
            <a:ln w="31750" cap="rnd">
              <a:solidFill>
                <a:schemeClr val="accent4">
                  <a:lumMod val="75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Sheet1!$D$2:$D$11</c:f>
              <c:numCache>
                <c:formatCode>"$"#,##0.00000</c:formatCode>
                <c:ptCount val="10"/>
                <c:pt idx="0">
                  <c:v>18705.065735</c:v>
                </c:pt>
                <c:pt idx="1">
                  <c:v>19447.794539999999</c:v>
                </c:pt>
                <c:pt idx="2">
                  <c:v>19752.359823999999</c:v>
                </c:pt>
                <c:pt idx="3">
                  <c:v>20204.147088000002</c:v>
                </c:pt>
                <c:pt idx="4">
                  <c:v>20126.102255000002</c:v>
                </c:pt>
                <c:pt idx="5">
                  <c:v>20436.404177</c:v>
                </c:pt>
                <c:pt idx="6">
                  <c:v>20234.761880999999</c:v>
                </c:pt>
                <c:pt idx="7">
                  <c:v>20031.195817</c:v>
                </c:pt>
                <c:pt idx="8">
                  <c:v>19859.505141000001</c:v>
                </c:pt>
                <c:pt idx="9">
                  <c:v>19640.884596</c:v>
                </c:pt>
              </c:numCache>
            </c:numRef>
          </c:val>
          <c:smooth val="0"/>
          <c:extLst>
            <c:ext xmlns:c16="http://schemas.microsoft.com/office/drawing/2014/chart" uri="{C3380CC4-5D6E-409C-BE32-E72D297353CC}">
              <c16:uniqueId val="{00000002-21EA-40D3-948E-7B84BA595A1C}"/>
            </c:ext>
          </c:extLst>
        </c:ser>
        <c:ser>
          <c:idx val="3"/>
          <c:order val="3"/>
          <c:tx>
            <c:strRef>
              <c:f>Sheet1!$E$1</c:f>
              <c:strCache>
                <c:ptCount val="1"/>
                <c:pt idx="0">
                  <c:v>Sepsis without major CCs</c:v>
                </c:pt>
              </c:strCache>
            </c:strRef>
          </c:tx>
          <c:spPr>
            <a:ln w="31750" cap="rnd">
              <a:solidFill>
                <a:schemeClr val="bg2">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Sheet1!$E$2:$E$11</c:f>
              <c:numCache>
                <c:formatCode>"$"#,##0.00000</c:formatCode>
                <c:ptCount val="10"/>
                <c:pt idx="0">
                  <c:v>17819.070680000001</c:v>
                </c:pt>
                <c:pt idx="1">
                  <c:v>16856.254712999998</c:v>
                </c:pt>
                <c:pt idx="2">
                  <c:v>17242.926734000001</c:v>
                </c:pt>
                <c:pt idx="3">
                  <c:v>17392.008426</c:v>
                </c:pt>
                <c:pt idx="4">
                  <c:v>17038.439351000001</c:v>
                </c:pt>
                <c:pt idx="5">
                  <c:v>17133.148656000001</c:v>
                </c:pt>
                <c:pt idx="6">
                  <c:v>17242.489336999999</c:v>
                </c:pt>
                <c:pt idx="7">
                  <c:v>16969.874368000001</c:v>
                </c:pt>
                <c:pt idx="8">
                  <c:v>16736.338447999999</c:v>
                </c:pt>
                <c:pt idx="9">
                  <c:v>16566.867466</c:v>
                </c:pt>
              </c:numCache>
            </c:numRef>
          </c:val>
          <c:smooth val="0"/>
          <c:extLst>
            <c:ext xmlns:c16="http://schemas.microsoft.com/office/drawing/2014/chart" uri="{C3380CC4-5D6E-409C-BE32-E72D297353CC}">
              <c16:uniqueId val="{00000003-21EA-40D3-948E-7B84BA595A1C}"/>
            </c:ext>
          </c:extLst>
        </c:ser>
        <c:ser>
          <c:idx val="4"/>
          <c:order val="4"/>
          <c:tx>
            <c:strRef>
              <c:f>Sheet1!$F$1</c:f>
              <c:strCache>
                <c:ptCount val="1"/>
                <c:pt idx="0">
                  <c:v>Pneumonia with CCs</c:v>
                </c:pt>
              </c:strCache>
            </c:strRef>
          </c:tx>
          <c:spPr>
            <a:ln w="31750" cap="rnd">
              <a:solidFill>
                <a:schemeClr val="accent4"/>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Sheet1!$F$2:$F$11</c:f>
              <c:numCache>
                <c:formatCode>"$"#,##0.00000</c:formatCode>
                <c:ptCount val="10"/>
                <c:pt idx="0">
                  <c:v>14709.218752999999</c:v>
                </c:pt>
                <c:pt idx="1">
                  <c:v>14924.96717</c:v>
                </c:pt>
                <c:pt idx="2">
                  <c:v>15236.634628</c:v>
                </c:pt>
                <c:pt idx="3">
                  <c:v>15522.921194</c:v>
                </c:pt>
                <c:pt idx="4">
                  <c:v>15328.358700999999</c:v>
                </c:pt>
                <c:pt idx="5">
                  <c:v>15707.550517</c:v>
                </c:pt>
                <c:pt idx="6">
                  <c:v>15921.55121</c:v>
                </c:pt>
                <c:pt idx="7">
                  <c:v>15857.650968</c:v>
                </c:pt>
                <c:pt idx="8">
                  <c:v>15814.452789999999</c:v>
                </c:pt>
                <c:pt idx="9">
                  <c:v>15601.239333</c:v>
                </c:pt>
              </c:numCache>
            </c:numRef>
          </c:val>
          <c:smooth val="0"/>
          <c:extLst>
            <c:ext xmlns:c16="http://schemas.microsoft.com/office/drawing/2014/chart" uri="{C3380CC4-5D6E-409C-BE32-E72D297353CC}">
              <c16:uniqueId val="{00000004-21EA-40D3-948E-7B84BA595A1C}"/>
            </c:ext>
          </c:extLst>
        </c:ser>
        <c:ser>
          <c:idx val="5"/>
          <c:order val="5"/>
          <c:tx>
            <c:strRef>
              <c:f>Sheet1!$G$1</c:f>
              <c:strCache>
                <c:ptCount val="1"/>
                <c:pt idx="0">
                  <c:v>Pneumonia without CCs</c:v>
                </c:pt>
              </c:strCache>
            </c:strRef>
          </c:tx>
          <c:spPr>
            <a:ln w="31750" cap="rnd">
              <a:solidFill>
                <a:schemeClr val="accent4">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Sheet1!$G$2:$G$11</c:f>
              <c:numCache>
                <c:formatCode>"$"#,##0.00000</c:formatCode>
                <c:ptCount val="10"/>
                <c:pt idx="0">
                  <c:v>11390.300497</c:v>
                </c:pt>
                <c:pt idx="1">
                  <c:v>11215.109726000001</c:v>
                </c:pt>
                <c:pt idx="2">
                  <c:v>11335.116411000001</c:v>
                </c:pt>
                <c:pt idx="3">
                  <c:v>11460.507248</c:v>
                </c:pt>
                <c:pt idx="4">
                  <c:v>11329.677695</c:v>
                </c:pt>
                <c:pt idx="5">
                  <c:v>11766.368275000001</c:v>
                </c:pt>
                <c:pt idx="6">
                  <c:v>12163.169429</c:v>
                </c:pt>
                <c:pt idx="7">
                  <c:v>12192.568988999999</c:v>
                </c:pt>
                <c:pt idx="8">
                  <c:v>12019.437758</c:v>
                </c:pt>
                <c:pt idx="9">
                  <c:v>12030.921935</c:v>
                </c:pt>
              </c:numCache>
            </c:numRef>
          </c:val>
          <c:smooth val="0"/>
          <c:extLst>
            <c:ext xmlns:c16="http://schemas.microsoft.com/office/drawing/2014/chart" uri="{C3380CC4-5D6E-409C-BE32-E72D297353CC}">
              <c16:uniqueId val="{00000005-21EA-40D3-948E-7B84BA595A1C}"/>
            </c:ext>
          </c:extLst>
        </c:ser>
        <c:dLbls>
          <c:showLegendKey val="0"/>
          <c:showVal val="0"/>
          <c:showCatName val="0"/>
          <c:showSerName val="0"/>
          <c:showPercent val="0"/>
          <c:showBubbleSize val="0"/>
        </c:dLbls>
        <c:smooth val="0"/>
        <c:axId val="864068208"/>
        <c:axId val="451977872"/>
      </c:lineChart>
      <c:catAx>
        <c:axId val="864068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51977872"/>
        <c:crosses val="autoZero"/>
        <c:auto val="1"/>
        <c:lblAlgn val="ctr"/>
        <c:lblOffset val="100"/>
        <c:noMultiLvlLbl val="0"/>
      </c:catAx>
      <c:valAx>
        <c:axId val="451977872"/>
        <c:scaling>
          <c:orientation val="minMax"/>
          <c:max val="60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640682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Frequency of sepsis vs. pneumonia episodes among Medicare beneficiaries, 2008–2017</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808685474004961E-2"/>
          <c:y val="0.15240645351607707"/>
          <c:w val="0.70735453199146225"/>
          <c:h val="0.7774789534593477"/>
        </c:manualLayout>
      </c:layout>
      <c:lineChart>
        <c:grouping val="standard"/>
        <c:varyColors val="0"/>
        <c:ser>
          <c:idx val="0"/>
          <c:order val="0"/>
          <c:tx>
            <c:strRef>
              <c:f>Sheet1!$B$1</c:f>
              <c:strCache>
                <c:ptCount val="1"/>
                <c:pt idx="0">
                  <c:v>Sepsis with major complications and comorbidities (CCs)</c:v>
                </c:pt>
              </c:strCache>
            </c:strRef>
          </c:tx>
          <c:spPr>
            <a:ln w="31750" cap="rnd">
              <a:solidFill>
                <a:schemeClr val="bg2"/>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Sheet1!$B$2:$B$11</c:f>
              <c:numCache>
                <c:formatCode>#,##0</c:formatCode>
                <c:ptCount val="10"/>
                <c:pt idx="0">
                  <c:v>248130</c:v>
                </c:pt>
                <c:pt idx="1">
                  <c:v>264566</c:v>
                </c:pt>
                <c:pt idx="2">
                  <c:v>290577</c:v>
                </c:pt>
                <c:pt idx="3">
                  <c:v>301821</c:v>
                </c:pt>
                <c:pt idx="4">
                  <c:v>330712</c:v>
                </c:pt>
                <c:pt idx="5">
                  <c:v>369776</c:v>
                </c:pt>
                <c:pt idx="6">
                  <c:v>415561</c:v>
                </c:pt>
                <c:pt idx="7">
                  <c:v>475609</c:v>
                </c:pt>
                <c:pt idx="8">
                  <c:v>496152</c:v>
                </c:pt>
                <c:pt idx="9">
                  <c:v>540746</c:v>
                </c:pt>
              </c:numCache>
            </c:numRef>
          </c:val>
          <c:smooth val="0"/>
          <c:extLst>
            <c:ext xmlns:c16="http://schemas.microsoft.com/office/drawing/2014/chart" uri="{C3380CC4-5D6E-409C-BE32-E72D297353CC}">
              <c16:uniqueId val="{00000000-F944-4912-AE84-3B5B973D43AD}"/>
            </c:ext>
          </c:extLst>
        </c:ser>
        <c:ser>
          <c:idx val="1"/>
          <c:order val="1"/>
          <c:tx>
            <c:strRef>
              <c:f>Sheet1!$C$1</c:f>
              <c:strCache>
                <c:ptCount val="1"/>
                <c:pt idx="0">
                  <c:v>Sepsis without major CCs</c:v>
                </c:pt>
              </c:strCache>
            </c:strRef>
          </c:tx>
          <c:spPr>
            <a:ln w="31750" cap="rnd">
              <a:solidFill>
                <a:schemeClr val="bg2">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Sheet1!$C$2:$C$11</c:f>
              <c:numCache>
                <c:formatCode>#,##0</c:formatCode>
                <c:ptCount val="10"/>
                <c:pt idx="0">
                  <c:v>76196</c:v>
                </c:pt>
                <c:pt idx="1">
                  <c:v>72349</c:v>
                </c:pt>
                <c:pt idx="2">
                  <c:v>84499</c:v>
                </c:pt>
                <c:pt idx="3">
                  <c:v>113238</c:v>
                </c:pt>
                <c:pt idx="4">
                  <c:v>119528</c:v>
                </c:pt>
                <c:pt idx="5">
                  <c:v>122832</c:v>
                </c:pt>
                <c:pt idx="6">
                  <c:v>133946</c:v>
                </c:pt>
                <c:pt idx="7">
                  <c:v>144090</c:v>
                </c:pt>
                <c:pt idx="8">
                  <c:v>145783</c:v>
                </c:pt>
                <c:pt idx="9">
                  <c:v>149572</c:v>
                </c:pt>
              </c:numCache>
            </c:numRef>
          </c:val>
          <c:smooth val="0"/>
          <c:extLst>
            <c:ext xmlns:c16="http://schemas.microsoft.com/office/drawing/2014/chart" uri="{C3380CC4-5D6E-409C-BE32-E72D297353CC}">
              <c16:uniqueId val="{00000001-F944-4912-AE84-3B5B973D43AD}"/>
            </c:ext>
          </c:extLst>
        </c:ser>
        <c:ser>
          <c:idx val="2"/>
          <c:order val="2"/>
          <c:tx>
            <c:strRef>
              <c:f>Sheet1!$D$1</c:f>
              <c:strCache>
                <c:ptCount val="1"/>
                <c:pt idx="0">
                  <c:v>Pneumonia with major CCs</c:v>
                </c:pt>
              </c:strCache>
            </c:strRef>
          </c:tx>
          <c:spPr>
            <a:ln w="31750" cap="rnd">
              <a:solidFill>
                <a:schemeClr val="accent4">
                  <a:lumMod val="75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Sheet1!$D$2:$D$11</c:f>
              <c:numCache>
                <c:formatCode>#,##0</c:formatCode>
                <c:ptCount val="10"/>
                <c:pt idx="0">
                  <c:v>209535</c:v>
                </c:pt>
                <c:pt idx="1">
                  <c:v>183634</c:v>
                </c:pt>
                <c:pt idx="2">
                  <c:v>182499</c:v>
                </c:pt>
                <c:pt idx="3">
                  <c:v>203957</c:v>
                </c:pt>
                <c:pt idx="4">
                  <c:v>190722</c:v>
                </c:pt>
                <c:pt idx="5">
                  <c:v>177220</c:v>
                </c:pt>
                <c:pt idx="6">
                  <c:v>158668</c:v>
                </c:pt>
                <c:pt idx="7">
                  <c:v>149548</c:v>
                </c:pt>
                <c:pt idx="8">
                  <c:v>128312</c:v>
                </c:pt>
                <c:pt idx="9">
                  <c:v>114908</c:v>
                </c:pt>
              </c:numCache>
            </c:numRef>
          </c:val>
          <c:smooth val="0"/>
          <c:extLst>
            <c:ext xmlns:c16="http://schemas.microsoft.com/office/drawing/2014/chart" uri="{C3380CC4-5D6E-409C-BE32-E72D297353CC}">
              <c16:uniqueId val="{00000002-F944-4912-AE84-3B5B973D43AD}"/>
            </c:ext>
          </c:extLst>
        </c:ser>
        <c:ser>
          <c:idx val="3"/>
          <c:order val="3"/>
          <c:tx>
            <c:strRef>
              <c:f>Sheet1!$E$1</c:f>
              <c:strCache>
                <c:ptCount val="1"/>
                <c:pt idx="0">
                  <c:v>Pneumonia with CCs</c:v>
                </c:pt>
              </c:strCache>
            </c:strRef>
          </c:tx>
          <c:spPr>
            <a:ln w="31750" cap="rnd">
              <a:solidFill>
                <a:schemeClr val="accent4"/>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Sheet1!$E$2:$E$11</c:f>
              <c:numCache>
                <c:formatCode>#,##0</c:formatCode>
                <c:ptCount val="10"/>
                <c:pt idx="0">
                  <c:v>117333</c:v>
                </c:pt>
                <c:pt idx="1">
                  <c:v>134305</c:v>
                </c:pt>
                <c:pt idx="2">
                  <c:v>137794</c:v>
                </c:pt>
                <c:pt idx="3">
                  <c:v>128271</c:v>
                </c:pt>
                <c:pt idx="4">
                  <c:v>131503</c:v>
                </c:pt>
                <c:pt idx="5">
                  <c:v>135865</c:v>
                </c:pt>
                <c:pt idx="6">
                  <c:v>133650</c:v>
                </c:pt>
                <c:pt idx="7">
                  <c:v>137123</c:v>
                </c:pt>
                <c:pt idx="8">
                  <c:v>130827</c:v>
                </c:pt>
                <c:pt idx="9">
                  <c:v>115961</c:v>
                </c:pt>
              </c:numCache>
            </c:numRef>
          </c:val>
          <c:smooth val="0"/>
          <c:extLst>
            <c:ext xmlns:c16="http://schemas.microsoft.com/office/drawing/2014/chart" uri="{C3380CC4-5D6E-409C-BE32-E72D297353CC}">
              <c16:uniqueId val="{00000003-F944-4912-AE84-3B5B973D43AD}"/>
            </c:ext>
          </c:extLst>
        </c:ser>
        <c:ser>
          <c:idx val="4"/>
          <c:order val="4"/>
          <c:tx>
            <c:strRef>
              <c:f>Sheet1!$F$1</c:f>
              <c:strCache>
                <c:ptCount val="1"/>
                <c:pt idx="0">
                  <c:v>Pneumonia without CCs</c:v>
                </c:pt>
              </c:strCache>
            </c:strRef>
          </c:tx>
          <c:spPr>
            <a:ln w="31750" cap="rnd">
              <a:solidFill>
                <a:schemeClr val="accent4">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Sheet1!$F$2:$F$11</c:f>
              <c:numCache>
                <c:formatCode>#,##0</c:formatCode>
                <c:ptCount val="10"/>
                <c:pt idx="0">
                  <c:v>114820</c:v>
                </c:pt>
                <c:pt idx="1">
                  <c:v>98436</c:v>
                </c:pt>
                <c:pt idx="2">
                  <c:v>93943</c:v>
                </c:pt>
                <c:pt idx="3">
                  <c:v>93798</c:v>
                </c:pt>
                <c:pt idx="4">
                  <c:v>85057</c:v>
                </c:pt>
                <c:pt idx="5">
                  <c:v>75842</c:v>
                </c:pt>
                <c:pt idx="6">
                  <c:v>65746</c:v>
                </c:pt>
                <c:pt idx="7">
                  <c:v>59077</c:v>
                </c:pt>
                <c:pt idx="8">
                  <c:v>47550</c:v>
                </c:pt>
                <c:pt idx="9">
                  <c:v>42723</c:v>
                </c:pt>
              </c:numCache>
            </c:numRef>
          </c:val>
          <c:smooth val="0"/>
          <c:extLst>
            <c:ext xmlns:c16="http://schemas.microsoft.com/office/drawing/2014/chart" uri="{C3380CC4-5D6E-409C-BE32-E72D297353CC}">
              <c16:uniqueId val="{00000004-F944-4912-AE84-3B5B973D43AD}"/>
            </c:ext>
          </c:extLst>
        </c:ser>
        <c:ser>
          <c:idx val="5"/>
          <c:order val="5"/>
          <c:tx>
            <c:strRef>
              <c:f>Sheet1!$G$1</c:f>
              <c:strCache>
                <c:ptCount val="1"/>
                <c:pt idx="0">
                  <c:v>Sepsis with mechanical ventilation</c:v>
                </c:pt>
              </c:strCache>
            </c:strRef>
          </c:tx>
          <c:spPr>
            <a:ln w="31750" cap="rnd">
              <a:solidFill>
                <a:schemeClr val="bg2">
                  <a:lumMod val="75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Sheet1!$G$2:$G$11</c:f>
              <c:numCache>
                <c:formatCode>#,##0</c:formatCode>
                <c:ptCount val="10"/>
                <c:pt idx="0">
                  <c:v>22797</c:v>
                </c:pt>
                <c:pt idx="1">
                  <c:v>23620</c:v>
                </c:pt>
                <c:pt idx="2">
                  <c:v>25421</c:v>
                </c:pt>
                <c:pt idx="3">
                  <c:v>27464</c:v>
                </c:pt>
                <c:pt idx="4">
                  <c:v>28530</c:v>
                </c:pt>
                <c:pt idx="5">
                  <c:v>30735</c:v>
                </c:pt>
                <c:pt idx="6">
                  <c:v>31596</c:v>
                </c:pt>
                <c:pt idx="7">
                  <c:v>31619</c:v>
                </c:pt>
                <c:pt idx="8">
                  <c:v>29240</c:v>
                </c:pt>
                <c:pt idx="9">
                  <c:v>29097</c:v>
                </c:pt>
              </c:numCache>
            </c:numRef>
          </c:val>
          <c:smooth val="0"/>
          <c:extLst>
            <c:ext xmlns:c16="http://schemas.microsoft.com/office/drawing/2014/chart" uri="{C3380CC4-5D6E-409C-BE32-E72D297353CC}">
              <c16:uniqueId val="{00000005-F944-4912-AE84-3B5B973D43AD}"/>
            </c:ext>
          </c:extLst>
        </c:ser>
        <c:dLbls>
          <c:showLegendKey val="0"/>
          <c:showVal val="0"/>
          <c:showCatName val="0"/>
          <c:showSerName val="0"/>
          <c:showPercent val="0"/>
          <c:showBubbleSize val="0"/>
        </c:dLbls>
        <c:smooth val="0"/>
        <c:axId val="331343216"/>
        <c:axId val="451979952"/>
      </c:lineChart>
      <c:catAx>
        <c:axId val="331343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51979952"/>
        <c:crosses val="autoZero"/>
        <c:auto val="1"/>
        <c:lblAlgn val="ctr"/>
        <c:lblOffset val="100"/>
        <c:noMultiLvlLbl val="0"/>
      </c:catAx>
      <c:valAx>
        <c:axId val="4519799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31343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Cases of sepsis per 1,000 </a:t>
            </a:r>
            <a:br>
              <a:rPr lang="en-US" sz="1400" dirty="0">
                <a:solidFill>
                  <a:schemeClr val="tx1"/>
                </a:solidFill>
              </a:rPr>
            </a:br>
            <a:r>
              <a:rPr lang="en-US" sz="1400" dirty="0">
                <a:solidFill>
                  <a:schemeClr val="tx1"/>
                </a:solidFill>
              </a:rPr>
              <a:t>beneficiaries by </a:t>
            </a:r>
            <a:r>
              <a:rPr lang="en-US" sz="1400" b="1" dirty="0">
                <a:solidFill>
                  <a:schemeClr val="tx1"/>
                </a:solidFill>
              </a:rPr>
              <a:t>age</a:t>
            </a:r>
            <a:r>
              <a:rPr lang="en-US" sz="1400" dirty="0">
                <a:solidFill>
                  <a:schemeClr val="tx1"/>
                </a:solidFill>
              </a:rPr>
              <a:t>, </a:t>
            </a:r>
            <a:br>
              <a:rPr lang="en-US" sz="1400" dirty="0">
                <a:solidFill>
                  <a:schemeClr val="tx1"/>
                </a:solidFill>
              </a:rPr>
            </a:br>
            <a:r>
              <a:rPr lang="en-US" sz="1400" dirty="0">
                <a:solidFill>
                  <a:schemeClr val="tx1"/>
                </a:solidFill>
              </a:rPr>
              <a:t>2008 and 2017</a:t>
            </a:r>
          </a:p>
        </c:rich>
      </c:tx>
      <c:layout>
        <c:manualLayout>
          <c:xMode val="edge"/>
          <c:yMode val="edge"/>
          <c:x val="0.26792605803087549"/>
          <c:y val="1.670783694028198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9706965954412252E-2"/>
          <c:y val="0.14604864041621371"/>
          <c:w val="0.89184880876902217"/>
          <c:h val="0.78657974790899887"/>
        </c:manualLayout>
      </c:layout>
      <c:barChart>
        <c:barDir val="col"/>
        <c:grouping val="clustered"/>
        <c:varyColors val="0"/>
        <c:ser>
          <c:idx val="0"/>
          <c:order val="0"/>
          <c:tx>
            <c:strRef>
              <c:f>Sheet1!$B$1</c:f>
              <c:strCache>
                <c:ptCount val="1"/>
                <c:pt idx="0">
                  <c:v>2008</c:v>
                </c:pt>
              </c:strCache>
            </c:strRef>
          </c:tx>
          <c:spPr>
            <a:solidFill>
              <a:schemeClr val="bg2">
                <a:lumMod val="60000"/>
                <a:lumOff val="40000"/>
                <a:alpha val="80000"/>
              </a:schemeClr>
            </a:solidFill>
            <a:ln>
              <a:noFill/>
            </a:ln>
            <a:effectLst/>
          </c:spPr>
          <c:invertIfNegative val="0"/>
          <c:cat>
            <c:strRef>
              <c:f>Sheet1!$A$2:$A$5</c:f>
              <c:strCache>
                <c:ptCount val="4"/>
                <c:pt idx="0">
                  <c:v>&lt;65</c:v>
                </c:pt>
                <c:pt idx="1">
                  <c:v>65–74</c:v>
                </c:pt>
                <c:pt idx="2">
                  <c:v>75–84</c:v>
                </c:pt>
                <c:pt idx="3">
                  <c:v>85+</c:v>
                </c:pt>
              </c:strCache>
            </c:strRef>
          </c:cat>
          <c:val>
            <c:numRef>
              <c:f>Sheet1!$B$2:$B$5</c:f>
              <c:numCache>
                <c:formatCode>General</c:formatCode>
                <c:ptCount val="4"/>
                <c:pt idx="0">
                  <c:v>29.043838189999999</c:v>
                </c:pt>
                <c:pt idx="1">
                  <c:v>26.945552280000001</c:v>
                </c:pt>
                <c:pt idx="2">
                  <c:v>33.61023428</c:v>
                </c:pt>
                <c:pt idx="3">
                  <c:v>43.475616430000002</c:v>
                </c:pt>
              </c:numCache>
            </c:numRef>
          </c:val>
          <c:extLst>
            <c:ext xmlns:c16="http://schemas.microsoft.com/office/drawing/2014/chart" uri="{C3380CC4-5D6E-409C-BE32-E72D297353CC}">
              <c16:uniqueId val="{00000000-027E-4C54-8E31-70B69EB0F7B1}"/>
            </c:ext>
          </c:extLst>
        </c:ser>
        <c:ser>
          <c:idx val="1"/>
          <c:order val="1"/>
          <c:tx>
            <c:strRef>
              <c:f>Sheet1!$C$1</c:f>
              <c:strCache>
                <c:ptCount val="1"/>
                <c:pt idx="0">
                  <c:v>2017</c:v>
                </c:pt>
              </c:strCache>
            </c:strRef>
          </c:tx>
          <c:spPr>
            <a:solidFill>
              <a:schemeClr val="bg2"/>
            </a:solidFill>
            <a:ln>
              <a:noFill/>
            </a:ln>
            <a:effectLst/>
          </c:spPr>
          <c:invertIfNegative val="0"/>
          <c:cat>
            <c:strRef>
              <c:f>Sheet1!$A$2:$A$5</c:f>
              <c:strCache>
                <c:ptCount val="4"/>
                <c:pt idx="0">
                  <c:v>&lt;65</c:v>
                </c:pt>
                <c:pt idx="1">
                  <c:v>65–74</c:v>
                </c:pt>
                <c:pt idx="2">
                  <c:v>75–84</c:v>
                </c:pt>
                <c:pt idx="3">
                  <c:v>85+</c:v>
                </c:pt>
              </c:strCache>
            </c:strRef>
          </c:cat>
          <c:val>
            <c:numRef>
              <c:f>Sheet1!$C$2:$C$5</c:f>
              <c:numCache>
                <c:formatCode>General</c:formatCode>
                <c:ptCount val="4"/>
                <c:pt idx="0">
                  <c:v>77.171143110000003</c:v>
                </c:pt>
                <c:pt idx="1">
                  <c:v>72.155077300000002</c:v>
                </c:pt>
                <c:pt idx="2">
                  <c:v>81.88280512</c:v>
                </c:pt>
                <c:pt idx="3">
                  <c:v>98.000036159999993</c:v>
                </c:pt>
              </c:numCache>
            </c:numRef>
          </c:val>
          <c:extLst>
            <c:ext xmlns:c16="http://schemas.microsoft.com/office/drawing/2014/chart" uri="{C3380CC4-5D6E-409C-BE32-E72D297353CC}">
              <c16:uniqueId val="{00000001-027E-4C54-8E31-70B69EB0F7B1}"/>
            </c:ext>
          </c:extLst>
        </c:ser>
        <c:dLbls>
          <c:showLegendKey val="0"/>
          <c:showVal val="0"/>
          <c:showCatName val="0"/>
          <c:showSerName val="0"/>
          <c:showPercent val="0"/>
          <c:showBubbleSize val="0"/>
        </c:dLbls>
        <c:gapWidth val="70"/>
        <c:axId val="444912896"/>
        <c:axId val="867828320"/>
      </c:barChart>
      <c:catAx>
        <c:axId val="44491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67828320"/>
        <c:crosses val="autoZero"/>
        <c:auto val="1"/>
        <c:lblAlgn val="ctr"/>
        <c:lblOffset val="100"/>
        <c:noMultiLvlLbl val="0"/>
      </c:catAx>
      <c:valAx>
        <c:axId val="867828320"/>
        <c:scaling>
          <c:orientation val="minMax"/>
          <c:max val="12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44912896"/>
        <c:crosses val="autoZero"/>
        <c:crossBetween val="between"/>
      </c:valAx>
      <c:spPr>
        <a:noFill/>
        <a:ln>
          <a:noFill/>
        </a:ln>
        <a:effectLst/>
      </c:spPr>
    </c:plotArea>
    <c:legend>
      <c:legendPos val="b"/>
      <c:layout>
        <c:manualLayout>
          <c:xMode val="edge"/>
          <c:yMode val="edge"/>
          <c:x val="0.36707711207594412"/>
          <c:y val="0.1801944599268451"/>
          <c:w val="0.31921233041782382"/>
          <c:h val="8.493523191661693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Cases of sepsis per 1,000 </a:t>
            </a:r>
            <a:br>
              <a:rPr lang="en-US" sz="1400" dirty="0">
                <a:solidFill>
                  <a:schemeClr val="tx1"/>
                </a:solidFill>
              </a:rPr>
            </a:br>
            <a:r>
              <a:rPr lang="en-US" sz="1400" dirty="0">
                <a:solidFill>
                  <a:schemeClr val="tx1"/>
                </a:solidFill>
              </a:rPr>
              <a:t>beneficiaries by </a:t>
            </a:r>
            <a:r>
              <a:rPr lang="en-US" sz="1400" b="1" dirty="0">
                <a:solidFill>
                  <a:schemeClr val="tx1"/>
                </a:solidFill>
              </a:rPr>
              <a:t>race/ethnicity</a:t>
            </a:r>
            <a:r>
              <a:rPr lang="en-US" sz="1400" dirty="0">
                <a:solidFill>
                  <a:schemeClr val="tx1"/>
                </a:solidFill>
              </a:rPr>
              <a:t>, </a:t>
            </a:r>
            <a:br>
              <a:rPr lang="en-US" sz="1400" dirty="0">
                <a:solidFill>
                  <a:schemeClr val="tx1"/>
                </a:solidFill>
              </a:rPr>
            </a:br>
            <a:r>
              <a:rPr lang="en-US" sz="1400" dirty="0">
                <a:solidFill>
                  <a:schemeClr val="tx1"/>
                </a:solidFill>
              </a:rPr>
              <a:t>2008 and 2017</a:t>
            </a:r>
          </a:p>
        </c:rich>
      </c:tx>
      <c:layout>
        <c:manualLayout>
          <c:xMode val="edge"/>
          <c:yMode val="edge"/>
          <c:x val="0.2203446896951014"/>
          <c:y val="1.953716063882685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9706965954412252E-2"/>
          <c:y val="0.14604864041621371"/>
          <c:w val="0.89184880876902217"/>
          <c:h val="0.78657974790899887"/>
        </c:manualLayout>
      </c:layout>
      <c:barChart>
        <c:barDir val="col"/>
        <c:grouping val="clustered"/>
        <c:varyColors val="0"/>
        <c:ser>
          <c:idx val="0"/>
          <c:order val="0"/>
          <c:tx>
            <c:strRef>
              <c:f>Sheet1!$B$1</c:f>
              <c:strCache>
                <c:ptCount val="1"/>
                <c:pt idx="0">
                  <c:v>2008</c:v>
                </c:pt>
              </c:strCache>
            </c:strRef>
          </c:tx>
          <c:spPr>
            <a:solidFill>
              <a:schemeClr val="bg2">
                <a:lumMod val="60000"/>
                <a:lumOff val="40000"/>
                <a:alpha val="80000"/>
              </a:schemeClr>
            </a:solidFill>
            <a:ln>
              <a:noFill/>
            </a:ln>
            <a:effectLst/>
          </c:spPr>
          <c:invertIfNegative val="0"/>
          <c:cat>
            <c:strRef>
              <c:f>Sheet1!$A$2:$A$4</c:f>
              <c:strCache>
                <c:ptCount val="3"/>
                <c:pt idx="0">
                  <c:v>White</c:v>
                </c:pt>
                <c:pt idx="1">
                  <c:v>Black</c:v>
                </c:pt>
                <c:pt idx="2">
                  <c:v>Other</c:v>
                </c:pt>
              </c:strCache>
            </c:strRef>
          </c:cat>
          <c:val>
            <c:numRef>
              <c:f>Sheet1!$B$2:$B$4</c:f>
              <c:numCache>
                <c:formatCode>General</c:formatCode>
                <c:ptCount val="3"/>
                <c:pt idx="0">
                  <c:v>31.7726175920271</c:v>
                </c:pt>
                <c:pt idx="1">
                  <c:v>37.499296092476698</c:v>
                </c:pt>
                <c:pt idx="2">
                  <c:v>40.617393338742502</c:v>
                </c:pt>
              </c:numCache>
            </c:numRef>
          </c:val>
          <c:extLst>
            <c:ext xmlns:c16="http://schemas.microsoft.com/office/drawing/2014/chart" uri="{C3380CC4-5D6E-409C-BE32-E72D297353CC}">
              <c16:uniqueId val="{00000000-24D3-4FFC-A217-CCC9EBFB76F0}"/>
            </c:ext>
          </c:extLst>
        </c:ser>
        <c:ser>
          <c:idx val="1"/>
          <c:order val="1"/>
          <c:tx>
            <c:strRef>
              <c:f>Sheet1!$C$1</c:f>
              <c:strCache>
                <c:ptCount val="1"/>
                <c:pt idx="0">
                  <c:v>2017</c:v>
                </c:pt>
              </c:strCache>
            </c:strRef>
          </c:tx>
          <c:spPr>
            <a:solidFill>
              <a:schemeClr val="bg2"/>
            </a:solidFill>
            <a:ln>
              <a:noFill/>
            </a:ln>
            <a:effectLst/>
          </c:spPr>
          <c:invertIfNegative val="0"/>
          <c:cat>
            <c:strRef>
              <c:f>Sheet1!$A$2:$A$4</c:f>
              <c:strCache>
                <c:ptCount val="3"/>
                <c:pt idx="0">
                  <c:v>White</c:v>
                </c:pt>
                <c:pt idx="1">
                  <c:v>Black</c:v>
                </c:pt>
                <c:pt idx="2">
                  <c:v>Other</c:v>
                </c:pt>
              </c:strCache>
            </c:strRef>
          </c:cat>
          <c:val>
            <c:numRef>
              <c:f>Sheet1!$C$2:$C$4</c:f>
              <c:numCache>
                <c:formatCode>General</c:formatCode>
                <c:ptCount val="3"/>
                <c:pt idx="0">
                  <c:v>80.690716975737701</c:v>
                </c:pt>
                <c:pt idx="1">
                  <c:v>74.419178673906998</c:v>
                </c:pt>
                <c:pt idx="2">
                  <c:v>95.497285465927305</c:v>
                </c:pt>
              </c:numCache>
            </c:numRef>
          </c:val>
          <c:extLst>
            <c:ext xmlns:c16="http://schemas.microsoft.com/office/drawing/2014/chart" uri="{C3380CC4-5D6E-409C-BE32-E72D297353CC}">
              <c16:uniqueId val="{00000001-24D3-4FFC-A217-CCC9EBFB76F0}"/>
            </c:ext>
          </c:extLst>
        </c:ser>
        <c:dLbls>
          <c:showLegendKey val="0"/>
          <c:showVal val="0"/>
          <c:showCatName val="0"/>
          <c:showSerName val="0"/>
          <c:showPercent val="0"/>
          <c:showBubbleSize val="0"/>
        </c:dLbls>
        <c:gapWidth val="160"/>
        <c:axId val="444912896"/>
        <c:axId val="867828320"/>
      </c:barChart>
      <c:catAx>
        <c:axId val="44491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67828320"/>
        <c:crosses val="autoZero"/>
        <c:auto val="1"/>
        <c:lblAlgn val="ctr"/>
        <c:lblOffset val="100"/>
        <c:noMultiLvlLbl val="0"/>
      </c:catAx>
      <c:valAx>
        <c:axId val="867828320"/>
        <c:scaling>
          <c:orientation val="minMax"/>
          <c:max val="120"/>
        </c:scaling>
        <c:delete val="1"/>
        <c:axPos val="l"/>
        <c:numFmt formatCode="General" sourceLinked="1"/>
        <c:majorTickMark val="none"/>
        <c:minorTickMark val="none"/>
        <c:tickLblPos val="nextTo"/>
        <c:crossAx val="444912896"/>
        <c:crosses val="autoZero"/>
        <c:crossBetween val="between"/>
      </c:valAx>
      <c:spPr>
        <a:noFill/>
        <a:ln>
          <a:noFill/>
        </a:ln>
        <a:effectLst/>
      </c:spPr>
    </c:plotArea>
    <c:legend>
      <c:legendPos val="b"/>
      <c:layout>
        <c:manualLayout>
          <c:xMode val="edge"/>
          <c:yMode val="edge"/>
          <c:x val="0.37024931443961634"/>
          <c:y val="0.1801944599268451"/>
          <c:w val="0.32872854556294628"/>
          <c:h val="8.493523191661693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Mean Medicare reimbursement for heart failure and shock episodes, </a:t>
            </a:r>
            <a:br>
              <a:rPr lang="en-US" sz="1400" dirty="0">
                <a:solidFill>
                  <a:schemeClr val="tx1"/>
                </a:solidFill>
              </a:rPr>
            </a:br>
            <a:r>
              <a:rPr lang="en-US" sz="1400" dirty="0">
                <a:solidFill>
                  <a:schemeClr val="tx1"/>
                </a:solidFill>
              </a:rPr>
              <a:t>by severity, 2008–2017</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808685474004961E-2"/>
          <c:y val="0.14458683769878491"/>
          <c:w val="0.72148048930931985"/>
          <c:h val="0.76136836786448925"/>
        </c:manualLayout>
      </c:layout>
      <c:lineChart>
        <c:grouping val="standard"/>
        <c:varyColors val="0"/>
        <c:ser>
          <c:idx val="0"/>
          <c:order val="0"/>
          <c:tx>
            <c:strRef>
              <c:f>Sheet1!$B$1</c:f>
              <c:strCache>
                <c:ptCount val="1"/>
                <c:pt idx="0">
                  <c:v>Major complications and comorbidities (CCs)</c:v>
                </c:pt>
              </c:strCache>
            </c:strRef>
          </c:tx>
          <c:spPr>
            <a:ln w="31750" cap="rnd">
              <a:solidFill>
                <a:schemeClr val="accent1"/>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Sheet1!$B$2:$B$11</c:f>
              <c:numCache>
                <c:formatCode>"$"#,##0.00000</c:formatCode>
                <c:ptCount val="10"/>
                <c:pt idx="0">
                  <c:v>19432.555530000001</c:v>
                </c:pt>
                <c:pt idx="1">
                  <c:v>20568.658380000001</c:v>
                </c:pt>
                <c:pt idx="2">
                  <c:v>20800.541550000002</c:v>
                </c:pt>
                <c:pt idx="3">
                  <c:v>21077.037929999999</c:v>
                </c:pt>
                <c:pt idx="4">
                  <c:v>21132.418420000002</c:v>
                </c:pt>
                <c:pt idx="5">
                  <c:v>21463.18204</c:v>
                </c:pt>
                <c:pt idx="6">
                  <c:v>21500.022150000001</c:v>
                </c:pt>
                <c:pt idx="7">
                  <c:v>21307.643749999999</c:v>
                </c:pt>
                <c:pt idx="8">
                  <c:v>21082.012790000001</c:v>
                </c:pt>
                <c:pt idx="9">
                  <c:v>21341.639220000001</c:v>
                </c:pt>
              </c:numCache>
            </c:numRef>
          </c:val>
          <c:smooth val="0"/>
          <c:extLst>
            <c:ext xmlns:c16="http://schemas.microsoft.com/office/drawing/2014/chart" uri="{C3380CC4-5D6E-409C-BE32-E72D297353CC}">
              <c16:uniqueId val="{00000000-B964-42D5-A032-CD16E0BED9DD}"/>
            </c:ext>
          </c:extLst>
        </c:ser>
        <c:ser>
          <c:idx val="1"/>
          <c:order val="1"/>
          <c:tx>
            <c:strRef>
              <c:f>Sheet1!$C$1</c:f>
              <c:strCache>
                <c:ptCount val="1"/>
                <c:pt idx="0">
                  <c:v>With CCs</c:v>
                </c:pt>
              </c:strCache>
            </c:strRef>
          </c:tx>
          <c:spPr>
            <a:ln w="31750" cap="rnd">
              <a:solidFill>
                <a:schemeClr val="accent6">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Sheet1!$C$2:$C$11</c:f>
              <c:numCache>
                <c:formatCode>"$"#,##0.00000</c:formatCode>
                <c:ptCount val="10"/>
                <c:pt idx="0">
                  <c:v>14865.515069999999</c:v>
                </c:pt>
                <c:pt idx="1">
                  <c:v>14917.520570000001</c:v>
                </c:pt>
                <c:pt idx="2">
                  <c:v>15265.29285</c:v>
                </c:pt>
                <c:pt idx="3">
                  <c:v>15859.745940000001</c:v>
                </c:pt>
                <c:pt idx="4">
                  <c:v>15809.997170000001</c:v>
                </c:pt>
                <c:pt idx="5">
                  <c:v>16070.20156</c:v>
                </c:pt>
                <c:pt idx="6">
                  <c:v>16432.96456</c:v>
                </c:pt>
                <c:pt idx="7">
                  <c:v>16266.65719</c:v>
                </c:pt>
                <c:pt idx="8">
                  <c:v>16180.85555</c:v>
                </c:pt>
                <c:pt idx="9">
                  <c:v>15688.58886</c:v>
                </c:pt>
              </c:numCache>
            </c:numRef>
          </c:val>
          <c:smooth val="0"/>
          <c:extLst>
            <c:ext xmlns:c16="http://schemas.microsoft.com/office/drawing/2014/chart" uri="{C3380CC4-5D6E-409C-BE32-E72D297353CC}">
              <c16:uniqueId val="{00000001-B964-42D5-A032-CD16E0BED9DD}"/>
            </c:ext>
          </c:extLst>
        </c:ser>
        <c:ser>
          <c:idx val="2"/>
          <c:order val="2"/>
          <c:tx>
            <c:strRef>
              <c:f>Sheet1!$D$1</c:f>
              <c:strCache>
                <c:ptCount val="1"/>
                <c:pt idx="0">
                  <c:v>No CCs</c:v>
                </c:pt>
              </c:strCache>
            </c:strRef>
          </c:tx>
          <c:spPr>
            <a:ln w="31750" cap="rnd">
              <a:solidFill>
                <a:schemeClr val="accent5">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Sheet1!$D$2:$D$11</c:f>
              <c:numCache>
                <c:formatCode>"$"#,##0.00000</c:formatCode>
                <c:ptCount val="10"/>
                <c:pt idx="0">
                  <c:v>11904.12203</c:v>
                </c:pt>
                <c:pt idx="1">
                  <c:v>11316.03471</c:v>
                </c:pt>
                <c:pt idx="2">
                  <c:v>11430.332710000001</c:v>
                </c:pt>
                <c:pt idx="3">
                  <c:v>11392.96204</c:v>
                </c:pt>
                <c:pt idx="4">
                  <c:v>11370.83575</c:v>
                </c:pt>
                <c:pt idx="5">
                  <c:v>11809.299150000001</c:v>
                </c:pt>
                <c:pt idx="6">
                  <c:v>12258.530629999999</c:v>
                </c:pt>
                <c:pt idx="7">
                  <c:v>12255.9043</c:v>
                </c:pt>
                <c:pt idx="8">
                  <c:v>12214.901750000001</c:v>
                </c:pt>
                <c:pt idx="9">
                  <c:v>12003.61261</c:v>
                </c:pt>
              </c:numCache>
            </c:numRef>
          </c:val>
          <c:smooth val="0"/>
          <c:extLst>
            <c:ext xmlns:c16="http://schemas.microsoft.com/office/drawing/2014/chart" uri="{C3380CC4-5D6E-409C-BE32-E72D297353CC}">
              <c16:uniqueId val="{00000002-B964-42D5-A032-CD16E0BED9DD}"/>
            </c:ext>
          </c:extLst>
        </c:ser>
        <c:dLbls>
          <c:showLegendKey val="0"/>
          <c:showVal val="0"/>
          <c:showCatName val="0"/>
          <c:showSerName val="0"/>
          <c:showPercent val="0"/>
          <c:showBubbleSize val="0"/>
        </c:dLbls>
        <c:smooth val="0"/>
        <c:axId val="443685840"/>
        <c:axId val="1020693344"/>
      </c:lineChart>
      <c:catAx>
        <c:axId val="44368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20693344"/>
        <c:crosses val="autoZero"/>
        <c:auto val="1"/>
        <c:lblAlgn val="ctr"/>
        <c:lblOffset val="100"/>
        <c:noMultiLvlLbl val="0"/>
      </c:catAx>
      <c:valAx>
        <c:axId val="102069334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43685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b="0" i="0" u="none" strike="noStrike" baseline="0" dirty="0">
                <a:solidFill>
                  <a:schemeClr val="tx1"/>
                </a:solidFill>
                <a:effectLst/>
              </a:rPr>
              <a:t>Frequency of heart failure and shock episodes among Medicare beneficiaries, </a:t>
            </a:r>
            <a:br>
              <a:rPr lang="en-US" sz="1400" b="0" i="0" u="none" strike="noStrike" baseline="0" dirty="0">
                <a:solidFill>
                  <a:schemeClr val="tx1"/>
                </a:solidFill>
                <a:effectLst/>
              </a:rPr>
            </a:br>
            <a:r>
              <a:rPr lang="en-US" sz="1400" b="0" i="0" u="none" strike="noStrike" baseline="0" dirty="0">
                <a:solidFill>
                  <a:schemeClr val="tx1"/>
                </a:solidFill>
                <a:effectLst/>
              </a:rPr>
              <a:t>by severity, 2008–2017</a:t>
            </a:r>
            <a:endParaRPr lang="en-US" sz="1400"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954596355404143E-2"/>
          <c:y val="0.15015297241628262"/>
          <c:w val="0.7064124307435703"/>
          <c:h val="0.77176792980575459"/>
        </c:manualLayout>
      </c:layout>
      <c:lineChart>
        <c:grouping val="standard"/>
        <c:varyColors val="0"/>
        <c:ser>
          <c:idx val="0"/>
          <c:order val="0"/>
          <c:tx>
            <c:strRef>
              <c:f>Sheet1!$B$1</c:f>
              <c:strCache>
                <c:ptCount val="1"/>
                <c:pt idx="0">
                  <c:v>Major complications and comorbidities (CCs)</c:v>
                </c:pt>
              </c:strCache>
            </c:strRef>
          </c:tx>
          <c:spPr>
            <a:ln w="31750" cap="rnd">
              <a:solidFill>
                <a:schemeClr val="accent1"/>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Sheet1!$B$2:$B$11</c:f>
              <c:numCache>
                <c:formatCode>#,##0</c:formatCode>
                <c:ptCount val="10"/>
                <c:pt idx="0">
                  <c:v>192936</c:v>
                </c:pt>
                <c:pt idx="1">
                  <c:v>211481</c:v>
                </c:pt>
                <c:pt idx="2">
                  <c:v>204800</c:v>
                </c:pt>
                <c:pt idx="3">
                  <c:v>172039</c:v>
                </c:pt>
                <c:pt idx="4">
                  <c:v>172258</c:v>
                </c:pt>
                <c:pt idx="5">
                  <c:v>176563</c:v>
                </c:pt>
                <c:pt idx="6">
                  <c:v>186429</c:v>
                </c:pt>
                <c:pt idx="7">
                  <c:v>201917</c:v>
                </c:pt>
                <c:pt idx="8">
                  <c:v>231301</c:v>
                </c:pt>
                <c:pt idx="9">
                  <c:v>313687</c:v>
                </c:pt>
              </c:numCache>
            </c:numRef>
          </c:val>
          <c:smooth val="0"/>
          <c:extLst>
            <c:ext xmlns:c16="http://schemas.microsoft.com/office/drawing/2014/chart" uri="{C3380CC4-5D6E-409C-BE32-E72D297353CC}">
              <c16:uniqueId val="{00000000-F96C-41B0-B4C8-67770744A0A8}"/>
            </c:ext>
          </c:extLst>
        </c:ser>
        <c:ser>
          <c:idx val="1"/>
          <c:order val="1"/>
          <c:tx>
            <c:strRef>
              <c:f>Sheet1!$C$1</c:f>
              <c:strCache>
                <c:ptCount val="1"/>
                <c:pt idx="0">
                  <c:v>With CCs</c:v>
                </c:pt>
              </c:strCache>
            </c:strRef>
          </c:tx>
          <c:spPr>
            <a:ln w="31750" cap="rnd">
              <a:solidFill>
                <a:schemeClr val="accent6">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Sheet1!$C$2:$C$11</c:f>
              <c:numCache>
                <c:formatCode>#,##0</c:formatCode>
                <c:ptCount val="10"/>
                <c:pt idx="0">
                  <c:v>183276</c:v>
                </c:pt>
                <c:pt idx="1">
                  <c:v>174178</c:v>
                </c:pt>
                <c:pt idx="2">
                  <c:v>176610</c:v>
                </c:pt>
                <c:pt idx="3">
                  <c:v>200451</c:v>
                </c:pt>
                <c:pt idx="4">
                  <c:v>186317</c:v>
                </c:pt>
                <c:pt idx="5">
                  <c:v>179538</c:v>
                </c:pt>
                <c:pt idx="6">
                  <c:v>178095</c:v>
                </c:pt>
                <c:pt idx="7">
                  <c:v>174727</c:v>
                </c:pt>
                <c:pt idx="8">
                  <c:v>153521</c:v>
                </c:pt>
                <c:pt idx="9">
                  <c:v>96690</c:v>
                </c:pt>
              </c:numCache>
            </c:numRef>
          </c:val>
          <c:smooth val="0"/>
          <c:extLst>
            <c:ext xmlns:c16="http://schemas.microsoft.com/office/drawing/2014/chart" uri="{C3380CC4-5D6E-409C-BE32-E72D297353CC}">
              <c16:uniqueId val="{00000001-F96C-41B0-B4C8-67770744A0A8}"/>
            </c:ext>
          </c:extLst>
        </c:ser>
        <c:ser>
          <c:idx val="2"/>
          <c:order val="2"/>
          <c:tx>
            <c:strRef>
              <c:f>Sheet1!$D$1</c:f>
              <c:strCache>
                <c:ptCount val="1"/>
                <c:pt idx="0">
                  <c:v>No CCs</c:v>
                </c:pt>
              </c:strCache>
            </c:strRef>
          </c:tx>
          <c:spPr>
            <a:ln w="31750" cap="rnd">
              <a:solidFill>
                <a:schemeClr val="accent5">
                  <a:lumMod val="60000"/>
                  <a:lumOff val="40000"/>
                </a:schemeClr>
              </a:solidFill>
              <a:round/>
            </a:ln>
            <a:effectLst/>
          </c:spPr>
          <c:marker>
            <c:symbol val="none"/>
          </c:marke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Sheet1!$D$2:$D$11</c:f>
              <c:numCache>
                <c:formatCode>#,##0</c:formatCode>
                <c:ptCount val="10"/>
                <c:pt idx="0">
                  <c:v>127051</c:v>
                </c:pt>
                <c:pt idx="1">
                  <c:v>112645</c:v>
                </c:pt>
                <c:pt idx="2">
                  <c:v>101782</c:v>
                </c:pt>
                <c:pt idx="3">
                  <c:v>90102</c:v>
                </c:pt>
                <c:pt idx="4">
                  <c:v>78958</c:v>
                </c:pt>
                <c:pt idx="5">
                  <c:v>70578</c:v>
                </c:pt>
                <c:pt idx="6">
                  <c:v>64996</c:v>
                </c:pt>
                <c:pt idx="7">
                  <c:v>59005</c:v>
                </c:pt>
                <c:pt idx="8">
                  <c:v>50565</c:v>
                </c:pt>
                <c:pt idx="9">
                  <c:v>39149</c:v>
                </c:pt>
              </c:numCache>
            </c:numRef>
          </c:val>
          <c:smooth val="0"/>
          <c:extLst>
            <c:ext xmlns:c16="http://schemas.microsoft.com/office/drawing/2014/chart" uri="{C3380CC4-5D6E-409C-BE32-E72D297353CC}">
              <c16:uniqueId val="{00000002-F96C-41B0-B4C8-67770744A0A8}"/>
            </c:ext>
          </c:extLst>
        </c:ser>
        <c:dLbls>
          <c:showLegendKey val="0"/>
          <c:showVal val="0"/>
          <c:showCatName val="0"/>
          <c:showSerName val="0"/>
          <c:showPercent val="0"/>
          <c:showBubbleSize val="0"/>
        </c:dLbls>
        <c:smooth val="0"/>
        <c:axId val="331340416"/>
        <c:axId val="1023655248"/>
      </c:lineChart>
      <c:catAx>
        <c:axId val="331340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23655248"/>
        <c:crosses val="autoZero"/>
        <c:auto val="1"/>
        <c:lblAlgn val="ctr"/>
        <c:lblOffset val="100"/>
        <c:noMultiLvlLbl val="0"/>
      </c:catAx>
      <c:valAx>
        <c:axId val="10236552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313404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Cases of heart failure and shock </a:t>
            </a:r>
            <a:br>
              <a:rPr lang="en-US" sz="1400" dirty="0">
                <a:solidFill>
                  <a:schemeClr val="tx1"/>
                </a:solidFill>
              </a:rPr>
            </a:br>
            <a:r>
              <a:rPr lang="en-US" sz="1400" dirty="0">
                <a:solidFill>
                  <a:schemeClr val="tx1"/>
                </a:solidFill>
              </a:rPr>
              <a:t>per 1,000 beneficiaries by </a:t>
            </a:r>
            <a:r>
              <a:rPr lang="en-US" sz="1400" b="1" dirty="0">
                <a:solidFill>
                  <a:schemeClr val="tx1"/>
                </a:solidFill>
              </a:rPr>
              <a:t>age</a:t>
            </a:r>
            <a:r>
              <a:rPr lang="en-US" sz="1400" dirty="0">
                <a:solidFill>
                  <a:schemeClr val="tx1"/>
                </a:solidFill>
              </a:rPr>
              <a:t>, </a:t>
            </a:r>
            <a:br>
              <a:rPr lang="en-US" sz="1400" dirty="0">
                <a:solidFill>
                  <a:schemeClr val="tx1"/>
                </a:solidFill>
              </a:rPr>
            </a:br>
            <a:r>
              <a:rPr lang="en-US" sz="1400" dirty="0">
                <a:solidFill>
                  <a:schemeClr val="tx1"/>
                </a:solidFill>
              </a:rPr>
              <a:t>2008 and 2017</a:t>
            </a:r>
          </a:p>
        </c:rich>
      </c:tx>
      <c:layout>
        <c:manualLayout>
          <c:xMode val="edge"/>
          <c:yMode val="edge"/>
          <c:x val="0.21307654080962174"/>
          <c:y val="1.729106628242075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5546327207472498E-2"/>
          <c:y val="0.15269463795411739"/>
          <c:w val="0.87837245669711361"/>
          <c:h val="0.77606707662983054"/>
        </c:manualLayout>
      </c:layout>
      <c:barChart>
        <c:barDir val="col"/>
        <c:grouping val="clustered"/>
        <c:varyColors val="0"/>
        <c:ser>
          <c:idx val="0"/>
          <c:order val="0"/>
          <c:tx>
            <c:strRef>
              <c:f>Sheet1!$B$1</c:f>
              <c:strCache>
                <c:ptCount val="1"/>
                <c:pt idx="0">
                  <c:v>2008</c:v>
                </c:pt>
              </c:strCache>
            </c:strRef>
          </c:tx>
          <c:spPr>
            <a:solidFill>
              <a:schemeClr val="accent6">
                <a:lumMod val="40000"/>
                <a:lumOff val="60000"/>
              </a:schemeClr>
            </a:solidFill>
            <a:ln>
              <a:noFill/>
            </a:ln>
            <a:effectLst/>
          </c:spPr>
          <c:invertIfNegative val="0"/>
          <c:cat>
            <c:strRef>
              <c:f>Sheet1!$A$2:$A$5</c:f>
              <c:strCache>
                <c:ptCount val="4"/>
                <c:pt idx="0">
                  <c:v>&lt;65</c:v>
                </c:pt>
                <c:pt idx="1">
                  <c:v>65–74</c:v>
                </c:pt>
                <c:pt idx="2">
                  <c:v>75–84</c:v>
                </c:pt>
                <c:pt idx="3">
                  <c:v>85+</c:v>
                </c:pt>
              </c:strCache>
            </c:strRef>
          </c:cat>
          <c:val>
            <c:numRef>
              <c:f>Sheet1!$B$2:$B$5</c:f>
              <c:numCache>
                <c:formatCode>General</c:formatCode>
                <c:ptCount val="4"/>
                <c:pt idx="0">
                  <c:v>30.392211549999999</c:v>
                </c:pt>
                <c:pt idx="1">
                  <c:v>34.982237720000001</c:v>
                </c:pt>
                <c:pt idx="2">
                  <c:v>50.287451609999998</c:v>
                </c:pt>
                <c:pt idx="3">
                  <c:v>75.002516029999995</c:v>
                </c:pt>
              </c:numCache>
            </c:numRef>
          </c:val>
          <c:extLst>
            <c:ext xmlns:c16="http://schemas.microsoft.com/office/drawing/2014/chart" uri="{C3380CC4-5D6E-409C-BE32-E72D297353CC}">
              <c16:uniqueId val="{00000000-4D0A-4803-9F75-C2432296360C}"/>
            </c:ext>
          </c:extLst>
        </c:ser>
        <c:ser>
          <c:idx val="1"/>
          <c:order val="1"/>
          <c:tx>
            <c:strRef>
              <c:f>Sheet1!$C$1</c:f>
              <c:strCache>
                <c:ptCount val="1"/>
                <c:pt idx="0">
                  <c:v>2017</c:v>
                </c:pt>
              </c:strCache>
            </c:strRef>
          </c:tx>
          <c:spPr>
            <a:solidFill>
              <a:schemeClr val="accent1"/>
            </a:solidFill>
            <a:ln>
              <a:noFill/>
            </a:ln>
            <a:effectLst/>
          </c:spPr>
          <c:invertIfNegative val="0"/>
          <c:cat>
            <c:strRef>
              <c:f>Sheet1!$A$2:$A$5</c:f>
              <c:strCache>
                <c:ptCount val="4"/>
                <c:pt idx="0">
                  <c:v>&lt;65</c:v>
                </c:pt>
                <c:pt idx="1">
                  <c:v>65–74</c:v>
                </c:pt>
                <c:pt idx="2">
                  <c:v>75–84</c:v>
                </c:pt>
                <c:pt idx="3">
                  <c:v>85+</c:v>
                </c:pt>
              </c:strCache>
            </c:strRef>
          </c:cat>
          <c:val>
            <c:numRef>
              <c:f>Sheet1!$C$2:$C$5</c:f>
              <c:numCache>
                <c:formatCode>General</c:formatCode>
                <c:ptCount val="4"/>
                <c:pt idx="0">
                  <c:v>35.403151889999997</c:v>
                </c:pt>
                <c:pt idx="1">
                  <c:v>36.955696289999999</c:v>
                </c:pt>
                <c:pt idx="2">
                  <c:v>53.714090460000001</c:v>
                </c:pt>
                <c:pt idx="3">
                  <c:v>80.554719590000005</c:v>
                </c:pt>
              </c:numCache>
            </c:numRef>
          </c:val>
          <c:extLst>
            <c:ext xmlns:c16="http://schemas.microsoft.com/office/drawing/2014/chart" uri="{C3380CC4-5D6E-409C-BE32-E72D297353CC}">
              <c16:uniqueId val="{00000001-4D0A-4803-9F75-C2432296360C}"/>
            </c:ext>
          </c:extLst>
        </c:ser>
        <c:dLbls>
          <c:showLegendKey val="0"/>
          <c:showVal val="0"/>
          <c:showCatName val="0"/>
          <c:showSerName val="0"/>
          <c:showPercent val="0"/>
          <c:showBubbleSize val="0"/>
        </c:dLbls>
        <c:gapWidth val="70"/>
        <c:axId val="1031621344"/>
        <c:axId val="1025240656"/>
      </c:barChart>
      <c:catAx>
        <c:axId val="1031621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25240656"/>
        <c:crosses val="autoZero"/>
        <c:auto val="1"/>
        <c:lblAlgn val="ctr"/>
        <c:lblOffset val="100"/>
        <c:noMultiLvlLbl val="0"/>
      </c:catAx>
      <c:valAx>
        <c:axId val="1025240656"/>
        <c:scaling>
          <c:orientation val="minMax"/>
          <c:max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31621344"/>
        <c:crosses val="autoZero"/>
        <c:crossBetween val="between"/>
        <c:majorUnit val="20"/>
      </c:valAx>
      <c:spPr>
        <a:noFill/>
        <a:ln>
          <a:noFill/>
        </a:ln>
        <a:effectLst/>
      </c:spPr>
    </c:plotArea>
    <c:legend>
      <c:legendPos val="b"/>
      <c:layout>
        <c:manualLayout>
          <c:xMode val="edge"/>
          <c:yMode val="edge"/>
          <c:x val="0.36046742435762785"/>
          <c:y val="0.17799314711021355"/>
          <c:w val="0.31215550619242055"/>
          <c:h val="5.831809208287004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dirty="0">
                <a:solidFill>
                  <a:schemeClr val="tx1"/>
                </a:solidFill>
              </a:rPr>
              <a:t>Cases of heart failure and shock </a:t>
            </a:r>
            <a:br>
              <a:rPr lang="en-US" sz="1400" dirty="0">
                <a:solidFill>
                  <a:schemeClr val="tx1"/>
                </a:solidFill>
              </a:rPr>
            </a:br>
            <a:r>
              <a:rPr lang="en-US" sz="1400" dirty="0">
                <a:solidFill>
                  <a:schemeClr val="tx1"/>
                </a:solidFill>
              </a:rPr>
              <a:t>per 1,000 beneficiaries by </a:t>
            </a:r>
            <a:r>
              <a:rPr lang="en-US" sz="1400" b="1" dirty="0">
                <a:solidFill>
                  <a:schemeClr val="tx1"/>
                </a:solidFill>
              </a:rPr>
              <a:t>race/ethnicity</a:t>
            </a:r>
            <a:r>
              <a:rPr lang="en-US" sz="1400" dirty="0">
                <a:solidFill>
                  <a:schemeClr val="tx1"/>
                </a:solidFill>
              </a:rPr>
              <a:t>, </a:t>
            </a:r>
            <a:br>
              <a:rPr lang="en-US" sz="1400" dirty="0">
                <a:solidFill>
                  <a:schemeClr val="tx1"/>
                </a:solidFill>
              </a:rPr>
            </a:br>
            <a:r>
              <a:rPr lang="en-US" sz="1400" dirty="0">
                <a:solidFill>
                  <a:schemeClr val="tx1"/>
                </a:solidFill>
              </a:rPr>
              <a:t>2008 and 2017</a:t>
            </a:r>
          </a:p>
        </c:rich>
      </c:tx>
      <c:layout>
        <c:manualLayout>
          <c:xMode val="edge"/>
          <c:yMode val="edge"/>
          <c:x val="0.1386429022491493"/>
          <c:y val="1.729106628242075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5546327207472498E-2"/>
          <c:y val="0.15269463795411739"/>
          <c:w val="0.87837245669711361"/>
          <c:h val="0.77606707662983054"/>
        </c:manualLayout>
      </c:layout>
      <c:barChart>
        <c:barDir val="col"/>
        <c:grouping val="clustered"/>
        <c:varyColors val="0"/>
        <c:ser>
          <c:idx val="0"/>
          <c:order val="0"/>
          <c:tx>
            <c:strRef>
              <c:f>Sheet1!$B$1</c:f>
              <c:strCache>
                <c:ptCount val="1"/>
                <c:pt idx="0">
                  <c:v>2008</c:v>
                </c:pt>
              </c:strCache>
            </c:strRef>
          </c:tx>
          <c:spPr>
            <a:solidFill>
              <a:schemeClr val="accent6">
                <a:lumMod val="40000"/>
                <a:lumOff val="60000"/>
              </a:schemeClr>
            </a:solidFill>
            <a:ln>
              <a:noFill/>
            </a:ln>
            <a:effectLst/>
          </c:spPr>
          <c:invertIfNegative val="0"/>
          <c:cat>
            <c:strRef>
              <c:f>Sheet1!$A$2:$A$4</c:f>
              <c:strCache>
                <c:ptCount val="3"/>
                <c:pt idx="0">
                  <c:v>White</c:v>
                </c:pt>
                <c:pt idx="1">
                  <c:v>Black</c:v>
                </c:pt>
                <c:pt idx="2">
                  <c:v>Other</c:v>
                </c:pt>
              </c:strCache>
            </c:strRef>
          </c:cat>
          <c:val>
            <c:numRef>
              <c:f>Sheet1!$B$2:$B$4</c:f>
              <c:numCache>
                <c:formatCode>General</c:formatCode>
                <c:ptCount val="3"/>
                <c:pt idx="0">
                  <c:v>46.423095840000002</c:v>
                </c:pt>
                <c:pt idx="1">
                  <c:v>60.889428979999998</c:v>
                </c:pt>
                <c:pt idx="2">
                  <c:v>45.168323440000002</c:v>
                </c:pt>
              </c:numCache>
            </c:numRef>
          </c:val>
          <c:extLst>
            <c:ext xmlns:c16="http://schemas.microsoft.com/office/drawing/2014/chart" uri="{C3380CC4-5D6E-409C-BE32-E72D297353CC}">
              <c16:uniqueId val="{00000000-61C0-482A-B8B8-4A4297C6DFAD}"/>
            </c:ext>
          </c:extLst>
        </c:ser>
        <c:ser>
          <c:idx val="1"/>
          <c:order val="1"/>
          <c:tx>
            <c:strRef>
              <c:f>Sheet1!$C$1</c:f>
              <c:strCache>
                <c:ptCount val="1"/>
                <c:pt idx="0">
                  <c:v>2017</c:v>
                </c:pt>
              </c:strCache>
            </c:strRef>
          </c:tx>
          <c:spPr>
            <a:solidFill>
              <a:schemeClr val="accent1"/>
            </a:solidFill>
            <a:ln>
              <a:noFill/>
            </a:ln>
            <a:effectLst/>
          </c:spPr>
          <c:invertIfNegative val="0"/>
          <c:cat>
            <c:strRef>
              <c:f>Sheet1!$A$2:$A$4</c:f>
              <c:strCache>
                <c:ptCount val="3"/>
                <c:pt idx="0">
                  <c:v>White</c:v>
                </c:pt>
                <c:pt idx="1">
                  <c:v>Black</c:v>
                </c:pt>
                <c:pt idx="2">
                  <c:v>Other</c:v>
                </c:pt>
              </c:strCache>
            </c:strRef>
          </c:cat>
          <c:val>
            <c:numRef>
              <c:f>Sheet1!$C$2:$C$4</c:f>
              <c:numCache>
                <c:formatCode>General</c:formatCode>
                <c:ptCount val="3"/>
                <c:pt idx="0">
                  <c:v>48.981914570000001</c:v>
                </c:pt>
                <c:pt idx="1">
                  <c:v>66.481094380000002</c:v>
                </c:pt>
                <c:pt idx="2">
                  <c:v>47.199701040000001</c:v>
                </c:pt>
              </c:numCache>
            </c:numRef>
          </c:val>
          <c:extLst>
            <c:ext xmlns:c16="http://schemas.microsoft.com/office/drawing/2014/chart" uri="{C3380CC4-5D6E-409C-BE32-E72D297353CC}">
              <c16:uniqueId val="{00000001-61C0-482A-B8B8-4A4297C6DFAD}"/>
            </c:ext>
          </c:extLst>
        </c:ser>
        <c:dLbls>
          <c:showLegendKey val="0"/>
          <c:showVal val="0"/>
          <c:showCatName val="0"/>
          <c:showSerName val="0"/>
          <c:showPercent val="0"/>
          <c:showBubbleSize val="0"/>
        </c:dLbls>
        <c:gapWidth val="160"/>
        <c:axId val="1031621344"/>
        <c:axId val="1025240656"/>
      </c:barChart>
      <c:catAx>
        <c:axId val="1031621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25240656"/>
        <c:crosses val="autoZero"/>
        <c:auto val="1"/>
        <c:lblAlgn val="ctr"/>
        <c:lblOffset val="100"/>
        <c:noMultiLvlLbl val="0"/>
      </c:catAx>
      <c:valAx>
        <c:axId val="1025240656"/>
        <c:scaling>
          <c:orientation val="minMax"/>
          <c:max val="100"/>
        </c:scaling>
        <c:delete val="1"/>
        <c:axPos val="l"/>
        <c:numFmt formatCode="General" sourceLinked="1"/>
        <c:majorTickMark val="none"/>
        <c:minorTickMark val="none"/>
        <c:tickLblPos val="nextTo"/>
        <c:crossAx val="1031621344"/>
        <c:crosses val="autoZero"/>
        <c:crossBetween val="between"/>
      </c:valAx>
      <c:spPr>
        <a:noFill/>
        <a:ln>
          <a:noFill/>
        </a:ln>
        <a:effectLst/>
      </c:spPr>
    </c:plotArea>
    <c:legend>
      <c:legendPos val="b"/>
      <c:layout>
        <c:manualLayout>
          <c:xMode val="edge"/>
          <c:yMode val="edge"/>
          <c:x val="0.36949206660517592"/>
          <c:y val="0.17799314711021355"/>
          <c:w val="0.32418836252248456"/>
          <c:h val="5.831809208287004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4/27/2021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522AE6-E74F-42D0-981F-5EFC9E130E7F}" type="slidenum">
              <a:rPr lang="en-US" smtClean="0"/>
              <a:t>3</a:t>
            </a:fld>
            <a:endParaRPr lang="en-US"/>
          </a:p>
        </p:txBody>
      </p:sp>
    </p:spTree>
    <p:extLst>
      <p:ext uri="{BB962C8B-B14F-4D97-AF65-F5344CB8AC3E}">
        <p14:creationId xmlns:p14="http://schemas.microsoft.com/office/powerpoint/2010/main" val="1816168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522AE6-E74F-42D0-981F-5EFC9E130E7F}" type="slidenum">
              <a:rPr lang="en-US" smtClean="0"/>
              <a:t>4</a:t>
            </a:fld>
            <a:endParaRPr lang="en-US"/>
          </a:p>
        </p:txBody>
      </p:sp>
    </p:spTree>
    <p:extLst>
      <p:ext uri="{BB962C8B-B14F-4D97-AF65-F5344CB8AC3E}">
        <p14:creationId xmlns:p14="http://schemas.microsoft.com/office/powerpoint/2010/main" val="56878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522AE6-E74F-42D0-981F-5EFC9E130E7F}" type="slidenum">
              <a:rPr lang="en-US" smtClean="0"/>
              <a:t>5</a:t>
            </a:fld>
            <a:endParaRPr lang="en-US"/>
          </a:p>
        </p:txBody>
      </p:sp>
    </p:spTree>
    <p:extLst>
      <p:ext uri="{BB962C8B-B14F-4D97-AF65-F5344CB8AC3E}">
        <p14:creationId xmlns:p14="http://schemas.microsoft.com/office/powerpoint/2010/main" val="3612209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522AE6-E74F-42D0-981F-5EFC9E130E7F}" type="slidenum">
              <a:rPr lang="en-US" smtClean="0"/>
              <a:t>6</a:t>
            </a:fld>
            <a:endParaRPr lang="en-US"/>
          </a:p>
        </p:txBody>
      </p:sp>
    </p:spTree>
    <p:extLst>
      <p:ext uri="{BB962C8B-B14F-4D97-AF65-F5344CB8AC3E}">
        <p14:creationId xmlns:p14="http://schemas.microsoft.com/office/powerpoint/2010/main" val="119151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522AE6-E74F-42D0-981F-5EFC9E130E7F}" type="slidenum">
              <a:rPr lang="en-US" smtClean="0"/>
              <a:t>7</a:t>
            </a:fld>
            <a:endParaRPr lang="en-US"/>
          </a:p>
        </p:txBody>
      </p:sp>
    </p:spTree>
    <p:extLst>
      <p:ext uri="{BB962C8B-B14F-4D97-AF65-F5344CB8AC3E}">
        <p14:creationId xmlns:p14="http://schemas.microsoft.com/office/powerpoint/2010/main" val="1000006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522AE6-E74F-42D0-981F-5EFC9E130E7F}" type="slidenum">
              <a:rPr lang="en-US" smtClean="0"/>
              <a:t>8</a:t>
            </a:fld>
            <a:endParaRPr lang="en-US"/>
          </a:p>
        </p:txBody>
      </p:sp>
    </p:spTree>
    <p:extLst>
      <p:ext uri="{BB962C8B-B14F-4D97-AF65-F5344CB8AC3E}">
        <p14:creationId xmlns:p14="http://schemas.microsoft.com/office/powerpoint/2010/main" val="3947455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522AE6-E74F-42D0-981F-5EFC9E130E7F}" type="slidenum">
              <a:rPr lang="en-US" smtClean="0"/>
              <a:t>9</a:t>
            </a:fld>
            <a:endParaRPr lang="en-US"/>
          </a:p>
        </p:txBody>
      </p:sp>
    </p:spTree>
    <p:extLst>
      <p:ext uri="{BB962C8B-B14F-4D97-AF65-F5344CB8AC3E}">
        <p14:creationId xmlns:p14="http://schemas.microsoft.com/office/powerpoint/2010/main" val="1279805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522AE6-E74F-42D0-981F-5EFC9E130E7F}" type="slidenum">
              <a:rPr lang="en-US" smtClean="0"/>
              <a:t>10</a:t>
            </a:fld>
            <a:endParaRPr lang="en-US"/>
          </a:p>
        </p:txBody>
      </p:sp>
    </p:spTree>
    <p:extLst>
      <p:ext uri="{BB962C8B-B14F-4D97-AF65-F5344CB8AC3E}">
        <p14:creationId xmlns:p14="http://schemas.microsoft.com/office/powerpoint/2010/main" val="27030478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dirty="0">
              <a:solidFill>
                <a:schemeClr val="accent1"/>
              </a:solidFill>
              <a:latin typeface="+mn-lt"/>
            </a:endParaRPr>
          </a:p>
        </p:txBody>
      </p:sp>
    </p:spTree>
    <p:extLst>
      <p:ext uri="{BB962C8B-B14F-4D97-AF65-F5344CB8AC3E}">
        <p14:creationId xmlns:p14="http://schemas.microsoft.com/office/powerpoint/2010/main" val="315494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1" name="Picture Placeholder 4"/>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2"/>
                </a:solidFill>
              </a:defRPr>
            </a:lvl1pPr>
          </a:lstStyle>
          <a:p>
            <a:r>
              <a:rPr lang="en-US"/>
              <a:t>Drag picture to placeholder or click icon to add</a:t>
            </a: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3" y="1828800"/>
            <a:ext cx="4114800"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99567831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30341360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78"/>
            <a:ext cx="4114800" cy="4206241"/>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8272BB8B-624A-4C45-B901-FBCED4B14A6C}"/>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bg2"/>
                </a:solidFill>
              </a:defRPr>
            </a:lvl1pPr>
          </a:lstStyle>
          <a:p>
            <a:r>
              <a:rPr lang="en-US"/>
              <a:t>Drag picture to placeholder or click icon to add</a:t>
            </a:r>
          </a:p>
        </p:txBody>
      </p:sp>
    </p:spTree>
    <p:extLst>
      <p:ext uri="{BB962C8B-B14F-4D97-AF65-F5344CB8AC3E}">
        <p14:creationId xmlns:p14="http://schemas.microsoft.com/office/powerpoint/2010/main" val="198169572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60BDA4A3-F221-914D-BFF9-03E27D314E89}"/>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1328194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88240798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dirty="0">
              <a:solidFill>
                <a:schemeClr val="accent6">
                  <a:lumMod val="20000"/>
                  <a:lumOff val="80000"/>
                </a:schemeClr>
              </a:solidFill>
              <a:latin typeface="+mn-lt"/>
            </a:endParaRPr>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4077189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92375913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7374C714-767A-8D45-96AF-F0D193DA9C08}"/>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4"/>
                </a:solidFill>
              </a:defRPr>
            </a:lvl1pPr>
          </a:lstStyle>
          <a:p>
            <a:r>
              <a:rPr lang="en-US"/>
              <a:t>Drag picture to placeholder or click icon to add</a:t>
            </a:r>
          </a:p>
        </p:txBody>
      </p:sp>
    </p:spTree>
    <p:extLst>
      <p:ext uri="{BB962C8B-B14F-4D97-AF65-F5344CB8AC3E}">
        <p14:creationId xmlns:p14="http://schemas.microsoft.com/office/powerpoint/2010/main" val="2553542793"/>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CF209F0E-A49E-434E-A261-373A60B7566B}"/>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27984653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7696565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6"/>
                </a:solidFill>
              </a:defRPr>
            </a:lvl1pPr>
          </a:lstStyle>
          <a:p>
            <a:r>
              <a:rPr lang="en-US"/>
              <a:t>Drag picture to placeholder or click icon to add</a:t>
            </a:r>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94571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352191842"/>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C95F1-6ED4-4FA0-A18B-B32A1AEDF5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4CD84-C7FA-4B72-B4D3-03FD588B85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8168C8-EDA0-444E-A689-FB8239BFD5B2}"/>
              </a:ext>
            </a:extLst>
          </p:cNvPr>
          <p:cNvSpPr>
            <a:spLocks noGrp="1"/>
          </p:cNvSpPr>
          <p:nvPr>
            <p:ph type="dt" sz="half" idx="10"/>
          </p:nvPr>
        </p:nvSpPr>
        <p:spPr/>
        <p:txBody>
          <a:bodyPr/>
          <a:lstStyle/>
          <a:p>
            <a:fld id="{54948D3F-C94E-417D-87AE-753EC0FB9B1B}" type="datetimeFigureOut">
              <a:rPr lang="en-US" smtClean="0"/>
              <a:t>4/27/2021</a:t>
            </a:fld>
            <a:endParaRPr lang="en-US"/>
          </a:p>
        </p:txBody>
      </p:sp>
      <p:sp>
        <p:nvSpPr>
          <p:cNvPr id="5" name="Footer Placeholder 4">
            <a:extLst>
              <a:ext uri="{FF2B5EF4-FFF2-40B4-BE49-F238E27FC236}">
                <a16:creationId xmlns:a16="http://schemas.microsoft.com/office/drawing/2014/main" id="{AEC29E79-A3A7-43F0-8BD2-1AA626931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05F21-F76C-45D6-B657-72A32530082B}"/>
              </a:ext>
            </a:extLst>
          </p:cNvPr>
          <p:cNvSpPr>
            <a:spLocks noGrp="1"/>
          </p:cNvSpPr>
          <p:nvPr>
            <p:ph type="sldNum" sz="quarter" idx="12"/>
          </p:nvPr>
        </p:nvSpPr>
        <p:spPr/>
        <p:txBody>
          <a:bodyPr/>
          <a:lstStyle/>
          <a:p>
            <a:fld id="{9AF62602-CC42-4FF6-8E9C-40C1BBF14D82}" type="slidenum">
              <a:rPr lang="en-US" smtClean="0"/>
              <a:t>‹#›</a:t>
            </a:fld>
            <a:endParaRPr lang="en-US"/>
          </a:p>
        </p:txBody>
      </p:sp>
    </p:spTree>
    <p:extLst>
      <p:ext uri="{BB962C8B-B14F-4D97-AF65-F5344CB8AC3E}">
        <p14:creationId xmlns:p14="http://schemas.microsoft.com/office/powerpoint/2010/main" val="27009676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53"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15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975">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1" y="8620"/>
            <a:ext cx="9001000" cy="224346"/>
          </a:xfrm>
        </p:spPr>
        <p:txBody>
          <a:bodyPr anchor="b" anchorCtr="0">
            <a:noAutofit/>
          </a:bodyPr>
          <a:lstStyle>
            <a:lvl1pPr marL="0" indent="0">
              <a:buNone/>
              <a:defRPr sz="900"/>
            </a:lvl1pPr>
            <a:lvl2pPr marL="128585" indent="0">
              <a:buNone/>
              <a:defRPr sz="900"/>
            </a:lvl2pPr>
            <a:lvl3pPr marL="258359" indent="0">
              <a:buNone/>
              <a:defRPr sz="900"/>
            </a:lvl3pPr>
            <a:lvl4pPr marL="386944" indent="0">
              <a:buNone/>
              <a:defRPr sz="900"/>
            </a:lvl4pPr>
            <a:lvl5pPr marL="515528" indent="0">
              <a:buNone/>
              <a:defRPr sz="900"/>
            </a:lvl5pPr>
          </a:lstStyle>
          <a:p>
            <a:pPr lvl="0"/>
            <a:r>
              <a:rPr lang="en-US" dirty="0"/>
              <a:t>Exhibit #</a:t>
            </a:r>
          </a:p>
        </p:txBody>
      </p:sp>
      <p:sp>
        <p:nvSpPr>
          <p:cNvPr id="10" name="Text Placeholder 9"/>
          <p:cNvSpPr>
            <a:spLocks noGrp="1"/>
          </p:cNvSpPr>
          <p:nvPr>
            <p:ph type="body" sz="quarter" idx="22" hasCustomPrompt="1"/>
          </p:nvPr>
        </p:nvSpPr>
        <p:spPr>
          <a:xfrm>
            <a:off x="71501" y="5697252"/>
            <a:ext cx="9001063" cy="495834"/>
          </a:xfrm>
        </p:spPr>
        <p:txBody>
          <a:bodyPr anchor="b" anchorCtr="0">
            <a:noAutofit/>
          </a:bodyPr>
          <a:lstStyle>
            <a:lvl1pPr marL="0" indent="0">
              <a:buNone/>
              <a:defRPr sz="675">
                <a:solidFill>
                  <a:schemeClr val="tx1"/>
                </a:solidFill>
              </a:defRPr>
            </a:lvl1pPr>
            <a:lvl2pPr marL="128585" indent="0">
              <a:buNone/>
              <a:defRPr sz="675">
                <a:solidFill>
                  <a:schemeClr val="tx1"/>
                </a:solidFill>
              </a:defRPr>
            </a:lvl2pPr>
            <a:lvl3pPr marL="258359" indent="0">
              <a:buNone/>
              <a:defRPr sz="675">
                <a:solidFill>
                  <a:schemeClr val="tx1"/>
                </a:solidFill>
              </a:defRPr>
            </a:lvl3pPr>
            <a:lvl4pPr marL="386944" indent="0">
              <a:buNone/>
              <a:defRPr sz="675">
                <a:solidFill>
                  <a:schemeClr val="tx1"/>
                </a:solidFill>
              </a:defRPr>
            </a:lvl4pPr>
            <a:lvl5pPr marL="515528" indent="0">
              <a:buNone/>
              <a:defRPr sz="675">
                <a:solidFill>
                  <a:schemeClr val="tx1"/>
                </a:solidFill>
              </a:defRPr>
            </a:lvl5pPr>
          </a:lstStyle>
          <a:p>
            <a:pPr lvl="0"/>
            <a:r>
              <a:rPr lang="en-US" dirty="0"/>
              <a:t>Notes &amp; Data</a:t>
            </a:r>
          </a:p>
        </p:txBody>
      </p:sp>
    </p:spTree>
    <p:extLst>
      <p:ext uri="{BB962C8B-B14F-4D97-AF65-F5344CB8AC3E}">
        <p14:creationId xmlns:p14="http://schemas.microsoft.com/office/powerpoint/2010/main" val="2960922123"/>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2">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dirty="0">
              <a:solidFill>
                <a:schemeClr val="accent2">
                  <a:lumMod val="20000"/>
                  <a:lumOff val="80000"/>
                </a:schemeClr>
              </a:solidFill>
              <a:latin typeface="+mn-lt"/>
            </a:endParaRPr>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37767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bg2">
                    <a:lumMod val="40000"/>
                    <a:lumOff val="6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20000"/>
                    <a:lumOff val="80000"/>
                  </a:schemeClr>
                </a:solidFill>
                <a:latin typeface="+mn-lt"/>
              </a:rPr>
              <a:pPr algn="r"/>
              <a:t>‹#›</a:t>
            </a:fld>
            <a:endParaRPr lang="en-US" sz="900" dirty="0">
              <a:solidFill>
                <a:schemeClr val="bg2">
                  <a:lumMod val="20000"/>
                  <a:lumOff val="80000"/>
                </a:schemeClr>
              </a:solidFill>
              <a:latin typeface="+mn-lt"/>
            </a:endParaRPr>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95078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4">
                    <a:lumMod val="40000"/>
                    <a:lumOff val="6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20000"/>
                    <a:lumOff val="80000"/>
                  </a:schemeClr>
                </a:solidFill>
                <a:latin typeface="+mn-lt"/>
              </a:rPr>
              <a:pPr algn="r"/>
              <a:t>‹#›</a:t>
            </a:fld>
            <a:endParaRPr lang="en-US" sz="900" dirty="0">
              <a:solidFill>
                <a:schemeClr val="accent4">
                  <a:lumMod val="20000"/>
                  <a:lumOff val="80000"/>
                </a:schemeClr>
              </a:solidFill>
              <a:latin typeface="+mn-lt"/>
            </a:endParaRPr>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24545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dirty="0">
              <a:solidFill>
                <a:schemeClr val="accent6">
                  <a:lumMod val="20000"/>
                  <a:lumOff val="80000"/>
                </a:schemeClr>
              </a:solidFill>
              <a:latin typeface="+mn-lt"/>
            </a:endParaRPr>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08610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Tree>
    <p:extLst>
      <p:ext uri="{BB962C8B-B14F-4D97-AF65-F5344CB8AC3E}">
        <p14:creationId xmlns:p14="http://schemas.microsoft.com/office/powerpoint/2010/main" val="158174756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Tree>
    <p:extLst>
      <p:ext uri="{BB962C8B-B14F-4D97-AF65-F5344CB8AC3E}">
        <p14:creationId xmlns:p14="http://schemas.microsoft.com/office/powerpoint/2010/main" val="385289898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dirty="0">
              <a:solidFill>
                <a:schemeClr val="accent1"/>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1"/>
                </a:solidFill>
              </a:defRPr>
            </a:lvl1pPr>
          </a:lstStyle>
          <a:p>
            <a:r>
              <a:rPr lang="en-US"/>
              <a:t>Drag picture to placeholder or click icon to add</a:t>
            </a:r>
          </a:p>
        </p:txBody>
      </p:sp>
    </p:spTree>
    <p:extLst>
      <p:ext uri="{BB962C8B-B14F-4D97-AF65-F5344CB8AC3E}">
        <p14:creationId xmlns:p14="http://schemas.microsoft.com/office/powerpoint/2010/main" val="1149853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07" r:id="rId11"/>
    <p:sldLayoutId id="2147483798" r:id="rId12"/>
    <p:sldLayoutId id="2147483799" r:id="rId13"/>
    <p:sldLayoutId id="2147483786" r:id="rId14"/>
    <p:sldLayoutId id="2147483877" r:id="rId15"/>
    <p:sldLayoutId id="2147483880" r:id="rId16"/>
    <p:sldLayoutId id="2147483881" r:id="rId17"/>
    <p:sldLayoutId id="2147483882" r:id="rId18"/>
    <p:sldLayoutId id="2147483876" r:id="rId19"/>
    <p:sldLayoutId id="2147483883" r:id="rId20"/>
    <p:sldLayoutId id="2147483884" r:id="rId21"/>
    <p:sldLayoutId id="2147483885" r:id="rId22"/>
    <p:sldLayoutId id="2147483878" r:id="rId23"/>
    <p:sldLayoutId id="2147483797" r:id="rId24"/>
    <p:sldLayoutId id="2147483879" r:id="rId25"/>
    <p:sldLayoutId id="2147483874" r:id="rId26"/>
    <p:sldLayoutId id="2147483803" r:id="rId27"/>
    <p:sldLayoutId id="2147483897" r:id="rId28"/>
    <p:sldLayoutId id="2147483898" r:id="rId29"/>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47811963-CFBA-C54D-B160-66AE7CED8385}"/>
              </a:ext>
            </a:extLst>
          </p:cNvPr>
          <p:cNvSpPr>
            <a:spLocks noGrp="1"/>
          </p:cNvSpPr>
          <p:nvPr>
            <p:ph type="body" sz="quarter" idx="11"/>
          </p:nvPr>
        </p:nvSpPr>
        <p:spPr>
          <a:xfrm>
            <a:off x="652028" y="3747673"/>
            <a:ext cx="6116216" cy="1277333"/>
          </a:xfrm>
        </p:spPr>
        <p:txBody>
          <a:bodyPr>
            <a:noAutofit/>
          </a:bodyPr>
          <a:lstStyle/>
          <a:p>
            <a:r>
              <a:rPr lang="en-US" sz="1400" dirty="0"/>
              <a:t>Melinda Buntin, Ph.D.</a:t>
            </a:r>
          </a:p>
          <a:p>
            <a:r>
              <a:rPr lang="en-US" sz="1400" dirty="0"/>
              <a:t>Christine Lai, Ph.D.</a:t>
            </a:r>
          </a:p>
          <a:p>
            <a:r>
              <a:rPr lang="en-US" sz="1400" dirty="0"/>
              <a:t>Liliana </a:t>
            </a:r>
            <a:r>
              <a:rPr lang="en-US" sz="1400" dirty="0" err="1"/>
              <a:t>Podczerwinski</a:t>
            </a:r>
            <a:r>
              <a:rPr lang="en-US" sz="1400" dirty="0"/>
              <a:t>, M.A.</a:t>
            </a:r>
          </a:p>
          <a:p>
            <a:r>
              <a:rPr lang="en-US" sz="1400" dirty="0"/>
              <a:t>Sabrina Poon, M.D., M.P.H.</a:t>
            </a:r>
          </a:p>
          <a:p>
            <a:r>
              <a:rPr lang="en-US" sz="1400" dirty="0"/>
              <a:t>Christopher Wallis, M.D., Ph.D.</a:t>
            </a:r>
          </a:p>
          <a:p>
            <a:endParaRPr lang="en-US" sz="1400" dirty="0"/>
          </a:p>
          <a:p>
            <a:endParaRPr lang="en-US" sz="1400" dirty="0"/>
          </a:p>
        </p:txBody>
      </p:sp>
      <p:sp>
        <p:nvSpPr>
          <p:cNvPr id="5" name="Title 4">
            <a:extLst>
              <a:ext uri="{FF2B5EF4-FFF2-40B4-BE49-F238E27FC236}">
                <a16:creationId xmlns:a16="http://schemas.microsoft.com/office/drawing/2014/main" id="{4DB263D1-709E-0445-8270-E1AD675C47F8}"/>
              </a:ext>
            </a:extLst>
          </p:cNvPr>
          <p:cNvSpPr>
            <a:spLocks noGrp="1"/>
          </p:cNvSpPr>
          <p:nvPr>
            <p:ph type="ctrTitle"/>
          </p:nvPr>
        </p:nvSpPr>
        <p:spPr>
          <a:xfrm>
            <a:off x="652028" y="589085"/>
            <a:ext cx="7772400" cy="2521241"/>
          </a:xfrm>
        </p:spPr>
        <p:txBody>
          <a:bodyPr>
            <a:normAutofit/>
          </a:bodyPr>
          <a:lstStyle/>
          <a:p>
            <a:r>
              <a:rPr lang="en-US" sz="3600" dirty="0"/>
              <a:t>Changing Diagnosis Patterns </a:t>
            </a:r>
            <a:br>
              <a:rPr lang="en-US" sz="3600" dirty="0"/>
            </a:br>
            <a:r>
              <a:rPr lang="en-US" sz="3600" dirty="0"/>
              <a:t>Are Increasing Medicare Spending for Inpatient Hospital Services</a:t>
            </a:r>
          </a:p>
        </p:txBody>
      </p:sp>
    </p:spTree>
    <p:extLst>
      <p:ext uri="{BB962C8B-B14F-4D97-AF65-F5344CB8AC3E}">
        <p14:creationId xmlns:p14="http://schemas.microsoft.com/office/powerpoint/2010/main" val="255108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25B55-8CCD-4704-B700-CE52CC4CB204}"/>
              </a:ext>
            </a:extLst>
          </p:cNvPr>
          <p:cNvSpPr>
            <a:spLocks noGrp="1"/>
          </p:cNvSpPr>
          <p:nvPr>
            <p:ph type="ctrTitle"/>
          </p:nvPr>
        </p:nvSpPr>
        <p:spPr/>
        <p:txBody>
          <a:bodyPr>
            <a:normAutofit/>
          </a:bodyPr>
          <a:lstStyle/>
          <a:p>
            <a:r>
              <a:rPr lang="en-US" dirty="0"/>
              <a:t>Methodological Notes</a:t>
            </a:r>
          </a:p>
        </p:txBody>
      </p:sp>
      <p:sp>
        <p:nvSpPr>
          <p:cNvPr id="9" name="Text Placeholder 8">
            <a:extLst>
              <a:ext uri="{FF2B5EF4-FFF2-40B4-BE49-F238E27FC236}">
                <a16:creationId xmlns:a16="http://schemas.microsoft.com/office/drawing/2014/main" id="{8EAFF04B-BC9E-E54C-9F51-9D61F3D9C694}"/>
              </a:ext>
            </a:extLst>
          </p:cNvPr>
          <p:cNvSpPr>
            <a:spLocks noGrp="1"/>
          </p:cNvSpPr>
          <p:nvPr>
            <p:ph type="body" sz="quarter" idx="16"/>
          </p:nvPr>
        </p:nvSpPr>
        <p:spPr>
          <a:xfrm>
            <a:off x="627435" y="1132114"/>
            <a:ext cx="7919046" cy="4800600"/>
          </a:xfrm>
        </p:spPr>
        <p:txBody>
          <a:bodyPr numCol="2" spcCol="274320">
            <a:noAutofit/>
          </a:bodyPr>
          <a:lstStyle/>
          <a:p>
            <a:r>
              <a:rPr lang="en-US" sz="1100" dirty="0"/>
              <a:t>Motivation: We sought to examine the rise in Medicare spending for inpatient services given the decline in overall inpatient utilization. Sepsis and heart failure were chosen because they were included in the diagnosis-related groups (DRGs) with the largest absolute increase in episode spending from 2008 to 2017.</a:t>
            </a:r>
          </a:p>
          <a:p>
            <a:r>
              <a:rPr lang="en-US" sz="1100" dirty="0"/>
              <a:t>Definitions: We defined an inpatient episode to include the following services and spending: total traditional Medicare spending for care in the 30 days leading up to an acute hospital admission, the duration of the hospitalization, and the 90 days post hospital discharge. To measure episode-related spending for hospitalizations that occurred during the calendar years 2008–2017, we analyzed 2007–2018 Medicare Part A, B, and D claims data and Minimum Data Set records for beneficiaries living in the 50 states and Washington, D.C. Beneficiaries needed to have traditional Medicare Part A and B for the entire length of the episode to be included in the study. Spending for beneficiaries who died during the episode window had spending measured until death. If the start date of a claim fell within the episode window, then that claim was attributed to an episode. All acute hospitalizations initiated a new episode, unless the hospitalization was a readmission within 90 days for the same DRG as the beneficiary's previous hospitalization. Nonacute hospitalizations in inpatient rehabilitation facilities, psychiatric facilities, and other long-term settings did not trigger new episodes. Since almost every hospitalization was considered the start of a new episode, beneficiaries could have overlapping episodes. To avoid double-counting spending for concurrent episodes, we weighted spending proportionately during the overlapping periods. For example, if a new episode began a month before a prior episode ended, then the spending for the overlapping month was weighted so that half of the spending was attributed to the earlier episode and half was attributed to the later episode. Up to three overlapping episode windows were accounted for in our approach. Fewer than 6 percent of index hospitalizations had four or more overlapping episodes. In this situation, all spending for overlapping time was attributed to the third episode.</a:t>
            </a:r>
          </a:p>
          <a:p>
            <a:r>
              <a:rPr lang="en-US" sz="1100" dirty="0"/>
              <a:t>In slides where it is applicable, the race of beneficiaries was determined using the RTI race variable, which uses an algorithm developed by the Research Triangle Institute to more accurately capture minority groups. The “Other” variable, in these slides, is a combination of RTI race variables for “Hispanic” and “Other.”</a:t>
            </a:r>
          </a:p>
          <a:p>
            <a:r>
              <a:rPr lang="en-US" sz="1100" dirty="0"/>
              <a:t>Limitations: Results may not be generalizable to other populations, including Medicare Advantage beneficiaries. While our results suggest “upcoding” may be occurring, further studies using clinical data and/or using a comparison group would be necessary to attribute the change definitively to coding behavior.</a:t>
            </a:r>
          </a:p>
        </p:txBody>
      </p:sp>
    </p:spTree>
    <p:extLst>
      <p:ext uri="{BB962C8B-B14F-4D97-AF65-F5344CB8AC3E}">
        <p14:creationId xmlns:p14="http://schemas.microsoft.com/office/powerpoint/2010/main" val="32733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D6655-9CB5-4500-B42C-76C0BD898624}"/>
              </a:ext>
            </a:extLst>
          </p:cNvPr>
          <p:cNvSpPr>
            <a:spLocks noGrp="1"/>
          </p:cNvSpPr>
          <p:nvPr>
            <p:ph type="ctrTitle"/>
          </p:nvPr>
        </p:nvSpPr>
        <p:spPr/>
        <p:txBody>
          <a:bodyPr>
            <a:normAutofit/>
          </a:bodyPr>
          <a:lstStyle/>
          <a:p>
            <a:r>
              <a:rPr lang="en-US" dirty="0"/>
              <a:t>Overview</a:t>
            </a:r>
          </a:p>
        </p:txBody>
      </p:sp>
      <p:sp>
        <p:nvSpPr>
          <p:cNvPr id="4" name="Text Placeholder 3">
            <a:extLst>
              <a:ext uri="{FF2B5EF4-FFF2-40B4-BE49-F238E27FC236}">
                <a16:creationId xmlns:a16="http://schemas.microsoft.com/office/drawing/2014/main" id="{8FC6A859-F6A5-7E49-AD9B-6D0D9D6AAF6A}"/>
              </a:ext>
            </a:extLst>
          </p:cNvPr>
          <p:cNvSpPr>
            <a:spLocks noGrp="1"/>
          </p:cNvSpPr>
          <p:nvPr>
            <p:ph type="body" sz="quarter" idx="16"/>
          </p:nvPr>
        </p:nvSpPr>
        <p:spPr>
          <a:xfrm>
            <a:off x="627435" y="1335904"/>
            <a:ext cx="3520022" cy="4700778"/>
          </a:xfrm>
        </p:spPr>
        <p:txBody>
          <a:bodyPr>
            <a:normAutofit/>
          </a:bodyPr>
          <a:lstStyle/>
          <a:p>
            <a:pPr marL="0" indent="0">
              <a:buNone/>
            </a:pPr>
            <a:r>
              <a:rPr lang="en-US" dirty="0"/>
              <a:t>Changes in diagnosis patterns are leading to an increase in Medicare spending for inpatient care. As the charts that follow illustrate, in examining some of the most frequent and fastest-growing episodes, we find high episode growth rates for DRGs (diagnosis-related groups) with higher reimbursement. This implies that overall Medicare spending increases are being driven more by rising volumes of these highly reimbursed services rather than by growth in payments per se. Incentives related to Medicare reimbursement may therefore be spurring changes in medical coding.</a:t>
            </a:r>
          </a:p>
        </p:txBody>
      </p:sp>
      <p:sp>
        <p:nvSpPr>
          <p:cNvPr id="11" name="Text Placeholder 10">
            <a:extLst>
              <a:ext uri="{FF2B5EF4-FFF2-40B4-BE49-F238E27FC236}">
                <a16:creationId xmlns:a16="http://schemas.microsoft.com/office/drawing/2014/main" id="{E197B06D-3BC2-3B4F-90C1-8EF8F6E145DA}"/>
              </a:ext>
            </a:extLst>
          </p:cNvPr>
          <p:cNvSpPr>
            <a:spLocks noGrp="1"/>
          </p:cNvSpPr>
          <p:nvPr>
            <p:ph type="body" sz="quarter" idx="17"/>
          </p:nvPr>
        </p:nvSpPr>
        <p:spPr>
          <a:xfrm>
            <a:off x="4711699" y="1335904"/>
            <a:ext cx="3834782" cy="4700778"/>
          </a:xfrm>
        </p:spPr>
        <p:txBody>
          <a:bodyPr/>
          <a:lstStyle/>
          <a:p>
            <a:pPr marL="0" indent="0">
              <a:buNone/>
            </a:pPr>
            <a:r>
              <a:rPr lang="en-US" b="1" dirty="0">
                <a:solidFill>
                  <a:schemeClr val="accent1"/>
                </a:solidFill>
              </a:rPr>
              <a:t>KEY FINDINGS</a:t>
            </a:r>
          </a:p>
          <a:p>
            <a:r>
              <a:rPr lang="en-US" dirty="0"/>
              <a:t>The frequency of sepsis and severe heart failure has increased, while coding for pneumonia and less severe heart failure has declined.</a:t>
            </a:r>
          </a:p>
          <a:p>
            <a:r>
              <a:rPr lang="en-US" dirty="0"/>
              <a:t>These shifts in diagnoses are not the result of demographic changes.</a:t>
            </a:r>
          </a:p>
          <a:p>
            <a:r>
              <a:rPr lang="en-US" dirty="0"/>
              <a:t>The increase in the frequency of episodes is higher for those with higher reimbursement, suggesting that payment incentives and coding may be contributing to spending increases.</a:t>
            </a:r>
          </a:p>
          <a:p>
            <a:endParaRPr lang="en-US" dirty="0"/>
          </a:p>
        </p:txBody>
      </p:sp>
    </p:spTree>
    <p:extLst>
      <p:ext uri="{BB962C8B-B14F-4D97-AF65-F5344CB8AC3E}">
        <p14:creationId xmlns:p14="http://schemas.microsoft.com/office/powerpoint/2010/main" val="54263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F4E6F0-FC96-224D-8482-E7B70F6E0721}"/>
              </a:ext>
            </a:extLst>
          </p:cNvPr>
          <p:cNvSpPr>
            <a:spLocks noGrp="1"/>
          </p:cNvSpPr>
          <p:nvPr>
            <p:ph type="body" sz="quarter" idx="21"/>
          </p:nvPr>
        </p:nvSpPr>
        <p:spPr>
          <a:xfrm>
            <a:off x="2456296" y="5999997"/>
            <a:ext cx="6021879" cy="777375"/>
          </a:xfrm>
        </p:spPr>
        <p:txBody>
          <a:bodyPr/>
          <a:lstStyle/>
          <a:p>
            <a:r>
              <a:rPr lang="en-US" dirty="0"/>
              <a:t>Data: Authors’ analyses of Medicare claims data for fee-for-service Medicare beneficiaries age 65 and older, 2008 to 2017. Data are shown for top 10 conditions.</a:t>
            </a:r>
          </a:p>
        </p:txBody>
      </p:sp>
      <p:sp>
        <p:nvSpPr>
          <p:cNvPr id="2" name="Title 1">
            <a:extLst>
              <a:ext uri="{FF2B5EF4-FFF2-40B4-BE49-F238E27FC236}">
                <a16:creationId xmlns:a16="http://schemas.microsoft.com/office/drawing/2014/main" id="{F0A8DD1F-6E1B-144D-9D11-A0A736003776}"/>
              </a:ext>
            </a:extLst>
          </p:cNvPr>
          <p:cNvSpPr>
            <a:spLocks noGrp="1"/>
          </p:cNvSpPr>
          <p:nvPr>
            <p:ph type="ctrTitle"/>
          </p:nvPr>
        </p:nvSpPr>
        <p:spPr>
          <a:xfrm>
            <a:off x="627434" y="514555"/>
            <a:ext cx="8091114" cy="731520"/>
          </a:xfrm>
        </p:spPr>
        <p:txBody>
          <a:bodyPr>
            <a:noAutofit/>
          </a:bodyPr>
          <a:lstStyle/>
          <a:p>
            <a:r>
              <a:rPr lang="en-US" sz="2200" dirty="0"/>
              <a:t>Spending increased on episodes triggered by hospitalizations for sepsis and heart failure from 2008 to 2017.</a:t>
            </a:r>
          </a:p>
        </p:txBody>
      </p:sp>
      <p:sp>
        <p:nvSpPr>
          <p:cNvPr id="15" name="Subtitle 14">
            <a:extLst>
              <a:ext uri="{FF2B5EF4-FFF2-40B4-BE49-F238E27FC236}">
                <a16:creationId xmlns:a16="http://schemas.microsoft.com/office/drawing/2014/main" id="{E44901B5-22A4-274B-8679-40AEBBBE8428}"/>
              </a:ext>
            </a:extLst>
          </p:cNvPr>
          <p:cNvSpPr>
            <a:spLocks noGrp="1"/>
          </p:cNvSpPr>
          <p:nvPr>
            <p:ph type="subTitle" idx="1"/>
          </p:nvPr>
        </p:nvSpPr>
        <p:spPr/>
        <p:txBody>
          <a:bodyPr/>
          <a:lstStyle/>
          <a:p>
            <a:r>
              <a:rPr lang="en-US" dirty="0"/>
              <a:t>EXHIBIT 1</a:t>
            </a:r>
          </a:p>
        </p:txBody>
      </p:sp>
      <p:graphicFrame>
        <p:nvGraphicFramePr>
          <p:cNvPr id="8" name="Chart Placeholder 7">
            <a:extLst>
              <a:ext uri="{FF2B5EF4-FFF2-40B4-BE49-F238E27FC236}">
                <a16:creationId xmlns:a16="http://schemas.microsoft.com/office/drawing/2014/main" id="{753B4540-D9B5-49C5-BF37-AFD6BBB1C01B}"/>
              </a:ext>
            </a:extLst>
          </p:cNvPr>
          <p:cNvGraphicFramePr>
            <a:graphicFrameLocks noGrp="1"/>
          </p:cNvGraphicFramePr>
          <p:nvPr>
            <p:ph type="chart" sz="quarter" idx="19"/>
            <p:extLst>
              <p:ext uri="{D42A27DB-BD31-4B8C-83A1-F6EECF244321}">
                <p14:modId xmlns:p14="http://schemas.microsoft.com/office/powerpoint/2010/main" val="3630937106"/>
              </p:ext>
            </p:extLst>
          </p:nvPr>
        </p:nvGraphicFramePr>
        <p:xfrm>
          <a:off x="627063" y="1460500"/>
          <a:ext cx="8091487" cy="4406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217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Placeholder 15">
            <a:extLst>
              <a:ext uri="{FF2B5EF4-FFF2-40B4-BE49-F238E27FC236}">
                <a16:creationId xmlns:a16="http://schemas.microsoft.com/office/drawing/2014/main" id="{AE8F8A55-7641-4CD9-97F6-1033A548955F}"/>
              </a:ext>
            </a:extLst>
          </p:cNvPr>
          <p:cNvGraphicFramePr>
            <a:graphicFrameLocks noGrp="1"/>
          </p:cNvGraphicFramePr>
          <p:nvPr>
            <p:ph type="chart" sz="quarter" idx="19"/>
            <p:extLst>
              <p:ext uri="{D42A27DB-BD31-4B8C-83A1-F6EECF244321}">
                <p14:modId xmlns:p14="http://schemas.microsoft.com/office/powerpoint/2010/main" val="319109302"/>
              </p:ext>
            </p:extLst>
          </p:nvPr>
        </p:nvGraphicFramePr>
        <p:xfrm>
          <a:off x="627064" y="1460500"/>
          <a:ext cx="8119926" cy="44069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6EF4E6F0-FC96-224D-8482-E7B70F6E0721}"/>
              </a:ext>
            </a:extLst>
          </p:cNvPr>
          <p:cNvSpPr>
            <a:spLocks noGrp="1"/>
          </p:cNvSpPr>
          <p:nvPr>
            <p:ph type="body" sz="quarter" idx="21"/>
          </p:nvPr>
        </p:nvSpPr>
        <p:spPr>
          <a:xfrm>
            <a:off x="2456296" y="5999997"/>
            <a:ext cx="6021879" cy="777375"/>
          </a:xfrm>
        </p:spPr>
        <p:txBody>
          <a:bodyPr/>
          <a:lstStyle/>
          <a:p>
            <a:r>
              <a:rPr lang="en-US" dirty="0"/>
              <a:t>Data: Authors’ analyses of Medicare claims data for fee-for-service Medicare beneficiaries age 65 and older, 2008 to 2017.</a:t>
            </a:r>
          </a:p>
          <a:p>
            <a:r>
              <a:rPr lang="en-US" dirty="0"/>
              <a:t>Notes: The costs of septicemia episodes have increased $7.453 billion from 2007 to 2018 over nearly 325,000 additional episodes; in contrast, the spending on pneumonia has fallen by $1.386 billion, with nearly 135,000 fewer episodes over the same time period.</a:t>
            </a:r>
          </a:p>
        </p:txBody>
      </p:sp>
      <p:sp>
        <p:nvSpPr>
          <p:cNvPr id="2" name="Title 1">
            <a:extLst>
              <a:ext uri="{FF2B5EF4-FFF2-40B4-BE49-F238E27FC236}">
                <a16:creationId xmlns:a16="http://schemas.microsoft.com/office/drawing/2014/main" id="{F0A8DD1F-6E1B-144D-9D11-A0A736003776}"/>
              </a:ext>
            </a:extLst>
          </p:cNvPr>
          <p:cNvSpPr>
            <a:spLocks noGrp="1"/>
          </p:cNvSpPr>
          <p:nvPr>
            <p:ph type="ctrTitle"/>
          </p:nvPr>
        </p:nvSpPr>
        <p:spPr>
          <a:xfrm>
            <a:off x="627434" y="514555"/>
            <a:ext cx="8091114" cy="731520"/>
          </a:xfrm>
        </p:spPr>
        <p:txBody>
          <a:bodyPr>
            <a:noAutofit/>
          </a:bodyPr>
          <a:lstStyle/>
          <a:p>
            <a:r>
              <a:rPr lang="en-US" sz="2200" dirty="0"/>
              <a:t>Sepsis and pneumonia have symptoms in common, but Medicare reimbursement is higher at each level of complication for sepsis. Reimbursement rates have been relatively stable.</a:t>
            </a:r>
          </a:p>
        </p:txBody>
      </p:sp>
      <p:sp>
        <p:nvSpPr>
          <p:cNvPr id="12" name="Subtitle 11">
            <a:extLst>
              <a:ext uri="{FF2B5EF4-FFF2-40B4-BE49-F238E27FC236}">
                <a16:creationId xmlns:a16="http://schemas.microsoft.com/office/drawing/2014/main" id="{5C20D90A-567D-D54D-A357-E8F4F0CAC6F3}"/>
              </a:ext>
            </a:extLst>
          </p:cNvPr>
          <p:cNvSpPr>
            <a:spLocks noGrp="1"/>
          </p:cNvSpPr>
          <p:nvPr>
            <p:ph type="subTitle" idx="1"/>
          </p:nvPr>
        </p:nvSpPr>
        <p:spPr/>
        <p:txBody>
          <a:bodyPr/>
          <a:lstStyle/>
          <a:p>
            <a:r>
              <a:rPr lang="en-US" dirty="0"/>
              <a:t>EXHIBIT 2</a:t>
            </a:r>
          </a:p>
        </p:txBody>
      </p:sp>
      <p:sp>
        <p:nvSpPr>
          <p:cNvPr id="3" name="TextBox 2">
            <a:extLst>
              <a:ext uri="{FF2B5EF4-FFF2-40B4-BE49-F238E27FC236}">
                <a16:creationId xmlns:a16="http://schemas.microsoft.com/office/drawing/2014/main" id="{298C420B-6DDF-48AE-BFB0-4DAEC293E827}"/>
              </a:ext>
            </a:extLst>
          </p:cNvPr>
          <p:cNvSpPr txBox="1"/>
          <p:nvPr/>
        </p:nvSpPr>
        <p:spPr>
          <a:xfrm>
            <a:off x="6812694" y="2243613"/>
            <a:ext cx="2331306" cy="261610"/>
          </a:xfrm>
          <a:prstGeom prst="rect">
            <a:avLst/>
          </a:prstGeom>
          <a:noFill/>
        </p:spPr>
        <p:txBody>
          <a:bodyPr wrap="square" rtlCol="0">
            <a:spAutoFit/>
          </a:bodyPr>
          <a:lstStyle/>
          <a:p>
            <a:r>
              <a:rPr lang="en-US" sz="1100" dirty="0">
                <a:solidFill>
                  <a:schemeClr val="bg2">
                    <a:lumMod val="75000"/>
                  </a:schemeClr>
                </a:solidFill>
              </a:rPr>
              <a:t>Sepsis with mechanical ventilation</a:t>
            </a:r>
          </a:p>
        </p:txBody>
      </p:sp>
      <p:sp>
        <p:nvSpPr>
          <p:cNvPr id="10" name="TextBox 9">
            <a:extLst>
              <a:ext uri="{FF2B5EF4-FFF2-40B4-BE49-F238E27FC236}">
                <a16:creationId xmlns:a16="http://schemas.microsoft.com/office/drawing/2014/main" id="{35794E7E-D148-49B6-ABDF-B786950140D4}"/>
              </a:ext>
            </a:extLst>
          </p:cNvPr>
          <p:cNvSpPr txBox="1"/>
          <p:nvPr/>
        </p:nvSpPr>
        <p:spPr>
          <a:xfrm>
            <a:off x="6812694" y="4287749"/>
            <a:ext cx="2118089" cy="261610"/>
          </a:xfrm>
          <a:prstGeom prst="rect">
            <a:avLst/>
          </a:prstGeom>
          <a:solidFill>
            <a:schemeClr val="bg1"/>
          </a:solidFill>
        </p:spPr>
        <p:txBody>
          <a:bodyPr wrap="square" rtlCol="0">
            <a:spAutoFit/>
          </a:bodyPr>
          <a:lstStyle/>
          <a:p>
            <a:r>
              <a:rPr lang="en-US" sz="1100" dirty="0">
                <a:solidFill>
                  <a:schemeClr val="accent4">
                    <a:lumMod val="75000"/>
                  </a:schemeClr>
                </a:solidFill>
              </a:rPr>
              <a:t>Pneumonia with major CCs</a:t>
            </a:r>
          </a:p>
        </p:txBody>
      </p:sp>
      <p:sp>
        <p:nvSpPr>
          <p:cNvPr id="13" name="TextBox 12">
            <a:extLst>
              <a:ext uri="{FF2B5EF4-FFF2-40B4-BE49-F238E27FC236}">
                <a16:creationId xmlns:a16="http://schemas.microsoft.com/office/drawing/2014/main" id="{178003F9-2762-4F41-85FB-F16500BA26DB}"/>
              </a:ext>
            </a:extLst>
          </p:cNvPr>
          <p:cNvSpPr txBox="1"/>
          <p:nvPr/>
        </p:nvSpPr>
        <p:spPr>
          <a:xfrm>
            <a:off x="6812694" y="4435182"/>
            <a:ext cx="2030544" cy="261610"/>
          </a:xfrm>
          <a:prstGeom prst="rect">
            <a:avLst/>
          </a:prstGeom>
          <a:noFill/>
        </p:spPr>
        <p:txBody>
          <a:bodyPr wrap="square" rtlCol="0">
            <a:spAutoFit/>
          </a:bodyPr>
          <a:lstStyle/>
          <a:p>
            <a:r>
              <a:rPr lang="en-US" sz="1100" dirty="0">
                <a:solidFill>
                  <a:schemeClr val="bg2">
                    <a:lumMod val="60000"/>
                    <a:lumOff val="40000"/>
                  </a:schemeClr>
                </a:solidFill>
              </a:rPr>
              <a:t>Sepsis without major CCs</a:t>
            </a:r>
          </a:p>
        </p:txBody>
      </p:sp>
      <p:sp>
        <p:nvSpPr>
          <p:cNvPr id="14" name="TextBox 13">
            <a:extLst>
              <a:ext uri="{FF2B5EF4-FFF2-40B4-BE49-F238E27FC236}">
                <a16:creationId xmlns:a16="http://schemas.microsoft.com/office/drawing/2014/main" id="{DC35F90D-80B6-4527-8945-0F33D5858AE7}"/>
              </a:ext>
            </a:extLst>
          </p:cNvPr>
          <p:cNvSpPr txBox="1"/>
          <p:nvPr/>
        </p:nvSpPr>
        <p:spPr>
          <a:xfrm>
            <a:off x="6812694" y="4588923"/>
            <a:ext cx="1934296" cy="261610"/>
          </a:xfrm>
          <a:prstGeom prst="rect">
            <a:avLst/>
          </a:prstGeom>
          <a:noFill/>
        </p:spPr>
        <p:txBody>
          <a:bodyPr wrap="square" rtlCol="0">
            <a:spAutoFit/>
          </a:bodyPr>
          <a:lstStyle/>
          <a:p>
            <a:r>
              <a:rPr lang="en-US" sz="1100" dirty="0">
                <a:solidFill>
                  <a:schemeClr val="accent4"/>
                </a:solidFill>
              </a:rPr>
              <a:t>Pneumonia with CCs</a:t>
            </a:r>
          </a:p>
        </p:txBody>
      </p:sp>
      <p:sp>
        <p:nvSpPr>
          <p:cNvPr id="15" name="TextBox 14">
            <a:extLst>
              <a:ext uri="{FF2B5EF4-FFF2-40B4-BE49-F238E27FC236}">
                <a16:creationId xmlns:a16="http://schemas.microsoft.com/office/drawing/2014/main" id="{D67EFD57-9C20-40B8-8B0B-DF697787D9C1}"/>
              </a:ext>
            </a:extLst>
          </p:cNvPr>
          <p:cNvSpPr txBox="1"/>
          <p:nvPr/>
        </p:nvSpPr>
        <p:spPr>
          <a:xfrm>
            <a:off x="6812694" y="4774274"/>
            <a:ext cx="2181430" cy="261610"/>
          </a:xfrm>
          <a:prstGeom prst="rect">
            <a:avLst/>
          </a:prstGeom>
          <a:noFill/>
        </p:spPr>
        <p:txBody>
          <a:bodyPr wrap="square" rtlCol="0">
            <a:spAutoFit/>
          </a:bodyPr>
          <a:lstStyle/>
          <a:p>
            <a:r>
              <a:rPr lang="en-US" sz="1100" dirty="0">
                <a:solidFill>
                  <a:schemeClr val="accent4">
                    <a:lumMod val="60000"/>
                    <a:lumOff val="40000"/>
                  </a:schemeClr>
                </a:solidFill>
              </a:rPr>
              <a:t>Pneumonia without CCs</a:t>
            </a:r>
          </a:p>
        </p:txBody>
      </p:sp>
      <p:sp>
        <p:nvSpPr>
          <p:cNvPr id="9" name="TextBox 8">
            <a:extLst>
              <a:ext uri="{FF2B5EF4-FFF2-40B4-BE49-F238E27FC236}">
                <a16:creationId xmlns:a16="http://schemas.microsoft.com/office/drawing/2014/main" id="{D4983720-7B99-4349-A832-1075AAB0F5F9}"/>
              </a:ext>
            </a:extLst>
          </p:cNvPr>
          <p:cNvSpPr txBox="1"/>
          <p:nvPr/>
        </p:nvSpPr>
        <p:spPr>
          <a:xfrm>
            <a:off x="6812695" y="3911301"/>
            <a:ext cx="2331306" cy="430887"/>
          </a:xfrm>
          <a:prstGeom prst="rect">
            <a:avLst/>
          </a:prstGeom>
          <a:noFill/>
        </p:spPr>
        <p:txBody>
          <a:bodyPr wrap="square" rtlCol="0">
            <a:spAutoFit/>
          </a:bodyPr>
          <a:lstStyle/>
          <a:p>
            <a:r>
              <a:rPr lang="en-US" sz="1100" dirty="0">
                <a:solidFill>
                  <a:schemeClr val="bg2"/>
                </a:solidFill>
              </a:rPr>
              <a:t>Sepsis with major complications and comorbidities (CCs) </a:t>
            </a:r>
          </a:p>
        </p:txBody>
      </p:sp>
    </p:spTree>
    <p:extLst>
      <p:ext uri="{BB962C8B-B14F-4D97-AF65-F5344CB8AC3E}">
        <p14:creationId xmlns:p14="http://schemas.microsoft.com/office/powerpoint/2010/main" val="2288756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F4E6F0-FC96-224D-8482-E7B70F6E0721}"/>
              </a:ext>
            </a:extLst>
          </p:cNvPr>
          <p:cNvSpPr>
            <a:spLocks noGrp="1"/>
          </p:cNvSpPr>
          <p:nvPr>
            <p:ph type="body" sz="quarter" idx="21"/>
          </p:nvPr>
        </p:nvSpPr>
        <p:spPr>
          <a:xfrm>
            <a:off x="2456296" y="5999997"/>
            <a:ext cx="6021879" cy="777375"/>
          </a:xfrm>
        </p:spPr>
        <p:txBody>
          <a:bodyPr>
            <a:normAutofit fontScale="92500"/>
          </a:bodyPr>
          <a:lstStyle/>
          <a:p>
            <a:r>
              <a:rPr lang="en-US" dirty="0"/>
              <a:t>Data: Authors’ analyses of Medicare claims data for fee-for-service Medicare beneficiaries age 65 and older, 2008 to 2017.</a:t>
            </a:r>
          </a:p>
          <a:p>
            <a:r>
              <a:rPr lang="en-US" dirty="0"/>
              <a:t>Notes: While episode-shifting between pneumonia and sepsis is a possible driver of increases in sepsis and declines in pneumonia, it is not the only one. Pneumonia may have declined for other reasons, including increases in pneumococcal immunization rates. We note, however, that episodes for kidney and urinary tract infections, the other leading cause of sepsis, also declined over this period; this trend and the trend in pneumonia both point to a large increase in sepsis not due to these common clinical precursors.</a:t>
            </a:r>
          </a:p>
        </p:txBody>
      </p:sp>
      <p:sp>
        <p:nvSpPr>
          <p:cNvPr id="2" name="Title 1">
            <a:extLst>
              <a:ext uri="{FF2B5EF4-FFF2-40B4-BE49-F238E27FC236}">
                <a16:creationId xmlns:a16="http://schemas.microsoft.com/office/drawing/2014/main" id="{F0A8DD1F-6E1B-144D-9D11-A0A736003776}"/>
              </a:ext>
            </a:extLst>
          </p:cNvPr>
          <p:cNvSpPr>
            <a:spLocks noGrp="1"/>
          </p:cNvSpPr>
          <p:nvPr>
            <p:ph type="ctrTitle"/>
          </p:nvPr>
        </p:nvSpPr>
        <p:spPr>
          <a:xfrm>
            <a:off x="627434" y="514555"/>
            <a:ext cx="8091114" cy="731520"/>
          </a:xfrm>
        </p:spPr>
        <p:txBody>
          <a:bodyPr>
            <a:noAutofit/>
          </a:bodyPr>
          <a:lstStyle/>
          <a:p>
            <a:r>
              <a:rPr lang="en-US" sz="2200" dirty="0"/>
              <a:t>Episodes of severe sepsis increased dramatically from 2008 to 2017, while pneumonia episodes dropped.</a:t>
            </a:r>
          </a:p>
        </p:txBody>
      </p:sp>
      <p:sp>
        <p:nvSpPr>
          <p:cNvPr id="19" name="Subtitle 18">
            <a:extLst>
              <a:ext uri="{FF2B5EF4-FFF2-40B4-BE49-F238E27FC236}">
                <a16:creationId xmlns:a16="http://schemas.microsoft.com/office/drawing/2014/main" id="{56B33E78-C0A0-4249-A9E6-8A7F2ABB5024}"/>
              </a:ext>
            </a:extLst>
          </p:cNvPr>
          <p:cNvSpPr>
            <a:spLocks noGrp="1"/>
          </p:cNvSpPr>
          <p:nvPr>
            <p:ph type="subTitle" idx="1"/>
          </p:nvPr>
        </p:nvSpPr>
        <p:spPr/>
        <p:txBody>
          <a:bodyPr/>
          <a:lstStyle/>
          <a:p>
            <a:r>
              <a:rPr lang="en-US" dirty="0"/>
              <a:t>EXHIBIT 3</a:t>
            </a:r>
          </a:p>
        </p:txBody>
      </p:sp>
      <p:sp>
        <p:nvSpPr>
          <p:cNvPr id="6" name="TextBox 5">
            <a:extLst>
              <a:ext uri="{FF2B5EF4-FFF2-40B4-BE49-F238E27FC236}">
                <a16:creationId xmlns:a16="http://schemas.microsoft.com/office/drawing/2014/main" id="{1C614C08-8820-4A28-A689-871A20C129D5}"/>
              </a:ext>
            </a:extLst>
          </p:cNvPr>
          <p:cNvSpPr txBox="1"/>
          <p:nvPr/>
        </p:nvSpPr>
        <p:spPr>
          <a:xfrm>
            <a:off x="6812694" y="5297635"/>
            <a:ext cx="2331306" cy="261610"/>
          </a:xfrm>
          <a:prstGeom prst="rect">
            <a:avLst/>
          </a:prstGeom>
          <a:noFill/>
        </p:spPr>
        <p:txBody>
          <a:bodyPr wrap="square" rtlCol="0">
            <a:spAutoFit/>
          </a:bodyPr>
          <a:lstStyle/>
          <a:p>
            <a:r>
              <a:rPr lang="en-US" sz="1100" dirty="0">
                <a:solidFill>
                  <a:schemeClr val="bg2">
                    <a:lumMod val="75000"/>
                  </a:schemeClr>
                </a:solidFill>
              </a:rPr>
              <a:t>Sepsis with mechanical ventilation</a:t>
            </a:r>
          </a:p>
        </p:txBody>
      </p:sp>
      <p:sp>
        <p:nvSpPr>
          <p:cNvPr id="7" name="TextBox 6">
            <a:extLst>
              <a:ext uri="{FF2B5EF4-FFF2-40B4-BE49-F238E27FC236}">
                <a16:creationId xmlns:a16="http://schemas.microsoft.com/office/drawing/2014/main" id="{94D96428-E39E-4094-A03A-B6097A91B4BD}"/>
              </a:ext>
            </a:extLst>
          </p:cNvPr>
          <p:cNvSpPr txBox="1"/>
          <p:nvPr/>
        </p:nvSpPr>
        <p:spPr>
          <a:xfrm>
            <a:off x="6812694" y="2189416"/>
            <a:ext cx="2205434" cy="430887"/>
          </a:xfrm>
          <a:prstGeom prst="rect">
            <a:avLst/>
          </a:prstGeom>
          <a:noFill/>
        </p:spPr>
        <p:txBody>
          <a:bodyPr wrap="square" rtlCol="0">
            <a:spAutoFit/>
          </a:bodyPr>
          <a:lstStyle/>
          <a:p>
            <a:r>
              <a:rPr lang="en-US" sz="1100" dirty="0">
                <a:solidFill>
                  <a:schemeClr val="bg2"/>
                </a:solidFill>
              </a:rPr>
              <a:t>Sepsis with major complications and comorbidities (CCs)</a:t>
            </a:r>
          </a:p>
        </p:txBody>
      </p:sp>
      <p:sp>
        <p:nvSpPr>
          <p:cNvPr id="10" name="TextBox 9">
            <a:extLst>
              <a:ext uri="{FF2B5EF4-FFF2-40B4-BE49-F238E27FC236}">
                <a16:creationId xmlns:a16="http://schemas.microsoft.com/office/drawing/2014/main" id="{57568BB9-C73B-4E8E-AA2A-BFECE675E4D3}"/>
              </a:ext>
            </a:extLst>
          </p:cNvPr>
          <p:cNvSpPr txBox="1"/>
          <p:nvPr/>
        </p:nvSpPr>
        <p:spPr>
          <a:xfrm>
            <a:off x="6812695" y="4527509"/>
            <a:ext cx="2331306" cy="261610"/>
          </a:xfrm>
          <a:prstGeom prst="rect">
            <a:avLst/>
          </a:prstGeom>
          <a:noFill/>
        </p:spPr>
        <p:txBody>
          <a:bodyPr wrap="square" rtlCol="0">
            <a:spAutoFit/>
          </a:bodyPr>
          <a:lstStyle/>
          <a:p>
            <a:r>
              <a:rPr lang="en-US" sz="1100" dirty="0">
                <a:solidFill>
                  <a:schemeClr val="bg2">
                    <a:lumMod val="60000"/>
                    <a:lumOff val="40000"/>
                  </a:schemeClr>
                </a:solidFill>
              </a:rPr>
              <a:t>Sepsis without major CCs</a:t>
            </a:r>
          </a:p>
        </p:txBody>
      </p:sp>
      <p:sp>
        <p:nvSpPr>
          <p:cNvPr id="11" name="TextBox 10">
            <a:extLst>
              <a:ext uri="{FF2B5EF4-FFF2-40B4-BE49-F238E27FC236}">
                <a16:creationId xmlns:a16="http://schemas.microsoft.com/office/drawing/2014/main" id="{07B89B93-0787-4E6A-9182-6FC1A17A44F9}"/>
              </a:ext>
            </a:extLst>
          </p:cNvPr>
          <p:cNvSpPr txBox="1"/>
          <p:nvPr/>
        </p:nvSpPr>
        <p:spPr>
          <a:xfrm>
            <a:off x="6812694" y="4873412"/>
            <a:ext cx="2205434" cy="261610"/>
          </a:xfrm>
          <a:prstGeom prst="rect">
            <a:avLst/>
          </a:prstGeom>
          <a:solidFill>
            <a:schemeClr val="bg1"/>
          </a:solidFill>
        </p:spPr>
        <p:txBody>
          <a:bodyPr wrap="square" rtlCol="0">
            <a:spAutoFit/>
          </a:bodyPr>
          <a:lstStyle/>
          <a:p>
            <a:r>
              <a:rPr lang="en-US" sz="1100" dirty="0">
                <a:solidFill>
                  <a:schemeClr val="accent4"/>
                </a:solidFill>
              </a:rPr>
              <a:t>Pneumonia with CCs</a:t>
            </a:r>
          </a:p>
        </p:txBody>
      </p:sp>
      <p:sp>
        <p:nvSpPr>
          <p:cNvPr id="12" name="TextBox 11">
            <a:extLst>
              <a:ext uri="{FF2B5EF4-FFF2-40B4-BE49-F238E27FC236}">
                <a16:creationId xmlns:a16="http://schemas.microsoft.com/office/drawing/2014/main" id="{8970AB5F-C1E3-49B8-BF12-41BEBDCC1452}"/>
              </a:ext>
            </a:extLst>
          </p:cNvPr>
          <p:cNvSpPr txBox="1"/>
          <p:nvPr/>
        </p:nvSpPr>
        <p:spPr>
          <a:xfrm>
            <a:off x="6812694" y="5150809"/>
            <a:ext cx="2205434" cy="261610"/>
          </a:xfrm>
          <a:prstGeom prst="rect">
            <a:avLst/>
          </a:prstGeom>
          <a:noFill/>
        </p:spPr>
        <p:txBody>
          <a:bodyPr wrap="square" rtlCol="0">
            <a:spAutoFit/>
          </a:bodyPr>
          <a:lstStyle/>
          <a:p>
            <a:r>
              <a:rPr lang="en-US" sz="1100" dirty="0">
                <a:solidFill>
                  <a:schemeClr val="accent4">
                    <a:lumMod val="60000"/>
                    <a:lumOff val="40000"/>
                  </a:schemeClr>
                </a:solidFill>
              </a:rPr>
              <a:t>Pneumonia without CCs</a:t>
            </a:r>
          </a:p>
        </p:txBody>
      </p:sp>
      <p:sp>
        <p:nvSpPr>
          <p:cNvPr id="8" name="TextBox 7">
            <a:extLst>
              <a:ext uri="{FF2B5EF4-FFF2-40B4-BE49-F238E27FC236}">
                <a16:creationId xmlns:a16="http://schemas.microsoft.com/office/drawing/2014/main" id="{EB21A996-53AF-45FE-B763-DB268476D3DA}"/>
              </a:ext>
            </a:extLst>
          </p:cNvPr>
          <p:cNvSpPr txBox="1"/>
          <p:nvPr/>
        </p:nvSpPr>
        <p:spPr>
          <a:xfrm>
            <a:off x="6812694" y="4717131"/>
            <a:ext cx="2422836" cy="261610"/>
          </a:xfrm>
          <a:prstGeom prst="rect">
            <a:avLst/>
          </a:prstGeom>
          <a:noFill/>
        </p:spPr>
        <p:txBody>
          <a:bodyPr wrap="square" rtlCol="0">
            <a:spAutoFit/>
          </a:bodyPr>
          <a:lstStyle/>
          <a:p>
            <a:r>
              <a:rPr lang="en-US" sz="1100" dirty="0">
                <a:solidFill>
                  <a:schemeClr val="accent4">
                    <a:lumMod val="75000"/>
                  </a:schemeClr>
                </a:solidFill>
              </a:rPr>
              <a:t>Pneumonia with major CCs</a:t>
            </a:r>
          </a:p>
        </p:txBody>
      </p:sp>
      <p:graphicFrame>
        <p:nvGraphicFramePr>
          <p:cNvPr id="14" name="Chart Placeholder 13">
            <a:extLst>
              <a:ext uri="{FF2B5EF4-FFF2-40B4-BE49-F238E27FC236}">
                <a16:creationId xmlns:a16="http://schemas.microsoft.com/office/drawing/2014/main" id="{4BFC13F2-4BF6-436E-8CAA-1734473C2506}"/>
              </a:ext>
            </a:extLst>
          </p:cNvPr>
          <p:cNvGraphicFramePr>
            <a:graphicFrameLocks noGrp="1"/>
          </p:cNvGraphicFramePr>
          <p:nvPr>
            <p:ph type="chart" sz="quarter" idx="19"/>
            <p:extLst>
              <p:ext uri="{D42A27DB-BD31-4B8C-83A1-F6EECF244321}">
                <p14:modId xmlns:p14="http://schemas.microsoft.com/office/powerpoint/2010/main" val="3666610372"/>
              </p:ext>
            </p:extLst>
          </p:nvPr>
        </p:nvGraphicFramePr>
        <p:xfrm>
          <a:off x="627063" y="1460499"/>
          <a:ext cx="8091487" cy="44034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0371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F4E6F0-FC96-224D-8482-E7B70F6E0721}"/>
              </a:ext>
            </a:extLst>
          </p:cNvPr>
          <p:cNvSpPr>
            <a:spLocks noGrp="1"/>
          </p:cNvSpPr>
          <p:nvPr>
            <p:ph type="body" sz="quarter" idx="21"/>
          </p:nvPr>
        </p:nvSpPr>
        <p:spPr/>
        <p:txBody>
          <a:bodyPr/>
          <a:lstStyle/>
          <a:p>
            <a:r>
              <a:rPr lang="en-US" dirty="0"/>
              <a:t>Data: Authors' analyses of Medicare claims data for fee-for-service Medicare beneficiaries age 65 and older, 2008 to 2017.</a:t>
            </a:r>
          </a:p>
        </p:txBody>
      </p:sp>
      <p:sp>
        <p:nvSpPr>
          <p:cNvPr id="2" name="Title 1">
            <a:extLst>
              <a:ext uri="{FF2B5EF4-FFF2-40B4-BE49-F238E27FC236}">
                <a16:creationId xmlns:a16="http://schemas.microsoft.com/office/drawing/2014/main" id="{F0A8DD1F-6E1B-144D-9D11-A0A736003776}"/>
              </a:ext>
            </a:extLst>
          </p:cNvPr>
          <p:cNvSpPr>
            <a:spLocks noGrp="1"/>
          </p:cNvSpPr>
          <p:nvPr>
            <p:ph type="ctrTitle"/>
          </p:nvPr>
        </p:nvSpPr>
        <p:spPr/>
        <p:txBody>
          <a:bodyPr>
            <a:noAutofit/>
          </a:bodyPr>
          <a:lstStyle/>
          <a:p>
            <a:r>
              <a:rPr lang="en-US" sz="2200" dirty="0"/>
              <a:t>The number of sepsis cases increased across all Medicare beneficiary ages and races/ethnicities from 2008 to 2017.</a:t>
            </a:r>
          </a:p>
        </p:txBody>
      </p:sp>
      <p:sp>
        <p:nvSpPr>
          <p:cNvPr id="5" name="Text Placeholder 4">
            <a:extLst>
              <a:ext uri="{FF2B5EF4-FFF2-40B4-BE49-F238E27FC236}">
                <a16:creationId xmlns:a16="http://schemas.microsoft.com/office/drawing/2014/main" id="{933678E0-7F37-A547-9465-47318F585E22}"/>
              </a:ext>
            </a:extLst>
          </p:cNvPr>
          <p:cNvSpPr>
            <a:spLocks noGrp="1"/>
          </p:cNvSpPr>
          <p:nvPr>
            <p:ph type="subTitle" idx="1"/>
          </p:nvPr>
        </p:nvSpPr>
        <p:spPr/>
        <p:txBody>
          <a:bodyPr>
            <a:normAutofit/>
          </a:bodyPr>
          <a:lstStyle/>
          <a:p>
            <a:r>
              <a:rPr lang="en-US" dirty="0"/>
              <a:t>EXHIBIT 4</a:t>
            </a:r>
          </a:p>
        </p:txBody>
      </p:sp>
      <p:graphicFrame>
        <p:nvGraphicFramePr>
          <p:cNvPr id="11" name="Chart Placeholder 10">
            <a:extLst>
              <a:ext uri="{FF2B5EF4-FFF2-40B4-BE49-F238E27FC236}">
                <a16:creationId xmlns:a16="http://schemas.microsoft.com/office/drawing/2014/main" id="{3E0AAA55-0998-41A4-B5E0-4150F46C0640}"/>
              </a:ext>
            </a:extLst>
          </p:cNvPr>
          <p:cNvGraphicFramePr>
            <a:graphicFrameLocks noGrp="1"/>
          </p:cNvGraphicFramePr>
          <p:nvPr>
            <p:ph type="chart" sz="quarter" idx="19"/>
            <p:extLst>
              <p:ext uri="{D42A27DB-BD31-4B8C-83A1-F6EECF244321}">
                <p14:modId xmlns:p14="http://schemas.microsoft.com/office/powerpoint/2010/main" val="3708250715"/>
              </p:ext>
            </p:extLst>
          </p:nvPr>
        </p:nvGraphicFramePr>
        <p:xfrm>
          <a:off x="627063" y="1378672"/>
          <a:ext cx="4003659" cy="44887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Placeholder 10">
            <a:extLst>
              <a:ext uri="{FF2B5EF4-FFF2-40B4-BE49-F238E27FC236}">
                <a16:creationId xmlns:a16="http://schemas.microsoft.com/office/drawing/2014/main" id="{25DB5472-7C4B-42E5-BF7F-341D5ECBF210}"/>
              </a:ext>
            </a:extLst>
          </p:cNvPr>
          <p:cNvGraphicFramePr>
            <a:graphicFrameLocks/>
          </p:cNvGraphicFramePr>
          <p:nvPr>
            <p:extLst>
              <p:ext uri="{D42A27DB-BD31-4B8C-83A1-F6EECF244321}">
                <p14:modId xmlns:p14="http://schemas.microsoft.com/office/powerpoint/2010/main" val="4230774543"/>
              </p:ext>
            </p:extLst>
          </p:nvPr>
        </p:nvGraphicFramePr>
        <p:xfrm>
          <a:off x="4747460" y="1380070"/>
          <a:ext cx="4003659" cy="448872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10723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F4E6F0-FC96-224D-8482-E7B70F6E0721}"/>
              </a:ext>
            </a:extLst>
          </p:cNvPr>
          <p:cNvSpPr>
            <a:spLocks noGrp="1"/>
          </p:cNvSpPr>
          <p:nvPr>
            <p:ph type="body" sz="quarter" idx="21"/>
          </p:nvPr>
        </p:nvSpPr>
        <p:spPr>
          <a:xfrm>
            <a:off x="2456296" y="5999997"/>
            <a:ext cx="6021879" cy="777375"/>
          </a:xfrm>
        </p:spPr>
        <p:txBody>
          <a:bodyPr>
            <a:normAutofit fontScale="92500"/>
          </a:bodyPr>
          <a:lstStyle/>
          <a:p>
            <a:r>
              <a:rPr lang="en-US" dirty="0"/>
              <a:t>Data: Authors’ analyses of Medicare claims data for fee-for-service Medicare beneficiaries age 65 and older, 2008 to 2017.</a:t>
            </a:r>
          </a:p>
          <a:p>
            <a:r>
              <a:rPr lang="en-US" dirty="0"/>
              <a:t>Notes: Frequency changes across the three heart failure DRGs have been the main drivers behind total cost changes. The “Heart failure with major complications and comorbidities” DRG showed an absolute increase of 120,751 episodes and $2.945 billion, while the other two DRGs decreased in frequency and cost by a combined 174,488 episodes and $2.250 billion. This has led to an increase of costs of $695 million, even as the number of heart failure episodes fell by 53,737 from 2007 to 2018.</a:t>
            </a:r>
          </a:p>
        </p:txBody>
      </p:sp>
      <p:sp>
        <p:nvSpPr>
          <p:cNvPr id="2" name="Title 1">
            <a:extLst>
              <a:ext uri="{FF2B5EF4-FFF2-40B4-BE49-F238E27FC236}">
                <a16:creationId xmlns:a16="http://schemas.microsoft.com/office/drawing/2014/main" id="{F0A8DD1F-6E1B-144D-9D11-A0A736003776}"/>
              </a:ext>
            </a:extLst>
          </p:cNvPr>
          <p:cNvSpPr>
            <a:spLocks noGrp="1"/>
          </p:cNvSpPr>
          <p:nvPr>
            <p:ph type="ctrTitle"/>
          </p:nvPr>
        </p:nvSpPr>
        <p:spPr>
          <a:xfrm>
            <a:off x="627434" y="514555"/>
            <a:ext cx="8091114" cy="731520"/>
          </a:xfrm>
        </p:spPr>
        <p:txBody>
          <a:bodyPr>
            <a:noAutofit/>
          </a:bodyPr>
          <a:lstStyle/>
          <a:p>
            <a:r>
              <a:rPr lang="en-US" sz="2200" dirty="0"/>
              <a:t>Medicare reimbursement is higher for more complex heart failure and shock episodes and reimbursement rates have been relatively stable.</a:t>
            </a:r>
          </a:p>
        </p:txBody>
      </p:sp>
      <p:sp>
        <p:nvSpPr>
          <p:cNvPr id="14" name="Subtitle 13">
            <a:extLst>
              <a:ext uri="{FF2B5EF4-FFF2-40B4-BE49-F238E27FC236}">
                <a16:creationId xmlns:a16="http://schemas.microsoft.com/office/drawing/2014/main" id="{ED44DFB0-0B1C-F64A-BFC0-289187BE58C6}"/>
              </a:ext>
            </a:extLst>
          </p:cNvPr>
          <p:cNvSpPr>
            <a:spLocks noGrp="1"/>
          </p:cNvSpPr>
          <p:nvPr>
            <p:ph type="subTitle" idx="1"/>
          </p:nvPr>
        </p:nvSpPr>
        <p:spPr/>
        <p:txBody>
          <a:bodyPr/>
          <a:lstStyle/>
          <a:p>
            <a:r>
              <a:rPr lang="en-US" dirty="0"/>
              <a:t>EXHIBIT 5</a:t>
            </a:r>
          </a:p>
        </p:txBody>
      </p:sp>
      <p:sp>
        <p:nvSpPr>
          <p:cNvPr id="8" name="TextBox 7">
            <a:extLst>
              <a:ext uri="{FF2B5EF4-FFF2-40B4-BE49-F238E27FC236}">
                <a16:creationId xmlns:a16="http://schemas.microsoft.com/office/drawing/2014/main" id="{4748D356-D6F9-42CC-91A8-DB1919E61CD0}"/>
              </a:ext>
            </a:extLst>
          </p:cNvPr>
          <p:cNvSpPr txBox="1"/>
          <p:nvPr/>
        </p:nvSpPr>
        <p:spPr>
          <a:xfrm>
            <a:off x="6867067" y="2617891"/>
            <a:ext cx="2205434" cy="430887"/>
          </a:xfrm>
          <a:prstGeom prst="rect">
            <a:avLst/>
          </a:prstGeom>
          <a:noFill/>
        </p:spPr>
        <p:txBody>
          <a:bodyPr wrap="square" rtlCol="0">
            <a:spAutoFit/>
          </a:bodyPr>
          <a:lstStyle/>
          <a:p>
            <a:r>
              <a:rPr lang="en-US" sz="1100" dirty="0">
                <a:solidFill>
                  <a:schemeClr val="accent1"/>
                </a:solidFill>
              </a:rPr>
              <a:t>Major complications and comorbidities (CCs)</a:t>
            </a:r>
          </a:p>
        </p:txBody>
      </p:sp>
      <p:sp>
        <p:nvSpPr>
          <p:cNvPr id="11" name="TextBox 10">
            <a:extLst>
              <a:ext uri="{FF2B5EF4-FFF2-40B4-BE49-F238E27FC236}">
                <a16:creationId xmlns:a16="http://schemas.microsoft.com/office/drawing/2014/main" id="{D0211EEC-9703-4DB1-8542-6B5E207C8FA8}"/>
              </a:ext>
            </a:extLst>
          </p:cNvPr>
          <p:cNvSpPr txBox="1"/>
          <p:nvPr/>
        </p:nvSpPr>
        <p:spPr>
          <a:xfrm>
            <a:off x="6867067" y="3431290"/>
            <a:ext cx="2205434" cy="261610"/>
          </a:xfrm>
          <a:prstGeom prst="rect">
            <a:avLst/>
          </a:prstGeom>
          <a:noFill/>
        </p:spPr>
        <p:txBody>
          <a:bodyPr wrap="square" rtlCol="0">
            <a:spAutoFit/>
          </a:bodyPr>
          <a:lstStyle/>
          <a:p>
            <a:r>
              <a:rPr lang="en-US" sz="1100" dirty="0">
                <a:solidFill>
                  <a:schemeClr val="accent6">
                    <a:lumMod val="60000"/>
                    <a:lumOff val="40000"/>
                  </a:schemeClr>
                </a:solidFill>
              </a:rPr>
              <a:t>With CCs</a:t>
            </a:r>
          </a:p>
        </p:txBody>
      </p:sp>
      <p:sp>
        <p:nvSpPr>
          <p:cNvPr id="12" name="TextBox 11">
            <a:extLst>
              <a:ext uri="{FF2B5EF4-FFF2-40B4-BE49-F238E27FC236}">
                <a16:creationId xmlns:a16="http://schemas.microsoft.com/office/drawing/2014/main" id="{D2A9705E-736A-4F68-8FB5-2BC3AB4C81DB}"/>
              </a:ext>
            </a:extLst>
          </p:cNvPr>
          <p:cNvSpPr txBox="1"/>
          <p:nvPr/>
        </p:nvSpPr>
        <p:spPr>
          <a:xfrm>
            <a:off x="6867067" y="3900308"/>
            <a:ext cx="2205434" cy="276999"/>
          </a:xfrm>
          <a:prstGeom prst="rect">
            <a:avLst/>
          </a:prstGeom>
          <a:noFill/>
        </p:spPr>
        <p:txBody>
          <a:bodyPr wrap="square" rtlCol="0">
            <a:spAutoFit/>
          </a:bodyPr>
          <a:lstStyle/>
          <a:p>
            <a:r>
              <a:rPr lang="en-US" sz="1200" dirty="0">
                <a:solidFill>
                  <a:schemeClr val="accent5">
                    <a:lumMod val="60000"/>
                    <a:lumOff val="40000"/>
                  </a:schemeClr>
                </a:solidFill>
              </a:rPr>
              <a:t>No CCs</a:t>
            </a:r>
          </a:p>
        </p:txBody>
      </p:sp>
      <p:graphicFrame>
        <p:nvGraphicFramePr>
          <p:cNvPr id="9" name="Chart Placeholder 8">
            <a:extLst>
              <a:ext uri="{FF2B5EF4-FFF2-40B4-BE49-F238E27FC236}">
                <a16:creationId xmlns:a16="http://schemas.microsoft.com/office/drawing/2014/main" id="{64C563D9-F5D0-48AB-B871-D59A43EB67D4}"/>
              </a:ext>
            </a:extLst>
          </p:cNvPr>
          <p:cNvGraphicFramePr>
            <a:graphicFrameLocks noGrp="1"/>
          </p:cNvGraphicFramePr>
          <p:nvPr>
            <p:ph type="chart" sz="quarter" idx="19"/>
            <p:extLst>
              <p:ext uri="{D42A27DB-BD31-4B8C-83A1-F6EECF244321}">
                <p14:modId xmlns:p14="http://schemas.microsoft.com/office/powerpoint/2010/main" val="2786303591"/>
              </p:ext>
            </p:extLst>
          </p:nvPr>
        </p:nvGraphicFramePr>
        <p:xfrm>
          <a:off x="627063" y="1755649"/>
          <a:ext cx="8091487" cy="41837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9385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F4E6F0-FC96-224D-8482-E7B70F6E0721}"/>
              </a:ext>
            </a:extLst>
          </p:cNvPr>
          <p:cNvSpPr>
            <a:spLocks noGrp="1"/>
          </p:cNvSpPr>
          <p:nvPr>
            <p:ph type="body" sz="quarter" idx="21"/>
          </p:nvPr>
        </p:nvSpPr>
        <p:spPr>
          <a:xfrm>
            <a:off x="2456296" y="5999997"/>
            <a:ext cx="6021879" cy="777375"/>
          </a:xfrm>
        </p:spPr>
        <p:txBody>
          <a:bodyPr>
            <a:normAutofit/>
          </a:bodyPr>
          <a:lstStyle/>
          <a:p>
            <a:r>
              <a:rPr lang="en-US" sz="800" dirty="0"/>
              <a:t>Data: Authors’ analyses of Medicare claims data for fee-for-service Medicare beneficiaries age 65 and older, 2008 to 2017.</a:t>
            </a:r>
          </a:p>
          <a:p>
            <a:r>
              <a:rPr lang="en-US" sz="800" dirty="0"/>
              <a:t>Notes: Frequency changes across the three heart failure DRGs have been the main drivers behind total cost changes. The “Heart failure with major complications and comorbidities” DRG showed an absolute increase of 120,751 episodes and $2.945 billion, while the other two DRGs decreased in frequency and cost by a combined 174,488 episodes and $2.250 billion. This has led to an increase of costs of $695 million, even as the number of heart failure episodes fell by 53,737 from 2007 to 2018.</a:t>
            </a:r>
          </a:p>
        </p:txBody>
      </p:sp>
      <p:sp>
        <p:nvSpPr>
          <p:cNvPr id="2" name="Title 1">
            <a:extLst>
              <a:ext uri="{FF2B5EF4-FFF2-40B4-BE49-F238E27FC236}">
                <a16:creationId xmlns:a16="http://schemas.microsoft.com/office/drawing/2014/main" id="{F0A8DD1F-6E1B-144D-9D11-A0A736003776}"/>
              </a:ext>
            </a:extLst>
          </p:cNvPr>
          <p:cNvSpPr>
            <a:spLocks noGrp="1"/>
          </p:cNvSpPr>
          <p:nvPr>
            <p:ph type="ctrTitle"/>
          </p:nvPr>
        </p:nvSpPr>
        <p:spPr>
          <a:xfrm>
            <a:off x="627434" y="514555"/>
            <a:ext cx="8319796" cy="731520"/>
          </a:xfrm>
        </p:spPr>
        <p:txBody>
          <a:bodyPr>
            <a:noAutofit/>
          </a:bodyPr>
          <a:lstStyle/>
          <a:p>
            <a:r>
              <a:rPr lang="en-US" sz="2200" dirty="0"/>
              <a:t>Since 2011, episodes of the most severe and expensive type of heart failure increased, while episodes of less expensive, less severe heart failure declined; coding changes in 2015 exacerbated these trends.</a:t>
            </a:r>
          </a:p>
        </p:txBody>
      </p:sp>
      <p:sp>
        <p:nvSpPr>
          <p:cNvPr id="15" name="Subtitle 14">
            <a:extLst>
              <a:ext uri="{FF2B5EF4-FFF2-40B4-BE49-F238E27FC236}">
                <a16:creationId xmlns:a16="http://schemas.microsoft.com/office/drawing/2014/main" id="{446A46B1-BE04-C849-B828-3203708E0B05}"/>
              </a:ext>
            </a:extLst>
          </p:cNvPr>
          <p:cNvSpPr>
            <a:spLocks noGrp="1"/>
          </p:cNvSpPr>
          <p:nvPr>
            <p:ph type="subTitle" idx="1"/>
          </p:nvPr>
        </p:nvSpPr>
        <p:spPr/>
        <p:txBody>
          <a:bodyPr/>
          <a:lstStyle/>
          <a:p>
            <a:r>
              <a:rPr lang="en-US" dirty="0"/>
              <a:t>EXHIBIT 6</a:t>
            </a:r>
          </a:p>
        </p:txBody>
      </p:sp>
      <p:sp>
        <p:nvSpPr>
          <p:cNvPr id="9" name="TextBox 8">
            <a:extLst>
              <a:ext uri="{FF2B5EF4-FFF2-40B4-BE49-F238E27FC236}">
                <a16:creationId xmlns:a16="http://schemas.microsoft.com/office/drawing/2014/main" id="{FC9D06D9-5694-3741-95BE-1C0656D0E8C2}"/>
              </a:ext>
            </a:extLst>
          </p:cNvPr>
          <p:cNvSpPr txBox="1"/>
          <p:nvPr/>
        </p:nvSpPr>
        <p:spPr>
          <a:xfrm>
            <a:off x="6867067" y="2371153"/>
            <a:ext cx="2205434" cy="430887"/>
          </a:xfrm>
          <a:prstGeom prst="rect">
            <a:avLst/>
          </a:prstGeom>
          <a:noFill/>
        </p:spPr>
        <p:txBody>
          <a:bodyPr wrap="square" rtlCol="0">
            <a:spAutoFit/>
          </a:bodyPr>
          <a:lstStyle/>
          <a:p>
            <a:r>
              <a:rPr lang="en-US" sz="1100" dirty="0">
                <a:solidFill>
                  <a:schemeClr val="accent1"/>
                </a:solidFill>
              </a:rPr>
              <a:t>Major complications and comorbidities (CCs)</a:t>
            </a:r>
          </a:p>
        </p:txBody>
      </p:sp>
      <p:sp>
        <p:nvSpPr>
          <p:cNvPr id="14" name="TextBox 13">
            <a:extLst>
              <a:ext uri="{FF2B5EF4-FFF2-40B4-BE49-F238E27FC236}">
                <a16:creationId xmlns:a16="http://schemas.microsoft.com/office/drawing/2014/main" id="{EFF0B6E6-1D5F-284F-A29B-B1D4EF2D61DE}"/>
              </a:ext>
            </a:extLst>
          </p:cNvPr>
          <p:cNvSpPr txBox="1"/>
          <p:nvPr/>
        </p:nvSpPr>
        <p:spPr>
          <a:xfrm>
            <a:off x="6867067" y="4592606"/>
            <a:ext cx="2205434" cy="261610"/>
          </a:xfrm>
          <a:prstGeom prst="rect">
            <a:avLst/>
          </a:prstGeom>
          <a:noFill/>
        </p:spPr>
        <p:txBody>
          <a:bodyPr wrap="square" rtlCol="0">
            <a:spAutoFit/>
          </a:bodyPr>
          <a:lstStyle/>
          <a:p>
            <a:r>
              <a:rPr lang="en-US" sz="1100" dirty="0">
                <a:solidFill>
                  <a:schemeClr val="accent6">
                    <a:lumMod val="60000"/>
                    <a:lumOff val="40000"/>
                  </a:schemeClr>
                </a:solidFill>
              </a:rPr>
              <a:t>With CCs</a:t>
            </a:r>
          </a:p>
        </p:txBody>
      </p:sp>
      <p:sp>
        <p:nvSpPr>
          <p:cNvPr id="16" name="TextBox 15">
            <a:extLst>
              <a:ext uri="{FF2B5EF4-FFF2-40B4-BE49-F238E27FC236}">
                <a16:creationId xmlns:a16="http://schemas.microsoft.com/office/drawing/2014/main" id="{B8BC2F1A-359C-334C-B509-E90E62356EEC}"/>
              </a:ext>
            </a:extLst>
          </p:cNvPr>
          <p:cNvSpPr txBox="1"/>
          <p:nvPr/>
        </p:nvSpPr>
        <p:spPr>
          <a:xfrm>
            <a:off x="6867067" y="5068564"/>
            <a:ext cx="2205434" cy="276999"/>
          </a:xfrm>
          <a:prstGeom prst="rect">
            <a:avLst/>
          </a:prstGeom>
          <a:noFill/>
        </p:spPr>
        <p:txBody>
          <a:bodyPr wrap="square" rtlCol="0">
            <a:spAutoFit/>
          </a:bodyPr>
          <a:lstStyle/>
          <a:p>
            <a:r>
              <a:rPr lang="en-US" sz="1200" dirty="0">
                <a:solidFill>
                  <a:schemeClr val="accent5">
                    <a:lumMod val="60000"/>
                    <a:lumOff val="40000"/>
                  </a:schemeClr>
                </a:solidFill>
              </a:rPr>
              <a:t>No CCs</a:t>
            </a:r>
          </a:p>
        </p:txBody>
      </p:sp>
      <p:graphicFrame>
        <p:nvGraphicFramePr>
          <p:cNvPr id="8" name="Chart Placeholder 7">
            <a:extLst>
              <a:ext uri="{FF2B5EF4-FFF2-40B4-BE49-F238E27FC236}">
                <a16:creationId xmlns:a16="http://schemas.microsoft.com/office/drawing/2014/main" id="{8068D226-3BA5-4F7F-A5A1-76ACBAD39E20}"/>
              </a:ext>
            </a:extLst>
          </p:cNvPr>
          <p:cNvGraphicFramePr>
            <a:graphicFrameLocks noGrp="1"/>
          </p:cNvGraphicFramePr>
          <p:nvPr>
            <p:ph type="chart" sz="quarter" idx="19"/>
            <p:extLst>
              <p:ext uri="{D42A27DB-BD31-4B8C-83A1-F6EECF244321}">
                <p14:modId xmlns:p14="http://schemas.microsoft.com/office/powerpoint/2010/main" val="190514080"/>
              </p:ext>
            </p:extLst>
          </p:nvPr>
        </p:nvGraphicFramePr>
        <p:xfrm>
          <a:off x="627063" y="1755648"/>
          <a:ext cx="8091487" cy="41082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1985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EF4E6F0-FC96-224D-8482-E7B70F6E0721}"/>
              </a:ext>
            </a:extLst>
          </p:cNvPr>
          <p:cNvSpPr>
            <a:spLocks noGrp="1"/>
          </p:cNvSpPr>
          <p:nvPr>
            <p:ph type="body" sz="quarter" idx="21"/>
          </p:nvPr>
        </p:nvSpPr>
        <p:spPr>
          <a:xfrm>
            <a:off x="2456296" y="5999997"/>
            <a:ext cx="6021879" cy="777375"/>
          </a:xfrm>
        </p:spPr>
        <p:txBody>
          <a:bodyPr/>
          <a:lstStyle/>
          <a:p>
            <a:r>
              <a:rPr lang="en-US" dirty="0"/>
              <a:t>Data: Authors’ analyses of Medicare claims data for fee-for-service Medicare beneficiaries age 65 and older, 2008 to 2017.</a:t>
            </a:r>
          </a:p>
        </p:txBody>
      </p:sp>
      <p:sp>
        <p:nvSpPr>
          <p:cNvPr id="2" name="Title 1">
            <a:extLst>
              <a:ext uri="{FF2B5EF4-FFF2-40B4-BE49-F238E27FC236}">
                <a16:creationId xmlns:a16="http://schemas.microsoft.com/office/drawing/2014/main" id="{F0A8DD1F-6E1B-144D-9D11-A0A736003776}"/>
              </a:ext>
            </a:extLst>
          </p:cNvPr>
          <p:cNvSpPr>
            <a:spLocks noGrp="1"/>
          </p:cNvSpPr>
          <p:nvPr>
            <p:ph type="ctrTitle"/>
          </p:nvPr>
        </p:nvSpPr>
        <p:spPr>
          <a:xfrm>
            <a:off x="627434" y="514555"/>
            <a:ext cx="8091114" cy="731520"/>
          </a:xfrm>
        </p:spPr>
        <p:txBody>
          <a:bodyPr>
            <a:noAutofit/>
          </a:bodyPr>
          <a:lstStyle/>
          <a:p>
            <a:r>
              <a:rPr lang="en-US" sz="2200" dirty="0"/>
              <a:t>Heart failure and shock increased across all ages and races/ethnicities, with Black Medicare beneficiaries seeing both a higher prevalence and greater increases than other groups.</a:t>
            </a:r>
          </a:p>
        </p:txBody>
      </p:sp>
      <p:sp>
        <p:nvSpPr>
          <p:cNvPr id="17" name="Subtitle 16">
            <a:extLst>
              <a:ext uri="{FF2B5EF4-FFF2-40B4-BE49-F238E27FC236}">
                <a16:creationId xmlns:a16="http://schemas.microsoft.com/office/drawing/2014/main" id="{0E06CE21-1595-4744-B1D6-C749F804531E}"/>
              </a:ext>
            </a:extLst>
          </p:cNvPr>
          <p:cNvSpPr>
            <a:spLocks noGrp="1"/>
          </p:cNvSpPr>
          <p:nvPr>
            <p:ph type="subTitle" idx="1"/>
          </p:nvPr>
        </p:nvSpPr>
        <p:spPr/>
        <p:txBody>
          <a:bodyPr/>
          <a:lstStyle/>
          <a:p>
            <a:r>
              <a:rPr lang="en-US" dirty="0"/>
              <a:t>EXHIBIT 7</a:t>
            </a:r>
          </a:p>
        </p:txBody>
      </p:sp>
      <p:graphicFrame>
        <p:nvGraphicFramePr>
          <p:cNvPr id="10" name="Chart Placeholder 9">
            <a:extLst>
              <a:ext uri="{FF2B5EF4-FFF2-40B4-BE49-F238E27FC236}">
                <a16:creationId xmlns:a16="http://schemas.microsoft.com/office/drawing/2014/main" id="{D77BD363-C3EF-41DB-ADA9-F58EC33F56F5}"/>
              </a:ext>
            </a:extLst>
          </p:cNvPr>
          <p:cNvGraphicFramePr>
            <a:graphicFrameLocks noGrp="1"/>
          </p:cNvGraphicFramePr>
          <p:nvPr>
            <p:ph type="chart" sz="quarter" idx="19"/>
            <p:extLst>
              <p:ext uri="{D42A27DB-BD31-4B8C-83A1-F6EECF244321}">
                <p14:modId xmlns:p14="http://schemas.microsoft.com/office/powerpoint/2010/main" val="1935639925"/>
              </p:ext>
            </p:extLst>
          </p:nvPr>
        </p:nvGraphicFramePr>
        <p:xfrm>
          <a:off x="627064" y="1460500"/>
          <a:ext cx="4221774" cy="44069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Placeholder 9">
            <a:extLst>
              <a:ext uri="{FF2B5EF4-FFF2-40B4-BE49-F238E27FC236}">
                <a16:creationId xmlns:a16="http://schemas.microsoft.com/office/drawing/2014/main" id="{CF89CCA7-EB4D-450B-9AD0-9B4E42D445E6}"/>
              </a:ext>
            </a:extLst>
          </p:cNvPr>
          <p:cNvGraphicFramePr>
            <a:graphicFrameLocks/>
          </p:cNvGraphicFramePr>
          <p:nvPr>
            <p:extLst>
              <p:ext uri="{D42A27DB-BD31-4B8C-83A1-F6EECF244321}">
                <p14:modId xmlns:p14="http://schemas.microsoft.com/office/powerpoint/2010/main" val="3107926250"/>
              </p:ext>
            </p:extLst>
          </p:nvPr>
        </p:nvGraphicFramePr>
        <p:xfrm>
          <a:off x="4613237" y="1461898"/>
          <a:ext cx="4221774" cy="44069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78837872"/>
      </p:ext>
    </p:extLst>
  </p:cSld>
  <p:clrMapOvr>
    <a:masterClrMapping/>
  </p:clrMapOvr>
</p:sld>
</file>

<file path=ppt/theme/theme1.xml><?xml version="1.0" encoding="utf-8"?>
<a:theme xmlns:a="http://schemas.openxmlformats.org/drawingml/2006/main" name="1_Office Theme">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493273-17E3-478E-A03C-646FE36A97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2B60CF-40F9-4360-8516-8A258CFA176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2235</TotalTime>
  <Words>1590</Words>
  <Application>Microsoft Office PowerPoint</Application>
  <PresentationFormat>On-screen Show (4:3)</PresentationFormat>
  <Paragraphs>77</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Georgia</vt:lpstr>
      <vt:lpstr>System Font Regular</vt:lpstr>
      <vt:lpstr>1_Office Theme</vt:lpstr>
      <vt:lpstr>Changing Diagnosis Patterns  Are Increasing Medicare Spending for Inpatient Hospital Services</vt:lpstr>
      <vt:lpstr>Overview</vt:lpstr>
      <vt:lpstr>Spending increased on episodes triggered by hospitalizations for sepsis and heart failure from 2008 to 2017.</vt:lpstr>
      <vt:lpstr>Sepsis and pneumonia have symptoms in common, but Medicare reimbursement is higher at each level of complication for sepsis. Reimbursement rates have been relatively stable.</vt:lpstr>
      <vt:lpstr>Episodes of severe sepsis increased dramatically from 2008 to 2017, while pneumonia episodes dropped.</vt:lpstr>
      <vt:lpstr>The number of sepsis cases increased across all Medicare beneficiary ages and races/ethnicities from 2008 to 2017.</vt:lpstr>
      <vt:lpstr>Medicare reimbursement is higher for more complex heart failure and shock episodes and reimbursement rates have been relatively stable.</vt:lpstr>
      <vt:lpstr>Since 2011, episodes of the most severe and expensive type of heart failure increased, while episodes of less expensive, less severe heart failure declined; coding changes in 2015 exacerbated these trends.</vt:lpstr>
      <vt:lpstr>Heart failure and shock increased across all ages and races/ethnicities, with Black Medicare beneficiaries seeing both a higher prevalence and greater increases than other groups.</vt:lpstr>
      <vt:lpstr>Methodological 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Changing Diagnosis Patterns Are Increasing Medicare Spending for Inpatient Hospital Services</dc:subject>
  <dc:creator>Jen Wilson;Buntin;Lai;Podczerwinski;Poon;Wallis</dc:creator>
  <cp:lastModifiedBy>Paul Frame</cp:lastModifiedBy>
  <cp:revision>9</cp:revision>
  <dcterms:created xsi:type="dcterms:W3CDTF">2018-01-16T15:08:05Z</dcterms:created>
  <dcterms:modified xsi:type="dcterms:W3CDTF">2021-04-27T21:17:16Z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Order">
    <vt:r8>15812600</vt:r8>
  </property>
</Properties>
</file>