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4"/>
  </p:sldMasterIdLst>
  <p:notesMasterIdLst>
    <p:notesMasterId r:id="rId9"/>
  </p:notesMasterIdLst>
  <p:handoutMasterIdLst>
    <p:handoutMasterId r:id="rId10"/>
  </p:handoutMasterIdLst>
  <p:sldIdLst>
    <p:sldId id="493" r:id="rId5"/>
    <p:sldId id="537" r:id="rId6"/>
    <p:sldId id="541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  <p:cmAuthor id="2" name="Don Moulds" initials="DM" lastIdx="25" clrIdx="1"/>
  <p:cmAuthor id="3" name="Shanoor Seervai" initials="SS" lastIdx="2" clrIdx="2"/>
  <p:cmAuthor id="4" name="Jen Wilson" initials="JW" lastIdx="2" clrIdx="3"/>
  <p:cmAuthor id="5" name="Jen Wilson" initials="JW [2]" lastIdx="1" clrIdx="4"/>
  <p:cmAuthor id="6" name="Laura Gannon" initials="LG" lastIdx="24" clrIdx="5"/>
  <p:cmAuthor id="7" name="Chris Hollander" initials="CH" lastIdx="2" clrIdx="6"/>
  <p:cmAuthor id="8" name="Chris Hollander" initials="CH [2]" lastIdx="1" clrIdx="7"/>
  <p:cmAuthor id="9" name="Chris Hollander" initials="CH [3]" lastIdx="1" clrIdx="8"/>
  <p:cmAuthor id="10" name="Chris Hollander" initials="CH [4]" lastIdx="1" clrIdx="9"/>
  <p:cmAuthor id="11" name="Jen Wilson" initials="MOU" lastIdx="1" clrIdx="10">
    <p:extLst>
      <p:ext uri="{19B8F6BF-5375-455C-9EA6-DF929625EA0E}">
        <p15:presenceInfo xmlns:p15="http://schemas.microsoft.com/office/powerpoint/2012/main" userId="Jen Wilson" providerId="None"/>
      </p:ext>
    </p:extLst>
  </p:cmAuthor>
  <p:cmAuthor id="12" name="Barry A. Scholl" initials="BAS" lastIdx="6" clrIdx="11">
    <p:extLst>
      <p:ext uri="{19B8F6BF-5375-455C-9EA6-DF929625EA0E}">
        <p15:presenceInfo xmlns:p15="http://schemas.microsoft.com/office/powerpoint/2012/main" userId="S-1-5-21-1004529278-3813118908-2288687658-1188" providerId="AD"/>
      </p:ext>
    </p:extLst>
  </p:cmAuthor>
  <p:cmAuthor id="13" name="Elizabeth Fowler" initials="EF" lastIdx="4" clrIdx="12">
    <p:extLst>
      <p:ext uri="{19B8F6BF-5375-455C-9EA6-DF929625EA0E}">
        <p15:presenceInfo xmlns:p15="http://schemas.microsoft.com/office/powerpoint/2012/main" userId="S::ef@cmwf.org::710cfe12-8559-476c-8cf8-59d12e0383eb" providerId="AD"/>
      </p:ext>
    </p:extLst>
  </p:cmAuthor>
  <p:cmAuthor id="14" name="Barry A. Scholl" initials="BAS [2]" lastIdx="11" clrIdx="13">
    <p:extLst>
      <p:ext uri="{19B8F6BF-5375-455C-9EA6-DF929625EA0E}">
        <p15:presenceInfo xmlns:p15="http://schemas.microsoft.com/office/powerpoint/2012/main" userId="S::bas@cmwf.org::9b1eec93-07c6-4a8b-9a40-139c8d674f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E68"/>
    <a:srgbClr val="F49149"/>
    <a:srgbClr val="C9DEE3"/>
    <a:srgbClr val="5F5A9D"/>
    <a:srgbClr val="E0E0E0"/>
    <a:srgbClr val="4ABDBC"/>
    <a:srgbClr val="8ADAD2"/>
    <a:srgbClr val="9FE1DB"/>
    <a:srgbClr val="B6E8E3"/>
    <a:srgbClr val="CDEF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E53C50-6932-CE4C-A43B-36334DF96265}" v="300" dt="2021-06-23T20:54:19.939"/>
    <p1510:client id="{E5040466-E89B-9543-A6F7-AB8095561CB4}" v="2" dt="2021-06-23T20:56:33.2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7"/>
    <p:restoredTop sz="96054" autoAdjust="0"/>
  </p:normalViewPr>
  <p:slideViewPr>
    <p:cSldViewPr snapToGrid="0">
      <p:cViewPr varScale="1">
        <p:scale>
          <a:sx n="118" d="100"/>
          <a:sy n="118" d="100"/>
        </p:scale>
        <p:origin x="1712" y="208"/>
      </p:cViewPr>
      <p:guideLst>
        <p:guide orient="horz" pos="1570"/>
        <p:guide pos="2988"/>
        <p:guide orient="horz" pos="1094"/>
        <p:guide pos="249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 Wilson" userId="000f367a-3246-491c-88b4-803a33f58a8b" providerId="ADAL" clId="{E5040466-E89B-9543-A6F7-AB8095561CB4}"/>
    <pc:docChg chg="custSel addSld delSld modSld">
      <pc:chgData name="Jen Wilson" userId="000f367a-3246-491c-88b4-803a33f58a8b" providerId="ADAL" clId="{E5040466-E89B-9543-A6F7-AB8095561CB4}" dt="2021-06-23T20:58:05.406" v="73" actId="478"/>
      <pc:docMkLst>
        <pc:docMk/>
      </pc:docMkLst>
      <pc:sldChg chg="del">
        <pc:chgData name="Jen Wilson" userId="000f367a-3246-491c-88b4-803a33f58a8b" providerId="ADAL" clId="{E5040466-E89B-9543-A6F7-AB8095561CB4}" dt="2021-06-23T20:55:55.391" v="24" actId="2696"/>
        <pc:sldMkLst>
          <pc:docMk/>
          <pc:sldMk cId="2169158353" sldId="257"/>
        </pc:sldMkLst>
      </pc:sldChg>
      <pc:sldChg chg="del">
        <pc:chgData name="Jen Wilson" userId="000f367a-3246-491c-88b4-803a33f58a8b" providerId="ADAL" clId="{E5040466-E89B-9543-A6F7-AB8095561CB4}" dt="2021-06-23T20:55:55.391" v="24" actId="2696"/>
        <pc:sldMkLst>
          <pc:docMk/>
          <pc:sldMk cId="533067002" sldId="267"/>
        </pc:sldMkLst>
      </pc:sldChg>
      <pc:sldChg chg="del">
        <pc:chgData name="Jen Wilson" userId="000f367a-3246-491c-88b4-803a33f58a8b" providerId="ADAL" clId="{E5040466-E89B-9543-A6F7-AB8095561CB4}" dt="2021-06-23T20:55:55.391" v="24" actId="2696"/>
        <pc:sldMkLst>
          <pc:docMk/>
          <pc:sldMk cId="2481336116" sldId="271"/>
        </pc:sldMkLst>
      </pc:sldChg>
      <pc:sldChg chg="del">
        <pc:chgData name="Jen Wilson" userId="000f367a-3246-491c-88b4-803a33f58a8b" providerId="ADAL" clId="{E5040466-E89B-9543-A6F7-AB8095561CB4}" dt="2021-06-23T20:55:55.391" v="24" actId="2696"/>
        <pc:sldMkLst>
          <pc:docMk/>
          <pc:sldMk cId="3486882827" sldId="274"/>
        </pc:sldMkLst>
      </pc:sldChg>
      <pc:sldChg chg="del">
        <pc:chgData name="Jen Wilson" userId="000f367a-3246-491c-88b4-803a33f58a8b" providerId="ADAL" clId="{E5040466-E89B-9543-A6F7-AB8095561CB4}" dt="2021-06-23T20:55:55.391" v="24" actId="2696"/>
        <pc:sldMkLst>
          <pc:docMk/>
          <pc:sldMk cId="2248145621" sldId="284"/>
        </pc:sldMkLst>
      </pc:sldChg>
      <pc:sldChg chg="del">
        <pc:chgData name="Jen Wilson" userId="000f367a-3246-491c-88b4-803a33f58a8b" providerId="ADAL" clId="{E5040466-E89B-9543-A6F7-AB8095561CB4}" dt="2021-06-23T20:55:55.391" v="24" actId="2696"/>
        <pc:sldMkLst>
          <pc:docMk/>
          <pc:sldMk cId="2155467359" sldId="285"/>
        </pc:sldMkLst>
      </pc:sldChg>
      <pc:sldChg chg="del">
        <pc:chgData name="Jen Wilson" userId="000f367a-3246-491c-88b4-803a33f58a8b" providerId="ADAL" clId="{E5040466-E89B-9543-A6F7-AB8095561CB4}" dt="2021-06-23T20:55:55.391" v="24" actId="2696"/>
        <pc:sldMkLst>
          <pc:docMk/>
          <pc:sldMk cId="2787846677" sldId="286"/>
        </pc:sldMkLst>
      </pc:sldChg>
      <pc:sldChg chg="del">
        <pc:chgData name="Jen Wilson" userId="000f367a-3246-491c-88b4-803a33f58a8b" providerId="ADAL" clId="{E5040466-E89B-9543-A6F7-AB8095561CB4}" dt="2021-06-23T20:55:55.391" v="24" actId="2696"/>
        <pc:sldMkLst>
          <pc:docMk/>
          <pc:sldMk cId="1069667753" sldId="290"/>
        </pc:sldMkLst>
      </pc:sldChg>
      <pc:sldChg chg="delSp modSp mod">
        <pc:chgData name="Jen Wilson" userId="000f367a-3246-491c-88b4-803a33f58a8b" providerId="ADAL" clId="{E5040466-E89B-9543-A6F7-AB8095561CB4}" dt="2021-06-23T20:58:05.406" v="73" actId="478"/>
        <pc:sldMkLst>
          <pc:docMk/>
          <pc:sldMk cId="3111685455" sldId="493"/>
        </pc:sldMkLst>
        <pc:spChg chg="del mod">
          <ac:chgData name="Jen Wilson" userId="000f367a-3246-491c-88b4-803a33f58a8b" providerId="ADAL" clId="{E5040466-E89B-9543-A6F7-AB8095561CB4}" dt="2021-06-23T20:58:05.406" v="73" actId="478"/>
          <ac:spMkLst>
            <pc:docMk/>
            <pc:sldMk cId="3111685455" sldId="493"/>
            <ac:spMk id="3" creationId="{2A30878F-933A-E342-AED2-B8075B2176A1}"/>
          </ac:spMkLst>
        </pc:spChg>
        <pc:spChg chg="mod">
          <ac:chgData name="Jen Wilson" userId="000f367a-3246-491c-88b4-803a33f58a8b" providerId="ADAL" clId="{E5040466-E89B-9543-A6F7-AB8095561CB4}" dt="2021-06-23T20:55:47.912" v="23" actId="20577"/>
          <ac:spMkLst>
            <pc:docMk/>
            <pc:sldMk cId="3111685455" sldId="493"/>
            <ac:spMk id="6" creationId="{AC551D8A-46CE-46E8-B33F-3368C6980E8E}"/>
          </ac:spMkLst>
        </pc:spChg>
      </pc:sldChg>
      <pc:sldChg chg="del">
        <pc:chgData name="Jen Wilson" userId="000f367a-3246-491c-88b4-803a33f58a8b" providerId="ADAL" clId="{E5040466-E89B-9543-A6F7-AB8095561CB4}" dt="2021-06-23T20:55:55.391" v="24" actId="2696"/>
        <pc:sldMkLst>
          <pc:docMk/>
          <pc:sldMk cId="3805257315" sldId="494"/>
        </pc:sldMkLst>
      </pc:sldChg>
      <pc:sldChg chg="del">
        <pc:chgData name="Jen Wilson" userId="000f367a-3246-491c-88b4-803a33f58a8b" providerId="ADAL" clId="{E5040466-E89B-9543-A6F7-AB8095561CB4}" dt="2021-06-23T20:55:55.391" v="24" actId="2696"/>
        <pc:sldMkLst>
          <pc:docMk/>
          <pc:sldMk cId="798841937" sldId="495"/>
        </pc:sldMkLst>
      </pc:sldChg>
      <pc:sldChg chg="modSp add mod">
        <pc:chgData name="Jen Wilson" userId="000f367a-3246-491c-88b4-803a33f58a8b" providerId="ADAL" clId="{E5040466-E89B-9543-A6F7-AB8095561CB4}" dt="2021-06-23T20:57:23.569" v="72" actId="139"/>
        <pc:sldMkLst>
          <pc:docMk/>
          <pc:sldMk cId="2168051701" sldId="537"/>
        </pc:sldMkLst>
        <pc:spChg chg="mod">
          <ac:chgData name="Jen Wilson" userId="000f367a-3246-491c-88b4-803a33f58a8b" providerId="ADAL" clId="{E5040466-E89B-9543-A6F7-AB8095561CB4}" dt="2021-06-23T20:56:33.214" v="70"/>
          <ac:spMkLst>
            <pc:docMk/>
            <pc:sldMk cId="2168051701" sldId="537"/>
            <ac:spMk id="4" creationId="{00000000-0000-0000-0000-000000000000}"/>
          </ac:spMkLst>
        </pc:spChg>
        <pc:spChg chg="mod">
          <ac:chgData name="Jen Wilson" userId="000f367a-3246-491c-88b4-803a33f58a8b" providerId="ADAL" clId="{E5040466-E89B-9543-A6F7-AB8095561CB4}" dt="2021-06-23T20:57:23.569" v="72" actId="139"/>
          <ac:spMkLst>
            <pc:docMk/>
            <pc:sldMk cId="2168051701" sldId="537"/>
            <ac:spMk id="5" creationId="{00000000-0000-0000-0000-000000000000}"/>
          </ac:spMkLst>
        </pc:spChg>
      </pc:sldChg>
      <pc:sldChg chg="modSp add mod">
        <pc:chgData name="Jen Wilson" userId="000f367a-3246-491c-88b4-803a33f58a8b" providerId="ADAL" clId="{E5040466-E89B-9543-A6F7-AB8095561CB4}" dt="2021-06-23T20:56:28.071" v="69" actId="20577"/>
        <pc:sldMkLst>
          <pc:docMk/>
          <pc:sldMk cId="3257651935" sldId="541"/>
        </pc:sldMkLst>
        <pc:spChg chg="mod">
          <ac:chgData name="Jen Wilson" userId="000f367a-3246-491c-88b4-803a33f58a8b" providerId="ADAL" clId="{E5040466-E89B-9543-A6F7-AB8095561CB4}" dt="2021-06-23T20:56:28.071" v="69" actId="20577"/>
          <ac:spMkLst>
            <pc:docMk/>
            <pc:sldMk cId="3257651935" sldId="541"/>
            <ac:spMk id="4" creationId="{00000000-0000-0000-0000-000000000000}"/>
          </ac:spMkLst>
        </pc:spChg>
      </pc:sldChg>
    </pc:docChg>
  </pc:docChgLst>
  <pc:docChgLst>
    <pc:chgData name="Jen Wilson" userId="000f367a-3246-491c-88b4-803a33f58a8b" providerId="ADAL" clId="{AEE53C50-6932-CE4C-A43B-36334DF96265}"/>
    <pc:docChg chg="undo redo custSel delSld modSld">
      <pc:chgData name="Jen Wilson" userId="000f367a-3246-491c-88b4-803a33f58a8b" providerId="ADAL" clId="{AEE53C50-6932-CE4C-A43B-36334DF96265}" dt="2021-06-23T20:54:59.772" v="533" actId="2696"/>
      <pc:docMkLst>
        <pc:docMk/>
      </pc:docMkLst>
      <pc:sldChg chg="modSp mod modNotesTx">
        <pc:chgData name="Jen Wilson" userId="000f367a-3246-491c-88b4-803a33f58a8b" providerId="ADAL" clId="{AEE53C50-6932-CE4C-A43B-36334DF96265}" dt="2021-06-23T14:29:09.132" v="99" actId="20577"/>
        <pc:sldMkLst>
          <pc:docMk/>
          <pc:sldMk cId="2169158353" sldId="257"/>
        </pc:sldMkLst>
        <pc:spChg chg="mod">
          <ac:chgData name="Jen Wilson" userId="000f367a-3246-491c-88b4-803a33f58a8b" providerId="ADAL" clId="{AEE53C50-6932-CE4C-A43B-36334DF96265}" dt="2021-06-22T19:45:40.198" v="4" actId="20577"/>
          <ac:spMkLst>
            <pc:docMk/>
            <pc:sldMk cId="2169158353" sldId="257"/>
            <ac:spMk id="7" creationId="{07DB4426-85D2-4218-9BB0-0FE2BCAC89ED}"/>
          </ac:spMkLst>
        </pc:spChg>
      </pc:sldChg>
      <pc:sldChg chg="modSp mod modNotesTx">
        <pc:chgData name="Jen Wilson" userId="000f367a-3246-491c-88b4-803a33f58a8b" providerId="ADAL" clId="{AEE53C50-6932-CE4C-A43B-36334DF96265}" dt="2021-06-23T14:46:48.269" v="144"/>
        <pc:sldMkLst>
          <pc:docMk/>
          <pc:sldMk cId="533067002" sldId="267"/>
        </pc:sldMkLst>
        <pc:spChg chg="mod">
          <ac:chgData name="Jen Wilson" userId="000f367a-3246-491c-88b4-803a33f58a8b" providerId="ADAL" clId="{AEE53C50-6932-CE4C-A43B-36334DF96265}" dt="2021-06-23T14:30:00.173" v="114" actId="14100"/>
          <ac:spMkLst>
            <pc:docMk/>
            <pc:sldMk cId="533067002" sldId="267"/>
            <ac:spMk id="6" creationId="{600D7734-ECB7-4B32-9CCF-6DB1C8A32DB9}"/>
          </ac:spMkLst>
        </pc:spChg>
        <pc:spChg chg="mod">
          <ac:chgData name="Jen Wilson" userId="000f367a-3246-491c-88b4-803a33f58a8b" providerId="ADAL" clId="{AEE53C50-6932-CE4C-A43B-36334DF96265}" dt="2021-06-23T14:19:31.485" v="75" actId="20577"/>
          <ac:spMkLst>
            <pc:docMk/>
            <pc:sldMk cId="533067002" sldId="267"/>
            <ac:spMk id="7" creationId="{07DB4426-85D2-4218-9BB0-0FE2BCAC89ED}"/>
          </ac:spMkLst>
        </pc:spChg>
        <pc:graphicFrameChg chg="mod">
          <ac:chgData name="Jen Wilson" userId="000f367a-3246-491c-88b4-803a33f58a8b" providerId="ADAL" clId="{AEE53C50-6932-CE4C-A43B-36334DF96265}" dt="2021-06-23T14:46:48.269" v="144"/>
          <ac:graphicFrameMkLst>
            <pc:docMk/>
            <pc:sldMk cId="533067002" sldId="267"/>
            <ac:graphicFrameMk id="17" creationId="{2F9B5916-E31E-4FDA-A114-8E737FAE7F22}"/>
          </ac:graphicFrameMkLst>
        </pc:graphicFrameChg>
      </pc:sldChg>
      <pc:sldChg chg="addSp delSp modSp mod modNotesTx">
        <pc:chgData name="Jen Wilson" userId="000f367a-3246-491c-88b4-803a33f58a8b" providerId="ADAL" clId="{AEE53C50-6932-CE4C-A43B-36334DF96265}" dt="2021-06-23T16:06:09.936" v="234" actId="27918"/>
        <pc:sldMkLst>
          <pc:docMk/>
          <pc:sldMk cId="2481336116" sldId="271"/>
        </pc:sldMkLst>
        <pc:spChg chg="add del mod">
          <ac:chgData name="Jen Wilson" userId="000f367a-3246-491c-88b4-803a33f58a8b" providerId="ADAL" clId="{AEE53C50-6932-CE4C-A43B-36334DF96265}" dt="2021-06-23T15:58:48.034" v="190" actId="478"/>
          <ac:spMkLst>
            <pc:docMk/>
            <pc:sldMk cId="2481336116" sldId="271"/>
            <ac:spMk id="2" creationId="{E1E96CEF-9165-7B46-931A-93A4B5753C58}"/>
          </ac:spMkLst>
        </pc:spChg>
        <pc:spChg chg="mod">
          <ac:chgData name="Jen Wilson" userId="000f367a-3246-491c-88b4-803a33f58a8b" providerId="ADAL" clId="{AEE53C50-6932-CE4C-A43B-36334DF96265}" dt="2021-06-23T15:58:00.856" v="188" actId="139"/>
          <ac:spMkLst>
            <pc:docMk/>
            <pc:sldMk cId="2481336116" sldId="271"/>
            <ac:spMk id="11" creationId="{6CE99911-9D1E-4CE0-A37B-4E40BC58CB69}"/>
          </ac:spMkLst>
        </pc:spChg>
        <pc:spChg chg="mod">
          <ac:chgData name="Jen Wilson" userId="000f367a-3246-491c-88b4-803a33f58a8b" providerId="ADAL" clId="{AEE53C50-6932-CE4C-A43B-36334DF96265}" dt="2021-06-23T14:34:32.082" v="138" actId="20577"/>
          <ac:spMkLst>
            <pc:docMk/>
            <pc:sldMk cId="2481336116" sldId="271"/>
            <ac:spMk id="12" creationId="{2D697B71-0D54-4FB4-BF66-A8A776BBAA4E}"/>
          </ac:spMkLst>
        </pc:spChg>
        <pc:graphicFrameChg chg="add del mod modGraphic">
          <ac:chgData name="Jen Wilson" userId="000f367a-3246-491c-88b4-803a33f58a8b" providerId="ADAL" clId="{AEE53C50-6932-CE4C-A43B-36334DF96265}" dt="2021-06-23T16:01:11.338" v="207" actId="478"/>
          <ac:graphicFrameMkLst>
            <pc:docMk/>
            <pc:sldMk cId="2481336116" sldId="271"/>
            <ac:graphicFrameMk id="6" creationId="{F7E3E4FC-6DEA-4FBD-BDD3-313DADD1687D}"/>
          </ac:graphicFrameMkLst>
        </pc:graphicFrameChg>
        <pc:graphicFrameChg chg="add mod">
          <ac:chgData name="Jen Wilson" userId="000f367a-3246-491c-88b4-803a33f58a8b" providerId="ADAL" clId="{AEE53C50-6932-CE4C-A43B-36334DF96265}" dt="2021-06-23T16:01:19.109" v="209"/>
          <ac:graphicFrameMkLst>
            <pc:docMk/>
            <pc:sldMk cId="2481336116" sldId="271"/>
            <ac:graphicFrameMk id="8" creationId="{F7E3E4FC-6DEA-4FBD-BDD3-313DADD1687D}"/>
          </ac:graphicFrameMkLst>
        </pc:graphicFrameChg>
        <pc:graphicFrameChg chg="add mod modGraphic">
          <ac:chgData name="Jen Wilson" userId="000f367a-3246-491c-88b4-803a33f58a8b" providerId="ADAL" clId="{AEE53C50-6932-CE4C-A43B-36334DF96265}" dt="2021-06-23T16:02:19.890" v="219" actId="255"/>
          <ac:graphicFrameMkLst>
            <pc:docMk/>
            <pc:sldMk cId="2481336116" sldId="271"/>
            <ac:graphicFrameMk id="9" creationId="{F7E3E4FC-6DEA-4FBD-BDD3-313DADD1687D}"/>
          </ac:graphicFrameMkLst>
        </pc:graphicFrameChg>
        <pc:picChg chg="del mod">
          <ac:chgData name="Jen Wilson" userId="000f367a-3246-491c-88b4-803a33f58a8b" providerId="ADAL" clId="{AEE53C50-6932-CE4C-A43B-36334DF96265}" dt="2021-06-23T15:49:09.943" v="182" actId="478"/>
          <ac:picMkLst>
            <pc:docMk/>
            <pc:sldMk cId="2481336116" sldId="271"/>
            <ac:picMk id="4" creationId="{A18F4F75-54BC-4DF7-B116-FD1570CEB659}"/>
          </ac:picMkLst>
        </pc:picChg>
      </pc:sldChg>
      <pc:sldChg chg="modSp mod modNotesTx">
        <pc:chgData name="Jen Wilson" userId="000f367a-3246-491c-88b4-803a33f58a8b" providerId="ADAL" clId="{AEE53C50-6932-CE4C-A43B-36334DF96265}" dt="2021-06-23T14:29:18.668" v="106" actId="20577"/>
        <pc:sldMkLst>
          <pc:docMk/>
          <pc:sldMk cId="3486882827" sldId="274"/>
        </pc:sldMkLst>
        <pc:spChg chg="mod">
          <ac:chgData name="Jen Wilson" userId="000f367a-3246-491c-88b4-803a33f58a8b" providerId="ADAL" clId="{AEE53C50-6932-CE4C-A43B-36334DF96265}" dt="2021-06-22T19:54:06.482" v="29" actId="20577"/>
          <ac:spMkLst>
            <pc:docMk/>
            <pc:sldMk cId="3486882827" sldId="274"/>
            <ac:spMk id="7" creationId="{07DB4426-85D2-4218-9BB0-0FE2BCAC89ED}"/>
          </ac:spMkLst>
        </pc:spChg>
        <pc:graphicFrameChg chg="mod">
          <ac:chgData name="Jen Wilson" userId="000f367a-3246-491c-88b4-803a33f58a8b" providerId="ADAL" clId="{AEE53C50-6932-CE4C-A43B-36334DF96265}" dt="2021-06-22T20:08:21.422" v="37" actId="692"/>
          <ac:graphicFrameMkLst>
            <pc:docMk/>
            <pc:sldMk cId="3486882827" sldId="274"/>
            <ac:graphicFrameMk id="17" creationId="{2F9B5916-E31E-4FDA-A114-8E737FAE7F22}"/>
          </ac:graphicFrameMkLst>
        </pc:graphicFrameChg>
      </pc:sldChg>
      <pc:sldChg chg="modSp mod modNotesTx">
        <pc:chgData name="Jen Wilson" userId="000f367a-3246-491c-88b4-803a33f58a8b" providerId="ADAL" clId="{AEE53C50-6932-CE4C-A43B-36334DF96265}" dt="2021-06-23T14:46:55.532" v="145"/>
        <pc:sldMkLst>
          <pc:docMk/>
          <pc:sldMk cId="2248145621" sldId="284"/>
        </pc:sldMkLst>
        <pc:spChg chg="mod">
          <ac:chgData name="Jen Wilson" userId="000f367a-3246-491c-88b4-803a33f58a8b" providerId="ADAL" clId="{AEE53C50-6932-CE4C-A43B-36334DF96265}" dt="2021-06-23T14:23:09.353" v="91" actId="20577"/>
          <ac:spMkLst>
            <pc:docMk/>
            <pc:sldMk cId="2248145621" sldId="284"/>
            <ac:spMk id="7" creationId="{07DB4426-85D2-4218-9BB0-0FE2BCAC89ED}"/>
          </ac:spMkLst>
        </pc:spChg>
        <pc:graphicFrameChg chg="mod">
          <ac:chgData name="Jen Wilson" userId="000f367a-3246-491c-88b4-803a33f58a8b" providerId="ADAL" clId="{AEE53C50-6932-CE4C-A43B-36334DF96265}" dt="2021-06-23T14:46:55.532" v="145"/>
          <ac:graphicFrameMkLst>
            <pc:docMk/>
            <pc:sldMk cId="2248145621" sldId="284"/>
            <ac:graphicFrameMk id="17" creationId="{2F9B5916-E31E-4FDA-A114-8E737FAE7F22}"/>
          </ac:graphicFrameMkLst>
        </pc:graphicFrameChg>
      </pc:sldChg>
      <pc:sldChg chg="modSp mod modNotesTx">
        <pc:chgData name="Jen Wilson" userId="000f367a-3246-491c-88b4-803a33f58a8b" providerId="ADAL" clId="{AEE53C50-6932-CE4C-A43B-36334DF96265}" dt="2021-06-23T15:44:15.148" v="177" actId="6549"/>
        <pc:sldMkLst>
          <pc:docMk/>
          <pc:sldMk cId="2155467359" sldId="285"/>
        </pc:sldMkLst>
        <pc:spChg chg="mod">
          <ac:chgData name="Jen Wilson" userId="000f367a-3246-491c-88b4-803a33f58a8b" providerId="ADAL" clId="{AEE53C50-6932-CE4C-A43B-36334DF96265}" dt="2021-06-23T14:25:16.371" v="96" actId="20577"/>
          <ac:spMkLst>
            <pc:docMk/>
            <pc:sldMk cId="2155467359" sldId="285"/>
            <ac:spMk id="7" creationId="{07DB4426-85D2-4218-9BB0-0FE2BCAC89ED}"/>
          </ac:spMkLst>
        </pc:spChg>
        <pc:spChg chg="mod">
          <ac:chgData name="Jen Wilson" userId="000f367a-3246-491c-88b4-803a33f58a8b" providerId="ADAL" clId="{AEE53C50-6932-CE4C-A43B-36334DF96265}" dt="2021-06-23T15:44:15.148" v="177" actId="6549"/>
          <ac:spMkLst>
            <pc:docMk/>
            <pc:sldMk cId="2155467359" sldId="285"/>
            <ac:spMk id="9" creationId="{3F59E0FA-F72A-4168-889B-031DB42BE050}"/>
          </ac:spMkLst>
        </pc:spChg>
        <pc:graphicFrameChg chg="mod">
          <ac:chgData name="Jen Wilson" userId="000f367a-3246-491c-88b4-803a33f58a8b" providerId="ADAL" clId="{AEE53C50-6932-CE4C-A43B-36334DF96265}" dt="2021-06-23T15:42:24.591" v="172" actId="692"/>
          <ac:graphicFrameMkLst>
            <pc:docMk/>
            <pc:sldMk cId="2155467359" sldId="285"/>
            <ac:graphicFrameMk id="17" creationId="{2F9B5916-E31E-4FDA-A114-8E737FAE7F22}"/>
          </ac:graphicFrameMkLst>
        </pc:graphicFrameChg>
      </pc:sldChg>
      <pc:sldChg chg="addSp delSp modSp mod modNotesTx">
        <pc:chgData name="Jen Wilson" userId="000f367a-3246-491c-88b4-803a33f58a8b" providerId="ADAL" clId="{AEE53C50-6932-CE4C-A43B-36334DF96265}" dt="2021-06-23T14:29:14.965" v="103" actId="20577"/>
        <pc:sldMkLst>
          <pc:docMk/>
          <pc:sldMk cId="2787846677" sldId="286"/>
        </pc:sldMkLst>
        <pc:spChg chg="add del mod">
          <ac:chgData name="Jen Wilson" userId="000f367a-3246-491c-88b4-803a33f58a8b" providerId="ADAL" clId="{AEE53C50-6932-CE4C-A43B-36334DF96265}" dt="2021-06-22T19:54:07.635" v="31"/>
          <ac:spMkLst>
            <pc:docMk/>
            <pc:sldMk cId="2787846677" sldId="286"/>
            <ac:spMk id="3" creationId="{387ECB8A-948F-1248-97A2-C0F4E68A1D86}"/>
          </ac:spMkLst>
        </pc:spChg>
        <pc:spChg chg="mod">
          <ac:chgData name="Jen Wilson" userId="000f367a-3246-491c-88b4-803a33f58a8b" providerId="ADAL" clId="{AEE53C50-6932-CE4C-A43B-36334DF96265}" dt="2021-06-22T19:46:00.448" v="22" actId="20577"/>
          <ac:spMkLst>
            <pc:docMk/>
            <pc:sldMk cId="2787846677" sldId="286"/>
            <ac:spMk id="7" creationId="{07DB4426-85D2-4218-9BB0-0FE2BCAC89ED}"/>
          </ac:spMkLst>
        </pc:spChg>
      </pc:sldChg>
      <pc:sldChg chg="modSp mod modNotesTx">
        <pc:chgData name="Jen Wilson" userId="000f367a-3246-491c-88b4-803a33f58a8b" providerId="ADAL" clId="{AEE53C50-6932-CE4C-A43B-36334DF96265}" dt="2021-06-23T14:29:21.360" v="110" actId="20577"/>
        <pc:sldMkLst>
          <pc:docMk/>
          <pc:sldMk cId="1069667753" sldId="290"/>
        </pc:sldMkLst>
        <pc:spChg chg="mod">
          <ac:chgData name="Jen Wilson" userId="000f367a-3246-491c-88b4-803a33f58a8b" providerId="ADAL" clId="{AEE53C50-6932-CE4C-A43B-36334DF96265}" dt="2021-06-22T20:09:47.442" v="55" actId="20577"/>
          <ac:spMkLst>
            <pc:docMk/>
            <pc:sldMk cId="1069667753" sldId="290"/>
            <ac:spMk id="7" creationId="{07DB4426-85D2-4218-9BB0-0FE2BCAC89ED}"/>
          </ac:spMkLst>
        </pc:spChg>
        <pc:graphicFrameChg chg="mod">
          <ac:chgData name="Jen Wilson" userId="000f367a-3246-491c-88b4-803a33f58a8b" providerId="ADAL" clId="{AEE53C50-6932-CE4C-A43B-36334DF96265}" dt="2021-06-22T20:12:30.048" v="64" actId="692"/>
          <ac:graphicFrameMkLst>
            <pc:docMk/>
            <pc:sldMk cId="1069667753" sldId="290"/>
            <ac:graphicFrameMk id="17" creationId="{2F9B5916-E31E-4FDA-A114-8E737FAE7F22}"/>
          </ac:graphicFrameMkLst>
        </pc:graphicFrameChg>
      </pc:sldChg>
      <pc:sldChg chg="addSp delSp modSp mod chgLayout">
        <pc:chgData name="Jen Wilson" userId="000f367a-3246-491c-88b4-803a33f58a8b" providerId="ADAL" clId="{AEE53C50-6932-CE4C-A43B-36334DF96265}" dt="2021-06-23T18:59:23.022" v="500" actId="27918"/>
        <pc:sldMkLst>
          <pc:docMk/>
          <pc:sldMk cId="3130606125" sldId="293"/>
        </pc:sldMkLst>
        <pc:spChg chg="add del mod">
          <ac:chgData name="Jen Wilson" userId="000f367a-3246-491c-88b4-803a33f58a8b" providerId="ADAL" clId="{AEE53C50-6932-CE4C-A43B-36334DF96265}" dt="2021-06-23T16:32:00.770" v="240" actId="6264"/>
          <ac:spMkLst>
            <pc:docMk/>
            <pc:sldMk cId="3130606125" sldId="293"/>
            <ac:spMk id="2" creationId="{B3BE9D86-8E9C-1448-BBEA-24A4EE051808}"/>
          </ac:spMkLst>
        </pc:spChg>
        <pc:spChg chg="mod ord">
          <ac:chgData name="Jen Wilson" userId="000f367a-3246-491c-88b4-803a33f58a8b" providerId="ADAL" clId="{AEE53C50-6932-CE4C-A43B-36334DF96265}" dt="2021-06-23T16:33:16.267" v="253" actId="6264"/>
          <ac:spMkLst>
            <pc:docMk/>
            <pc:sldMk cId="3130606125" sldId="293"/>
            <ac:spMk id="3" creationId="{95B669A3-D640-49F0-B0FD-679A2689CACE}"/>
          </ac:spMkLst>
        </pc:spChg>
        <pc:spChg chg="add del mod">
          <ac:chgData name="Jen Wilson" userId="000f367a-3246-491c-88b4-803a33f58a8b" providerId="ADAL" clId="{AEE53C50-6932-CE4C-A43B-36334DF96265}" dt="2021-06-23T16:32:00.770" v="240" actId="6264"/>
          <ac:spMkLst>
            <pc:docMk/>
            <pc:sldMk cId="3130606125" sldId="293"/>
            <ac:spMk id="4" creationId="{7889B1E6-1605-984B-A36A-4C17209F2E95}"/>
          </ac:spMkLst>
        </pc:spChg>
        <pc:spChg chg="add del mod">
          <ac:chgData name="Jen Wilson" userId="000f367a-3246-491c-88b4-803a33f58a8b" providerId="ADAL" clId="{AEE53C50-6932-CE4C-A43B-36334DF96265}" dt="2021-06-23T16:32:00.770" v="240" actId="6264"/>
          <ac:spMkLst>
            <pc:docMk/>
            <pc:sldMk cId="3130606125" sldId="293"/>
            <ac:spMk id="5" creationId="{8CFD8543-B003-0E4B-A622-5A2A0DAFE9DC}"/>
          </ac:spMkLst>
        </pc:spChg>
        <pc:spChg chg="add del mod">
          <ac:chgData name="Jen Wilson" userId="000f367a-3246-491c-88b4-803a33f58a8b" providerId="ADAL" clId="{AEE53C50-6932-CE4C-A43B-36334DF96265}" dt="2021-06-23T16:32:00.770" v="240" actId="6264"/>
          <ac:spMkLst>
            <pc:docMk/>
            <pc:sldMk cId="3130606125" sldId="293"/>
            <ac:spMk id="6" creationId="{702EC096-A86B-AF42-BDC1-0004A6EBEE85}"/>
          </ac:spMkLst>
        </pc:spChg>
        <pc:spChg chg="mod ord">
          <ac:chgData name="Jen Wilson" userId="000f367a-3246-491c-88b4-803a33f58a8b" providerId="ADAL" clId="{AEE53C50-6932-CE4C-A43B-36334DF96265}" dt="2021-06-23T16:47:20.259" v="383" actId="20577"/>
          <ac:spMkLst>
            <pc:docMk/>
            <pc:sldMk cId="3130606125" sldId="293"/>
            <ac:spMk id="8" creationId="{B397188F-30D4-4981-9CEA-B9EF96C84D0F}"/>
          </ac:spMkLst>
        </pc:spChg>
        <pc:spChg chg="add del mod">
          <ac:chgData name="Jen Wilson" userId="000f367a-3246-491c-88b4-803a33f58a8b" providerId="ADAL" clId="{AEE53C50-6932-CE4C-A43B-36334DF96265}" dt="2021-06-23T16:33:13.086" v="252"/>
          <ac:spMkLst>
            <pc:docMk/>
            <pc:sldMk cId="3130606125" sldId="293"/>
            <ac:spMk id="10" creationId="{9636AE9C-6CC7-DF41-8BA8-359D796A43A4}"/>
          </ac:spMkLst>
        </pc:spChg>
        <pc:spChg chg="add del mod">
          <ac:chgData name="Jen Wilson" userId="000f367a-3246-491c-88b4-803a33f58a8b" providerId="ADAL" clId="{AEE53C50-6932-CE4C-A43B-36334DF96265}" dt="2021-06-23T16:33:16.267" v="253" actId="6264"/>
          <ac:spMkLst>
            <pc:docMk/>
            <pc:sldMk cId="3130606125" sldId="293"/>
            <ac:spMk id="11" creationId="{26DDF5CD-E883-204D-B8EE-5149251415C7}"/>
          </ac:spMkLst>
        </pc:spChg>
        <pc:spChg chg="add del mod">
          <ac:chgData name="Jen Wilson" userId="000f367a-3246-491c-88b4-803a33f58a8b" providerId="ADAL" clId="{AEE53C50-6932-CE4C-A43B-36334DF96265}" dt="2021-06-23T16:33:16.267" v="253" actId="6264"/>
          <ac:spMkLst>
            <pc:docMk/>
            <pc:sldMk cId="3130606125" sldId="293"/>
            <ac:spMk id="12" creationId="{9AB34F2C-26B7-8E4F-BCB5-B05476BF6603}"/>
          </ac:spMkLst>
        </pc:spChg>
        <pc:spChg chg="mod ord">
          <ac:chgData name="Jen Wilson" userId="000f367a-3246-491c-88b4-803a33f58a8b" providerId="ADAL" clId="{AEE53C50-6932-CE4C-A43B-36334DF96265}" dt="2021-06-23T16:48:08.594" v="389" actId="20577"/>
          <ac:spMkLst>
            <pc:docMk/>
            <pc:sldMk cId="3130606125" sldId="293"/>
            <ac:spMk id="15" creationId="{BD382551-B585-E74E-BC6E-EDB47774FFDC}"/>
          </ac:spMkLst>
        </pc:spChg>
        <pc:spChg chg="add del mod">
          <ac:chgData name="Jen Wilson" userId="000f367a-3246-491c-88b4-803a33f58a8b" providerId="ADAL" clId="{AEE53C50-6932-CE4C-A43B-36334DF96265}" dt="2021-06-23T16:33:16.267" v="253" actId="6264"/>
          <ac:spMkLst>
            <pc:docMk/>
            <pc:sldMk cId="3130606125" sldId="293"/>
            <ac:spMk id="16" creationId="{B73A4205-699A-3B42-9445-09284E53C9DD}"/>
          </ac:spMkLst>
        </pc:spChg>
        <pc:spChg chg="add del mod">
          <ac:chgData name="Jen Wilson" userId="000f367a-3246-491c-88b4-803a33f58a8b" providerId="ADAL" clId="{AEE53C50-6932-CE4C-A43B-36334DF96265}" dt="2021-06-23T16:33:16.267" v="253" actId="6264"/>
          <ac:spMkLst>
            <pc:docMk/>
            <pc:sldMk cId="3130606125" sldId="293"/>
            <ac:spMk id="17" creationId="{A17E7C8E-467E-324C-9458-F80D6F4A72FE}"/>
          </ac:spMkLst>
        </pc:spChg>
        <pc:spChg chg="add del mod">
          <ac:chgData name="Jen Wilson" userId="000f367a-3246-491c-88b4-803a33f58a8b" providerId="ADAL" clId="{AEE53C50-6932-CE4C-A43B-36334DF96265}" dt="2021-06-23T16:40:50.516" v="291"/>
          <ac:spMkLst>
            <pc:docMk/>
            <pc:sldMk cId="3130606125" sldId="293"/>
            <ac:spMk id="18" creationId="{532DC27C-C8E4-CD4D-9561-F9A790AF5A38}"/>
          </ac:spMkLst>
        </pc:spChg>
        <pc:graphicFrameChg chg="add del mod">
          <ac:chgData name="Jen Wilson" userId="000f367a-3246-491c-88b4-803a33f58a8b" providerId="ADAL" clId="{AEE53C50-6932-CE4C-A43B-36334DF96265}" dt="2021-06-23T16:33:11.840" v="251" actId="21"/>
          <ac:graphicFrameMkLst>
            <pc:docMk/>
            <pc:sldMk cId="3130606125" sldId="293"/>
            <ac:graphicFrameMk id="7" creationId="{0667D825-28CA-974C-A0CD-E2A7B618E67F}"/>
          </ac:graphicFrameMkLst>
        </pc:graphicFrameChg>
        <pc:graphicFrameChg chg="add del mod">
          <ac:chgData name="Jen Wilson" userId="000f367a-3246-491c-88b4-803a33f58a8b" providerId="ADAL" clId="{AEE53C50-6932-CE4C-A43B-36334DF96265}" dt="2021-06-23T16:48:32.558" v="394" actId="478"/>
          <ac:graphicFrameMkLst>
            <pc:docMk/>
            <pc:sldMk cId="3130606125" sldId="293"/>
            <ac:graphicFrameMk id="13" creationId="{02080CD7-2216-5B4D-AF22-A6A8FFE2DAAD}"/>
          </ac:graphicFrameMkLst>
        </pc:graphicFrameChg>
        <pc:graphicFrameChg chg="add mod ord">
          <ac:chgData name="Jen Wilson" userId="000f367a-3246-491c-88b4-803a33f58a8b" providerId="ADAL" clId="{AEE53C50-6932-CE4C-A43B-36334DF96265}" dt="2021-06-23T16:48:44.103" v="396"/>
          <ac:graphicFrameMkLst>
            <pc:docMk/>
            <pc:sldMk cId="3130606125" sldId="293"/>
            <ac:graphicFrameMk id="14" creationId="{F51EE453-3CE4-414D-8D78-15FAE40DC683}"/>
          </ac:graphicFrameMkLst>
        </pc:graphicFrameChg>
        <pc:graphicFrameChg chg="del mod ord">
          <ac:chgData name="Jen Wilson" userId="000f367a-3246-491c-88b4-803a33f58a8b" providerId="ADAL" clId="{AEE53C50-6932-CE4C-A43B-36334DF96265}" dt="2021-06-23T16:32:54.002" v="248" actId="21"/>
          <ac:graphicFrameMkLst>
            <pc:docMk/>
            <pc:sldMk cId="3130606125" sldId="293"/>
            <ac:graphicFrameMk id="20" creationId="{EEA46666-DC16-914B-93F7-A91F5D0D5639}"/>
          </ac:graphicFrameMkLst>
        </pc:graphicFrameChg>
      </pc:sldChg>
      <pc:sldChg chg="addSp delSp modSp del mod">
        <pc:chgData name="Jen Wilson" userId="000f367a-3246-491c-88b4-803a33f58a8b" providerId="ADAL" clId="{AEE53C50-6932-CE4C-A43B-36334DF96265}" dt="2021-06-23T20:54:58.438" v="532" actId="2696"/>
        <pc:sldMkLst>
          <pc:docMk/>
          <pc:sldMk cId="160468479" sldId="296"/>
        </pc:sldMkLst>
        <pc:spChg chg="add del mod">
          <ac:chgData name="Jen Wilson" userId="000f367a-3246-491c-88b4-803a33f58a8b" providerId="ADAL" clId="{AEE53C50-6932-CE4C-A43B-36334DF96265}" dt="2021-06-23T16:49:13.920" v="400"/>
          <ac:spMkLst>
            <pc:docMk/>
            <pc:sldMk cId="160468479" sldId="296"/>
            <ac:spMk id="4" creationId="{759F3A11-CD37-504B-9109-1EEFC31A24DE}"/>
          </ac:spMkLst>
        </pc:spChg>
        <pc:spChg chg="mod">
          <ac:chgData name="Jen Wilson" userId="000f367a-3246-491c-88b4-803a33f58a8b" providerId="ADAL" clId="{AEE53C50-6932-CE4C-A43B-36334DF96265}" dt="2021-06-23T16:52:29.393" v="431" actId="20577"/>
          <ac:spMkLst>
            <pc:docMk/>
            <pc:sldMk cId="160468479" sldId="296"/>
            <ac:spMk id="8" creationId="{B397188F-30D4-4981-9CEA-B9EF96C84D0F}"/>
          </ac:spMkLst>
        </pc:spChg>
        <pc:spChg chg="mod">
          <ac:chgData name="Jen Wilson" userId="000f367a-3246-491c-88b4-803a33f58a8b" providerId="ADAL" clId="{AEE53C50-6932-CE4C-A43B-36334DF96265}" dt="2021-06-23T16:48:19.284" v="393" actId="20577"/>
          <ac:spMkLst>
            <pc:docMk/>
            <pc:sldMk cId="160468479" sldId="296"/>
            <ac:spMk id="11" creationId="{3F4ED69E-9B29-8040-8CCA-D1580F713F25}"/>
          </ac:spMkLst>
        </pc:spChg>
        <pc:graphicFrameChg chg="add del mod">
          <ac:chgData name="Jen Wilson" userId="000f367a-3246-491c-88b4-803a33f58a8b" providerId="ADAL" clId="{AEE53C50-6932-CE4C-A43B-36334DF96265}" dt="2021-06-23T16:52:47.148" v="432" actId="478"/>
          <ac:graphicFrameMkLst>
            <pc:docMk/>
            <pc:sldMk cId="160468479" sldId="296"/>
            <ac:graphicFrameMk id="9" creationId="{6740E759-14A6-5640-B683-8168600AFFA7}"/>
          </ac:graphicFrameMkLst>
        </pc:graphicFrameChg>
        <pc:graphicFrameChg chg="add mod">
          <ac:chgData name="Jen Wilson" userId="000f367a-3246-491c-88b4-803a33f58a8b" providerId="ADAL" clId="{AEE53C50-6932-CE4C-A43B-36334DF96265}" dt="2021-06-23T16:51:49.409" v="413" actId="207"/>
          <ac:graphicFrameMkLst>
            <pc:docMk/>
            <pc:sldMk cId="160468479" sldId="296"/>
            <ac:graphicFrameMk id="10" creationId="{836B99DC-5919-9C48-ABCD-F8E252EFD99C}"/>
          </ac:graphicFrameMkLst>
        </pc:graphicFrameChg>
        <pc:graphicFrameChg chg="del">
          <ac:chgData name="Jen Wilson" userId="000f367a-3246-491c-88b4-803a33f58a8b" providerId="ADAL" clId="{AEE53C50-6932-CE4C-A43B-36334DF96265}" dt="2021-06-23T16:49:04.122" v="397" actId="21"/>
          <ac:graphicFrameMkLst>
            <pc:docMk/>
            <pc:sldMk cId="160468479" sldId="296"/>
            <ac:graphicFrameMk id="13" creationId="{3922FF1B-6CA7-6643-987D-DFDF9D9BB668}"/>
          </ac:graphicFrameMkLst>
        </pc:graphicFrameChg>
      </pc:sldChg>
      <pc:sldChg chg="addSp delSp modSp del mod">
        <pc:chgData name="Jen Wilson" userId="000f367a-3246-491c-88b4-803a33f58a8b" providerId="ADAL" clId="{AEE53C50-6932-CE4C-A43B-36334DF96265}" dt="2021-06-23T20:54:59.772" v="533" actId="2696"/>
        <pc:sldMkLst>
          <pc:docMk/>
          <pc:sldMk cId="736317675" sldId="297"/>
        </pc:sldMkLst>
        <pc:spChg chg="add del mod">
          <ac:chgData name="Jen Wilson" userId="000f367a-3246-491c-88b4-803a33f58a8b" providerId="ADAL" clId="{AEE53C50-6932-CE4C-A43B-36334DF96265}" dt="2021-06-23T16:56:34.465" v="437" actId="1957"/>
          <ac:spMkLst>
            <pc:docMk/>
            <pc:sldMk cId="736317675" sldId="297"/>
            <ac:spMk id="4" creationId="{1972CC01-5E2D-EA4F-A42E-BB738AD509C1}"/>
          </ac:spMkLst>
        </pc:spChg>
        <pc:spChg chg="mod">
          <ac:chgData name="Jen Wilson" userId="000f367a-3246-491c-88b4-803a33f58a8b" providerId="ADAL" clId="{AEE53C50-6932-CE4C-A43B-36334DF96265}" dt="2021-06-23T17:02:49.071" v="485" actId="20577"/>
          <ac:spMkLst>
            <pc:docMk/>
            <pc:sldMk cId="736317675" sldId="297"/>
            <ac:spMk id="5" creationId="{4B0CFCBB-790C-394B-BF4B-C350AD62A3BD}"/>
          </ac:spMkLst>
        </pc:spChg>
        <pc:spChg chg="mod">
          <ac:chgData name="Jen Wilson" userId="000f367a-3246-491c-88b4-803a33f58a8b" providerId="ADAL" clId="{AEE53C50-6932-CE4C-A43B-36334DF96265}" dt="2021-06-23T17:03:36.569" v="498" actId="20577"/>
          <ac:spMkLst>
            <pc:docMk/>
            <pc:sldMk cId="736317675" sldId="297"/>
            <ac:spMk id="6" creationId="{148F51BC-151A-428F-937E-7D59E2C9A671}"/>
          </ac:spMkLst>
        </pc:spChg>
        <pc:spChg chg="add del mod">
          <ac:chgData name="Jen Wilson" userId="000f367a-3246-491c-88b4-803a33f58a8b" providerId="ADAL" clId="{AEE53C50-6932-CE4C-A43B-36334DF96265}" dt="2021-06-23T16:57:45.230" v="448"/>
          <ac:spMkLst>
            <pc:docMk/>
            <pc:sldMk cId="736317675" sldId="297"/>
            <ac:spMk id="15" creationId="{38439D06-D379-5B49-85D2-6B631311A9B7}"/>
          </ac:spMkLst>
        </pc:spChg>
        <pc:graphicFrameChg chg="del">
          <ac:chgData name="Jen Wilson" userId="000f367a-3246-491c-88b4-803a33f58a8b" providerId="ADAL" clId="{AEE53C50-6932-CE4C-A43B-36334DF96265}" dt="2021-06-23T16:56:24.710" v="433" actId="21"/>
          <ac:graphicFrameMkLst>
            <pc:docMk/>
            <pc:sldMk cId="736317675" sldId="297"/>
            <ac:graphicFrameMk id="8" creationId="{0128766B-1DF9-3249-8DE4-CE72053F602E}"/>
          </ac:graphicFrameMkLst>
        </pc:graphicFrameChg>
        <pc:graphicFrameChg chg="add del mod">
          <ac:chgData name="Jen Wilson" userId="000f367a-3246-491c-88b4-803a33f58a8b" providerId="ADAL" clId="{AEE53C50-6932-CE4C-A43B-36334DF96265}" dt="2021-06-23T17:02:02.647" v="477" actId="478"/>
          <ac:graphicFrameMkLst>
            <pc:docMk/>
            <pc:sldMk cId="736317675" sldId="297"/>
            <ac:graphicFrameMk id="9" creationId="{A8FD4398-4D80-3941-ACEE-51E911AB9103}"/>
          </ac:graphicFrameMkLst>
        </pc:graphicFrameChg>
        <pc:graphicFrameChg chg="add del mod">
          <ac:chgData name="Jen Wilson" userId="000f367a-3246-491c-88b4-803a33f58a8b" providerId="ADAL" clId="{AEE53C50-6932-CE4C-A43B-36334DF96265}" dt="2021-06-23T16:57:30.231" v="441" actId="478"/>
          <ac:graphicFrameMkLst>
            <pc:docMk/>
            <pc:sldMk cId="736317675" sldId="297"/>
            <ac:graphicFrameMk id="13" creationId="{1CF5A0E6-97AB-994C-8D4D-E172A97662AB}"/>
          </ac:graphicFrameMkLst>
        </pc:graphicFrameChg>
        <pc:graphicFrameChg chg="add mod">
          <ac:chgData name="Jen Wilson" userId="000f367a-3246-491c-88b4-803a33f58a8b" providerId="ADAL" clId="{AEE53C50-6932-CE4C-A43B-36334DF96265}" dt="2021-06-23T16:57:42.099" v="444"/>
          <ac:graphicFrameMkLst>
            <pc:docMk/>
            <pc:sldMk cId="736317675" sldId="297"/>
            <ac:graphicFrameMk id="16" creationId="{8AE90C56-55AA-4EE1-AF2C-9FE040D1ECD3}"/>
          </ac:graphicFrameMkLst>
        </pc:graphicFrameChg>
        <pc:graphicFrameChg chg="add del mod">
          <ac:chgData name="Jen Wilson" userId="000f367a-3246-491c-88b4-803a33f58a8b" providerId="ADAL" clId="{AEE53C50-6932-CE4C-A43B-36334DF96265}" dt="2021-06-23T16:57:44.591" v="447" actId="21"/>
          <ac:graphicFrameMkLst>
            <pc:docMk/>
            <pc:sldMk cId="736317675" sldId="297"/>
            <ac:graphicFrameMk id="17" creationId="{8AE90C56-55AA-4EE1-AF2C-9FE040D1ECD3}"/>
          </ac:graphicFrameMkLst>
        </pc:graphicFrameChg>
        <pc:graphicFrameChg chg="add mod">
          <ac:chgData name="Jen Wilson" userId="000f367a-3246-491c-88b4-803a33f58a8b" providerId="ADAL" clId="{AEE53C50-6932-CE4C-A43B-36334DF96265}" dt="2021-06-23T17:02:36.244" v="480" actId="404"/>
          <ac:graphicFrameMkLst>
            <pc:docMk/>
            <pc:sldMk cId="736317675" sldId="297"/>
            <ac:graphicFrameMk id="18" creationId="{CAE441FF-4311-E044-B671-FC3BCD61B026}"/>
          </ac:graphicFrameMkLst>
        </pc:graphicFrameChg>
      </pc:sldChg>
      <pc:sldChg chg="addSp delSp modSp mod">
        <pc:chgData name="Jen Wilson" userId="000f367a-3246-491c-88b4-803a33f58a8b" providerId="ADAL" clId="{AEE53C50-6932-CE4C-A43B-36334DF96265}" dt="2021-06-23T20:54:29.968" v="531" actId="403"/>
        <pc:sldMkLst>
          <pc:docMk/>
          <pc:sldMk cId="3111685455" sldId="493"/>
        </pc:sldMkLst>
        <pc:spChg chg="add del mod">
          <ac:chgData name="Jen Wilson" userId="000f367a-3246-491c-88b4-803a33f58a8b" providerId="ADAL" clId="{AEE53C50-6932-CE4C-A43B-36334DF96265}" dt="2021-06-23T20:54:29.968" v="531" actId="403"/>
          <ac:spMkLst>
            <pc:docMk/>
            <pc:sldMk cId="3111685455" sldId="493"/>
            <ac:spMk id="3" creationId="{2A30878F-933A-E342-AED2-B8075B2176A1}"/>
          </ac:spMkLst>
        </pc:spChg>
        <pc:spChg chg="mod">
          <ac:chgData name="Jen Wilson" userId="000f367a-3246-491c-88b4-803a33f58a8b" providerId="ADAL" clId="{AEE53C50-6932-CE4C-A43B-36334DF96265}" dt="2021-06-23T20:45:27.499" v="525"/>
          <ac:spMkLst>
            <pc:docMk/>
            <pc:sldMk cId="3111685455" sldId="493"/>
            <ac:spMk id="6" creationId="{AC551D8A-46CE-46E8-B33F-3368C6980E8E}"/>
          </ac:spMkLst>
        </pc:spChg>
        <pc:spChg chg="del">
          <ac:chgData name="Jen Wilson" userId="000f367a-3246-491c-88b4-803a33f58a8b" providerId="ADAL" clId="{AEE53C50-6932-CE4C-A43B-36334DF96265}" dt="2021-06-23T20:45:35.306" v="526" actId="478"/>
          <ac:spMkLst>
            <pc:docMk/>
            <pc:sldMk cId="3111685455" sldId="493"/>
            <ac:spMk id="10" creationId="{51901D6F-51CB-ED4B-A695-B8D454D3CC57}"/>
          </ac:spMkLst>
        </pc:spChg>
      </pc:sldChg>
      <pc:sldChg chg="modSp mod modNotesTx">
        <pc:chgData name="Jen Wilson" userId="000f367a-3246-491c-88b4-803a33f58a8b" providerId="ADAL" clId="{AEE53C50-6932-CE4C-A43B-36334DF96265}" dt="2021-06-23T14:30:08.194" v="117" actId="20577"/>
        <pc:sldMkLst>
          <pc:docMk/>
          <pc:sldMk cId="3805257315" sldId="494"/>
        </pc:sldMkLst>
        <pc:spChg chg="mod">
          <ac:chgData name="Jen Wilson" userId="000f367a-3246-491c-88b4-803a33f58a8b" providerId="ADAL" clId="{AEE53C50-6932-CE4C-A43B-36334DF96265}" dt="2021-06-23T14:12:10.920" v="67" actId="20577"/>
          <ac:spMkLst>
            <pc:docMk/>
            <pc:sldMk cId="3805257315" sldId="494"/>
            <ac:spMk id="7" creationId="{07DB4426-85D2-4218-9BB0-0FE2BCAC89ED}"/>
          </ac:spMkLst>
        </pc:spChg>
      </pc:sldChg>
      <pc:sldChg chg="modSp mod modNotesTx">
        <pc:chgData name="Jen Wilson" userId="000f367a-3246-491c-88b4-803a33f58a8b" providerId="ADAL" clId="{AEE53C50-6932-CE4C-A43B-36334DF96265}" dt="2021-06-23T16:08:18.510" v="237" actId="692"/>
        <pc:sldMkLst>
          <pc:docMk/>
          <pc:sldMk cId="798841937" sldId="495"/>
        </pc:sldMkLst>
        <pc:spChg chg="mod">
          <ac:chgData name="Jen Wilson" userId="000f367a-3246-491c-88b4-803a33f58a8b" providerId="ADAL" clId="{AEE53C50-6932-CE4C-A43B-36334DF96265}" dt="2021-06-23T16:04:14.176" v="231" actId="14100"/>
          <ac:spMkLst>
            <pc:docMk/>
            <pc:sldMk cId="798841937" sldId="495"/>
            <ac:spMk id="6" creationId="{600D7734-ECB7-4B32-9CCF-6DB1C8A32DB9}"/>
          </ac:spMkLst>
        </pc:spChg>
        <pc:spChg chg="mod">
          <ac:chgData name="Jen Wilson" userId="000f367a-3246-491c-88b4-803a33f58a8b" providerId="ADAL" clId="{AEE53C50-6932-CE4C-A43B-36334DF96265}" dt="2021-06-23T16:03:56.827" v="228" actId="20577"/>
          <ac:spMkLst>
            <pc:docMk/>
            <pc:sldMk cId="798841937" sldId="495"/>
            <ac:spMk id="7" creationId="{07DB4426-85D2-4218-9BB0-0FE2BCAC89ED}"/>
          </ac:spMkLst>
        </pc:spChg>
        <pc:graphicFrameChg chg="mod">
          <ac:chgData name="Jen Wilson" userId="000f367a-3246-491c-88b4-803a33f58a8b" providerId="ADAL" clId="{AEE53C50-6932-CE4C-A43B-36334DF96265}" dt="2021-06-23T16:08:18.510" v="237" actId="692"/>
          <ac:graphicFrameMkLst>
            <pc:docMk/>
            <pc:sldMk cId="798841937" sldId="495"/>
            <ac:graphicFrameMk id="17" creationId="{2F9B5916-E31E-4FDA-A114-8E737FAE7F22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8.8461420387628761E-2"/>
          <c:w val="0.86512577972380122"/>
          <c:h val="0.697239907865139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Total forgone care</c:v>
                </c:pt>
                <c:pt idx="1">
                  <c:v>Urgent care</c:v>
                </c:pt>
                <c:pt idx="2">
                  <c:v>Surgery</c:v>
                </c:pt>
                <c:pt idx="3">
                  <c:v>Prescription drugs</c:v>
                </c:pt>
                <c:pt idx="4">
                  <c:v>Diagnostic services</c:v>
                </c:pt>
                <c:pt idx="5">
                  <c:v>Regular 
check-up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7.0000000000000007E-2</c:v>
                </c:pt>
                <c:pt idx="1">
                  <c:v>0.05</c:v>
                </c:pt>
                <c:pt idx="2">
                  <c:v>0.06</c:v>
                </c:pt>
                <c:pt idx="3">
                  <c:v>7.0000000000000007E-2</c:v>
                </c:pt>
                <c:pt idx="4">
                  <c:v>0.19</c:v>
                </c:pt>
                <c:pt idx="5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77-4E23-851B-F3A3B41B943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Total forgone care</c:v>
                </c:pt>
                <c:pt idx="1">
                  <c:v>Urgent care</c:v>
                </c:pt>
                <c:pt idx="2">
                  <c:v>Surgery</c:v>
                </c:pt>
                <c:pt idx="3">
                  <c:v>Prescription drugs</c:v>
                </c:pt>
                <c:pt idx="4">
                  <c:v>Diagnostic services</c:v>
                </c:pt>
                <c:pt idx="5">
                  <c:v>Regular 
check-up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0.09</c:v>
                </c:pt>
                <c:pt idx="1">
                  <c:v>0.04</c:v>
                </c:pt>
                <c:pt idx="2">
                  <c:v>0.15</c:v>
                </c:pt>
                <c:pt idx="3">
                  <c:v>0.06</c:v>
                </c:pt>
                <c:pt idx="4">
                  <c:v>0.36</c:v>
                </c:pt>
                <c:pt idx="5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77-4E23-851B-F3A3B41B943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Total forgone care</c:v>
                </c:pt>
                <c:pt idx="1">
                  <c:v>Urgent care</c:v>
                </c:pt>
                <c:pt idx="2">
                  <c:v>Surgery</c:v>
                </c:pt>
                <c:pt idx="3">
                  <c:v>Prescription drugs</c:v>
                </c:pt>
                <c:pt idx="4">
                  <c:v>Diagnostic services</c:v>
                </c:pt>
                <c:pt idx="5">
                  <c:v>Regular 
check-up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0.08</c:v>
                </c:pt>
                <c:pt idx="1">
                  <c:v>0.05</c:v>
                </c:pt>
                <c:pt idx="2">
                  <c:v>0.15</c:v>
                </c:pt>
                <c:pt idx="3">
                  <c:v>7.0000000000000007E-2</c:v>
                </c:pt>
                <c:pt idx="4">
                  <c:v>0.28999999999999998</c:v>
                </c:pt>
                <c:pt idx="5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77-4E23-851B-F3A3B41B94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23282248"/>
        <c:axId val="423283888"/>
      </c:barChart>
      <c:catAx>
        <c:axId val="423282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283888"/>
        <c:crosses val="autoZero"/>
        <c:auto val="1"/>
        <c:lblAlgn val="ctr"/>
        <c:lblOffset val="100"/>
        <c:noMultiLvlLbl val="0"/>
      </c:catAx>
      <c:valAx>
        <c:axId val="4232838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2328224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348098379594437E-2"/>
          <c:y val="0.12764178218175296"/>
          <c:w val="0.78024014621787074"/>
          <c:h val="0.7936901185859883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&lt; 4 days</c:v>
                </c:pt>
              </c:strCache>
            </c:strRef>
          </c:tx>
          <c:spPr>
            <a:solidFill>
              <a:srgbClr val="11547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Black</c:v>
                </c:pt>
                <c:pt idx="1">
                  <c:v>Hispanic</c:v>
                </c:pt>
                <c:pt idx="2">
                  <c:v>White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0.67</c:v>
                </c:pt>
                <c:pt idx="2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6D-4F34-93A5-6A6273AADD5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4–6 days</c:v>
                </c:pt>
              </c:strCache>
            </c:strRef>
          </c:tx>
          <c:spPr>
            <a:solidFill>
              <a:srgbClr val="65A59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Black</c:v>
                </c:pt>
                <c:pt idx="1">
                  <c:v>Hispanic</c:v>
                </c:pt>
                <c:pt idx="2">
                  <c:v>White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0.22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6D-4F34-93A5-6A6273AADD5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7+ days</c:v>
                </c:pt>
              </c:strCache>
            </c:strRef>
          </c:tx>
          <c:spPr>
            <a:solidFill>
              <a:srgbClr val="D4AC4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Black</c:v>
                </c:pt>
                <c:pt idx="1">
                  <c:v>Hispanic</c:v>
                </c:pt>
                <c:pt idx="2">
                  <c:v>White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0.17</c:v>
                </c:pt>
                <c:pt idx="1">
                  <c:v>0.11</c:v>
                </c:pt>
                <c:pt idx="2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6D-4F34-93A5-6A6273AADD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8727688"/>
        <c:axId val="288728344"/>
      </c:barChart>
      <c:catAx>
        <c:axId val="288727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728344"/>
        <c:crosses val="autoZero"/>
        <c:auto val="1"/>
        <c:lblAlgn val="ctr"/>
        <c:lblOffset val="100"/>
        <c:noMultiLvlLbl val="0"/>
      </c:catAx>
      <c:valAx>
        <c:axId val="288728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72768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Prevalence of chronic conditions and COVID-19 among beneficiaries in traditional Medicare, March–December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799262360552515"/>
          <c:y val="0.1502123236095603"/>
          <c:w val="0.82200737639447485"/>
          <c:h val="0.8495188434653425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C06-C64A-B43A-ED059A59EFA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0C06-C64A-B43A-ED059A59EFA4}"/>
                </c:ext>
              </c:extLst>
            </c:dLbl>
            <c:dLbl>
              <c:idx val="1"/>
              <c:layout>
                <c:manualLayout>
                  <c:x val="-2.8774765831530055E-17"/>
                  <c:y val="3.780434675185905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06-C64A-B43A-ED059A59EFA4}"/>
                </c:ext>
              </c:extLst>
            </c:dLbl>
            <c:dLbl>
              <c:idx val="2"/>
              <c:layout>
                <c:manualLayout>
                  <c:x val="0"/>
                  <c:y val="5.198267682338311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06-C64A-B43A-ED059A59EF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HIV/AIDS</c:v>
                </c:pt>
                <c:pt idx="1">
                  <c:v>Asthma </c:v>
                </c:pt>
                <c:pt idx="2">
                  <c:v>COVID-19</c:v>
                </c:pt>
                <c:pt idx="3">
                  <c:v>Cancer</c:v>
                </c:pt>
                <c:pt idx="4">
                  <c:v>Tobacco</c:v>
                </c:pt>
                <c:pt idx="5">
                  <c:v>COPD</c:v>
                </c:pt>
                <c:pt idx="6">
                  <c:v>CKD</c:v>
                </c:pt>
                <c:pt idx="7">
                  <c:v>Diabetes</c:v>
                </c:pt>
                <c:pt idx="8">
                  <c:v>Mental health/
Substance abuse</c:v>
                </c:pt>
                <c:pt idx="9">
                  <c:v>Hypertension</c:v>
                </c:pt>
              </c:strCache>
            </c:strRef>
          </c:cat>
          <c:val>
            <c:numRef>
              <c:f>Sheet1!$B$2:$B$11</c:f>
              <c:numCache>
                <c:formatCode>0.0%</c:formatCode>
                <c:ptCount val="10"/>
                <c:pt idx="0">
                  <c:v>2.0920679999999999E-3</c:v>
                </c:pt>
                <c:pt idx="1">
                  <c:v>2.6229612999999999E-2</c:v>
                </c:pt>
                <c:pt idx="2">
                  <c:v>2.5053018999999999E-2</c:v>
                </c:pt>
                <c:pt idx="3">
                  <c:v>5.0386541E-2</c:v>
                </c:pt>
                <c:pt idx="4">
                  <c:v>5.0909337999999998E-2</c:v>
                </c:pt>
                <c:pt idx="5">
                  <c:v>5.4308922000000003E-2</c:v>
                </c:pt>
                <c:pt idx="6">
                  <c:v>0.141635859</c:v>
                </c:pt>
                <c:pt idx="7">
                  <c:v>0.15469722499999999</c:v>
                </c:pt>
                <c:pt idx="8">
                  <c:v>0.18578904399999999</c:v>
                </c:pt>
                <c:pt idx="9">
                  <c:v>0.29830874000000002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06-C64A-B43A-ED059A59EF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1831720384"/>
        <c:axId val="1740829280"/>
      </c:barChart>
      <c:catAx>
        <c:axId val="1831720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t" anchorCtr="0"/>
          <a:lstStyle/>
          <a:p>
            <a:pPr algn="r" fontAlgn="ctr">
              <a:lnSpc>
                <a:spcPct val="90000"/>
              </a:lnSpc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0829280"/>
        <c:crosses val="autoZero"/>
        <c:auto val="1"/>
        <c:lblAlgn val="ctr"/>
        <c:lblOffset val="100"/>
        <c:noMultiLvlLbl val="0"/>
      </c:catAx>
      <c:valAx>
        <c:axId val="1740829280"/>
        <c:scaling>
          <c:orientation val="minMax"/>
          <c:max val="0.5"/>
        </c:scaling>
        <c:delete val="1"/>
        <c:axPos val="b"/>
        <c:numFmt formatCode="0%" sourceLinked="0"/>
        <c:majorTickMark val="none"/>
        <c:minorTickMark val="none"/>
        <c:tickLblPos val="nextTo"/>
        <c:crossAx val="1831720384"/>
        <c:crosses val="autoZero"/>
        <c:crossBetween val="between"/>
        <c:majorUnit val="0.1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6/23/21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42925" y="1006475"/>
            <a:ext cx="5365750" cy="4024313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36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Black, Hispanic,</a:t>
            </a:r>
            <a:r>
              <a:rPr lang="en-US" baseline="0" dirty="0"/>
              <a:t> and w</a:t>
            </a:r>
            <a:r>
              <a:rPr lang="en-US" dirty="0"/>
              <a:t>hite Medicare beneficiaries reported comparable</a:t>
            </a:r>
            <a:r>
              <a:rPr lang="en-US" baseline="0" dirty="0"/>
              <a:t> rates of forgone care in fall 2020.* B</a:t>
            </a:r>
            <a:r>
              <a:rPr lang="en-US" dirty="0"/>
              <a:t>etween 7 percent and 9 percent of beneficiaries reported not being</a:t>
            </a:r>
            <a:r>
              <a:rPr lang="en-US" baseline="0" dirty="0"/>
              <a:t> able to obtain needed medical care because of the COVID-19 pandemic; differences by race/ethnicity were not statistically significant.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Among the subset of Medicare beneficiaries who</a:t>
            </a:r>
            <a:r>
              <a:rPr lang="en-US" baseline="0" dirty="0"/>
              <a:t> reported forgone care as a result of COVID-19, most indicated that they were unable to get a regular check-up. More than half of Black and Hispanic beneficiaries indicated they could not get a regular check-up, compared to a third of white beneficiaries.**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aseline="0" dirty="0"/>
              <a:t>The proportion of beneficiaries reporting they were unable to obtain other types of health care services, including urgent care, diagnostic services, and prescription drugs, did not significantly differ by race/ethnicity.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aseline="0" dirty="0"/>
              <a:t>* The Medicare Current Beneficiary Survey COVID-19 Supplement was administered in October and November 2020.</a:t>
            </a: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 baseline="0" dirty="0"/>
              <a:t>** Differences noted above were statistically significant at the p &lt; .05 level.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47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Approximately one in four Medicare beneficiaries received</a:t>
            </a:r>
            <a:r>
              <a:rPr lang="en-US" baseline="0" dirty="0"/>
              <a:t> at least one COVID-19 test (data not shown) during the pandemic. Rates of COVID-19 testing did not significantly differ by race/ethnicity.*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aseline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aseline="0" dirty="0"/>
              <a:t>Wait times for COVID-19 results, however, were found to differ by race/ethnicity, with white beneficiaries having shorter wait times than Black beneficiaries. Nearly three-quarters of white beneficiaries reported waiting less than four days to receive results. In comparison, just over half of Black beneficiaries received COVID-19 results in less than four days. Seventeen percent of Black beneficiaries reported waiting a week or more to receive COVID-19 results, compared to only 7 percent of white beneficiaries.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 baseline="0" dirty="0"/>
              <a:t>* Differences noted above were statistically significant at the p &lt; .05 level.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76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60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652028" y="3747673"/>
            <a:ext cx="6116216" cy="9243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50" b="0" i="0" spc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028" y="589086"/>
            <a:ext cx="7772400" cy="2221708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2028" y="2858972"/>
            <a:ext cx="7133854" cy="4938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b="0" i="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sub text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 userDrawn="1"/>
        </p:nvCxnSpPr>
        <p:spPr>
          <a:xfrm>
            <a:off x="670583" y="3488270"/>
            <a:ext cx="25202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F05C8B3B-4DD9-5741-BCAB-12583ECB5F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6900" y="5657292"/>
            <a:ext cx="2617952" cy="78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06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8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E766F770-AA11-EE42-826D-70B5AD2C240D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455938"/>
            <a:ext cx="8091115" cy="441070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A80C94D-DB55-5E49-B2B4-5E8C448A5FF1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4940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CC903193-A631-D548-92ED-50472F788C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E7B3434-59E7-0940-BBC4-3F02ED0C88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3" y="1828800"/>
            <a:ext cx="4114800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F935281-EB94-054E-A0C4-625FAB8EED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2FC242CE-3ADA-274B-B7EC-6EE11B3604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3995678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3303413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78"/>
            <a:ext cx="4114800" cy="4206241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272BB8B-624A-4C45-B901-FBCED4B14A6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981695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656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8304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60BDA4A3-F221-914D-BFF9-03E27D314E89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3281949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CC903193-A631-D548-92ED-50472F788C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38824079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6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A80D43-816B-B140-86BC-E4736BC2D0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718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9237591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80"/>
            <a:ext cx="4114800" cy="420624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7374C714-767A-8D45-96AF-F0D193DA9C0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5535427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656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8304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CF209F0E-A49E-434E-A261-373A60B7566B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7984653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1769656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80"/>
            <a:ext cx="4114800" cy="420624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457CB10-3AAD-1643-822D-DAB0F074EB0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E766F770-AA11-EE42-826D-70B5AD2C240D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45710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CC903193-A631-D548-92ED-50472F788C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3352191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3103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Graph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8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7" y="5999997"/>
            <a:ext cx="6030756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A002C4-E0D3-A54E-A3B4-4CDAE08A7A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3317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73152" y="265176"/>
            <a:ext cx="8961120" cy="75895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000" b="0" spc="0" baseline="0">
                <a:solidFill>
                  <a:schemeClr val="tx1"/>
                </a:solidFill>
                <a:effectLst/>
                <a:latin typeface="Berlingske Serif Text" panose="02000503060000020004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83A76A9-73AE-4882-BD79-3AD14A2384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4C3A057-3367-44BB-B773-D00FE2FCB245}"/>
              </a:ext>
            </a:extLst>
          </p:cNvPr>
          <p:cNvSpPr txBox="1"/>
          <p:nvPr userDrawn="1"/>
        </p:nvSpPr>
        <p:spPr>
          <a:xfrm>
            <a:off x="71499" y="6394513"/>
            <a:ext cx="7308811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>
                <a:latin typeface="Suisse Int'l" panose="020B0804000000000000" pitchFamily="34" charset="77"/>
              </a:rPr>
              <a:t>Source: Arnav Shah et al., “How Has Medicare Spending Changed During the COVID-19 Pandemic?,” </a:t>
            </a:r>
            <a:r>
              <a:rPr lang="en-US" sz="800" b="0" i="0">
                <a:latin typeface="Suisse Int'l Italic" panose="020B0804000000000000" pitchFamily="34" charset="77"/>
              </a:rPr>
              <a:t>To the Point</a:t>
            </a:r>
            <a:r>
              <a:rPr lang="en-US" sz="800" b="0" i="0">
                <a:latin typeface="Suisse Int'l" panose="020B0804000000000000" pitchFamily="34" charset="77"/>
              </a:rPr>
              <a:t> (blog), Commonwealth Fund, Apr. 12, 2021.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24F279-246C-404F-8396-0A42D110216D}"/>
              </a:ext>
            </a:extLst>
          </p:cNvPr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47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0011FC-5244-FB4E-8CAB-5308AC46B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6780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8128E848-2C8D-1C4B-BC7C-D01514AD28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959F0DC-D22E-4FB8-892A-A9469D4FBA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F6F6A78-28C7-4AFA-9BDE-9C1F7ABA2E67}"/>
              </a:ext>
            </a:extLst>
          </p:cNvPr>
          <p:cNvSpPr txBox="1"/>
          <p:nvPr userDrawn="1"/>
        </p:nvSpPr>
        <p:spPr>
          <a:xfrm>
            <a:off x="71499" y="6394513"/>
            <a:ext cx="7308811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>
                <a:latin typeface="Suisse Int'l" panose="020B0804000000000000" pitchFamily="34" charset="77"/>
              </a:rPr>
              <a:t>Source: Arnav Shah et al., “How Has Medicare Spending Changed During the COVID-19 Pandemic?,” </a:t>
            </a:r>
            <a:r>
              <a:rPr lang="en-US" sz="800" b="0" i="0">
                <a:latin typeface="Suisse Int'l Italic" panose="020B0804000000000000" pitchFamily="34" charset="77"/>
              </a:rPr>
              <a:t>To the Point</a:t>
            </a:r>
            <a:r>
              <a:rPr lang="en-US" sz="800" b="0" i="0">
                <a:latin typeface="Suisse Int'l" panose="020B0804000000000000" pitchFamily="34" charset="77"/>
              </a:rPr>
              <a:t> (blog), Commonwealth Fund, Apr. 12, 2021.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EEEDC2-5611-47B7-868A-EE3F464977EF}"/>
              </a:ext>
            </a:extLst>
          </p:cNvPr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7993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Table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5" y="1699590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3322" y="6000000"/>
            <a:ext cx="5417462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675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7"/>
            <a:ext cx="8091114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6"/>
            <a:ext cx="8091114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DB3ED2D-CF81-0649-819D-E2DE24E6B515}"/>
              </a:ext>
            </a:extLst>
          </p:cNvPr>
          <p:cNvSpPr txBox="1">
            <a:spLocks/>
          </p:cNvSpPr>
          <p:nvPr userDrawn="1"/>
        </p:nvSpPr>
        <p:spPr>
          <a:xfrm>
            <a:off x="8480964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F5EB4DD-DEEF-5948-A845-5A4715FDFB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6" y="5984045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3648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5" y="1699590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3322" y="6000000"/>
            <a:ext cx="5417462" cy="777375"/>
          </a:xfrm>
        </p:spPr>
        <p:txBody>
          <a:bodyPr anchor="ctr">
            <a:normAutofit/>
          </a:bodyPr>
          <a:lstStyle>
            <a:lvl1pPr marL="0" indent="0">
              <a:buNone/>
              <a:defRPr sz="675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7"/>
            <a:ext cx="8091114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6"/>
            <a:ext cx="8091114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EAF74F9-6680-4E44-9405-FB550C397028}"/>
              </a:ext>
            </a:extLst>
          </p:cNvPr>
          <p:cNvSpPr txBox="1">
            <a:spLocks/>
          </p:cNvSpPr>
          <p:nvPr userDrawn="1"/>
        </p:nvSpPr>
        <p:spPr>
          <a:xfrm>
            <a:off x="8480964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C502BDE-AD64-0045-B817-B6A85C9FA3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6" y="5984045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4901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5" y="1699590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3322" y="6000000"/>
            <a:ext cx="5417462" cy="777375"/>
          </a:xfrm>
        </p:spPr>
        <p:txBody>
          <a:bodyPr anchor="ctr">
            <a:normAutofit/>
          </a:bodyPr>
          <a:lstStyle>
            <a:lvl1pPr marL="0" indent="0">
              <a:buNone/>
              <a:defRPr sz="675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7"/>
            <a:ext cx="8091114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6"/>
            <a:ext cx="8091114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EAF74F9-6680-4E44-9405-FB550C397028}"/>
              </a:ext>
            </a:extLst>
          </p:cNvPr>
          <p:cNvSpPr txBox="1">
            <a:spLocks/>
          </p:cNvSpPr>
          <p:nvPr userDrawn="1"/>
        </p:nvSpPr>
        <p:spPr>
          <a:xfrm>
            <a:off x="8480964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C502BDE-AD64-0045-B817-B6A85C9FA3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6" y="5984045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0162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5" y="1699590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3322" y="6000000"/>
            <a:ext cx="5417462" cy="777375"/>
          </a:xfrm>
        </p:spPr>
        <p:txBody>
          <a:bodyPr anchor="ctr">
            <a:normAutofit/>
          </a:bodyPr>
          <a:lstStyle>
            <a:lvl1pPr marL="0" indent="0">
              <a:buNone/>
              <a:defRPr sz="675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7"/>
            <a:ext cx="8091114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6"/>
            <a:ext cx="8091114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EAF74F9-6680-4E44-9405-FB550C397028}"/>
              </a:ext>
            </a:extLst>
          </p:cNvPr>
          <p:cNvSpPr txBox="1">
            <a:spLocks/>
          </p:cNvSpPr>
          <p:nvPr userDrawn="1"/>
        </p:nvSpPr>
        <p:spPr>
          <a:xfrm>
            <a:off x="8480964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C502BDE-AD64-0045-B817-B6A85C9FA3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6" y="5984045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67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0"/>
            <a:ext cx="892848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AED6370-4F07-5D41-8CB0-5ED304C96E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783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4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E55082-BA53-1640-B33A-2AA9A294E7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459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6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03EBB16-AD77-3240-83A3-2F85443BF9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101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2FC242CE-3ADA-274B-B7EC-6EE11B3604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1581747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3852898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80"/>
            <a:ext cx="4114800" cy="420624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457CB10-3AAD-1643-822D-DAB0F074EB0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14985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07" r:id="rId11"/>
    <p:sldLayoutId id="2147483798" r:id="rId12"/>
    <p:sldLayoutId id="2147483799" r:id="rId13"/>
    <p:sldLayoutId id="2147483786" r:id="rId14"/>
    <p:sldLayoutId id="2147483877" r:id="rId15"/>
    <p:sldLayoutId id="2147483880" r:id="rId16"/>
    <p:sldLayoutId id="2147483881" r:id="rId17"/>
    <p:sldLayoutId id="2147483882" r:id="rId18"/>
    <p:sldLayoutId id="2147483876" r:id="rId19"/>
    <p:sldLayoutId id="2147483883" r:id="rId20"/>
    <p:sldLayoutId id="2147483884" r:id="rId21"/>
    <p:sldLayoutId id="2147483885" r:id="rId22"/>
    <p:sldLayoutId id="2147483878" r:id="rId23"/>
    <p:sldLayoutId id="2147483797" r:id="rId24"/>
    <p:sldLayoutId id="2147483879" r:id="rId25"/>
    <p:sldLayoutId id="2147483874" r:id="rId26"/>
    <p:sldLayoutId id="2147483803" r:id="rId27"/>
    <p:sldLayoutId id="2147483896" r:id="rId28"/>
    <p:sldLayoutId id="2147483897" r:id="rId29"/>
    <p:sldLayoutId id="2147483898" r:id="rId30"/>
    <p:sldLayoutId id="2147483899" r:id="rId31"/>
    <p:sldLayoutId id="2147483900" r:id="rId32"/>
    <p:sldLayoutId id="2147483901" r:id="rId33"/>
    <p:sldLayoutId id="2147483902" r:id="rId34"/>
  </p:sldLayoutIdLst>
  <p:hf sldNum="0" hdr="0" dt="0"/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C551D8A-46CE-46E8-B33F-3368C6980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463" y="887827"/>
            <a:ext cx="7772400" cy="22225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MEDICARE DATA HUB </a:t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/>
              <a:t>COVID-19: </a:t>
            </a:r>
            <a:br>
              <a:rPr lang="en-US" sz="4800" dirty="0"/>
            </a:br>
            <a:r>
              <a:rPr lang="en-US" sz="4800" dirty="0"/>
              <a:t>Beneficiary Experiences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85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C06C5B89-984A-5747-8F71-52D93550152A}"/>
              </a:ext>
            </a:extLst>
          </p:cNvPr>
          <p:cNvSpPr/>
          <p:nvPr/>
        </p:nvSpPr>
        <p:spPr>
          <a:xfrm>
            <a:off x="1796527" y="2040076"/>
            <a:ext cx="5833305" cy="2929031"/>
          </a:xfrm>
          <a:prstGeom prst="rect">
            <a:avLst/>
          </a:prstGeom>
          <a:solidFill>
            <a:schemeClr val="accent6">
              <a:lumMod val="20000"/>
              <a:lumOff val="80000"/>
              <a:alpha val="40046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2456296" y="5999997"/>
            <a:ext cx="6021879" cy="777375"/>
          </a:xfrm>
        </p:spPr>
        <p:txBody>
          <a:bodyPr/>
          <a:lstStyle/>
          <a:p>
            <a:r>
              <a:rPr lang="en-US" dirty="0"/>
              <a:t>Source: Medicare Current Beneficiary Survey, COVID-19 Supplement, Fall 2020.</a:t>
            </a:r>
          </a:p>
          <a:p>
            <a:r>
              <a:rPr lang="en-US" dirty="0"/>
              <a:t>Note: Forgone medical care may include urgent care, surgery, diagnostic services, treatment for a prevailing condition, regular check-up, prescription drugs, dental care, vision services, hearing services.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</p:spPr>
        <p:txBody>
          <a:bodyPr>
            <a:noAutofit/>
          </a:bodyPr>
          <a:lstStyle/>
          <a:p>
            <a:r>
              <a:rPr lang="en-US" sz="2200" dirty="0"/>
              <a:t>Comparable proportions of Black, Hispanic, and white Medicare beneficiaries reported forgoing medical care because of the COVID-19 pandemic.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27434" y="177796"/>
            <a:ext cx="7919047" cy="246930"/>
          </a:xfrm>
        </p:spPr>
        <p:txBody>
          <a:bodyPr/>
          <a:lstStyle/>
          <a:p>
            <a:r>
              <a:rPr lang="en-US" dirty="0"/>
              <a:t>COVID-19: BENEFICIARY EXPERIENCES</a:t>
            </a:r>
          </a:p>
        </p:txBody>
      </p:sp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19"/>
          </p:nvPr>
        </p:nvGraphicFramePr>
        <p:xfrm>
          <a:off x="627063" y="1656678"/>
          <a:ext cx="8091487" cy="4210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D9AD0DF-CC54-4994-A1A9-8A07554EB6C2}"/>
              </a:ext>
            </a:extLst>
          </p:cNvPr>
          <p:cNvSpPr txBox="1"/>
          <p:nvPr/>
        </p:nvSpPr>
        <p:spPr>
          <a:xfrm>
            <a:off x="1767031" y="2061592"/>
            <a:ext cx="2318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Types of forgone care</a:t>
            </a:r>
          </a:p>
        </p:txBody>
      </p:sp>
    </p:spTree>
    <p:extLst>
      <p:ext uri="{BB962C8B-B14F-4D97-AF65-F5344CB8AC3E}">
        <p14:creationId xmlns:p14="http://schemas.microsoft.com/office/powerpoint/2010/main" val="2168051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2456296" y="5999997"/>
            <a:ext cx="6021879" cy="777375"/>
          </a:xfrm>
        </p:spPr>
        <p:txBody>
          <a:bodyPr>
            <a:normAutofit/>
          </a:bodyPr>
          <a:lstStyle/>
          <a:p>
            <a:r>
              <a:rPr lang="en-US" dirty="0"/>
              <a:t>Source: Medicare Current Beneficiary Survey, COVID-19 Supplement, Fall 2020.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</p:spPr>
        <p:txBody>
          <a:bodyPr>
            <a:noAutofit/>
          </a:bodyPr>
          <a:lstStyle/>
          <a:p>
            <a:r>
              <a:rPr lang="en-US" sz="2200" dirty="0"/>
              <a:t>Black Medicare beneficiaries had the longest wait times for COVID-19 test results in summer 2020.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27434" y="177796"/>
            <a:ext cx="7919047" cy="246930"/>
          </a:xfrm>
        </p:spPr>
        <p:txBody>
          <a:bodyPr>
            <a:normAutofit/>
          </a:bodyPr>
          <a:lstStyle/>
          <a:p>
            <a:r>
              <a:rPr lang="en-US" dirty="0"/>
              <a:t>COVID-19: BENEFICIARY EXPERIENCES</a:t>
            </a:r>
          </a:p>
        </p:txBody>
      </p:sp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19"/>
          </p:nvPr>
        </p:nvGraphicFramePr>
        <p:xfrm>
          <a:off x="627063" y="1455738"/>
          <a:ext cx="8091487" cy="4411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7651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D382551-B585-E74E-BC6E-EDB47774FFD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456296" y="5999997"/>
            <a:ext cx="6021879" cy="777375"/>
          </a:xfrm>
        </p:spPr>
        <p:txBody>
          <a:bodyPr/>
          <a:lstStyle/>
          <a:p>
            <a:r>
              <a:rPr lang="en-US" dirty="0"/>
              <a:t>Notes: Excludes data from January and February 2020. COPD = chronic obstructive pulmonary disease. </a:t>
            </a:r>
            <a:br>
              <a:rPr lang="en-US" dirty="0"/>
            </a:br>
            <a:r>
              <a:rPr lang="en-US" dirty="0"/>
              <a:t>CKD = chronic kidney disease.</a:t>
            </a:r>
          </a:p>
          <a:p>
            <a:r>
              <a:rPr lang="en-US" dirty="0"/>
              <a:t>Data: Commonwealth Fund analysis of </a:t>
            </a:r>
            <a:r>
              <a:rPr lang="en-US" dirty="0" err="1"/>
              <a:t>CareJourney</a:t>
            </a:r>
            <a:r>
              <a:rPr lang="en-US" dirty="0"/>
              <a:t> traditional Medicare claims data.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5B669A3-D640-49F0-B0FD-679A2689C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</p:spPr>
        <p:txBody>
          <a:bodyPr>
            <a:normAutofit/>
          </a:bodyPr>
          <a:lstStyle/>
          <a:p>
            <a:r>
              <a:rPr lang="en-US" dirty="0"/>
              <a:t>The prevalence of COVID-19 was similar to the prevalence of asthma among people in traditional Medicare in 2020.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B397188F-30D4-4981-9CEA-B9EF96C84D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434" y="177796"/>
            <a:ext cx="7919047" cy="246930"/>
          </a:xfrm>
        </p:spPr>
        <p:txBody>
          <a:bodyPr>
            <a:normAutofit/>
          </a:bodyPr>
          <a:lstStyle/>
          <a:p>
            <a:r>
              <a:rPr lang="en-US" dirty="0"/>
              <a:t>COVID-19: BENEFICIARY EXPERIENCES</a:t>
            </a:r>
          </a:p>
        </p:txBody>
      </p:sp>
      <p:graphicFrame>
        <p:nvGraphicFramePr>
          <p:cNvPr id="14" name="Chart Placeholder 13">
            <a:extLst>
              <a:ext uri="{FF2B5EF4-FFF2-40B4-BE49-F238E27FC236}">
                <a16:creationId xmlns:a16="http://schemas.microsoft.com/office/drawing/2014/main" id="{F51EE453-3CE4-414D-8D78-15FAE40DC683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588493634"/>
              </p:ext>
            </p:extLst>
          </p:nvPr>
        </p:nvGraphicFramePr>
        <p:xfrm>
          <a:off x="627063" y="1455738"/>
          <a:ext cx="8091487" cy="4411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06061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Template_Centennial_Jan2018" id="{B39BC8CA-6688-0D4A-80B3-63A90B604AC9}" vid="{9790F92E-C2C7-0F48-A2BA-07E8E33C47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2" ma:contentTypeDescription="Create a new document." ma:contentTypeScope="" ma:versionID="53383cb74e615a78144dd16950099bf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4592ebb75fb78d7126a2367603b58420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493273-17E3-478E-A03C-646FE36A97D2}">
  <ds:schemaRefs>
    <ds:schemaRef ds:uri="29e91428-62e1-404e-8dba-d479e0ef01ba"/>
    <ds:schemaRef ds:uri="fd0705cf-2316-48c0-96f8-e5d689de0d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92B60CF-40F9-4360-8516-8A258CFA1767}">
  <ds:schemaRefs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29e91428-62e1-404e-8dba-d479e0ef01ba"/>
    <ds:schemaRef ds:uri="http://schemas.microsoft.com/office/2006/documentManagement/types"/>
    <ds:schemaRef ds:uri="http://schemas.openxmlformats.org/package/2006/metadata/core-properties"/>
    <ds:schemaRef ds:uri="fd0705cf-2316-48c0-96f8-e5d689de0d9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42938EF-51BD-4AC1-96A4-8B2A1939C1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CMWF_Template_Centennial_Jan2018</Template>
  <TotalTime>1900</TotalTime>
  <Words>510</Words>
  <Application>Microsoft Macintosh PowerPoint</Application>
  <PresentationFormat>On-screen Show (4:3)</PresentationFormat>
  <Paragraphs>34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Berlingske Serif Text</vt:lpstr>
      <vt:lpstr>Calibri</vt:lpstr>
      <vt:lpstr>Georgia</vt:lpstr>
      <vt:lpstr>Suisse Int'l</vt:lpstr>
      <vt:lpstr>Suisse Int'l Italic</vt:lpstr>
      <vt:lpstr>System Font Regular</vt:lpstr>
      <vt:lpstr>Trebuchet MS</vt:lpstr>
      <vt:lpstr>1_Office Theme</vt:lpstr>
      <vt:lpstr>MEDICARE DATA HUB   COVID-19:  Beneficiary Experiences</vt:lpstr>
      <vt:lpstr>Comparable proportions of Black, Hispanic, and white Medicare beneficiaries reported forgoing medical care because of the COVID-19 pandemic. </vt:lpstr>
      <vt:lpstr>Black Medicare beneficiaries had the longest wait times for COVID-19 test results in summer 2020.</vt:lpstr>
      <vt:lpstr>The prevalence of COVID-19 was similar to the prevalence of asthma among people in traditional Medicare in 2020.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 Wilson</dc:creator>
  <cp:lastModifiedBy>Jen Wilson</cp:lastModifiedBy>
  <cp:revision>21</cp:revision>
  <dcterms:created xsi:type="dcterms:W3CDTF">2018-01-16T15:08:05Z</dcterms:created>
  <dcterms:modified xsi:type="dcterms:W3CDTF">2021-06-23T20:58:07Z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Order">
    <vt:r8>15812600</vt:r8>
  </property>
</Properties>
</file>