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3.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4.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5.xml" ContentType="application/vnd.openxmlformats-officedocument.presentationml.notesSl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0" r:id="rId4"/>
  </p:sldMasterIdLst>
  <p:notesMasterIdLst>
    <p:notesMasterId r:id="rId28"/>
  </p:notesMasterIdLst>
  <p:handoutMasterIdLst>
    <p:handoutMasterId r:id="rId29"/>
  </p:handoutMasterIdLst>
  <p:sldIdLst>
    <p:sldId id="558" r:id="rId5"/>
    <p:sldId id="561" r:id="rId6"/>
    <p:sldId id="557" r:id="rId7"/>
    <p:sldId id="565" r:id="rId8"/>
    <p:sldId id="568" r:id="rId9"/>
    <p:sldId id="492" r:id="rId10"/>
    <p:sldId id="520" r:id="rId11"/>
    <p:sldId id="539" r:id="rId12"/>
    <p:sldId id="522" r:id="rId13"/>
    <p:sldId id="495" r:id="rId14"/>
    <p:sldId id="569" r:id="rId15"/>
    <p:sldId id="511" r:id="rId16"/>
    <p:sldId id="563" r:id="rId17"/>
    <p:sldId id="486" r:id="rId18"/>
    <p:sldId id="528" r:id="rId19"/>
    <p:sldId id="474" r:id="rId20"/>
    <p:sldId id="525" r:id="rId21"/>
    <p:sldId id="554" r:id="rId22"/>
    <p:sldId id="552" r:id="rId23"/>
    <p:sldId id="527" r:id="rId24"/>
    <p:sldId id="547" r:id="rId25"/>
    <p:sldId id="562" r:id="rId26"/>
    <p:sldId id="526" r:id="rId27"/>
  </p:sldIdLst>
  <p:sldSz cx="9144000" cy="6858000" type="screen4x3"/>
  <p:notesSz cx="7010400" cy="9236075"/>
  <p:defaultTex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48" userDrawn="1">
          <p15:clr>
            <a:srgbClr val="A4A3A4"/>
          </p15:clr>
        </p15:guide>
        <p15:guide id="2" pos="2472" userDrawn="1">
          <p15:clr>
            <a:srgbClr val="A4A3A4"/>
          </p15:clr>
        </p15:guide>
        <p15:guide id="3" orient="horz" pos="264" userDrawn="1">
          <p15:clr>
            <a:srgbClr val="A4A3A4"/>
          </p15:clr>
        </p15:guide>
        <p15:guide id="4" pos="1104" userDrawn="1">
          <p15:clr>
            <a:srgbClr val="A4A3A4"/>
          </p15:clr>
        </p15:guide>
        <p15:guide id="5" pos="4824" userDrawn="1">
          <p15:clr>
            <a:srgbClr val="A4A3A4"/>
          </p15:clr>
        </p15:guide>
      </p15:sldGuideLst>
    </p:ext>
    <p:ext uri="{2D200454-40CA-4A62-9FC3-DE9A4176ACB9}">
      <p15:notesGuideLst xmlns:p15="http://schemas.microsoft.com/office/powerpoint/2012/main">
        <p15:guide id="1" orient="horz" pos="2909"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urnendu Biswas" initials="PB" lastIdx="1" clrIdx="0"/>
  <p:cmAuthor id="2" name="Munira Gunja" initials="MG" lastIdx="4" clrIdx="1">
    <p:extLst>
      <p:ext uri="{19B8F6BF-5375-455C-9EA6-DF929625EA0E}">
        <p15:presenceInfo xmlns:p15="http://schemas.microsoft.com/office/powerpoint/2012/main" userId="S::mg@cmwf.org::74f460f7-66e3-40e9-8405-3d43e8edf2b7" providerId="AD"/>
      </p:ext>
    </p:extLst>
  </p:cmAuthor>
  <p:cmAuthor id="3" name="Jesse Baumgartner" initials="JB" lastIdx="4" clrIdx="2">
    <p:extLst>
      <p:ext uri="{19B8F6BF-5375-455C-9EA6-DF929625EA0E}">
        <p15:presenceInfo xmlns:p15="http://schemas.microsoft.com/office/powerpoint/2012/main" userId="S::jb@cmwf.org::3883efdb-56ca-4cc4-b00e-5864e59762ae" providerId="AD"/>
      </p:ext>
    </p:extLst>
  </p:cmAuthor>
  <p:cmAuthor id="4" name="Sara R. Collins" initials="SRC" lastIdx="6" clrIdx="3">
    <p:extLst>
      <p:ext uri="{19B8F6BF-5375-455C-9EA6-DF929625EA0E}">
        <p15:presenceInfo xmlns:p15="http://schemas.microsoft.com/office/powerpoint/2012/main" userId="S::SRC@CMWF.org::dfbb467f-0fd7-48a6-a78e-014a35e76e12" providerId="AD"/>
      </p:ext>
    </p:extLst>
  </p:cmAuthor>
  <p:cmAuthor id="5" name="Gabriella Aboulafia" initials="GA" lastIdx="7" clrIdx="4">
    <p:extLst>
      <p:ext uri="{19B8F6BF-5375-455C-9EA6-DF929625EA0E}">
        <p15:presenceInfo xmlns:p15="http://schemas.microsoft.com/office/powerpoint/2012/main" userId="S::ga@cmwf.org::f928323e-fa3a-4b63-ac96-0ad6fdbee525" providerId="AD"/>
      </p:ext>
    </p:extLst>
  </p:cmAuthor>
  <p:cmAuthor id="6" name="Copyeditor" initials="CE" lastIdx="2" clrIdx="5">
    <p:extLst>
      <p:ext uri="{19B8F6BF-5375-455C-9EA6-DF929625EA0E}">
        <p15:presenceInfo xmlns:p15="http://schemas.microsoft.com/office/powerpoint/2012/main" userId="Copyedito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4C7F"/>
    <a:srgbClr val="D6D6D6"/>
    <a:srgbClr val="23A0F8"/>
    <a:srgbClr val="AFDAF7"/>
    <a:srgbClr val="004B00"/>
    <a:srgbClr val="71B254"/>
    <a:srgbClr val="AAD198"/>
    <a:srgbClr val="E8F5FE"/>
    <a:srgbClr val="F0F7ED"/>
    <a:srgbClr val="D1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501C6DE-271F-478B-8301-7C6310E603C5}" v="248" dt="2021-06-02T17:46:55.60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602" autoAdjust="0"/>
    <p:restoredTop sz="96353" autoAdjust="0"/>
  </p:normalViewPr>
  <p:slideViewPr>
    <p:cSldViewPr snapToGrid="0">
      <p:cViewPr varScale="1">
        <p:scale>
          <a:sx n="114" d="100"/>
          <a:sy n="114" d="100"/>
        </p:scale>
        <p:origin x="1698" y="96"/>
      </p:cViewPr>
      <p:guideLst>
        <p:guide orient="horz" pos="1848"/>
        <p:guide pos="2472"/>
        <p:guide orient="horz" pos="264"/>
        <p:guide pos="1104"/>
        <p:guide pos="4824"/>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sse Baumgartner" userId="3883efdb-56ca-4cc4-b00e-5864e59762ae" providerId="ADAL" clId="{08F777ED-DCD3-444F-B31B-2A8AC736AF54}"/>
    <pc:docChg chg="modSld">
      <pc:chgData name="Jesse Baumgartner" userId="3883efdb-56ca-4cc4-b00e-5864e59762ae" providerId="ADAL" clId="{08F777ED-DCD3-444F-B31B-2A8AC736AF54}" dt="2021-04-29T14:42:34.563" v="19" actId="20577"/>
      <pc:docMkLst>
        <pc:docMk/>
      </pc:docMkLst>
      <pc:sldChg chg="modSp mod">
        <pc:chgData name="Jesse Baumgartner" userId="3883efdb-56ca-4cc4-b00e-5864e59762ae" providerId="ADAL" clId="{08F777ED-DCD3-444F-B31B-2A8AC736AF54}" dt="2021-04-29T11:04:13.289" v="12" actId="20577"/>
        <pc:sldMkLst>
          <pc:docMk/>
          <pc:sldMk cId="157333188" sldId="511"/>
        </pc:sldMkLst>
        <pc:spChg chg="mod">
          <ac:chgData name="Jesse Baumgartner" userId="3883efdb-56ca-4cc4-b00e-5864e59762ae" providerId="ADAL" clId="{08F777ED-DCD3-444F-B31B-2A8AC736AF54}" dt="2021-04-29T11:04:13.289" v="12" actId="20577"/>
          <ac:spMkLst>
            <pc:docMk/>
            <pc:sldMk cId="157333188" sldId="511"/>
            <ac:spMk id="11" creationId="{09256329-131B-4A71-A813-6E09B769EDB9}"/>
          </ac:spMkLst>
        </pc:spChg>
      </pc:sldChg>
      <pc:sldChg chg="modSp mod">
        <pc:chgData name="Jesse Baumgartner" userId="3883efdb-56ca-4cc4-b00e-5864e59762ae" providerId="ADAL" clId="{08F777ED-DCD3-444F-B31B-2A8AC736AF54}" dt="2021-04-29T14:42:34.563" v="19" actId="20577"/>
        <pc:sldMkLst>
          <pc:docMk/>
          <pc:sldMk cId="153703373" sldId="525"/>
        </pc:sldMkLst>
        <pc:spChg chg="mod">
          <ac:chgData name="Jesse Baumgartner" userId="3883efdb-56ca-4cc4-b00e-5864e59762ae" providerId="ADAL" clId="{08F777ED-DCD3-444F-B31B-2A8AC736AF54}" dt="2021-04-29T14:42:34.563" v="19" actId="20577"/>
          <ac:spMkLst>
            <pc:docMk/>
            <pc:sldMk cId="153703373" sldId="525"/>
            <ac:spMk id="16" creationId="{5216B9C1-8F06-4815-8D29-CF61F01CC5D1}"/>
          </ac:spMkLst>
        </pc:spChg>
      </pc:sldChg>
      <pc:sldChg chg="modSp mod">
        <pc:chgData name="Jesse Baumgartner" userId="3883efdb-56ca-4cc4-b00e-5864e59762ae" providerId="ADAL" clId="{08F777ED-DCD3-444F-B31B-2A8AC736AF54}" dt="2021-04-29T10:44:17.042" v="8" actId="20577"/>
        <pc:sldMkLst>
          <pc:docMk/>
          <pc:sldMk cId="1592439163" sldId="558"/>
        </pc:sldMkLst>
        <pc:spChg chg="mod">
          <ac:chgData name="Jesse Baumgartner" userId="3883efdb-56ca-4cc4-b00e-5864e59762ae" providerId="ADAL" clId="{08F777ED-DCD3-444F-B31B-2A8AC736AF54}" dt="2021-04-29T10:44:17.042" v="8" actId="20577"/>
          <ac:spMkLst>
            <pc:docMk/>
            <pc:sldMk cId="1592439163" sldId="558"/>
            <ac:spMk id="12" creationId="{A143226E-3E95-4C25-97A4-0C6CF37232C0}"/>
          </ac:spMkLst>
        </pc:spChg>
      </pc:sldChg>
    </pc:docChg>
  </pc:docChgLst>
  <pc:docChgLst>
    <pc:chgData name="Paul Frame" userId="ded3f5c5-00e7-408d-9358-fc292cfa5078" providerId="ADAL" clId="{B67E4AAE-7EEC-4623-B6D7-19A30E0096C1}"/>
    <pc:docChg chg="undo custSel modSld modMainMaster">
      <pc:chgData name="Paul Frame" userId="ded3f5c5-00e7-408d-9358-fc292cfa5078" providerId="ADAL" clId="{B67E4AAE-7EEC-4623-B6D7-19A30E0096C1}" dt="2021-05-10T21:09:20.928" v="764" actId="20577"/>
      <pc:docMkLst>
        <pc:docMk/>
      </pc:docMkLst>
      <pc:sldChg chg="modSp mod">
        <pc:chgData name="Paul Frame" userId="ded3f5c5-00e7-408d-9358-fc292cfa5078" providerId="ADAL" clId="{B67E4AAE-7EEC-4623-B6D7-19A30E0096C1}" dt="2021-05-07T19:15:19.376" v="199" actId="2711"/>
        <pc:sldMkLst>
          <pc:docMk/>
          <pc:sldMk cId="3061305580" sldId="474"/>
        </pc:sldMkLst>
        <pc:spChg chg="mod">
          <ac:chgData name="Paul Frame" userId="ded3f5c5-00e7-408d-9358-fc292cfa5078" providerId="ADAL" clId="{B67E4AAE-7EEC-4623-B6D7-19A30E0096C1}" dt="2021-05-07T18:46:44.147" v="109" actId="20577"/>
          <ac:spMkLst>
            <pc:docMk/>
            <pc:sldMk cId="3061305580" sldId="474"/>
            <ac:spMk id="4" creationId="{4F03D501-8F66-3E4A-A3F6-0E3992DC5375}"/>
          </ac:spMkLst>
        </pc:spChg>
        <pc:spChg chg="mod">
          <ac:chgData name="Paul Frame" userId="ded3f5c5-00e7-408d-9358-fc292cfa5078" providerId="ADAL" clId="{B67E4AAE-7EEC-4623-B6D7-19A30E0096C1}" dt="2021-05-07T19:15:19.376" v="199" actId="2711"/>
          <ac:spMkLst>
            <pc:docMk/>
            <pc:sldMk cId="3061305580" sldId="474"/>
            <ac:spMk id="6" creationId="{3A71DF86-87D8-409E-A4CB-431DE63A0043}"/>
          </ac:spMkLst>
        </pc:spChg>
      </pc:sldChg>
      <pc:sldChg chg="modSp mod">
        <pc:chgData name="Paul Frame" userId="ded3f5c5-00e7-408d-9358-fc292cfa5078" providerId="ADAL" clId="{B67E4AAE-7EEC-4623-B6D7-19A30E0096C1}" dt="2021-05-07T19:14:51.948" v="195" actId="2711"/>
        <pc:sldMkLst>
          <pc:docMk/>
          <pc:sldMk cId="441014386" sldId="486"/>
        </pc:sldMkLst>
        <pc:spChg chg="mod">
          <ac:chgData name="Paul Frame" userId="ded3f5c5-00e7-408d-9358-fc292cfa5078" providerId="ADAL" clId="{B67E4AAE-7EEC-4623-B6D7-19A30E0096C1}" dt="2021-05-07T18:46:07.718" v="102" actId="20577"/>
          <ac:spMkLst>
            <pc:docMk/>
            <pc:sldMk cId="441014386" sldId="486"/>
            <ac:spMk id="4" creationId="{D067D0A6-48AC-B743-B02B-275013795DE8}"/>
          </ac:spMkLst>
        </pc:spChg>
        <pc:spChg chg="mod">
          <ac:chgData name="Paul Frame" userId="ded3f5c5-00e7-408d-9358-fc292cfa5078" providerId="ADAL" clId="{B67E4AAE-7EEC-4623-B6D7-19A30E0096C1}" dt="2021-05-07T19:14:51.948" v="195" actId="2711"/>
          <ac:spMkLst>
            <pc:docMk/>
            <pc:sldMk cId="441014386" sldId="486"/>
            <ac:spMk id="6" creationId="{7ABB46DF-B117-4835-BABD-0285FC635D73}"/>
          </ac:spMkLst>
        </pc:spChg>
      </pc:sldChg>
      <pc:sldChg chg="modSp mod">
        <pc:chgData name="Paul Frame" userId="ded3f5c5-00e7-408d-9358-fc292cfa5078" providerId="ADAL" clId="{B67E4AAE-7EEC-4623-B6D7-19A30E0096C1}" dt="2021-05-07T20:50:23.781" v="678" actId="2711"/>
        <pc:sldMkLst>
          <pc:docMk/>
          <pc:sldMk cId="3712895090" sldId="492"/>
        </pc:sldMkLst>
        <pc:spChg chg="mod">
          <ac:chgData name="Paul Frame" userId="ded3f5c5-00e7-408d-9358-fc292cfa5078" providerId="ADAL" clId="{B67E4AAE-7EEC-4623-B6D7-19A30E0096C1}" dt="2021-05-07T18:42:39.637" v="60" actId="20577"/>
          <ac:spMkLst>
            <pc:docMk/>
            <pc:sldMk cId="3712895090" sldId="492"/>
            <ac:spMk id="6" creationId="{183F64E7-0006-964E-BBD5-3686B8F3A42F}"/>
          </ac:spMkLst>
        </pc:spChg>
        <pc:spChg chg="mod">
          <ac:chgData name="Paul Frame" userId="ded3f5c5-00e7-408d-9358-fc292cfa5078" providerId="ADAL" clId="{B67E4AAE-7EEC-4623-B6D7-19A30E0096C1}" dt="2021-05-07T19:45:00.910" v="436" actId="20577"/>
          <ac:spMkLst>
            <pc:docMk/>
            <pc:sldMk cId="3712895090" sldId="492"/>
            <ac:spMk id="9" creationId="{C1B5BC80-74F6-4894-8561-D0D7E97FAEEB}"/>
          </ac:spMkLst>
        </pc:spChg>
        <pc:spChg chg="mod">
          <ac:chgData name="Paul Frame" userId="ded3f5c5-00e7-408d-9358-fc292cfa5078" providerId="ADAL" clId="{B67E4AAE-7EEC-4623-B6D7-19A30E0096C1}" dt="2021-05-07T19:13:12.322" v="179" actId="2711"/>
          <ac:spMkLst>
            <pc:docMk/>
            <pc:sldMk cId="3712895090" sldId="492"/>
            <ac:spMk id="14" creationId="{148CC2E3-FCD9-4E23-B2E0-0AD16F70E30B}"/>
          </ac:spMkLst>
        </pc:spChg>
        <pc:graphicFrameChg chg="mod">
          <ac:chgData name="Paul Frame" userId="ded3f5c5-00e7-408d-9358-fc292cfa5078" providerId="ADAL" clId="{B67E4AAE-7EEC-4623-B6D7-19A30E0096C1}" dt="2021-05-07T20:50:11.680" v="676" actId="113"/>
          <ac:graphicFrameMkLst>
            <pc:docMk/>
            <pc:sldMk cId="3712895090" sldId="492"/>
            <ac:graphicFrameMk id="5" creationId="{371AA8D5-C255-487B-9481-C2EED0A15DB6}"/>
          </ac:graphicFrameMkLst>
        </pc:graphicFrameChg>
        <pc:graphicFrameChg chg="mod">
          <ac:chgData name="Paul Frame" userId="ded3f5c5-00e7-408d-9358-fc292cfa5078" providerId="ADAL" clId="{B67E4AAE-7EEC-4623-B6D7-19A30E0096C1}" dt="2021-05-07T20:50:23.781" v="678" actId="2711"/>
          <ac:graphicFrameMkLst>
            <pc:docMk/>
            <pc:sldMk cId="3712895090" sldId="492"/>
            <ac:graphicFrameMk id="8" creationId="{371AA8D5-C255-487B-9481-C2EED0A15DB6}"/>
          </ac:graphicFrameMkLst>
        </pc:graphicFrameChg>
      </pc:sldChg>
      <pc:sldChg chg="modSp mod">
        <pc:chgData name="Paul Frame" userId="ded3f5c5-00e7-408d-9358-fc292cfa5078" providerId="ADAL" clId="{B67E4AAE-7EEC-4623-B6D7-19A30E0096C1}" dt="2021-05-07T19:14:03.960" v="187" actId="2711"/>
        <pc:sldMkLst>
          <pc:docMk/>
          <pc:sldMk cId="4137168350" sldId="495"/>
        </pc:sldMkLst>
        <pc:spChg chg="mod">
          <ac:chgData name="Paul Frame" userId="ded3f5c5-00e7-408d-9358-fc292cfa5078" providerId="ADAL" clId="{B67E4AAE-7EEC-4623-B6D7-19A30E0096C1}" dt="2021-05-07T18:44:44.464" v="81" actId="20577"/>
          <ac:spMkLst>
            <pc:docMk/>
            <pc:sldMk cId="4137168350" sldId="495"/>
            <ac:spMk id="4" creationId="{DECAFD7F-1F62-F94E-AB39-37291A71F946}"/>
          </ac:spMkLst>
        </pc:spChg>
        <pc:spChg chg="mod">
          <ac:chgData name="Paul Frame" userId="ded3f5c5-00e7-408d-9358-fc292cfa5078" providerId="ADAL" clId="{B67E4AAE-7EEC-4623-B6D7-19A30E0096C1}" dt="2021-05-07T19:14:03.960" v="187" actId="2711"/>
          <ac:spMkLst>
            <pc:docMk/>
            <pc:sldMk cId="4137168350" sldId="495"/>
            <ac:spMk id="6" creationId="{CF0CE054-49AD-4A48-9F44-970CDD1E5DE6}"/>
          </ac:spMkLst>
        </pc:spChg>
      </pc:sldChg>
      <pc:sldChg chg="modSp mod">
        <pc:chgData name="Paul Frame" userId="ded3f5c5-00e7-408d-9358-fc292cfa5078" providerId="ADAL" clId="{B67E4AAE-7EEC-4623-B6D7-19A30E0096C1}" dt="2021-05-07T19:14:25.496" v="191" actId="2711"/>
        <pc:sldMkLst>
          <pc:docMk/>
          <pc:sldMk cId="157333188" sldId="511"/>
        </pc:sldMkLst>
        <pc:spChg chg="mod">
          <ac:chgData name="Paul Frame" userId="ded3f5c5-00e7-408d-9358-fc292cfa5078" providerId="ADAL" clId="{B67E4AAE-7EEC-4623-B6D7-19A30E0096C1}" dt="2021-05-07T18:45:19.423" v="91" actId="20577"/>
          <ac:spMkLst>
            <pc:docMk/>
            <pc:sldMk cId="157333188" sldId="511"/>
            <ac:spMk id="4" creationId="{1FFCA1E4-7360-0049-9D23-911E236FCC57}"/>
          </ac:spMkLst>
        </pc:spChg>
        <pc:spChg chg="mod">
          <ac:chgData name="Paul Frame" userId="ded3f5c5-00e7-408d-9358-fc292cfa5078" providerId="ADAL" clId="{B67E4AAE-7EEC-4623-B6D7-19A30E0096C1}" dt="2021-05-07T19:14:25.496" v="191" actId="2711"/>
          <ac:spMkLst>
            <pc:docMk/>
            <pc:sldMk cId="157333188" sldId="511"/>
            <ac:spMk id="6" creationId="{B8DED2AC-F8C5-4E47-AA87-30DC410E7DFF}"/>
          </ac:spMkLst>
        </pc:spChg>
      </pc:sldChg>
      <pc:sldChg chg="modSp mod">
        <pc:chgData name="Paul Frame" userId="ded3f5c5-00e7-408d-9358-fc292cfa5078" providerId="ADAL" clId="{B67E4AAE-7EEC-4623-B6D7-19A30E0096C1}" dt="2021-05-10T21:04:53.218" v="763" actId="20577"/>
        <pc:sldMkLst>
          <pc:docMk/>
          <pc:sldMk cId="2310541419" sldId="520"/>
        </pc:sldMkLst>
        <pc:spChg chg="mod">
          <ac:chgData name="Paul Frame" userId="ded3f5c5-00e7-408d-9358-fc292cfa5078" providerId="ADAL" clId="{B67E4AAE-7EEC-4623-B6D7-19A30E0096C1}" dt="2021-05-07T18:42:56.477" v="62" actId="20577"/>
          <ac:spMkLst>
            <pc:docMk/>
            <pc:sldMk cId="2310541419" sldId="520"/>
            <ac:spMk id="3" creationId="{DA16E15A-BEED-224F-BC25-150736FFB8EE}"/>
          </ac:spMkLst>
        </pc:spChg>
        <pc:spChg chg="mod">
          <ac:chgData name="Paul Frame" userId="ded3f5c5-00e7-408d-9358-fc292cfa5078" providerId="ADAL" clId="{B67E4AAE-7EEC-4623-B6D7-19A30E0096C1}" dt="2021-05-07T20:54:09.552" v="722" actId="1038"/>
          <ac:spMkLst>
            <pc:docMk/>
            <pc:sldMk cId="2310541419" sldId="520"/>
            <ac:spMk id="4" creationId="{00000000-0000-0000-0000-000000000000}"/>
          </ac:spMkLst>
        </pc:spChg>
        <pc:spChg chg="mod">
          <ac:chgData name="Paul Frame" userId="ded3f5c5-00e7-408d-9358-fc292cfa5078" providerId="ADAL" clId="{B67E4AAE-7EEC-4623-B6D7-19A30E0096C1}" dt="2021-05-10T21:04:53.218" v="763" actId="20577"/>
          <ac:spMkLst>
            <pc:docMk/>
            <pc:sldMk cId="2310541419" sldId="520"/>
            <ac:spMk id="12" creationId="{A143226E-3E95-4C25-97A4-0C6CF37232C0}"/>
          </ac:spMkLst>
        </pc:spChg>
        <pc:spChg chg="mod">
          <ac:chgData name="Paul Frame" userId="ded3f5c5-00e7-408d-9358-fc292cfa5078" providerId="ADAL" clId="{B67E4AAE-7EEC-4623-B6D7-19A30E0096C1}" dt="2021-05-07T19:13:24.328" v="181" actId="2711"/>
          <ac:spMkLst>
            <pc:docMk/>
            <pc:sldMk cId="2310541419" sldId="520"/>
            <ac:spMk id="17" creationId="{32C151F6-D15A-4984-9F0F-0EE8167BB052}"/>
          </ac:spMkLst>
        </pc:spChg>
        <pc:spChg chg="mod">
          <ac:chgData name="Paul Frame" userId="ded3f5c5-00e7-408d-9358-fc292cfa5078" providerId="ADAL" clId="{B67E4AAE-7EEC-4623-B6D7-19A30E0096C1}" dt="2021-05-07T20:54:18.110" v="729" actId="1037"/>
          <ac:spMkLst>
            <pc:docMk/>
            <pc:sldMk cId="2310541419" sldId="520"/>
            <ac:spMk id="23" creationId="{00000000-0000-0000-0000-000000000000}"/>
          </ac:spMkLst>
        </pc:spChg>
        <pc:graphicFrameChg chg="modGraphic">
          <ac:chgData name="Paul Frame" userId="ded3f5c5-00e7-408d-9358-fc292cfa5078" providerId="ADAL" clId="{B67E4AAE-7EEC-4623-B6D7-19A30E0096C1}" dt="2021-05-07T20:56:16.825" v="736" actId="20577"/>
          <ac:graphicFrameMkLst>
            <pc:docMk/>
            <pc:sldMk cId="2310541419" sldId="520"/>
            <ac:graphicFrameMk id="29" creationId="{A3470DA0-3962-4A41-A1E2-31695E43F181}"/>
          </ac:graphicFrameMkLst>
        </pc:graphicFrameChg>
      </pc:sldChg>
      <pc:sldChg chg="modSp mod">
        <pc:chgData name="Paul Frame" userId="ded3f5c5-00e7-408d-9358-fc292cfa5078" providerId="ADAL" clId="{B67E4AAE-7EEC-4623-B6D7-19A30E0096C1}" dt="2021-05-07T20:57:07.797" v="738" actId="20577"/>
        <pc:sldMkLst>
          <pc:docMk/>
          <pc:sldMk cId="973769643" sldId="522"/>
        </pc:sldMkLst>
        <pc:spChg chg="mod">
          <ac:chgData name="Paul Frame" userId="ded3f5c5-00e7-408d-9358-fc292cfa5078" providerId="ADAL" clId="{B67E4AAE-7EEC-4623-B6D7-19A30E0096C1}" dt="2021-05-07T18:44:22.434" v="77" actId="20577"/>
          <ac:spMkLst>
            <pc:docMk/>
            <pc:sldMk cId="973769643" sldId="522"/>
            <ac:spMk id="2" creationId="{5AB308C1-9912-6B44-A2CD-A36BECEA8D8C}"/>
          </ac:spMkLst>
        </pc:spChg>
        <pc:spChg chg="mod">
          <ac:chgData name="Paul Frame" userId="ded3f5c5-00e7-408d-9358-fc292cfa5078" providerId="ADAL" clId="{B67E4AAE-7EEC-4623-B6D7-19A30E0096C1}" dt="2021-05-07T20:53:34.084" v="701" actId="1038"/>
          <ac:spMkLst>
            <pc:docMk/>
            <pc:sldMk cId="973769643" sldId="522"/>
            <ac:spMk id="4" creationId="{00000000-0000-0000-0000-000000000000}"/>
          </ac:spMkLst>
        </pc:spChg>
        <pc:spChg chg="mod">
          <ac:chgData name="Paul Frame" userId="ded3f5c5-00e7-408d-9358-fc292cfa5078" providerId="ADAL" clId="{B67E4AAE-7EEC-4623-B6D7-19A30E0096C1}" dt="2021-05-07T20:53:57.818" v="719" actId="1037"/>
          <ac:spMkLst>
            <pc:docMk/>
            <pc:sldMk cId="973769643" sldId="522"/>
            <ac:spMk id="9" creationId="{00000000-0000-0000-0000-000000000000}"/>
          </ac:spMkLst>
        </pc:spChg>
        <pc:spChg chg="mod">
          <ac:chgData name="Paul Frame" userId="ded3f5c5-00e7-408d-9358-fc292cfa5078" providerId="ADAL" clId="{B67E4AAE-7EEC-4623-B6D7-19A30E0096C1}" dt="2021-05-07T20:57:07.797" v="738" actId="20577"/>
          <ac:spMkLst>
            <pc:docMk/>
            <pc:sldMk cId="973769643" sldId="522"/>
            <ac:spMk id="13" creationId="{B6476BD7-5CBA-534C-9B2A-AEB99E4557F4}"/>
          </ac:spMkLst>
        </pc:spChg>
        <pc:spChg chg="mod">
          <ac:chgData name="Paul Frame" userId="ded3f5c5-00e7-408d-9358-fc292cfa5078" providerId="ADAL" clId="{B67E4AAE-7EEC-4623-B6D7-19A30E0096C1}" dt="2021-05-07T19:13:50.743" v="185" actId="2711"/>
          <ac:spMkLst>
            <pc:docMk/>
            <pc:sldMk cId="973769643" sldId="522"/>
            <ac:spMk id="15" creationId="{E904B873-0DB3-4EEC-9BC3-3869129D724F}"/>
          </ac:spMkLst>
        </pc:spChg>
        <pc:spChg chg="mod">
          <ac:chgData name="Paul Frame" userId="ded3f5c5-00e7-408d-9358-fc292cfa5078" providerId="ADAL" clId="{B67E4AAE-7EEC-4623-B6D7-19A30E0096C1}" dt="2021-05-07T20:53:48.158" v="710" actId="1037"/>
          <ac:spMkLst>
            <pc:docMk/>
            <pc:sldMk cId="973769643" sldId="522"/>
            <ac:spMk id="23" creationId="{00000000-0000-0000-0000-000000000000}"/>
          </ac:spMkLst>
        </pc:spChg>
        <pc:graphicFrameChg chg="modGraphic">
          <ac:chgData name="Paul Frame" userId="ded3f5c5-00e7-408d-9358-fc292cfa5078" providerId="ADAL" clId="{B67E4AAE-7EEC-4623-B6D7-19A30E0096C1}" dt="2021-05-07T19:52:06.429" v="500" actId="20577"/>
          <ac:graphicFrameMkLst>
            <pc:docMk/>
            <pc:sldMk cId="973769643" sldId="522"/>
            <ac:graphicFrameMk id="20" creationId="{A4C72F4F-FF38-4CC7-BE5B-957F8B19692B}"/>
          </ac:graphicFrameMkLst>
        </pc:graphicFrameChg>
      </pc:sldChg>
      <pc:sldChg chg="modSp mod">
        <pc:chgData name="Paul Frame" userId="ded3f5c5-00e7-408d-9358-fc292cfa5078" providerId="ADAL" clId="{B67E4AAE-7EEC-4623-B6D7-19A30E0096C1}" dt="2021-05-10T21:09:20.928" v="764" actId="20577"/>
        <pc:sldMkLst>
          <pc:docMk/>
          <pc:sldMk cId="153703373" sldId="525"/>
        </pc:sldMkLst>
        <pc:spChg chg="mod">
          <ac:chgData name="Paul Frame" userId="ded3f5c5-00e7-408d-9358-fc292cfa5078" providerId="ADAL" clId="{B67E4AAE-7EEC-4623-B6D7-19A30E0096C1}" dt="2021-05-07T18:47:19.193" v="114" actId="20577"/>
          <ac:spMkLst>
            <pc:docMk/>
            <pc:sldMk cId="153703373" sldId="525"/>
            <ac:spMk id="3" creationId="{EE874EA7-7B92-1846-8765-FCC9B34B18DF}"/>
          </ac:spMkLst>
        </pc:spChg>
        <pc:spChg chg="mod">
          <ac:chgData name="Paul Frame" userId="ded3f5c5-00e7-408d-9358-fc292cfa5078" providerId="ADAL" clId="{B67E4AAE-7EEC-4623-B6D7-19A30E0096C1}" dt="2021-05-07T20:52:58.329" v="692" actId="1038"/>
          <ac:spMkLst>
            <pc:docMk/>
            <pc:sldMk cId="153703373" sldId="525"/>
            <ac:spMk id="4" creationId="{00000000-0000-0000-0000-000000000000}"/>
          </ac:spMkLst>
        </pc:spChg>
        <pc:spChg chg="mod">
          <ac:chgData name="Paul Frame" userId="ded3f5c5-00e7-408d-9358-fc292cfa5078" providerId="ADAL" clId="{B67E4AAE-7EEC-4623-B6D7-19A30E0096C1}" dt="2021-05-10T21:09:20.928" v="764" actId="20577"/>
          <ac:spMkLst>
            <pc:docMk/>
            <pc:sldMk cId="153703373" sldId="525"/>
            <ac:spMk id="12" creationId="{A143226E-3E95-4C25-97A4-0C6CF37232C0}"/>
          </ac:spMkLst>
        </pc:spChg>
        <pc:spChg chg="mod">
          <ac:chgData name="Paul Frame" userId="ded3f5c5-00e7-408d-9358-fc292cfa5078" providerId="ADAL" clId="{B67E4AAE-7EEC-4623-B6D7-19A30E0096C1}" dt="2021-05-07T19:35:26.121" v="348"/>
          <ac:spMkLst>
            <pc:docMk/>
            <pc:sldMk cId="153703373" sldId="525"/>
            <ac:spMk id="16" creationId="{5216B9C1-8F06-4815-8D29-CF61F01CC5D1}"/>
          </ac:spMkLst>
        </pc:spChg>
        <pc:spChg chg="mod">
          <ac:chgData name="Paul Frame" userId="ded3f5c5-00e7-408d-9358-fc292cfa5078" providerId="ADAL" clId="{B67E4AAE-7EEC-4623-B6D7-19A30E0096C1}" dt="2021-05-07T20:53:10.440" v="698" actId="1037"/>
          <ac:spMkLst>
            <pc:docMk/>
            <pc:sldMk cId="153703373" sldId="525"/>
            <ac:spMk id="23" creationId="{00000000-0000-0000-0000-000000000000}"/>
          </ac:spMkLst>
        </pc:spChg>
        <pc:graphicFrameChg chg="modGraphic">
          <ac:chgData name="Paul Frame" userId="ded3f5c5-00e7-408d-9358-fc292cfa5078" providerId="ADAL" clId="{B67E4AAE-7EEC-4623-B6D7-19A30E0096C1}" dt="2021-05-07T20:00:41.937" v="523" actId="13926"/>
          <ac:graphicFrameMkLst>
            <pc:docMk/>
            <pc:sldMk cId="153703373" sldId="525"/>
            <ac:graphicFrameMk id="20" creationId="{290D5B93-6219-485E-960E-1886BE0CD206}"/>
          </ac:graphicFrameMkLst>
        </pc:graphicFrameChg>
      </pc:sldChg>
      <pc:sldChg chg="modSp mod">
        <pc:chgData name="Paul Frame" userId="ded3f5c5-00e7-408d-9358-fc292cfa5078" providerId="ADAL" clId="{B67E4AAE-7EEC-4623-B6D7-19A30E0096C1}" dt="2021-05-07T20:57:43.586" v="745" actId="20577"/>
        <pc:sldMkLst>
          <pc:docMk/>
          <pc:sldMk cId="3998820004" sldId="526"/>
        </pc:sldMkLst>
        <pc:spChg chg="mod">
          <ac:chgData name="Paul Frame" userId="ded3f5c5-00e7-408d-9358-fc292cfa5078" providerId="ADAL" clId="{B67E4AAE-7EEC-4623-B6D7-19A30E0096C1}" dt="2021-05-07T18:49:43.527" v="145" actId="20577"/>
          <ac:spMkLst>
            <pc:docMk/>
            <pc:sldMk cId="3998820004" sldId="526"/>
            <ac:spMk id="5" creationId="{D4C78C48-999F-2D4B-83D4-F0E2A412DACC}"/>
          </ac:spMkLst>
        </pc:spChg>
        <pc:spChg chg="mod">
          <ac:chgData name="Paul Frame" userId="ded3f5c5-00e7-408d-9358-fc292cfa5078" providerId="ADAL" clId="{B67E4AAE-7EEC-4623-B6D7-19A30E0096C1}" dt="2021-05-07T20:57:43.586" v="745" actId="20577"/>
          <ac:spMkLst>
            <pc:docMk/>
            <pc:sldMk cId="3998820004" sldId="526"/>
            <ac:spMk id="12" creationId="{A143226E-3E95-4C25-97A4-0C6CF37232C0}"/>
          </ac:spMkLst>
        </pc:spChg>
        <pc:spChg chg="mod">
          <ac:chgData name="Paul Frame" userId="ded3f5c5-00e7-408d-9358-fc292cfa5078" providerId="ADAL" clId="{B67E4AAE-7EEC-4623-B6D7-19A30E0096C1}" dt="2021-05-07T19:18:33.579" v="235" actId="2711"/>
          <ac:spMkLst>
            <pc:docMk/>
            <pc:sldMk cId="3998820004" sldId="526"/>
            <ac:spMk id="15" creationId="{BBB72E8B-48EE-45F8-B16A-A70729D9F123}"/>
          </ac:spMkLst>
        </pc:spChg>
        <pc:spChg chg="mod">
          <ac:chgData name="Paul Frame" userId="ded3f5c5-00e7-408d-9358-fc292cfa5078" providerId="ADAL" clId="{B67E4AAE-7EEC-4623-B6D7-19A30E0096C1}" dt="2021-05-07T20:52:14.995" v="685" actId="14100"/>
          <ac:spMkLst>
            <pc:docMk/>
            <pc:sldMk cId="3998820004" sldId="526"/>
            <ac:spMk id="19" creationId="{2A53B982-F4C1-0F49-B883-915F44A1DFFB}"/>
          </ac:spMkLst>
        </pc:spChg>
        <pc:graphicFrameChg chg="ord modGraphic">
          <ac:chgData name="Paul Frame" userId="ded3f5c5-00e7-408d-9358-fc292cfa5078" providerId="ADAL" clId="{B67E4AAE-7EEC-4623-B6D7-19A30E0096C1}" dt="2021-05-07T20:09:14.210" v="560" actId="20577"/>
          <ac:graphicFrameMkLst>
            <pc:docMk/>
            <pc:sldMk cId="3998820004" sldId="526"/>
            <ac:graphicFrameMk id="8" creationId="{00000000-0000-0000-0000-000000000000}"/>
          </ac:graphicFrameMkLst>
        </pc:graphicFrameChg>
      </pc:sldChg>
      <pc:sldChg chg="modSp mod">
        <pc:chgData name="Paul Frame" userId="ded3f5c5-00e7-408d-9358-fc292cfa5078" providerId="ADAL" clId="{B67E4AAE-7EEC-4623-B6D7-19A30E0096C1}" dt="2021-05-07T20:57:34.167" v="743" actId="20577"/>
        <pc:sldMkLst>
          <pc:docMk/>
          <pc:sldMk cId="1350752090" sldId="527"/>
        </pc:sldMkLst>
        <pc:spChg chg="mod">
          <ac:chgData name="Paul Frame" userId="ded3f5c5-00e7-408d-9358-fc292cfa5078" providerId="ADAL" clId="{B67E4AAE-7EEC-4623-B6D7-19A30E0096C1}" dt="2021-05-07T18:48:45.019" v="132" actId="20577"/>
          <ac:spMkLst>
            <pc:docMk/>
            <pc:sldMk cId="1350752090" sldId="527"/>
            <ac:spMk id="5" creationId="{C54E7D0A-30BF-084E-AC79-CE41062EF91E}"/>
          </ac:spMkLst>
        </pc:spChg>
        <pc:spChg chg="mod">
          <ac:chgData name="Paul Frame" userId="ded3f5c5-00e7-408d-9358-fc292cfa5078" providerId="ADAL" clId="{B67E4AAE-7EEC-4623-B6D7-19A30E0096C1}" dt="2021-05-07T20:57:34.167" v="743" actId="20577"/>
          <ac:spMkLst>
            <pc:docMk/>
            <pc:sldMk cId="1350752090" sldId="527"/>
            <ac:spMk id="12" creationId="{A143226E-3E95-4C25-97A4-0C6CF37232C0}"/>
          </ac:spMkLst>
        </pc:spChg>
        <pc:spChg chg="mod">
          <ac:chgData name="Paul Frame" userId="ded3f5c5-00e7-408d-9358-fc292cfa5078" providerId="ADAL" clId="{B67E4AAE-7EEC-4623-B6D7-19A30E0096C1}" dt="2021-05-07T19:38:18.854" v="401" actId="20577"/>
          <ac:spMkLst>
            <pc:docMk/>
            <pc:sldMk cId="1350752090" sldId="527"/>
            <ac:spMk id="16" creationId="{1DF389EC-CE75-4225-8B12-9605863DC8F5}"/>
          </ac:spMkLst>
        </pc:spChg>
        <pc:spChg chg="mod">
          <ac:chgData name="Paul Frame" userId="ded3f5c5-00e7-408d-9358-fc292cfa5078" providerId="ADAL" clId="{B67E4AAE-7EEC-4623-B6D7-19A30E0096C1}" dt="2021-05-07T20:52:42.591" v="690" actId="14100"/>
          <ac:spMkLst>
            <pc:docMk/>
            <pc:sldMk cId="1350752090" sldId="527"/>
            <ac:spMk id="23" creationId="{00000000-0000-0000-0000-000000000000}"/>
          </ac:spMkLst>
        </pc:spChg>
        <pc:graphicFrameChg chg="modGraphic">
          <ac:chgData name="Paul Frame" userId="ded3f5c5-00e7-408d-9358-fc292cfa5078" providerId="ADAL" clId="{B67E4AAE-7EEC-4623-B6D7-19A30E0096C1}" dt="2021-05-07T20:05:37.270" v="536" actId="20577"/>
          <ac:graphicFrameMkLst>
            <pc:docMk/>
            <pc:sldMk cId="1350752090" sldId="527"/>
            <ac:graphicFrameMk id="8" creationId="{00000000-0000-0000-0000-000000000000}"/>
          </ac:graphicFrameMkLst>
        </pc:graphicFrameChg>
      </pc:sldChg>
      <pc:sldChg chg="modSp mod">
        <pc:chgData name="Paul Frame" userId="ded3f5c5-00e7-408d-9358-fc292cfa5078" providerId="ADAL" clId="{B67E4AAE-7EEC-4623-B6D7-19A30E0096C1}" dt="2021-05-07T19:59:06.804" v="519" actId="13926"/>
        <pc:sldMkLst>
          <pc:docMk/>
          <pc:sldMk cId="801101590" sldId="528"/>
        </pc:sldMkLst>
        <pc:spChg chg="mod">
          <ac:chgData name="Paul Frame" userId="ded3f5c5-00e7-408d-9358-fc292cfa5078" providerId="ADAL" clId="{B67E4AAE-7EEC-4623-B6D7-19A30E0096C1}" dt="2021-05-07T18:46:24.377" v="105" actId="20577"/>
          <ac:spMkLst>
            <pc:docMk/>
            <pc:sldMk cId="801101590" sldId="528"/>
            <ac:spMk id="4" creationId="{DE35E66F-48C1-D842-8C63-6E3B4CFE0ADF}"/>
          </ac:spMkLst>
        </pc:spChg>
        <pc:spChg chg="mod">
          <ac:chgData name="Paul Frame" userId="ded3f5c5-00e7-408d-9358-fc292cfa5078" providerId="ADAL" clId="{B67E4AAE-7EEC-4623-B6D7-19A30E0096C1}" dt="2021-05-07T19:15:05.202" v="197" actId="2711"/>
          <ac:spMkLst>
            <pc:docMk/>
            <pc:sldMk cId="801101590" sldId="528"/>
            <ac:spMk id="7" creationId="{3809F8A6-669C-4872-86DC-5DE02D11BEF5}"/>
          </ac:spMkLst>
        </pc:spChg>
        <pc:spChg chg="mod">
          <ac:chgData name="Paul Frame" userId="ded3f5c5-00e7-408d-9358-fc292cfa5078" providerId="ADAL" clId="{B67E4AAE-7EEC-4623-B6D7-19A30E0096C1}" dt="2021-05-07T19:59:06.804" v="519" actId="13926"/>
          <ac:spMkLst>
            <pc:docMk/>
            <pc:sldMk cId="801101590" sldId="528"/>
            <ac:spMk id="12" creationId="{A143226E-3E95-4C25-97A4-0C6CF37232C0}"/>
          </ac:spMkLst>
        </pc:spChg>
      </pc:sldChg>
      <pc:sldChg chg="modSp mod">
        <pc:chgData name="Paul Frame" userId="ded3f5c5-00e7-408d-9358-fc292cfa5078" providerId="ADAL" clId="{B67E4AAE-7EEC-4623-B6D7-19A30E0096C1}" dt="2021-05-07T20:50:40.640" v="680" actId="2711"/>
        <pc:sldMkLst>
          <pc:docMk/>
          <pc:sldMk cId="3868985937" sldId="539"/>
        </pc:sldMkLst>
        <pc:spChg chg="mod">
          <ac:chgData name="Paul Frame" userId="ded3f5c5-00e7-408d-9358-fc292cfa5078" providerId="ADAL" clId="{B67E4AAE-7EEC-4623-B6D7-19A30E0096C1}" dt="2021-05-07T18:43:35.840" v="69" actId="255"/>
          <ac:spMkLst>
            <pc:docMk/>
            <pc:sldMk cId="3868985937" sldId="539"/>
            <ac:spMk id="5" creationId="{A4FF5D96-3A8E-1746-919B-04265B0251BA}"/>
          </ac:spMkLst>
        </pc:spChg>
        <pc:spChg chg="mod">
          <ac:chgData name="Paul Frame" userId="ded3f5c5-00e7-408d-9358-fc292cfa5078" providerId="ADAL" clId="{B67E4AAE-7EEC-4623-B6D7-19A30E0096C1}" dt="2021-05-07T19:13:36.676" v="183" actId="2711"/>
          <ac:spMkLst>
            <pc:docMk/>
            <pc:sldMk cId="3868985937" sldId="539"/>
            <ac:spMk id="9" creationId="{9AC0139C-2A82-46DF-BC70-B18E6CE91B83}"/>
          </ac:spMkLst>
        </pc:spChg>
        <pc:graphicFrameChg chg="mod">
          <ac:chgData name="Paul Frame" userId="ded3f5c5-00e7-408d-9358-fc292cfa5078" providerId="ADAL" clId="{B67E4AAE-7EEC-4623-B6D7-19A30E0096C1}" dt="2021-05-07T20:50:40.640" v="680" actId="2711"/>
          <ac:graphicFrameMkLst>
            <pc:docMk/>
            <pc:sldMk cId="3868985937" sldId="539"/>
            <ac:graphicFrameMk id="8" creationId="{371AA8D5-C255-487B-9481-C2EED0A15DB6}"/>
          </ac:graphicFrameMkLst>
        </pc:graphicFrameChg>
      </pc:sldChg>
      <pc:sldChg chg="modSp mod delCm">
        <pc:chgData name="Paul Frame" userId="ded3f5c5-00e7-408d-9358-fc292cfa5078" providerId="ADAL" clId="{B67E4AAE-7EEC-4623-B6D7-19A30E0096C1}" dt="2021-05-07T21:01:33.081" v="760" actId="20577"/>
        <pc:sldMkLst>
          <pc:docMk/>
          <pc:sldMk cId="665111949" sldId="547"/>
        </pc:sldMkLst>
        <pc:spChg chg="mod">
          <ac:chgData name="Paul Frame" userId="ded3f5c5-00e7-408d-9358-fc292cfa5078" providerId="ADAL" clId="{B67E4AAE-7EEC-4623-B6D7-19A30E0096C1}" dt="2021-05-07T18:48:56.962" v="135" actId="20577"/>
          <ac:spMkLst>
            <pc:docMk/>
            <pc:sldMk cId="665111949" sldId="547"/>
            <ac:spMk id="4" creationId="{C62B76EB-3EA9-ED41-A4B2-07F79ED5F8EA}"/>
          </ac:spMkLst>
        </pc:spChg>
        <pc:spChg chg="mod">
          <ac:chgData name="Paul Frame" userId="ded3f5c5-00e7-408d-9358-fc292cfa5078" providerId="ADAL" clId="{B67E4AAE-7EEC-4623-B6D7-19A30E0096C1}" dt="2021-05-07T20:06:21.017" v="540" actId="14100"/>
          <ac:spMkLst>
            <pc:docMk/>
            <pc:sldMk cId="665111949" sldId="547"/>
            <ac:spMk id="9" creationId="{7BE608F0-BB55-4557-9F16-2086D04F86C0}"/>
          </ac:spMkLst>
        </pc:spChg>
        <pc:spChg chg="mod">
          <ac:chgData name="Paul Frame" userId="ded3f5c5-00e7-408d-9358-fc292cfa5078" providerId="ADAL" clId="{B67E4AAE-7EEC-4623-B6D7-19A30E0096C1}" dt="2021-05-07T20:06:28.896" v="541" actId="14100"/>
          <ac:spMkLst>
            <pc:docMk/>
            <pc:sldMk cId="665111949" sldId="547"/>
            <ac:spMk id="10" creationId="{32C0F5CC-6ACD-4F33-850E-4B44CA1871A9}"/>
          </ac:spMkLst>
        </pc:spChg>
        <pc:spChg chg="mod">
          <ac:chgData name="Paul Frame" userId="ded3f5c5-00e7-408d-9358-fc292cfa5078" providerId="ADAL" clId="{B67E4AAE-7EEC-4623-B6D7-19A30E0096C1}" dt="2021-05-07T19:38:50.654" v="406" actId="20577"/>
          <ac:spMkLst>
            <pc:docMk/>
            <pc:sldMk cId="665111949" sldId="547"/>
            <ac:spMk id="12" creationId="{A143226E-3E95-4C25-97A4-0C6CF37232C0}"/>
          </ac:spMkLst>
        </pc:spChg>
        <pc:spChg chg="mod">
          <ac:chgData name="Paul Frame" userId="ded3f5c5-00e7-408d-9358-fc292cfa5078" providerId="ADAL" clId="{B67E4AAE-7EEC-4623-B6D7-19A30E0096C1}" dt="2021-05-07T21:01:33.081" v="760" actId="20577"/>
          <ac:spMkLst>
            <pc:docMk/>
            <pc:sldMk cId="665111949" sldId="547"/>
            <ac:spMk id="14" creationId="{DF5B494F-B514-4C99-BCAA-62B4086AD8E4}"/>
          </ac:spMkLst>
        </pc:spChg>
      </pc:sldChg>
      <pc:sldChg chg="modSp mod">
        <pc:chgData name="Paul Frame" userId="ded3f5c5-00e7-408d-9358-fc292cfa5078" providerId="ADAL" clId="{B67E4AAE-7EEC-4623-B6D7-19A30E0096C1}" dt="2021-05-07T20:27:36.762" v="653" actId="20577"/>
        <pc:sldMkLst>
          <pc:docMk/>
          <pc:sldMk cId="1326174551" sldId="552"/>
        </pc:sldMkLst>
        <pc:spChg chg="mod">
          <ac:chgData name="Paul Frame" userId="ded3f5c5-00e7-408d-9358-fc292cfa5078" providerId="ADAL" clId="{B67E4AAE-7EEC-4623-B6D7-19A30E0096C1}" dt="2021-05-07T18:48:27.777" v="128" actId="20577"/>
          <ac:spMkLst>
            <pc:docMk/>
            <pc:sldMk cId="1326174551" sldId="552"/>
            <ac:spMk id="5" creationId="{C3F6527C-9A0F-E94F-B098-E099FF9F4211}"/>
          </ac:spMkLst>
        </pc:spChg>
        <pc:spChg chg="mod">
          <ac:chgData name="Paul Frame" userId="ded3f5c5-00e7-408d-9358-fc292cfa5078" providerId="ADAL" clId="{B67E4AAE-7EEC-4623-B6D7-19A30E0096C1}" dt="2021-05-07T19:15:53.779" v="205" actId="2711"/>
          <ac:spMkLst>
            <pc:docMk/>
            <pc:sldMk cId="1326174551" sldId="552"/>
            <ac:spMk id="6" creationId="{72CA0911-2FDE-453F-8699-91F2CC0A2B6B}"/>
          </ac:spMkLst>
        </pc:spChg>
        <pc:spChg chg="mod">
          <ac:chgData name="Paul Frame" userId="ded3f5c5-00e7-408d-9358-fc292cfa5078" providerId="ADAL" clId="{B67E4AAE-7EEC-4623-B6D7-19A30E0096C1}" dt="2021-05-07T20:27:36.762" v="653" actId="20577"/>
          <ac:spMkLst>
            <pc:docMk/>
            <pc:sldMk cId="1326174551" sldId="552"/>
            <ac:spMk id="12" creationId="{A143226E-3E95-4C25-97A4-0C6CF37232C0}"/>
          </ac:spMkLst>
        </pc:spChg>
        <pc:graphicFrameChg chg="mod">
          <ac:chgData name="Paul Frame" userId="ded3f5c5-00e7-408d-9358-fc292cfa5078" providerId="ADAL" clId="{B67E4AAE-7EEC-4623-B6D7-19A30E0096C1}" dt="2021-05-07T20:21:53.201" v="616" actId="2711"/>
          <ac:graphicFrameMkLst>
            <pc:docMk/>
            <pc:sldMk cId="1326174551" sldId="552"/>
            <ac:graphicFrameMk id="23" creationId="{00D5FAF8-5782-C741-86DC-6DA703923B6D}"/>
          </ac:graphicFrameMkLst>
        </pc:graphicFrameChg>
      </pc:sldChg>
      <pc:sldChg chg="modSp mod delCm">
        <pc:chgData name="Paul Frame" userId="ded3f5c5-00e7-408d-9358-fc292cfa5078" providerId="ADAL" clId="{B67E4AAE-7EEC-4623-B6D7-19A30E0096C1}" dt="2021-05-07T20:28:08.734" v="657" actId="6549"/>
        <pc:sldMkLst>
          <pc:docMk/>
          <pc:sldMk cId="233862945" sldId="554"/>
        </pc:sldMkLst>
        <pc:spChg chg="mod">
          <ac:chgData name="Paul Frame" userId="ded3f5c5-00e7-408d-9358-fc292cfa5078" providerId="ADAL" clId="{B67E4AAE-7EEC-4623-B6D7-19A30E0096C1}" dt="2021-05-07T20:28:08.734" v="657" actId="6549"/>
          <ac:spMkLst>
            <pc:docMk/>
            <pc:sldMk cId="233862945" sldId="554"/>
            <ac:spMk id="3" creationId="{2C81A7B5-97CC-4110-B008-D985BA856204}"/>
          </ac:spMkLst>
        </pc:spChg>
        <pc:spChg chg="mod">
          <ac:chgData name="Paul Frame" userId="ded3f5c5-00e7-408d-9358-fc292cfa5078" providerId="ADAL" clId="{B67E4AAE-7EEC-4623-B6D7-19A30E0096C1}" dt="2021-05-07T20:15:25.725" v="596" actId="20577"/>
          <ac:spMkLst>
            <pc:docMk/>
            <pc:sldMk cId="233862945" sldId="554"/>
            <ac:spMk id="6" creationId="{12EE53A1-EC8E-B248-94BF-F2B99489B56B}"/>
          </ac:spMkLst>
        </pc:spChg>
        <pc:spChg chg="mod">
          <ac:chgData name="Paul Frame" userId="ded3f5c5-00e7-408d-9358-fc292cfa5078" providerId="ADAL" clId="{B67E4AAE-7EEC-4623-B6D7-19A30E0096C1}" dt="2021-05-07T19:15:42.500" v="203" actId="2711"/>
          <ac:spMkLst>
            <pc:docMk/>
            <pc:sldMk cId="233862945" sldId="554"/>
            <ac:spMk id="15" creationId="{5B58E9B3-521B-410D-8661-8C15146D16AD}"/>
          </ac:spMkLst>
        </pc:spChg>
        <pc:graphicFrameChg chg="mod">
          <ac:chgData name="Paul Frame" userId="ded3f5c5-00e7-408d-9358-fc292cfa5078" providerId="ADAL" clId="{B67E4AAE-7EEC-4623-B6D7-19A30E0096C1}" dt="2021-05-07T20:18:35.622" v="606"/>
          <ac:graphicFrameMkLst>
            <pc:docMk/>
            <pc:sldMk cId="233862945" sldId="554"/>
            <ac:graphicFrameMk id="7" creationId="{79DD827B-F312-460B-A8E5-63CD998A1413}"/>
          </ac:graphicFrameMkLst>
        </pc:graphicFrameChg>
        <pc:graphicFrameChg chg="mod">
          <ac:chgData name="Paul Frame" userId="ded3f5c5-00e7-408d-9358-fc292cfa5078" providerId="ADAL" clId="{B67E4AAE-7EEC-4623-B6D7-19A30E0096C1}" dt="2021-05-07T20:18:44.989" v="607"/>
          <ac:graphicFrameMkLst>
            <pc:docMk/>
            <pc:sldMk cId="233862945" sldId="554"/>
            <ac:graphicFrameMk id="11" creationId="{4EB94306-BA84-42F4-9ACB-82F8570600FB}"/>
          </ac:graphicFrameMkLst>
        </pc:graphicFrameChg>
      </pc:sldChg>
      <pc:sldChg chg="modSp mod">
        <pc:chgData name="Paul Frame" userId="ded3f5c5-00e7-408d-9358-fc292cfa5078" providerId="ADAL" clId="{B67E4AAE-7EEC-4623-B6D7-19A30E0096C1}" dt="2021-05-07T20:49:30.017" v="673" actId="2711"/>
        <pc:sldMkLst>
          <pc:docMk/>
          <pc:sldMk cId="1987081582" sldId="557"/>
        </pc:sldMkLst>
        <pc:spChg chg="mod">
          <ac:chgData name="Paul Frame" userId="ded3f5c5-00e7-408d-9358-fc292cfa5078" providerId="ADAL" clId="{B67E4AAE-7EEC-4623-B6D7-19A30E0096C1}" dt="2021-05-07T18:41:36.814" v="50" actId="20577"/>
          <ac:spMkLst>
            <pc:docMk/>
            <pc:sldMk cId="1987081582" sldId="557"/>
            <ac:spMk id="8" creationId="{2B915467-ED62-3242-952E-136465A3771B}"/>
          </ac:spMkLst>
        </pc:spChg>
        <pc:spChg chg="mod">
          <ac:chgData name="Paul Frame" userId="ded3f5c5-00e7-408d-9358-fc292cfa5078" providerId="ADAL" clId="{B67E4AAE-7EEC-4623-B6D7-19A30E0096C1}" dt="2021-05-07T19:12:27.889" v="173" actId="6549"/>
          <ac:spMkLst>
            <pc:docMk/>
            <pc:sldMk cId="1987081582" sldId="557"/>
            <ac:spMk id="10" creationId="{934E7E1E-B086-42D7-943A-7D51BFC3C78F}"/>
          </ac:spMkLst>
        </pc:spChg>
        <pc:spChg chg="mod">
          <ac:chgData name="Paul Frame" userId="ded3f5c5-00e7-408d-9358-fc292cfa5078" providerId="ADAL" clId="{B67E4AAE-7EEC-4623-B6D7-19A30E0096C1}" dt="2021-05-07T20:13:13.247" v="590" actId="20577"/>
          <ac:spMkLst>
            <pc:docMk/>
            <pc:sldMk cId="1987081582" sldId="557"/>
            <ac:spMk id="12" creationId="{A143226E-3E95-4C25-97A4-0C6CF37232C0}"/>
          </ac:spMkLst>
        </pc:spChg>
        <pc:graphicFrameChg chg="mod">
          <ac:chgData name="Paul Frame" userId="ded3f5c5-00e7-408d-9358-fc292cfa5078" providerId="ADAL" clId="{B67E4AAE-7EEC-4623-B6D7-19A30E0096C1}" dt="2021-05-07T20:49:30.017" v="673" actId="2711"/>
          <ac:graphicFrameMkLst>
            <pc:docMk/>
            <pc:sldMk cId="1987081582" sldId="557"/>
            <ac:graphicFrameMk id="6" creationId="{7AA615D8-538B-45A7-B80F-FBA1FB6E5BB7}"/>
          </ac:graphicFrameMkLst>
        </pc:graphicFrameChg>
      </pc:sldChg>
      <pc:sldChg chg="modSp mod">
        <pc:chgData name="Paul Frame" userId="ded3f5c5-00e7-408d-9358-fc292cfa5078" providerId="ADAL" clId="{B67E4AAE-7EEC-4623-B6D7-19A30E0096C1}" dt="2021-05-07T20:58:29.782" v="750" actId="20577"/>
        <pc:sldMkLst>
          <pc:docMk/>
          <pc:sldMk cId="1592439163" sldId="558"/>
        </pc:sldMkLst>
        <pc:spChg chg="mod">
          <ac:chgData name="Paul Frame" userId="ded3f5c5-00e7-408d-9358-fc292cfa5078" providerId="ADAL" clId="{B67E4AAE-7EEC-4623-B6D7-19A30E0096C1}" dt="2021-05-07T18:36:41.395" v="41" actId="20577"/>
          <ac:spMkLst>
            <pc:docMk/>
            <pc:sldMk cId="1592439163" sldId="558"/>
            <ac:spMk id="7" creationId="{F8C2E213-83D8-9E42-9350-C4743FEF9CC8}"/>
          </ac:spMkLst>
        </pc:spChg>
        <pc:spChg chg="mod">
          <ac:chgData name="Paul Frame" userId="ded3f5c5-00e7-408d-9358-fc292cfa5078" providerId="ADAL" clId="{B67E4AAE-7EEC-4623-B6D7-19A30E0096C1}" dt="2021-05-07T19:11:46.008" v="152" actId="2711"/>
          <ac:spMkLst>
            <pc:docMk/>
            <pc:sldMk cId="1592439163" sldId="558"/>
            <ac:spMk id="8" creationId="{763FE020-3A0C-4031-978E-9124BF281BAB}"/>
          </ac:spMkLst>
        </pc:spChg>
        <pc:spChg chg="mod">
          <ac:chgData name="Paul Frame" userId="ded3f5c5-00e7-408d-9358-fc292cfa5078" providerId="ADAL" clId="{B67E4AAE-7EEC-4623-B6D7-19A30E0096C1}" dt="2021-05-07T20:58:29.782" v="750" actId="20577"/>
          <ac:spMkLst>
            <pc:docMk/>
            <pc:sldMk cId="1592439163" sldId="558"/>
            <ac:spMk id="12" creationId="{A143226E-3E95-4C25-97A4-0C6CF37232C0}"/>
          </ac:spMkLst>
        </pc:spChg>
        <pc:spChg chg="mod">
          <ac:chgData name="Paul Frame" userId="ded3f5c5-00e7-408d-9358-fc292cfa5078" providerId="ADAL" clId="{B67E4AAE-7EEC-4623-B6D7-19A30E0096C1}" dt="2021-05-07T20:54:38.961" v="730" actId="1037"/>
          <ac:spMkLst>
            <pc:docMk/>
            <pc:sldMk cId="1592439163" sldId="558"/>
            <ac:spMk id="13" creationId="{416CBAA3-B43E-4208-9D3D-64FFBFD3FF84}"/>
          </ac:spMkLst>
        </pc:spChg>
        <pc:spChg chg="mod">
          <ac:chgData name="Paul Frame" userId="ded3f5c5-00e7-408d-9358-fc292cfa5078" providerId="ADAL" clId="{B67E4AAE-7EEC-4623-B6D7-19A30E0096C1}" dt="2021-05-07T20:30:10.113" v="668" actId="1037"/>
          <ac:spMkLst>
            <pc:docMk/>
            <pc:sldMk cId="1592439163" sldId="558"/>
            <ac:spMk id="14" creationId="{A70AF835-C918-43C5-8423-B51E2CE9AEBC}"/>
          </ac:spMkLst>
        </pc:spChg>
        <pc:spChg chg="mod">
          <ac:chgData name="Paul Frame" userId="ded3f5c5-00e7-408d-9358-fc292cfa5078" providerId="ADAL" clId="{B67E4AAE-7EEC-4623-B6D7-19A30E0096C1}" dt="2021-05-07T20:54:42.447" v="731" actId="1037"/>
          <ac:spMkLst>
            <pc:docMk/>
            <pc:sldMk cId="1592439163" sldId="558"/>
            <ac:spMk id="15" creationId="{2E769492-C936-4A02-8CBD-7518773DC210}"/>
          </ac:spMkLst>
        </pc:spChg>
      </pc:sldChg>
      <pc:sldChg chg="modSp mod">
        <pc:chgData name="Paul Frame" userId="ded3f5c5-00e7-408d-9358-fc292cfa5078" providerId="ADAL" clId="{B67E4AAE-7EEC-4623-B6D7-19A30E0096C1}" dt="2021-05-07T20:49:08.847" v="671" actId="255"/>
        <pc:sldMkLst>
          <pc:docMk/>
          <pc:sldMk cId="3129842342" sldId="561"/>
        </pc:sldMkLst>
        <pc:spChg chg="mod">
          <ac:chgData name="Paul Frame" userId="ded3f5c5-00e7-408d-9358-fc292cfa5078" providerId="ADAL" clId="{B67E4AAE-7EEC-4623-B6D7-19A30E0096C1}" dt="2021-05-07T19:25:48.169" v="306" actId="20577"/>
          <ac:spMkLst>
            <pc:docMk/>
            <pc:sldMk cId="3129842342" sldId="561"/>
            <ac:spMk id="3" creationId="{C3F97E12-5564-415E-A64B-FDB0D6C1FC4C}"/>
          </ac:spMkLst>
        </pc:spChg>
        <pc:spChg chg="mod">
          <ac:chgData name="Paul Frame" userId="ded3f5c5-00e7-408d-9358-fc292cfa5078" providerId="ADAL" clId="{B67E4AAE-7EEC-4623-B6D7-19A30E0096C1}" dt="2021-05-07T18:37:19.334" v="45" actId="20577"/>
          <ac:spMkLst>
            <pc:docMk/>
            <pc:sldMk cId="3129842342" sldId="561"/>
            <ac:spMk id="5" creationId="{DA4CF76E-2950-D240-A5A1-8EC42F5788F0}"/>
          </ac:spMkLst>
        </pc:spChg>
        <pc:spChg chg="mod">
          <ac:chgData name="Paul Frame" userId="ded3f5c5-00e7-408d-9358-fc292cfa5078" providerId="ADAL" clId="{B67E4AAE-7EEC-4623-B6D7-19A30E0096C1}" dt="2021-05-07T19:26:08.226" v="318" actId="14100"/>
          <ac:spMkLst>
            <pc:docMk/>
            <pc:sldMk cId="3129842342" sldId="561"/>
            <ac:spMk id="8" creationId="{B77EF56C-27BA-4543-9815-F7FE726333B9}"/>
          </ac:spMkLst>
        </pc:spChg>
        <pc:spChg chg="mod">
          <ac:chgData name="Paul Frame" userId="ded3f5c5-00e7-408d-9358-fc292cfa5078" providerId="ADAL" clId="{B67E4AAE-7EEC-4623-B6D7-19A30E0096C1}" dt="2021-05-07T19:24:36.947" v="294" actId="1038"/>
          <ac:spMkLst>
            <pc:docMk/>
            <pc:sldMk cId="3129842342" sldId="561"/>
            <ac:spMk id="22" creationId="{5078B73B-95A9-49A7-927E-F73B284686E2}"/>
          </ac:spMkLst>
        </pc:spChg>
        <pc:spChg chg="mod">
          <ac:chgData name="Paul Frame" userId="ded3f5c5-00e7-408d-9358-fc292cfa5078" providerId="ADAL" clId="{B67E4AAE-7EEC-4623-B6D7-19A30E0096C1}" dt="2021-05-07T19:21:39.716" v="273" actId="1035"/>
          <ac:spMkLst>
            <pc:docMk/>
            <pc:sldMk cId="3129842342" sldId="561"/>
            <ac:spMk id="24" creationId="{6C54FAF5-9D8C-4561-868E-B7636521F4A5}"/>
          </ac:spMkLst>
        </pc:spChg>
        <pc:spChg chg="mod">
          <ac:chgData name="Paul Frame" userId="ded3f5c5-00e7-408d-9358-fc292cfa5078" providerId="ADAL" clId="{B67E4AAE-7EEC-4623-B6D7-19A30E0096C1}" dt="2021-05-07T19:24:51.834" v="299" actId="1038"/>
          <ac:spMkLst>
            <pc:docMk/>
            <pc:sldMk cId="3129842342" sldId="561"/>
            <ac:spMk id="26" creationId="{8E27735B-E095-4D37-959C-F7A118144B69}"/>
          </ac:spMkLst>
        </pc:spChg>
        <pc:spChg chg="mod">
          <ac:chgData name="Paul Frame" userId="ded3f5c5-00e7-408d-9358-fc292cfa5078" providerId="ADAL" clId="{B67E4AAE-7EEC-4623-B6D7-19A30E0096C1}" dt="2021-05-07T19:24:41.760" v="297" actId="1038"/>
          <ac:spMkLst>
            <pc:docMk/>
            <pc:sldMk cId="3129842342" sldId="561"/>
            <ac:spMk id="28" creationId="{6540600A-E8BF-4EC2-917B-BF01378B1D8F}"/>
          </ac:spMkLst>
        </pc:spChg>
        <pc:spChg chg="mod">
          <ac:chgData name="Paul Frame" userId="ded3f5c5-00e7-408d-9358-fc292cfa5078" providerId="ADAL" clId="{B67E4AAE-7EEC-4623-B6D7-19A30E0096C1}" dt="2021-05-07T19:47:20.994" v="438" actId="14100"/>
          <ac:spMkLst>
            <pc:docMk/>
            <pc:sldMk cId="3129842342" sldId="561"/>
            <ac:spMk id="29" creationId="{E8AA2B24-3676-45D4-8C71-0C803F0D625E}"/>
          </ac:spMkLst>
        </pc:spChg>
        <pc:spChg chg="mod">
          <ac:chgData name="Paul Frame" userId="ded3f5c5-00e7-408d-9358-fc292cfa5078" providerId="ADAL" clId="{B67E4AAE-7EEC-4623-B6D7-19A30E0096C1}" dt="2021-05-07T19:24:09.894" v="287" actId="1037"/>
          <ac:spMkLst>
            <pc:docMk/>
            <pc:sldMk cId="3129842342" sldId="561"/>
            <ac:spMk id="33" creationId="{0E8EDB70-3AC1-084D-9ACD-DFB97E9C61CD}"/>
          </ac:spMkLst>
        </pc:spChg>
        <pc:spChg chg="mod">
          <ac:chgData name="Paul Frame" userId="ded3f5c5-00e7-408d-9358-fc292cfa5078" providerId="ADAL" clId="{B67E4AAE-7EEC-4623-B6D7-19A30E0096C1}" dt="2021-05-07T20:12:30.563" v="587" actId="14100"/>
          <ac:spMkLst>
            <pc:docMk/>
            <pc:sldMk cId="3129842342" sldId="561"/>
            <ac:spMk id="34" creationId="{D88F4177-8307-F646-9581-0C950761B397}"/>
          </ac:spMkLst>
        </pc:spChg>
        <pc:graphicFrameChg chg="mod">
          <ac:chgData name="Paul Frame" userId="ded3f5c5-00e7-408d-9358-fc292cfa5078" providerId="ADAL" clId="{B67E4AAE-7EEC-4623-B6D7-19A30E0096C1}" dt="2021-05-07T20:49:08.847" v="671" actId="255"/>
          <ac:graphicFrameMkLst>
            <pc:docMk/>
            <pc:sldMk cId="3129842342" sldId="561"/>
            <ac:graphicFrameMk id="20" creationId="{2CDE0069-6BCC-48D0-A368-6CCCF374394B}"/>
          </ac:graphicFrameMkLst>
        </pc:graphicFrameChg>
      </pc:sldChg>
      <pc:sldChg chg="modSp mod">
        <pc:chgData name="Paul Frame" userId="ded3f5c5-00e7-408d-9358-fc292cfa5078" providerId="ADAL" clId="{B67E4AAE-7EEC-4623-B6D7-19A30E0096C1}" dt="2021-05-07T20:26:31.670" v="648" actId="20577"/>
        <pc:sldMkLst>
          <pc:docMk/>
          <pc:sldMk cId="1416717086" sldId="562"/>
        </pc:sldMkLst>
        <pc:spChg chg="mod">
          <ac:chgData name="Paul Frame" userId="ded3f5c5-00e7-408d-9358-fc292cfa5078" providerId="ADAL" clId="{B67E4AAE-7EEC-4623-B6D7-19A30E0096C1}" dt="2021-05-07T18:49:21.951" v="141" actId="20577"/>
          <ac:spMkLst>
            <pc:docMk/>
            <pc:sldMk cId="1416717086" sldId="562"/>
            <ac:spMk id="4" creationId="{18E0AF66-58B0-E84E-8381-7C0763949CBC}"/>
          </ac:spMkLst>
        </pc:spChg>
        <pc:spChg chg="mod">
          <ac:chgData name="Paul Frame" userId="ded3f5c5-00e7-408d-9358-fc292cfa5078" providerId="ADAL" clId="{B67E4AAE-7EEC-4623-B6D7-19A30E0096C1}" dt="2021-05-07T19:17:22.619" v="231" actId="20577"/>
          <ac:spMkLst>
            <pc:docMk/>
            <pc:sldMk cId="1416717086" sldId="562"/>
            <ac:spMk id="6" creationId="{D18E31C7-6F52-4A75-8D45-1E542BD5D223}"/>
          </ac:spMkLst>
        </pc:spChg>
        <pc:spChg chg="mod">
          <ac:chgData name="Paul Frame" userId="ded3f5c5-00e7-408d-9358-fc292cfa5078" providerId="ADAL" clId="{B67E4AAE-7EEC-4623-B6D7-19A30E0096C1}" dt="2021-05-07T20:26:31.670" v="648" actId="20577"/>
          <ac:spMkLst>
            <pc:docMk/>
            <pc:sldMk cId="1416717086" sldId="562"/>
            <ac:spMk id="12" creationId="{A143226E-3E95-4C25-97A4-0C6CF37232C0}"/>
          </ac:spMkLst>
        </pc:spChg>
        <pc:graphicFrameChg chg="mod">
          <ac:chgData name="Paul Frame" userId="ded3f5c5-00e7-408d-9358-fc292cfa5078" providerId="ADAL" clId="{B67E4AAE-7EEC-4623-B6D7-19A30E0096C1}" dt="2021-05-07T20:20:15.650" v="609" actId="255"/>
          <ac:graphicFrameMkLst>
            <pc:docMk/>
            <pc:sldMk cId="1416717086" sldId="562"/>
            <ac:graphicFrameMk id="9" creationId="{77F73F8D-06DE-4ED7-BB42-B4A54D101234}"/>
          </ac:graphicFrameMkLst>
        </pc:graphicFrameChg>
      </pc:sldChg>
      <pc:sldChg chg="modSp mod">
        <pc:chgData name="Paul Frame" userId="ded3f5c5-00e7-408d-9358-fc292cfa5078" providerId="ADAL" clId="{B67E4AAE-7EEC-4623-B6D7-19A30E0096C1}" dt="2021-05-07T19:34:36.641" v="347" actId="20577"/>
        <pc:sldMkLst>
          <pc:docMk/>
          <pc:sldMk cId="1841476124" sldId="563"/>
        </pc:sldMkLst>
        <pc:spChg chg="mod">
          <ac:chgData name="Paul Frame" userId="ded3f5c5-00e7-408d-9358-fc292cfa5078" providerId="ADAL" clId="{B67E4AAE-7EEC-4623-B6D7-19A30E0096C1}" dt="2021-05-07T18:45:48.414" v="98" actId="20577"/>
          <ac:spMkLst>
            <pc:docMk/>
            <pc:sldMk cId="1841476124" sldId="563"/>
            <ac:spMk id="4" creationId="{17503C22-91E9-8745-BB52-37571F0E0E76}"/>
          </ac:spMkLst>
        </pc:spChg>
        <pc:spChg chg="mod">
          <ac:chgData name="Paul Frame" userId="ded3f5c5-00e7-408d-9358-fc292cfa5078" providerId="ADAL" clId="{B67E4AAE-7EEC-4623-B6D7-19A30E0096C1}" dt="2021-05-07T19:34:36.641" v="347" actId="20577"/>
          <ac:spMkLst>
            <pc:docMk/>
            <pc:sldMk cId="1841476124" sldId="563"/>
            <ac:spMk id="7" creationId="{70BDE165-CE66-4B8B-8D61-8B1BF03F9739}"/>
          </ac:spMkLst>
        </pc:spChg>
      </pc:sldChg>
      <pc:sldChg chg="modSp mod">
        <pc:chgData name="Paul Frame" userId="ded3f5c5-00e7-408d-9358-fc292cfa5078" providerId="ADAL" clId="{B67E4AAE-7EEC-4623-B6D7-19A30E0096C1}" dt="2021-05-07T20:49:51.127" v="674" actId="2711"/>
        <pc:sldMkLst>
          <pc:docMk/>
          <pc:sldMk cId="2839719" sldId="565"/>
        </pc:sldMkLst>
        <pc:spChg chg="mod">
          <ac:chgData name="Paul Frame" userId="ded3f5c5-00e7-408d-9358-fc292cfa5078" providerId="ADAL" clId="{B67E4AAE-7EEC-4623-B6D7-19A30E0096C1}" dt="2021-05-07T18:41:59.702" v="52" actId="20577"/>
          <ac:spMkLst>
            <pc:docMk/>
            <pc:sldMk cId="2839719" sldId="565"/>
            <ac:spMk id="4" creationId="{F5B8B963-6049-AF4A-BB22-33C8D77B13C1}"/>
          </ac:spMkLst>
        </pc:spChg>
        <pc:spChg chg="mod">
          <ac:chgData name="Paul Frame" userId="ded3f5c5-00e7-408d-9358-fc292cfa5078" providerId="ADAL" clId="{B67E4AAE-7EEC-4623-B6D7-19A30E0096C1}" dt="2021-05-07T19:12:47.861" v="175" actId="2711"/>
          <ac:spMkLst>
            <pc:docMk/>
            <pc:sldMk cId="2839719" sldId="565"/>
            <ac:spMk id="9" creationId="{2D87CD0A-D2C5-4A43-BC0F-239BD77183C8}"/>
          </ac:spMkLst>
        </pc:spChg>
        <pc:graphicFrameChg chg="mod">
          <ac:chgData name="Paul Frame" userId="ded3f5c5-00e7-408d-9358-fc292cfa5078" providerId="ADAL" clId="{B67E4AAE-7EEC-4623-B6D7-19A30E0096C1}" dt="2021-05-07T20:49:51.127" v="674" actId="2711"/>
          <ac:graphicFrameMkLst>
            <pc:docMk/>
            <pc:sldMk cId="2839719" sldId="565"/>
            <ac:graphicFrameMk id="8" creationId="{371AA8D5-C255-487B-9481-C2EED0A15DB6}"/>
          </ac:graphicFrameMkLst>
        </pc:graphicFrameChg>
      </pc:sldChg>
      <pc:sldChg chg="modSp mod">
        <pc:chgData name="Paul Frame" userId="ded3f5c5-00e7-408d-9358-fc292cfa5078" providerId="ADAL" clId="{B67E4AAE-7EEC-4623-B6D7-19A30E0096C1}" dt="2021-05-07T21:02:38.861" v="762" actId="255"/>
        <pc:sldMkLst>
          <pc:docMk/>
          <pc:sldMk cId="969269535" sldId="568"/>
        </pc:sldMkLst>
        <pc:spChg chg="mod">
          <ac:chgData name="Paul Frame" userId="ded3f5c5-00e7-408d-9358-fc292cfa5078" providerId="ADAL" clId="{B67E4AAE-7EEC-4623-B6D7-19A30E0096C1}" dt="2021-05-07T20:51:01.904" v="683" actId="1035"/>
          <ac:spMkLst>
            <pc:docMk/>
            <pc:sldMk cId="969269535" sldId="568"/>
            <ac:spMk id="2" creationId="{8441C2D7-ED1F-48C8-A137-2FA5D7B36C0B}"/>
          </ac:spMkLst>
        </pc:spChg>
        <pc:spChg chg="mod">
          <ac:chgData name="Paul Frame" userId="ded3f5c5-00e7-408d-9358-fc292cfa5078" providerId="ADAL" clId="{B67E4AAE-7EEC-4623-B6D7-19A30E0096C1}" dt="2021-05-07T21:02:38.861" v="762" actId="255"/>
          <ac:spMkLst>
            <pc:docMk/>
            <pc:sldMk cId="969269535" sldId="568"/>
            <ac:spMk id="4" creationId="{A4FC3C3A-D7E0-48FB-8D88-522F8B50BE49}"/>
          </ac:spMkLst>
        </pc:spChg>
        <pc:spChg chg="mod">
          <ac:chgData name="Paul Frame" userId="ded3f5c5-00e7-408d-9358-fc292cfa5078" providerId="ADAL" clId="{B67E4AAE-7EEC-4623-B6D7-19A30E0096C1}" dt="2021-05-07T19:12:59.116" v="177" actId="2711"/>
          <ac:spMkLst>
            <pc:docMk/>
            <pc:sldMk cId="969269535" sldId="568"/>
            <ac:spMk id="6" creationId="{113CCCE6-2991-48A1-AEA4-AEA1D09F4F03}"/>
          </ac:spMkLst>
        </pc:spChg>
        <pc:spChg chg="mod">
          <ac:chgData name="Paul Frame" userId="ded3f5c5-00e7-408d-9358-fc292cfa5078" providerId="ADAL" clId="{B67E4AAE-7EEC-4623-B6D7-19A30E0096C1}" dt="2021-05-07T18:42:19.556" v="56" actId="20577"/>
          <ac:spMkLst>
            <pc:docMk/>
            <pc:sldMk cId="969269535" sldId="568"/>
            <ac:spMk id="10" creationId="{EB8DC685-8FD2-8942-AE4C-7C9F3D7B7AAD}"/>
          </ac:spMkLst>
        </pc:spChg>
        <pc:spChg chg="mod">
          <ac:chgData name="Paul Frame" userId="ded3f5c5-00e7-408d-9358-fc292cfa5078" providerId="ADAL" clId="{B67E4AAE-7EEC-4623-B6D7-19A30E0096C1}" dt="2021-05-07T19:49:50.353" v="483" actId="20577"/>
          <ac:spMkLst>
            <pc:docMk/>
            <pc:sldMk cId="969269535" sldId="568"/>
            <ac:spMk id="12" creationId="{A143226E-3E95-4C25-97A4-0C6CF37232C0}"/>
          </ac:spMkLst>
        </pc:spChg>
        <pc:spChg chg="mod">
          <ac:chgData name="Paul Frame" userId="ded3f5c5-00e7-408d-9358-fc292cfa5078" providerId="ADAL" clId="{B67E4AAE-7EEC-4623-B6D7-19A30E0096C1}" dt="2021-05-07T20:51:01.904" v="683" actId="1035"/>
          <ac:spMkLst>
            <pc:docMk/>
            <pc:sldMk cId="969269535" sldId="568"/>
            <ac:spMk id="15" creationId="{A328EEB6-A614-43B1-93AA-9E87AC44ED91}"/>
          </ac:spMkLst>
        </pc:spChg>
        <pc:spChg chg="mod">
          <ac:chgData name="Paul Frame" userId="ded3f5c5-00e7-408d-9358-fc292cfa5078" providerId="ADAL" clId="{B67E4AAE-7EEC-4623-B6D7-19A30E0096C1}" dt="2021-05-07T20:51:01.904" v="683" actId="1035"/>
          <ac:spMkLst>
            <pc:docMk/>
            <pc:sldMk cId="969269535" sldId="568"/>
            <ac:spMk id="21" creationId="{1885B9A9-E206-44D9-A098-D4DBC5F7EAC1}"/>
          </ac:spMkLst>
        </pc:spChg>
        <pc:spChg chg="mod">
          <ac:chgData name="Paul Frame" userId="ded3f5c5-00e7-408d-9358-fc292cfa5078" providerId="ADAL" clId="{B67E4AAE-7EEC-4623-B6D7-19A30E0096C1}" dt="2021-05-07T21:02:32.445" v="761" actId="255"/>
          <ac:spMkLst>
            <pc:docMk/>
            <pc:sldMk cId="969269535" sldId="568"/>
            <ac:spMk id="24" creationId="{FC610AD8-84E5-4338-9C56-0A3F428F297C}"/>
          </ac:spMkLst>
        </pc:spChg>
      </pc:sldChg>
      <pc:sldChg chg="modSp mod">
        <pc:chgData name="Paul Frame" userId="ded3f5c5-00e7-408d-9358-fc292cfa5078" providerId="ADAL" clId="{B67E4AAE-7EEC-4623-B6D7-19A30E0096C1}" dt="2021-05-07T20:17:12.213" v="603" actId="1038"/>
        <pc:sldMkLst>
          <pc:docMk/>
          <pc:sldMk cId="128438504" sldId="569"/>
        </pc:sldMkLst>
        <pc:spChg chg="mod">
          <ac:chgData name="Paul Frame" userId="ded3f5c5-00e7-408d-9358-fc292cfa5078" providerId="ADAL" clId="{B67E4AAE-7EEC-4623-B6D7-19A30E0096C1}" dt="2021-05-07T18:45:02.243" v="86" actId="20577"/>
          <ac:spMkLst>
            <pc:docMk/>
            <pc:sldMk cId="128438504" sldId="569"/>
            <ac:spMk id="4" creationId="{661CF18B-7C8F-BB4B-A84F-394066449F8F}"/>
          </ac:spMkLst>
        </pc:spChg>
        <pc:spChg chg="mod">
          <ac:chgData name="Paul Frame" userId="ded3f5c5-00e7-408d-9358-fc292cfa5078" providerId="ADAL" clId="{B67E4AAE-7EEC-4623-B6D7-19A30E0096C1}" dt="2021-05-07T19:53:39.064" v="505" actId="14100"/>
          <ac:spMkLst>
            <pc:docMk/>
            <pc:sldMk cId="128438504" sldId="569"/>
            <ac:spMk id="9" creationId="{7BE608F0-BB55-4557-9F16-2086D04F86C0}"/>
          </ac:spMkLst>
        </pc:spChg>
        <pc:spChg chg="mod">
          <ac:chgData name="Paul Frame" userId="ded3f5c5-00e7-408d-9358-fc292cfa5078" providerId="ADAL" clId="{B67E4AAE-7EEC-4623-B6D7-19A30E0096C1}" dt="2021-05-07T19:53:48.462" v="506" actId="14100"/>
          <ac:spMkLst>
            <pc:docMk/>
            <pc:sldMk cId="128438504" sldId="569"/>
            <ac:spMk id="10" creationId="{32C0F5CC-6ACD-4F33-850E-4B44CA1871A9}"/>
          </ac:spMkLst>
        </pc:spChg>
        <pc:spChg chg="mod">
          <ac:chgData name="Paul Frame" userId="ded3f5c5-00e7-408d-9358-fc292cfa5078" providerId="ADAL" clId="{B67E4AAE-7EEC-4623-B6D7-19A30E0096C1}" dt="2021-05-07T19:54:04.132" v="514" actId="20577"/>
          <ac:spMkLst>
            <pc:docMk/>
            <pc:sldMk cId="128438504" sldId="569"/>
            <ac:spMk id="12" creationId="{A143226E-3E95-4C25-97A4-0C6CF37232C0}"/>
          </ac:spMkLst>
        </pc:spChg>
        <pc:spChg chg="mod">
          <ac:chgData name="Paul Frame" userId="ded3f5c5-00e7-408d-9358-fc292cfa5078" providerId="ADAL" clId="{B67E4AAE-7EEC-4623-B6D7-19A30E0096C1}" dt="2021-05-07T19:34:25.337" v="343" actId="20577"/>
          <ac:spMkLst>
            <pc:docMk/>
            <pc:sldMk cId="128438504" sldId="569"/>
            <ac:spMk id="14" creationId="{DF5B494F-B514-4C99-BCAA-62B4086AD8E4}"/>
          </ac:spMkLst>
        </pc:spChg>
        <pc:graphicFrameChg chg="mod">
          <ac:chgData name="Paul Frame" userId="ded3f5c5-00e7-408d-9358-fc292cfa5078" providerId="ADAL" clId="{B67E4AAE-7EEC-4623-B6D7-19A30E0096C1}" dt="2021-05-07T19:55:30.617" v="517"/>
          <ac:graphicFrameMkLst>
            <pc:docMk/>
            <pc:sldMk cId="128438504" sldId="569"/>
            <ac:graphicFrameMk id="8" creationId="{371AA8D5-C255-487B-9481-C2EED0A15DB6}"/>
          </ac:graphicFrameMkLst>
        </pc:graphicFrameChg>
        <pc:cxnChg chg="mod">
          <ac:chgData name="Paul Frame" userId="ded3f5c5-00e7-408d-9358-fc292cfa5078" providerId="ADAL" clId="{B67E4AAE-7EEC-4623-B6D7-19A30E0096C1}" dt="2021-05-07T20:17:12.213" v="603" actId="1038"/>
          <ac:cxnSpMkLst>
            <pc:docMk/>
            <pc:sldMk cId="128438504" sldId="569"/>
            <ac:cxnSpMk id="16" creationId="{49D028A3-7411-FD48-937B-9691BEBBC994}"/>
          </ac:cxnSpMkLst>
        </pc:cxnChg>
      </pc:sldChg>
      <pc:sldMasterChg chg="modSldLayout">
        <pc:chgData name="Paul Frame" userId="ded3f5c5-00e7-408d-9358-fc292cfa5078" providerId="ADAL" clId="{B67E4AAE-7EEC-4623-B6D7-19A30E0096C1}" dt="2021-05-07T17:33:07.380" v="9" actId="114"/>
        <pc:sldMasterMkLst>
          <pc:docMk/>
          <pc:sldMasterMk cId="521200669" sldId="2147483820"/>
        </pc:sldMasterMkLst>
        <pc:sldLayoutChg chg="modSp mod">
          <pc:chgData name="Paul Frame" userId="ded3f5c5-00e7-408d-9358-fc292cfa5078" providerId="ADAL" clId="{B67E4AAE-7EEC-4623-B6D7-19A30E0096C1}" dt="2021-05-07T17:33:07.380" v="9" actId="114"/>
          <pc:sldLayoutMkLst>
            <pc:docMk/>
            <pc:sldMasterMk cId="521200669" sldId="2147483820"/>
            <pc:sldLayoutMk cId="3924335288" sldId="2147483863"/>
          </pc:sldLayoutMkLst>
          <pc:spChg chg="mod">
            <ac:chgData name="Paul Frame" userId="ded3f5c5-00e7-408d-9358-fc292cfa5078" providerId="ADAL" clId="{B67E4AAE-7EEC-4623-B6D7-19A30E0096C1}" dt="2021-05-07T17:33:07.380" v="9" actId="114"/>
            <ac:spMkLst>
              <pc:docMk/>
              <pc:sldMasterMk cId="521200669" sldId="2147483820"/>
              <pc:sldLayoutMk cId="3924335288" sldId="2147483863"/>
              <ac:spMk id="10" creationId="{2E94BB07-DDCC-E14B-B782-C1005EDED0FE}"/>
            </ac:spMkLst>
          </pc:spChg>
        </pc:sldLayoutChg>
      </pc:sldMasterChg>
    </pc:docChg>
  </pc:docChgLst>
  <pc:docChgLst>
    <pc:chgData name="Jen Wilson" userId="000f367a-3246-491c-88b4-803a33f58a8b" providerId="ADAL" clId="{03C4A3B3-E893-154D-BC58-6A5D3618BA2A}"/>
    <pc:docChg chg="undo redo custSel addSld delSld modSld delMainMaster modMainMaster">
      <pc:chgData name="Jen Wilson" userId="000f367a-3246-491c-88b4-803a33f58a8b" providerId="ADAL" clId="{03C4A3B3-E893-154D-BC58-6A5D3618BA2A}" dt="2021-05-24T19:05:06.864" v="2811" actId="14826"/>
      <pc:docMkLst>
        <pc:docMk/>
      </pc:docMkLst>
      <pc:sldChg chg="addSp delSp modSp mod chgLayout">
        <pc:chgData name="Jen Wilson" userId="000f367a-3246-491c-88b4-803a33f58a8b" providerId="ADAL" clId="{03C4A3B3-E893-154D-BC58-6A5D3618BA2A}" dt="2021-05-03T21:24:31.762" v="1727" actId="1076"/>
        <pc:sldMkLst>
          <pc:docMk/>
          <pc:sldMk cId="3061305580" sldId="474"/>
        </pc:sldMkLst>
        <pc:spChg chg="add del mod">
          <ac:chgData name="Jen Wilson" userId="000f367a-3246-491c-88b4-803a33f58a8b" providerId="ADAL" clId="{03C4A3B3-E893-154D-BC58-6A5D3618BA2A}" dt="2021-05-03T16:18:09.911" v="353" actId="6264"/>
          <ac:spMkLst>
            <pc:docMk/>
            <pc:sldMk cId="3061305580" sldId="474"/>
            <ac:spMk id="2" creationId="{FDEFEFCD-70C5-384A-BEFF-949450DC96CF}"/>
          </ac:spMkLst>
        </pc:spChg>
        <pc:spChg chg="add del mod">
          <ac:chgData name="Jen Wilson" userId="000f367a-3246-491c-88b4-803a33f58a8b" providerId="ADAL" clId="{03C4A3B3-E893-154D-BC58-6A5D3618BA2A}" dt="2021-05-03T16:18:09.911" v="353" actId="6264"/>
          <ac:spMkLst>
            <pc:docMk/>
            <pc:sldMk cId="3061305580" sldId="474"/>
            <ac:spMk id="3" creationId="{2C49ABD0-55CD-424A-8FDC-FDE89DC60A47}"/>
          </ac:spMkLst>
        </pc:spChg>
        <pc:spChg chg="add mod ord">
          <ac:chgData name="Jen Wilson" userId="000f367a-3246-491c-88b4-803a33f58a8b" providerId="ADAL" clId="{03C4A3B3-E893-154D-BC58-6A5D3618BA2A}" dt="2021-05-03T21:23:58.561" v="1718" actId="6264"/>
          <ac:spMkLst>
            <pc:docMk/>
            <pc:sldMk cId="3061305580" sldId="474"/>
            <ac:spMk id="4" creationId="{4F03D501-8F66-3E4A-A3F6-0E3992DC5375}"/>
          </ac:spMkLst>
        </pc:spChg>
        <pc:spChg chg="add del mod">
          <ac:chgData name="Jen Wilson" userId="000f367a-3246-491c-88b4-803a33f58a8b" providerId="ADAL" clId="{03C4A3B3-E893-154D-BC58-6A5D3618BA2A}" dt="2021-05-03T16:18:14.401" v="356" actId="6264"/>
          <ac:spMkLst>
            <pc:docMk/>
            <pc:sldMk cId="3061305580" sldId="474"/>
            <ac:spMk id="5" creationId="{1D51C5DC-09BB-BB4A-AEC6-158D08A6EF1D}"/>
          </ac:spMkLst>
        </pc:spChg>
        <pc:spChg chg="add del mod">
          <ac:chgData name="Jen Wilson" userId="000f367a-3246-491c-88b4-803a33f58a8b" providerId="ADAL" clId="{03C4A3B3-E893-154D-BC58-6A5D3618BA2A}" dt="2021-05-03T21:24:31.762" v="1727" actId="1076"/>
          <ac:spMkLst>
            <pc:docMk/>
            <pc:sldMk cId="3061305580" sldId="474"/>
            <ac:spMk id="6" creationId="{3A71DF86-87D8-409E-A4CB-431DE63A0043}"/>
          </ac:spMkLst>
        </pc:spChg>
        <pc:spChg chg="add del mod">
          <ac:chgData name="Jen Wilson" userId="000f367a-3246-491c-88b4-803a33f58a8b" providerId="ADAL" clId="{03C4A3B3-E893-154D-BC58-6A5D3618BA2A}" dt="2021-05-03T16:18:14.401" v="356" actId="6264"/>
          <ac:spMkLst>
            <pc:docMk/>
            <pc:sldMk cId="3061305580" sldId="474"/>
            <ac:spMk id="7" creationId="{0061D6BF-44DF-6046-96CB-BD8CBB51E934}"/>
          </ac:spMkLst>
        </pc:spChg>
        <pc:spChg chg="add del mod">
          <ac:chgData name="Jen Wilson" userId="000f367a-3246-491c-88b4-803a33f58a8b" providerId="ADAL" clId="{03C4A3B3-E893-154D-BC58-6A5D3618BA2A}" dt="2021-05-03T16:18:14.401" v="356" actId="6264"/>
          <ac:spMkLst>
            <pc:docMk/>
            <pc:sldMk cId="3061305580" sldId="474"/>
            <ac:spMk id="9" creationId="{74DAA261-D7F5-F049-B7EA-C29E287BD227}"/>
          </ac:spMkLst>
        </pc:spChg>
        <pc:spChg chg="add del mod">
          <ac:chgData name="Jen Wilson" userId="000f367a-3246-491c-88b4-803a33f58a8b" providerId="ADAL" clId="{03C4A3B3-E893-154D-BC58-6A5D3618BA2A}" dt="2021-05-03T21:23:58.561" v="1718" actId="6264"/>
          <ac:spMkLst>
            <pc:docMk/>
            <pc:sldMk cId="3061305580" sldId="474"/>
            <ac:spMk id="10" creationId="{8ED0A4DA-E931-9E44-BFDE-FAA294308AC3}"/>
          </ac:spMkLst>
        </pc:spChg>
        <pc:spChg chg="del mod">
          <ac:chgData name="Jen Wilson" userId="000f367a-3246-491c-88b4-803a33f58a8b" providerId="ADAL" clId="{03C4A3B3-E893-154D-BC58-6A5D3618BA2A}" dt="2021-05-03T16:18:09.150" v="352" actId="478"/>
          <ac:spMkLst>
            <pc:docMk/>
            <pc:sldMk cId="3061305580" sldId="474"/>
            <ac:spMk id="11" creationId="{09256329-131B-4A71-A813-6E09B769EDB9}"/>
          </ac:spMkLst>
        </pc:spChg>
        <pc:spChg chg="mod ord">
          <ac:chgData name="Jen Wilson" userId="000f367a-3246-491c-88b4-803a33f58a8b" providerId="ADAL" clId="{03C4A3B3-E893-154D-BC58-6A5D3618BA2A}" dt="2021-05-03T21:23:58.561" v="1718" actId="6264"/>
          <ac:spMkLst>
            <pc:docMk/>
            <pc:sldMk cId="3061305580" sldId="474"/>
            <ac:spMk id="12" creationId="{A143226E-3E95-4C25-97A4-0C6CF37232C0}"/>
          </ac:spMkLst>
        </pc:spChg>
        <pc:spChg chg="add del mod">
          <ac:chgData name="Jen Wilson" userId="000f367a-3246-491c-88b4-803a33f58a8b" providerId="ADAL" clId="{03C4A3B3-E893-154D-BC58-6A5D3618BA2A}" dt="2021-05-03T21:23:58.561" v="1718" actId="6264"/>
          <ac:spMkLst>
            <pc:docMk/>
            <pc:sldMk cId="3061305580" sldId="474"/>
            <ac:spMk id="13" creationId="{05CBCD7F-4F0B-884E-B9DB-B3ADD13341F7}"/>
          </ac:spMkLst>
        </pc:spChg>
        <pc:spChg chg="add del mod">
          <ac:chgData name="Jen Wilson" userId="000f367a-3246-491c-88b4-803a33f58a8b" providerId="ADAL" clId="{03C4A3B3-E893-154D-BC58-6A5D3618BA2A}" dt="2021-05-03T21:23:58.561" v="1718" actId="6264"/>
          <ac:spMkLst>
            <pc:docMk/>
            <pc:sldMk cId="3061305580" sldId="474"/>
            <ac:spMk id="14" creationId="{C5CC60EB-F1F6-3E47-A7A7-8781B30E09D4}"/>
          </ac:spMkLst>
        </pc:spChg>
        <pc:graphicFrameChg chg="mod ord">
          <ac:chgData name="Jen Wilson" userId="000f367a-3246-491c-88b4-803a33f58a8b" providerId="ADAL" clId="{03C4A3B3-E893-154D-BC58-6A5D3618BA2A}" dt="2021-05-03T21:24:28.064" v="1726" actId="14100"/>
          <ac:graphicFrameMkLst>
            <pc:docMk/>
            <pc:sldMk cId="3061305580" sldId="474"/>
            <ac:graphicFrameMk id="8" creationId="{371AA8D5-C255-487B-9481-C2EED0A15DB6}"/>
          </ac:graphicFrameMkLst>
        </pc:graphicFrameChg>
      </pc:sldChg>
      <pc:sldChg chg="addSp delSp modSp mod chgLayout">
        <pc:chgData name="Jen Wilson" userId="000f367a-3246-491c-88b4-803a33f58a8b" providerId="ADAL" clId="{03C4A3B3-E893-154D-BC58-6A5D3618BA2A}" dt="2021-05-03T21:11:23.838" v="1707"/>
        <pc:sldMkLst>
          <pc:docMk/>
          <pc:sldMk cId="441014386" sldId="486"/>
        </pc:sldMkLst>
        <pc:spChg chg="add del mod">
          <ac:chgData name="Jen Wilson" userId="000f367a-3246-491c-88b4-803a33f58a8b" providerId="ADAL" clId="{03C4A3B3-E893-154D-BC58-6A5D3618BA2A}" dt="2021-05-03T16:17:48.744" v="341" actId="6264"/>
          <ac:spMkLst>
            <pc:docMk/>
            <pc:sldMk cId="441014386" sldId="486"/>
            <ac:spMk id="2" creationId="{2DD661EB-33A7-464F-8DCB-8388BC0C32C9}"/>
          </ac:spMkLst>
        </pc:spChg>
        <pc:spChg chg="add del mod">
          <ac:chgData name="Jen Wilson" userId="000f367a-3246-491c-88b4-803a33f58a8b" providerId="ADAL" clId="{03C4A3B3-E893-154D-BC58-6A5D3618BA2A}" dt="2021-05-03T16:17:48.744" v="341" actId="6264"/>
          <ac:spMkLst>
            <pc:docMk/>
            <pc:sldMk cId="441014386" sldId="486"/>
            <ac:spMk id="3" creationId="{F0951F2B-41D2-D246-888C-9A2FC558105F}"/>
          </ac:spMkLst>
        </pc:spChg>
        <pc:spChg chg="add mod ord">
          <ac:chgData name="Jen Wilson" userId="000f367a-3246-491c-88b4-803a33f58a8b" providerId="ADAL" clId="{03C4A3B3-E893-154D-BC58-6A5D3618BA2A}" dt="2021-05-03T16:17:51.478" v="344" actId="6264"/>
          <ac:spMkLst>
            <pc:docMk/>
            <pc:sldMk cId="441014386" sldId="486"/>
            <ac:spMk id="4" creationId="{D067D0A6-48AC-B743-B02B-275013795DE8}"/>
          </ac:spMkLst>
        </pc:spChg>
        <pc:spChg chg="add del mod">
          <ac:chgData name="Jen Wilson" userId="000f367a-3246-491c-88b4-803a33f58a8b" providerId="ADAL" clId="{03C4A3B3-E893-154D-BC58-6A5D3618BA2A}" dt="2021-05-03T16:17:51.478" v="344" actId="6264"/>
          <ac:spMkLst>
            <pc:docMk/>
            <pc:sldMk cId="441014386" sldId="486"/>
            <ac:spMk id="5" creationId="{59ADF73C-6672-F54B-96CE-F97DB487FC66}"/>
          </ac:spMkLst>
        </pc:spChg>
        <pc:spChg chg="mod">
          <ac:chgData name="Jen Wilson" userId="000f367a-3246-491c-88b4-803a33f58a8b" providerId="ADAL" clId="{03C4A3B3-E893-154D-BC58-6A5D3618BA2A}" dt="2021-05-03T21:10:59.153" v="1700" actId="1076"/>
          <ac:spMkLst>
            <pc:docMk/>
            <pc:sldMk cId="441014386" sldId="486"/>
            <ac:spMk id="6" creationId="{7ABB46DF-B117-4835-BABD-0285FC635D73}"/>
          </ac:spMkLst>
        </pc:spChg>
        <pc:spChg chg="add del mod">
          <ac:chgData name="Jen Wilson" userId="000f367a-3246-491c-88b4-803a33f58a8b" providerId="ADAL" clId="{03C4A3B3-E893-154D-BC58-6A5D3618BA2A}" dt="2021-05-03T16:17:51.478" v="344" actId="6264"/>
          <ac:spMkLst>
            <pc:docMk/>
            <pc:sldMk cId="441014386" sldId="486"/>
            <ac:spMk id="7" creationId="{D0F526B3-D47A-3A43-BEFC-073A1BEFACED}"/>
          </ac:spMkLst>
        </pc:spChg>
        <pc:spChg chg="add del mod">
          <ac:chgData name="Jen Wilson" userId="000f367a-3246-491c-88b4-803a33f58a8b" providerId="ADAL" clId="{03C4A3B3-E893-154D-BC58-6A5D3618BA2A}" dt="2021-05-03T16:17:51.478" v="344" actId="6264"/>
          <ac:spMkLst>
            <pc:docMk/>
            <pc:sldMk cId="441014386" sldId="486"/>
            <ac:spMk id="9" creationId="{CC52A778-5A70-AE42-A304-69CEB5A9CD97}"/>
          </ac:spMkLst>
        </pc:spChg>
        <pc:spChg chg="del mod">
          <ac:chgData name="Jen Wilson" userId="000f367a-3246-491c-88b4-803a33f58a8b" providerId="ADAL" clId="{03C4A3B3-E893-154D-BC58-6A5D3618BA2A}" dt="2021-05-03T16:17:47.960" v="340" actId="478"/>
          <ac:spMkLst>
            <pc:docMk/>
            <pc:sldMk cId="441014386" sldId="486"/>
            <ac:spMk id="11" creationId="{09256329-131B-4A71-A813-6E09B769EDB9}"/>
          </ac:spMkLst>
        </pc:spChg>
        <pc:spChg chg="mod ord">
          <ac:chgData name="Jen Wilson" userId="000f367a-3246-491c-88b4-803a33f58a8b" providerId="ADAL" clId="{03C4A3B3-E893-154D-BC58-6A5D3618BA2A}" dt="2021-05-03T16:17:51.478" v="344" actId="6264"/>
          <ac:spMkLst>
            <pc:docMk/>
            <pc:sldMk cId="441014386" sldId="486"/>
            <ac:spMk id="12" creationId="{A143226E-3E95-4C25-97A4-0C6CF37232C0}"/>
          </ac:spMkLst>
        </pc:spChg>
        <pc:graphicFrameChg chg="mod ord">
          <ac:chgData name="Jen Wilson" userId="000f367a-3246-491c-88b4-803a33f58a8b" providerId="ADAL" clId="{03C4A3B3-E893-154D-BC58-6A5D3618BA2A}" dt="2021-05-03T21:11:23.838" v="1707"/>
          <ac:graphicFrameMkLst>
            <pc:docMk/>
            <pc:sldMk cId="441014386" sldId="486"/>
            <ac:graphicFrameMk id="8" creationId="{371AA8D5-C255-487B-9481-C2EED0A15DB6}"/>
          </ac:graphicFrameMkLst>
        </pc:graphicFrameChg>
      </pc:sldChg>
      <pc:sldChg chg="addSp delSp modSp mod chgLayout">
        <pc:chgData name="Jen Wilson" userId="000f367a-3246-491c-88b4-803a33f58a8b" providerId="ADAL" clId="{03C4A3B3-E893-154D-BC58-6A5D3618BA2A}" dt="2021-05-03T21:23:26.292" v="1716" actId="692"/>
        <pc:sldMkLst>
          <pc:docMk/>
          <pc:sldMk cId="3712895090" sldId="492"/>
        </pc:sldMkLst>
        <pc:spChg chg="add del mod">
          <ac:chgData name="Jen Wilson" userId="000f367a-3246-491c-88b4-803a33f58a8b" providerId="ADAL" clId="{03C4A3B3-E893-154D-BC58-6A5D3618BA2A}" dt="2021-05-03T15:57:12.136" v="275" actId="6264"/>
          <ac:spMkLst>
            <pc:docMk/>
            <pc:sldMk cId="3712895090" sldId="492"/>
            <ac:spMk id="2" creationId="{6214828D-5369-B34A-9C10-42536CA1F697}"/>
          </ac:spMkLst>
        </pc:spChg>
        <pc:spChg chg="add del mod">
          <ac:chgData name="Jen Wilson" userId="000f367a-3246-491c-88b4-803a33f58a8b" providerId="ADAL" clId="{03C4A3B3-E893-154D-BC58-6A5D3618BA2A}" dt="2021-05-03T15:57:12.136" v="275" actId="6264"/>
          <ac:spMkLst>
            <pc:docMk/>
            <pc:sldMk cId="3712895090" sldId="492"/>
            <ac:spMk id="4" creationId="{5FF2BEC7-2859-4448-BF5C-DF3E1DE482E6}"/>
          </ac:spMkLst>
        </pc:spChg>
        <pc:spChg chg="add mod ord">
          <ac:chgData name="Jen Wilson" userId="000f367a-3246-491c-88b4-803a33f58a8b" providerId="ADAL" clId="{03C4A3B3-E893-154D-BC58-6A5D3618BA2A}" dt="2021-05-03T15:58:30.399" v="295" actId="947"/>
          <ac:spMkLst>
            <pc:docMk/>
            <pc:sldMk cId="3712895090" sldId="492"/>
            <ac:spMk id="6" creationId="{183F64E7-0006-964E-BBD5-3686B8F3A42F}"/>
          </ac:spMkLst>
        </pc:spChg>
        <pc:spChg chg="add del mod">
          <ac:chgData name="Jen Wilson" userId="000f367a-3246-491c-88b4-803a33f58a8b" providerId="ADAL" clId="{03C4A3B3-E893-154D-BC58-6A5D3618BA2A}" dt="2021-05-03T15:57:14.765" v="280" actId="6264"/>
          <ac:spMkLst>
            <pc:docMk/>
            <pc:sldMk cId="3712895090" sldId="492"/>
            <ac:spMk id="7" creationId="{2A8F2DBA-1958-5D4C-8DCC-EBEAB17E2E30}"/>
          </ac:spMkLst>
        </pc:spChg>
        <pc:spChg chg="mod">
          <ac:chgData name="Jen Wilson" userId="000f367a-3246-491c-88b4-803a33f58a8b" providerId="ADAL" clId="{03C4A3B3-E893-154D-BC58-6A5D3618BA2A}" dt="2021-05-03T20:10:57.309" v="1624" actId="1076"/>
          <ac:spMkLst>
            <pc:docMk/>
            <pc:sldMk cId="3712895090" sldId="492"/>
            <ac:spMk id="9" creationId="{C1B5BC80-74F6-4894-8561-D0D7E97FAEEB}"/>
          </ac:spMkLst>
        </pc:spChg>
        <pc:spChg chg="add del mod">
          <ac:chgData name="Jen Wilson" userId="000f367a-3246-491c-88b4-803a33f58a8b" providerId="ADAL" clId="{03C4A3B3-E893-154D-BC58-6A5D3618BA2A}" dt="2021-05-03T15:57:14.765" v="280" actId="6264"/>
          <ac:spMkLst>
            <pc:docMk/>
            <pc:sldMk cId="3712895090" sldId="492"/>
            <ac:spMk id="10" creationId="{BC102125-14D8-124D-9705-53F2C5E3E14A}"/>
          </ac:spMkLst>
        </pc:spChg>
        <pc:spChg chg="del mod">
          <ac:chgData name="Jen Wilson" userId="000f367a-3246-491c-88b4-803a33f58a8b" providerId="ADAL" clId="{03C4A3B3-E893-154D-BC58-6A5D3618BA2A}" dt="2021-05-03T15:57:10.104" v="274" actId="478"/>
          <ac:spMkLst>
            <pc:docMk/>
            <pc:sldMk cId="3712895090" sldId="492"/>
            <ac:spMk id="11" creationId="{09256329-131B-4A71-A813-6E09B769EDB9}"/>
          </ac:spMkLst>
        </pc:spChg>
        <pc:spChg chg="mod ord">
          <ac:chgData name="Jen Wilson" userId="000f367a-3246-491c-88b4-803a33f58a8b" providerId="ADAL" clId="{03C4A3B3-E893-154D-BC58-6A5D3618BA2A}" dt="2021-05-03T15:57:14.765" v="280" actId="6264"/>
          <ac:spMkLst>
            <pc:docMk/>
            <pc:sldMk cId="3712895090" sldId="492"/>
            <ac:spMk id="12" creationId="{A143226E-3E95-4C25-97A4-0C6CF37232C0}"/>
          </ac:spMkLst>
        </pc:spChg>
        <pc:spChg chg="mod">
          <ac:chgData name="Jen Wilson" userId="000f367a-3246-491c-88b4-803a33f58a8b" providerId="ADAL" clId="{03C4A3B3-E893-154D-BC58-6A5D3618BA2A}" dt="2021-05-03T18:21:33.932" v="1321" actId="1076"/>
          <ac:spMkLst>
            <pc:docMk/>
            <pc:sldMk cId="3712895090" sldId="492"/>
            <ac:spMk id="13" creationId="{DCE77C09-5EE1-4FE2-8474-D8A2D7576591}"/>
          </ac:spMkLst>
        </pc:spChg>
        <pc:spChg chg="mod">
          <ac:chgData name="Jen Wilson" userId="000f367a-3246-491c-88b4-803a33f58a8b" providerId="ADAL" clId="{03C4A3B3-E893-154D-BC58-6A5D3618BA2A}" dt="2021-05-03T18:21:47.153" v="1327" actId="1036"/>
          <ac:spMkLst>
            <pc:docMk/>
            <pc:sldMk cId="3712895090" sldId="492"/>
            <ac:spMk id="14" creationId="{148CC2E3-FCD9-4E23-B2E0-0AD16F70E30B}"/>
          </ac:spMkLst>
        </pc:spChg>
        <pc:spChg chg="add del mod">
          <ac:chgData name="Jen Wilson" userId="000f367a-3246-491c-88b4-803a33f58a8b" providerId="ADAL" clId="{03C4A3B3-E893-154D-BC58-6A5D3618BA2A}" dt="2021-05-03T15:57:14.765" v="280" actId="6264"/>
          <ac:spMkLst>
            <pc:docMk/>
            <pc:sldMk cId="3712895090" sldId="492"/>
            <ac:spMk id="15" creationId="{2ECBD419-743F-6F43-A8A9-6860074203C2}"/>
          </ac:spMkLst>
        </pc:spChg>
        <pc:graphicFrameChg chg="mod">
          <ac:chgData name="Jen Wilson" userId="000f367a-3246-491c-88b4-803a33f58a8b" providerId="ADAL" clId="{03C4A3B3-E893-154D-BC58-6A5D3618BA2A}" dt="2021-05-03T18:20:34.646" v="1313" actId="2711"/>
          <ac:graphicFrameMkLst>
            <pc:docMk/>
            <pc:sldMk cId="3712895090" sldId="492"/>
            <ac:graphicFrameMk id="5" creationId="{371AA8D5-C255-487B-9481-C2EED0A15DB6}"/>
          </ac:graphicFrameMkLst>
        </pc:graphicFrameChg>
        <pc:graphicFrameChg chg="mod ord">
          <ac:chgData name="Jen Wilson" userId="000f367a-3246-491c-88b4-803a33f58a8b" providerId="ADAL" clId="{03C4A3B3-E893-154D-BC58-6A5D3618BA2A}" dt="2021-05-03T21:23:26.292" v="1716" actId="692"/>
          <ac:graphicFrameMkLst>
            <pc:docMk/>
            <pc:sldMk cId="3712895090" sldId="492"/>
            <ac:graphicFrameMk id="8" creationId="{371AA8D5-C255-487B-9481-C2EED0A15DB6}"/>
          </ac:graphicFrameMkLst>
        </pc:graphicFrameChg>
        <pc:cxnChg chg="mod">
          <ac:chgData name="Jen Wilson" userId="000f367a-3246-491c-88b4-803a33f58a8b" providerId="ADAL" clId="{03C4A3B3-E893-154D-BC58-6A5D3618BA2A}" dt="2021-05-03T18:21:30.508" v="1320" actId="1076"/>
          <ac:cxnSpMkLst>
            <pc:docMk/>
            <pc:sldMk cId="3712895090" sldId="492"/>
            <ac:cxnSpMk id="3" creationId="{DF88150D-B484-4FC8-A209-86EFEB8E041D}"/>
          </ac:cxnSpMkLst>
        </pc:cxnChg>
      </pc:sldChg>
      <pc:sldChg chg="addSp delSp modSp mod chgLayout">
        <pc:chgData name="Jen Wilson" userId="000f367a-3246-491c-88b4-803a33f58a8b" providerId="ADAL" clId="{03C4A3B3-E893-154D-BC58-6A5D3618BA2A}" dt="2021-05-03T20:24:44.763" v="1690" actId="14100"/>
        <pc:sldMkLst>
          <pc:docMk/>
          <pc:sldMk cId="4137168350" sldId="495"/>
        </pc:sldMkLst>
        <pc:spChg chg="add del mod">
          <ac:chgData name="Jen Wilson" userId="000f367a-3246-491c-88b4-803a33f58a8b" providerId="ADAL" clId="{03C4A3B3-E893-154D-BC58-6A5D3618BA2A}" dt="2021-05-03T16:16:53.917" v="315" actId="6264"/>
          <ac:spMkLst>
            <pc:docMk/>
            <pc:sldMk cId="4137168350" sldId="495"/>
            <ac:spMk id="2" creationId="{5FCB30FA-93C7-8747-B4F2-E968D42351E1}"/>
          </ac:spMkLst>
        </pc:spChg>
        <pc:spChg chg="add del mod">
          <ac:chgData name="Jen Wilson" userId="000f367a-3246-491c-88b4-803a33f58a8b" providerId="ADAL" clId="{03C4A3B3-E893-154D-BC58-6A5D3618BA2A}" dt="2021-05-03T16:16:53.917" v="315" actId="6264"/>
          <ac:spMkLst>
            <pc:docMk/>
            <pc:sldMk cId="4137168350" sldId="495"/>
            <ac:spMk id="3" creationId="{7D141B54-E563-A049-81CB-BCCC3D98A1E8}"/>
          </ac:spMkLst>
        </pc:spChg>
        <pc:spChg chg="add mod ord">
          <ac:chgData name="Jen Wilson" userId="000f367a-3246-491c-88b4-803a33f58a8b" providerId="ADAL" clId="{03C4A3B3-E893-154D-BC58-6A5D3618BA2A}" dt="2021-05-03T20:16:34.971" v="1661" actId="6264"/>
          <ac:spMkLst>
            <pc:docMk/>
            <pc:sldMk cId="4137168350" sldId="495"/>
            <ac:spMk id="4" creationId="{DECAFD7F-1F62-F94E-AB39-37291A71F946}"/>
          </ac:spMkLst>
        </pc:spChg>
        <pc:spChg chg="add del mod">
          <ac:chgData name="Jen Wilson" userId="000f367a-3246-491c-88b4-803a33f58a8b" providerId="ADAL" clId="{03C4A3B3-E893-154D-BC58-6A5D3618BA2A}" dt="2021-05-03T16:16:56.518" v="318" actId="6264"/>
          <ac:spMkLst>
            <pc:docMk/>
            <pc:sldMk cId="4137168350" sldId="495"/>
            <ac:spMk id="5" creationId="{0F954233-3439-9441-BBEC-0FCE8EC98FF1}"/>
          </ac:spMkLst>
        </pc:spChg>
        <pc:spChg chg="mod">
          <ac:chgData name="Jen Wilson" userId="000f367a-3246-491c-88b4-803a33f58a8b" providerId="ADAL" clId="{03C4A3B3-E893-154D-BC58-6A5D3618BA2A}" dt="2021-05-03T20:07:02.571" v="1600" actId="1076"/>
          <ac:spMkLst>
            <pc:docMk/>
            <pc:sldMk cId="4137168350" sldId="495"/>
            <ac:spMk id="6" creationId="{CF0CE054-49AD-4A48-9F44-970CDD1E5DE6}"/>
          </ac:spMkLst>
        </pc:spChg>
        <pc:spChg chg="add del mod">
          <ac:chgData name="Jen Wilson" userId="000f367a-3246-491c-88b4-803a33f58a8b" providerId="ADAL" clId="{03C4A3B3-E893-154D-BC58-6A5D3618BA2A}" dt="2021-05-03T16:16:56.518" v="318" actId="6264"/>
          <ac:spMkLst>
            <pc:docMk/>
            <pc:sldMk cId="4137168350" sldId="495"/>
            <ac:spMk id="7" creationId="{E89B1500-D96E-CB4E-B679-90677D3DBB4D}"/>
          </ac:spMkLst>
        </pc:spChg>
        <pc:spChg chg="add del mod">
          <ac:chgData name="Jen Wilson" userId="000f367a-3246-491c-88b4-803a33f58a8b" providerId="ADAL" clId="{03C4A3B3-E893-154D-BC58-6A5D3618BA2A}" dt="2021-05-03T16:16:56.518" v="318" actId="6264"/>
          <ac:spMkLst>
            <pc:docMk/>
            <pc:sldMk cId="4137168350" sldId="495"/>
            <ac:spMk id="9" creationId="{933945C2-AFC0-444C-9381-BA5062761CA6}"/>
          </ac:spMkLst>
        </pc:spChg>
        <pc:spChg chg="add del mod">
          <ac:chgData name="Jen Wilson" userId="000f367a-3246-491c-88b4-803a33f58a8b" providerId="ADAL" clId="{03C4A3B3-E893-154D-BC58-6A5D3618BA2A}" dt="2021-05-03T20:16:34.971" v="1661" actId="6264"/>
          <ac:spMkLst>
            <pc:docMk/>
            <pc:sldMk cId="4137168350" sldId="495"/>
            <ac:spMk id="10" creationId="{2AD75E33-6543-7447-8B66-1AF4303EA3EF}"/>
          </ac:spMkLst>
        </pc:spChg>
        <pc:spChg chg="del mod">
          <ac:chgData name="Jen Wilson" userId="000f367a-3246-491c-88b4-803a33f58a8b" providerId="ADAL" clId="{03C4A3B3-E893-154D-BC58-6A5D3618BA2A}" dt="2021-05-03T16:16:43.146" v="314" actId="478"/>
          <ac:spMkLst>
            <pc:docMk/>
            <pc:sldMk cId="4137168350" sldId="495"/>
            <ac:spMk id="11" creationId="{09256329-131B-4A71-A813-6E09B769EDB9}"/>
          </ac:spMkLst>
        </pc:spChg>
        <pc:spChg chg="mod ord">
          <ac:chgData name="Jen Wilson" userId="000f367a-3246-491c-88b4-803a33f58a8b" providerId="ADAL" clId="{03C4A3B3-E893-154D-BC58-6A5D3618BA2A}" dt="2021-05-03T20:16:34.971" v="1661" actId="6264"/>
          <ac:spMkLst>
            <pc:docMk/>
            <pc:sldMk cId="4137168350" sldId="495"/>
            <ac:spMk id="12" creationId="{A143226E-3E95-4C25-97A4-0C6CF37232C0}"/>
          </ac:spMkLst>
        </pc:spChg>
        <pc:spChg chg="add del mod">
          <ac:chgData name="Jen Wilson" userId="000f367a-3246-491c-88b4-803a33f58a8b" providerId="ADAL" clId="{03C4A3B3-E893-154D-BC58-6A5D3618BA2A}" dt="2021-05-03T20:16:34.971" v="1661" actId="6264"/>
          <ac:spMkLst>
            <pc:docMk/>
            <pc:sldMk cId="4137168350" sldId="495"/>
            <ac:spMk id="13" creationId="{5EBA26B5-F310-EF4C-BDC8-C386F9CFA325}"/>
          </ac:spMkLst>
        </pc:spChg>
        <pc:spChg chg="add del mod">
          <ac:chgData name="Jen Wilson" userId="000f367a-3246-491c-88b4-803a33f58a8b" providerId="ADAL" clId="{03C4A3B3-E893-154D-BC58-6A5D3618BA2A}" dt="2021-05-03T20:16:34.971" v="1661" actId="6264"/>
          <ac:spMkLst>
            <pc:docMk/>
            <pc:sldMk cId="4137168350" sldId="495"/>
            <ac:spMk id="14" creationId="{EC9DFC8B-B787-B742-9287-18F6A60647B9}"/>
          </ac:spMkLst>
        </pc:spChg>
        <pc:graphicFrameChg chg="mod ord">
          <ac:chgData name="Jen Wilson" userId="000f367a-3246-491c-88b4-803a33f58a8b" providerId="ADAL" clId="{03C4A3B3-E893-154D-BC58-6A5D3618BA2A}" dt="2021-05-03T20:24:44.763" v="1690" actId="14100"/>
          <ac:graphicFrameMkLst>
            <pc:docMk/>
            <pc:sldMk cId="4137168350" sldId="495"/>
            <ac:graphicFrameMk id="8" creationId="{371AA8D5-C255-487B-9481-C2EED0A15DB6}"/>
          </ac:graphicFrameMkLst>
        </pc:graphicFrameChg>
        <pc:graphicFrameChg chg="add del mod">
          <ac:chgData name="Jen Wilson" userId="000f367a-3246-491c-88b4-803a33f58a8b" providerId="ADAL" clId="{03C4A3B3-E893-154D-BC58-6A5D3618BA2A}" dt="2021-05-03T20:17:11.539" v="1668"/>
          <ac:graphicFrameMkLst>
            <pc:docMk/>
            <pc:sldMk cId="4137168350" sldId="495"/>
            <ac:graphicFrameMk id="15" creationId="{2BA81A01-A10A-7E48-88BB-7BBFED789531}"/>
          </ac:graphicFrameMkLst>
        </pc:graphicFrameChg>
      </pc:sldChg>
      <pc:sldChg chg="addSp delSp modSp mod chgLayout">
        <pc:chgData name="Jen Wilson" userId="000f367a-3246-491c-88b4-803a33f58a8b" providerId="ADAL" clId="{03C4A3B3-E893-154D-BC58-6A5D3618BA2A}" dt="2021-05-03T20:24:49.212" v="1691" actId="14100"/>
        <pc:sldMkLst>
          <pc:docMk/>
          <pc:sldMk cId="157333188" sldId="511"/>
        </pc:sldMkLst>
        <pc:spChg chg="add del mod">
          <ac:chgData name="Jen Wilson" userId="000f367a-3246-491c-88b4-803a33f58a8b" providerId="ADAL" clId="{03C4A3B3-E893-154D-BC58-6A5D3618BA2A}" dt="2021-05-03T16:17:22.982" v="327" actId="6264"/>
          <ac:spMkLst>
            <pc:docMk/>
            <pc:sldMk cId="157333188" sldId="511"/>
            <ac:spMk id="2" creationId="{D3E3DA21-5C4D-0842-8324-5F293F665E72}"/>
          </ac:spMkLst>
        </pc:spChg>
        <pc:spChg chg="add del mod">
          <ac:chgData name="Jen Wilson" userId="000f367a-3246-491c-88b4-803a33f58a8b" providerId="ADAL" clId="{03C4A3B3-E893-154D-BC58-6A5D3618BA2A}" dt="2021-05-03T16:17:22.982" v="327" actId="6264"/>
          <ac:spMkLst>
            <pc:docMk/>
            <pc:sldMk cId="157333188" sldId="511"/>
            <ac:spMk id="3" creationId="{ADCDBB65-8C98-0441-AE2C-E0D22056315D}"/>
          </ac:spMkLst>
        </pc:spChg>
        <pc:spChg chg="add mod ord">
          <ac:chgData name="Jen Wilson" userId="000f367a-3246-491c-88b4-803a33f58a8b" providerId="ADAL" clId="{03C4A3B3-E893-154D-BC58-6A5D3618BA2A}" dt="2021-05-03T16:17:26.060" v="330" actId="6264"/>
          <ac:spMkLst>
            <pc:docMk/>
            <pc:sldMk cId="157333188" sldId="511"/>
            <ac:spMk id="4" creationId="{1FFCA1E4-7360-0049-9D23-911E236FCC57}"/>
          </ac:spMkLst>
        </pc:spChg>
        <pc:spChg chg="add del mod">
          <ac:chgData name="Jen Wilson" userId="000f367a-3246-491c-88b4-803a33f58a8b" providerId="ADAL" clId="{03C4A3B3-E893-154D-BC58-6A5D3618BA2A}" dt="2021-05-03T16:17:26.060" v="330" actId="6264"/>
          <ac:spMkLst>
            <pc:docMk/>
            <pc:sldMk cId="157333188" sldId="511"/>
            <ac:spMk id="5" creationId="{B7454B0F-0E1E-3A4B-A4A3-E9ABFA40ABBA}"/>
          </ac:spMkLst>
        </pc:spChg>
        <pc:spChg chg="mod">
          <ac:chgData name="Jen Wilson" userId="000f367a-3246-491c-88b4-803a33f58a8b" providerId="ADAL" clId="{03C4A3B3-E893-154D-BC58-6A5D3618BA2A}" dt="2021-05-03T20:15:48.567" v="1654" actId="1076"/>
          <ac:spMkLst>
            <pc:docMk/>
            <pc:sldMk cId="157333188" sldId="511"/>
            <ac:spMk id="6" creationId="{B8DED2AC-F8C5-4E47-AA87-30DC410E7DFF}"/>
          </ac:spMkLst>
        </pc:spChg>
        <pc:spChg chg="add del mod">
          <ac:chgData name="Jen Wilson" userId="000f367a-3246-491c-88b4-803a33f58a8b" providerId="ADAL" clId="{03C4A3B3-E893-154D-BC58-6A5D3618BA2A}" dt="2021-05-03T16:17:26.060" v="330" actId="6264"/>
          <ac:spMkLst>
            <pc:docMk/>
            <pc:sldMk cId="157333188" sldId="511"/>
            <ac:spMk id="7" creationId="{2A91D9E0-D9DA-4749-B6DD-F445BB0FAFBD}"/>
          </ac:spMkLst>
        </pc:spChg>
        <pc:spChg chg="add del mod">
          <ac:chgData name="Jen Wilson" userId="000f367a-3246-491c-88b4-803a33f58a8b" providerId="ADAL" clId="{03C4A3B3-E893-154D-BC58-6A5D3618BA2A}" dt="2021-05-03T16:17:26.060" v="330" actId="6264"/>
          <ac:spMkLst>
            <pc:docMk/>
            <pc:sldMk cId="157333188" sldId="511"/>
            <ac:spMk id="9" creationId="{6A9C38F4-9352-B14C-B9D5-19A53420F117}"/>
          </ac:spMkLst>
        </pc:spChg>
        <pc:spChg chg="del mod">
          <ac:chgData name="Jen Wilson" userId="000f367a-3246-491c-88b4-803a33f58a8b" providerId="ADAL" clId="{03C4A3B3-E893-154D-BC58-6A5D3618BA2A}" dt="2021-05-03T16:17:22.240" v="326" actId="478"/>
          <ac:spMkLst>
            <pc:docMk/>
            <pc:sldMk cId="157333188" sldId="511"/>
            <ac:spMk id="11" creationId="{09256329-131B-4A71-A813-6E09B769EDB9}"/>
          </ac:spMkLst>
        </pc:spChg>
        <pc:spChg chg="mod ord">
          <ac:chgData name="Jen Wilson" userId="000f367a-3246-491c-88b4-803a33f58a8b" providerId="ADAL" clId="{03C4A3B3-E893-154D-BC58-6A5D3618BA2A}" dt="2021-05-03T16:17:26.060" v="330" actId="6264"/>
          <ac:spMkLst>
            <pc:docMk/>
            <pc:sldMk cId="157333188" sldId="511"/>
            <ac:spMk id="12" creationId="{A143226E-3E95-4C25-97A4-0C6CF37232C0}"/>
          </ac:spMkLst>
        </pc:spChg>
        <pc:graphicFrameChg chg="mod ord">
          <ac:chgData name="Jen Wilson" userId="000f367a-3246-491c-88b4-803a33f58a8b" providerId="ADAL" clId="{03C4A3B3-E893-154D-BC58-6A5D3618BA2A}" dt="2021-05-03T20:24:49.212" v="1691" actId="14100"/>
          <ac:graphicFrameMkLst>
            <pc:docMk/>
            <pc:sldMk cId="157333188" sldId="511"/>
            <ac:graphicFrameMk id="8" creationId="{371AA8D5-C255-487B-9481-C2EED0A15DB6}"/>
          </ac:graphicFrameMkLst>
        </pc:graphicFrameChg>
      </pc:sldChg>
      <pc:sldChg chg="addSp delSp modSp mod chgLayout">
        <pc:chgData name="Jen Wilson" userId="000f367a-3246-491c-88b4-803a33f58a8b" providerId="ADAL" clId="{03C4A3B3-E893-154D-BC58-6A5D3618BA2A}" dt="2021-05-24T18:52:40.671" v="2794" actId="29295"/>
        <pc:sldMkLst>
          <pc:docMk/>
          <pc:sldMk cId="2310541419" sldId="520"/>
        </pc:sldMkLst>
        <pc:spChg chg="add del mod">
          <ac:chgData name="Jen Wilson" userId="000f367a-3246-491c-88b4-803a33f58a8b" providerId="ADAL" clId="{03C4A3B3-E893-154D-BC58-6A5D3618BA2A}" dt="2021-05-03T15:57:39.342" v="286" actId="6264"/>
          <ac:spMkLst>
            <pc:docMk/>
            <pc:sldMk cId="2310541419" sldId="520"/>
            <ac:spMk id="2" creationId="{B4B43E5B-94D5-AE45-A379-8986EE28E256}"/>
          </ac:spMkLst>
        </pc:spChg>
        <pc:spChg chg="add mod ord">
          <ac:chgData name="Jen Wilson" userId="000f367a-3246-491c-88b4-803a33f58a8b" providerId="ADAL" clId="{03C4A3B3-E893-154D-BC58-6A5D3618BA2A}" dt="2021-05-03T15:57:42.980" v="289" actId="6264"/>
          <ac:spMkLst>
            <pc:docMk/>
            <pc:sldMk cId="2310541419" sldId="520"/>
            <ac:spMk id="3" creationId="{DA16E15A-BEED-224F-BC25-150736FFB8EE}"/>
          </ac:spMkLst>
        </pc:spChg>
        <pc:spChg chg="mod">
          <ac:chgData name="Jen Wilson" userId="000f367a-3246-491c-88b4-803a33f58a8b" providerId="ADAL" clId="{03C4A3B3-E893-154D-BC58-6A5D3618BA2A}" dt="2021-05-03T18:40:28.155" v="1417" actId="404"/>
          <ac:spMkLst>
            <pc:docMk/>
            <pc:sldMk cId="2310541419" sldId="520"/>
            <ac:spMk id="4" creationId="{00000000-0000-0000-0000-000000000000}"/>
          </ac:spMkLst>
        </pc:spChg>
        <pc:spChg chg="add del mod ord">
          <ac:chgData name="Jen Wilson" userId="000f367a-3246-491c-88b4-803a33f58a8b" providerId="ADAL" clId="{03C4A3B3-E893-154D-BC58-6A5D3618BA2A}" dt="2021-05-03T15:57:42.980" v="289" actId="6264"/>
          <ac:spMkLst>
            <pc:docMk/>
            <pc:sldMk cId="2310541419" sldId="520"/>
            <ac:spMk id="5" creationId="{CABF4D47-7034-DC4C-91A8-15C442B2D3BF}"/>
          </ac:spMkLst>
        </pc:spChg>
        <pc:spChg chg="add del mod">
          <ac:chgData name="Jen Wilson" userId="000f367a-3246-491c-88b4-803a33f58a8b" providerId="ADAL" clId="{03C4A3B3-E893-154D-BC58-6A5D3618BA2A}" dt="2021-05-03T15:57:42.980" v="289" actId="6264"/>
          <ac:spMkLst>
            <pc:docMk/>
            <pc:sldMk cId="2310541419" sldId="520"/>
            <ac:spMk id="6" creationId="{98F2FEFB-444C-0D4D-80FA-707626A4ABE0}"/>
          </ac:spMkLst>
        </pc:spChg>
        <pc:spChg chg="add del mod">
          <ac:chgData name="Jen Wilson" userId="000f367a-3246-491c-88b4-803a33f58a8b" providerId="ADAL" clId="{03C4A3B3-E893-154D-BC58-6A5D3618BA2A}" dt="2021-05-03T15:57:42.980" v="289" actId="6264"/>
          <ac:spMkLst>
            <pc:docMk/>
            <pc:sldMk cId="2310541419" sldId="520"/>
            <ac:spMk id="7" creationId="{3575E5DB-7024-0544-A7FF-3635CB251C75}"/>
          </ac:spMkLst>
        </pc:spChg>
        <pc:spChg chg="add del mod ord">
          <ac:chgData name="Jen Wilson" userId="000f367a-3246-491c-88b4-803a33f58a8b" providerId="ADAL" clId="{03C4A3B3-E893-154D-BC58-6A5D3618BA2A}" dt="2021-05-03T15:57:45.747" v="290" actId="478"/>
          <ac:spMkLst>
            <pc:docMk/>
            <pc:sldMk cId="2310541419" sldId="520"/>
            <ac:spMk id="8" creationId="{1FD8B547-8545-134D-AF2F-C79A4B14831E}"/>
          </ac:spMkLst>
        </pc:spChg>
        <pc:spChg chg="mod">
          <ac:chgData name="Jen Wilson" userId="000f367a-3246-491c-88b4-803a33f58a8b" providerId="ADAL" clId="{03C4A3B3-E893-154D-BC58-6A5D3618BA2A}" dt="2021-05-03T18:40:28.155" v="1417" actId="404"/>
          <ac:spMkLst>
            <pc:docMk/>
            <pc:sldMk cId="2310541419" sldId="520"/>
            <ac:spMk id="9" creationId="{00000000-0000-0000-0000-000000000000}"/>
          </ac:spMkLst>
        </pc:spChg>
        <pc:spChg chg="del mod">
          <ac:chgData name="Jen Wilson" userId="000f367a-3246-491c-88b4-803a33f58a8b" providerId="ADAL" clId="{03C4A3B3-E893-154D-BC58-6A5D3618BA2A}" dt="2021-05-03T15:57:38.343" v="285" actId="478"/>
          <ac:spMkLst>
            <pc:docMk/>
            <pc:sldMk cId="2310541419" sldId="520"/>
            <ac:spMk id="11" creationId="{09256329-131B-4A71-A813-6E09B769EDB9}"/>
          </ac:spMkLst>
        </pc:spChg>
        <pc:spChg chg="mod ord">
          <ac:chgData name="Jen Wilson" userId="000f367a-3246-491c-88b4-803a33f58a8b" providerId="ADAL" clId="{03C4A3B3-E893-154D-BC58-6A5D3618BA2A}" dt="2021-05-03T15:57:42.980" v="289" actId="6264"/>
          <ac:spMkLst>
            <pc:docMk/>
            <pc:sldMk cId="2310541419" sldId="520"/>
            <ac:spMk id="12" creationId="{A143226E-3E95-4C25-97A4-0C6CF37232C0}"/>
          </ac:spMkLst>
        </pc:spChg>
        <pc:spChg chg="mod">
          <ac:chgData name="Jen Wilson" userId="000f367a-3246-491c-88b4-803a33f58a8b" providerId="ADAL" clId="{03C4A3B3-E893-154D-BC58-6A5D3618BA2A}" dt="2021-05-03T18:39:37.273" v="1413" actId="1036"/>
          <ac:spMkLst>
            <pc:docMk/>
            <pc:sldMk cId="2310541419" sldId="520"/>
            <ac:spMk id="17" creationId="{32C151F6-D15A-4984-9F0F-0EE8167BB052}"/>
          </ac:spMkLst>
        </pc:spChg>
        <pc:spChg chg="mod">
          <ac:chgData name="Jen Wilson" userId="000f367a-3246-491c-88b4-803a33f58a8b" providerId="ADAL" clId="{03C4A3B3-E893-154D-BC58-6A5D3618BA2A}" dt="2021-05-03T18:40:28.155" v="1417" actId="404"/>
          <ac:spMkLst>
            <pc:docMk/>
            <pc:sldMk cId="2310541419" sldId="520"/>
            <ac:spMk id="23" creationId="{00000000-0000-0000-0000-000000000000}"/>
          </ac:spMkLst>
        </pc:spChg>
        <pc:spChg chg="mod">
          <ac:chgData name="Jen Wilson" userId="000f367a-3246-491c-88b4-803a33f58a8b" providerId="ADAL" clId="{03C4A3B3-E893-154D-BC58-6A5D3618BA2A}" dt="2021-05-03T18:43:35.739" v="1493" actId="1076"/>
          <ac:spMkLst>
            <pc:docMk/>
            <pc:sldMk cId="2310541419" sldId="520"/>
            <ac:spMk id="30" creationId="{A155EE53-3B61-4BD5-98C2-06DD1AD2608A}"/>
          </ac:spMkLst>
        </pc:spChg>
        <pc:spChg chg="mod">
          <ac:chgData name="Jen Wilson" userId="000f367a-3246-491c-88b4-803a33f58a8b" providerId="ADAL" clId="{03C4A3B3-E893-154D-BC58-6A5D3618BA2A}" dt="2021-05-03T18:43:35.739" v="1493" actId="1076"/>
          <ac:spMkLst>
            <pc:docMk/>
            <pc:sldMk cId="2310541419" sldId="520"/>
            <ac:spMk id="31" creationId="{9C85EA08-AE4C-4D41-A029-3D4C8BD7EF52}"/>
          </ac:spMkLst>
        </pc:spChg>
        <pc:spChg chg="mod">
          <ac:chgData name="Jen Wilson" userId="000f367a-3246-491c-88b4-803a33f58a8b" providerId="ADAL" clId="{03C4A3B3-E893-154D-BC58-6A5D3618BA2A}" dt="2021-05-03T18:43:35.739" v="1493" actId="1076"/>
          <ac:spMkLst>
            <pc:docMk/>
            <pc:sldMk cId="2310541419" sldId="520"/>
            <ac:spMk id="32" creationId="{A1E7FCD6-28CC-4F49-8B49-76EF36DF0100}"/>
          </ac:spMkLst>
        </pc:spChg>
        <pc:spChg chg="mod">
          <ac:chgData name="Jen Wilson" userId="000f367a-3246-491c-88b4-803a33f58a8b" providerId="ADAL" clId="{03C4A3B3-E893-154D-BC58-6A5D3618BA2A}" dt="2021-05-03T18:43:35.739" v="1493" actId="1076"/>
          <ac:spMkLst>
            <pc:docMk/>
            <pc:sldMk cId="2310541419" sldId="520"/>
            <ac:spMk id="33" creationId="{4A48CF5C-E4C5-4FDA-90ED-F4A61D87ACD8}"/>
          </ac:spMkLst>
        </pc:spChg>
        <pc:spChg chg="mod">
          <ac:chgData name="Jen Wilson" userId="000f367a-3246-491c-88b4-803a33f58a8b" providerId="ADAL" clId="{03C4A3B3-E893-154D-BC58-6A5D3618BA2A}" dt="2021-05-03T18:43:35.739" v="1493" actId="1076"/>
          <ac:spMkLst>
            <pc:docMk/>
            <pc:sldMk cId="2310541419" sldId="520"/>
            <ac:spMk id="35" creationId="{0C4B941C-1AFD-46BA-923B-2820CBA8ABA0}"/>
          </ac:spMkLst>
        </pc:spChg>
        <pc:graphicFrameChg chg="mod modGraphic">
          <ac:chgData name="Jen Wilson" userId="000f367a-3246-491c-88b4-803a33f58a8b" providerId="ADAL" clId="{03C4A3B3-E893-154D-BC58-6A5D3618BA2A}" dt="2021-05-03T18:43:35.739" v="1493" actId="1076"/>
          <ac:graphicFrameMkLst>
            <pc:docMk/>
            <pc:sldMk cId="2310541419" sldId="520"/>
            <ac:graphicFrameMk id="29" creationId="{A3470DA0-3962-4A41-A1E2-31695E43F181}"/>
          </ac:graphicFrameMkLst>
        </pc:graphicFrameChg>
        <pc:picChg chg="add mod">
          <ac:chgData name="Jen Wilson" userId="000f367a-3246-491c-88b4-803a33f58a8b" providerId="ADAL" clId="{03C4A3B3-E893-154D-BC58-6A5D3618BA2A}" dt="2021-05-24T18:52:40.671" v="2794" actId="29295"/>
          <ac:picMkLst>
            <pc:docMk/>
            <pc:sldMk cId="2310541419" sldId="520"/>
            <ac:picMk id="5" creationId="{FC7F3FD3-7C23-8346-9CD7-A65895DAF2ED}"/>
          </ac:picMkLst>
        </pc:picChg>
        <pc:picChg chg="del mod">
          <ac:chgData name="Jen Wilson" userId="000f367a-3246-491c-88b4-803a33f58a8b" providerId="ADAL" clId="{03C4A3B3-E893-154D-BC58-6A5D3618BA2A}" dt="2021-05-24T18:52:35.155" v="2789" actId="478"/>
          <ac:picMkLst>
            <pc:docMk/>
            <pc:sldMk cId="2310541419" sldId="520"/>
            <ac:picMk id="27" creationId="{D1E3EEEA-9AD9-4B02-8992-16479DB69E32}"/>
          </ac:picMkLst>
        </pc:picChg>
      </pc:sldChg>
      <pc:sldChg chg="addSp delSp modSp mod chgLayout">
        <pc:chgData name="Jen Wilson" userId="000f367a-3246-491c-88b4-803a33f58a8b" providerId="ADAL" clId="{03C4A3B3-E893-154D-BC58-6A5D3618BA2A}" dt="2021-05-24T18:53:12.824" v="2798" actId="478"/>
        <pc:sldMkLst>
          <pc:docMk/>
          <pc:sldMk cId="973769643" sldId="522"/>
        </pc:sldMkLst>
        <pc:spChg chg="add mod ord">
          <ac:chgData name="Jen Wilson" userId="000f367a-3246-491c-88b4-803a33f58a8b" providerId="ADAL" clId="{03C4A3B3-E893-154D-BC58-6A5D3618BA2A}" dt="2021-05-03T18:49:32.673" v="1539" actId="6264"/>
          <ac:spMkLst>
            <pc:docMk/>
            <pc:sldMk cId="973769643" sldId="522"/>
            <ac:spMk id="2" creationId="{5AB308C1-9912-6B44-A2CD-A36BECEA8D8C}"/>
          </ac:spMkLst>
        </pc:spChg>
        <pc:spChg chg="add del mod ord">
          <ac:chgData name="Jen Wilson" userId="000f367a-3246-491c-88b4-803a33f58a8b" providerId="ADAL" clId="{03C4A3B3-E893-154D-BC58-6A5D3618BA2A}" dt="2021-05-03T16:10:52.736" v="310" actId="6264"/>
          <ac:spMkLst>
            <pc:docMk/>
            <pc:sldMk cId="973769643" sldId="522"/>
            <ac:spMk id="3" creationId="{93BD431C-82BD-EC49-AA1B-824ADE369A92}"/>
          </ac:spMkLst>
        </pc:spChg>
        <pc:spChg chg="mod">
          <ac:chgData name="Jen Wilson" userId="000f367a-3246-491c-88b4-803a33f58a8b" providerId="ADAL" clId="{03C4A3B3-E893-154D-BC58-6A5D3618BA2A}" dt="2021-05-03T18:49:58.830" v="1552" actId="404"/>
          <ac:spMkLst>
            <pc:docMk/>
            <pc:sldMk cId="973769643" sldId="522"/>
            <ac:spMk id="4" creationId="{00000000-0000-0000-0000-000000000000}"/>
          </ac:spMkLst>
        </pc:spChg>
        <pc:spChg chg="add del mod ord">
          <ac:chgData name="Jen Wilson" userId="000f367a-3246-491c-88b4-803a33f58a8b" providerId="ADAL" clId="{03C4A3B3-E893-154D-BC58-6A5D3618BA2A}" dt="2021-05-03T16:10:52.736" v="310" actId="6264"/>
          <ac:spMkLst>
            <pc:docMk/>
            <pc:sldMk cId="973769643" sldId="522"/>
            <ac:spMk id="5" creationId="{C5BC24EB-5C5E-2646-80CC-426E18BB841A}"/>
          </ac:spMkLst>
        </pc:spChg>
        <pc:spChg chg="add del mod">
          <ac:chgData name="Jen Wilson" userId="000f367a-3246-491c-88b4-803a33f58a8b" providerId="ADAL" clId="{03C4A3B3-E893-154D-BC58-6A5D3618BA2A}" dt="2021-05-03T16:10:52.736" v="310" actId="6264"/>
          <ac:spMkLst>
            <pc:docMk/>
            <pc:sldMk cId="973769643" sldId="522"/>
            <ac:spMk id="6" creationId="{C24B826E-F1BE-8445-99A7-96D3B6B3A303}"/>
          </ac:spMkLst>
        </pc:spChg>
        <pc:spChg chg="add del mod ord">
          <ac:chgData name="Jen Wilson" userId="000f367a-3246-491c-88b4-803a33f58a8b" providerId="ADAL" clId="{03C4A3B3-E893-154D-BC58-6A5D3618BA2A}" dt="2021-05-03T16:16:37.377" v="313" actId="478"/>
          <ac:spMkLst>
            <pc:docMk/>
            <pc:sldMk cId="973769643" sldId="522"/>
            <ac:spMk id="7" creationId="{7FA5B4E6-A711-0342-92AF-420ECC2DFABC}"/>
          </ac:spMkLst>
        </pc:spChg>
        <pc:spChg chg="add del mod ord">
          <ac:chgData name="Jen Wilson" userId="000f367a-3246-491c-88b4-803a33f58a8b" providerId="ADAL" clId="{03C4A3B3-E893-154D-BC58-6A5D3618BA2A}" dt="2021-05-03T18:49:28.983" v="1537" actId="478"/>
          <ac:spMkLst>
            <pc:docMk/>
            <pc:sldMk cId="973769643" sldId="522"/>
            <ac:spMk id="8" creationId="{12EE84FF-4289-074B-899C-10B268456643}"/>
          </ac:spMkLst>
        </pc:spChg>
        <pc:spChg chg="mod">
          <ac:chgData name="Jen Wilson" userId="000f367a-3246-491c-88b4-803a33f58a8b" providerId="ADAL" clId="{03C4A3B3-E893-154D-BC58-6A5D3618BA2A}" dt="2021-05-03T18:49:58.830" v="1552" actId="404"/>
          <ac:spMkLst>
            <pc:docMk/>
            <pc:sldMk cId="973769643" sldId="522"/>
            <ac:spMk id="9" creationId="{00000000-0000-0000-0000-000000000000}"/>
          </ac:spMkLst>
        </pc:spChg>
        <pc:spChg chg="add del mod">
          <ac:chgData name="Jen Wilson" userId="000f367a-3246-491c-88b4-803a33f58a8b" providerId="ADAL" clId="{03C4A3B3-E893-154D-BC58-6A5D3618BA2A}" dt="2021-05-03T18:49:32.673" v="1539" actId="6264"/>
          <ac:spMkLst>
            <pc:docMk/>
            <pc:sldMk cId="973769643" sldId="522"/>
            <ac:spMk id="10" creationId="{4DAB26B3-DEDB-4E43-94A9-B2E5711110BC}"/>
          </ac:spMkLst>
        </pc:spChg>
        <pc:spChg chg="del mod">
          <ac:chgData name="Jen Wilson" userId="000f367a-3246-491c-88b4-803a33f58a8b" providerId="ADAL" clId="{03C4A3B3-E893-154D-BC58-6A5D3618BA2A}" dt="2021-05-03T16:10:49.194" v="304" actId="478"/>
          <ac:spMkLst>
            <pc:docMk/>
            <pc:sldMk cId="973769643" sldId="522"/>
            <ac:spMk id="11" creationId="{09256329-131B-4A71-A813-6E09B769EDB9}"/>
          </ac:spMkLst>
        </pc:spChg>
        <pc:spChg chg="add del mod ord">
          <ac:chgData name="Jen Wilson" userId="000f367a-3246-491c-88b4-803a33f58a8b" providerId="ADAL" clId="{03C4A3B3-E893-154D-BC58-6A5D3618BA2A}" dt="2021-05-03T18:49:38.558" v="1544" actId="478"/>
          <ac:spMkLst>
            <pc:docMk/>
            <pc:sldMk cId="973769643" sldId="522"/>
            <ac:spMk id="12" creationId="{BA68B859-D8DA-5445-992D-794FF3AC6A33}"/>
          </ac:spMkLst>
        </pc:spChg>
        <pc:spChg chg="add mod ord">
          <ac:chgData name="Jen Wilson" userId="000f367a-3246-491c-88b4-803a33f58a8b" providerId="ADAL" clId="{03C4A3B3-E893-154D-BC58-6A5D3618BA2A}" dt="2021-05-03T18:50:55.393" v="1564" actId="207"/>
          <ac:spMkLst>
            <pc:docMk/>
            <pc:sldMk cId="973769643" sldId="522"/>
            <ac:spMk id="13" creationId="{B6476BD7-5CBA-534C-9B2A-AEB99E4557F4}"/>
          </ac:spMkLst>
        </pc:spChg>
        <pc:spChg chg="mod">
          <ac:chgData name="Jen Wilson" userId="000f367a-3246-491c-88b4-803a33f58a8b" providerId="ADAL" clId="{03C4A3B3-E893-154D-BC58-6A5D3618BA2A}" dt="2021-05-03T18:49:50.020" v="1548" actId="1076"/>
          <ac:spMkLst>
            <pc:docMk/>
            <pc:sldMk cId="973769643" sldId="522"/>
            <ac:spMk id="15" creationId="{E904B873-0DB3-4EEC-9BC3-3869129D724F}"/>
          </ac:spMkLst>
        </pc:spChg>
        <pc:spChg chg="del">
          <ac:chgData name="Jen Wilson" userId="000f367a-3246-491c-88b4-803a33f58a8b" providerId="ADAL" clId="{03C4A3B3-E893-154D-BC58-6A5D3618BA2A}" dt="2021-05-03T18:49:31.334" v="1538" actId="478"/>
          <ac:spMkLst>
            <pc:docMk/>
            <pc:sldMk cId="973769643" sldId="522"/>
            <ac:spMk id="16" creationId="{6F9E5946-FDD6-45EA-953F-A306CF750587}"/>
          </ac:spMkLst>
        </pc:spChg>
        <pc:spChg chg="mod">
          <ac:chgData name="Jen Wilson" userId="000f367a-3246-491c-88b4-803a33f58a8b" providerId="ADAL" clId="{03C4A3B3-E893-154D-BC58-6A5D3618BA2A}" dt="2021-05-03T18:52:13.196" v="1596" actId="1076"/>
          <ac:spMkLst>
            <pc:docMk/>
            <pc:sldMk cId="973769643" sldId="522"/>
            <ac:spMk id="21" creationId="{700A9E2A-9AC0-4844-92AB-BF200E82F59A}"/>
          </ac:spMkLst>
        </pc:spChg>
        <pc:spChg chg="mod">
          <ac:chgData name="Jen Wilson" userId="000f367a-3246-491c-88b4-803a33f58a8b" providerId="ADAL" clId="{03C4A3B3-E893-154D-BC58-6A5D3618BA2A}" dt="2021-05-03T18:52:13.196" v="1596" actId="1076"/>
          <ac:spMkLst>
            <pc:docMk/>
            <pc:sldMk cId="973769643" sldId="522"/>
            <ac:spMk id="22" creationId="{786D6D4E-3110-4ED7-AC86-4DB0748BEACD}"/>
          </ac:spMkLst>
        </pc:spChg>
        <pc:spChg chg="mod">
          <ac:chgData name="Jen Wilson" userId="000f367a-3246-491c-88b4-803a33f58a8b" providerId="ADAL" clId="{03C4A3B3-E893-154D-BC58-6A5D3618BA2A}" dt="2021-05-03T18:49:58.830" v="1552" actId="404"/>
          <ac:spMkLst>
            <pc:docMk/>
            <pc:sldMk cId="973769643" sldId="522"/>
            <ac:spMk id="23" creationId="{00000000-0000-0000-0000-000000000000}"/>
          </ac:spMkLst>
        </pc:spChg>
        <pc:spChg chg="mod">
          <ac:chgData name="Jen Wilson" userId="000f367a-3246-491c-88b4-803a33f58a8b" providerId="ADAL" clId="{03C4A3B3-E893-154D-BC58-6A5D3618BA2A}" dt="2021-05-03T18:52:13.196" v="1596" actId="1076"/>
          <ac:spMkLst>
            <pc:docMk/>
            <pc:sldMk cId="973769643" sldId="522"/>
            <ac:spMk id="24" creationId="{9A8A4462-3642-4251-AD08-5F1CA54CE7D4}"/>
          </ac:spMkLst>
        </pc:spChg>
        <pc:spChg chg="mod">
          <ac:chgData name="Jen Wilson" userId="000f367a-3246-491c-88b4-803a33f58a8b" providerId="ADAL" clId="{03C4A3B3-E893-154D-BC58-6A5D3618BA2A}" dt="2021-05-03T18:52:13.196" v="1596" actId="1076"/>
          <ac:spMkLst>
            <pc:docMk/>
            <pc:sldMk cId="973769643" sldId="522"/>
            <ac:spMk id="25" creationId="{E0CA4BA8-4C1A-42E2-B1D4-1253056D052D}"/>
          </ac:spMkLst>
        </pc:spChg>
        <pc:spChg chg="mod">
          <ac:chgData name="Jen Wilson" userId="000f367a-3246-491c-88b4-803a33f58a8b" providerId="ADAL" clId="{03C4A3B3-E893-154D-BC58-6A5D3618BA2A}" dt="2021-05-03T18:52:13.196" v="1596" actId="1076"/>
          <ac:spMkLst>
            <pc:docMk/>
            <pc:sldMk cId="973769643" sldId="522"/>
            <ac:spMk id="26" creationId="{33E53029-62F0-49CC-8217-4DA411BB1BD6}"/>
          </ac:spMkLst>
        </pc:spChg>
        <pc:graphicFrameChg chg="mod modGraphic">
          <ac:chgData name="Jen Wilson" userId="000f367a-3246-491c-88b4-803a33f58a8b" providerId="ADAL" clId="{03C4A3B3-E893-154D-BC58-6A5D3618BA2A}" dt="2021-05-03T18:52:16.394" v="1597" actId="14734"/>
          <ac:graphicFrameMkLst>
            <pc:docMk/>
            <pc:sldMk cId="973769643" sldId="522"/>
            <ac:graphicFrameMk id="20" creationId="{A4C72F4F-FF38-4CC7-BE5B-957F8B19692B}"/>
          </ac:graphicFrameMkLst>
        </pc:graphicFrameChg>
        <pc:picChg chg="add mod">
          <ac:chgData name="Jen Wilson" userId="000f367a-3246-491c-88b4-803a33f58a8b" providerId="ADAL" clId="{03C4A3B3-E893-154D-BC58-6A5D3618BA2A}" dt="2021-05-24T18:53:08.556" v="2797" actId="167"/>
          <ac:picMkLst>
            <pc:docMk/>
            <pc:sldMk cId="973769643" sldId="522"/>
            <ac:picMk id="5" creationId="{ABA60F65-3AC2-7941-BDB3-05B32CFCDA63}"/>
          </ac:picMkLst>
        </pc:picChg>
        <pc:picChg chg="add del mod">
          <ac:chgData name="Jen Wilson" userId="000f367a-3246-491c-88b4-803a33f58a8b" providerId="ADAL" clId="{03C4A3B3-E893-154D-BC58-6A5D3618BA2A}" dt="2021-05-24T18:53:12.824" v="2798" actId="478"/>
          <ac:picMkLst>
            <pc:docMk/>
            <pc:sldMk cId="973769643" sldId="522"/>
            <ac:picMk id="17" creationId="{96B7C523-C903-4981-985E-1C11A34D024C}"/>
          </ac:picMkLst>
        </pc:picChg>
      </pc:sldChg>
      <pc:sldChg chg="addSp delSp modSp mod chgLayout">
        <pc:chgData name="Jen Wilson" userId="000f367a-3246-491c-88b4-803a33f58a8b" providerId="ADAL" clId="{03C4A3B3-E893-154D-BC58-6A5D3618BA2A}" dt="2021-05-24T18:53:44.364" v="2802" actId="478"/>
        <pc:sldMkLst>
          <pc:docMk/>
          <pc:sldMk cId="153703373" sldId="525"/>
        </pc:sldMkLst>
        <pc:spChg chg="add del mod">
          <ac:chgData name="Jen Wilson" userId="000f367a-3246-491c-88b4-803a33f58a8b" providerId="ADAL" clId="{03C4A3B3-E893-154D-BC58-6A5D3618BA2A}" dt="2021-05-03T16:18:24.745" v="361" actId="6264"/>
          <ac:spMkLst>
            <pc:docMk/>
            <pc:sldMk cId="153703373" sldId="525"/>
            <ac:spMk id="2" creationId="{B0FD9E25-234F-214C-8F2B-195E44BD7933}"/>
          </ac:spMkLst>
        </pc:spChg>
        <pc:spChg chg="add mod ord">
          <ac:chgData name="Jen Wilson" userId="000f367a-3246-491c-88b4-803a33f58a8b" providerId="ADAL" clId="{03C4A3B3-E893-154D-BC58-6A5D3618BA2A}" dt="2021-05-03T16:18:28.161" v="367" actId="27636"/>
          <ac:spMkLst>
            <pc:docMk/>
            <pc:sldMk cId="153703373" sldId="525"/>
            <ac:spMk id="3" creationId="{EE874EA7-7B92-1846-8765-FCC9B34B18DF}"/>
          </ac:spMkLst>
        </pc:spChg>
        <pc:spChg chg="mod">
          <ac:chgData name="Jen Wilson" userId="000f367a-3246-491c-88b4-803a33f58a8b" providerId="ADAL" clId="{03C4A3B3-E893-154D-BC58-6A5D3618BA2A}" dt="2021-05-03T21:25:06.698" v="1735" actId="404"/>
          <ac:spMkLst>
            <pc:docMk/>
            <pc:sldMk cId="153703373" sldId="525"/>
            <ac:spMk id="4" creationId="{00000000-0000-0000-0000-000000000000}"/>
          </ac:spMkLst>
        </pc:spChg>
        <pc:spChg chg="add del mod ord">
          <ac:chgData name="Jen Wilson" userId="000f367a-3246-491c-88b4-803a33f58a8b" providerId="ADAL" clId="{03C4A3B3-E893-154D-BC58-6A5D3618BA2A}" dt="2021-05-03T16:18:28.084" v="366" actId="6264"/>
          <ac:spMkLst>
            <pc:docMk/>
            <pc:sldMk cId="153703373" sldId="525"/>
            <ac:spMk id="5" creationId="{46ED5C9B-12A1-734A-8EFC-BBE0061F0C2B}"/>
          </ac:spMkLst>
        </pc:spChg>
        <pc:spChg chg="add del mod">
          <ac:chgData name="Jen Wilson" userId="000f367a-3246-491c-88b4-803a33f58a8b" providerId="ADAL" clId="{03C4A3B3-E893-154D-BC58-6A5D3618BA2A}" dt="2021-05-03T16:18:28.084" v="366" actId="6264"/>
          <ac:spMkLst>
            <pc:docMk/>
            <pc:sldMk cId="153703373" sldId="525"/>
            <ac:spMk id="6" creationId="{B014EF1C-DB00-274B-9C66-45D7AC9DE0AA}"/>
          </ac:spMkLst>
        </pc:spChg>
        <pc:spChg chg="add del mod">
          <ac:chgData name="Jen Wilson" userId="000f367a-3246-491c-88b4-803a33f58a8b" providerId="ADAL" clId="{03C4A3B3-E893-154D-BC58-6A5D3618BA2A}" dt="2021-05-03T16:18:28.084" v="366" actId="6264"/>
          <ac:spMkLst>
            <pc:docMk/>
            <pc:sldMk cId="153703373" sldId="525"/>
            <ac:spMk id="7" creationId="{E3B65281-B537-0543-9080-9721AD307584}"/>
          </ac:spMkLst>
        </pc:spChg>
        <pc:spChg chg="add del mod ord">
          <ac:chgData name="Jen Wilson" userId="000f367a-3246-491c-88b4-803a33f58a8b" providerId="ADAL" clId="{03C4A3B3-E893-154D-BC58-6A5D3618BA2A}" dt="2021-05-03T16:18:30.847" v="368" actId="478"/>
          <ac:spMkLst>
            <pc:docMk/>
            <pc:sldMk cId="153703373" sldId="525"/>
            <ac:spMk id="8" creationId="{344C6A7A-60C4-6A49-B2FF-C499A9544F10}"/>
          </ac:spMkLst>
        </pc:spChg>
        <pc:spChg chg="mod">
          <ac:chgData name="Jen Wilson" userId="000f367a-3246-491c-88b4-803a33f58a8b" providerId="ADAL" clId="{03C4A3B3-E893-154D-BC58-6A5D3618BA2A}" dt="2021-05-03T21:25:06.698" v="1735" actId="404"/>
          <ac:spMkLst>
            <pc:docMk/>
            <pc:sldMk cId="153703373" sldId="525"/>
            <ac:spMk id="9" creationId="{00000000-0000-0000-0000-000000000000}"/>
          </ac:spMkLst>
        </pc:spChg>
        <pc:spChg chg="del mod">
          <ac:chgData name="Jen Wilson" userId="000f367a-3246-491c-88b4-803a33f58a8b" providerId="ADAL" clId="{03C4A3B3-E893-154D-BC58-6A5D3618BA2A}" dt="2021-05-03T16:18:23.910" v="360" actId="478"/>
          <ac:spMkLst>
            <pc:docMk/>
            <pc:sldMk cId="153703373" sldId="525"/>
            <ac:spMk id="11" creationId="{09256329-131B-4A71-A813-6E09B769EDB9}"/>
          </ac:spMkLst>
        </pc:spChg>
        <pc:spChg chg="mod ord">
          <ac:chgData name="Jen Wilson" userId="000f367a-3246-491c-88b4-803a33f58a8b" providerId="ADAL" clId="{03C4A3B3-E893-154D-BC58-6A5D3618BA2A}" dt="2021-05-04T18:06:24.872" v="2240" actId="1076"/>
          <ac:spMkLst>
            <pc:docMk/>
            <pc:sldMk cId="153703373" sldId="525"/>
            <ac:spMk id="12" creationId="{A143226E-3E95-4C25-97A4-0C6CF37232C0}"/>
          </ac:spMkLst>
        </pc:spChg>
        <pc:spChg chg="mod">
          <ac:chgData name="Jen Wilson" userId="000f367a-3246-491c-88b4-803a33f58a8b" providerId="ADAL" clId="{03C4A3B3-E893-154D-BC58-6A5D3618BA2A}" dt="2021-05-03T21:24:57.310" v="1731" actId="1035"/>
          <ac:spMkLst>
            <pc:docMk/>
            <pc:sldMk cId="153703373" sldId="525"/>
            <ac:spMk id="16" creationId="{5216B9C1-8F06-4815-8D29-CF61F01CC5D1}"/>
          </ac:spMkLst>
        </pc:spChg>
        <pc:spChg chg="mod">
          <ac:chgData name="Jen Wilson" userId="000f367a-3246-491c-88b4-803a33f58a8b" providerId="ADAL" clId="{03C4A3B3-E893-154D-BC58-6A5D3618BA2A}" dt="2021-05-04T18:07:49.991" v="2289" actId="1038"/>
          <ac:spMkLst>
            <pc:docMk/>
            <pc:sldMk cId="153703373" sldId="525"/>
            <ac:spMk id="21" creationId="{42D28338-F442-452B-A111-7626D63190F1}"/>
          </ac:spMkLst>
        </pc:spChg>
        <pc:spChg chg="mod">
          <ac:chgData name="Jen Wilson" userId="000f367a-3246-491c-88b4-803a33f58a8b" providerId="ADAL" clId="{03C4A3B3-E893-154D-BC58-6A5D3618BA2A}" dt="2021-05-04T18:07:49.991" v="2289" actId="1038"/>
          <ac:spMkLst>
            <pc:docMk/>
            <pc:sldMk cId="153703373" sldId="525"/>
            <ac:spMk id="22" creationId="{76933F05-55E8-4B43-8743-851432B364A8}"/>
          </ac:spMkLst>
        </pc:spChg>
        <pc:spChg chg="mod">
          <ac:chgData name="Jen Wilson" userId="000f367a-3246-491c-88b4-803a33f58a8b" providerId="ADAL" clId="{03C4A3B3-E893-154D-BC58-6A5D3618BA2A}" dt="2021-05-03T21:25:06.698" v="1735" actId="404"/>
          <ac:spMkLst>
            <pc:docMk/>
            <pc:sldMk cId="153703373" sldId="525"/>
            <ac:spMk id="23" creationId="{00000000-0000-0000-0000-000000000000}"/>
          </ac:spMkLst>
        </pc:spChg>
        <pc:spChg chg="mod">
          <ac:chgData name="Jen Wilson" userId="000f367a-3246-491c-88b4-803a33f58a8b" providerId="ADAL" clId="{03C4A3B3-E893-154D-BC58-6A5D3618BA2A}" dt="2021-05-04T18:07:49.991" v="2289" actId="1038"/>
          <ac:spMkLst>
            <pc:docMk/>
            <pc:sldMk cId="153703373" sldId="525"/>
            <ac:spMk id="24" creationId="{8468633F-7EA3-483B-A547-EB0B1644230D}"/>
          </ac:spMkLst>
        </pc:spChg>
        <pc:spChg chg="mod">
          <ac:chgData name="Jen Wilson" userId="000f367a-3246-491c-88b4-803a33f58a8b" providerId="ADAL" clId="{03C4A3B3-E893-154D-BC58-6A5D3618BA2A}" dt="2021-05-04T18:07:49.991" v="2289" actId="1038"/>
          <ac:spMkLst>
            <pc:docMk/>
            <pc:sldMk cId="153703373" sldId="525"/>
            <ac:spMk id="25" creationId="{ED1CE3FB-63C1-4C32-8346-0269E752A46B}"/>
          </ac:spMkLst>
        </pc:spChg>
        <pc:spChg chg="mod">
          <ac:chgData name="Jen Wilson" userId="000f367a-3246-491c-88b4-803a33f58a8b" providerId="ADAL" clId="{03C4A3B3-E893-154D-BC58-6A5D3618BA2A}" dt="2021-05-04T18:07:49.991" v="2289" actId="1038"/>
          <ac:spMkLst>
            <pc:docMk/>
            <pc:sldMk cId="153703373" sldId="525"/>
            <ac:spMk id="26" creationId="{1353F493-BC58-4A9E-9A07-34460047CFF3}"/>
          </ac:spMkLst>
        </pc:spChg>
        <pc:graphicFrameChg chg="mod modGraphic">
          <ac:chgData name="Jen Wilson" userId="000f367a-3246-491c-88b4-803a33f58a8b" providerId="ADAL" clId="{03C4A3B3-E893-154D-BC58-6A5D3618BA2A}" dt="2021-05-04T18:09:38.025" v="2333" actId="14734"/>
          <ac:graphicFrameMkLst>
            <pc:docMk/>
            <pc:sldMk cId="153703373" sldId="525"/>
            <ac:graphicFrameMk id="20" creationId="{290D5B93-6219-485E-960E-1886BE0CD206}"/>
          </ac:graphicFrameMkLst>
        </pc:graphicFrameChg>
        <pc:picChg chg="add mod">
          <ac:chgData name="Jen Wilson" userId="000f367a-3246-491c-88b4-803a33f58a8b" providerId="ADAL" clId="{03C4A3B3-E893-154D-BC58-6A5D3618BA2A}" dt="2021-05-24T18:53:41.598" v="2801" actId="167"/>
          <ac:picMkLst>
            <pc:docMk/>
            <pc:sldMk cId="153703373" sldId="525"/>
            <ac:picMk id="5" creationId="{2C24DFD3-8180-CC46-A78E-2FC1AA50765E}"/>
          </ac:picMkLst>
        </pc:picChg>
        <pc:picChg chg="del mod">
          <ac:chgData name="Jen Wilson" userId="000f367a-3246-491c-88b4-803a33f58a8b" providerId="ADAL" clId="{03C4A3B3-E893-154D-BC58-6A5D3618BA2A}" dt="2021-05-24T18:53:44.364" v="2802" actId="478"/>
          <ac:picMkLst>
            <pc:docMk/>
            <pc:sldMk cId="153703373" sldId="525"/>
            <ac:picMk id="17" creationId="{58A3EB3A-B33F-441D-A5FE-6300EA1A0224}"/>
          </ac:picMkLst>
        </pc:picChg>
      </pc:sldChg>
      <pc:sldChg chg="addSp delSp modSp mod chgLayout">
        <pc:chgData name="Jen Wilson" userId="000f367a-3246-491c-88b4-803a33f58a8b" providerId="ADAL" clId="{03C4A3B3-E893-154D-BC58-6A5D3618BA2A}" dt="2021-05-24T18:54:19.334" v="2809" actId="167"/>
        <pc:sldMkLst>
          <pc:docMk/>
          <pc:sldMk cId="3998820004" sldId="526"/>
        </pc:sldMkLst>
        <pc:spChg chg="add del mod">
          <ac:chgData name="Jen Wilson" userId="000f367a-3246-491c-88b4-803a33f58a8b" providerId="ADAL" clId="{03C4A3B3-E893-154D-BC58-6A5D3618BA2A}" dt="2021-05-03T16:20:01.154" v="409" actId="6264"/>
          <ac:spMkLst>
            <pc:docMk/>
            <pc:sldMk cId="3998820004" sldId="526"/>
            <ac:spMk id="2" creationId="{410CE897-844D-3D4C-8776-53FF2825FF79}"/>
          </ac:spMkLst>
        </pc:spChg>
        <pc:spChg chg="add del mod">
          <ac:chgData name="Jen Wilson" userId="000f367a-3246-491c-88b4-803a33f58a8b" providerId="ADAL" clId="{03C4A3B3-E893-154D-BC58-6A5D3618BA2A}" dt="2021-05-04T16:24:29.850" v="2116" actId="478"/>
          <ac:spMkLst>
            <pc:docMk/>
            <pc:sldMk cId="3998820004" sldId="526"/>
            <ac:spMk id="4" creationId="{00000000-0000-0000-0000-000000000000}"/>
          </ac:spMkLst>
        </pc:spChg>
        <pc:spChg chg="add mod ord">
          <ac:chgData name="Jen Wilson" userId="000f367a-3246-491c-88b4-803a33f58a8b" providerId="ADAL" clId="{03C4A3B3-E893-154D-BC58-6A5D3618BA2A}" dt="2021-05-03T16:20:04.942" v="412" actId="6264"/>
          <ac:spMkLst>
            <pc:docMk/>
            <pc:sldMk cId="3998820004" sldId="526"/>
            <ac:spMk id="5" creationId="{D4C78C48-999F-2D4B-83D4-F0E2A412DACC}"/>
          </ac:spMkLst>
        </pc:spChg>
        <pc:spChg chg="add del mod ord">
          <ac:chgData name="Jen Wilson" userId="000f367a-3246-491c-88b4-803a33f58a8b" providerId="ADAL" clId="{03C4A3B3-E893-154D-BC58-6A5D3618BA2A}" dt="2021-05-03T16:20:04.942" v="412" actId="6264"/>
          <ac:spMkLst>
            <pc:docMk/>
            <pc:sldMk cId="3998820004" sldId="526"/>
            <ac:spMk id="6" creationId="{64BC3737-8799-9A4D-B732-2DAF14E0E116}"/>
          </ac:spMkLst>
        </pc:spChg>
        <pc:spChg chg="add del mod">
          <ac:chgData name="Jen Wilson" userId="000f367a-3246-491c-88b4-803a33f58a8b" providerId="ADAL" clId="{03C4A3B3-E893-154D-BC58-6A5D3618BA2A}" dt="2021-05-03T16:20:04.942" v="412" actId="6264"/>
          <ac:spMkLst>
            <pc:docMk/>
            <pc:sldMk cId="3998820004" sldId="526"/>
            <ac:spMk id="7" creationId="{5624F5F5-8552-AE49-894C-5C1AA70B4AB0}"/>
          </ac:spMkLst>
        </pc:spChg>
        <pc:spChg chg="add del mod">
          <ac:chgData name="Jen Wilson" userId="000f367a-3246-491c-88b4-803a33f58a8b" providerId="ADAL" clId="{03C4A3B3-E893-154D-BC58-6A5D3618BA2A}" dt="2021-05-04T16:24:29.850" v="2116" actId="478"/>
          <ac:spMkLst>
            <pc:docMk/>
            <pc:sldMk cId="3998820004" sldId="526"/>
            <ac:spMk id="9" creationId="{00000000-0000-0000-0000-000000000000}"/>
          </ac:spMkLst>
        </pc:spChg>
        <pc:spChg chg="mod">
          <ac:chgData name="Jen Wilson" userId="000f367a-3246-491c-88b4-803a33f58a8b" providerId="ADAL" clId="{03C4A3B3-E893-154D-BC58-6A5D3618BA2A}" dt="2021-05-04T18:05:08.842" v="2209" actId="465"/>
          <ac:spMkLst>
            <pc:docMk/>
            <pc:sldMk cId="3998820004" sldId="526"/>
            <ac:spMk id="10" creationId="{00000000-0000-0000-0000-000000000000}"/>
          </ac:spMkLst>
        </pc:spChg>
        <pc:spChg chg="del mod">
          <ac:chgData name="Jen Wilson" userId="000f367a-3246-491c-88b4-803a33f58a8b" providerId="ADAL" clId="{03C4A3B3-E893-154D-BC58-6A5D3618BA2A}" dt="2021-05-03T16:20:00.542" v="408" actId="478"/>
          <ac:spMkLst>
            <pc:docMk/>
            <pc:sldMk cId="3998820004" sldId="526"/>
            <ac:spMk id="11" creationId="{09256329-131B-4A71-A813-6E09B769EDB9}"/>
          </ac:spMkLst>
        </pc:spChg>
        <pc:spChg chg="mod ord">
          <ac:chgData name="Jen Wilson" userId="000f367a-3246-491c-88b4-803a33f58a8b" providerId="ADAL" clId="{03C4A3B3-E893-154D-BC58-6A5D3618BA2A}" dt="2021-05-03T16:20:04.942" v="412" actId="6264"/>
          <ac:spMkLst>
            <pc:docMk/>
            <pc:sldMk cId="3998820004" sldId="526"/>
            <ac:spMk id="12" creationId="{A143226E-3E95-4C25-97A4-0C6CF37232C0}"/>
          </ac:spMkLst>
        </pc:spChg>
        <pc:spChg chg="mod">
          <ac:chgData name="Jen Wilson" userId="000f367a-3246-491c-88b4-803a33f58a8b" providerId="ADAL" clId="{03C4A3B3-E893-154D-BC58-6A5D3618BA2A}" dt="2021-05-04T18:05:08.842" v="2209" actId="465"/>
          <ac:spMkLst>
            <pc:docMk/>
            <pc:sldMk cId="3998820004" sldId="526"/>
            <ac:spMk id="13" creationId="{00000000-0000-0000-0000-000000000000}"/>
          </ac:spMkLst>
        </pc:spChg>
        <pc:spChg chg="mod">
          <ac:chgData name="Jen Wilson" userId="000f367a-3246-491c-88b4-803a33f58a8b" providerId="ADAL" clId="{03C4A3B3-E893-154D-BC58-6A5D3618BA2A}" dt="2021-05-04T18:05:08.842" v="2209" actId="465"/>
          <ac:spMkLst>
            <pc:docMk/>
            <pc:sldMk cId="3998820004" sldId="526"/>
            <ac:spMk id="14" creationId="{00000000-0000-0000-0000-000000000000}"/>
          </ac:spMkLst>
        </pc:spChg>
        <pc:spChg chg="mod">
          <ac:chgData name="Jen Wilson" userId="000f367a-3246-491c-88b4-803a33f58a8b" providerId="ADAL" clId="{03C4A3B3-E893-154D-BC58-6A5D3618BA2A}" dt="2021-05-04T16:24:39.150" v="2119" actId="1076"/>
          <ac:spMkLst>
            <pc:docMk/>
            <pc:sldMk cId="3998820004" sldId="526"/>
            <ac:spMk id="15" creationId="{BBB72E8B-48EE-45F8-B16A-A70729D9F123}"/>
          </ac:spMkLst>
        </pc:spChg>
        <pc:spChg chg="add del mod">
          <ac:chgData name="Jen Wilson" userId="000f367a-3246-491c-88b4-803a33f58a8b" providerId="ADAL" clId="{03C4A3B3-E893-154D-BC58-6A5D3618BA2A}" dt="2021-05-03T16:20:04.942" v="412" actId="6264"/>
          <ac:spMkLst>
            <pc:docMk/>
            <pc:sldMk cId="3998820004" sldId="526"/>
            <ac:spMk id="16" creationId="{31369F1F-9706-0840-9619-FD965C577AE5}"/>
          </ac:spMkLst>
        </pc:spChg>
        <pc:spChg chg="add mod">
          <ac:chgData name="Jen Wilson" userId="000f367a-3246-491c-88b4-803a33f58a8b" providerId="ADAL" clId="{03C4A3B3-E893-154D-BC58-6A5D3618BA2A}" dt="2021-05-04T16:24:35.404" v="2117"/>
          <ac:spMkLst>
            <pc:docMk/>
            <pc:sldMk cId="3998820004" sldId="526"/>
            <ac:spMk id="16" creationId="{8C659CAE-5E06-F84B-8D0F-15657FFE2F5C}"/>
          </ac:spMkLst>
        </pc:spChg>
        <pc:spChg chg="add del mod ord">
          <ac:chgData name="Jen Wilson" userId="000f367a-3246-491c-88b4-803a33f58a8b" providerId="ADAL" clId="{03C4A3B3-E893-154D-BC58-6A5D3618BA2A}" dt="2021-05-03T16:20:08.167" v="413" actId="478"/>
          <ac:spMkLst>
            <pc:docMk/>
            <pc:sldMk cId="3998820004" sldId="526"/>
            <ac:spMk id="17" creationId="{10B95A3F-E405-734D-A76F-F2B82DA7B5DD}"/>
          </ac:spMkLst>
        </pc:spChg>
        <pc:spChg chg="add mod">
          <ac:chgData name="Jen Wilson" userId="000f367a-3246-491c-88b4-803a33f58a8b" providerId="ADAL" clId="{03C4A3B3-E893-154D-BC58-6A5D3618BA2A}" dt="2021-05-04T16:24:35.404" v="2117"/>
          <ac:spMkLst>
            <pc:docMk/>
            <pc:sldMk cId="3998820004" sldId="526"/>
            <ac:spMk id="17" creationId="{20A8A2E0-6E59-904C-922E-78EACBB98786}"/>
          </ac:spMkLst>
        </pc:spChg>
        <pc:spChg chg="del mod">
          <ac:chgData name="Jen Wilson" userId="000f367a-3246-491c-88b4-803a33f58a8b" providerId="ADAL" clId="{03C4A3B3-E893-154D-BC58-6A5D3618BA2A}" dt="2021-05-04T18:03:56.124" v="2151" actId="478"/>
          <ac:spMkLst>
            <pc:docMk/>
            <pc:sldMk cId="3998820004" sldId="526"/>
            <ac:spMk id="18" creationId="{00000000-0000-0000-0000-000000000000}"/>
          </ac:spMkLst>
        </pc:spChg>
        <pc:spChg chg="add mod">
          <ac:chgData name="Jen Wilson" userId="000f367a-3246-491c-88b4-803a33f58a8b" providerId="ADAL" clId="{03C4A3B3-E893-154D-BC58-6A5D3618BA2A}" dt="2021-05-04T16:24:35.404" v="2117"/>
          <ac:spMkLst>
            <pc:docMk/>
            <pc:sldMk cId="3998820004" sldId="526"/>
            <ac:spMk id="19" creationId="{2A53B982-F4C1-0F49-B883-915F44A1DFFB}"/>
          </ac:spMkLst>
        </pc:spChg>
        <pc:spChg chg="add del mod">
          <ac:chgData name="Jen Wilson" userId="000f367a-3246-491c-88b4-803a33f58a8b" providerId="ADAL" clId="{03C4A3B3-E893-154D-BC58-6A5D3618BA2A}" dt="2021-05-04T16:24:29.850" v="2116" actId="478"/>
          <ac:spMkLst>
            <pc:docMk/>
            <pc:sldMk cId="3998820004" sldId="526"/>
            <ac:spMk id="23" creationId="{00000000-0000-0000-0000-000000000000}"/>
          </ac:spMkLst>
        </pc:spChg>
        <pc:spChg chg="mod">
          <ac:chgData name="Jen Wilson" userId="000f367a-3246-491c-88b4-803a33f58a8b" providerId="ADAL" clId="{03C4A3B3-E893-154D-BC58-6A5D3618BA2A}" dt="2021-05-04T18:05:08.842" v="2209" actId="465"/>
          <ac:spMkLst>
            <pc:docMk/>
            <pc:sldMk cId="3998820004" sldId="526"/>
            <ac:spMk id="34" creationId="{00000000-0000-0000-0000-000000000000}"/>
          </ac:spMkLst>
        </pc:spChg>
        <pc:graphicFrameChg chg="mod modGraphic">
          <ac:chgData name="Jen Wilson" userId="000f367a-3246-491c-88b4-803a33f58a8b" providerId="ADAL" clId="{03C4A3B3-E893-154D-BC58-6A5D3618BA2A}" dt="2021-05-04T18:09:07.151" v="2322" actId="14734"/>
          <ac:graphicFrameMkLst>
            <pc:docMk/>
            <pc:sldMk cId="3998820004" sldId="526"/>
            <ac:graphicFrameMk id="8" creationId="{00000000-0000-0000-0000-000000000000}"/>
          </ac:graphicFrameMkLst>
        </pc:graphicFrameChg>
        <pc:picChg chg="mod">
          <ac:chgData name="Jen Wilson" userId="000f367a-3246-491c-88b4-803a33f58a8b" providerId="ADAL" clId="{03C4A3B3-E893-154D-BC58-6A5D3618BA2A}" dt="2021-05-04T18:04:38.936" v="2165" actId="1076"/>
          <ac:picMkLst>
            <pc:docMk/>
            <pc:sldMk cId="3998820004" sldId="526"/>
            <ac:picMk id="3" creationId="{00000000-0000-0000-0000-000000000000}"/>
          </ac:picMkLst>
        </pc:picChg>
        <pc:picChg chg="add mod">
          <ac:chgData name="Jen Wilson" userId="000f367a-3246-491c-88b4-803a33f58a8b" providerId="ADAL" clId="{03C4A3B3-E893-154D-BC58-6A5D3618BA2A}" dt="2021-05-24T18:54:19.334" v="2809" actId="167"/>
          <ac:picMkLst>
            <pc:docMk/>
            <pc:sldMk cId="3998820004" sldId="526"/>
            <ac:picMk id="4" creationId="{787B1D60-4CBB-254A-8D5F-D0E1C4ABC8E5}"/>
          </ac:picMkLst>
        </pc:picChg>
      </pc:sldChg>
      <pc:sldChg chg="addSp delSp modSp mod chgLayout">
        <pc:chgData name="Jen Wilson" userId="000f367a-3246-491c-88b4-803a33f58a8b" providerId="ADAL" clId="{03C4A3B3-E893-154D-BC58-6A5D3618BA2A}" dt="2021-05-24T18:54:03.676" v="2806" actId="478"/>
        <pc:sldMkLst>
          <pc:docMk/>
          <pc:sldMk cId="1350752090" sldId="527"/>
        </pc:sldMkLst>
        <pc:spChg chg="add del mod">
          <ac:chgData name="Jen Wilson" userId="000f367a-3246-491c-88b4-803a33f58a8b" providerId="ADAL" clId="{03C4A3B3-E893-154D-BC58-6A5D3618BA2A}" dt="2021-05-03T16:19:10.827" v="389" actId="6264"/>
          <ac:spMkLst>
            <pc:docMk/>
            <pc:sldMk cId="1350752090" sldId="527"/>
            <ac:spMk id="3" creationId="{CEFB1CBB-548C-1B41-B942-A3C5BB8CBC5C}"/>
          </ac:spMkLst>
        </pc:spChg>
        <pc:spChg chg="mod">
          <ac:chgData name="Jen Wilson" userId="000f367a-3246-491c-88b4-803a33f58a8b" providerId="ADAL" clId="{03C4A3B3-E893-154D-BC58-6A5D3618BA2A}" dt="2021-05-03T21:58:28.431" v="2017" actId="404"/>
          <ac:spMkLst>
            <pc:docMk/>
            <pc:sldMk cId="1350752090" sldId="527"/>
            <ac:spMk id="4" creationId="{00000000-0000-0000-0000-000000000000}"/>
          </ac:spMkLst>
        </pc:spChg>
        <pc:spChg chg="add mod ord">
          <ac:chgData name="Jen Wilson" userId="000f367a-3246-491c-88b4-803a33f58a8b" providerId="ADAL" clId="{03C4A3B3-E893-154D-BC58-6A5D3618BA2A}" dt="2021-05-03T16:19:13.711" v="392" actId="6264"/>
          <ac:spMkLst>
            <pc:docMk/>
            <pc:sldMk cId="1350752090" sldId="527"/>
            <ac:spMk id="5" creationId="{C54E7D0A-30BF-084E-AC79-CE41062EF91E}"/>
          </ac:spMkLst>
        </pc:spChg>
        <pc:spChg chg="add del mod ord">
          <ac:chgData name="Jen Wilson" userId="000f367a-3246-491c-88b4-803a33f58a8b" providerId="ADAL" clId="{03C4A3B3-E893-154D-BC58-6A5D3618BA2A}" dt="2021-05-03T16:19:13.711" v="392" actId="6264"/>
          <ac:spMkLst>
            <pc:docMk/>
            <pc:sldMk cId="1350752090" sldId="527"/>
            <ac:spMk id="6" creationId="{1B3D1F23-63D5-CF4F-B0EE-945848F49D4C}"/>
          </ac:spMkLst>
        </pc:spChg>
        <pc:spChg chg="add del mod">
          <ac:chgData name="Jen Wilson" userId="000f367a-3246-491c-88b4-803a33f58a8b" providerId="ADAL" clId="{03C4A3B3-E893-154D-BC58-6A5D3618BA2A}" dt="2021-05-03T16:19:13.711" v="392" actId="6264"/>
          <ac:spMkLst>
            <pc:docMk/>
            <pc:sldMk cId="1350752090" sldId="527"/>
            <ac:spMk id="7" creationId="{51CFB634-6B66-D740-843A-DD249FE1CFE0}"/>
          </ac:spMkLst>
        </pc:spChg>
        <pc:spChg chg="mod">
          <ac:chgData name="Jen Wilson" userId="000f367a-3246-491c-88b4-803a33f58a8b" providerId="ADAL" clId="{03C4A3B3-E893-154D-BC58-6A5D3618BA2A}" dt="2021-05-03T21:58:28.431" v="2017" actId="404"/>
          <ac:spMkLst>
            <pc:docMk/>
            <pc:sldMk cId="1350752090" sldId="527"/>
            <ac:spMk id="9" creationId="{00000000-0000-0000-0000-000000000000}"/>
          </ac:spMkLst>
        </pc:spChg>
        <pc:spChg chg="mod">
          <ac:chgData name="Jen Wilson" userId="000f367a-3246-491c-88b4-803a33f58a8b" providerId="ADAL" clId="{03C4A3B3-E893-154D-BC58-6A5D3618BA2A}" dt="2021-05-04T18:08:53.107" v="2317" actId="465"/>
          <ac:spMkLst>
            <pc:docMk/>
            <pc:sldMk cId="1350752090" sldId="527"/>
            <ac:spMk id="10" creationId="{00000000-0000-0000-0000-000000000000}"/>
          </ac:spMkLst>
        </pc:spChg>
        <pc:spChg chg="del mod">
          <ac:chgData name="Jen Wilson" userId="000f367a-3246-491c-88b4-803a33f58a8b" providerId="ADAL" clId="{03C4A3B3-E893-154D-BC58-6A5D3618BA2A}" dt="2021-05-03T16:19:10.182" v="388" actId="478"/>
          <ac:spMkLst>
            <pc:docMk/>
            <pc:sldMk cId="1350752090" sldId="527"/>
            <ac:spMk id="11" creationId="{09256329-131B-4A71-A813-6E09B769EDB9}"/>
          </ac:spMkLst>
        </pc:spChg>
        <pc:spChg chg="mod ord">
          <ac:chgData name="Jen Wilson" userId="000f367a-3246-491c-88b4-803a33f58a8b" providerId="ADAL" clId="{03C4A3B3-E893-154D-BC58-6A5D3618BA2A}" dt="2021-05-03T16:19:13.711" v="392" actId="6264"/>
          <ac:spMkLst>
            <pc:docMk/>
            <pc:sldMk cId="1350752090" sldId="527"/>
            <ac:spMk id="12" creationId="{A143226E-3E95-4C25-97A4-0C6CF37232C0}"/>
          </ac:spMkLst>
        </pc:spChg>
        <pc:spChg chg="mod">
          <ac:chgData name="Jen Wilson" userId="000f367a-3246-491c-88b4-803a33f58a8b" providerId="ADAL" clId="{03C4A3B3-E893-154D-BC58-6A5D3618BA2A}" dt="2021-05-04T18:08:53.107" v="2317" actId="465"/>
          <ac:spMkLst>
            <pc:docMk/>
            <pc:sldMk cId="1350752090" sldId="527"/>
            <ac:spMk id="13" creationId="{00000000-0000-0000-0000-000000000000}"/>
          </ac:spMkLst>
        </pc:spChg>
        <pc:spChg chg="mod">
          <ac:chgData name="Jen Wilson" userId="000f367a-3246-491c-88b4-803a33f58a8b" providerId="ADAL" clId="{03C4A3B3-E893-154D-BC58-6A5D3618BA2A}" dt="2021-05-04T18:08:53.107" v="2317" actId="465"/>
          <ac:spMkLst>
            <pc:docMk/>
            <pc:sldMk cId="1350752090" sldId="527"/>
            <ac:spMk id="14" creationId="{00000000-0000-0000-0000-000000000000}"/>
          </ac:spMkLst>
        </pc:spChg>
        <pc:spChg chg="add del mod">
          <ac:chgData name="Jen Wilson" userId="000f367a-3246-491c-88b4-803a33f58a8b" providerId="ADAL" clId="{03C4A3B3-E893-154D-BC58-6A5D3618BA2A}" dt="2021-05-03T16:19:13.711" v="392" actId="6264"/>
          <ac:spMkLst>
            <pc:docMk/>
            <pc:sldMk cId="1350752090" sldId="527"/>
            <ac:spMk id="15" creationId="{A9F06099-5757-6240-ADEA-490487C3EE2B}"/>
          </ac:spMkLst>
        </pc:spChg>
        <pc:spChg chg="mod">
          <ac:chgData name="Jen Wilson" userId="000f367a-3246-491c-88b4-803a33f58a8b" providerId="ADAL" clId="{03C4A3B3-E893-154D-BC58-6A5D3618BA2A}" dt="2021-05-03T21:58:19.713" v="2013" actId="1036"/>
          <ac:spMkLst>
            <pc:docMk/>
            <pc:sldMk cId="1350752090" sldId="527"/>
            <ac:spMk id="16" creationId="{1DF389EC-CE75-4225-8B12-9605863DC8F5}"/>
          </ac:spMkLst>
        </pc:spChg>
        <pc:spChg chg="add del mod ord">
          <ac:chgData name="Jen Wilson" userId="000f367a-3246-491c-88b4-803a33f58a8b" providerId="ADAL" clId="{03C4A3B3-E893-154D-BC58-6A5D3618BA2A}" dt="2021-05-03T16:19:15.744" v="393" actId="478"/>
          <ac:spMkLst>
            <pc:docMk/>
            <pc:sldMk cId="1350752090" sldId="527"/>
            <ac:spMk id="17" creationId="{2362BA95-2275-8041-8768-DFE2E7AC8BE2}"/>
          </ac:spMkLst>
        </pc:spChg>
        <pc:spChg chg="del mod">
          <ac:chgData name="Jen Wilson" userId="000f367a-3246-491c-88b4-803a33f58a8b" providerId="ADAL" clId="{03C4A3B3-E893-154D-BC58-6A5D3618BA2A}" dt="2021-05-03T21:59:49.912" v="2039" actId="478"/>
          <ac:spMkLst>
            <pc:docMk/>
            <pc:sldMk cId="1350752090" sldId="527"/>
            <ac:spMk id="18" creationId="{00000000-0000-0000-0000-000000000000}"/>
          </ac:spMkLst>
        </pc:spChg>
        <pc:spChg chg="mod">
          <ac:chgData name="Jen Wilson" userId="000f367a-3246-491c-88b4-803a33f58a8b" providerId="ADAL" clId="{03C4A3B3-E893-154D-BC58-6A5D3618BA2A}" dt="2021-05-03T21:58:28.431" v="2017" actId="404"/>
          <ac:spMkLst>
            <pc:docMk/>
            <pc:sldMk cId="1350752090" sldId="527"/>
            <ac:spMk id="23" creationId="{00000000-0000-0000-0000-000000000000}"/>
          </ac:spMkLst>
        </pc:spChg>
        <pc:spChg chg="mod">
          <ac:chgData name="Jen Wilson" userId="000f367a-3246-491c-88b4-803a33f58a8b" providerId="ADAL" clId="{03C4A3B3-E893-154D-BC58-6A5D3618BA2A}" dt="2021-05-04T18:08:53.107" v="2317" actId="465"/>
          <ac:spMkLst>
            <pc:docMk/>
            <pc:sldMk cId="1350752090" sldId="527"/>
            <ac:spMk id="34" creationId="{00000000-0000-0000-0000-000000000000}"/>
          </ac:spMkLst>
        </pc:spChg>
        <pc:graphicFrameChg chg="mod modGraphic">
          <ac:chgData name="Jen Wilson" userId="000f367a-3246-491c-88b4-803a33f58a8b" providerId="ADAL" clId="{03C4A3B3-E893-154D-BC58-6A5D3618BA2A}" dt="2021-05-04T18:08:15.818" v="2293" actId="14100"/>
          <ac:graphicFrameMkLst>
            <pc:docMk/>
            <pc:sldMk cId="1350752090" sldId="527"/>
            <ac:graphicFrameMk id="8" creationId="{00000000-0000-0000-0000-000000000000}"/>
          </ac:graphicFrameMkLst>
        </pc:graphicFrameChg>
        <pc:picChg chg="add del mod">
          <ac:chgData name="Jen Wilson" userId="000f367a-3246-491c-88b4-803a33f58a8b" providerId="ADAL" clId="{03C4A3B3-E893-154D-BC58-6A5D3618BA2A}" dt="2021-05-24T18:54:03.676" v="2806" actId="478"/>
          <ac:picMkLst>
            <pc:docMk/>
            <pc:sldMk cId="1350752090" sldId="527"/>
            <ac:picMk id="2" creationId="{00000000-0000-0000-0000-000000000000}"/>
          </ac:picMkLst>
        </pc:picChg>
        <pc:picChg chg="add mod">
          <ac:chgData name="Jen Wilson" userId="000f367a-3246-491c-88b4-803a33f58a8b" providerId="ADAL" clId="{03C4A3B3-E893-154D-BC58-6A5D3618BA2A}" dt="2021-05-24T18:54:01.986" v="2805" actId="167"/>
          <ac:picMkLst>
            <pc:docMk/>
            <pc:sldMk cId="1350752090" sldId="527"/>
            <ac:picMk id="6" creationId="{B9FA6C67-E4CE-6E44-AC6A-BE0A2D4BB69D}"/>
          </ac:picMkLst>
        </pc:picChg>
      </pc:sldChg>
      <pc:sldChg chg="addSp delSp modSp mod chgLayout">
        <pc:chgData name="Jen Wilson" userId="000f367a-3246-491c-88b4-803a33f58a8b" providerId="ADAL" clId="{03C4A3B3-E893-154D-BC58-6A5D3618BA2A}" dt="2021-05-03T21:22:34.101" v="1715"/>
        <pc:sldMkLst>
          <pc:docMk/>
          <pc:sldMk cId="801101590" sldId="528"/>
        </pc:sldMkLst>
        <pc:spChg chg="add del mod">
          <ac:chgData name="Jen Wilson" userId="000f367a-3246-491c-88b4-803a33f58a8b" providerId="ADAL" clId="{03C4A3B3-E893-154D-BC58-6A5D3618BA2A}" dt="2021-05-03T16:17:56.502" v="346" actId="6264"/>
          <ac:spMkLst>
            <pc:docMk/>
            <pc:sldMk cId="801101590" sldId="528"/>
            <ac:spMk id="2" creationId="{F01C049A-BCCC-8A44-9048-D0ADE9A194DC}"/>
          </ac:spMkLst>
        </pc:spChg>
        <pc:spChg chg="add del mod">
          <ac:chgData name="Jen Wilson" userId="000f367a-3246-491c-88b4-803a33f58a8b" providerId="ADAL" clId="{03C4A3B3-E893-154D-BC58-6A5D3618BA2A}" dt="2021-05-03T16:17:56.502" v="346" actId="6264"/>
          <ac:spMkLst>
            <pc:docMk/>
            <pc:sldMk cId="801101590" sldId="528"/>
            <ac:spMk id="3" creationId="{AAD7E877-C774-9E40-BD20-1EE1C25EED2E}"/>
          </ac:spMkLst>
        </pc:spChg>
        <pc:spChg chg="add mod ord">
          <ac:chgData name="Jen Wilson" userId="000f367a-3246-491c-88b4-803a33f58a8b" providerId="ADAL" clId="{03C4A3B3-E893-154D-BC58-6A5D3618BA2A}" dt="2021-05-03T16:17:58.913" v="349" actId="6264"/>
          <ac:spMkLst>
            <pc:docMk/>
            <pc:sldMk cId="801101590" sldId="528"/>
            <ac:spMk id="4" creationId="{DE35E66F-48C1-D842-8C63-6E3B4CFE0ADF}"/>
          </ac:spMkLst>
        </pc:spChg>
        <pc:spChg chg="add del mod">
          <ac:chgData name="Jen Wilson" userId="000f367a-3246-491c-88b4-803a33f58a8b" providerId="ADAL" clId="{03C4A3B3-E893-154D-BC58-6A5D3618BA2A}" dt="2021-05-03T16:17:58.913" v="349" actId="6264"/>
          <ac:spMkLst>
            <pc:docMk/>
            <pc:sldMk cId="801101590" sldId="528"/>
            <ac:spMk id="5" creationId="{205AAB94-E6C7-124E-932D-EAF0EEBE35C6}"/>
          </ac:spMkLst>
        </pc:spChg>
        <pc:spChg chg="add del mod">
          <ac:chgData name="Jen Wilson" userId="000f367a-3246-491c-88b4-803a33f58a8b" providerId="ADAL" clId="{03C4A3B3-E893-154D-BC58-6A5D3618BA2A}" dt="2021-05-03T16:17:58.913" v="349" actId="6264"/>
          <ac:spMkLst>
            <pc:docMk/>
            <pc:sldMk cId="801101590" sldId="528"/>
            <ac:spMk id="6" creationId="{34805768-4DFE-2A43-9236-40379BC05C58}"/>
          </ac:spMkLst>
        </pc:spChg>
        <pc:spChg chg="mod">
          <ac:chgData name="Jen Wilson" userId="000f367a-3246-491c-88b4-803a33f58a8b" providerId="ADAL" clId="{03C4A3B3-E893-154D-BC58-6A5D3618BA2A}" dt="2021-05-03T21:21:43.953" v="1709" actId="1076"/>
          <ac:spMkLst>
            <pc:docMk/>
            <pc:sldMk cId="801101590" sldId="528"/>
            <ac:spMk id="7" creationId="{3809F8A6-669C-4872-86DC-5DE02D11BEF5}"/>
          </ac:spMkLst>
        </pc:spChg>
        <pc:spChg chg="add del mod">
          <ac:chgData name="Jen Wilson" userId="000f367a-3246-491c-88b4-803a33f58a8b" providerId="ADAL" clId="{03C4A3B3-E893-154D-BC58-6A5D3618BA2A}" dt="2021-05-03T16:17:58.913" v="349" actId="6264"/>
          <ac:spMkLst>
            <pc:docMk/>
            <pc:sldMk cId="801101590" sldId="528"/>
            <ac:spMk id="9" creationId="{458B39D3-38C4-8646-BC34-D7E08202A0AD}"/>
          </ac:spMkLst>
        </pc:spChg>
        <pc:spChg chg="del mod">
          <ac:chgData name="Jen Wilson" userId="000f367a-3246-491c-88b4-803a33f58a8b" providerId="ADAL" clId="{03C4A3B3-E893-154D-BC58-6A5D3618BA2A}" dt="2021-05-03T16:17:55.440" v="345" actId="478"/>
          <ac:spMkLst>
            <pc:docMk/>
            <pc:sldMk cId="801101590" sldId="528"/>
            <ac:spMk id="11" creationId="{09256329-131B-4A71-A813-6E09B769EDB9}"/>
          </ac:spMkLst>
        </pc:spChg>
        <pc:spChg chg="mod ord">
          <ac:chgData name="Jen Wilson" userId="000f367a-3246-491c-88b4-803a33f58a8b" providerId="ADAL" clId="{03C4A3B3-E893-154D-BC58-6A5D3618BA2A}" dt="2021-05-03T16:17:58.913" v="349" actId="6264"/>
          <ac:spMkLst>
            <pc:docMk/>
            <pc:sldMk cId="801101590" sldId="528"/>
            <ac:spMk id="12" creationId="{A143226E-3E95-4C25-97A4-0C6CF37232C0}"/>
          </ac:spMkLst>
        </pc:spChg>
        <pc:graphicFrameChg chg="mod ord">
          <ac:chgData name="Jen Wilson" userId="000f367a-3246-491c-88b4-803a33f58a8b" providerId="ADAL" clId="{03C4A3B3-E893-154D-BC58-6A5D3618BA2A}" dt="2021-05-03T21:22:34.101" v="1715"/>
          <ac:graphicFrameMkLst>
            <pc:docMk/>
            <pc:sldMk cId="801101590" sldId="528"/>
            <ac:graphicFrameMk id="8" creationId="{371AA8D5-C255-487B-9481-C2EED0A15DB6}"/>
          </ac:graphicFrameMkLst>
        </pc:graphicFrameChg>
      </pc:sldChg>
      <pc:sldChg chg="addSp delSp modSp mod chgLayout">
        <pc:chgData name="Jen Wilson" userId="000f367a-3246-491c-88b4-803a33f58a8b" providerId="ADAL" clId="{03C4A3B3-E893-154D-BC58-6A5D3618BA2A}" dt="2021-05-03T18:48:52.419" v="1536"/>
        <pc:sldMkLst>
          <pc:docMk/>
          <pc:sldMk cId="3868985937" sldId="539"/>
        </pc:sldMkLst>
        <pc:spChg chg="del mod">
          <ac:chgData name="Jen Wilson" userId="000f367a-3246-491c-88b4-803a33f58a8b" providerId="ADAL" clId="{03C4A3B3-E893-154D-BC58-6A5D3618BA2A}" dt="2021-05-03T18:44:44.612" v="1504" actId="478"/>
          <ac:spMkLst>
            <pc:docMk/>
            <pc:sldMk cId="3868985937" sldId="539"/>
            <ac:spMk id="2" creationId="{9229D8EA-DFF0-4625-B809-4AE645D86D15}"/>
          </ac:spMkLst>
        </pc:spChg>
        <pc:spChg chg="add del mod">
          <ac:chgData name="Jen Wilson" userId="000f367a-3246-491c-88b4-803a33f58a8b" providerId="ADAL" clId="{03C4A3B3-E893-154D-BC58-6A5D3618BA2A}" dt="2021-05-03T16:10:41.128" v="297" actId="6264"/>
          <ac:spMkLst>
            <pc:docMk/>
            <pc:sldMk cId="3868985937" sldId="539"/>
            <ac:spMk id="3" creationId="{5171C587-9AF5-8A49-8DE5-3DF7B6F9C4E5}"/>
          </ac:spMkLst>
        </pc:spChg>
        <pc:spChg chg="add del mod">
          <ac:chgData name="Jen Wilson" userId="000f367a-3246-491c-88b4-803a33f58a8b" providerId="ADAL" clId="{03C4A3B3-E893-154D-BC58-6A5D3618BA2A}" dt="2021-05-03T16:10:41.128" v="297" actId="6264"/>
          <ac:spMkLst>
            <pc:docMk/>
            <pc:sldMk cId="3868985937" sldId="539"/>
            <ac:spMk id="4" creationId="{B3C5995D-41C9-B04F-ABD8-814E9378C90B}"/>
          </ac:spMkLst>
        </pc:spChg>
        <pc:spChg chg="add mod ord">
          <ac:chgData name="Jen Wilson" userId="000f367a-3246-491c-88b4-803a33f58a8b" providerId="ADAL" clId="{03C4A3B3-E893-154D-BC58-6A5D3618BA2A}" dt="2021-05-03T16:10:43.912" v="303" actId="27636"/>
          <ac:spMkLst>
            <pc:docMk/>
            <pc:sldMk cId="3868985937" sldId="539"/>
            <ac:spMk id="5" creationId="{A4FF5D96-3A8E-1746-919B-04265B0251BA}"/>
          </ac:spMkLst>
        </pc:spChg>
        <pc:spChg chg="add del mod">
          <ac:chgData name="Jen Wilson" userId="000f367a-3246-491c-88b4-803a33f58a8b" providerId="ADAL" clId="{03C4A3B3-E893-154D-BC58-6A5D3618BA2A}" dt="2021-05-03T16:10:43.864" v="302" actId="6264"/>
          <ac:spMkLst>
            <pc:docMk/>
            <pc:sldMk cId="3868985937" sldId="539"/>
            <ac:spMk id="6" creationId="{6E4491F6-41A7-7542-B45B-EEF124369993}"/>
          </ac:spMkLst>
        </pc:spChg>
        <pc:spChg chg="add del mod">
          <ac:chgData name="Jen Wilson" userId="000f367a-3246-491c-88b4-803a33f58a8b" providerId="ADAL" clId="{03C4A3B3-E893-154D-BC58-6A5D3618BA2A}" dt="2021-05-03T16:10:43.864" v="302" actId="6264"/>
          <ac:spMkLst>
            <pc:docMk/>
            <pc:sldMk cId="3868985937" sldId="539"/>
            <ac:spMk id="7" creationId="{89E23948-E20D-B542-98B5-5CC7FBEEBA4C}"/>
          </ac:spMkLst>
        </pc:spChg>
        <pc:spChg chg="mod">
          <ac:chgData name="Jen Wilson" userId="000f367a-3246-491c-88b4-803a33f58a8b" providerId="ADAL" clId="{03C4A3B3-E893-154D-BC58-6A5D3618BA2A}" dt="2021-05-03T18:43:51.948" v="1497" actId="1076"/>
          <ac:spMkLst>
            <pc:docMk/>
            <pc:sldMk cId="3868985937" sldId="539"/>
            <ac:spMk id="9" creationId="{9AC0139C-2A82-46DF-BC70-B18E6CE91B83}"/>
          </ac:spMkLst>
        </pc:spChg>
        <pc:spChg chg="add del mod">
          <ac:chgData name="Jen Wilson" userId="000f367a-3246-491c-88b4-803a33f58a8b" providerId="ADAL" clId="{03C4A3B3-E893-154D-BC58-6A5D3618BA2A}" dt="2021-05-03T16:10:43.864" v="302" actId="6264"/>
          <ac:spMkLst>
            <pc:docMk/>
            <pc:sldMk cId="3868985937" sldId="539"/>
            <ac:spMk id="10" creationId="{2621FC32-FBE9-934B-804F-F0E6AAAE5478}"/>
          </ac:spMkLst>
        </pc:spChg>
        <pc:spChg chg="del mod">
          <ac:chgData name="Jen Wilson" userId="000f367a-3246-491c-88b4-803a33f58a8b" providerId="ADAL" clId="{03C4A3B3-E893-154D-BC58-6A5D3618BA2A}" dt="2021-05-03T16:10:40.247" v="296" actId="478"/>
          <ac:spMkLst>
            <pc:docMk/>
            <pc:sldMk cId="3868985937" sldId="539"/>
            <ac:spMk id="11" creationId="{09256329-131B-4A71-A813-6E09B769EDB9}"/>
          </ac:spMkLst>
        </pc:spChg>
        <pc:spChg chg="mod ord">
          <ac:chgData name="Jen Wilson" userId="000f367a-3246-491c-88b4-803a33f58a8b" providerId="ADAL" clId="{03C4A3B3-E893-154D-BC58-6A5D3618BA2A}" dt="2021-05-03T16:10:43.864" v="302" actId="6264"/>
          <ac:spMkLst>
            <pc:docMk/>
            <pc:sldMk cId="3868985937" sldId="539"/>
            <ac:spMk id="12" creationId="{A143226E-3E95-4C25-97A4-0C6CF37232C0}"/>
          </ac:spMkLst>
        </pc:spChg>
        <pc:graphicFrameChg chg="mod ord">
          <ac:chgData name="Jen Wilson" userId="000f367a-3246-491c-88b4-803a33f58a8b" providerId="ADAL" clId="{03C4A3B3-E893-154D-BC58-6A5D3618BA2A}" dt="2021-05-03T18:48:52.419" v="1536"/>
          <ac:graphicFrameMkLst>
            <pc:docMk/>
            <pc:sldMk cId="3868985937" sldId="539"/>
            <ac:graphicFrameMk id="8" creationId="{371AA8D5-C255-487B-9481-C2EED0A15DB6}"/>
          </ac:graphicFrameMkLst>
        </pc:graphicFrameChg>
      </pc:sldChg>
      <pc:sldChg chg="addSp delSp modSp mod chgLayout">
        <pc:chgData name="Jen Wilson" userId="000f367a-3246-491c-88b4-803a33f58a8b" providerId="ADAL" clId="{03C4A3B3-E893-154D-BC58-6A5D3618BA2A}" dt="2021-05-03T22:03:30.139" v="2100" actId="1076"/>
        <pc:sldMkLst>
          <pc:docMk/>
          <pc:sldMk cId="665111949" sldId="547"/>
        </pc:sldMkLst>
        <pc:spChg chg="add del mod">
          <ac:chgData name="Jen Wilson" userId="000f367a-3246-491c-88b4-803a33f58a8b" providerId="ADAL" clId="{03C4A3B3-E893-154D-BC58-6A5D3618BA2A}" dt="2021-05-03T16:19:24.229" v="397" actId="6264"/>
          <ac:spMkLst>
            <pc:docMk/>
            <pc:sldMk cId="665111949" sldId="547"/>
            <ac:spMk id="2" creationId="{9D283224-E274-6A4C-8AC9-BCFCDBD24F52}"/>
          </ac:spMkLst>
        </pc:spChg>
        <pc:spChg chg="add del mod">
          <ac:chgData name="Jen Wilson" userId="000f367a-3246-491c-88b4-803a33f58a8b" providerId="ADAL" clId="{03C4A3B3-E893-154D-BC58-6A5D3618BA2A}" dt="2021-05-03T16:19:24.229" v="397" actId="6264"/>
          <ac:spMkLst>
            <pc:docMk/>
            <pc:sldMk cId="665111949" sldId="547"/>
            <ac:spMk id="3" creationId="{E559667C-D4C0-3842-91F5-5FF21C8D02B7}"/>
          </ac:spMkLst>
        </pc:spChg>
        <pc:spChg chg="add mod ord">
          <ac:chgData name="Jen Wilson" userId="000f367a-3246-491c-88b4-803a33f58a8b" providerId="ADAL" clId="{03C4A3B3-E893-154D-BC58-6A5D3618BA2A}" dt="2021-05-03T16:19:26.944" v="400" actId="6264"/>
          <ac:spMkLst>
            <pc:docMk/>
            <pc:sldMk cId="665111949" sldId="547"/>
            <ac:spMk id="4" creationId="{C62B76EB-3EA9-ED41-A4B2-07F79ED5F8EA}"/>
          </ac:spMkLst>
        </pc:spChg>
        <pc:spChg chg="add del mod">
          <ac:chgData name="Jen Wilson" userId="000f367a-3246-491c-88b4-803a33f58a8b" providerId="ADAL" clId="{03C4A3B3-E893-154D-BC58-6A5D3618BA2A}" dt="2021-05-03T16:19:26.944" v="400" actId="6264"/>
          <ac:spMkLst>
            <pc:docMk/>
            <pc:sldMk cId="665111949" sldId="547"/>
            <ac:spMk id="5" creationId="{77BF9014-BED6-3B4C-9964-F23C91829AE0}"/>
          </ac:spMkLst>
        </pc:spChg>
        <pc:spChg chg="mod">
          <ac:chgData name="Jen Wilson" userId="000f367a-3246-491c-88b4-803a33f58a8b" providerId="ADAL" clId="{03C4A3B3-E893-154D-BC58-6A5D3618BA2A}" dt="2021-05-03T22:01:17.017" v="2075" actId="1076"/>
          <ac:spMkLst>
            <pc:docMk/>
            <pc:sldMk cId="665111949" sldId="547"/>
            <ac:spMk id="9" creationId="{7BE608F0-BB55-4557-9F16-2086D04F86C0}"/>
          </ac:spMkLst>
        </pc:spChg>
        <pc:spChg chg="mod">
          <ac:chgData name="Jen Wilson" userId="000f367a-3246-491c-88b4-803a33f58a8b" providerId="ADAL" clId="{03C4A3B3-E893-154D-BC58-6A5D3618BA2A}" dt="2021-05-03T22:01:17.017" v="2075" actId="1076"/>
          <ac:spMkLst>
            <pc:docMk/>
            <pc:sldMk cId="665111949" sldId="547"/>
            <ac:spMk id="10" creationId="{32C0F5CC-6ACD-4F33-850E-4B44CA1871A9}"/>
          </ac:spMkLst>
        </pc:spChg>
        <pc:spChg chg="del mod">
          <ac:chgData name="Jen Wilson" userId="000f367a-3246-491c-88b4-803a33f58a8b" providerId="ADAL" clId="{03C4A3B3-E893-154D-BC58-6A5D3618BA2A}" dt="2021-05-03T16:19:23.693" v="396" actId="478"/>
          <ac:spMkLst>
            <pc:docMk/>
            <pc:sldMk cId="665111949" sldId="547"/>
            <ac:spMk id="11" creationId="{09256329-131B-4A71-A813-6E09B769EDB9}"/>
          </ac:spMkLst>
        </pc:spChg>
        <pc:spChg chg="mod ord">
          <ac:chgData name="Jen Wilson" userId="000f367a-3246-491c-88b4-803a33f58a8b" providerId="ADAL" clId="{03C4A3B3-E893-154D-BC58-6A5D3618BA2A}" dt="2021-05-03T16:19:26.944" v="400" actId="6264"/>
          <ac:spMkLst>
            <pc:docMk/>
            <pc:sldMk cId="665111949" sldId="547"/>
            <ac:spMk id="12" creationId="{A143226E-3E95-4C25-97A4-0C6CF37232C0}"/>
          </ac:spMkLst>
        </pc:spChg>
        <pc:spChg chg="add del mod">
          <ac:chgData name="Jen Wilson" userId="000f367a-3246-491c-88b4-803a33f58a8b" providerId="ADAL" clId="{03C4A3B3-E893-154D-BC58-6A5D3618BA2A}" dt="2021-05-03T16:19:26.944" v="400" actId="6264"/>
          <ac:spMkLst>
            <pc:docMk/>
            <pc:sldMk cId="665111949" sldId="547"/>
            <ac:spMk id="13" creationId="{40B61007-3AC6-3F41-B2E2-FB0545A7C725}"/>
          </ac:spMkLst>
        </pc:spChg>
        <pc:spChg chg="mod">
          <ac:chgData name="Jen Wilson" userId="000f367a-3246-491c-88b4-803a33f58a8b" providerId="ADAL" clId="{03C4A3B3-E893-154D-BC58-6A5D3618BA2A}" dt="2021-05-03T22:00:57.635" v="2068" actId="1076"/>
          <ac:spMkLst>
            <pc:docMk/>
            <pc:sldMk cId="665111949" sldId="547"/>
            <ac:spMk id="14" creationId="{DF5B494F-B514-4C99-BCAA-62B4086AD8E4}"/>
          </ac:spMkLst>
        </pc:spChg>
        <pc:spChg chg="add del mod">
          <ac:chgData name="Jen Wilson" userId="000f367a-3246-491c-88b4-803a33f58a8b" providerId="ADAL" clId="{03C4A3B3-E893-154D-BC58-6A5D3618BA2A}" dt="2021-05-03T16:19:26.944" v="400" actId="6264"/>
          <ac:spMkLst>
            <pc:docMk/>
            <pc:sldMk cId="665111949" sldId="547"/>
            <ac:spMk id="15" creationId="{9175DFBD-4EA4-C040-ADD9-D61B14966894}"/>
          </ac:spMkLst>
        </pc:spChg>
        <pc:graphicFrameChg chg="mod">
          <ac:chgData name="Jen Wilson" userId="000f367a-3246-491c-88b4-803a33f58a8b" providerId="ADAL" clId="{03C4A3B3-E893-154D-BC58-6A5D3618BA2A}" dt="2021-05-03T22:03:22.635" v="2098" actId="1076"/>
          <ac:graphicFrameMkLst>
            <pc:docMk/>
            <pc:sldMk cId="665111949" sldId="547"/>
            <ac:graphicFrameMk id="6" creationId="{371AA8D5-C255-487B-9481-C2EED0A15DB6}"/>
          </ac:graphicFrameMkLst>
        </pc:graphicFrameChg>
        <pc:graphicFrameChg chg="mod ord">
          <ac:chgData name="Jen Wilson" userId="000f367a-3246-491c-88b4-803a33f58a8b" providerId="ADAL" clId="{03C4A3B3-E893-154D-BC58-6A5D3618BA2A}" dt="2021-05-03T22:03:30.139" v="2100" actId="1076"/>
          <ac:graphicFrameMkLst>
            <pc:docMk/>
            <pc:sldMk cId="665111949" sldId="547"/>
            <ac:graphicFrameMk id="8" creationId="{371AA8D5-C255-487B-9481-C2EED0A15DB6}"/>
          </ac:graphicFrameMkLst>
        </pc:graphicFrameChg>
        <pc:cxnChg chg="del">
          <ac:chgData name="Jen Wilson" userId="000f367a-3246-491c-88b4-803a33f58a8b" providerId="ADAL" clId="{03C4A3B3-E893-154D-BC58-6A5D3618BA2A}" dt="2021-05-03T22:01:14.966" v="2074" actId="478"/>
          <ac:cxnSpMkLst>
            <pc:docMk/>
            <pc:sldMk cId="665111949" sldId="547"/>
            <ac:cxnSpMk id="7" creationId="{EE70F9EB-6495-47D0-9CE7-48624071AF94}"/>
          </ac:cxnSpMkLst>
        </pc:cxnChg>
        <pc:cxnChg chg="add mod">
          <ac:chgData name="Jen Wilson" userId="000f367a-3246-491c-88b4-803a33f58a8b" providerId="ADAL" clId="{03C4A3B3-E893-154D-BC58-6A5D3618BA2A}" dt="2021-05-03T22:03:09.653" v="2097"/>
          <ac:cxnSpMkLst>
            <pc:docMk/>
            <pc:sldMk cId="665111949" sldId="547"/>
            <ac:cxnSpMk id="16" creationId="{F0DA0DD7-2A67-1241-A2F5-528CB17782A5}"/>
          </ac:cxnSpMkLst>
        </pc:cxnChg>
      </pc:sldChg>
      <pc:sldChg chg="addSp delSp modSp mod chgLayout">
        <pc:chgData name="Jen Wilson" userId="000f367a-3246-491c-88b4-803a33f58a8b" providerId="ADAL" clId="{03C4A3B3-E893-154D-BC58-6A5D3618BA2A}" dt="2021-05-03T21:58:02.726" v="2008" actId="14100"/>
        <pc:sldMkLst>
          <pc:docMk/>
          <pc:sldMk cId="1326174551" sldId="552"/>
        </pc:sldMkLst>
        <pc:spChg chg="add del mod">
          <ac:chgData name="Jen Wilson" userId="000f367a-3246-491c-88b4-803a33f58a8b" providerId="ADAL" clId="{03C4A3B3-E893-154D-BC58-6A5D3618BA2A}" dt="2021-05-03T16:18:58.890" v="383" actId="6264"/>
          <ac:spMkLst>
            <pc:docMk/>
            <pc:sldMk cId="1326174551" sldId="552"/>
            <ac:spMk id="2" creationId="{D3CB26EE-72D9-DA4E-8519-85572A5273F6}"/>
          </ac:spMkLst>
        </pc:spChg>
        <pc:spChg chg="add mod ord">
          <ac:chgData name="Jen Wilson" userId="000f367a-3246-491c-88b4-803a33f58a8b" providerId="ADAL" clId="{03C4A3B3-E893-154D-BC58-6A5D3618BA2A}" dt="2021-05-03T21:44:11.732" v="1843" actId="6264"/>
          <ac:spMkLst>
            <pc:docMk/>
            <pc:sldMk cId="1326174551" sldId="552"/>
            <ac:spMk id="5" creationId="{C3F6527C-9A0F-E94F-B098-E099FF9F4211}"/>
          </ac:spMkLst>
        </pc:spChg>
        <pc:spChg chg="mod">
          <ac:chgData name="Jen Wilson" userId="000f367a-3246-491c-88b4-803a33f58a8b" providerId="ADAL" clId="{03C4A3B3-E893-154D-BC58-6A5D3618BA2A}" dt="2021-05-03T21:43:29.212" v="1832" actId="1036"/>
          <ac:spMkLst>
            <pc:docMk/>
            <pc:sldMk cId="1326174551" sldId="552"/>
            <ac:spMk id="6" creationId="{72CA0911-2FDE-453F-8699-91F2CC0A2B6B}"/>
          </ac:spMkLst>
        </pc:spChg>
        <pc:spChg chg="add del mod ord">
          <ac:chgData name="Jen Wilson" userId="000f367a-3246-491c-88b4-803a33f58a8b" providerId="ADAL" clId="{03C4A3B3-E893-154D-BC58-6A5D3618BA2A}" dt="2021-05-03T16:19:01.547" v="386" actId="6264"/>
          <ac:spMkLst>
            <pc:docMk/>
            <pc:sldMk cId="1326174551" sldId="552"/>
            <ac:spMk id="8" creationId="{973D305A-6341-2549-953C-D303554B9FD9}"/>
          </ac:spMkLst>
        </pc:spChg>
        <pc:spChg chg="add del mod">
          <ac:chgData name="Jen Wilson" userId="000f367a-3246-491c-88b4-803a33f58a8b" providerId="ADAL" clId="{03C4A3B3-E893-154D-BC58-6A5D3618BA2A}" dt="2021-05-03T16:19:01.547" v="386" actId="6264"/>
          <ac:spMkLst>
            <pc:docMk/>
            <pc:sldMk cId="1326174551" sldId="552"/>
            <ac:spMk id="9" creationId="{DDD9DA4B-51C6-554F-9014-60AB8ADEAA8F}"/>
          </ac:spMkLst>
        </pc:spChg>
        <pc:spChg chg="del mod">
          <ac:chgData name="Jen Wilson" userId="000f367a-3246-491c-88b4-803a33f58a8b" providerId="ADAL" clId="{03C4A3B3-E893-154D-BC58-6A5D3618BA2A}" dt="2021-05-03T16:18:58.207" v="382" actId="478"/>
          <ac:spMkLst>
            <pc:docMk/>
            <pc:sldMk cId="1326174551" sldId="552"/>
            <ac:spMk id="11" creationId="{09256329-131B-4A71-A813-6E09B769EDB9}"/>
          </ac:spMkLst>
        </pc:spChg>
        <pc:spChg chg="mod ord">
          <ac:chgData name="Jen Wilson" userId="000f367a-3246-491c-88b4-803a33f58a8b" providerId="ADAL" clId="{03C4A3B3-E893-154D-BC58-6A5D3618BA2A}" dt="2021-05-03T21:44:11.732" v="1843" actId="6264"/>
          <ac:spMkLst>
            <pc:docMk/>
            <pc:sldMk cId="1326174551" sldId="552"/>
            <ac:spMk id="12" creationId="{A143226E-3E95-4C25-97A4-0C6CF37232C0}"/>
          </ac:spMkLst>
        </pc:spChg>
        <pc:spChg chg="add del mod">
          <ac:chgData name="Jen Wilson" userId="000f367a-3246-491c-88b4-803a33f58a8b" providerId="ADAL" clId="{03C4A3B3-E893-154D-BC58-6A5D3618BA2A}" dt="2021-05-03T16:19:01.547" v="386" actId="6264"/>
          <ac:spMkLst>
            <pc:docMk/>
            <pc:sldMk cId="1326174551" sldId="552"/>
            <ac:spMk id="13" creationId="{E7A82AF3-991B-FE47-BFA8-FC04D2519FFB}"/>
          </ac:spMkLst>
        </pc:spChg>
        <pc:spChg chg="add del mod ord">
          <ac:chgData name="Jen Wilson" userId="000f367a-3246-491c-88b4-803a33f58a8b" providerId="ADAL" clId="{03C4A3B3-E893-154D-BC58-6A5D3618BA2A}" dt="2021-05-03T16:19:03.202" v="387" actId="478"/>
          <ac:spMkLst>
            <pc:docMk/>
            <pc:sldMk cId="1326174551" sldId="552"/>
            <ac:spMk id="14" creationId="{EDCEA46F-8748-984D-9DFE-5DF4229D5415}"/>
          </ac:spMkLst>
        </pc:spChg>
        <pc:spChg chg="add del mod">
          <ac:chgData name="Jen Wilson" userId="000f367a-3246-491c-88b4-803a33f58a8b" providerId="ADAL" clId="{03C4A3B3-E893-154D-BC58-6A5D3618BA2A}" dt="2021-05-03T21:43:57.037" v="1838" actId="6264"/>
          <ac:spMkLst>
            <pc:docMk/>
            <pc:sldMk cId="1326174551" sldId="552"/>
            <ac:spMk id="16" creationId="{A27188BE-B2F5-5149-A824-9C968BA1AAC3}"/>
          </ac:spMkLst>
        </pc:spChg>
        <pc:spChg chg="add del mod">
          <ac:chgData name="Jen Wilson" userId="000f367a-3246-491c-88b4-803a33f58a8b" providerId="ADAL" clId="{03C4A3B3-E893-154D-BC58-6A5D3618BA2A}" dt="2021-05-03T21:43:57.037" v="1838" actId="6264"/>
          <ac:spMkLst>
            <pc:docMk/>
            <pc:sldMk cId="1326174551" sldId="552"/>
            <ac:spMk id="17" creationId="{1F3D01C5-9AF8-274C-B9DD-CEADB27FC33A}"/>
          </ac:spMkLst>
        </pc:spChg>
        <pc:spChg chg="add del mod ord">
          <ac:chgData name="Jen Wilson" userId="000f367a-3246-491c-88b4-803a33f58a8b" providerId="ADAL" clId="{03C4A3B3-E893-154D-BC58-6A5D3618BA2A}" dt="2021-05-03T21:43:57.037" v="1838" actId="6264"/>
          <ac:spMkLst>
            <pc:docMk/>
            <pc:sldMk cId="1326174551" sldId="552"/>
            <ac:spMk id="18" creationId="{861E8AA7-46EE-5443-A357-D971C40E387A}"/>
          </ac:spMkLst>
        </pc:spChg>
        <pc:spChg chg="add del mod">
          <ac:chgData name="Jen Wilson" userId="000f367a-3246-491c-88b4-803a33f58a8b" providerId="ADAL" clId="{03C4A3B3-E893-154D-BC58-6A5D3618BA2A}" dt="2021-05-03T21:44:11.732" v="1843" actId="6264"/>
          <ac:spMkLst>
            <pc:docMk/>
            <pc:sldMk cId="1326174551" sldId="552"/>
            <ac:spMk id="20" creationId="{F4A3AA20-008F-384A-A6B5-CE553DD15842}"/>
          </ac:spMkLst>
        </pc:spChg>
        <pc:spChg chg="add del mod">
          <ac:chgData name="Jen Wilson" userId="000f367a-3246-491c-88b4-803a33f58a8b" providerId="ADAL" clId="{03C4A3B3-E893-154D-BC58-6A5D3618BA2A}" dt="2021-05-03T21:44:11.732" v="1843" actId="6264"/>
          <ac:spMkLst>
            <pc:docMk/>
            <pc:sldMk cId="1326174551" sldId="552"/>
            <ac:spMk id="21" creationId="{A21E4344-A63B-8044-89B9-BC36B7BC030D}"/>
          </ac:spMkLst>
        </pc:spChg>
        <pc:spChg chg="add del mod ord">
          <ac:chgData name="Jen Wilson" userId="000f367a-3246-491c-88b4-803a33f58a8b" providerId="ADAL" clId="{03C4A3B3-E893-154D-BC58-6A5D3618BA2A}" dt="2021-05-03T21:44:12.937" v="1844"/>
          <ac:spMkLst>
            <pc:docMk/>
            <pc:sldMk cId="1326174551" sldId="552"/>
            <ac:spMk id="22" creationId="{CD657EFC-749D-5C42-BB67-A53619450359}"/>
          </ac:spMkLst>
        </pc:spChg>
        <pc:graphicFrameChg chg="add del mod">
          <ac:chgData name="Jen Wilson" userId="000f367a-3246-491c-88b4-803a33f58a8b" providerId="ADAL" clId="{03C4A3B3-E893-154D-BC58-6A5D3618BA2A}" dt="2021-05-03T21:44:09.700" v="1842" actId="21"/>
          <ac:graphicFrameMkLst>
            <pc:docMk/>
            <pc:sldMk cId="1326174551" sldId="552"/>
            <ac:graphicFrameMk id="4" creationId="{7D498951-5C0C-4433-8732-EA2F53B1C4EB}"/>
          </ac:graphicFrameMkLst>
        </pc:graphicFrameChg>
        <pc:graphicFrameChg chg="add del mod">
          <ac:chgData name="Jen Wilson" userId="000f367a-3246-491c-88b4-803a33f58a8b" providerId="ADAL" clId="{03C4A3B3-E893-154D-BC58-6A5D3618BA2A}" dt="2021-05-03T21:43:56.528" v="1837"/>
          <ac:graphicFrameMkLst>
            <pc:docMk/>
            <pc:sldMk cId="1326174551" sldId="552"/>
            <ac:graphicFrameMk id="19" creationId="{1802D1C0-EBB7-8541-9D93-5633F000588C}"/>
          </ac:graphicFrameMkLst>
        </pc:graphicFrameChg>
        <pc:graphicFrameChg chg="add mod">
          <ac:chgData name="Jen Wilson" userId="000f367a-3246-491c-88b4-803a33f58a8b" providerId="ADAL" clId="{03C4A3B3-E893-154D-BC58-6A5D3618BA2A}" dt="2021-05-03T21:57:39.172" v="2003"/>
          <ac:graphicFrameMkLst>
            <pc:docMk/>
            <pc:sldMk cId="1326174551" sldId="552"/>
            <ac:graphicFrameMk id="23" creationId="{00D5FAF8-5782-C741-86DC-6DA703923B6D}"/>
          </ac:graphicFrameMkLst>
        </pc:graphicFrameChg>
        <pc:cxnChg chg="mod">
          <ac:chgData name="Jen Wilson" userId="000f367a-3246-491c-88b4-803a33f58a8b" providerId="ADAL" clId="{03C4A3B3-E893-154D-BC58-6A5D3618BA2A}" dt="2021-05-03T21:58:02.726" v="2008" actId="14100"/>
          <ac:cxnSpMkLst>
            <pc:docMk/>
            <pc:sldMk cId="1326174551" sldId="552"/>
            <ac:cxnSpMk id="3" creationId="{DB6CFF24-9702-4914-8D29-B758FA02C76C}"/>
          </ac:cxnSpMkLst>
        </pc:cxnChg>
        <pc:cxnChg chg="mod">
          <ac:chgData name="Jen Wilson" userId="000f367a-3246-491c-88b4-803a33f58a8b" providerId="ADAL" clId="{03C4A3B3-E893-154D-BC58-6A5D3618BA2A}" dt="2021-05-03T21:57:59.194" v="2007" actId="14100"/>
          <ac:cxnSpMkLst>
            <pc:docMk/>
            <pc:sldMk cId="1326174551" sldId="552"/>
            <ac:cxnSpMk id="7" creationId="{78756B44-F291-45A8-987D-B4023F240E7F}"/>
          </ac:cxnSpMkLst>
        </pc:cxnChg>
        <pc:cxnChg chg="mod">
          <ac:chgData name="Jen Wilson" userId="000f367a-3246-491c-88b4-803a33f58a8b" providerId="ADAL" clId="{03C4A3B3-E893-154D-BC58-6A5D3618BA2A}" dt="2021-05-03T21:57:55.161" v="2006" actId="14100"/>
          <ac:cxnSpMkLst>
            <pc:docMk/>
            <pc:sldMk cId="1326174551" sldId="552"/>
            <ac:cxnSpMk id="10" creationId="{FF343461-93DF-413E-BCD0-9FCD9B906124}"/>
          </ac:cxnSpMkLst>
        </pc:cxnChg>
        <pc:cxnChg chg="mod">
          <ac:chgData name="Jen Wilson" userId="000f367a-3246-491c-88b4-803a33f58a8b" providerId="ADAL" clId="{03C4A3B3-E893-154D-BC58-6A5D3618BA2A}" dt="2021-05-03T21:57:47.942" v="2004" actId="14100"/>
          <ac:cxnSpMkLst>
            <pc:docMk/>
            <pc:sldMk cId="1326174551" sldId="552"/>
            <ac:cxnSpMk id="15" creationId="{48241969-D603-45F5-B1CA-7EEA7013B539}"/>
          </ac:cxnSpMkLst>
        </pc:cxnChg>
      </pc:sldChg>
      <pc:sldChg chg="addSp delSp modSp mod chgLayout">
        <pc:chgData name="Jen Wilson" userId="000f367a-3246-491c-88b4-803a33f58a8b" providerId="ADAL" clId="{03C4A3B3-E893-154D-BC58-6A5D3618BA2A}" dt="2021-05-04T16:14:23.539" v="2110" actId="404"/>
        <pc:sldMkLst>
          <pc:docMk/>
          <pc:sldMk cId="233862945" sldId="554"/>
        </pc:sldMkLst>
        <pc:spChg chg="add del mod">
          <ac:chgData name="Jen Wilson" userId="000f367a-3246-491c-88b4-803a33f58a8b" providerId="ADAL" clId="{03C4A3B3-E893-154D-BC58-6A5D3618BA2A}" dt="2021-05-03T16:18:38.873" v="370" actId="6264"/>
          <ac:spMkLst>
            <pc:docMk/>
            <pc:sldMk cId="233862945" sldId="554"/>
            <ac:spMk id="2" creationId="{09831C6A-5666-2D43-9E1A-10E74C9D132A}"/>
          </ac:spMkLst>
        </pc:spChg>
        <pc:spChg chg="mod ord">
          <ac:chgData name="Jen Wilson" userId="000f367a-3246-491c-88b4-803a33f58a8b" providerId="ADAL" clId="{03C4A3B3-E893-154D-BC58-6A5D3618BA2A}" dt="2021-05-03T16:18:41.816" v="375" actId="6264"/>
          <ac:spMkLst>
            <pc:docMk/>
            <pc:sldMk cId="233862945" sldId="554"/>
            <ac:spMk id="3" creationId="{2C81A7B5-97CC-4110-B008-D985BA856204}"/>
          </ac:spMkLst>
        </pc:spChg>
        <pc:spChg chg="del mod">
          <ac:chgData name="Jen Wilson" userId="000f367a-3246-491c-88b4-803a33f58a8b" providerId="ADAL" clId="{03C4A3B3-E893-154D-BC58-6A5D3618BA2A}" dt="2021-05-03T16:18:38.111" v="369" actId="478"/>
          <ac:spMkLst>
            <pc:docMk/>
            <pc:sldMk cId="233862945" sldId="554"/>
            <ac:spMk id="4" creationId="{9B876914-4CA5-4F9B-9621-37BFA60A290C}"/>
          </ac:spMkLst>
        </pc:spChg>
        <pc:spChg chg="add del mod">
          <ac:chgData name="Jen Wilson" userId="000f367a-3246-491c-88b4-803a33f58a8b" providerId="ADAL" clId="{03C4A3B3-E893-154D-BC58-6A5D3618BA2A}" dt="2021-05-03T16:18:38.873" v="370" actId="6264"/>
          <ac:spMkLst>
            <pc:docMk/>
            <pc:sldMk cId="233862945" sldId="554"/>
            <ac:spMk id="5" creationId="{134D5D5C-51DB-8842-A402-4872F4E720CD}"/>
          </ac:spMkLst>
        </pc:spChg>
        <pc:spChg chg="add mod ord">
          <ac:chgData name="Jen Wilson" userId="000f367a-3246-491c-88b4-803a33f58a8b" providerId="ADAL" clId="{03C4A3B3-E893-154D-BC58-6A5D3618BA2A}" dt="2021-05-04T16:14:23.539" v="2110" actId="404"/>
          <ac:spMkLst>
            <pc:docMk/>
            <pc:sldMk cId="233862945" sldId="554"/>
            <ac:spMk id="6" creationId="{12EE53A1-EC8E-B248-94BF-F2B99489B56B}"/>
          </ac:spMkLst>
        </pc:spChg>
        <pc:spChg chg="add del mod">
          <ac:chgData name="Jen Wilson" userId="000f367a-3246-491c-88b4-803a33f58a8b" providerId="ADAL" clId="{03C4A3B3-E893-154D-BC58-6A5D3618BA2A}" dt="2021-05-03T16:18:41.816" v="375" actId="6264"/>
          <ac:spMkLst>
            <pc:docMk/>
            <pc:sldMk cId="233862945" sldId="554"/>
            <ac:spMk id="8" creationId="{B10597C1-34E3-3041-9300-AF8A4EAE2D93}"/>
          </ac:spMkLst>
        </pc:spChg>
        <pc:spChg chg="add del mod">
          <ac:chgData name="Jen Wilson" userId="000f367a-3246-491c-88b4-803a33f58a8b" providerId="ADAL" clId="{03C4A3B3-E893-154D-BC58-6A5D3618BA2A}" dt="2021-05-03T16:18:41.816" v="375" actId="6264"/>
          <ac:spMkLst>
            <pc:docMk/>
            <pc:sldMk cId="233862945" sldId="554"/>
            <ac:spMk id="10" creationId="{A399B7C9-989C-B248-9F2C-540179EB03ED}"/>
          </ac:spMkLst>
        </pc:spChg>
        <pc:spChg chg="add del mod">
          <ac:chgData name="Jen Wilson" userId="000f367a-3246-491c-88b4-803a33f58a8b" providerId="ADAL" clId="{03C4A3B3-E893-154D-BC58-6A5D3618BA2A}" dt="2021-05-03T16:18:41.816" v="375" actId="6264"/>
          <ac:spMkLst>
            <pc:docMk/>
            <pc:sldMk cId="233862945" sldId="554"/>
            <ac:spMk id="12" creationId="{02249F50-75D0-3B4B-8245-CFA1353A928F}"/>
          </ac:spMkLst>
        </pc:spChg>
        <pc:spChg chg="add mod">
          <ac:chgData name="Jen Wilson" userId="000f367a-3246-491c-88b4-803a33f58a8b" providerId="ADAL" clId="{03C4A3B3-E893-154D-BC58-6A5D3618BA2A}" dt="2021-05-03T21:28:09.673" v="1792" actId="1076"/>
          <ac:spMkLst>
            <pc:docMk/>
            <pc:sldMk cId="233862945" sldId="554"/>
            <ac:spMk id="14" creationId="{62AD0060-624F-3543-8CBF-B1685463ECCB}"/>
          </ac:spMkLst>
        </pc:spChg>
        <pc:spChg chg="mod">
          <ac:chgData name="Jen Wilson" userId="000f367a-3246-491c-88b4-803a33f58a8b" providerId="ADAL" clId="{03C4A3B3-E893-154D-BC58-6A5D3618BA2A}" dt="2021-05-03T21:26:26.553" v="1757" actId="1076"/>
          <ac:spMkLst>
            <pc:docMk/>
            <pc:sldMk cId="233862945" sldId="554"/>
            <ac:spMk id="15" creationId="{5B58E9B3-521B-410D-8661-8C15146D16AD}"/>
          </ac:spMkLst>
        </pc:spChg>
        <pc:spChg chg="add mod">
          <ac:chgData name="Jen Wilson" userId="000f367a-3246-491c-88b4-803a33f58a8b" providerId="ADAL" clId="{03C4A3B3-E893-154D-BC58-6A5D3618BA2A}" dt="2021-05-03T21:28:09.673" v="1792" actId="1076"/>
          <ac:spMkLst>
            <pc:docMk/>
            <pc:sldMk cId="233862945" sldId="554"/>
            <ac:spMk id="16" creationId="{59B10CA4-3B1D-064D-9556-E094018C96DB}"/>
          </ac:spMkLst>
        </pc:spChg>
        <pc:spChg chg="add del mod">
          <ac:chgData name="Jen Wilson" userId="000f367a-3246-491c-88b4-803a33f58a8b" providerId="ADAL" clId="{03C4A3B3-E893-154D-BC58-6A5D3618BA2A}" dt="2021-05-03T21:42:52.411" v="1825"/>
          <ac:spMkLst>
            <pc:docMk/>
            <pc:sldMk cId="233862945" sldId="554"/>
            <ac:spMk id="18" creationId="{9044BE15-8314-AB4F-995F-8F997AB4ED73}"/>
          </ac:spMkLst>
        </pc:spChg>
        <pc:graphicFrameChg chg="mod ord">
          <ac:chgData name="Jen Wilson" userId="000f367a-3246-491c-88b4-803a33f58a8b" providerId="ADAL" clId="{03C4A3B3-E893-154D-BC58-6A5D3618BA2A}" dt="2021-05-04T16:10:53.437" v="2109"/>
          <ac:graphicFrameMkLst>
            <pc:docMk/>
            <pc:sldMk cId="233862945" sldId="554"/>
            <ac:graphicFrameMk id="7" creationId="{79DD827B-F312-460B-A8E5-63CD998A1413}"/>
          </ac:graphicFrameMkLst>
        </pc:graphicFrameChg>
        <pc:graphicFrameChg chg="add del mod">
          <ac:chgData name="Jen Wilson" userId="000f367a-3246-491c-88b4-803a33f58a8b" providerId="ADAL" clId="{03C4A3B3-E893-154D-BC58-6A5D3618BA2A}" dt="2021-05-04T16:10:49.038" v="2108" actId="27636"/>
          <ac:graphicFrameMkLst>
            <pc:docMk/>
            <pc:sldMk cId="233862945" sldId="554"/>
            <ac:graphicFrameMk id="11" creationId="{4EB94306-BA84-42F4-9ACB-82F8570600FB}"/>
          </ac:graphicFrameMkLst>
        </pc:graphicFrameChg>
        <pc:cxnChg chg="del">
          <ac:chgData name="Jen Wilson" userId="000f367a-3246-491c-88b4-803a33f58a8b" providerId="ADAL" clId="{03C4A3B3-E893-154D-BC58-6A5D3618BA2A}" dt="2021-05-03T21:27:40.972" v="1770" actId="478"/>
          <ac:cxnSpMkLst>
            <pc:docMk/>
            <pc:sldMk cId="233862945" sldId="554"/>
            <ac:cxnSpMk id="9" creationId="{EF655B17-04DD-496C-9C89-2BFEEA884C6B}"/>
          </ac:cxnSpMkLst>
        </pc:cxnChg>
        <pc:cxnChg chg="add mod">
          <ac:chgData name="Jen Wilson" userId="000f367a-3246-491c-88b4-803a33f58a8b" providerId="ADAL" clId="{03C4A3B3-E893-154D-BC58-6A5D3618BA2A}" dt="2021-05-03T21:42:37.166" v="1822"/>
          <ac:cxnSpMkLst>
            <pc:docMk/>
            <pc:sldMk cId="233862945" sldId="554"/>
            <ac:cxnSpMk id="17" creationId="{DB16CE80-0703-A14E-B174-D22DB0AE81B8}"/>
          </ac:cxnSpMkLst>
        </pc:cxnChg>
      </pc:sldChg>
      <pc:sldChg chg="addSp delSp modSp mod chgLayout">
        <pc:chgData name="Jen Wilson" userId="000f367a-3246-491c-88b4-803a33f58a8b" providerId="ADAL" clId="{03C4A3B3-E893-154D-BC58-6A5D3618BA2A}" dt="2021-05-03T18:17:39.956" v="1279" actId="2711"/>
        <pc:sldMkLst>
          <pc:docMk/>
          <pc:sldMk cId="1987081582" sldId="557"/>
        </pc:sldMkLst>
        <pc:spChg chg="add del mod">
          <ac:chgData name="Jen Wilson" userId="000f367a-3246-491c-88b4-803a33f58a8b" providerId="ADAL" clId="{03C4A3B3-E893-154D-BC58-6A5D3618BA2A}" dt="2021-05-03T15:53:52.785" v="223" actId="6264"/>
          <ac:spMkLst>
            <pc:docMk/>
            <pc:sldMk cId="1987081582" sldId="557"/>
            <ac:spMk id="2" creationId="{A7695CAC-C52A-A947-8B19-AE428454F4B1}"/>
          </ac:spMkLst>
        </pc:spChg>
        <pc:spChg chg="add del mod">
          <ac:chgData name="Jen Wilson" userId="000f367a-3246-491c-88b4-803a33f58a8b" providerId="ADAL" clId="{03C4A3B3-E893-154D-BC58-6A5D3618BA2A}" dt="2021-05-03T15:53:52.785" v="223" actId="6264"/>
          <ac:spMkLst>
            <pc:docMk/>
            <pc:sldMk cId="1987081582" sldId="557"/>
            <ac:spMk id="3" creationId="{93169217-1BD8-3E4F-B5E5-B965C9CABB91}"/>
          </ac:spMkLst>
        </pc:spChg>
        <pc:spChg chg="add del mod ord">
          <ac:chgData name="Jen Wilson" userId="000f367a-3246-491c-88b4-803a33f58a8b" providerId="ADAL" clId="{03C4A3B3-E893-154D-BC58-6A5D3618BA2A}" dt="2021-05-03T15:53:56.328" v="224" actId="478"/>
          <ac:spMkLst>
            <pc:docMk/>
            <pc:sldMk cId="1987081582" sldId="557"/>
            <ac:spMk id="4" creationId="{B2557F5E-9CF6-394B-ADAA-EC0574F25B8F}"/>
          </ac:spMkLst>
        </pc:spChg>
        <pc:spChg chg="add del mod">
          <ac:chgData name="Jen Wilson" userId="000f367a-3246-491c-88b4-803a33f58a8b" providerId="ADAL" clId="{03C4A3B3-E893-154D-BC58-6A5D3618BA2A}" dt="2021-05-03T15:54:01.341" v="226" actId="6264"/>
          <ac:spMkLst>
            <pc:docMk/>
            <pc:sldMk cId="1987081582" sldId="557"/>
            <ac:spMk id="5" creationId="{4E6EE85E-6C9C-5F45-AC93-0B67F94A7AD5}"/>
          </ac:spMkLst>
        </pc:spChg>
        <pc:spChg chg="add del mod">
          <ac:chgData name="Jen Wilson" userId="000f367a-3246-491c-88b4-803a33f58a8b" providerId="ADAL" clId="{03C4A3B3-E893-154D-BC58-6A5D3618BA2A}" dt="2021-05-03T15:54:01.341" v="226" actId="6264"/>
          <ac:spMkLst>
            <pc:docMk/>
            <pc:sldMk cId="1987081582" sldId="557"/>
            <ac:spMk id="7" creationId="{8112D699-20BE-E34B-9E77-273BAADE2E70}"/>
          </ac:spMkLst>
        </pc:spChg>
        <pc:spChg chg="add mod ord">
          <ac:chgData name="Jen Wilson" userId="000f367a-3246-491c-88b4-803a33f58a8b" providerId="ADAL" clId="{03C4A3B3-E893-154D-BC58-6A5D3618BA2A}" dt="2021-05-03T15:55:22.937" v="257" actId="947"/>
          <ac:spMkLst>
            <pc:docMk/>
            <pc:sldMk cId="1987081582" sldId="557"/>
            <ac:spMk id="8" creationId="{2B915467-ED62-3242-952E-136465A3771B}"/>
          </ac:spMkLst>
        </pc:spChg>
        <pc:spChg chg="add del mod">
          <ac:chgData name="Jen Wilson" userId="000f367a-3246-491c-88b4-803a33f58a8b" providerId="ADAL" clId="{03C4A3B3-E893-154D-BC58-6A5D3618BA2A}" dt="2021-05-03T15:54:04.163" v="229" actId="6264"/>
          <ac:spMkLst>
            <pc:docMk/>
            <pc:sldMk cId="1987081582" sldId="557"/>
            <ac:spMk id="9" creationId="{4E9FF3D7-6FBA-5E44-B8B1-19DE76E7DFE6}"/>
          </ac:spMkLst>
        </pc:spChg>
        <pc:spChg chg="mod">
          <ac:chgData name="Jen Wilson" userId="000f367a-3246-491c-88b4-803a33f58a8b" providerId="ADAL" clId="{03C4A3B3-E893-154D-BC58-6A5D3618BA2A}" dt="2021-05-03T18:07:52.725" v="1157" actId="1076"/>
          <ac:spMkLst>
            <pc:docMk/>
            <pc:sldMk cId="1987081582" sldId="557"/>
            <ac:spMk id="10" creationId="{934E7E1E-B086-42D7-943A-7D51BFC3C78F}"/>
          </ac:spMkLst>
        </pc:spChg>
        <pc:spChg chg="del mod">
          <ac:chgData name="Jen Wilson" userId="000f367a-3246-491c-88b4-803a33f58a8b" providerId="ADAL" clId="{03C4A3B3-E893-154D-BC58-6A5D3618BA2A}" dt="2021-05-03T15:54:00.343" v="225" actId="478"/>
          <ac:spMkLst>
            <pc:docMk/>
            <pc:sldMk cId="1987081582" sldId="557"/>
            <ac:spMk id="11" creationId="{09256329-131B-4A71-A813-6E09B769EDB9}"/>
          </ac:spMkLst>
        </pc:spChg>
        <pc:spChg chg="mod ord">
          <ac:chgData name="Jen Wilson" userId="000f367a-3246-491c-88b4-803a33f58a8b" providerId="ADAL" clId="{03C4A3B3-E893-154D-BC58-6A5D3618BA2A}" dt="2021-05-03T18:12:30.404" v="1226" actId="2710"/>
          <ac:spMkLst>
            <pc:docMk/>
            <pc:sldMk cId="1987081582" sldId="557"/>
            <ac:spMk id="12" creationId="{A143226E-3E95-4C25-97A4-0C6CF37232C0}"/>
          </ac:spMkLst>
        </pc:spChg>
        <pc:spChg chg="add del mod">
          <ac:chgData name="Jen Wilson" userId="000f367a-3246-491c-88b4-803a33f58a8b" providerId="ADAL" clId="{03C4A3B3-E893-154D-BC58-6A5D3618BA2A}" dt="2021-05-03T15:54:04.163" v="229" actId="6264"/>
          <ac:spMkLst>
            <pc:docMk/>
            <pc:sldMk cId="1987081582" sldId="557"/>
            <ac:spMk id="13" creationId="{5659D8E2-E281-864D-ADA0-1F3B2173EA93}"/>
          </ac:spMkLst>
        </pc:spChg>
        <pc:spChg chg="add del mod">
          <ac:chgData name="Jen Wilson" userId="000f367a-3246-491c-88b4-803a33f58a8b" providerId="ADAL" clId="{03C4A3B3-E893-154D-BC58-6A5D3618BA2A}" dt="2021-05-03T15:54:04.163" v="229" actId="6264"/>
          <ac:spMkLst>
            <pc:docMk/>
            <pc:sldMk cId="1987081582" sldId="557"/>
            <ac:spMk id="14" creationId="{00D66B6D-D8D8-4D49-9C9D-D49B41B8802D}"/>
          </ac:spMkLst>
        </pc:spChg>
        <pc:graphicFrameChg chg="mod ord">
          <ac:chgData name="Jen Wilson" userId="000f367a-3246-491c-88b4-803a33f58a8b" providerId="ADAL" clId="{03C4A3B3-E893-154D-BC58-6A5D3618BA2A}" dt="2021-05-03T18:17:39.956" v="1279" actId="2711"/>
          <ac:graphicFrameMkLst>
            <pc:docMk/>
            <pc:sldMk cId="1987081582" sldId="557"/>
            <ac:graphicFrameMk id="6" creationId="{7AA615D8-538B-45A7-B80F-FBA1FB6E5BB7}"/>
          </ac:graphicFrameMkLst>
        </pc:graphicFrameChg>
      </pc:sldChg>
      <pc:sldChg chg="addSp delSp modSp mod chgLayout">
        <pc:chgData name="Jen Wilson" userId="000f367a-3246-491c-88b4-803a33f58a8b" providerId="ADAL" clId="{03C4A3B3-E893-154D-BC58-6A5D3618BA2A}" dt="2021-05-24T19:05:06.864" v="2811" actId="14826"/>
        <pc:sldMkLst>
          <pc:docMk/>
          <pc:sldMk cId="1592439163" sldId="558"/>
        </pc:sldMkLst>
        <pc:spChg chg="add del mod">
          <ac:chgData name="Jen Wilson" userId="000f367a-3246-491c-88b4-803a33f58a8b" providerId="ADAL" clId="{03C4A3B3-E893-154D-BC58-6A5D3618BA2A}" dt="2021-05-03T15:49:32.567" v="169" actId="6264"/>
          <ac:spMkLst>
            <pc:docMk/>
            <pc:sldMk cId="1592439163" sldId="558"/>
            <ac:spMk id="2" creationId="{50C49DCE-1928-3445-B15E-B36C5FF3741F}"/>
          </ac:spMkLst>
        </pc:spChg>
        <pc:spChg chg="add del mod ord">
          <ac:chgData name="Jen Wilson" userId="000f367a-3246-491c-88b4-803a33f58a8b" providerId="ADAL" clId="{03C4A3B3-E893-154D-BC58-6A5D3618BA2A}" dt="2021-05-03T15:49:36.008" v="170" actId="478"/>
          <ac:spMkLst>
            <pc:docMk/>
            <pc:sldMk cId="1592439163" sldId="558"/>
            <ac:spMk id="3" creationId="{6A6FCBD3-E9A0-2546-8EE7-FE49A2C2251B}"/>
          </ac:spMkLst>
        </pc:spChg>
        <pc:spChg chg="add del mod ord">
          <ac:chgData name="Jen Wilson" userId="000f367a-3246-491c-88b4-803a33f58a8b" providerId="ADAL" clId="{03C4A3B3-E893-154D-BC58-6A5D3618BA2A}" dt="2021-05-03T15:49:40.018" v="172" actId="6264"/>
          <ac:spMkLst>
            <pc:docMk/>
            <pc:sldMk cId="1592439163" sldId="558"/>
            <ac:spMk id="4" creationId="{34CE2182-8871-EC4A-B957-3A7D4338883D}"/>
          </ac:spMkLst>
        </pc:spChg>
        <pc:spChg chg="add del mod">
          <ac:chgData name="Jen Wilson" userId="000f367a-3246-491c-88b4-803a33f58a8b" providerId="ADAL" clId="{03C4A3B3-E893-154D-BC58-6A5D3618BA2A}" dt="2021-05-03T15:49:40.018" v="172" actId="6264"/>
          <ac:spMkLst>
            <pc:docMk/>
            <pc:sldMk cId="1592439163" sldId="558"/>
            <ac:spMk id="5" creationId="{C5988D14-EEB6-7849-B9D1-410F2E297C3D}"/>
          </ac:spMkLst>
        </pc:spChg>
        <pc:spChg chg="add mod ord">
          <ac:chgData name="Jen Wilson" userId="000f367a-3246-491c-88b4-803a33f58a8b" providerId="ADAL" clId="{03C4A3B3-E893-154D-BC58-6A5D3618BA2A}" dt="2021-05-03T15:53:15.459" v="220" actId="6264"/>
          <ac:spMkLst>
            <pc:docMk/>
            <pc:sldMk cId="1592439163" sldId="558"/>
            <ac:spMk id="7" creationId="{F8C2E213-83D8-9E42-9350-C4743FEF9CC8}"/>
          </ac:spMkLst>
        </pc:spChg>
        <pc:spChg chg="mod">
          <ac:chgData name="Jen Wilson" userId="000f367a-3246-491c-88b4-803a33f58a8b" providerId="ADAL" clId="{03C4A3B3-E893-154D-BC58-6A5D3618BA2A}" dt="2021-05-03T18:08:17.674" v="1161" actId="1035"/>
          <ac:spMkLst>
            <pc:docMk/>
            <pc:sldMk cId="1592439163" sldId="558"/>
            <ac:spMk id="8" creationId="{763FE020-3A0C-4031-978E-9124BF281BAB}"/>
          </ac:spMkLst>
        </pc:spChg>
        <pc:spChg chg="add del mod ord">
          <ac:chgData name="Jen Wilson" userId="000f367a-3246-491c-88b4-803a33f58a8b" providerId="ADAL" clId="{03C4A3B3-E893-154D-BC58-6A5D3618BA2A}" dt="2021-05-03T15:49:43.248" v="175" actId="6264"/>
          <ac:spMkLst>
            <pc:docMk/>
            <pc:sldMk cId="1592439163" sldId="558"/>
            <ac:spMk id="9" creationId="{14A1D55E-DAFA-824D-8CE4-AE81FCDF0074}"/>
          </ac:spMkLst>
        </pc:spChg>
        <pc:spChg chg="del">
          <ac:chgData name="Jen Wilson" userId="000f367a-3246-491c-88b4-803a33f58a8b" providerId="ADAL" clId="{03C4A3B3-E893-154D-BC58-6A5D3618BA2A}" dt="2021-05-03T15:49:38.617" v="171" actId="478"/>
          <ac:spMkLst>
            <pc:docMk/>
            <pc:sldMk cId="1592439163" sldId="558"/>
            <ac:spMk id="11" creationId="{09256329-131B-4A71-A813-6E09B769EDB9}"/>
          </ac:spMkLst>
        </pc:spChg>
        <pc:spChg chg="mod ord">
          <ac:chgData name="Jen Wilson" userId="000f367a-3246-491c-88b4-803a33f58a8b" providerId="ADAL" clId="{03C4A3B3-E893-154D-BC58-6A5D3618BA2A}" dt="2021-05-03T16:20:53.515" v="420" actId="14100"/>
          <ac:spMkLst>
            <pc:docMk/>
            <pc:sldMk cId="1592439163" sldId="558"/>
            <ac:spMk id="12" creationId="{A143226E-3E95-4C25-97A4-0C6CF37232C0}"/>
          </ac:spMkLst>
        </pc:spChg>
        <pc:spChg chg="mod">
          <ac:chgData name="Jen Wilson" userId="000f367a-3246-491c-88b4-803a33f58a8b" providerId="ADAL" clId="{03C4A3B3-E893-154D-BC58-6A5D3618BA2A}" dt="2021-05-03T16:20:36.764" v="416" actId="1076"/>
          <ac:spMkLst>
            <pc:docMk/>
            <pc:sldMk cId="1592439163" sldId="558"/>
            <ac:spMk id="13" creationId="{416CBAA3-B43E-4208-9D3D-64FFBFD3FF84}"/>
          </ac:spMkLst>
        </pc:spChg>
        <pc:spChg chg="mod">
          <ac:chgData name="Jen Wilson" userId="000f367a-3246-491c-88b4-803a33f58a8b" providerId="ADAL" clId="{03C4A3B3-E893-154D-BC58-6A5D3618BA2A}" dt="2021-05-03T16:20:36.764" v="416" actId="1076"/>
          <ac:spMkLst>
            <pc:docMk/>
            <pc:sldMk cId="1592439163" sldId="558"/>
            <ac:spMk id="14" creationId="{A70AF835-C918-43C5-8423-B51E2CE9AEBC}"/>
          </ac:spMkLst>
        </pc:spChg>
        <pc:spChg chg="mod">
          <ac:chgData name="Jen Wilson" userId="000f367a-3246-491c-88b4-803a33f58a8b" providerId="ADAL" clId="{03C4A3B3-E893-154D-BC58-6A5D3618BA2A}" dt="2021-05-03T16:20:36.764" v="416" actId="1076"/>
          <ac:spMkLst>
            <pc:docMk/>
            <pc:sldMk cId="1592439163" sldId="558"/>
            <ac:spMk id="15" creationId="{2E769492-C936-4A02-8CBD-7518773DC210}"/>
          </ac:spMkLst>
        </pc:spChg>
        <pc:spChg chg="add del mod">
          <ac:chgData name="Jen Wilson" userId="000f367a-3246-491c-88b4-803a33f58a8b" providerId="ADAL" clId="{03C4A3B3-E893-154D-BC58-6A5D3618BA2A}" dt="2021-05-03T15:49:43.248" v="175" actId="6264"/>
          <ac:spMkLst>
            <pc:docMk/>
            <pc:sldMk cId="1592439163" sldId="558"/>
            <ac:spMk id="16" creationId="{B1E16195-B27B-864E-9D47-DD5A21420DC6}"/>
          </ac:spMkLst>
        </pc:spChg>
        <pc:spChg chg="add del mod">
          <ac:chgData name="Jen Wilson" userId="000f367a-3246-491c-88b4-803a33f58a8b" providerId="ADAL" clId="{03C4A3B3-E893-154D-BC58-6A5D3618BA2A}" dt="2021-05-03T15:49:43.248" v="175" actId="6264"/>
          <ac:spMkLst>
            <pc:docMk/>
            <pc:sldMk cId="1592439163" sldId="558"/>
            <ac:spMk id="17" creationId="{1D1734E4-9D96-B44C-8130-3DFF520EA5D2}"/>
          </ac:spMkLst>
        </pc:spChg>
        <pc:spChg chg="add del mod ord">
          <ac:chgData name="Jen Wilson" userId="000f367a-3246-491c-88b4-803a33f58a8b" providerId="ADAL" clId="{03C4A3B3-E893-154D-BC58-6A5D3618BA2A}" dt="2021-05-03T15:49:46.247" v="176" actId="6264"/>
          <ac:spMkLst>
            <pc:docMk/>
            <pc:sldMk cId="1592439163" sldId="558"/>
            <ac:spMk id="18" creationId="{62837B0A-CFAF-244D-A05B-202134ECF143}"/>
          </ac:spMkLst>
        </pc:spChg>
        <pc:spChg chg="add del mod">
          <ac:chgData name="Jen Wilson" userId="000f367a-3246-491c-88b4-803a33f58a8b" providerId="ADAL" clId="{03C4A3B3-E893-154D-BC58-6A5D3618BA2A}" dt="2021-05-03T15:49:46.247" v="176" actId="6264"/>
          <ac:spMkLst>
            <pc:docMk/>
            <pc:sldMk cId="1592439163" sldId="558"/>
            <ac:spMk id="19" creationId="{8E52D6D5-6B6C-0B4E-9CD1-21BA62CAD0DC}"/>
          </ac:spMkLst>
        </pc:spChg>
        <pc:spChg chg="add del mod">
          <ac:chgData name="Jen Wilson" userId="000f367a-3246-491c-88b4-803a33f58a8b" providerId="ADAL" clId="{03C4A3B3-E893-154D-BC58-6A5D3618BA2A}" dt="2021-05-03T15:49:46.247" v="176" actId="6264"/>
          <ac:spMkLst>
            <pc:docMk/>
            <pc:sldMk cId="1592439163" sldId="558"/>
            <ac:spMk id="20" creationId="{26D19B9B-68B5-9147-A974-982D89AED7DB}"/>
          </ac:spMkLst>
        </pc:spChg>
        <pc:spChg chg="add del mod ord">
          <ac:chgData name="Jen Wilson" userId="000f367a-3246-491c-88b4-803a33f58a8b" providerId="ADAL" clId="{03C4A3B3-E893-154D-BC58-6A5D3618BA2A}" dt="2021-05-03T15:50:01.411" v="178" actId="6264"/>
          <ac:spMkLst>
            <pc:docMk/>
            <pc:sldMk cId="1592439163" sldId="558"/>
            <ac:spMk id="21" creationId="{A6F3D695-75FC-414B-9213-153602A1574D}"/>
          </ac:spMkLst>
        </pc:spChg>
        <pc:spChg chg="add del mod">
          <ac:chgData name="Jen Wilson" userId="000f367a-3246-491c-88b4-803a33f58a8b" providerId="ADAL" clId="{03C4A3B3-E893-154D-BC58-6A5D3618BA2A}" dt="2021-05-03T15:50:01.411" v="178" actId="6264"/>
          <ac:spMkLst>
            <pc:docMk/>
            <pc:sldMk cId="1592439163" sldId="558"/>
            <ac:spMk id="22" creationId="{017AD2BE-FA49-7A4F-B507-02991C6143DD}"/>
          </ac:spMkLst>
        </pc:spChg>
        <pc:spChg chg="add del mod">
          <ac:chgData name="Jen Wilson" userId="000f367a-3246-491c-88b4-803a33f58a8b" providerId="ADAL" clId="{03C4A3B3-E893-154D-BC58-6A5D3618BA2A}" dt="2021-05-03T15:50:01.411" v="178" actId="6264"/>
          <ac:spMkLst>
            <pc:docMk/>
            <pc:sldMk cId="1592439163" sldId="558"/>
            <ac:spMk id="23" creationId="{E61D025C-E9CF-7345-8A21-55763CC8EA14}"/>
          </ac:spMkLst>
        </pc:spChg>
        <pc:spChg chg="add del mod ord">
          <ac:chgData name="Jen Wilson" userId="000f367a-3246-491c-88b4-803a33f58a8b" providerId="ADAL" clId="{03C4A3B3-E893-154D-BC58-6A5D3618BA2A}" dt="2021-05-03T15:50:04.337" v="179" actId="478"/>
          <ac:spMkLst>
            <pc:docMk/>
            <pc:sldMk cId="1592439163" sldId="558"/>
            <ac:spMk id="24" creationId="{A51FCF7A-6EA5-EF4B-BAB8-334EC6BB55A9}"/>
          </ac:spMkLst>
        </pc:spChg>
        <pc:spChg chg="add del mod">
          <ac:chgData name="Jen Wilson" userId="000f367a-3246-491c-88b4-803a33f58a8b" providerId="ADAL" clId="{03C4A3B3-E893-154D-BC58-6A5D3618BA2A}" dt="2021-05-03T15:50:15.687" v="182" actId="6264"/>
          <ac:spMkLst>
            <pc:docMk/>
            <pc:sldMk cId="1592439163" sldId="558"/>
            <ac:spMk id="25" creationId="{2A6E87CB-CD03-B64A-81EC-7AA490EA38B5}"/>
          </ac:spMkLst>
        </pc:spChg>
        <pc:spChg chg="add del mod">
          <ac:chgData name="Jen Wilson" userId="000f367a-3246-491c-88b4-803a33f58a8b" providerId="ADAL" clId="{03C4A3B3-E893-154D-BC58-6A5D3618BA2A}" dt="2021-05-03T15:50:15.687" v="182" actId="6264"/>
          <ac:spMkLst>
            <pc:docMk/>
            <pc:sldMk cId="1592439163" sldId="558"/>
            <ac:spMk id="26" creationId="{C2F58DE6-921C-1444-9BB2-F1FB88AE6FB0}"/>
          </ac:spMkLst>
        </pc:spChg>
        <pc:spChg chg="add del mod ord">
          <ac:chgData name="Jen Wilson" userId="000f367a-3246-491c-88b4-803a33f58a8b" providerId="ADAL" clId="{03C4A3B3-E893-154D-BC58-6A5D3618BA2A}" dt="2021-05-03T15:50:31.431" v="184" actId="478"/>
          <ac:spMkLst>
            <pc:docMk/>
            <pc:sldMk cId="1592439163" sldId="558"/>
            <ac:spMk id="27" creationId="{BE25F0BE-F92D-A246-996D-38AEE650474F}"/>
          </ac:spMkLst>
        </pc:spChg>
        <pc:spChg chg="add del mod">
          <ac:chgData name="Jen Wilson" userId="000f367a-3246-491c-88b4-803a33f58a8b" providerId="ADAL" clId="{03C4A3B3-E893-154D-BC58-6A5D3618BA2A}" dt="2021-05-03T15:51:38.472" v="191" actId="6264"/>
          <ac:spMkLst>
            <pc:docMk/>
            <pc:sldMk cId="1592439163" sldId="558"/>
            <ac:spMk id="28" creationId="{A42973C5-D90A-6E42-9955-8397C3A8205C}"/>
          </ac:spMkLst>
        </pc:spChg>
        <pc:spChg chg="add del mod">
          <ac:chgData name="Jen Wilson" userId="000f367a-3246-491c-88b4-803a33f58a8b" providerId="ADAL" clId="{03C4A3B3-E893-154D-BC58-6A5D3618BA2A}" dt="2021-05-03T15:51:38.472" v="191" actId="6264"/>
          <ac:spMkLst>
            <pc:docMk/>
            <pc:sldMk cId="1592439163" sldId="558"/>
            <ac:spMk id="29" creationId="{2E4A424E-B1D0-6240-92A6-C88BEDB04B38}"/>
          </ac:spMkLst>
        </pc:spChg>
        <pc:spChg chg="add del mod ord">
          <ac:chgData name="Jen Wilson" userId="000f367a-3246-491c-88b4-803a33f58a8b" providerId="ADAL" clId="{03C4A3B3-E893-154D-BC58-6A5D3618BA2A}" dt="2021-05-03T15:51:40.155" v="192" actId="478"/>
          <ac:spMkLst>
            <pc:docMk/>
            <pc:sldMk cId="1592439163" sldId="558"/>
            <ac:spMk id="30" creationId="{A9B6D43E-0834-3349-8545-4ED3940AFB6C}"/>
          </ac:spMkLst>
        </pc:spChg>
        <pc:spChg chg="add del mod">
          <ac:chgData name="Jen Wilson" userId="000f367a-3246-491c-88b4-803a33f58a8b" providerId="ADAL" clId="{03C4A3B3-E893-154D-BC58-6A5D3618BA2A}" dt="2021-05-03T15:52:12.871" v="199" actId="6264"/>
          <ac:spMkLst>
            <pc:docMk/>
            <pc:sldMk cId="1592439163" sldId="558"/>
            <ac:spMk id="31" creationId="{A89C2A16-B31C-644E-BAF1-E50EFF791274}"/>
          </ac:spMkLst>
        </pc:spChg>
        <pc:spChg chg="add del mod">
          <ac:chgData name="Jen Wilson" userId="000f367a-3246-491c-88b4-803a33f58a8b" providerId="ADAL" clId="{03C4A3B3-E893-154D-BC58-6A5D3618BA2A}" dt="2021-05-03T15:52:12.871" v="199" actId="6264"/>
          <ac:spMkLst>
            <pc:docMk/>
            <pc:sldMk cId="1592439163" sldId="558"/>
            <ac:spMk id="32" creationId="{A03A0EED-1F49-6844-A5FF-DD01E599910C}"/>
          </ac:spMkLst>
        </pc:spChg>
        <pc:spChg chg="add del mod ord">
          <ac:chgData name="Jen Wilson" userId="000f367a-3246-491c-88b4-803a33f58a8b" providerId="ADAL" clId="{03C4A3B3-E893-154D-BC58-6A5D3618BA2A}" dt="2021-05-03T15:52:16.026" v="200" actId="478"/>
          <ac:spMkLst>
            <pc:docMk/>
            <pc:sldMk cId="1592439163" sldId="558"/>
            <ac:spMk id="33" creationId="{0E052EBD-0FD5-5046-BCAA-90D4A34ADCC3}"/>
          </ac:spMkLst>
        </pc:spChg>
        <pc:spChg chg="add del mod">
          <ac:chgData name="Jen Wilson" userId="000f367a-3246-491c-88b4-803a33f58a8b" providerId="ADAL" clId="{03C4A3B3-E893-154D-BC58-6A5D3618BA2A}" dt="2021-05-03T15:53:15.459" v="220" actId="6264"/>
          <ac:spMkLst>
            <pc:docMk/>
            <pc:sldMk cId="1592439163" sldId="558"/>
            <ac:spMk id="34" creationId="{F5FEA94A-76C5-374A-A81E-28B6A160CFE4}"/>
          </ac:spMkLst>
        </pc:spChg>
        <pc:spChg chg="add del mod">
          <ac:chgData name="Jen Wilson" userId="000f367a-3246-491c-88b4-803a33f58a8b" providerId="ADAL" clId="{03C4A3B3-E893-154D-BC58-6A5D3618BA2A}" dt="2021-05-03T15:53:15.459" v="220" actId="6264"/>
          <ac:spMkLst>
            <pc:docMk/>
            <pc:sldMk cId="1592439163" sldId="558"/>
            <ac:spMk id="35" creationId="{6BCECCB9-C23F-A544-85A2-4057C7513D06}"/>
          </ac:spMkLst>
        </pc:spChg>
        <pc:spChg chg="add del mod ord">
          <ac:chgData name="Jen Wilson" userId="000f367a-3246-491c-88b4-803a33f58a8b" providerId="ADAL" clId="{03C4A3B3-E893-154D-BC58-6A5D3618BA2A}" dt="2021-05-03T15:53:17.176" v="221" actId="478"/>
          <ac:spMkLst>
            <pc:docMk/>
            <pc:sldMk cId="1592439163" sldId="558"/>
            <ac:spMk id="36" creationId="{8EF90ED6-8151-5946-9510-B6C6A251EF23}"/>
          </ac:spMkLst>
        </pc:spChg>
        <pc:picChg chg="add del mod">
          <ac:chgData name="Jen Wilson" userId="000f367a-3246-491c-88b4-803a33f58a8b" providerId="ADAL" clId="{03C4A3B3-E893-154D-BC58-6A5D3618BA2A}" dt="2021-05-24T18:51:45.864" v="2769" actId="931"/>
          <ac:picMkLst>
            <pc:docMk/>
            <pc:sldMk cId="1592439163" sldId="558"/>
            <ac:picMk id="3" creationId="{9E9A4DF5-88E1-AE47-81B0-FB0E9F21AE28}"/>
          </ac:picMkLst>
        </pc:picChg>
        <pc:picChg chg="mod">
          <ac:chgData name="Jen Wilson" userId="000f367a-3246-491c-88b4-803a33f58a8b" providerId="ADAL" clId="{03C4A3B3-E893-154D-BC58-6A5D3618BA2A}" dt="2021-05-24T19:05:06.864" v="2811" actId="14826"/>
          <ac:picMkLst>
            <pc:docMk/>
            <pc:sldMk cId="1592439163" sldId="558"/>
            <ac:picMk id="10" creationId="{758B1CE5-5309-4016-8ACE-6951E77CA60C}"/>
          </ac:picMkLst>
        </pc:picChg>
      </pc:sldChg>
      <pc:sldChg chg="addSp delSp modSp mod chgLayout">
        <pc:chgData name="Jen Wilson" userId="000f367a-3246-491c-88b4-803a33f58a8b" providerId="ADAL" clId="{03C4A3B3-E893-154D-BC58-6A5D3618BA2A}" dt="2021-05-06T15:12:59.367" v="2340" actId="14100"/>
        <pc:sldMkLst>
          <pc:docMk/>
          <pc:sldMk cId="3129842342" sldId="561"/>
        </pc:sldMkLst>
        <pc:spChg chg="add del mod">
          <ac:chgData name="Jen Wilson" userId="000f367a-3246-491c-88b4-803a33f58a8b" providerId="ADAL" clId="{03C4A3B3-E893-154D-BC58-6A5D3618BA2A}" dt="2021-05-03T15:52:21.362" v="201" actId="6264"/>
          <ac:spMkLst>
            <pc:docMk/>
            <pc:sldMk cId="3129842342" sldId="561"/>
            <ac:spMk id="2" creationId="{C5A69085-6393-7945-94B8-DD03A4A25B8E}"/>
          </ac:spMkLst>
        </pc:spChg>
        <pc:spChg chg="mod ord">
          <ac:chgData name="Jen Wilson" userId="000f367a-3246-491c-88b4-803a33f58a8b" providerId="ADAL" clId="{03C4A3B3-E893-154D-BC58-6A5D3618BA2A}" dt="2021-05-03T15:53:04.941" v="217" actId="6264"/>
          <ac:spMkLst>
            <pc:docMk/>
            <pc:sldMk cId="3129842342" sldId="561"/>
            <ac:spMk id="3" creationId="{C3F97E12-5564-415E-A64B-FDB0D6C1FC4C}"/>
          </ac:spMkLst>
        </pc:spChg>
        <pc:spChg chg="add del mod">
          <ac:chgData name="Jen Wilson" userId="000f367a-3246-491c-88b4-803a33f58a8b" providerId="ADAL" clId="{03C4A3B3-E893-154D-BC58-6A5D3618BA2A}" dt="2021-05-03T15:52:21.362" v="201" actId="6264"/>
          <ac:spMkLst>
            <pc:docMk/>
            <pc:sldMk cId="3129842342" sldId="561"/>
            <ac:spMk id="4" creationId="{CBAE955F-0641-274D-9C15-E5F367C7BA19}"/>
          </ac:spMkLst>
        </pc:spChg>
        <pc:spChg chg="add mod ord">
          <ac:chgData name="Jen Wilson" userId="000f367a-3246-491c-88b4-803a33f58a8b" providerId="ADAL" clId="{03C4A3B3-E893-154D-BC58-6A5D3618BA2A}" dt="2021-05-03T16:27:50.562" v="451" actId="2711"/>
          <ac:spMkLst>
            <pc:docMk/>
            <pc:sldMk cId="3129842342" sldId="561"/>
            <ac:spMk id="5" creationId="{DA4CF76E-2950-D240-A5A1-8EC42F5788F0}"/>
          </ac:spMkLst>
        </pc:spChg>
        <pc:spChg chg="add del mod">
          <ac:chgData name="Jen Wilson" userId="000f367a-3246-491c-88b4-803a33f58a8b" providerId="ADAL" clId="{03C4A3B3-E893-154D-BC58-6A5D3618BA2A}" dt="2021-05-03T15:52:31.109" v="207" actId="6264"/>
          <ac:spMkLst>
            <pc:docMk/>
            <pc:sldMk cId="3129842342" sldId="561"/>
            <ac:spMk id="7" creationId="{D47DACF1-8E35-854C-A530-315FCD855C11}"/>
          </ac:spMkLst>
        </pc:spChg>
        <pc:spChg chg="mod">
          <ac:chgData name="Jen Wilson" userId="000f367a-3246-491c-88b4-803a33f58a8b" providerId="ADAL" clId="{03C4A3B3-E893-154D-BC58-6A5D3618BA2A}" dt="2021-05-03T16:27:57.967" v="454" actId="554"/>
          <ac:spMkLst>
            <pc:docMk/>
            <pc:sldMk cId="3129842342" sldId="561"/>
            <ac:spMk id="8" creationId="{B77EF56C-27BA-4543-9815-F7FE726333B9}"/>
          </ac:spMkLst>
        </pc:spChg>
        <pc:spChg chg="add del mod">
          <ac:chgData name="Jen Wilson" userId="000f367a-3246-491c-88b4-803a33f58a8b" providerId="ADAL" clId="{03C4A3B3-E893-154D-BC58-6A5D3618BA2A}" dt="2021-05-03T15:52:31.109" v="207" actId="6264"/>
          <ac:spMkLst>
            <pc:docMk/>
            <pc:sldMk cId="3129842342" sldId="561"/>
            <ac:spMk id="9" creationId="{AFFA173E-1BA6-3A44-A93F-A6E73BD6C8AB}"/>
          </ac:spMkLst>
        </pc:spChg>
        <pc:spChg chg="add del mod">
          <ac:chgData name="Jen Wilson" userId="000f367a-3246-491c-88b4-803a33f58a8b" providerId="ADAL" clId="{03C4A3B3-E893-154D-BC58-6A5D3618BA2A}" dt="2021-05-03T15:52:31.109" v="207" actId="6264"/>
          <ac:spMkLst>
            <pc:docMk/>
            <pc:sldMk cId="3129842342" sldId="561"/>
            <ac:spMk id="10" creationId="{BAD70467-A3C1-F849-9B94-56560F609E2E}"/>
          </ac:spMkLst>
        </pc:spChg>
        <pc:spChg chg="add del mod">
          <ac:chgData name="Jen Wilson" userId="000f367a-3246-491c-88b4-803a33f58a8b" providerId="ADAL" clId="{03C4A3B3-E893-154D-BC58-6A5D3618BA2A}" dt="2021-05-03T15:53:04.941" v="217" actId="6264"/>
          <ac:spMkLst>
            <pc:docMk/>
            <pc:sldMk cId="3129842342" sldId="561"/>
            <ac:spMk id="11" creationId="{809EFBE8-8FBE-D94C-AB74-B4A57B2D2241}"/>
          </ac:spMkLst>
        </pc:spChg>
        <pc:spChg chg="add del mod">
          <ac:chgData name="Jen Wilson" userId="000f367a-3246-491c-88b4-803a33f58a8b" providerId="ADAL" clId="{03C4A3B3-E893-154D-BC58-6A5D3618BA2A}" dt="2021-05-03T15:53:04.941" v="217" actId="6264"/>
          <ac:spMkLst>
            <pc:docMk/>
            <pc:sldMk cId="3129842342" sldId="561"/>
            <ac:spMk id="12" creationId="{747F30A6-2283-8B40-BB19-D987B2736584}"/>
          </ac:spMkLst>
        </pc:spChg>
        <pc:spChg chg="add del mod">
          <ac:chgData name="Jen Wilson" userId="000f367a-3246-491c-88b4-803a33f58a8b" providerId="ADAL" clId="{03C4A3B3-E893-154D-BC58-6A5D3618BA2A}" dt="2021-05-03T15:53:04.941" v="217" actId="6264"/>
          <ac:spMkLst>
            <pc:docMk/>
            <pc:sldMk cId="3129842342" sldId="561"/>
            <ac:spMk id="13" creationId="{BF79D126-4B9E-864F-8CBB-8C24DDA2E4A3}"/>
          </ac:spMkLst>
        </pc:spChg>
        <pc:spChg chg="add del mod">
          <ac:chgData name="Jen Wilson" userId="000f367a-3246-491c-88b4-803a33f58a8b" providerId="ADAL" clId="{03C4A3B3-E893-154D-BC58-6A5D3618BA2A}" dt="2021-05-03T16:29:35.908" v="477" actId="478"/>
          <ac:spMkLst>
            <pc:docMk/>
            <pc:sldMk cId="3129842342" sldId="561"/>
            <ac:spMk id="14" creationId="{B13464E7-287D-1344-BF5A-6A271CE146D5}"/>
          </ac:spMkLst>
        </pc:spChg>
        <pc:spChg chg="add del mod">
          <ac:chgData name="Jen Wilson" userId="000f367a-3246-491c-88b4-803a33f58a8b" providerId="ADAL" clId="{03C4A3B3-E893-154D-BC58-6A5D3618BA2A}" dt="2021-05-03T18:14:16.336" v="1242" actId="478"/>
          <ac:spMkLst>
            <pc:docMk/>
            <pc:sldMk cId="3129842342" sldId="561"/>
            <ac:spMk id="15" creationId="{D48D50BD-6F1F-7644-845A-5D7C5EE5A527}"/>
          </ac:spMkLst>
        </pc:spChg>
        <pc:spChg chg="del mod">
          <ac:chgData name="Jen Wilson" userId="000f367a-3246-491c-88b4-803a33f58a8b" providerId="ADAL" clId="{03C4A3B3-E893-154D-BC58-6A5D3618BA2A}" dt="2021-05-03T16:43:05.920" v="577" actId="478"/>
          <ac:spMkLst>
            <pc:docMk/>
            <pc:sldMk cId="3129842342" sldId="561"/>
            <ac:spMk id="21" creationId="{D4228C3B-1988-4577-8504-B72BF2D13BA3}"/>
          </ac:spMkLst>
        </pc:spChg>
        <pc:spChg chg="mod">
          <ac:chgData name="Jen Wilson" userId="000f367a-3246-491c-88b4-803a33f58a8b" providerId="ADAL" clId="{03C4A3B3-E893-154D-BC58-6A5D3618BA2A}" dt="2021-05-06T15:12:50.149" v="2336" actId="1076"/>
          <ac:spMkLst>
            <pc:docMk/>
            <pc:sldMk cId="3129842342" sldId="561"/>
            <ac:spMk id="22" creationId="{5078B73B-95A9-49A7-927E-F73B284686E2}"/>
          </ac:spMkLst>
        </pc:spChg>
        <pc:spChg chg="del mod">
          <ac:chgData name="Jen Wilson" userId="000f367a-3246-491c-88b4-803a33f58a8b" providerId="ADAL" clId="{03C4A3B3-E893-154D-BC58-6A5D3618BA2A}" dt="2021-05-03T16:43:04.031" v="576" actId="478"/>
          <ac:spMkLst>
            <pc:docMk/>
            <pc:sldMk cId="3129842342" sldId="561"/>
            <ac:spMk id="23" creationId="{0485B5BA-B736-4C54-A87B-4290CA837AE4}"/>
          </ac:spMkLst>
        </pc:spChg>
        <pc:spChg chg="mod">
          <ac:chgData name="Jen Wilson" userId="000f367a-3246-491c-88b4-803a33f58a8b" providerId="ADAL" clId="{03C4A3B3-E893-154D-BC58-6A5D3618BA2A}" dt="2021-05-06T15:12:50.149" v="2336" actId="1076"/>
          <ac:spMkLst>
            <pc:docMk/>
            <pc:sldMk cId="3129842342" sldId="561"/>
            <ac:spMk id="24" creationId="{6C54FAF5-9D8C-4561-868E-B7636521F4A5}"/>
          </ac:spMkLst>
        </pc:spChg>
        <pc:spChg chg="del mod">
          <ac:chgData name="Jen Wilson" userId="000f367a-3246-491c-88b4-803a33f58a8b" providerId="ADAL" clId="{03C4A3B3-E893-154D-BC58-6A5D3618BA2A}" dt="2021-05-03T16:43:03.025" v="575" actId="478"/>
          <ac:spMkLst>
            <pc:docMk/>
            <pc:sldMk cId="3129842342" sldId="561"/>
            <ac:spMk id="25" creationId="{2D9622C4-3450-4E7D-8CED-A90E4CAB4C58}"/>
          </ac:spMkLst>
        </pc:spChg>
        <pc:spChg chg="mod">
          <ac:chgData name="Jen Wilson" userId="000f367a-3246-491c-88b4-803a33f58a8b" providerId="ADAL" clId="{03C4A3B3-E893-154D-BC58-6A5D3618BA2A}" dt="2021-05-06T15:12:50.149" v="2336" actId="1076"/>
          <ac:spMkLst>
            <pc:docMk/>
            <pc:sldMk cId="3129842342" sldId="561"/>
            <ac:spMk id="26" creationId="{8E27735B-E095-4D37-959C-F7A118144B69}"/>
          </ac:spMkLst>
        </pc:spChg>
        <pc:spChg chg="mod">
          <ac:chgData name="Jen Wilson" userId="000f367a-3246-491c-88b4-803a33f58a8b" providerId="ADAL" clId="{03C4A3B3-E893-154D-BC58-6A5D3618BA2A}" dt="2021-05-06T15:12:50.149" v="2336" actId="1076"/>
          <ac:spMkLst>
            <pc:docMk/>
            <pc:sldMk cId="3129842342" sldId="561"/>
            <ac:spMk id="27" creationId="{BB3B03A0-C514-4B6A-B850-48B5DEFEC2C4}"/>
          </ac:spMkLst>
        </pc:spChg>
        <pc:spChg chg="mod">
          <ac:chgData name="Jen Wilson" userId="000f367a-3246-491c-88b4-803a33f58a8b" providerId="ADAL" clId="{03C4A3B3-E893-154D-BC58-6A5D3618BA2A}" dt="2021-05-06T15:12:50.149" v="2336" actId="1076"/>
          <ac:spMkLst>
            <pc:docMk/>
            <pc:sldMk cId="3129842342" sldId="561"/>
            <ac:spMk id="28" creationId="{6540600A-E8BF-4EC2-917B-BF01378B1D8F}"/>
          </ac:spMkLst>
        </pc:spChg>
        <pc:spChg chg="mod">
          <ac:chgData name="Jen Wilson" userId="000f367a-3246-491c-88b4-803a33f58a8b" providerId="ADAL" clId="{03C4A3B3-E893-154D-BC58-6A5D3618BA2A}" dt="2021-05-06T15:12:59.367" v="2340" actId="14100"/>
          <ac:spMkLst>
            <pc:docMk/>
            <pc:sldMk cId="3129842342" sldId="561"/>
            <ac:spMk id="29" creationId="{E8AA2B24-3676-45D4-8C71-0C803F0D625E}"/>
          </ac:spMkLst>
        </pc:spChg>
        <pc:spChg chg="del mod">
          <ac:chgData name="Jen Wilson" userId="000f367a-3246-491c-88b4-803a33f58a8b" providerId="ADAL" clId="{03C4A3B3-E893-154D-BC58-6A5D3618BA2A}" dt="2021-05-03T15:52:25.849" v="202" actId="478"/>
          <ac:spMkLst>
            <pc:docMk/>
            <pc:sldMk cId="3129842342" sldId="561"/>
            <ac:spMk id="30" creationId="{AE4C2EF6-028E-4E51-9F54-83FA54188F26}"/>
          </ac:spMkLst>
        </pc:spChg>
        <pc:spChg chg="add mod">
          <ac:chgData name="Jen Wilson" userId="000f367a-3246-491c-88b4-803a33f58a8b" providerId="ADAL" clId="{03C4A3B3-E893-154D-BC58-6A5D3618BA2A}" dt="2021-05-06T15:12:50.149" v="2336" actId="1076"/>
          <ac:spMkLst>
            <pc:docMk/>
            <pc:sldMk cId="3129842342" sldId="561"/>
            <ac:spMk id="31" creationId="{98E2B6C5-9660-3B4B-ACE0-74F18F6B7D0F}"/>
          </ac:spMkLst>
        </pc:spChg>
        <pc:spChg chg="add mod">
          <ac:chgData name="Jen Wilson" userId="000f367a-3246-491c-88b4-803a33f58a8b" providerId="ADAL" clId="{03C4A3B3-E893-154D-BC58-6A5D3618BA2A}" dt="2021-05-06T15:12:50.149" v="2336" actId="1076"/>
          <ac:spMkLst>
            <pc:docMk/>
            <pc:sldMk cId="3129842342" sldId="561"/>
            <ac:spMk id="33" creationId="{0E8EDB70-3AC1-084D-9ACD-DFB97E9C61CD}"/>
          </ac:spMkLst>
        </pc:spChg>
        <pc:spChg chg="add mod">
          <ac:chgData name="Jen Wilson" userId="000f367a-3246-491c-88b4-803a33f58a8b" providerId="ADAL" clId="{03C4A3B3-E893-154D-BC58-6A5D3618BA2A}" dt="2021-05-06T15:12:50.149" v="2336" actId="1076"/>
          <ac:spMkLst>
            <pc:docMk/>
            <pc:sldMk cId="3129842342" sldId="561"/>
            <ac:spMk id="34" creationId="{D88F4177-8307-F646-9581-0C950761B397}"/>
          </ac:spMkLst>
        </pc:spChg>
        <pc:graphicFrameChg chg="mod ord">
          <ac:chgData name="Jen Wilson" userId="000f367a-3246-491c-88b4-803a33f58a8b" providerId="ADAL" clId="{03C4A3B3-E893-154D-BC58-6A5D3618BA2A}" dt="2021-05-06T15:12:57.800" v="2339" actId="1076"/>
          <ac:graphicFrameMkLst>
            <pc:docMk/>
            <pc:sldMk cId="3129842342" sldId="561"/>
            <ac:graphicFrameMk id="6" creationId="{71992828-298C-45E9-A1E1-B2C1E0F343D7}"/>
          </ac:graphicFrameMkLst>
        </pc:graphicFrameChg>
        <pc:graphicFrameChg chg="mod">
          <ac:chgData name="Jen Wilson" userId="000f367a-3246-491c-88b4-803a33f58a8b" providerId="ADAL" clId="{03C4A3B3-E893-154D-BC58-6A5D3618BA2A}" dt="2021-05-06T15:12:50.149" v="2336" actId="1076"/>
          <ac:graphicFrameMkLst>
            <pc:docMk/>
            <pc:sldMk cId="3129842342" sldId="561"/>
            <ac:graphicFrameMk id="20" creationId="{2CDE0069-6BCC-48D0-A368-6CCCF374394B}"/>
          </ac:graphicFrameMkLst>
        </pc:graphicFrameChg>
        <pc:graphicFrameChg chg="add mod">
          <ac:chgData name="Jen Wilson" userId="000f367a-3246-491c-88b4-803a33f58a8b" providerId="ADAL" clId="{03C4A3B3-E893-154D-BC58-6A5D3618BA2A}" dt="2021-05-03T16:44:28.071" v="605" actId="571"/>
          <ac:graphicFrameMkLst>
            <pc:docMk/>
            <pc:sldMk cId="3129842342" sldId="561"/>
            <ac:graphicFrameMk id="32" creationId="{7564B611-CFA8-364D-8F90-FDA791EB9CE3}"/>
          </ac:graphicFrameMkLst>
        </pc:graphicFrameChg>
      </pc:sldChg>
      <pc:sldChg chg="addSp delSp modSp mod chgLayout">
        <pc:chgData name="Jen Wilson" userId="000f367a-3246-491c-88b4-803a33f58a8b" providerId="ADAL" clId="{03C4A3B3-E893-154D-BC58-6A5D3618BA2A}" dt="2021-05-04T16:24:17.704" v="2113" actId="14100"/>
        <pc:sldMkLst>
          <pc:docMk/>
          <pc:sldMk cId="1416717086" sldId="562"/>
        </pc:sldMkLst>
        <pc:spChg chg="add del mod">
          <ac:chgData name="Jen Wilson" userId="000f367a-3246-491c-88b4-803a33f58a8b" providerId="ADAL" clId="{03C4A3B3-E893-154D-BC58-6A5D3618BA2A}" dt="2021-05-03T16:19:50.962" v="404" actId="6264"/>
          <ac:spMkLst>
            <pc:docMk/>
            <pc:sldMk cId="1416717086" sldId="562"/>
            <ac:spMk id="2" creationId="{D4C6C662-6427-7546-9C79-8212F9B1BBD5}"/>
          </ac:spMkLst>
        </pc:spChg>
        <pc:spChg chg="add del mod">
          <ac:chgData name="Jen Wilson" userId="000f367a-3246-491c-88b4-803a33f58a8b" providerId="ADAL" clId="{03C4A3B3-E893-154D-BC58-6A5D3618BA2A}" dt="2021-05-03T16:19:50.962" v="404" actId="6264"/>
          <ac:spMkLst>
            <pc:docMk/>
            <pc:sldMk cId="1416717086" sldId="562"/>
            <ac:spMk id="3" creationId="{1AECD4E9-E516-B149-82E0-5038EF8ED735}"/>
          </ac:spMkLst>
        </pc:spChg>
        <pc:spChg chg="add mod ord">
          <ac:chgData name="Jen Wilson" userId="000f367a-3246-491c-88b4-803a33f58a8b" providerId="ADAL" clId="{03C4A3B3-E893-154D-BC58-6A5D3618BA2A}" dt="2021-05-03T16:19:53.993" v="407" actId="6264"/>
          <ac:spMkLst>
            <pc:docMk/>
            <pc:sldMk cId="1416717086" sldId="562"/>
            <ac:spMk id="4" creationId="{18E0AF66-58B0-E84E-8381-7C0763949CBC}"/>
          </ac:spMkLst>
        </pc:spChg>
        <pc:spChg chg="add del mod">
          <ac:chgData name="Jen Wilson" userId="000f367a-3246-491c-88b4-803a33f58a8b" providerId="ADAL" clId="{03C4A3B3-E893-154D-BC58-6A5D3618BA2A}" dt="2021-05-03T16:19:53.993" v="407" actId="6264"/>
          <ac:spMkLst>
            <pc:docMk/>
            <pc:sldMk cId="1416717086" sldId="562"/>
            <ac:spMk id="5" creationId="{1DBDC407-5351-D149-B35D-1522C874F4E2}"/>
          </ac:spMkLst>
        </pc:spChg>
        <pc:spChg chg="mod">
          <ac:chgData name="Jen Wilson" userId="000f367a-3246-491c-88b4-803a33f58a8b" providerId="ADAL" clId="{03C4A3B3-E893-154D-BC58-6A5D3618BA2A}" dt="2021-05-03T22:03:44.108" v="2104" actId="1035"/>
          <ac:spMkLst>
            <pc:docMk/>
            <pc:sldMk cId="1416717086" sldId="562"/>
            <ac:spMk id="6" creationId="{D18E31C7-6F52-4A75-8D45-1E542BD5D223}"/>
          </ac:spMkLst>
        </pc:spChg>
        <pc:spChg chg="add del mod">
          <ac:chgData name="Jen Wilson" userId="000f367a-3246-491c-88b4-803a33f58a8b" providerId="ADAL" clId="{03C4A3B3-E893-154D-BC58-6A5D3618BA2A}" dt="2021-05-03T16:19:53.993" v="407" actId="6264"/>
          <ac:spMkLst>
            <pc:docMk/>
            <pc:sldMk cId="1416717086" sldId="562"/>
            <ac:spMk id="7" creationId="{25228869-2E1C-A647-8276-C7691BF5868C}"/>
          </ac:spMkLst>
        </pc:spChg>
        <pc:spChg chg="add del mod">
          <ac:chgData name="Jen Wilson" userId="000f367a-3246-491c-88b4-803a33f58a8b" providerId="ADAL" clId="{03C4A3B3-E893-154D-BC58-6A5D3618BA2A}" dt="2021-05-03T16:19:53.993" v="407" actId="6264"/>
          <ac:spMkLst>
            <pc:docMk/>
            <pc:sldMk cId="1416717086" sldId="562"/>
            <ac:spMk id="8" creationId="{4D2471E5-7211-8D41-A9B6-5E986F698863}"/>
          </ac:spMkLst>
        </pc:spChg>
        <pc:spChg chg="del mod">
          <ac:chgData name="Jen Wilson" userId="000f367a-3246-491c-88b4-803a33f58a8b" providerId="ADAL" clId="{03C4A3B3-E893-154D-BC58-6A5D3618BA2A}" dt="2021-05-03T16:19:49.878" v="403" actId="478"/>
          <ac:spMkLst>
            <pc:docMk/>
            <pc:sldMk cId="1416717086" sldId="562"/>
            <ac:spMk id="11" creationId="{09256329-131B-4A71-A813-6E09B769EDB9}"/>
          </ac:spMkLst>
        </pc:spChg>
        <pc:spChg chg="mod ord">
          <ac:chgData name="Jen Wilson" userId="000f367a-3246-491c-88b4-803a33f58a8b" providerId="ADAL" clId="{03C4A3B3-E893-154D-BC58-6A5D3618BA2A}" dt="2021-05-03T16:19:53.993" v="407" actId="6264"/>
          <ac:spMkLst>
            <pc:docMk/>
            <pc:sldMk cId="1416717086" sldId="562"/>
            <ac:spMk id="12" creationId="{A143226E-3E95-4C25-97A4-0C6CF37232C0}"/>
          </ac:spMkLst>
        </pc:spChg>
        <pc:graphicFrameChg chg="mod ord">
          <ac:chgData name="Jen Wilson" userId="000f367a-3246-491c-88b4-803a33f58a8b" providerId="ADAL" clId="{03C4A3B3-E893-154D-BC58-6A5D3618BA2A}" dt="2021-05-04T16:24:17.704" v="2113" actId="14100"/>
          <ac:graphicFrameMkLst>
            <pc:docMk/>
            <pc:sldMk cId="1416717086" sldId="562"/>
            <ac:graphicFrameMk id="9" creationId="{77F73F8D-06DE-4ED7-BB42-B4A54D101234}"/>
          </ac:graphicFrameMkLst>
        </pc:graphicFrameChg>
      </pc:sldChg>
      <pc:sldChg chg="addSp delSp modSp mod chgLayout">
        <pc:chgData name="Jen Wilson" userId="000f367a-3246-491c-88b4-803a33f58a8b" providerId="ADAL" clId="{03C4A3B3-E893-154D-BC58-6A5D3618BA2A}" dt="2021-05-03T21:10:34.239" v="1698" actId="404"/>
        <pc:sldMkLst>
          <pc:docMk/>
          <pc:sldMk cId="1841476124" sldId="563"/>
        </pc:sldMkLst>
        <pc:spChg chg="add del mod">
          <ac:chgData name="Jen Wilson" userId="000f367a-3246-491c-88b4-803a33f58a8b" providerId="ADAL" clId="{03C4A3B3-E893-154D-BC58-6A5D3618BA2A}" dt="2021-05-03T16:17:32.355" v="332" actId="6264"/>
          <ac:spMkLst>
            <pc:docMk/>
            <pc:sldMk cId="1841476124" sldId="563"/>
            <ac:spMk id="2" creationId="{7F388C3C-E15E-1745-8690-B3529DCFC834}"/>
          </ac:spMkLst>
        </pc:spChg>
        <pc:spChg chg="add del mod">
          <ac:chgData name="Jen Wilson" userId="000f367a-3246-491c-88b4-803a33f58a8b" providerId="ADAL" clId="{03C4A3B3-E893-154D-BC58-6A5D3618BA2A}" dt="2021-05-03T16:17:32.355" v="332" actId="6264"/>
          <ac:spMkLst>
            <pc:docMk/>
            <pc:sldMk cId="1841476124" sldId="563"/>
            <ac:spMk id="3" creationId="{9668C93A-509E-3348-8815-D6AEB2142FA4}"/>
          </ac:spMkLst>
        </pc:spChg>
        <pc:spChg chg="add mod ord">
          <ac:chgData name="Jen Wilson" userId="000f367a-3246-491c-88b4-803a33f58a8b" providerId="ADAL" clId="{03C4A3B3-E893-154D-BC58-6A5D3618BA2A}" dt="2021-05-03T21:10:34.239" v="1698" actId="404"/>
          <ac:spMkLst>
            <pc:docMk/>
            <pc:sldMk cId="1841476124" sldId="563"/>
            <ac:spMk id="4" creationId="{17503C22-91E9-8745-BB52-37571F0E0E76}"/>
          </ac:spMkLst>
        </pc:spChg>
        <pc:spChg chg="add del mod">
          <ac:chgData name="Jen Wilson" userId="000f367a-3246-491c-88b4-803a33f58a8b" providerId="ADAL" clId="{03C4A3B3-E893-154D-BC58-6A5D3618BA2A}" dt="2021-05-03T16:17:35.123" v="337" actId="6264"/>
          <ac:spMkLst>
            <pc:docMk/>
            <pc:sldMk cId="1841476124" sldId="563"/>
            <ac:spMk id="5" creationId="{5B77D7EB-56DE-8F4B-A271-8F6A43362F70}"/>
          </ac:spMkLst>
        </pc:spChg>
        <pc:spChg chg="add del mod">
          <ac:chgData name="Jen Wilson" userId="000f367a-3246-491c-88b4-803a33f58a8b" providerId="ADAL" clId="{03C4A3B3-E893-154D-BC58-6A5D3618BA2A}" dt="2021-05-03T16:17:35.123" v="337" actId="6264"/>
          <ac:spMkLst>
            <pc:docMk/>
            <pc:sldMk cId="1841476124" sldId="563"/>
            <ac:spMk id="6" creationId="{742A7820-36DD-FB43-B229-7BC6D02438B6}"/>
          </ac:spMkLst>
        </pc:spChg>
        <pc:spChg chg="mod">
          <ac:chgData name="Jen Wilson" userId="000f367a-3246-491c-88b4-803a33f58a8b" providerId="ADAL" clId="{03C4A3B3-E893-154D-BC58-6A5D3618BA2A}" dt="2021-05-03T20:18:28.223" v="1679" actId="1076"/>
          <ac:spMkLst>
            <pc:docMk/>
            <pc:sldMk cId="1841476124" sldId="563"/>
            <ac:spMk id="7" creationId="{70BDE165-CE66-4B8B-8D61-8B1BF03F9739}"/>
          </ac:spMkLst>
        </pc:spChg>
        <pc:spChg chg="mod ord">
          <ac:chgData name="Jen Wilson" userId="000f367a-3246-491c-88b4-803a33f58a8b" providerId="ADAL" clId="{03C4A3B3-E893-154D-BC58-6A5D3618BA2A}" dt="2021-05-03T20:18:31.254" v="1680" actId="6264"/>
          <ac:spMkLst>
            <pc:docMk/>
            <pc:sldMk cId="1841476124" sldId="563"/>
            <ac:spMk id="9" creationId="{65ABEF8F-EBFC-497D-8845-BD2CBE9F56B4}"/>
          </ac:spMkLst>
        </pc:spChg>
        <pc:spChg chg="add del mod">
          <ac:chgData name="Jen Wilson" userId="000f367a-3246-491c-88b4-803a33f58a8b" providerId="ADAL" clId="{03C4A3B3-E893-154D-BC58-6A5D3618BA2A}" dt="2021-05-03T16:17:35.123" v="337" actId="6264"/>
          <ac:spMkLst>
            <pc:docMk/>
            <pc:sldMk cId="1841476124" sldId="563"/>
            <ac:spMk id="10" creationId="{0AE5C473-FE3C-264A-8832-25DC7B807587}"/>
          </ac:spMkLst>
        </pc:spChg>
        <pc:spChg chg="del mod">
          <ac:chgData name="Jen Wilson" userId="000f367a-3246-491c-88b4-803a33f58a8b" providerId="ADAL" clId="{03C4A3B3-E893-154D-BC58-6A5D3618BA2A}" dt="2021-05-03T16:17:31.483" v="331" actId="478"/>
          <ac:spMkLst>
            <pc:docMk/>
            <pc:sldMk cId="1841476124" sldId="563"/>
            <ac:spMk id="11" creationId="{09256329-131B-4A71-A813-6E09B769EDB9}"/>
          </ac:spMkLst>
        </pc:spChg>
        <pc:spChg chg="add del mod">
          <ac:chgData name="Jen Wilson" userId="000f367a-3246-491c-88b4-803a33f58a8b" providerId="ADAL" clId="{03C4A3B3-E893-154D-BC58-6A5D3618BA2A}" dt="2021-05-03T20:18:31.254" v="1680" actId="6264"/>
          <ac:spMkLst>
            <pc:docMk/>
            <pc:sldMk cId="1841476124" sldId="563"/>
            <ac:spMk id="12" creationId="{D2BD071E-16C3-154A-8C74-BF7FDA7B56D7}"/>
          </ac:spMkLst>
        </pc:spChg>
        <pc:spChg chg="add del mod">
          <ac:chgData name="Jen Wilson" userId="000f367a-3246-491c-88b4-803a33f58a8b" providerId="ADAL" clId="{03C4A3B3-E893-154D-BC58-6A5D3618BA2A}" dt="2021-05-03T20:18:31.254" v="1680" actId="6264"/>
          <ac:spMkLst>
            <pc:docMk/>
            <pc:sldMk cId="1841476124" sldId="563"/>
            <ac:spMk id="13" creationId="{AF7D0563-6FEF-E24D-BD52-EA39505C040F}"/>
          </ac:spMkLst>
        </pc:spChg>
        <pc:spChg chg="add del mod">
          <ac:chgData name="Jen Wilson" userId="000f367a-3246-491c-88b4-803a33f58a8b" providerId="ADAL" clId="{03C4A3B3-E893-154D-BC58-6A5D3618BA2A}" dt="2021-05-03T20:18:31.254" v="1680" actId="6264"/>
          <ac:spMkLst>
            <pc:docMk/>
            <pc:sldMk cId="1841476124" sldId="563"/>
            <ac:spMk id="14" creationId="{595624AB-A37E-8341-B50C-14FE2481523A}"/>
          </ac:spMkLst>
        </pc:spChg>
        <pc:graphicFrameChg chg="mod ord">
          <ac:chgData name="Jen Wilson" userId="000f367a-3246-491c-88b4-803a33f58a8b" providerId="ADAL" clId="{03C4A3B3-E893-154D-BC58-6A5D3618BA2A}" dt="2021-05-03T21:10:23.784" v="1697"/>
          <ac:graphicFrameMkLst>
            <pc:docMk/>
            <pc:sldMk cId="1841476124" sldId="563"/>
            <ac:graphicFrameMk id="8" creationId="{371AA8D5-C255-487B-9481-C2EED0A15DB6}"/>
          </ac:graphicFrameMkLst>
        </pc:graphicFrameChg>
      </pc:sldChg>
      <pc:sldChg chg="addSp delSp modSp mod chgLayout">
        <pc:chgData name="Jen Wilson" userId="000f367a-3246-491c-88b4-803a33f58a8b" providerId="ADAL" clId="{03C4A3B3-E893-154D-BC58-6A5D3618BA2A}" dt="2021-05-24T18:46:53.709" v="2745" actId="1076"/>
        <pc:sldMkLst>
          <pc:docMk/>
          <pc:sldMk cId="2839719" sldId="565"/>
        </pc:sldMkLst>
        <pc:spChg chg="add del mod">
          <ac:chgData name="Jen Wilson" userId="000f367a-3246-491c-88b4-803a33f58a8b" providerId="ADAL" clId="{03C4A3B3-E893-154D-BC58-6A5D3618BA2A}" dt="2021-05-03T15:54:26.706" v="236" actId="6264"/>
          <ac:spMkLst>
            <pc:docMk/>
            <pc:sldMk cId="2839719" sldId="565"/>
            <ac:spMk id="2" creationId="{C809B599-8AE7-544E-8895-30EFB8510DB5}"/>
          </ac:spMkLst>
        </pc:spChg>
        <pc:spChg chg="add del mod">
          <ac:chgData name="Jen Wilson" userId="000f367a-3246-491c-88b4-803a33f58a8b" providerId="ADAL" clId="{03C4A3B3-E893-154D-BC58-6A5D3618BA2A}" dt="2021-05-03T15:54:26.706" v="236" actId="6264"/>
          <ac:spMkLst>
            <pc:docMk/>
            <pc:sldMk cId="2839719" sldId="565"/>
            <ac:spMk id="3" creationId="{249A81CA-DA55-8445-8F7B-C07016386DE8}"/>
          </ac:spMkLst>
        </pc:spChg>
        <pc:spChg chg="add mod ord">
          <ac:chgData name="Jen Wilson" userId="000f367a-3246-491c-88b4-803a33f58a8b" providerId="ADAL" clId="{03C4A3B3-E893-154D-BC58-6A5D3618BA2A}" dt="2021-05-03T15:54:44.069" v="247" actId="2710"/>
          <ac:spMkLst>
            <pc:docMk/>
            <pc:sldMk cId="2839719" sldId="565"/>
            <ac:spMk id="4" creationId="{F5B8B963-6049-AF4A-BB22-33C8D77B13C1}"/>
          </ac:spMkLst>
        </pc:spChg>
        <pc:spChg chg="add del mod">
          <ac:chgData name="Jen Wilson" userId="000f367a-3246-491c-88b4-803a33f58a8b" providerId="ADAL" clId="{03C4A3B3-E893-154D-BC58-6A5D3618BA2A}" dt="2021-05-03T15:54:29.407" v="240" actId="6264"/>
          <ac:spMkLst>
            <pc:docMk/>
            <pc:sldMk cId="2839719" sldId="565"/>
            <ac:spMk id="5" creationId="{94AF6995-6C9A-AF48-A025-DC130CC1D76B}"/>
          </ac:spMkLst>
        </pc:spChg>
        <pc:spChg chg="add del mod">
          <ac:chgData name="Jen Wilson" userId="000f367a-3246-491c-88b4-803a33f58a8b" providerId="ADAL" clId="{03C4A3B3-E893-154D-BC58-6A5D3618BA2A}" dt="2021-05-03T15:54:29.407" v="240" actId="6264"/>
          <ac:spMkLst>
            <pc:docMk/>
            <pc:sldMk cId="2839719" sldId="565"/>
            <ac:spMk id="6" creationId="{DAF225F3-35BF-6148-A853-DF0466CD5033}"/>
          </ac:spMkLst>
        </pc:spChg>
        <pc:spChg chg="add del mod">
          <ac:chgData name="Jen Wilson" userId="000f367a-3246-491c-88b4-803a33f58a8b" providerId="ADAL" clId="{03C4A3B3-E893-154D-BC58-6A5D3618BA2A}" dt="2021-05-03T15:54:29.407" v="240" actId="6264"/>
          <ac:spMkLst>
            <pc:docMk/>
            <pc:sldMk cId="2839719" sldId="565"/>
            <ac:spMk id="7" creationId="{70ABDDF2-9CAC-A54D-9C6A-DE49D10A2317}"/>
          </ac:spMkLst>
        </pc:spChg>
        <pc:spChg chg="mod">
          <ac:chgData name="Jen Wilson" userId="000f367a-3246-491c-88b4-803a33f58a8b" providerId="ADAL" clId="{03C4A3B3-E893-154D-BC58-6A5D3618BA2A}" dt="2021-05-03T18:38:57.140" v="1410"/>
          <ac:spMkLst>
            <pc:docMk/>
            <pc:sldMk cId="2839719" sldId="565"/>
            <ac:spMk id="9" creationId="{2D87CD0A-D2C5-4A43-BC0F-239BD77183C8}"/>
          </ac:spMkLst>
        </pc:spChg>
        <pc:spChg chg="del mod">
          <ac:chgData name="Jen Wilson" userId="000f367a-3246-491c-88b4-803a33f58a8b" providerId="ADAL" clId="{03C4A3B3-E893-154D-BC58-6A5D3618BA2A}" dt="2021-05-03T15:54:26.135" v="235" actId="478"/>
          <ac:spMkLst>
            <pc:docMk/>
            <pc:sldMk cId="2839719" sldId="565"/>
            <ac:spMk id="11" creationId="{09256329-131B-4A71-A813-6E09B769EDB9}"/>
          </ac:spMkLst>
        </pc:spChg>
        <pc:spChg chg="mod ord">
          <ac:chgData name="Jen Wilson" userId="000f367a-3246-491c-88b4-803a33f58a8b" providerId="ADAL" clId="{03C4A3B3-E893-154D-BC58-6A5D3618BA2A}" dt="2021-05-03T15:54:29.407" v="240" actId="6264"/>
          <ac:spMkLst>
            <pc:docMk/>
            <pc:sldMk cId="2839719" sldId="565"/>
            <ac:spMk id="12" creationId="{A143226E-3E95-4C25-97A4-0C6CF37232C0}"/>
          </ac:spMkLst>
        </pc:spChg>
        <pc:graphicFrameChg chg="mod ord">
          <ac:chgData name="Jen Wilson" userId="000f367a-3246-491c-88b4-803a33f58a8b" providerId="ADAL" clId="{03C4A3B3-E893-154D-BC58-6A5D3618BA2A}" dt="2021-05-24T18:46:53.709" v="2745" actId="1076"/>
          <ac:graphicFrameMkLst>
            <pc:docMk/>
            <pc:sldMk cId="2839719" sldId="565"/>
            <ac:graphicFrameMk id="8" creationId="{371AA8D5-C255-487B-9481-C2EED0A15DB6}"/>
          </ac:graphicFrameMkLst>
        </pc:graphicFrameChg>
      </pc:sldChg>
      <pc:sldChg chg="addSp delSp modSp mod chgLayout">
        <pc:chgData name="Jen Wilson" userId="000f367a-3246-491c-88b4-803a33f58a8b" providerId="ADAL" clId="{03C4A3B3-E893-154D-BC58-6A5D3618BA2A}" dt="2021-05-24T18:48:11.335" v="2761"/>
        <pc:sldMkLst>
          <pc:docMk/>
          <pc:sldMk cId="969269535" sldId="568"/>
        </pc:sldMkLst>
        <pc:spChg chg="mod">
          <ac:chgData name="Jen Wilson" userId="000f367a-3246-491c-88b4-803a33f58a8b" providerId="ADAL" clId="{03C4A3B3-E893-154D-BC58-6A5D3618BA2A}" dt="2021-05-03T18:09:26.027" v="1176" actId="554"/>
          <ac:spMkLst>
            <pc:docMk/>
            <pc:sldMk cId="969269535" sldId="568"/>
            <ac:spMk id="2" creationId="{8441C2D7-ED1F-48C8-A137-2FA5D7B36C0B}"/>
          </ac:spMkLst>
        </pc:spChg>
        <pc:spChg chg="mod">
          <ac:chgData name="Jen Wilson" userId="000f367a-3246-491c-88b4-803a33f58a8b" providerId="ADAL" clId="{03C4A3B3-E893-154D-BC58-6A5D3618BA2A}" dt="2021-05-03T18:38:17.287" v="1401" actId="1038"/>
          <ac:spMkLst>
            <pc:docMk/>
            <pc:sldMk cId="969269535" sldId="568"/>
            <ac:spMk id="3" creationId="{4A226783-5610-4B94-8768-C6C5372046BE}"/>
          </ac:spMkLst>
        </pc:spChg>
        <pc:spChg chg="mod">
          <ac:chgData name="Jen Wilson" userId="000f367a-3246-491c-88b4-803a33f58a8b" providerId="ADAL" clId="{03C4A3B3-E893-154D-BC58-6A5D3618BA2A}" dt="2021-05-03T18:38:09.023" v="1397" actId="14100"/>
          <ac:spMkLst>
            <pc:docMk/>
            <pc:sldMk cId="969269535" sldId="568"/>
            <ac:spMk id="4" creationId="{A4FC3C3A-D7E0-48FB-8D88-522F8B50BE49}"/>
          </ac:spMkLst>
        </pc:spChg>
        <pc:spChg chg="mod">
          <ac:chgData name="Jen Wilson" userId="000f367a-3246-491c-88b4-803a33f58a8b" providerId="ADAL" clId="{03C4A3B3-E893-154D-BC58-6A5D3618BA2A}" dt="2021-05-03T18:08:41.237" v="1165" actId="1036"/>
          <ac:spMkLst>
            <pc:docMk/>
            <pc:sldMk cId="969269535" sldId="568"/>
            <ac:spMk id="6" creationId="{113CCCE6-2991-48A1-AEA4-AEA1D09F4F03}"/>
          </ac:spMkLst>
        </pc:spChg>
        <pc:spChg chg="add del mod">
          <ac:chgData name="Jen Wilson" userId="000f367a-3246-491c-88b4-803a33f58a8b" providerId="ADAL" clId="{03C4A3B3-E893-154D-BC58-6A5D3618BA2A}" dt="2021-05-03T15:55:44.796" v="261" actId="6264"/>
          <ac:spMkLst>
            <pc:docMk/>
            <pc:sldMk cId="969269535" sldId="568"/>
            <ac:spMk id="7" creationId="{FBBDC6EB-53A0-1544-A6BC-03B144AF5304}"/>
          </ac:spMkLst>
        </pc:spChg>
        <pc:spChg chg="add del mod">
          <ac:chgData name="Jen Wilson" userId="000f367a-3246-491c-88b4-803a33f58a8b" providerId="ADAL" clId="{03C4A3B3-E893-154D-BC58-6A5D3618BA2A}" dt="2021-05-03T15:55:44.796" v="261" actId="6264"/>
          <ac:spMkLst>
            <pc:docMk/>
            <pc:sldMk cId="969269535" sldId="568"/>
            <ac:spMk id="9" creationId="{48C92195-1C9F-BC41-A015-57440FDA0A68}"/>
          </ac:spMkLst>
        </pc:spChg>
        <pc:spChg chg="add del mod">
          <ac:chgData name="Jen Wilson" userId="000f367a-3246-491c-88b4-803a33f58a8b" providerId="ADAL" clId="{03C4A3B3-E893-154D-BC58-6A5D3618BA2A}" dt="2021-05-24T18:41:47.943" v="2706" actId="478"/>
          <ac:spMkLst>
            <pc:docMk/>
            <pc:sldMk cId="969269535" sldId="568"/>
            <ac:spMk id="9" creationId="{AB901375-0B5F-DA45-A895-AB10D12D9FEA}"/>
          </ac:spMkLst>
        </pc:spChg>
        <pc:spChg chg="add mod ord">
          <ac:chgData name="Jen Wilson" userId="000f367a-3246-491c-88b4-803a33f58a8b" providerId="ADAL" clId="{03C4A3B3-E893-154D-BC58-6A5D3618BA2A}" dt="2021-05-03T16:27:50.562" v="451" actId="2711"/>
          <ac:spMkLst>
            <pc:docMk/>
            <pc:sldMk cId="969269535" sldId="568"/>
            <ac:spMk id="10" creationId="{EB8DC685-8FD2-8942-AE4C-7C9F3D7B7AAD}"/>
          </ac:spMkLst>
        </pc:spChg>
        <pc:spChg chg="del mod">
          <ac:chgData name="Jen Wilson" userId="000f367a-3246-491c-88b4-803a33f58a8b" providerId="ADAL" clId="{03C4A3B3-E893-154D-BC58-6A5D3618BA2A}" dt="2021-05-03T15:55:43.567" v="260" actId="478"/>
          <ac:spMkLst>
            <pc:docMk/>
            <pc:sldMk cId="969269535" sldId="568"/>
            <ac:spMk id="11" creationId="{09256329-131B-4A71-A813-6E09B769EDB9}"/>
          </ac:spMkLst>
        </pc:spChg>
        <pc:spChg chg="mod ord">
          <ac:chgData name="Jen Wilson" userId="000f367a-3246-491c-88b4-803a33f58a8b" providerId="ADAL" clId="{03C4A3B3-E893-154D-BC58-6A5D3618BA2A}" dt="2021-05-03T15:55:49.247" v="266" actId="6264"/>
          <ac:spMkLst>
            <pc:docMk/>
            <pc:sldMk cId="969269535" sldId="568"/>
            <ac:spMk id="12" creationId="{A143226E-3E95-4C25-97A4-0C6CF37232C0}"/>
          </ac:spMkLst>
        </pc:spChg>
        <pc:spChg chg="add del mod">
          <ac:chgData name="Jen Wilson" userId="000f367a-3246-491c-88b4-803a33f58a8b" providerId="ADAL" clId="{03C4A3B3-E893-154D-BC58-6A5D3618BA2A}" dt="2021-05-03T15:55:49.247" v="266" actId="6264"/>
          <ac:spMkLst>
            <pc:docMk/>
            <pc:sldMk cId="969269535" sldId="568"/>
            <ac:spMk id="13" creationId="{AD4DBD1F-346C-9047-BF35-823803219717}"/>
          </ac:spMkLst>
        </pc:spChg>
        <pc:spChg chg="mod">
          <ac:chgData name="Jen Wilson" userId="000f367a-3246-491c-88b4-803a33f58a8b" providerId="ADAL" clId="{03C4A3B3-E893-154D-BC58-6A5D3618BA2A}" dt="2021-05-03T18:09:26.027" v="1176" actId="554"/>
          <ac:spMkLst>
            <pc:docMk/>
            <pc:sldMk cId="969269535" sldId="568"/>
            <ac:spMk id="15" creationId="{A328EEB6-A614-43B1-93AA-9E87AC44ED91}"/>
          </ac:spMkLst>
        </pc:spChg>
        <pc:spChg chg="add del mod">
          <ac:chgData name="Jen Wilson" userId="000f367a-3246-491c-88b4-803a33f58a8b" providerId="ADAL" clId="{03C4A3B3-E893-154D-BC58-6A5D3618BA2A}" dt="2021-05-03T15:55:49.247" v="266" actId="6264"/>
          <ac:spMkLst>
            <pc:docMk/>
            <pc:sldMk cId="969269535" sldId="568"/>
            <ac:spMk id="16" creationId="{90B6C5D4-C721-D941-829A-905866E98567}"/>
          </ac:spMkLst>
        </pc:spChg>
        <pc:spChg chg="add del mod">
          <ac:chgData name="Jen Wilson" userId="000f367a-3246-491c-88b4-803a33f58a8b" providerId="ADAL" clId="{03C4A3B3-E893-154D-BC58-6A5D3618BA2A}" dt="2021-05-03T15:55:49.247" v="266" actId="6264"/>
          <ac:spMkLst>
            <pc:docMk/>
            <pc:sldMk cId="969269535" sldId="568"/>
            <ac:spMk id="17" creationId="{96F06618-CDC8-1943-AC05-EEDCEDC03A55}"/>
          </ac:spMkLst>
        </pc:spChg>
        <pc:spChg chg="mod">
          <ac:chgData name="Jen Wilson" userId="000f367a-3246-491c-88b4-803a33f58a8b" providerId="ADAL" clId="{03C4A3B3-E893-154D-BC58-6A5D3618BA2A}" dt="2021-05-03T18:09:26.027" v="1176" actId="554"/>
          <ac:spMkLst>
            <pc:docMk/>
            <pc:sldMk cId="969269535" sldId="568"/>
            <ac:spMk id="21" creationId="{1885B9A9-E206-44D9-A098-D4DBC5F7EAC1}"/>
          </ac:spMkLst>
        </pc:spChg>
        <pc:spChg chg="mod">
          <ac:chgData name="Jen Wilson" userId="000f367a-3246-491c-88b4-803a33f58a8b" providerId="ADAL" clId="{03C4A3B3-E893-154D-BC58-6A5D3618BA2A}" dt="2021-05-03T18:38:21.170" v="1404" actId="1036"/>
          <ac:spMkLst>
            <pc:docMk/>
            <pc:sldMk cId="969269535" sldId="568"/>
            <ac:spMk id="23" creationId="{5E07609A-4394-41DB-85DB-E99A071C6856}"/>
          </ac:spMkLst>
        </pc:spChg>
        <pc:spChg chg="mod">
          <ac:chgData name="Jen Wilson" userId="000f367a-3246-491c-88b4-803a33f58a8b" providerId="ADAL" clId="{03C4A3B3-E893-154D-BC58-6A5D3618BA2A}" dt="2021-05-03T18:38:12.283" v="1398" actId="14100"/>
          <ac:spMkLst>
            <pc:docMk/>
            <pc:sldMk cId="969269535" sldId="568"/>
            <ac:spMk id="24" creationId="{FC610AD8-84E5-4338-9C56-0A3F428F297C}"/>
          </ac:spMkLst>
        </pc:spChg>
        <pc:grpChg chg="mod">
          <ac:chgData name="Jen Wilson" userId="000f367a-3246-491c-88b4-803a33f58a8b" providerId="ADAL" clId="{03C4A3B3-E893-154D-BC58-6A5D3618BA2A}" dt="2021-05-03T18:38:46.113" v="1409" actId="1036"/>
          <ac:grpSpMkLst>
            <pc:docMk/>
            <pc:sldMk cId="969269535" sldId="568"/>
            <ac:grpSpMk id="5" creationId="{AAFBCA70-538D-4A79-9D08-935C59548CFE}"/>
          </ac:grpSpMkLst>
        </pc:grpChg>
        <pc:grpChg chg="mod">
          <ac:chgData name="Jen Wilson" userId="000f367a-3246-491c-88b4-803a33f58a8b" providerId="ADAL" clId="{03C4A3B3-E893-154D-BC58-6A5D3618BA2A}" dt="2021-05-03T18:38:42.458" v="1407" actId="1076"/>
          <ac:grpSpMkLst>
            <pc:docMk/>
            <pc:sldMk cId="969269535" sldId="568"/>
            <ac:grpSpMk id="22" creationId="{F1176E56-85F7-4542-9FB8-AB994D27AA17}"/>
          </ac:grpSpMkLst>
        </pc:grpChg>
        <pc:graphicFrameChg chg="del mod ord">
          <ac:chgData name="Jen Wilson" userId="000f367a-3246-491c-88b4-803a33f58a8b" providerId="ADAL" clId="{03C4A3B3-E893-154D-BC58-6A5D3618BA2A}" dt="2021-05-24T18:41:41.295" v="2705" actId="478"/>
          <ac:graphicFrameMkLst>
            <pc:docMk/>
            <pc:sldMk cId="969269535" sldId="568"/>
            <ac:graphicFrameMk id="8" creationId="{371AA8D5-C255-487B-9481-C2EED0A15DB6}"/>
          </ac:graphicFrameMkLst>
        </pc:graphicFrameChg>
        <pc:graphicFrameChg chg="add del mod">
          <ac:chgData name="Jen Wilson" userId="000f367a-3246-491c-88b4-803a33f58a8b" providerId="ADAL" clId="{03C4A3B3-E893-154D-BC58-6A5D3618BA2A}" dt="2021-05-24T18:44:19.901" v="2733" actId="478"/>
          <ac:graphicFrameMkLst>
            <pc:docMk/>
            <pc:sldMk cId="969269535" sldId="568"/>
            <ac:graphicFrameMk id="14" creationId="{7305DC81-81A1-46F7-A86E-73EBF703F0C7}"/>
          </ac:graphicFrameMkLst>
        </pc:graphicFrameChg>
        <pc:graphicFrameChg chg="add mod">
          <ac:chgData name="Jen Wilson" userId="000f367a-3246-491c-88b4-803a33f58a8b" providerId="ADAL" clId="{03C4A3B3-E893-154D-BC58-6A5D3618BA2A}" dt="2021-05-24T18:47:42.166" v="2757" actId="2711"/>
          <ac:graphicFrameMkLst>
            <pc:docMk/>
            <pc:sldMk cId="969269535" sldId="568"/>
            <ac:graphicFrameMk id="17" creationId="{80BFFC2D-FB37-3643-B017-5F0BCBD8FBA8}"/>
          </ac:graphicFrameMkLst>
        </pc:graphicFrameChg>
        <pc:graphicFrameChg chg="del mod">
          <ac:chgData name="Jen Wilson" userId="000f367a-3246-491c-88b4-803a33f58a8b" providerId="ADAL" clId="{03C4A3B3-E893-154D-BC58-6A5D3618BA2A}" dt="2021-05-24T18:44:43.517" v="2740" actId="478"/>
          <ac:graphicFrameMkLst>
            <pc:docMk/>
            <pc:sldMk cId="969269535" sldId="568"/>
            <ac:graphicFrameMk id="20" creationId="{67E633C4-B38B-482D-880B-A473D74F49E3}"/>
          </ac:graphicFrameMkLst>
        </pc:graphicFrameChg>
        <pc:graphicFrameChg chg="add mod">
          <ac:chgData name="Jen Wilson" userId="000f367a-3246-491c-88b4-803a33f58a8b" providerId="ADAL" clId="{03C4A3B3-E893-154D-BC58-6A5D3618BA2A}" dt="2021-05-24T18:48:11.335" v="2761"/>
          <ac:graphicFrameMkLst>
            <pc:docMk/>
            <pc:sldMk cId="969269535" sldId="568"/>
            <ac:graphicFrameMk id="25" creationId="{57215136-7CAF-3B44-BD2D-928DA36F91C7}"/>
          </ac:graphicFrameMkLst>
        </pc:graphicFrameChg>
        <pc:graphicFrameChg chg="add mod">
          <ac:chgData name="Jen Wilson" userId="000f367a-3246-491c-88b4-803a33f58a8b" providerId="ADAL" clId="{03C4A3B3-E893-154D-BC58-6A5D3618BA2A}" dt="2021-05-24T18:44:06.396" v="2731" actId="571"/>
          <ac:graphicFrameMkLst>
            <pc:docMk/>
            <pc:sldMk cId="969269535" sldId="568"/>
            <ac:graphicFrameMk id="26" creationId="{FDD0D370-9F03-4A47-8E95-865EFCDF7761}"/>
          </ac:graphicFrameMkLst>
        </pc:graphicFrameChg>
        <pc:graphicFrameChg chg="add mod">
          <ac:chgData name="Jen Wilson" userId="000f367a-3246-491c-88b4-803a33f58a8b" providerId="ADAL" clId="{03C4A3B3-E893-154D-BC58-6A5D3618BA2A}" dt="2021-05-24T18:47:51.104" v="2759" actId="2711"/>
          <ac:graphicFrameMkLst>
            <pc:docMk/>
            <pc:sldMk cId="969269535" sldId="568"/>
            <ac:graphicFrameMk id="27" creationId="{8E7778DD-4EC0-9F41-9370-4AC8123781F3}"/>
          </ac:graphicFrameMkLst>
        </pc:graphicFrameChg>
      </pc:sldChg>
      <pc:sldChg chg="addSp delSp modSp mod chgLayout">
        <pc:chgData name="Jen Wilson" userId="000f367a-3246-491c-88b4-803a33f58a8b" providerId="ADAL" clId="{03C4A3B3-E893-154D-BC58-6A5D3618BA2A}" dt="2021-05-03T20:18:18.194" v="1677" actId="1076"/>
        <pc:sldMkLst>
          <pc:docMk/>
          <pc:sldMk cId="128438504" sldId="569"/>
        </pc:sldMkLst>
        <pc:spChg chg="add del mod">
          <ac:chgData name="Jen Wilson" userId="000f367a-3246-491c-88b4-803a33f58a8b" providerId="ADAL" clId="{03C4A3B3-E893-154D-BC58-6A5D3618BA2A}" dt="2021-05-03T16:17:13.690" v="322" actId="6264"/>
          <ac:spMkLst>
            <pc:docMk/>
            <pc:sldMk cId="128438504" sldId="569"/>
            <ac:spMk id="2" creationId="{288795B8-C413-AE47-8BC5-CA2D0B3A4D89}"/>
          </ac:spMkLst>
        </pc:spChg>
        <pc:spChg chg="add del mod">
          <ac:chgData name="Jen Wilson" userId="000f367a-3246-491c-88b4-803a33f58a8b" providerId="ADAL" clId="{03C4A3B3-E893-154D-BC58-6A5D3618BA2A}" dt="2021-05-03T16:17:13.690" v="322" actId="6264"/>
          <ac:spMkLst>
            <pc:docMk/>
            <pc:sldMk cId="128438504" sldId="569"/>
            <ac:spMk id="3" creationId="{A14DC17E-0F1D-0F41-A9E5-A82EC4A7E03E}"/>
          </ac:spMkLst>
        </pc:spChg>
        <pc:spChg chg="add mod ord">
          <ac:chgData name="Jen Wilson" userId="000f367a-3246-491c-88b4-803a33f58a8b" providerId="ADAL" clId="{03C4A3B3-E893-154D-BC58-6A5D3618BA2A}" dt="2021-05-03T16:17:16.725" v="325" actId="6264"/>
          <ac:spMkLst>
            <pc:docMk/>
            <pc:sldMk cId="128438504" sldId="569"/>
            <ac:spMk id="4" creationId="{661CF18B-7C8F-BB4B-A84F-394066449F8F}"/>
          </ac:spMkLst>
        </pc:spChg>
        <pc:spChg chg="add del mod">
          <ac:chgData name="Jen Wilson" userId="000f367a-3246-491c-88b4-803a33f58a8b" providerId="ADAL" clId="{03C4A3B3-E893-154D-BC58-6A5D3618BA2A}" dt="2021-05-03T16:17:16.725" v="325" actId="6264"/>
          <ac:spMkLst>
            <pc:docMk/>
            <pc:sldMk cId="128438504" sldId="569"/>
            <ac:spMk id="5" creationId="{54CA6793-F65D-CA4B-B679-DF144BCBC16B}"/>
          </ac:spMkLst>
        </pc:spChg>
        <pc:spChg chg="mod">
          <ac:chgData name="Jen Wilson" userId="000f367a-3246-491c-88b4-803a33f58a8b" providerId="ADAL" clId="{03C4A3B3-E893-154D-BC58-6A5D3618BA2A}" dt="2021-05-03T20:11:01.914" v="1625" actId="1076"/>
          <ac:spMkLst>
            <pc:docMk/>
            <pc:sldMk cId="128438504" sldId="569"/>
            <ac:spMk id="9" creationId="{7BE608F0-BB55-4557-9F16-2086D04F86C0}"/>
          </ac:spMkLst>
        </pc:spChg>
        <pc:spChg chg="mod">
          <ac:chgData name="Jen Wilson" userId="000f367a-3246-491c-88b4-803a33f58a8b" providerId="ADAL" clId="{03C4A3B3-E893-154D-BC58-6A5D3618BA2A}" dt="2021-05-03T20:11:01.914" v="1625" actId="1076"/>
          <ac:spMkLst>
            <pc:docMk/>
            <pc:sldMk cId="128438504" sldId="569"/>
            <ac:spMk id="10" creationId="{32C0F5CC-6ACD-4F33-850E-4B44CA1871A9}"/>
          </ac:spMkLst>
        </pc:spChg>
        <pc:spChg chg="del mod">
          <ac:chgData name="Jen Wilson" userId="000f367a-3246-491c-88b4-803a33f58a8b" providerId="ADAL" clId="{03C4A3B3-E893-154D-BC58-6A5D3618BA2A}" dt="2021-05-03T16:17:12.888" v="321" actId="478"/>
          <ac:spMkLst>
            <pc:docMk/>
            <pc:sldMk cId="128438504" sldId="569"/>
            <ac:spMk id="11" creationId="{09256329-131B-4A71-A813-6E09B769EDB9}"/>
          </ac:spMkLst>
        </pc:spChg>
        <pc:spChg chg="mod ord">
          <ac:chgData name="Jen Wilson" userId="000f367a-3246-491c-88b4-803a33f58a8b" providerId="ADAL" clId="{03C4A3B3-E893-154D-BC58-6A5D3618BA2A}" dt="2021-05-03T16:17:16.725" v="325" actId="6264"/>
          <ac:spMkLst>
            <pc:docMk/>
            <pc:sldMk cId="128438504" sldId="569"/>
            <ac:spMk id="12" creationId="{A143226E-3E95-4C25-97A4-0C6CF37232C0}"/>
          </ac:spMkLst>
        </pc:spChg>
        <pc:spChg chg="add del mod">
          <ac:chgData name="Jen Wilson" userId="000f367a-3246-491c-88b4-803a33f58a8b" providerId="ADAL" clId="{03C4A3B3-E893-154D-BC58-6A5D3618BA2A}" dt="2021-05-03T16:17:16.725" v="325" actId="6264"/>
          <ac:spMkLst>
            <pc:docMk/>
            <pc:sldMk cId="128438504" sldId="569"/>
            <ac:spMk id="13" creationId="{88F4717A-06A1-BD44-9F95-5D60FD9D6643}"/>
          </ac:spMkLst>
        </pc:spChg>
        <pc:spChg chg="mod">
          <ac:chgData name="Jen Wilson" userId="000f367a-3246-491c-88b4-803a33f58a8b" providerId="ADAL" clId="{03C4A3B3-E893-154D-BC58-6A5D3618BA2A}" dt="2021-05-03T20:15:57.169" v="1655" actId="1076"/>
          <ac:spMkLst>
            <pc:docMk/>
            <pc:sldMk cId="128438504" sldId="569"/>
            <ac:spMk id="14" creationId="{DF5B494F-B514-4C99-BCAA-62B4086AD8E4}"/>
          </ac:spMkLst>
        </pc:spChg>
        <pc:spChg chg="add del mod">
          <ac:chgData name="Jen Wilson" userId="000f367a-3246-491c-88b4-803a33f58a8b" providerId="ADAL" clId="{03C4A3B3-E893-154D-BC58-6A5D3618BA2A}" dt="2021-05-03T16:17:16.725" v="325" actId="6264"/>
          <ac:spMkLst>
            <pc:docMk/>
            <pc:sldMk cId="128438504" sldId="569"/>
            <ac:spMk id="15" creationId="{E82B08E9-4F0E-BE4F-88C3-A5D8C29BC5A5}"/>
          </ac:spMkLst>
        </pc:spChg>
        <pc:graphicFrameChg chg="mod">
          <ac:chgData name="Jen Wilson" userId="000f367a-3246-491c-88b4-803a33f58a8b" providerId="ADAL" clId="{03C4A3B3-E893-154D-BC58-6A5D3618BA2A}" dt="2021-05-03T20:18:08.499" v="1671" actId="14100"/>
          <ac:graphicFrameMkLst>
            <pc:docMk/>
            <pc:sldMk cId="128438504" sldId="569"/>
            <ac:graphicFrameMk id="6" creationId="{371AA8D5-C255-487B-9481-C2EED0A15DB6}"/>
          </ac:graphicFrameMkLst>
        </pc:graphicFrameChg>
        <pc:graphicFrameChg chg="mod ord">
          <ac:chgData name="Jen Wilson" userId="000f367a-3246-491c-88b4-803a33f58a8b" providerId="ADAL" clId="{03C4A3B3-E893-154D-BC58-6A5D3618BA2A}" dt="2021-05-03T20:18:18.194" v="1677" actId="1076"/>
          <ac:graphicFrameMkLst>
            <pc:docMk/>
            <pc:sldMk cId="128438504" sldId="569"/>
            <ac:graphicFrameMk id="8" creationId="{371AA8D5-C255-487B-9481-C2EED0A15DB6}"/>
          </ac:graphicFrameMkLst>
        </pc:graphicFrameChg>
        <pc:cxnChg chg="del">
          <ac:chgData name="Jen Wilson" userId="000f367a-3246-491c-88b4-803a33f58a8b" providerId="ADAL" clId="{03C4A3B3-E893-154D-BC58-6A5D3618BA2A}" dt="2021-05-03T20:09:58.115" v="1611" actId="478"/>
          <ac:cxnSpMkLst>
            <pc:docMk/>
            <pc:sldMk cId="128438504" sldId="569"/>
            <ac:cxnSpMk id="7" creationId="{EE70F9EB-6495-47D0-9CE7-48624071AF94}"/>
          </ac:cxnSpMkLst>
        </pc:cxnChg>
        <pc:cxnChg chg="add mod">
          <ac:chgData name="Jen Wilson" userId="000f367a-3246-491c-88b4-803a33f58a8b" providerId="ADAL" clId="{03C4A3B3-E893-154D-BC58-6A5D3618BA2A}" dt="2021-05-03T20:10:03.261" v="1612"/>
          <ac:cxnSpMkLst>
            <pc:docMk/>
            <pc:sldMk cId="128438504" sldId="569"/>
            <ac:cxnSpMk id="16" creationId="{49D028A3-7411-FD48-937B-9691BEBBC994}"/>
          </ac:cxnSpMkLst>
        </pc:cxnChg>
      </pc:sldChg>
      <pc:sldChg chg="addSp delSp modSp add del mod">
        <pc:chgData name="Jen Wilson" userId="000f367a-3246-491c-88b4-803a33f58a8b" providerId="ADAL" clId="{03C4A3B3-E893-154D-BC58-6A5D3618BA2A}" dt="2021-05-24T18:42:47.420" v="2718" actId="2696"/>
        <pc:sldMkLst>
          <pc:docMk/>
          <pc:sldMk cId="3798416065" sldId="607"/>
        </pc:sldMkLst>
        <pc:spChg chg="add mod">
          <ac:chgData name="Jen Wilson" userId="000f367a-3246-491c-88b4-803a33f58a8b" providerId="ADAL" clId="{03C4A3B3-E893-154D-BC58-6A5D3618BA2A}" dt="2021-05-24T18:32:19.280" v="2653" actId="21"/>
          <ac:spMkLst>
            <pc:docMk/>
            <pc:sldMk cId="3798416065" sldId="607"/>
            <ac:spMk id="5" creationId="{48FB22A3-EFC3-6F4D-84B0-4454098503DA}"/>
          </ac:spMkLst>
        </pc:spChg>
        <pc:spChg chg="del">
          <ac:chgData name="Jen Wilson" userId="000f367a-3246-491c-88b4-803a33f58a8b" providerId="ADAL" clId="{03C4A3B3-E893-154D-BC58-6A5D3618BA2A}" dt="2021-05-24T18:31:30.772" v="2641" actId="478"/>
          <ac:spMkLst>
            <pc:docMk/>
            <pc:sldMk cId="3798416065" sldId="607"/>
            <ac:spMk id="39" creationId="{EB2E0094-63B7-384E-B265-209E66C0ED7F}"/>
          </ac:spMkLst>
        </pc:spChg>
        <pc:spChg chg="del">
          <ac:chgData name="Jen Wilson" userId="000f367a-3246-491c-88b4-803a33f58a8b" providerId="ADAL" clId="{03C4A3B3-E893-154D-BC58-6A5D3618BA2A}" dt="2021-05-24T18:31:33.519" v="2643" actId="478"/>
          <ac:spMkLst>
            <pc:docMk/>
            <pc:sldMk cId="3798416065" sldId="607"/>
            <ac:spMk id="40" creationId="{8B706985-D9B2-6D4D-BB49-0053D70426E0}"/>
          </ac:spMkLst>
        </pc:spChg>
        <pc:spChg chg="del">
          <ac:chgData name="Jen Wilson" userId="000f367a-3246-491c-88b4-803a33f58a8b" providerId="ADAL" clId="{03C4A3B3-E893-154D-BC58-6A5D3618BA2A}" dt="2021-05-24T18:31:32.556" v="2642" actId="478"/>
          <ac:spMkLst>
            <pc:docMk/>
            <pc:sldMk cId="3798416065" sldId="607"/>
            <ac:spMk id="43" creationId="{C386942B-B47F-5A47-BE90-5AC075F0853C}"/>
          </ac:spMkLst>
        </pc:spChg>
        <pc:grpChg chg="del">
          <ac:chgData name="Jen Wilson" userId="000f367a-3246-491c-88b4-803a33f58a8b" providerId="ADAL" clId="{03C4A3B3-E893-154D-BC58-6A5D3618BA2A}" dt="2021-05-24T18:31:49.331" v="2646" actId="478"/>
          <ac:grpSpMkLst>
            <pc:docMk/>
            <pc:sldMk cId="3798416065" sldId="607"/>
            <ac:grpSpMk id="29" creationId="{CB47A726-0D86-0842-AC02-94492F23F970}"/>
          </ac:grpSpMkLst>
        </pc:grpChg>
        <pc:graphicFrameChg chg="del mod">
          <ac:chgData name="Jen Wilson" userId="000f367a-3246-491c-88b4-803a33f58a8b" providerId="ADAL" clId="{03C4A3B3-E893-154D-BC58-6A5D3618BA2A}" dt="2021-05-24T18:32:19.280" v="2653" actId="21"/>
          <ac:graphicFrameMkLst>
            <pc:docMk/>
            <pc:sldMk cId="3798416065" sldId="607"/>
            <ac:graphicFrameMk id="7" creationId="{994F264A-29AE-4D56-A834-19FAD3DAED19}"/>
          </ac:graphicFrameMkLst>
        </pc:graphicFrameChg>
        <pc:cxnChg chg="del">
          <ac:chgData name="Jen Wilson" userId="000f367a-3246-491c-88b4-803a33f58a8b" providerId="ADAL" clId="{03C4A3B3-E893-154D-BC58-6A5D3618BA2A}" dt="2021-05-24T18:31:34.882" v="2645" actId="478"/>
          <ac:cxnSpMkLst>
            <pc:docMk/>
            <pc:sldMk cId="3798416065" sldId="607"/>
            <ac:cxnSpMk id="41" creationId="{88A5D585-365B-DC44-815C-69B8F466D314}"/>
          </ac:cxnSpMkLst>
        </pc:cxnChg>
        <pc:cxnChg chg="del">
          <ac:chgData name="Jen Wilson" userId="000f367a-3246-491c-88b4-803a33f58a8b" providerId="ADAL" clId="{03C4A3B3-E893-154D-BC58-6A5D3618BA2A}" dt="2021-05-24T18:31:34.076" v="2644" actId="478"/>
          <ac:cxnSpMkLst>
            <pc:docMk/>
            <pc:sldMk cId="3798416065" sldId="607"/>
            <ac:cxnSpMk id="42" creationId="{EA597FFC-911A-7A4F-A4B8-2F928B8FC576}"/>
          </ac:cxnSpMkLst>
        </pc:cxnChg>
      </pc:sldChg>
      <pc:sldMasterChg chg="del delSldLayout">
        <pc:chgData name="Jen Wilson" userId="000f367a-3246-491c-88b4-803a33f58a8b" providerId="ADAL" clId="{03C4A3B3-E893-154D-BC58-6A5D3618BA2A}" dt="2021-05-03T15:45:46.629" v="99" actId="2696"/>
        <pc:sldMasterMkLst>
          <pc:docMk/>
          <pc:sldMasterMk cId="1241911007" sldId="2147483680"/>
        </pc:sldMasterMkLst>
        <pc:sldLayoutChg chg="del">
          <pc:chgData name="Jen Wilson" userId="000f367a-3246-491c-88b4-803a33f58a8b" providerId="ADAL" clId="{03C4A3B3-E893-154D-BC58-6A5D3618BA2A}" dt="2021-05-03T15:45:46.552" v="55" actId="2696"/>
          <pc:sldLayoutMkLst>
            <pc:docMk/>
            <pc:sldMasterMk cId="1241911007" sldId="2147483680"/>
            <pc:sldLayoutMk cId="3093063349" sldId="2147483695"/>
          </pc:sldLayoutMkLst>
        </pc:sldLayoutChg>
        <pc:sldLayoutChg chg="del">
          <pc:chgData name="Jen Wilson" userId="000f367a-3246-491c-88b4-803a33f58a8b" providerId="ADAL" clId="{03C4A3B3-E893-154D-BC58-6A5D3618BA2A}" dt="2021-05-03T15:45:46.556" v="56" actId="2696"/>
          <pc:sldLayoutMkLst>
            <pc:docMk/>
            <pc:sldMasterMk cId="1241911007" sldId="2147483680"/>
            <pc:sldLayoutMk cId="1302488989" sldId="2147483696"/>
          </pc:sldLayoutMkLst>
        </pc:sldLayoutChg>
        <pc:sldLayoutChg chg="del">
          <pc:chgData name="Jen Wilson" userId="000f367a-3246-491c-88b4-803a33f58a8b" providerId="ADAL" clId="{03C4A3B3-E893-154D-BC58-6A5D3618BA2A}" dt="2021-05-03T15:45:46.582" v="71" actId="2696"/>
          <pc:sldLayoutMkLst>
            <pc:docMk/>
            <pc:sldMasterMk cId="1241911007" sldId="2147483680"/>
            <pc:sldLayoutMk cId="426188783" sldId="2147483712"/>
          </pc:sldLayoutMkLst>
        </pc:sldLayoutChg>
        <pc:sldLayoutChg chg="del">
          <pc:chgData name="Jen Wilson" userId="000f367a-3246-491c-88b4-803a33f58a8b" providerId="ADAL" clId="{03C4A3B3-E893-154D-BC58-6A5D3618BA2A}" dt="2021-05-03T15:45:46.592" v="77" actId="2696"/>
          <pc:sldLayoutMkLst>
            <pc:docMk/>
            <pc:sldMasterMk cId="1241911007" sldId="2147483680"/>
            <pc:sldLayoutMk cId="2249687676" sldId="2147483722"/>
          </pc:sldLayoutMkLst>
        </pc:sldLayoutChg>
        <pc:sldLayoutChg chg="del">
          <pc:chgData name="Jen Wilson" userId="000f367a-3246-491c-88b4-803a33f58a8b" providerId="ADAL" clId="{03C4A3B3-E893-154D-BC58-6A5D3618BA2A}" dt="2021-05-03T15:45:46.606" v="85" actId="2696"/>
          <pc:sldLayoutMkLst>
            <pc:docMk/>
            <pc:sldMasterMk cId="1241911007" sldId="2147483680"/>
            <pc:sldLayoutMk cId="618709387" sldId="2147483733"/>
          </pc:sldLayoutMkLst>
        </pc:sldLayoutChg>
        <pc:sldLayoutChg chg="del">
          <pc:chgData name="Jen Wilson" userId="000f367a-3246-491c-88b4-803a33f58a8b" providerId="ADAL" clId="{03C4A3B3-E893-154D-BC58-6A5D3618BA2A}" dt="2021-05-03T15:45:46.561" v="58" actId="2696"/>
          <pc:sldLayoutMkLst>
            <pc:docMk/>
            <pc:sldMasterMk cId="1241911007" sldId="2147483680"/>
            <pc:sldLayoutMk cId="0" sldId="2147483736"/>
          </pc:sldLayoutMkLst>
        </pc:sldLayoutChg>
        <pc:sldLayoutChg chg="del">
          <pc:chgData name="Jen Wilson" userId="000f367a-3246-491c-88b4-803a33f58a8b" providerId="ADAL" clId="{03C4A3B3-E893-154D-BC58-6A5D3618BA2A}" dt="2021-05-03T15:45:46.562" v="59" actId="2696"/>
          <pc:sldLayoutMkLst>
            <pc:docMk/>
            <pc:sldMasterMk cId="1241911007" sldId="2147483680"/>
            <pc:sldLayoutMk cId="0" sldId="2147483737"/>
          </pc:sldLayoutMkLst>
        </pc:sldLayoutChg>
        <pc:sldLayoutChg chg="del">
          <pc:chgData name="Jen Wilson" userId="000f367a-3246-491c-88b4-803a33f58a8b" providerId="ADAL" clId="{03C4A3B3-E893-154D-BC58-6A5D3618BA2A}" dt="2021-05-03T15:45:46.559" v="57" actId="2696"/>
          <pc:sldLayoutMkLst>
            <pc:docMk/>
            <pc:sldMasterMk cId="1241911007" sldId="2147483680"/>
            <pc:sldLayoutMk cId="0" sldId="2147483738"/>
          </pc:sldLayoutMkLst>
        </pc:sldLayoutChg>
        <pc:sldLayoutChg chg="del">
          <pc:chgData name="Jen Wilson" userId="000f367a-3246-491c-88b4-803a33f58a8b" providerId="ADAL" clId="{03C4A3B3-E893-154D-BC58-6A5D3618BA2A}" dt="2021-05-03T15:45:46.565" v="60" actId="2696"/>
          <pc:sldLayoutMkLst>
            <pc:docMk/>
            <pc:sldMasterMk cId="1241911007" sldId="2147483680"/>
            <pc:sldLayoutMk cId="0" sldId="2147483739"/>
          </pc:sldLayoutMkLst>
        </pc:sldLayoutChg>
        <pc:sldLayoutChg chg="del">
          <pc:chgData name="Jen Wilson" userId="000f367a-3246-491c-88b4-803a33f58a8b" providerId="ADAL" clId="{03C4A3B3-E893-154D-BC58-6A5D3618BA2A}" dt="2021-05-03T15:45:46.597" v="80" actId="2696"/>
          <pc:sldLayoutMkLst>
            <pc:docMk/>
            <pc:sldMasterMk cId="1241911007" sldId="2147483680"/>
            <pc:sldLayoutMk cId="0" sldId="2147483750"/>
          </pc:sldLayoutMkLst>
        </pc:sldLayoutChg>
        <pc:sldLayoutChg chg="del">
          <pc:chgData name="Jen Wilson" userId="000f367a-3246-491c-88b4-803a33f58a8b" providerId="ADAL" clId="{03C4A3B3-E893-154D-BC58-6A5D3618BA2A}" dt="2021-05-03T15:45:46.587" v="74" actId="2696"/>
          <pc:sldLayoutMkLst>
            <pc:docMk/>
            <pc:sldMasterMk cId="1241911007" sldId="2147483680"/>
            <pc:sldLayoutMk cId="0" sldId="2147483751"/>
          </pc:sldLayoutMkLst>
        </pc:sldLayoutChg>
        <pc:sldLayoutChg chg="del">
          <pc:chgData name="Jen Wilson" userId="000f367a-3246-491c-88b4-803a33f58a8b" providerId="ADAL" clId="{03C4A3B3-E893-154D-BC58-6A5D3618BA2A}" dt="2021-05-03T15:45:46.614" v="90" actId="2696"/>
          <pc:sldLayoutMkLst>
            <pc:docMk/>
            <pc:sldMasterMk cId="1241911007" sldId="2147483680"/>
            <pc:sldLayoutMk cId="0" sldId="2147483762"/>
          </pc:sldLayoutMkLst>
        </pc:sldLayoutChg>
        <pc:sldLayoutChg chg="del">
          <pc:chgData name="Jen Wilson" userId="000f367a-3246-491c-88b4-803a33f58a8b" providerId="ADAL" clId="{03C4A3B3-E893-154D-BC58-6A5D3618BA2A}" dt="2021-05-03T15:45:46.593" v="78" actId="2696"/>
          <pc:sldLayoutMkLst>
            <pc:docMk/>
            <pc:sldMasterMk cId="1241911007" sldId="2147483680"/>
            <pc:sldLayoutMk cId="0" sldId="2147483763"/>
          </pc:sldLayoutMkLst>
        </pc:sldLayoutChg>
        <pc:sldLayoutChg chg="del">
          <pc:chgData name="Jen Wilson" userId="000f367a-3246-491c-88b4-803a33f58a8b" providerId="ADAL" clId="{03C4A3B3-E893-154D-BC58-6A5D3618BA2A}" dt="2021-05-03T15:45:46.613" v="89" actId="2696"/>
          <pc:sldLayoutMkLst>
            <pc:docMk/>
            <pc:sldMasterMk cId="1241911007" sldId="2147483680"/>
            <pc:sldLayoutMk cId="0" sldId="2147483764"/>
          </pc:sldLayoutMkLst>
        </pc:sldLayoutChg>
        <pc:sldLayoutChg chg="del">
          <pc:chgData name="Jen Wilson" userId="000f367a-3246-491c-88b4-803a33f58a8b" providerId="ADAL" clId="{03C4A3B3-E893-154D-BC58-6A5D3618BA2A}" dt="2021-05-03T15:45:46.624" v="96" actId="2696"/>
          <pc:sldLayoutMkLst>
            <pc:docMk/>
            <pc:sldMasterMk cId="1241911007" sldId="2147483680"/>
            <pc:sldLayoutMk cId="0" sldId="2147483767"/>
          </pc:sldLayoutMkLst>
        </pc:sldLayoutChg>
        <pc:sldLayoutChg chg="del">
          <pc:chgData name="Jen Wilson" userId="000f367a-3246-491c-88b4-803a33f58a8b" providerId="ADAL" clId="{03C4A3B3-E893-154D-BC58-6A5D3618BA2A}" dt="2021-05-03T15:45:46.566" v="61" actId="2696"/>
          <pc:sldLayoutMkLst>
            <pc:docMk/>
            <pc:sldMasterMk cId="1241911007" sldId="2147483680"/>
            <pc:sldLayoutMk cId="0" sldId="2147483771"/>
          </pc:sldLayoutMkLst>
        </pc:sldLayoutChg>
        <pc:sldLayoutChg chg="del">
          <pc:chgData name="Jen Wilson" userId="000f367a-3246-491c-88b4-803a33f58a8b" providerId="ADAL" clId="{03C4A3B3-E893-154D-BC58-6A5D3618BA2A}" dt="2021-05-03T15:45:46.568" v="62" actId="2696"/>
          <pc:sldLayoutMkLst>
            <pc:docMk/>
            <pc:sldMasterMk cId="1241911007" sldId="2147483680"/>
            <pc:sldLayoutMk cId="0" sldId="2147483772"/>
          </pc:sldLayoutMkLst>
        </pc:sldLayoutChg>
        <pc:sldLayoutChg chg="del">
          <pc:chgData name="Jen Wilson" userId="000f367a-3246-491c-88b4-803a33f58a8b" providerId="ADAL" clId="{03C4A3B3-E893-154D-BC58-6A5D3618BA2A}" dt="2021-05-03T15:45:46.570" v="63" actId="2696"/>
          <pc:sldLayoutMkLst>
            <pc:docMk/>
            <pc:sldMasterMk cId="1241911007" sldId="2147483680"/>
            <pc:sldLayoutMk cId="0" sldId="2147483773"/>
          </pc:sldLayoutMkLst>
        </pc:sldLayoutChg>
        <pc:sldLayoutChg chg="del">
          <pc:chgData name="Jen Wilson" userId="000f367a-3246-491c-88b4-803a33f58a8b" providerId="ADAL" clId="{03C4A3B3-E893-154D-BC58-6A5D3618BA2A}" dt="2021-05-03T15:45:46.572" v="64" actId="2696"/>
          <pc:sldLayoutMkLst>
            <pc:docMk/>
            <pc:sldMasterMk cId="1241911007" sldId="2147483680"/>
            <pc:sldLayoutMk cId="0" sldId="2147483774"/>
          </pc:sldLayoutMkLst>
        </pc:sldLayoutChg>
        <pc:sldLayoutChg chg="del">
          <pc:chgData name="Jen Wilson" userId="000f367a-3246-491c-88b4-803a33f58a8b" providerId="ADAL" clId="{03C4A3B3-E893-154D-BC58-6A5D3618BA2A}" dt="2021-05-03T15:45:46.574" v="65" actId="2696"/>
          <pc:sldLayoutMkLst>
            <pc:docMk/>
            <pc:sldMasterMk cId="1241911007" sldId="2147483680"/>
            <pc:sldLayoutMk cId="0" sldId="2147483775"/>
          </pc:sldLayoutMkLst>
        </pc:sldLayoutChg>
        <pc:sldLayoutChg chg="del">
          <pc:chgData name="Jen Wilson" userId="000f367a-3246-491c-88b4-803a33f58a8b" providerId="ADAL" clId="{03C4A3B3-E893-154D-BC58-6A5D3618BA2A}" dt="2021-05-03T15:45:46.575" v="66" actId="2696"/>
          <pc:sldLayoutMkLst>
            <pc:docMk/>
            <pc:sldMasterMk cId="1241911007" sldId="2147483680"/>
            <pc:sldLayoutMk cId="0" sldId="2147483776"/>
          </pc:sldLayoutMkLst>
        </pc:sldLayoutChg>
        <pc:sldLayoutChg chg="del">
          <pc:chgData name="Jen Wilson" userId="000f367a-3246-491c-88b4-803a33f58a8b" providerId="ADAL" clId="{03C4A3B3-E893-154D-BC58-6A5D3618BA2A}" dt="2021-05-03T15:45:46.576" v="67" actId="2696"/>
          <pc:sldLayoutMkLst>
            <pc:docMk/>
            <pc:sldMasterMk cId="1241911007" sldId="2147483680"/>
            <pc:sldLayoutMk cId="0" sldId="2147483777"/>
          </pc:sldLayoutMkLst>
        </pc:sldLayoutChg>
        <pc:sldLayoutChg chg="del">
          <pc:chgData name="Jen Wilson" userId="000f367a-3246-491c-88b4-803a33f58a8b" providerId="ADAL" clId="{03C4A3B3-E893-154D-BC58-6A5D3618BA2A}" dt="2021-05-03T15:45:46.578" v="68" actId="2696"/>
          <pc:sldLayoutMkLst>
            <pc:docMk/>
            <pc:sldMasterMk cId="1241911007" sldId="2147483680"/>
            <pc:sldLayoutMk cId="0" sldId="2147483778"/>
          </pc:sldLayoutMkLst>
        </pc:sldLayoutChg>
        <pc:sldLayoutChg chg="del">
          <pc:chgData name="Jen Wilson" userId="000f367a-3246-491c-88b4-803a33f58a8b" providerId="ADAL" clId="{03C4A3B3-E893-154D-BC58-6A5D3618BA2A}" dt="2021-05-03T15:45:46.579" v="69" actId="2696"/>
          <pc:sldLayoutMkLst>
            <pc:docMk/>
            <pc:sldMasterMk cId="1241911007" sldId="2147483680"/>
            <pc:sldLayoutMk cId="0" sldId="2147483779"/>
          </pc:sldLayoutMkLst>
        </pc:sldLayoutChg>
        <pc:sldLayoutChg chg="del">
          <pc:chgData name="Jen Wilson" userId="000f367a-3246-491c-88b4-803a33f58a8b" providerId="ADAL" clId="{03C4A3B3-E893-154D-BC58-6A5D3618BA2A}" dt="2021-05-03T15:45:46.580" v="70" actId="2696"/>
          <pc:sldLayoutMkLst>
            <pc:docMk/>
            <pc:sldMasterMk cId="1241911007" sldId="2147483680"/>
            <pc:sldLayoutMk cId="0" sldId="2147483780"/>
          </pc:sldLayoutMkLst>
        </pc:sldLayoutChg>
        <pc:sldLayoutChg chg="del">
          <pc:chgData name="Jen Wilson" userId="000f367a-3246-491c-88b4-803a33f58a8b" providerId="ADAL" clId="{03C4A3B3-E893-154D-BC58-6A5D3618BA2A}" dt="2021-05-03T15:45:46.583" v="72" actId="2696"/>
          <pc:sldLayoutMkLst>
            <pc:docMk/>
            <pc:sldMasterMk cId="1241911007" sldId="2147483680"/>
            <pc:sldLayoutMk cId="0" sldId="2147483781"/>
          </pc:sldLayoutMkLst>
        </pc:sldLayoutChg>
        <pc:sldLayoutChg chg="del">
          <pc:chgData name="Jen Wilson" userId="000f367a-3246-491c-88b4-803a33f58a8b" providerId="ADAL" clId="{03C4A3B3-E893-154D-BC58-6A5D3618BA2A}" dt="2021-05-03T15:45:46.585" v="73" actId="2696"/>
          <pc:sldLayoutMkLst>
            <pc:docMk/>
            <pc:sldMasterMk cId="1241911007" sldId="2147483680"/>
            <pc:sldLayoutMk cId="0" sldId="2147483782"/>
          </pc:sldLayoutMkLst>
        </pc:sldLayoutChg>
        <pc:sldLayoutChg chg="del">
          <pc:chgData name="Jen Wilson" userId="000f367a-3246-491c-88b4-803a33f58a8b" providerId="ADAL" clId="{03C4A3B3-E893-154D-BC58-6A5D3618BA2A}" dt="2021-05-03T15:45:46.602" v="83" actId="2696"/>
          <pc:sldLayoutMkLst>
            <pc:docMk/>
            <pc:sldMasterMk cId="1241911007" sldId="2147483680"/>
            <pc:sldLayoutMk cId="0" sldId="2147483786"/>
          </pc:sldLayoutMkLst>
        </pc:sldLayoutChg>
        <pc:sldLayoutChg chg="del">
          <pc:chgData name="Jen Wilson" userId="000f367a-3246-491c-88b4-803a33f58a8b" providerId="ADAL" clId="{03C4A3B3-E893-154D-BC58-6A5D3618BA2A}" dt="2021-05-03T15:45:46.604" v="84" actId="2696"/>
          <pc:sldLayoutMkLst>
            <pc:docMk/>
            <pc:sldMasterMk cId="1241911007" sldId="2147483680"/>
            <pc:sldLayoutMk cId="0" sldId="2147483787"/>
          </pc:sldLayoutMkLst>
        </pc:sldLayoutChg>
        <pc:sldLayoutChg chg="del">
          <pc:chgData name="Jen Wilson" userId="000f367a-3246-491c-88b4-803a33f58a8b" providerId="ADAL" clId="{03C4A3B3-E893-154D-BC58-6A5D3618BA2A}" dt="2021-05-03T15:45:46.617" v="91" actId="2696"/>
          <pc:sldLayoutMkLst>
            <pc:docMk/>
            <pc:sldMasterMk cId="1241911007" sldId="2147483680"/>
            <pc:sldLayoutMk cId="0" sldId="2147483790"/>
          </pc:sldLayoutMkLst>
        </pc:sldLayoutChg>
        <pc:sldLayoutChg chg="del">
          <pc:chgData name="Jen Wilson" userId="000f367a-3246-491c-88b4-803a33f58a8b" providerId="ADAL" clId="{03C4A3B3-E893-154D-BC58-6A5D3618BA2A}" dt="2021-05-03T15:45:46.596" v="79" actId="2696"/>
          <pc:sldLayoutMkLst>
            <pc:docMk/>
            <pc:sldMasterMk cId="1241911007" sldId="2147483680"/>
            <pc:sldLayoutMk cId="0" sldId="2147483791"/>
          </pc:sldLayoutMkLst>
        </pc:sldLayoutChg>
        <pc:sldLayoutChg chg="del">
          <pc:chgData name="Jen Wilson" userId="000f367a-3246-491c-88b4-803a33f58a8b" providerId="ADAL" clId="{03C4A3B3-E893-154D-BC58-6A5D3618BA2A}" dt="2021-05-03T15:45:46.618" v="92" actId="2696"/>
          <pc:sldLayoutMkLst>
            <pc:docMk/>
            <pc:sldMasterMk cId="1241911007" sldId="2147483680"/>
            <pc:sldLayoutMk cId="0" sldId="2147483792"/>
          </pc:sldLayoutMkLst>
        </pc:sldLayoutChg>
        <pc:sldLayoutChg chg="del">
          <pc:chgData name="Jen Wilson" userId="000f367a-3246-491c-88b4-803a33f58a8b" providerId="ADAL" clId="{03C4A3B3-E893-154D-BC58-6A5D3618BA2A}" dt="2021-05-03T15:45:46.620" v="93" actId="2696"/>
          <pc:sldLayoutMkLst>
            <pc:docMk/>
            <pc:sldMasterMk cId="1241911007" sldId="2147483680"/>
            <pc:sldLayoutMk cId="0" sldId="2147483793"/>
          </pc:sldLayoutMkLst>
        </pc:sldLayoutChg>
        <pc:sldLayoutChg chg="del">
          <pc:chgData name="Jen Wilson" userId="000f367a-3246-491c-88b4-803a33f58a8b" providerId="ADAL" clId="{03C4A3B3-E893-154D-BC58-6A5D3618BA2A}" dt="2021-05-03T15:45:46.621" v="94" actId="2696"/>
          <pc:sldLayoutMkLst>
            <pc:docMk/>
            <pc:sldMasterMk cId="1241911007" sldId="2147483680"/>
            <pc:sldLayoutMk cId="0" sldId="2147483794"/>
          </pc:sldLayoutMkLst>
        </pc:sldLayoutChg>
        <pc:sldLayoutChg chg="del">
          <pc:chgData name="Jen Wilson" userId="000f367a-3246-491c-88b4-803a33f58a8b" providerId="ADAL" clId="{03C4A3B3-E893-154D-BC58-6A5D3618BA2A}" dt="2021-05-03T15:45:46.623" v="95" actId="2696"/>
          <pc:sldLayoutMkLst>
            <pc:docMk/>
            <pc:sldMasterMk cId="1241911007" sldId="2147483680"/>
            <pc:sldLayoutMk cId="0" sldId="2147483795"/>
          </pc:sldLayoutMkLst>
        </pc:sldLayoutChg>
        <pc:sldLayoutChg chg="del">
          <pc:chgData name="Jen Wilson" userId="000f367a-3246-491c-88b4-803a33f58a8b" providerId="ADAL" clId="{03C4A3B3-E893-154D-BC58-6A5D3618BA2A}" dt="2021-05-03T15:45:46.588" v="75" actId="2696"/>
          <pc:sldLayoutMkLst>
            <pc:docMk/>
            <pc:sldMasterMk cId="1241911007" sldId="2147483680"/>
            <pc:sldLayoutMk cId="0" sldId="2147483796"/>
          </pc:sldLayoutMkLst>
        </pc:sldLayoutChg>
        <pc:sldLayoutChg chg="del">
          <pc:chgData name="Jen Wilson" userId="000f367a-3246-491c-88b4-803a33f58a8b" providerId="ADAL" clId="{03C4A3B3-E893-154D-BC58-6A5D3618BA2A}" dt="2021-05-03T15:45:46.590" v="76" actId="2696"/>
          <pc:sldLayoutMkLst>
            <pc:docMk/>
            <pc:sldMasterMk cId="1241911007" sldId="2147483680"/>
            <pc:sldLayoutMk cId="0" sldId="2147483797"/>
          </pc:sldLayoutMkLst>
        </pc:sldLayoutChg>
        <pc:sldLayoutChg chg="del">
          <pc:chgData name="Jen Wilson" userId="000f367a-3246-491c-88b4-803a33f58a8b" providerId="ADAL" clId="{03C4A3B3-E893-154D-BC58-6A5D3618BA2A}" dt="2021-05-03T15:45:46.599" v="81" actId="2696"/>
          <pc:sldLayoutMkLst>
            <pc:docMk/>
            <pc:sldMasterMk cId="1241911007" sldId="2147483680"/>
            <pc:sldLayoutMk cId="0" sldId="2147483798"/>
          </pc:sldLayoutMkLst>
        </pc:sldLayoutChg>
        <pc:sldLayoutChg chg="del">
          <pc:chgData name="Jen Wilson" userId="000f367a-3246-491c-88b4-803a33f58a8b" providerId="ADAL" clId="{03C4A3B3-E893-154D-BC58-6A5D3618BA2A}" dt="2021-05-03T15:45:46.600" v="82" actId="2696"/>
          <pc:sldLayoutMkLst>
            <pc:docMk/>
            <pc:sldMasterMk cId="1241911007" sldId="2147483680"/>
            <pc:sldLayoutMk cId="0" sldId="2147483799"/>
          </pc:sldLayoutMkLst>
        </pc:sldLayoutChg>
        <pc:sldLayoutChg chg="del">
          <pc:chgData name="Jen Wilson" userId="000f367a-3246-491c-88b4-803a33f58a8b" providerId="ADAL" clId="{03C4A3B3-E893-154D-BC58-6A5D3618BA2A}" dt="2021-05-03T15:45:46.608" v="86" actId="2696"/>
          <pc:sldLayoutMkLst>
            <pc:docMk/>
            <pc:sldMasterMk cId="1241911007" sldId="2147483680"/>
            <pc:sldLayoutMk cId="0" sldId="2147483800"/>
          </pc:sldLayoutMkLst>
        </pc:sldLayoutChg>
        <pc:sldLayoutChg chg="del">
          <pc:chgData name="Jen Wilson" userId="000f367a-3246-491c-88b4-803a33f58a8b" providerId="ADAL" clId="{03C4A3B3-E893-154D-BC58-6A5D3618BA2A}" dt="2021-05-03T15:45:46.610" v="87" actId="2696"/>
          <pc:sldLayoutMkLst>
            <pc:docMk/>
            <pc:sldMasterMk cId="1241911007" sldId="2147483680"/>
            <pc:sldLayoutMk cId="0" sldId="2147483801"/>
          </pc:sldLayoutMkLst>
        </pc:sldLayoutChg>
        <pc:sldLayoutChg chg="del">
          <pc:chgData name="Jen Wilson" userId="000f367a-3246-491c-88b4-803a33f58a8b" providerId="ADAL" clId="{03C4A3B3-E893-154D-BC58-6A5D3618BA2A}" dt="2021-05-03T15:45:46.611" v="88" actId="2696"/>
          <pc:sldLayoutMkLst>
            <pc:docMk/>
            <pc:sldMasterMk cId="1241911007" sldId="2147483680"/>
            <pc:sldLayoutMk cId="0" sldId="2147483802"/>
          </pc:sldLayoutMkLst>
        </pc:sldLayoutChg>
        <pc:sldLayoutChg chg="del">
          <pc:chgData name="Jen Wilson" userId="000f367a-3246-491c-88b4-803a33f58a8b" providerId="ADAL" clId="{03C4A3B3-E893-154D-BC58-6A5D3618BA2A}" dt="2021-05-03T15:45:46.626" v="97" actId="2696"/>
          <pc:sldLayoutMkLst>
            <pc:docMk/>
            <pc:sldMasterMk cId="1241911007" sldId="2147483680"/>
            <pc:sldLayoutMk cId="1011310330" sldId="2147483803"/>
          </pc:sldLayoutMkLst>
        </pc:sldLayoutChg>
        <pc:sldLayoutChg chg="del">
          <pc:chgData name="Jen Wilson" userId="000f367a-3246-491c-88b4-803a33f58a8b" providerId="ADAL" clId="{03C4A3B3-E893-154D-BC58-6A5D3618BA2A}" dt="2021-05-03T15:45:46.627" v="98" actId="2696"/>
          <pc:sldLayoutMkLst>
            <pc:docMk/>
            <pc:sldMasterMk cId="1241911007" sldId="2147483680"/>
            <pc:sldLayoutMk cId="4094830517" sldId="2147483804"/>
          </pc:sldLayoutMkLst>
        </pc:sldLayoutChg>
      </pc:sldMasterChg>
      <pc:sldMasterChg chg="del delSldLayout">
        <pc:chgData name="Jen Wilson" userId="000f367a-3246-491c-88b4-803a33f58a8b" providerId="ADAL" clId="{03C4A3B3-E893-154D-BC58-6A5D3618BA2A}" dt="2021-05-03T15:45:47.142" v="105" actId="2696"/>
        <pc:sldMasterMkLst>
          <pc:docMk/>
          <pc:sldMasterMk cId="1835631764" sldId="2147483807"/>
        </pc:sldMasterMkLst>
        <pc:sldLayoutChg chg="del">
          <pc:chgData name="Jen Wilson" userId="000f367a-3246-491c-88b4-803a33f58a8b" providerId="ADAL" clId="{03C4A3B3-E893-154D-BC58-6A5D3618BA2A}" dt="2021-05-03T15:45:47.127" v="100" actId="2696"/>
          <pc:sldLayoutMkLst>
            <pc:docMk/>
            <pc:sldMasterMk cId="1835631764" sldId="2147483807"/>
            <pc:sldLayoutMk cId="4222998741" sldId="2147483808"/>
          </pc:sldLayoutMkLst>
        </pc:sldLayoutChg>
        <pc:sldLayoutChg chg="del">
          <pc:chgData name="Jen Wilson" userId="000f367a-3246-491c-88b4-803a33f58a8b" providerId="ADAL" clId="{03C4A3B3-E893-154D-BC58-6A5D3618BA2A}" dt="2021-05-03T15:45:47.131" v="101" actId="2696"/>
          <pc:sldLayoutMkLst>
            <pc:docMk/>
            <pc:sldMasterMk cId="1835631764" sldId="2147483807"/>
            <pc:sldLayoutMk cId="4223332371" sldId="2147483809"/>
          </pc:sldLayoutMkLst>
        </pc:sldLayoutChg>
        <pc:sldLayoutChg chg="del">
          <pc:chgData name="Jen Wilson" userId="000f367a-3246-491c-88b4-803a33f58a8b" providerId="ADAL" clId="{03C4A3B3-E893-154D-BC58-6A5D3618BA2A}" dt="2021-05-03T15:45:47.134" v="102" actId="2696"/>
          <pc:sldLayoutMkLst>
            <pc:docMk/>
            <pc:sldMasterMk cId="1835631764" sldId="2147483807"/>
            <pc:sldLayoutMk cId="543648073" sldId="2147483810"/>
          </pc:sldLayoutMkLst>
        </pc:sldLayoutChg>
        <pc:sldLayoutChg chg="del">
          <pc:chgData name="Jen Wilson" userId="000f367a-3246-491c-88b4-803a33f58a8b" providerId="ADAL" clId="{03C4A3B3-E893-154D-BC58-6A5D3618BA2A}" dt="2021-05-03T15:45:47.137" v="103" actId="2696"/>
          <pc:sldLayoutMkLst>
            <pc:docMk/>
            <pc:sldMasterMk cId="1835631764" sldId="2147483807"/>
            <pc:sldLayoutMk cId="2224712200" sldId="2147483811"/>
          </pc:sldLayoutMkLst>
        </pc:sldLayoutChg>
        <pc:sldLayoutChg chg="del">
          <pc:chgData name="Jen Wilson" userId="000f367a-3246-491c-88b4-803a33f58a8b" providerId="ADAL" clId="{03C4A3B3-E893-154D-BC58-6A5D3618BA2A}" dt="2021-05-03T15:45:47.139" v="104" actId="2696"/>
          <pc:sldLayoutMkLst>
            <pc:docMk/>
            <pc:sldMasterMk cId="1835631764" sldId="2147483807"/>
            <pc:sldLayoutMk cId="1193336295" sldId="2147483812"/>
          </pc:sldLayoutMkLst>
        </pc:sldLayoutChg>
      </pc:sldMasterChg>
      <pc:sldMasterChg chg="del delSldLayout">
        <pc:chgData name="Jen Wilson" userId="000f367a-3246-491c-88b4-803a33f58a8b" providerId="ADAL" clId="{03C4A3B3-E893-154D-BC58-6A5D3618BA2A}" dt="2021-05-03T15:45:43.193" v="54" actId="2696"/>
        <pc:sldMasterMkLst>
          <pc:docMk/>
          <pc:sldMasterMk cId="3839500002" sldId="2147483814"/>
        </pc:sldMasterMkLst>
        <pc:sldLayoutChg chg="del">
          <pc:chgData name="Jen Wilson" userId="000f367a-3246-491c-88b4-803a33f58a8b" providerId="ADAL" clId="{03C4A3B3-E893-154D-BC58-6A5D3618BA2A}" dt="2021-05-03T15:45:43.184" v="49" actId="2696"/>
          <pc:sldLayoutMkLst>
            <pc:docMk/>
            <pc:sldMasterMk cId="3839500002" sldId="2147483814"/>
            <pc:sldLayoutMk cId="569510075" sldId="2147483815"/>
          </pc:sldLayoutMkLst>
        </pc:sldLayoutChg>
        <pc:sldLayoutChg chg="del">
          <pc:chgData name="Jen Wilson" userId="000f367a-3246-491c-88b4-803a33f58a8b" providerId="ADAL" clId="{03C4A3B3-E893-154D-BC58-6A5D3618BA2A}" dt="2021-05-03T15:45:43.186" v="50" actId="2696"/>
          <pc:sldLayoutMkLst>
            <pc:docMk/>
            <pc:sldMasterMk cId="3839500002" sldId="2147483814"/>
            <pc:sldLayoutMk cId="882937761" sldId="2147483816"/>
          </pc:sldLayoutMkLst>
        </pc:sldLayoutChg>
        <pc:sldLayoutChg chg="del">
          <pc:chgData name="Jen Wilson" userId="000f367a-3246-491c-88b4-803a33f58a8b" providerId="ADAL" clId="{03C4A3B3-E893-154D-BC58-6A5D3618BA2A}" dt="2021-05-03T15:45:43.188" v="51" actId="2696"/>
          <pc:sldLayoutMkLst>
            <pc:docMk/>
            <pc:sldMasterMk cId="3839500002" sldId="2147483814"/>
            <pc:sldLayoutMk cId="88966143" sldId="2147483817"/>
          </pc:sldLayoutMkLst>
        </pc:sldLayoutChg>
        <pc:sldLayoutChg chg="del">
          <pc:chgData name="Jen Wilson" userId="000f367a-3246-491c-88b4-803a33f58a8b" providerId="ADAL" clId="{03C4A3B3-E893-154D-BC58-6A5D3618BA2A}" dt="2021-05-03T15:45:43.189" v="52" actId="2696"/>
          <pc:sldLayoutMkLst>
            <pc:docMk/>
            <pc:sldMasterMk cId="3839500002" sldId="2147483814"/>
            <pc:sldLayoutMk cId="2453075676" sldId="2147483818"/>
          </pc:sldLayoutMkLst>
        </pc:sldLayoutChg>
        <pc:sldLayoutChg chg="del">
          <pc:chgData name="Jen Wilson" userId="000f367a-3246-491c-88b4-803a33f58a8b" providerId="ADAL" clId="{03C4A3B3-E893-154D-BC58-6A5D3618BA2A}" dt="2021-05-03T15:45:43.191" v="53" actId="2696"/>
          <pc:sldLayoutMkLst>
            <pc:docMk/>
            <pc:sldMasterMk cId="3839500002" sldId="2147483814"/>
            <pc:sldLayoutMk cId="968719820" sldId="2147483819"/>
          </pc:sldLayoutMkLst>
        </pc:sldLayoutChg>
      </pc:sldMasterChg>
      <pc:sldMasterChg chg="delSldLayout modSldLayout sldLayoutOrd">
        <pc:chgData name="Jen Wilson" userId="000f367a-3246-491c-88b4-803a33f58a8b" providerId="ADAL" clId="{03C4A3B3-E893-154D-BC58-6A5D3618BA2A}" dt="2021-05-03T16:27:41.704" v="444" actId="2711"/>
        <pc:sldMasterMkLst>
          <pc:docMk/>
          <pc:sldMasterMk cId="521200669" sldId="2147483820"/>
        </pc:sldMasterMkLst>
        <pc:sldLayoutChg chg="addSp del">
          <pc:chgData name="Jen Wilson" userId="000f367a-3246-491c-88b4-803a33f58a8b" providerId="ADAL" clId="{03C4A3B3-E893-154D-BC58-6A5D3618BA2A}" dt="2021-05-03T15:45:36.465" v="33" actId="2696"/>
          <pc:sldLayoutMkLst>
            <pc:docMk/>
            <pc:sldMasterMk cId="521200669" sldId="2147483820"/>
            <pc:sldLayoutMk cId="2774503760" sldId="2147483821"/>
          </pc:sldLayoutMkLst>
          <pc:spChg chg="add">
            <ac:chgData name="Jen Wilson" userId="000f367a-3246-491c-88b4-803a33f58a8b" providerId="ADAL" clId="{03C4A3B3-E893-154D-BC58-6A5D3618BA2A}" dt="2021-05-03T15:44:52.336" v="0"/>
            <ac:spMkLst>
              <pc:docMk/>
              <pc:sldMasterMk cId="521200669" sldId="2147483820"/>
              <pc:sldLayoutMk cId="2774503760" sldId="2147483821"/>
              <ac:spMk id="8" creationId="{35D81E65-BD82-6A46-91CA-7451CC462917}"/>
            </ac:spMkLst>
          </pc:spChg>
          <pc:spChg chg="add">
            <ac:chgData name="Jen Wilson" userId="000f367a-3246-491c-88b4-803a33f58a8b" providerId="ADAL" clId="{03C4A3B3-E893-154D-BC58-6A5D3618BA2A}" dt="2021-05-03T15:44:52.336" v="0"/>
            <ac:spMkLst>
              <pc:docMk/>
              <pc:sldMasterMk cId="521200669" sldId="2147483820"/>
              <pc:sldLayoutMk cId="2774503760" sldId="2147483821"/>
              <ac:spMk id="10" creationId="{56034A2A-6E4C-034F-BDC0-E9A478248E0C}"/>
            </ac:spMkLst>
          </pc:spChg>
          <pc:picChg chg="add">
            <ac:chgData name="Jen Wilson" userId="000f367a-3246-491c-88b4-803a33f58a8b" providerId="ADAL" clId="{03C4A3B3-E893-154D-BC58-6A5D3618BA2A}" dt="2021-05-03T15:44:52.336" v="0"/>
            <ac:picMkLst>
              <pc:docMk/>
              <pc:sldMasterMk cId="521200669" sldId="2147483820"/>
              <pc:sldLayoutMk cId="2774503760" sldId="2147483821"/>
              <ac:picMk id="12" creationId="{916404E4-4B30-6A41-824D-7C53441C5C6F}"/>
            </ac:picMkLst>
          </pc:picChg>
          <pc:cxnChg chg="add">
            <ac:chgData name="Jen Wilson" userId="000f367a-3246-491c-88b4-803a33f58a8b" providerId="ADAL" clId="{03C4A3B3-E893-154D-BC58-6A5D3618BA2A}" dt="2021-05-03T15:44:52.336" v="0"/>
            <ac:cxnSpMkLst>
              <pc:docMk/>
              <pc:sldMasterMk cId="521200669" sldId="2147483820"/>
              <pc:sldLayoutMk cId="2774503760" sldId="2147483821"/>
              <ac:cxnSpMk id="11" creationId="{ED58EAB7-60A9-F141-9693-23CCBA6441D2}"/>
            </ac:cxnSpMkLst>
          </pc:cxnChg>
        </pc:sldLayoutChg>
        <pc:sldLayoutChg chg="del">
          <pc:chgData name="Jen Wilson" userId="000f367a-3246-491c-88b4-803a33f58a8b" providerId="ADAL" clId="{03C4A3B3-E893-154D-BC58-6A5D3618BA2A}" dt="2021-05-03T15:45:36.474" v="34" actId="2696"/>
          <pc:sldLayoutMkLst>
            <pc:docMk/>
            <pc:sldMasterMk cId="521200669" sldId="2147483820"/>
            <pc:sldLayoutMk cId="688214341" sldId="2147483822"/>
          </pc:sldLayoutMkLst>
        </pc:sldLayoutChg>
        <pc:sldLayoutChg chg="del">
          <pc:chgData name="Jen Wilson" userId="000f367a-3246-491c-88b4-803a33f58a8b" providerId="ADAL" clId="{03C4A3B3-E893-154D-BC58-6A5D3618BA2A}" dt="2021-05-03T15:45:36.978" v="35" actId="2696"/>
          <pc:sldLayoutMkLst>
            <pc:docMk/>
            <pc:sldMasterMk cId="521200669" sldId="2147483820"/>
            <pc:sldLayoutMk cId="3833599194" sldId="2147483823"/>
          </pc:sldLayoutMkLst>
        </pc:sldLayoutChg>
        <pc:sldLayoutChg chg="del">
          <pc:chgData name="Jen Wilson" userId="000f367a-3246-491c-88b4-803a33f58a8b" providerId="ADAL" clId="{03C4A3B3-E893-154D-BC58-6A5D3618BA2A}" dt="2021-05-03T15:45:37.213" v="36" actId="2696"/>
          <pc:sldLayoutMkLst>
            <pc:docMk/>
            <pc:sldMasterMk cId="521200669" sldId="2147483820"/>
            <pc:sldLayoutMk cId="1896839743" sldId="2147483824"/>
          </pc:sldLayoutMkLst>
        </pc:sldLayoutChg>
        <pc:sldLayoutChg chg="del">
          <pc:chgData name="Jen Wilson" userId="000f367a-3246-491c-88b4-803a33f58a8b" providerId="ADAL" clId="{03C4A3B3-E893-154D-BC58-6A5D3618BA2A}" dt="2021-05-03T15:45:33.946" v="28" actId="2696"/>
          <pc:sldLayoutMkLst>
            <pc:docMk/>
            <pc:sldMasterMk cId="521200669" sldId="2147483820"/>
            <pc:sldLayoutMk cId="3168325461" sldId="2147483825"/>
          </pc:sldLayoutMkLst>
        </pc:sldLayoutChg>
        <pc:sldLayoutChg chg="del">
          <pc:chgData name="Jen Wilson" userId="000f367a-3246-491c-88b4-803a33f58a8b" providerId="ADAL" clId="{03C4A3B3-E893-154D-BC58-6A5D3618BA2A}" dt="2021-05-03T15:45:34.308" v="29" actId="2696"/>
          <pc:sldLayoutMkLst>
            <pc:docMk/>
            <pc:sldMasterMk cId="521200669" sldId="2147483820"/>
            <pc:sldLayoutMk cId="527034108" sldId="2147483826"/>
          </pc:sldLayoutMkLst>
        </pc:sldLayoutChg>
        <pc:sldLayoutChg chg="del">
          <pc:chgData name="Jen Wilson" userId="000f367a-3246-491c-88b4-803a33f58a8b" providerId="ADAL" clId="{03C4A3B3-E893-154D-BC58-6A5D3618BA2A}" dt="2021-05-03T15:45:34.645" v="30" actId="2696"/>
          <pc:sldLayoutMkLst>
            <pc:docMk/>
            <pc:sldMasterMk cId="521200669" sldId="2147483820"/>
            <pc:sldLayoutMk cId="3146537045" sldId="2147483827"/>
          </pc:sldLayoutMkLst>
        </pc:sldLayoutChg>
        <pc:sldLayoutChg chg="del">
          <pc:chgData name="Jen Wilson" userId="000f367a-3246-491c-88b4-803a33f58a8b" providerId="ADAL" clId="{03C4A3B3-E893-154D-BC58-6A5D3618BA2A}" dt="2021-05-03T15:45:35.072" v="31" actId="2696"/>
          <pc:sldLayoutMkLst>
            <pc:docMk/>
            <pc:sldMasterMk cId="521200669" sldId="2147483820"/>
            <pc:sldLayoutMk cId="3878058721" sldId="2147483828"/>
          </pc:sldLayoutMkLst>
        </pc:sldLayoutChg>
        <pc:sldLayoutChg chg="del">
          <pc:chgData name="Jen Wilson" userId="000f367a-3246-491c-88b4-803a33f58a8b" providerId="ADAL" clId="{03C4A3B3-E893-154D-BC58-6A5D3618BA2A}" dt="2021-05-03T15:45:35.451" v="32" actId="2696"/>
          <pc:sldLayoutMkLst>
            <pc:docMk/>
            <pc:sldMasterMk cId="521200669" sldId="2147483820"/>
            <pc:sldLayoutMk cId="4236460511" sldId="2147483829"/>
          </pc:sldLayoutMkLst>
        </pc:sldLayoutChg>
        <pc:sldLayoutChg chg="del">
          <pc:chgData name="Jen Wilson" userId="000f367a-3246-491c-88b4-803a33f58a8b" providerId="ADAL" clId="{03C4A3B3-E893-154D-BC58-6A5D3618BA2A}" dt="2021-05-03T15:45:37.463" v="37" actId="2696"/>
          <pc:sldLayoutMkLst>
            <pc:docMk/>
            <pc:sldMasterMk cId="521200669" sldId="2147483820"/>
            <pc:sldLayoutMk cId="2210519397" sldId="2147483830"/>
          </pc:sldLayoutMkLst>
        </pc:sldLayoutChg>
        <pc:sldLayoutChg chg="del">
          <pc:chgData name="Jen Wilson" userId="000f367a-3246-491c-88b4-803a33f58a8b" providerId="ADAL" clId="{03C4A3B3-E893-154D-BC58-6A5D3618BA2A}" dt="2021-05-03T15:45:37.764" v="38" actId="2696"/>
          <pc:sldLayoutMkLst>
            <pc:docMk/>
            <pc:sldMasterMk cId="521200669" sldId="2147483820"/>
            <pc:sldLayoutMk cId="2825630386" sldId="2147483831"/>
          </pc:sldLayoutMkLst>
        </pc:sldLayoutChg>
        <pc:sldLayoutChg chg="del">
          <pc:chgData name="Jen Wilson" userId="000f367a-3246-491c-88b4-803a33f58a8b" providerId="ADAL" clId="{03C4A3B3-E893-154D-BC58-6A5D3618BA2A}" dt="2021-05-03T15:45:38.057" v="39" actId="2696"/>
          <pc:sldLayoutMkLst>
            <pc:docMk/>
            <pc:sldMasterMk cId="521200669" sldId="2147483820"/>
            <pc:sldLayoutMk cId="3877477028" sldId="2147483832"/>
          </pc:sldLayoutMkLst>
        </pc:sldLayoutChg>
        <pc:sldLayoutChg chg="del">
          <pc:chgData name="Jen Wilson" userId="000f367a-3246-491c-88b4-803a33f58a8b" providerId="ADAL" clId="{03C4A3B3-E893-154D-BC58-6A5D3618BA2A}" dt="2021-05-03T15:45:38.349" v="40" actId="2696"/>
          <pc:sldLayoutMkLst>
            <pc:docMk/>
            <pc:sldMasterMk cId="521200669" sldId="2147483820"/>
            <pc:sldLayoutMk cId="3304782725" sldId="2147483833"/>
          </pc:sldLayoutMkLst>
        </pc:sldLayoutChg>
        <pc:sldLayoutChg chg="del">
          <pc:chgData name="Jen Wilson" userId="000f367a-3246-491c-88b4-803a33f58a8b" providerId="ADAL" clId="{03C4A3B3-E893-154D-BC58-6A5D3618BA2A}" dt="2021-05-03T15:45:38.581" v="41" actId="2696"/>
          <pc:sldLayoutMkLst>
            <pc:docMk/>
            <pc:sldMasterMk cId="521200669" sldId="2147483820"/>
            <pc:sldLayoutMk cId="2078818903" sldId="2147483834"/>
          </pc:sldLayoutMkLst>
        </pc:sldLayoutChg>
        <pc:sldLayoutChg chg="del">
          <pc:chgData name="Jen Wilson" userId="000f367a-3246-491c-88b4-803a33f58a8b" providerId="ADAL" clId="{03C4A3B3-E893-154D-BC58-6A5D3618BA2A}" dt="2021-05-03T15:45:38.815" v="42" actId="2696"/>
          <pc:sldLayoutMkLst>
            <pc:docMk/>
            <pc:sldMasterMk cId="521200669" sldId="2147483820"/>
            <pc:sldLayoutMk cId="1857845319" sldId="2147483835"/>
          </pc:sldLayoutMkLst>
        </pc:sldLayoutChg>
        <pc:sldLayoutChg chg="del">
          <pc:chgData name="Jen Wilson" userId="000f367a-3246-491c-88b4-803a33f58a8b" providerId="ADAL" clId="{03C4A3B3-E893-154D-BC58-6A5D3618BA2A}" dt="2021-05-03T15:45:39.097" v="43" actId="2696"/>
          <pc:sldLayoutMkLst>
            <pc:docMk/>
            <pc:sldMasterMk cId="521200669" sldId="2147483820"/>
            <pc:sldLayoutMk cId="2061147122" sldId="2147483836"/>
          </pc:sldLayoutMkLst>
        </pc:sldLayoutChg>
        <pc:sldLayoutChg chg="del">
          <pc:chgData name="Jen Wilson" userId="000f367a-3246-491c-88b4-803a33f58a8b" providerId="ADAL" clId="{03C4A3B3-E893-154D-BC58-6A5D3618BA2A}" dt="2021-05-03T15:45:39.371" v="44" actId="2696"/>
          <pc:sldLayoutMkLst>
            <pc:docMk/>
            <pc:sldMasterMk cId="521200669" sldId="2147483820"/>
            <pc:sldLayoutMk cId="2199267946" sldId="2147483837"/>
          </pc:sldLayoutMkLst>
        </pc:sldLayoutChg>
        <pc:sldLayoutChg chg="del">
          <pc:chgData name="Jen Wilson" userId="000f367a-3246-491c-88b4-803a33f58a8b" providerId="ADAL" clId="{03C4A3B3-E893-154D-BC58-6A5D3618BA2A}" dt="2021-05-03T15:45:39.712" v="45" actId="2696"/>
          <pc:sldLayoutMkLst>
            <pc:docMk/>
            <pc:sldMasterMk cId="521200669" sldId="2147483820"/>
            <pc:sldLayoutMk cId="1798458698" sldId="2147483838"/>
          </pc:sldLayoutMkLst>
        </pc:sldLayoutChg>
        <pc:sldLayoutChg chg="del">
          <pc:chgData name="Jen Wilson" userId="000f367a-3246-491c-88b4-803a33f58a8b" providerId="ADAL" clId="{03C4A3B3-E893-154D-BC58-6A5D3618BA2A}" dt="2021-05-03T15:45:39.966" v="46" actId="2696"/>
          <pc:sldLayoutMkLst>
            <pc:docMk/>
            <pc:sldMasterMk cId="521200669" sldId="2147483820"/>
            <pc:sldLayoutMk cId="2917984401" sldId="2147483839"/>
          </pc:sldLayoutMkLst>
        </pc:sldLayoutChg>
        <pc:sldLayoutChg chg="del">
          <pc:chgData name="Jen Wilson" userId="000f367a-3246-491c-88b4-803a33f58a8b" providerId="ADAL" clId="{03C4A3B3-E893-154D-BC58-6A5D3618BA2A}" dt="2021-05-03T15:45:40.222" v="47" actId="2696"/>
          <pc:sldLayoutMkLst>
            <pc:docMk/>
            <pc:sldMasterMk cId="521200669" sldId="2147483820"/>
            <pc:sldLayoutMk cId="2631217000" sldId="2147483840"/>
          </pc:sldLayoutMkLst>
        </pc:sldLayoutChg>
        <pc:sldLayoutChg chg="del">
          <pc:chgData name="Jen Wilson" userId="000f367a-3246-491c-88b4-803a33f58a8b" providerId="ADAL" clId="{03C4A3B3-E893-154D-BC58-6A5D3618BA2A}" dt="2021-05-03T15:45:40.546" v="48" actId="2696"/>
          <pc:sldLayoutMkLst>
            <pc:docMk/>
            <pc:sldMasterMk cId="521200669" sldId="2147483820"/>
            <pc:sldLayoutMk cId="936984802" sldId="2147483841"/>
          </pc:sldLayoutMkLst>
        </pc:sldLayoutChg>
        <pc:sldLayoutChg chg="del">
          <pc:chgData name="Jen Wilson" userId="000f367a-3246-491c-88b4-803a33f58a8b" providerId="ADAL" clId="{03C4A3B3-E893-154D-BC58-6A5D3618BA2A}" dt="2021-05-03T15:45:49.841" v="106" actId="2696"/>
          <pc:sldLayoutMkLst>
            <pc:docMk/>
            <pc:sldMasterMk cId="521200669" sldId="2147483820"/>
            <pc:sldLayoutMk cId="2700898723" sldId="2147483842"/>
          </pc:sldLayoutMkLst>
        </pc:sldLayoutChg>
        <pc:sldLayoutChg chg="del">
          <pc:chgData name="Jen Wilson" userId="000f367a-3246-491c-88b4-803a33f58a8b" providerId="ADAL" clId="{03C4A3B3-E893-154D-BC58-6A5D3618BA2A}" dt="2021-05-03T15:45:50.141" v="107" actId="2696"/>
          <pc:sldLayoutMkLst>
            <pc:docMk/>
            <pc:sldMasterMk cId="521200669" sldId="2147483820"/>
            <pc:sldLayoutMk cId="1858482484" sldId="2147483843"/>
          </pc:sldLayoutMkLst>
        </pc:sldLayoutChg>
        <pc:sldLayoutChg chg="del">
          <pc:chgData name="Jen Wilson" userId="000f367a-3246-491c-88b4-803a33f58a8b" providerId="ADAL" clId="{03C4A3B3-E893-154D-BC58-6A5D3618BA2A}" dt="2021-05-03T15:45:50.416" v="108" actId="2696"/>
          <pc:sldLayoutMkLst>
            <pc:docMk/>
            <pc:sldMasterMk cId="521200669" sldId="2147483820"/>
            <pc:sldLayoutMk cId="3440822412" sldId="2147483844"/>
          </pc:sldLayoutMkLst>
        </pc:sldLayoutChg>
        <pc:sldLayoutChg chg="del">
          <pc:chgData name="Jen Wilson" userId="000f367a-3246-491c-88b4-803a33f58a8b" providerId="ADAL" clId="{03C4A3B3-E893-154D-BC58-6A5D3618BA2A}" dt="2021-05-03T15:45:56.636" v="109" actId="2696"/>
          <pc:sldLayoutMkLst>
            <pc:docMk/>
            <pc:sldMasterMk cId="521200669" sldId="2147483820"/>
            <pc:sldLayoutMk cId="549484054" sldId="2147483845"/>
          </pc:sldLayoutMkLst>
        </pc:sldLayoutChg>
        <pc:sldLayoutChg chg="del">
          <pc:chgData name="Jen Wilson" userId="000f367a-3246-491c-88b4-803a33f58a8b" providerId="ADAL" clId="{03C4A3B3-E893-154D-BC58-6A5D3618BA2A}" dt="2021-05-03T15:45:56.837" v="110" actId="2696"/>
          <pc:sldLayoutMkLst>
            <pc:docMk/>
            <pc:sldMasterMk cId="521200669" sldId="2147483820"/>
            <pc:sldLayoutMk cId="2026967139" sldId="2147483846"/>
          </pc:sldLayoutMkLst>
        </pc:sldLayoutChg>
        <pc:sldLayoutChg chg="del">
          <pc:chgData name="Jen Wilson" userId="000f367a-3246-491c-88b4-803a33f58a8b" providerId="ADAL" clId="{03C4A3B3-E893-154D-BC58-6A5D3618BA2A}" dt="2021-05-03T15:45:57.016" v="111" actId="2696"/>
          <pc:sldLayoutMkLst>
            <pc:docMk/>
            <pc:sldMasterMk cId="521200669" sldId="2147483820"/>
            <pc:sldLayoutMk cId="4110418601" sldId="2147483847"/>
          </pc:sldLayoutMkLst>
        </pc:sldLayoutChg>
        <pc:sldLayoutChg chg="addSp del">
          <pc:chgData name="Jen Wilson" userId="000f367a-3246-491c-88b4-803a33f58a8b" providerId="ADAL" clId="{03C4A3B3-E893-154D-BC58-6A5D3618BA2A}" dt="2021-05-03T15:45:57.222" v="112" actId="2696"/>
          <pc:sldLayoutMkLst>
            <pc:docMk/>
            <pc:sldMasterMk cId="521200669" sldId="2147483820"/>
            <pc:sldLayoutMk cId="175622833" sldId="2147483848"/>
          </pc:sldLayoutMkLst>
          <pc:spChg chg="add">
            <ac:chgData name="Jen Wilson" userId="000f367a-3246-491c-88b4-803a33f58a8b" providerId="ADAL" clId="{03C4A3B3-E893-154D-BC58-6A5D3618BA2A}" dt="2021-05-03T15:44:52.336" v="0"/>
            <ac:spMkLst>
              <pc:docMk/>
              <pc:sldMasterMk cId="521200669" sldId="2147483820"/>
              <pc:sldLayoutMk cId="175622833" sldId="2147483848"/>
              <ac:spMk id="12" creationId="{269E98C0-B4DF-4149-BD9D-0A568E2F86B6}"/>
            </ac:spMkLst>
          </pc:spChg>
          <pc:picChg chg="add">
            <ac:chgData name="Jen Wilson" userId="000f367a-3246-491c-88b4-803a33f58a8b" providerId="ADAL" clId="{03C4A3B3-E893-154D-BC58-6A5D3618BA2A}" dt="2021-05-03T15:44:52.336" v="0"/>
            <ac:picMkLst>
              <pc:docMk/>
              <pc:sldMasterMk cId="521200669" sldId="2147483820"/>
              <pc:sldLayoutMk cId="175622833" sldId="2147483848"/>
              <ac:picMk id="14" creationId="{8B179F7D-7F4E-9C46-B5B6-18334184E050}"/>
            </ac:picMkLst>
          </pc:picChg>
          <pc:cxnChg chg="add">
            <ac:chgData name="Jen Wilson" userId="000f367a-3246-491c-88b4-803a33f58a8b" providerId="ADAL" clId="{03C4A3B3-E893-154D-BC58-6A5D3618BA2A}" dt="2021-05-03T15:44:52.336" v="0"/>
            <ac:cxnSpMkLst>
              <pc:docMk/>
              <pc:sldMasterMk cId="521200669" sldId="2147483820"/>
              <pc:sldLayoutMk cId="175622833" sldId="2147483848"/>
              <ac:cxnSpMk id="16" creationId="{B0273A79-CA81-CB43-AA07-B883A0F650F9}"/>
            </ac:cxnSpMkLst>
          </pc:cxnChg>
        </pc:sldLayoutChg>
        <pc:sldLayoutChg chg="addSp del">
          <pc:chgData name="Jen Wilson" userId="000f367a-3246-491c-88b4-803a33f58a8b" providerId="ADAL" clId="{03C4A3B3-E893-154D-BC58-6A5D3618BA2A}" dt="2021-05-03T15:45:57.417" v="113" actId="2696"/>
          <pc:sldLayoutMkLst>
            <pc:docMk/>
            <pc:sldMasterMk cId="521200669" sldId="2147483820"/>
            <pc:sldLayoutMk cId="1574904497" sldId="2147483849"/>
          </pc:sldLayoutMkLst>
          <pc:spChg chg="add">
            <ac:chgData name="Jen Wilson" userId="000f367a-3246-491c-88b4-803a33f58a8b" providerId="ADAL" clId="{03C4A3B3-E893-154D-BC58-6A5D3618BA2A}" dt="2021-05-03T15:44:52.336" v="0"/>
            <ac:spMkLst>
              <pc:docMk/>
              <pc:sldMasterMk cId="521200669" sldId="2147483820"/>
              <pc:sldLayoutMk cId="1574904497" sldId="2147483849"/>
              <ac:spMk id="11" creationId="{3216EF94-3D9A-0D40-B93D-4A76D9A291E7}"/>
            </ac:spMkLst>
          </pc:spChg>
          <pc:picChg chg="add">
            <ac:chgData name="Jen Wilson" userId="000f367a-3246-491c-88b4-803a33f58a8b" providerId="ADAL" clId="{03C4A3B3-E893-154D-BC58-6A5D3618BA2A}" dt="2021-05-03T15:44:52.336" v="0"/>
            <ac:picMkLst>
              <pc:docMk/>
              <pc:sldMasterMk cId="521200669" sldId="2147483820"/>
              <pc:sldLayoutMk cId="1574904497" sldId="2147483849"/>
              <ac:picMk id="14" creationId="{AF6201FC-3DBF-9A41-949F-F047C98EF833}"/>
            </ac:picMkLst>
          </pc:picChg>
          <pc:cxnChg chg="add">
            <ac:chgData name="Jen Wilson" userId="000f367a-3246-491c-88b4-803a33f58a8b" providerId="ADAL" clId="{03C4A3B3-E893-154D-BC58-6A5D3618BA2A}" dt="2021-05-03T15:44:52.336" v="0"/>
            <ac:cxnSpMkLst>
              <pc:docMk/>
              <pc:sldMasterMk cId="521200669" sldId="2147483820"/>
              <pc:sldLayoutMk cId="1574904497" sldId="2147483849"/>
              <ac:cxnSpMk id="16" creationId="{F7DCAC7B-BD91-9F4B-81D3-58C1EBA1B3A0}"/>
            </ac:cxnSpMkLst>
          </pc:cxnChg>
        </pc:sldLayoutChg>
        <pc:sldLayoutChg chg="addSp del">
          <pc:chgData name="Jen Wilson" userId="000f367a-3246-491c-88b4-803a33f58a8b" providerId="ADAL" clId="{03C4A3B3-E893-154D-BC58-6A5D3618BA2A}" dt="2021-05-03T15:45:57.628" v="114" actId="2696"/>
          <pc:sldLayoutMkLst>
            <pc:docMk/>
            <pc:sldMasterMk cId="521200669" sldId="2147483820"/>
            <pc:sldLayoutMk cId="2725806921" sldId="2147483850"/>
          </pc:sldLayoutMkLst>
          <pc:spChg chg="add">
            <ac:chgData name="Jen Wilson" userId="000f367a-3246-491c-88b4-803a33f58a8b" providerId="ADAL" clId="{03C4A3B3-E893-154D-BC58-6A5D3618BA2A}" dt="2021-05-03T15:44:52.336" v="0"/>
            <ac:spMkLst>
              <pc:docMk/>
              <pc:sldMasterMk cId="521200669" sldId="2147483820"/>
              <pc:sldLayoutMk cId="2725806921" sldId="2147483850"/>
              <ac:spMk id="39" creationId="{027836BE-8CF8-2145-BBE1-DC6A07B1B751}"/>
            </ac:spMkLst>
          </pc:spChg>
          <pc:picChg chg="add">
            <ac:chgData name="Jen Wilson" userId="000f367a-3246-491c-88b4-803a33f58a8b" providerId="ADAL" clId="{03C4A3B3-E893-154D-BC58-6A5D3618BA2A}" dt="2021-05-03T15:44:52.336" v="0"/>
            <ac:picMkLst>
              <pc:docMk/>
              <pc:sldMasterMk cId="521200669" sldId="2147483820"/>
              <pc:sldLayoutMk cId="2725806921" sldId="2147483850"/>
              <ac:picMk id="32" creationId="{76828DFF-3ADE-DF4D-81E4-096CCC388B2B}"/>
            </ac:picMkLst>
          </pc:picChg>
          <pc:cxnChg chg="add">
            <ac:chgData name="Jen Wilson" userId="000f367a-3246-491c-88b4-803a33f58a8b" providerId="ADAL" clId="{03C4A3B3-E893-154D-BC58-6A5D3618BA2A}" dt="2021-05-03T15:44:52.336" v="0"/>
            <ac:cxnSpMkLst>
              <pc:docMk/>
              <pc:sldMasterMk cId="521200669" sldId="2147483820"/>
              <pc:sldLayoutMk cId="2725806921" sldId="2147483850"/>
              <ac:cxnSpMk id="38" creationId="{96B43560-30DA-F543-9C07-9B1314A7C190}"/>
            </ac:cxnSpMkLst>
          </pc:cxnChg>
        </pc:sldLayoutChg>
        <pc:sldLayoutChg chg="del">
          <pc:chgData name="Jen Wilson" userId="000f367a-3246-491c-88b4-803a33f58a8b" providerId="ADAL" clId="{03C4A3B3-E893-154D-BC58-6A5D3618BA2A}" dt="2021-05-03T15:45:57.826" v="115" actId="2696"/>
          <pc:sldLayoutMkLst>
            <pc:docMk/>
            <pc:sldMasterMk cId="521200669" sldId="2147483820"/>
            <pc:sldLayoutMk cId="4063906121" sldId="2147483851"/>
          </pc:sldLayoutMkLst>
        </pc:sldLayoutChg>
        <pc:sldLayoutChg chg="del">
          <pc:chgData name="Jen Wilson" userId="000f367a-3246-491c-88b4-803a33f58a8b" providerId="ADAL" clId="{03C4A3B3-E893-154D-BC58-6A5D3618BA2A}" dt="2021-05-03T15:45:58.020" v="116" actId="2696"/>
          <pc:sldLayoutMkLst>
            <pc:docMk/>
            <pc:sldMasterMk cId="521200669" sldId="2147483820"/>
            <pc:sldLayoutMk cId="3685917690" sldId="2147483852"/>
          </pc:sldLayoutMkLst>
        </pc:sldLayoutChg>
        <pc:sldLayoutChg chg="del">
          <pc:chgData name="Jen Wilson" userId="000f367a-3246-491c-88b4-803a33f58a8b" providerId="ADAL" clId="{03C4A3B3-E893-154D-BC58-6A5D3618BA2A}" dt="2021-05-03T15:45:58.209" v="117" actId="2696"/>
          <pc:sldLayoutMkLst>
            <pc:docMk/>
            <pc:sldMasterMk cId="521200669" sldId="2147483820"/>
            <pc:sldLayoutMk cId="61218262" sldId="2147483853"/>
          </pc:sldLayoutMkLst>
        </pc:sldLayoutChg>
        <pc:sldLayoutChg chg="del">
          <pc:chgData name="Jen Wilson" userId="000f367a-3246-491c-88b4-803a33f58a8b" providerId="ADAL" clId="{03C4A3B3-E893-154D-BC58-6A5D3618BA2A}" dt="2021-05-03T15:45:58.437" v="118" actId="2696"/>
          <pc:sldLayoutMkLst>
            <pc:docMk/>
            <pc:sldMasterMk cId="521200669" sldId="2147483820"/>
            <pc:sldLayoutMk cId="1471256483" sldId="2147483854"/>
          </pc:sldLayoutMkLst>
        </pc:sldLayoutChg>
        <pc:sldLayoutChg chg="addSp del">
          <pc:chgData name="Jen Wilson" userId="000f367a-3246-491c-88b4-803a33f58a8b" providerId="ADAL" clId="{03C4A3B3-E893-154D-BC58-6A5D3618BA2A}" dt="2021-05-03T15:45:58.649" v="119" actId="2696"/>
          <pc:sldLayoutMkLst>
            <pc:docMk/>
            <pc:sldMasterMk cId="521200669" sldId="2147483820"/>
            <pc:sldLayoutMk cId="77595686" sldId="2147483855"/>
          </pc:sldLayoutMkLst>
          <pc:spChg chg="add">
            <ac:chgData name="Jen Wilson" userId="000f367a-3246-491c-88b4-803a33f58a8b" providerId="ADAL" clId="{03C4A3B3-E893-154D-BC58-6A5D3618BA2A}" dt="2021-05-03T15:44:52.336" v="0"/>
            <ac:spMkLst>
              <pc:docMk/>
              <pc:sldMasterMk cId="521200669" sldId="2147483820"/>
              <pc:sldLayoutMk cId="77595686" sldId="2147483855"/>
              <ac:spMk id="12" creationId="{D4AC08AF-3813-634C-B94F-E3B460D4011B}"/>
            </ac:spMkLst>
          </pc:spChg>
          <pc:picChg chg="add">
            <ac:chgData name="Jen Wilson" userId="000f367a-3246-491c-88b4-803a33f58a8b" providerId="ADAL" clId="{03C4A3B3-E893-154D-BC58-6A5D3618BA2A}" dt="2021-05-03T15:44:52.336" v="0"/>
            <ac:picMkLst>
              <pc:docMk/>
              <pc:sldMasterMk cId="521200669" sldId="2147483820"/>
              <pc:sldLayoutMk cId="77595686" sldId="2147483855"/>
              <ac:picMk id="15" creationId="{0D82FDB2-8481-1D4F-9031-CDFBF74BB638}"/>
            </ac:picMkLst>
          </pc:picChg>
          <pc:cxnChg chg="add">
            <ac:chgData name="Jen Wilson" userId="000f367a-3246-491c-88b4-803a33f58a8b" providerId="ADAL" clId="{03C4A3B3-E893-154D-BC58-6A5D3618BA2A}" dt="2021-05-03T15:44:52.336" v="0"/>
            <ac:cxnSpMkLst>
              <pc:docMk/>
              <pc:sldMasterMk cId="521200669" sldId="2147483820"/>
              <pc:sldLayoutMk cId="77595686" sldId="2147483855"/>
              <ac:cxnSpMk id="16" creationId="{7B5977FD-D41E-394D-A4A1-DC2E72A7C1F3}"/>
            </ac:cxnSpMkLst>
          </pc:cxnChg>
        </pc:sldLayoutChg>
        <pc:sldLayoutChg chg="addSp del">
          <pc:chgData name="Jen Wilson" userId="000f367a-3246-491c-88b4-803a33f58a8b" providerId="ADAL" clId="{03C4A3B3-E893-154D-BC58-6A5D3618BA2A}" dt="2021-05-03T15:45:58.883" v="120" actId="2696"/>
          <pc:sldLayoutMkLst>
            <pc:docMk/>
            <pc:sldMasterMk cId="521200669" sldId="2147483820"/>
            <pc:sldLayoutMk cId="3951446888" sldId="2147483856"/>
          </pc:sldLayoutMkLst>
          <pc:spChg chg="add">
            <ac:chgData name="Jen Wilson" userId="000f367a-3246-491c-88b4-803a33f58a8b" providerId="ADAL" clId="{03C4A3B3-E893-154D-BC58-6A5D3618BA2A}" dt="2021-05-03T15:44:52.336" v="0"/>
            <ac:spMkLst>
              <pc:docMk/>
              <pc:sldMasterMk cId="521200669" sldId="2147483820"/>
              <pc:sldLayoutMk cId="3951446888" sldId="2147483856"/>
              <ac:spMk id="13" creationId="{920F57A7-3D03-D54F-8F22-B1693E67A0A0}"/>
            </ac:spMkLst>
          </pc:spChg>
          <pc:picChg chg="add">
            <ac:chgData name="Jen Wilson" userId="000f367a-3246-491c-88b4-803a33f58a8b" providerId="ADAL" clId="{03C4A3B3-E893-154D-BC58-6A5D3618BA2A}" dt="2021-05-03T15:44:52.336" v="0"/>
            <ac:picMkLst>
              <pc:docMk/>
              <pc:sldMasterMk cId="521200669" sldId="2147483820"/>
              <pc:sldLayoutMk cId="3951446888" sldId="2147483856"/>
              <ac:picMk id="16" creationId="{539EC566-3E84-F547-8493-A29274BC90F6}"/>
            </ac:picMkLst>
          </pc:picChg>
          <pc:cxnChg chg="add">
            <ac:chgData name="Jen Wilson" userId="000f367a-3246-491c-88b4-803a33f58a8b" providerId="ADAL" clId="{03C4A3B3-E893-154D-BC58-6A5D3618BA2A}" dt="2021-05-03T15:44:52.336" v="0"/>
            <ac:cxnSpMkLst>
              <pc:docMk/>
              <pc:sldMasterMk cId="521200669" sldId="2147483820"/>
              <pc:sldLayoutMk cId="3951446888" sldId="2147483856"/>
              <ac:cxnSpMk id="17" creationId="{6FB8CCE3-18F9-C944-A79B-C8FA021F1A13}"/>
            </ac:cxnSpMkLst>
          </pc:cxnChg>
        </pc:sldLayoutChg>
        <pc:sldLayoutChg chg="del">
          <pc:chgData name="Jen Wilson" userId="000f367a-3246-491c-88b4-803a33f58a8b" providerId="ADAL" clId="{03C4A3B3-E893-154D-BC58-6A5D3618BA2A}" dt="2021-05-03T15:45:59.122" v="121" actId="2696"/>
          <pc:sldLayoutMkLst>
            <pc:docMk/>
            <pc:sldMasterMk cId="521200669" sldId="2147483820"/>
            <pc:sldLayoutMk cId="1669992381" sldId="2147483857"/>
          </pc:sldLayoutMkLst>
        </pc:sldLayoutChg>
        <pc:sldLayoutChg chg="del">
          <pc:chgData name="Jen Wilson" userId="000f367a-3246-491c-88b4-803a33f58a8b" providerId="ADAL" clId="{03C4A3B3-E893-154D-BC58-6A5D3618BA2A}" dt="2021-05-03T15:45:59.490" v="122" actId="2696"/>
          <pc:sldLayoutMkLst>
            <pc:docMk/>
            <pc:sldMasterMk cId="521200669" sldId="2147483820"/>
            <pc:sldLayoutMk cId="1624069093" sldId="2147483858"/>
          </pc:sldLayoutMkLst>
        </pc:sldLayoutChg>
        <pc:sldLayoutChg chg="del">
          <pc:chgData name="Jen Wilson" userId="000f367a-3246-491c-88b4-803a33f58a8b" providerId="ADAL" clId="{03C4A3B3-E893-154D-BC58-6A5D3618BA2A}" dt="2021-05-03T15:45:59.824" v="123" actId="2696"/>
          <pc:sldLayoutMkLst>
            <pc:docMk/>
            <pc:sldMasterMk cId="521200669" sldId="2147483820"/>
            <pc:sldLayoutMk cId="3990574169" sldId="2147483859"/>
          </pc:sldLayoutMkLst>
        </pc:sldLayoutChg>
        <pc:sldLayoutChg chg="addSp del">
          <pc:chgData name="Jen Wilson" userId="000f367a-3246-491c-88b4-803a33f58a8b" providerId="ADAL" clId="{03C4A3B3-E893-154D-BC58-6A5D3618BA2A}" dt="2021-05-03T15:46:00.202" v="124" actId="2696"/>
          <pc:sldLayoutMkLst>
            <pc:docMk/>
            <pc:sldMasterMk cId="521200669" sldId="2147483820"/>
            <pc:sldLayoutMk cId="4058774498" sldId="2147483860"/>
          </pc:sldLayoutMkLst>
          <pc:spChg chg="add">
            <ac:chgData name="Jen Wilson" userId="000f367a-3246-491c-88b4-803a33f58a8b" providerId="ADAL" clId="{03C4A3B3-E893-154D-BC58-6A5D3618BA2A}" dt="2021-05-03T15:44:52.336" v="0"/>
            <ac:spMkLst>
              <pc:docMk/>
              <pc:sldMasterMk cId="521200669" sldId="2147483820"/>
              <pc:sldLayoutMk cId="4058774498" sldId="2147483860"/>
              <ac:spMk id="13" creationId="{CC854157-D2E0-F843-B91C-4C4391D97AEF}"/>
            </ac:spMkLst>
          </pc:spChg>
          <pc:picChg chg="add">
            <ac:chgData name="Jen Wilson" userId="000f367a-3246-491c-88b4-803a33f58a8b" providerId="ADAL" clId="{03C4A3B3-E893-154D-BC58-6A5D3618BA2A}" dt="2021-05-03T15:44:52.336" v="0"/>
            <ac:picMkLst>
              <pc:docMk/>
              <pc:sldMasterMk cId="521200669" sldId="2147483820"/>
              <pc:sldLayoutMk cId="4058774498" sldId="2147483860"/>
              <ac:picMk id="14" creationId="{53A731C6-C432-3E42-93F7-7CBA934186FE}"/>
            </ac:picMkLst>
          </pc:picChg>
          <pc:cxnChg chg="add">
            <ac:chgData name="Jen Wilson" userId="000f367a-3246-491c-88b4-803a33f58a8b" providerId="ADAL" clId="{03C4A3B3-E893-154D-BC58-6A5D3618BA2A}" dt="2021-05-03T15:44:52.336" v="0"/>
            <ac:cxnSpMkLst>
              <pc:docMk/>
              <pc:sldMasterMk cId="521200669" sldId="2147483820"/>
              <pc:sldLayoutMk cId="4058774498" sldId="2147483860"/>
              <ac:cxnSpMk id="17" creationId="{CF64E2EA-3803-E743-A661-761FC7340E23}"/>
            </ac:cxnSpMkLst>
          </pc:cxnChg>
        </pc:sldLayoutChg>
        <pc:sldLayoutChg chg="addSp del">
          <pc:chgData name="Jen Wilson" userId="000f367a-3246-491c-88b4-803a33f58a8b" providerId="ADAL" clId="{03C4A3B3-E893-154D-BC58-6A5D3618BA2A}" dt="2021-05-03T15:46:00.544" v="125" actId="2696"/>
          <pc:sldLayoutMkLst>
            <pc:docMk/>
            <pc:sldMasterMk cId="521200669" sldId="2147483820"/>
            <pc:sldLayoutMk cId="1328397791" sldId="2147483861"/>
          </pc:sldLayoutMkLst>
          <pc:spChg chg="add">
            <ac:chgData name="Jen Wilson" userId="000f367a-3246-491c-88b4-803a33f58a8b" providerId="ADAL" clId="{03C4A3B3-E893-154D-BC58-6A5D3618BA2A}" dt="2021-05-03T15:44:52.336" v="0"/>
            <ac:spMkLst>
              <pc:docMk/>
              <pc:sldMasterMk cId="521200669" sldId="2147483820"/>
              <pc:sldLayoutMk cId="1328397791" sldId="2147483861"/>
              <ac:spMk id="11" creationId="{20329AC0-26A8-F448-82E6-4726A2A4DF8C}"/>
            </ac:spMkLst>
          </pc:spChg>
          <pc:picChg chg="add">
            <ac:chgData name="Jen Wilson" userId="000f367a-3246-491c-88b4-803a33f58a8b" providerId="ADAL" clId="{03C4A3B3-E893-154D-BC58-6A5D3618BA2A}" dt="2021-05-03T15:44:52.336" v="0"/>
            <ac:picMkLst>
              <pc:docMk/>
              <pc:sldMasterMk cId="521200669" sldId="2147483820"/>
              <pc:sldLayoutMk cId="1328397791" sldId="2147483861"/>
              <ac:picMk id="15" creationId="{DA92005B-2680-074B-9E35-0830BA390BAF}"/>
            </ac:picMkLst>
          </pc:picChg>
          <pc:cxnChg chg="add">
            <ac:chgData name="Jen Wilson" userId="000f367a-3246-491c-88b4-803a33f58a8b" providerId="ADAL" clId="{03C4A3B3-E893-154D-BC58-6A5D3618BA2A}" dt="2021-05-03T15:44:52.336" v="0"/>
            <ac:cxnSpMkLst>
              <pc:docMk/>
              <pc:sldMasterMk cId="521200669" sldId="2147483820"/>
              <pc:sldLayoutMk cId="1328397791" sldId="2147483861"/>
              <ac:cxnSpMk id="16" creationId="{DE25986C-9887-0545-835D-32D9D55C0C12}"/>
            </ac:cxnSpMkLst>
          </pc:cxnChg>
        </pc:sldLayoutChg>
        <pc:sldLayoutChg chg="ord">
          <pc:chgData name="Jen Wilson" userId="000f367a-3246-491c-88b4-803a33f58a8b" providerId="ADAL" clId="{03C4A3B3-E893-154D-BC58-6A5D3618BA2A}" dt="2021-05-03T15:46:01.655" v="126" actId="20578"/>
          <pc:sldLayoutMkLst>
            <pc:docMk/>
            <pc:sldMasterMk cId="521200669" sldId="2147483820"/>
            <pc:sldLayoutMk cId="1548582270" sldId="2147483862"/>
          </pc:sldLayoutMkLst>
        </pc:sldLayoutChg>
        <pc:sldLayoutChg chg="addSp delSp modSp mod">
          <pc:chgData name="Jen Wilson" userId="000f367a-3246-491c-88b4-803a33f58a8b" providerId="ADAL" clId="{03C4A3B3-E893-154D-BC58-6A5D3618BA2A}" dt="2021-05-03T16:27:41.704" v="444" actId="2711"/>
          <pc:sldLayoutMkLst>
            <pc:docMk/>
            <pc:sldMasterMk cId="521200669" sldId="2147483820"/>
            <pc:sldLayoutMk cId="3924335288" sldId="2147483863"/>
          </pc:sldLayoutMkLst>
          <pc:spChg chg="mod">
            <ac:chgData name="Jen Wilson" userId="000f367a-3246-491c-88b4-803a33f58a8b" providerId="ADAL" clId="{03C4A3B3-E893-154D-BC58-6A5D3618BA2A}" dt="2021-05-03T15:52:47.114" v="214" actId="14100"/>
            <ac:spMkLst>
              <pc:docMk/>
              <pc:sldMasterMk cId="521200669" sldId="2147483820"/>
              <pc:sldLayoutMk cId="3924335288" sldId="2147483863"/>
              <ac:spMk id="2" creationId="{F512A7DB-00AA-4B45-A271-52E23B3215EA}"/>
            </ac:spMkLst>
          </pc:spChg>
          <pc:spChg chg="mod">
            <ac:chgData name="Jen Wilson" userId="000f367a-3246-491c-88b4-803a33f58a8b" providerId="ADAL" clId="{03C4A3B3-E893-154D-BC58-6A5D3618BA2A}" dt="2021-05-03T15:52:55.123" v="216" actId="14100"/>
            <ac:spMkLst>
              <pc:docMk/>
              <pc:sldMasterMk cId="521200669" sldId="2147483820"/>
              <pc:sldLayoutMk cId="3924335288" sldId="2147483863"/>
              <ac:spMk id="3" creationId="{1F9C27C3-804C-4F38-AD87-255F226C5766}"/>
            </ac:spMkLst>
          </pc:spChg>
          <pc:spChg chg="add mod">
            <ac:chgData name="Jen Wilson" userId="000f367a-3246-491c-88b4-803a33f58a8b" providerId="ADAL" clId="{03C4A3B3-E893-154D-BC58-6A5D3618BA2A}" dt="2021-05-03T16:27:41.704" v="444" actId="2711"/>
            <ac:spMkLst>
              <pc:docMk/>
              <pc:sldMasterMk cId="521200669" sldId="2147483820"/>
              <pc:sldLayoutMk cId="3924335288" sldId="2147483863"/>
              <ac:spMk id="4" creationId="{211570AE-1D78-C44B-A6C4-D0975EDBC8DC}"/>
            </ac:spMkLst>
          </pc:spChg>
          <pc:spChg chg="mod">
            <ac:chgData name="Jen Wilson" userId="000f367a-3246-491c-88b4-803a33f58a8b" providerId="ADAL" clId="{03C4A3B3-E893-154D-BC58-6A5D3618BA2A}" dt="2021-05-03T15:51:34.209" v="190" actId="6559"/>
            <ac:spMkLst>
              <pc:docMk/>
              <pc:sldMasterMk cId="521200669" sldId="2147483820"/>
              <pc:sldLayoutMk cId="3924335288" sldId="2147483863"/>
              <ac:spMk id="5" creationId="{BD3C9A03-64C1-41D8-AFC4-5DC62ED49E9C}"/>
            </ac:spMkLst>
          </pc:spChg>
          <pc:spChg chg="add del">
            <ac:chgData name="Jen Wilson" userId="000f367a-3246-491c-88b4-803a33f58a8b" providerId="ADAL" clId="{03C4A3B3-E893-154D-BC58-6A5D3618BA2A}" dt="2021-05-03T15:47:17.072" v="131" actId="11529"/>
            <ac:spMkLst>
              <pc:docMk/>
              <pc:sldMasterMk cId="521200669" sldId="2147483820"/>
              <pc:sldLayoutMk cId="3924335288" sldId="2147483863"/>
              <ac:spMk id="8" creationId="{E8D78D25-3D90-9E45-A9AB-D1638DCE80E2}"/>
            </ac:spMkLst>
          </pc:spChg>
          <pc:spChg chg="add del mod">
            <ac:chgData name="Jen Wilson" userId="000f367a-3246-491c-88b4-803a33f58a8b" providerId="ADAL" clId="{03C4A3B3-E893-154D-BC58-6A5D3618BA2A}" dt="2021-05-03T15:47:19.744" v="132" actId="478"/>
            <ac:spMkLst>
              <pc:docMk/>
              <pc:sldMasterMk cId="521200669" sldId="2147483820"/>
              <pc:sldLayoutMk cId="3924335288" sldId="2147483863"/>
              <ac:spMk id="9" creationId="{5D73B4BC-28B2-5543-B17C-5BC6B443F332}"/>
            </ac:spMkLst>
          </pc:spChg>
          <pc:spChg chg="add mod">
            <ac:chgData name="Jen Wilson" userId="000f367a-3246-491c-88b4-803a33f58a8b" providerId="ADAL" clId="{03C4A3B3-E893-154D-BC58-6A5D3618BA2A}" dt="2021-05-03T16:26:10.989" v="433" actId="14100"/>
            <ac:spMkLst>
              <pc:docMk/>
              <pc:sldMasterMk cId="521200669" sldId="2147483820"/>
              <pc:sldLayoutMk cId="3924335288" sldId="2147483863"/>
              <ac:spMk id="10" creationId="{2E94BB07-DDCC-E14B-B782-C1005EDED0FE}"/>
            </ac:spMkLst>
          </pc:spChg>
        </pc:sldLayoutChg>
      </pc:sldMasterChg>
      <pc:sldMasterChg chg="del delSldLayout">
        <pc:chgData name="Jen Wilson" userId="000f367a-3246-491c-88b4-803a33f58a8b" providerId="ADAL" clId="{03C4A3B3-E893-154D-BC58-6A5D3618BA2A}" dt="2021-05-03T15:45:32.006" v="27" actId="2696"/>
        <pc:sldMasterMkLst>
          <pc:docMk/>
          <pc:sldMasterMk cId="379307542" sldId="2147483864"/>
        </pc:sldMasterMkLst>
        <pc:sldLayoutChg chg="del">
          <pc:chgData name="Jen Wilson" userId="000f367a-3246-491c-88b4-803a33f58a8b" providerId="ADAL" clId="{03C4A3B3-E893-154D-BC58-6A5D3618BA2A}" dt="2021-05-03T15:45:31.953" v="4" actId="2696"/>
          <pc:sldLayoutMkLst>
            <pc:docMk/>
            <pc:sldMasterMk cId="379307542" sldId="2147483864"/>
            <pc:sldLayoutMk cId="1816951360" sldId="2147483865"/>
          </pc:sldLayoutMkLst>
        </pc:sldLayoutChg>
        <pc:sldLayoutChg chg="del">
          <pc:chgData name="Jen Wilson" userId="000f367a-3246-491c-88b4-803a33f58a8b" providerId="ADAL" clId="{03C4A3B3-E893-154D-BC58-6A5D3618BA2A}" dt="2021-05-03T15:45:31.958" v="5" actId="2696"/>
          <pc:sldLayoutMkLst>
            <pc:docMk/>
            <pc:sldMasterMk cId="379307542" sldId="2147483864"/>
            <pc:sldLayoutMk cId="3006064080" sldId="2147483866"/>
          </pc:sldLayoutMkLst>
        </pc:sldLayoutChg>
        <pc:sldLayoutChg chg="del">
          <pc:chgData name="Jen Wilson" userId="000f367a-3246-491c-88b4-803a33f58a8b" providerId="ADAL" clId="{03C4A3B3-E893-154D-BC58-6A5D3618BA2A}" dt="2021-05-03T15:45:31.960" v="6" actId="2696"/>
          <pc:sldLayoutMkLst>
            <pc:docMk/>
            <pc:sldMasterMk cId="379307542" sldId="2147483864"/>
            <pc:sldLayoutMk cId="904890330" sldId="2147483867"/>
          </pc:sldLayoutMkLst>
        </pc:sldLayoutChg>
        <pc:sldLayoutChg chg="del">
          <pc:chgData name="Jen Wilson" userId="000f367a-3246-491c-88b4-803a33f58a8b" providerId="ADAL" clId="{03C4A3B3-E893-154D-BC58-6A5D3618BA2A}" dt="2021-05-03T15:45:31.963" v="7" actId="2696"/>
          <pc:sldLayoutMkLst>
            <pc:docMk/>
            <pc:sldMasterMk cId="379307542" sldId="2147483864"/>
            <pc:sldLayoutMk cId="4291079511" sldId="2147483868"/>
          </pc:sldLayoutMkLst>
        </pc:sldLayoutChg>
        <pc:sldLayoutChg chg="del">
          <pc:chgData name="Jen Wilson" userId="000f367a-3246-491c-88b4-803a33f58a8b" providerId="ADAL" clId="{03C4A3B3-E893-154D-BC58-6A5D3618BA2A}" dt="2021-05-03T15:45:31.965" v="8" actId="2696"/>
          <pc:sldLayoutMkLst>
            <pc:docMk/>
            <pc:sldMasterMk cId="379307542" sldId="2147483864"/>
            <pc:sldLayoutMk cId="2079315432" sldId="2147483869"/>
          </pc:sldLayoutMkLst>
        </pc:sldLayoutChg>
        <pc:sldLayoutChg chg="del">
          <pc:chgData name="Jen Wilson" userId="000f367a-3246-491c-88b4-803a33f58a8b" providerId="ADAL" clId="{03C4A3B3-E893-154D-BC58-6A5D3618BA2A}" dt="2021-05-03T15:45:31.968" v="9" actId="2696"/>
          <pc:sldLayoutMkLst>
            <pc:docMk/>
            <pc:sldMasterMk cId="379307542" sldId="2147483864"/>
            <pc:sldLayoutMk cId="2775960049" sldId="2147483870"/>
          </pc:sldLayoutMkLst>
        </pc:sldLayoutChg>
        <pc:sldLayoutChg chg="del">
          <pc:chgData name="Jen Wilson" userId="000f367a-3246-491c-88b4-803a33f58a8b" providerId="ADAL" clId="{03C4A3B3-E893-154D-BC58-6A5D3618BA2A}" dt="2021-05-03T15:45:31.970" v="10" actId="2696"/>
          <pc:sldLayoutMkLst>
            <pc:docMk/>
            <pc:sldMasterMk cId="379307542" sldId="2147483864"/>
            <pc:sldLayoutMk cId="3999809128" sldId="2147483871"/>
          </pc:sldLayoutMkLst>
        </pc:sldLayoutChg>
        <pc:sldLayoutChg chg="del">
          <pc:chgData name="Jen Wilson" userId="000f367a-3246-491c-88b4-803a33f58a8b" providerId="ADAL" clId="{03C4A3B3-E893-154D-BC58-6A5D3618BA2A}" dt="2021-05-03T15:45:31.972" v="11" actId="2696"/>
          <pc:sldLayoutMkLst>
            <pc:docMk/>
            <pc:sldMasterMk cId="379307542" sldId="2147483864"/>
            <pc:sldLayoutMk cId="184886110" sldId="2147483872"/>
          </pc:sldLayoutMkLst>
        </pc:sldLayoutChg>
        <pc:sldLayoutChg chg="del">
          <pc:chgData name="Jen Wilson" userId="000f367a-3246-491c-88b4-803a33f58a8b" providerId="ADAL" clId="{03C4A3B3-E893-154D-BC58-6A5D3618BA2A}" dt="2021-05-03T15:45:31.974" v="12" actId="2696"/>
          <pc:sldLayoutMkLst>
            <pc:docMk/>
            <pc:sldMasterMk cId="379307542" sldId="2147483864"/>
            <pc:sldLayoutMk cId="3585779958" sldId="2147483873"/>
          </pc:sldLayoutMkLst>
        </pc:sldLayoutChg>
        <pc:sldLayoutChg chg="del">
          <pc:chgData name="Jen Wilson" userId="000f367a-3246-491c-88b4-803a33f58a8b" providerId="ADAL" clId="{03C4A3B3-E893-154D-BC58-6A5D3618BA2A}" dt="2021-05-03T15:45:31.976" v="13" actId="2696"/>
          <pc:sldLayoutMkLst>
            <pc:docMk/>
            <pc:sldMasterMk cId="379307542" sldId="2147483864"/>
            <pc:sldLayoutMk cId="559691605" sldId="2147483874"/>
          </pc:sldLayoutMkLst>
        </pc:sldLayoutChg>
        <pc:sldLayoutChg chg="del">
          <pc:chgData name="Jen Wilson" userId="000f367a-3246-491c-88b4-803a33f58a8b" providerId="ADAL" clId="{03C4A3B3-E893-154D-BC58-6A5D3618BA2A}" dt="2021-05-03T15:45:31.978" v="14" actId="2696"/>
          <pc:sldLayoutMkLst>
            <pc:docMk/>
            <pc:sldMasterMk cId="379307542" sldId="2147483864"/>
            <pc:sldLayoutMk cId="978689292" sldId="2147483875"/>
          </pc:sldLayoutMkLst>
        </pc:sldLayoutChg>
        <pc:sldLayoutChg chg="del">
          <pc:chgData name="Jen Wilson" userId="000f367a-3246-491c-88b4-803a33f58a8b" providerId="ADAL" clId="{03C4A3B3-E893-154D-BC58-6A5D3618BA2A}" dt="2021-05-03T15:45:31.981" v="15" actId="2696"/>
          <pc:sldLayoutMkLst>
            <pc:docMk/>
            <pc:sldMasterMk cId="379307542" sldId="2147483864"/>
            <pc:sldLayoutMk cId="1121483942" sldId="2147483876"/>
          </pc:sldLayoutMkLst>
        </pc:sldLayoutChg>
        <pc:sldLayoutChg chg="del">
          <pc:chgData name="Jen Wilson" userId="000f367a-3246-491c-88b4-803a33f58a8b" providerId="ADAL" clId="{03C4A3B3-E893-154D-BC58-6A5D3618BA2A}" dt="2021-05-03T15:45:31.983" v="16" actId="2696"/>
          <pc:sldLayoutMkLst>
            <pc:docMk/>
            <pc:sldMasterMk cId="379307542" sldId="2147483864"/>
            <pc:sldLayoutMk cId="2374131131" sldId="2147483877"/>
          </pc:sldLayoutMkLst>
        </pc:sldLayoutChg>
        <pc:sldLayoutChg chg="del">
          <pc:chgData name="Jen Wilson" userId="000f367a-3246-491c-88b4-803a33f58a8b" providerId="ADAL" clId="{03C4A3B3-E893-154D-BC58-6A5D3618BA2A}" dt="2021-05-03T15:45:31.985" v="17" actId="2696"/>
          <pc:sldLayoutMkLst>
            <pc:docMk/>
            <pc:sldMasterMk cId="379307542" sldId="2147483864"/>
            <pc:sldLayoutMk cId="1768719463" sldId="2147483878"/>
          </pc:sldLayoutMkLst>
        </pc:sldLayoutChg>
        <pc:sldLayoutChg chg="del">
          <pc:chgData name="Jen Wilson" userId="000f367a-3246-491c-88b4-803a33f58a8b" providerId="ADAL" clId="{03C4A3B3-E893-154D-BC58-6A5D3618BA2A}" dt="2021-05-03T15:45:31.987" v="18" actId="2696"/>
          <pc:sldLayoutMkLst>
            <pc:docMk/>
            <pc:sldMasterMk cId="379307542" sldId="2147483864"/>
            <pc:sldLayoutMk cId="1423041256" sldId="2147483879"/>
          </pc:sldLayoutMkLst>
        </pc:sldLayoutChg>
        <pc:sldLayoutChg chg="del">
          <pc:chgData name="Jen Wilson" userId="000f367a-3246-491c-88b4-803a33f58a8b" providerId="ADAL" clId="{03C4A3B3-E893-154D-BC58-6A5D3618BA2A}" dt="2021-05-03T15:45:31.989" v="19" actId="2696"/>
          <pc:sldLayoutMkLst>
            <pc:docMk/>
            <pc:sldMasterMk cId="379307542" sldId="2147483864"/>
            <pc:sldLayoutMk cId="682422093" sldId="2147483880"/>
          </pc:sldLayoutMkLst>
        </pc:sldLayoutChg>
        <pc:sldLayoutChg chg="del">
          <pc:chgData name="Jen Wilson" userId="000f367a-3246-491c-88b4-803a33f58a8b" providerId="ADAL" clId="{03C4A3B3-E893-154D-BC58-6A5D3618BA2A}" dt="2021-05-03T15:45:31.991" v="20" actId="2696"/>
          <pc:sldLayoutMkLst>
            <pc:docMk/>
            <pc:sldMasterMk cId="379307542" sldId="2147483864"/>
            <pc:sldLayoutMk cId="774559441" sldId="2147483881"/>
          </pc:sldLayoutMkLst>
        </pc:sldLayoutChg>
        <pc:sldLayoutChg chg="del">
          <pc:chgData name="Jen Wilson" userId="000f367a-3246-491c-88b4-803a33f58a8b" providerId="ADAL" clId="{03C4A3B3-E893-154D-BC58-6A5D3618BA2A}" dt="2021-05-03T15:45:31.992" v="21" actId="2696"/>
          <pc:sldLayoutMkLst>
            <pc:docMk/>
            <pc:sldMasterMk cId="379307542" sldId="2147483864"/>
            <pc:sldLayoutMk cId="228585428" sldId="2147483882"/>
          </pc:sldLayoutMkLst>
        </pc:sldLayoutChg>
        <pc:sldLayoutChg chg="del">
          <pc:chgData name="Jen Wilson" userId="000f367a-3246-491c-88b4-803a33f58a8b" providerId="ADAL" clId="{03C4A3B3-E893-154D-BC58-6A5D3618BA2A}" dt="2021-05-03T15:45:31.994" v="22" actId="2696"/>
          <pc:sldLayoutMkLst>
            <pc:docMk/>
            <pc:sldMasterMk cId="379307542" sldId="2147483864"/>
            <pc:sldLayoutMk cId="92102474" sldId="2147483883"/>
          </pc:sldLayoutMkLst>
        </pc:sldLayoutChg>
        <pc:sldLayoutChg chg="del">
          <pc:chgData name="Jen Wilson" userId="000f367a-3246-491c-88b4-803a33f58a8b" providerId="ADAL" clId="{03C4A3B3-E893-154D-BC58-6A5D3618BA2A}" dt="2021-05-03T15:45:31.995" v="23" actId="2696"/>
          <pc:sldLayoutMkLst>
            <pc:docMk/>
            <pc:sldMasterMk cId="379307542" sldId="2147483864"/>
            <pc:sldLayoutMk cId="3438519886" sldId="2147483884"/>
          </pc:sldLayoutMkLst>
        </pc:sldLayoutChg>
        <pc:sldLayoutChg chg="del">
          <pc:chgData name="Jen Wilson" userId="000f367a-3246-491c-88b4-803a33f58a8b" providerId="ADAL" clId="{03C4A3B3-E893-154D-BC58-6A5D3618BA2A}" dt="2021-05-03T15:45:31.997" v="24" actId="2696"/>
          <pc:sldLayoutMkLst>
            <pc:docMk/>
            <pc:sldMasterMk cId="379307542" sldId="2147483864"/>
            <pc:sldLayoutMk cId="1556467524" sldId="2147483885"/>
          </pc:sldLayoutMkLst>
        </pc:sldLayoutChg>
        <pc:sldLayoutChg chg="del">
          <pc:chgData name="Jen Wilson" userId="000f367a-3246-491c-88b4-803a33f58a8b" providerId="ADAL" clId="{03C4A3B3-E893-154D-BC58-6A5D3618BA2A}" dt="2021-05-03T15:45:31.999" v="25" actId="2696"/>
          <pc:sldLayoutMkLst>
            <pc:docMk/>
            <pc:sldMasterMk cId="379307542" sldId="2147483864"/>
            <pc:sldLayoutMk cId="1295914879" sldId="2147483886"/>
          </pc:sldLayoutMkLst>
        </pc:sldLayoutChg>
        <pc:sldLayoutChg chg="del">
          <pc:chgData name="Jen Wilson" userId="000f367a-3246-491c-88b4-803a33f58a8b" providerId="ADAL" clId="{03C4A3B3-E893-154D-BC58-6A5D3618BA2A}" dt="2021-05-03T15:45:32" v="26" actId="2696"/>
          <pc:sldLayoutMkLst>
            <pc:docMk/>
            <pc:sldMasterMk cId="379307542" sldId="2147483864"/>
            <pc:sldLayoutMk cId="3118453230" sldId="2147483887"/>
          </pc:sldLayoutMkLst>
        </pc:sldLayoutChg>
      </pc:sldMasterChg>
    </pc:docChg>
  </pc:docChgLst>
  <pc:docChgLst>
    <pc:chgData name="Paul Frame" userId="ded3f5c5-00e7-408d-9358-fc292cfa5078" providerId="ADAL" clId="{0501C6DE-271F-478B-8301-7C6310E603C5}"/>
    <pc:docChg chg="undo custSel modSld modMainMaster">
      <pc:chgData name="Paul Frame" userId="ded3f5c5-00e7-408d-9358-fc292cfa5078" providerId="ADAL" clId="{0501C6DE-271F-478B-8301-7C6310E603C5}" dt="2021-06-02T17:47:03.436" v="1029" actId="1035"/>
      <pc:docMkLst>
        <pc:docMk/>
      </pc:docMkLst>
      <pc:sldChg chg="modSp mod">
        <pc:chgData name="Paul Frame" userId="ded3f5c5-00e7-408d-9358-fc292cfa5078" providerId="ADAL" clId="{0501C6DE-271F-478B-8301-7C6310E603C5}" dt="2021-06-02T17:21:42.313" v="932" actId="27918"/>
        <pc:sldMkLst>
          <pc:docMk/>
          <pc:sldMk cId="3061305580" sldId="474"/>
        </pc:sldMkLst>
        <pc:spChg chg="mod">
          <ac:chgData name="Paul Frame" userId="ded3f5c5-00e7-408d-9358-fc292cfa5078" providerId="ADAL" clId="{0501C6DE-271F-478B-8301-7C6310E603C5}" dt="2021-06-02T14:33:08.901" v="607" actId="313"/>
          <ac:spMkLst>
            <pc:docMk/>
            <pc:sldMk cId="3061305580" sldId="474"/>
            <ac:spMk id="4" creationId="{4F03D501-8F66-3E4A-A3F6-0E3992DC5375}"/>
          </ac:spMkLst>
        </pc:spChg>
      </pc:sldChg>
      <pc:sldChg chg="modSp mod">
        <pc:chgData name="Paul Frame" userId="ded3f5c5-00e7-408d-9358-fc292cfa5078" providerId="ADAL" clId="{0501C6DE-271F-478B-8301-7C6310E603C5}" dt="2021-06-02T17:18:43.198" v="926" actId="27918"/>
        <pc:sldMkLst>
          <pc:docMk/>
          <pc:sldMk cId="441014386" sldId="486"/>
        </pc:sldMkLst>
        <pc:spChg chg="mod">
          <ac:chgData name="Paul Frame" userId="ded3f5c5-00e7-408d-9358-fc292cfa5078" providerId="ADAL" clId="{0501C6DE-271F-478B-8301-7C6310E603C5}" dt="2021-06-02T14:33:06.197" v="605" actId="313"/>
          <ac:spMkLst>
            <pc:docMk/>
            <pc:sldMk cId="441014386" sldId="486"/>
            <ac:spMk id="4" creationId="{D067D0A6-48AC-B743-B02B-275013795DE8}"/>
          </ac:spMkLst>
        </pc:spChg>
      </pc:sldChg>
      <pc:sldChg chg="modSp mod">
        <pc:chgData name="Paul Frame" userId="ded3f5c5-00e7-408d-9358-fc292cfa5078" providerId="ADAL" clId="{0501C6DE-271F-478B-8301-7C6310E603C5}" dt="2021-06-02T16:11:27.815" v="793" actId="27918"/>
        <pc:sldMkLst>
          <pc:docMk/>
          <pc:sldMk cId="3712895090" sldId="492"/>
        </pc:sldMkLst>
        <pc:spChg chg="mod">
          <ac:chgData name="Paul Frame" userId="ded3f5c5-00e7-408d-9358-fc292cfa5078" providerId="ADAL" clId="{0501C6DE-271F-478B-8301-7C6310E603C5}" dt="2021-06-02T14:32:43.025" v="598" actId="313"/>
          <ac:spMkLst>
            <pc:docMk/>
            <pc:sldMk cId="3712895090" sldId="492"/>
            <ac:spMk id="6" creationId="{183F64E7-0006-964E-BBD5-3686B8F3A42F}"/>
          </ac:spMkLst>
        </pc:spChg>
        <pc:graphicFrameChg chg="mod">
          <ac:chgData name="Paul Frame" userId="ded3f5c5-00e7-408d-9358-fc292cfa5078" providerId="ADAL" clId="{0501C6DE-271F-478B-8301-7C6310E603C5}" dt="2021-05-24T16:47:05.032" v="61"/>
          <ac:graphicFrameMkLst>
            <pc:docMk/>
            <pc:sldMk cId="3712895090" sldId="492"/>
            <ac:graphicFrameMk id="5" creationId="{371AA8D5-C255-487B-9481-C2EED0A15DB6}"/>
          </ac:graphicFrameMkLst>
        </pc:graphicFrameChg>
        <pc:graphicFrameChg chg="mod">
          <ac:chgData name="Paul Frame" userId="ded3f5c5-00e7-408d-9358-fc292cfa5078" providerId="ADAL" clId="{0501C6DE-271F-478B-8301-7C6310E603C5}" dt="2021-05-24T16:47:10.656" v="62"/>
          <ac:graphicFrameMkLst>
            <pc:docMk/>
            <pc:sldMk cId="3712895090" sldId="492"/>
            <ac:graphicFrameMk id="8" creationId="{371AA8D5-C255-487B-9481-C2EED0A15DB6}"/>
          </ac:graphicFrameMkLst>
        </pc:graphicFrameChg>
      </pc:sldChg>
      <pc:sldChg chg="modSp mod">
        <pc:chgData name="Paul Frame" userId="ded3f5c5-00e7-408d-9358-fc292cfa5078" providerId="ADAL" clId="{0501C6DE-271F-478B-8301-7C6310E603C5}" dt="2021-06-02T17:08:21.414" v="869" actId="27918"/>
        <pc:sldMkLst>
          <pc:docMk/>
          <pc:sldMk cId="4137168350" sldId="495"/>
        </pc:sldMkLst>
        <pc:spChg chg="mod">
          <ac:chgData name="Paul Frame" userId="ded3f5c5-00e7-408d-9358-fc292cfa5078" providerId="ADAL" clId="{0501C6DE-271F-478B-8301-7C6310E603C5}" dt="2021-06-02T14:33:00.103" v="601" actId="313"/>
          <ac:spMkLst>
            <pc:docMk/>
            <pc:sldMk cId="4137168350" sldId="495"/>
            <ac:spMk id="4" creationId="{DECAFD7F-1F62-F94E-AB39-37291A71F946}"/>
          </ac:spMkLst>
        </pc:spChg>
      </pc:sldChg>
      <pc:sldChg chg="modSp mod">
        <pc:chgData name="Paul Frame" userId="ded3f5c5-00e7-408d-9358-fc292cfa5078" providerId="ADAL" clId="{0501C6DE-271F-478B-8301-7C6310E603C5}" dt="2021-06-02T17:16:16.356" v="920" actId="27918"/>
        <pc:sldMkLst>
          <pc:docMk/>
          <pc:sldMk cId="157333188" sldId="511"/>
        </pc:sldMkLst>
        <pc:spChg chg="mod">
          <ac:chgData name="Paul Frame" userId="ded3f5c5-00e7-408d-9358-fc292cfa5078" providerId="ADAL" clId="{0501C6DE-271F-478B-8301-7C6310E603C5}" dt="2021-06-02T14:33:03.148" v="603" actId="313"/>
          <ac:spMkLst>
            <pc:docMk/>
            <pc:sldMk cId="157333188" sldId="511"/>
            <ac:spMk id="4" creationId="{1FFCA1E4-7360-0049-9D23-911E236FCC57}"/>
          </ac:spMkLst>
        </pc:spChg>
        <pc:spChg chg="mod">
          <ac:chgData name="Paul Frame" userId="ded3f5c5-00e7-408d-9358-fc292cfa5078" providerId="ADAL" clId="{0501C6DE-271F-478B-8301-7C6310E603C5}" dt="2021-05-24T16:54:17.367" v="84" actId="20577"/>
          <ac:spMkLst>
            <pc:docMk/>
            <pc:sldMk cId="157333188" sldId="511"/>
            <ac:spMk id="6" creationId="{B8DED2AC-F8C5-4E47-AA87-30DC410E7DFF}"/>
          </ac:spMkLst>
        </pc:spChg>
      </pc:sldChg>
      <pc:sldChg chg="addSp modSp mod">
        <pc:chgData name="Paul Frame" userId="ded3f5c5-00e7-408d-9358-fc292cfa5078" providerId="ADAL" clId="{0501C6DE-271F-478B-8301-7C6310E603C5}" dt="2021-06-02T16:14:00.717" v="827" actId="1037"/>
        <pc:sldMkLst>
          <pc:docMk/>
          <pc:sldMk cId="2310541419" sldId="520"/>
        </pc:sldMkLst>
        <pc:spChg chg="mod">
          <ac:chgData name="Paul Frame" userId="ded3f5c5-00e7-408d-9358-fc292cfa5078" providerId="ADAL" clId="{0501C6DE-271F-478B-8301-7C6310E603C5}" dt="2021-05-28T23:37:33.504" v="342" actId="6549"/>
          <ac:spMkLst>
            <pc:docMk/>
            <pc:sldMk cId="2310541419" sldId="520"/>
            <ac:spMk id="3" creationId="{DA16E15A-BEED-224F-BC25-150736FFB8EE}"/>
          </ac:spMkLst>
        </pc:spChg>
        <pc:spChg chg="mod">
          <ac:chgData name="Paul Frame" userId="ded3f5c5-00e7-408d-9358-fc292cfa5078" providerId="ADAL" clId="{0501C6DE-271F-478B-8301-7C6310E603C5}" dt="2021-06-02T16:13:49.905" v="803" actId="1038"/>
          <ac:spMkLst>
            <pc:docMk/>
            <pc:sldMk cId="2310541419" sldId="520"/>
            <ac:spMk id="4" creationId="{00000000-0000-0000-0000-000000000000}"/>
          </ac:spMkLst>
        </pc:spChg>
        <pc:spChg chg="mod">
          <ac:chgData name="Paul Frame" userId="ded3f5c5-00e7-408d-9358-fc292cfa5078" providerId="ADAL" clId="{0501C6DE-271F-478B-8301-7C6310E603C5}" dt="2021-06-02T16:14:00.717" v="827" actId="1037"/>
          <ac:spMkLst>
            <pc:docMk/>
            <pc:sldMk cId="2310541419" sldId="520"/>
            <ac:spMk id="9" creationId="{00000000-0000-0000-0000-000000000000}"/>
          </ac:spMkLst>
        </pc:spChg>
        <pc:spChg chg="mod">
          <ac:chgData name="Paul Frame" userId="ded3f5c5-00e7-408d-9358-fc292cfa5078" providerId="ADAL" clId="{0501C6DE-271F-478B-8301-7C6310E603C5}" dt="2021-06-02T16:13:54.103" v="812" actId="1038"/>
          <ac:spMkLst>
            <pc:docMk/>
            <pc:sldMk cId="2310541419" sldId="520"/>
            <ac:spMk id="23" creationId="{00000000-0000-0000-0000-000000000000}"/>
          </ac:spMkLst>
        </pc:spChg>
        <pc:graphicFrameChg chg="modGraphic">
          <ac:chgData name="Paul Frame" userId="ded3f5c5-00e7-408d-9358-fc292cfa5078" providerId="ADAL" clId="{0501C6DE-271F-478B-8301-7C6310E603C5}" dt="2021-06-02T14:30:38.321" v="586" actId="313"/>
          <ac:graphicFrameMkLst>
            <pc:docMk/>
            <pc:sldMk cId="2310541419" sldId="520"/>
            <ac:graphicFrameMk id="29" creationId="{A3470DA0-3962-4A41-A1E2-31695E43F181}"/>
          </ac:graphicFrameMkLst>
        </pc:graphicFrameChg>
        <pc:picChg chg="mod">
          <ac:chgData name="Paul Frame" userId="ded3f5c5-00e7-408d-9358-fc292cfa5078" providerId="ADAL" clId="{0501C6DE-271F-478B-8301-7C6310E603C5}" dt="2021-06-01T23:35:16.941" v="426" actId="14826"/>
          <ac:picMkLst>
            <pc:docMk/>
            <pc:sldMk cId="2310541419" sldId="520"/>
            <ac:picMk id="5" creationId="{FC7F3FD3-7C23-8346-9CD7-A65895DAF2ED}"/>
          </ac:picMkLst>
        </pc:picChg>
        <pc:picChg chg="add mod">
          <ac:chgData name="Paul Frame" userId="ded3f5c5-00e7-408d-9358-fc292cfa5078" providerId="ADAL" clId="{0501C6DE-271F-478B-8301-7C6310E603C5}" dt="2021-06-01T23:34:54.480" v="424"/>
          <ac:picMkLst>
            <pc:docMk/>
            <pc:sldMk cId="2310541419" sldId="520"/>
            <ac:picMk id="15" creationId="{4D93AB2C-DF0E-4B85-9338-ED217C42E102}"/>
          </ac:picMkLst>
        </pc:picChg>
      </pc:sldChg>
      <pc:sldChg chg="modSp mod">
        <pc:chgData name="Paul Frame" userId="ded3f5c5-00e7-408d-9358-fc292cfa5078" providerId="ADAL" clId="{0501C6DE-271F-478B-8301-7C6310E603C5}" dt="2021-06-02T14:32:58.163" v="600" actId="313"/>
        <pc:sldMkLst>
          <pc:docMk/>
          <pc:sldMk cId="973769643" sldId="522"/>
        </pc:sldMkLst>
        <pc:spChg chg="mod">
          <ac:chgData name="Paul Frame" userId="ded3f5c5-00e7-408d-9358-fc292cfa5078" providerId="ADAL" clId="{0501C6DE-271F-478B-8301-7C6310E603C5}" dt="2021-06-02T14:32:58.163" v="600" actId="313"/>
          <ac:spMkLst>
            <pc:docMk/>
            <pc:sldMk cId="973769643" sldId="522"/>
            <ac:spMk id="2" creationId="{5AB308C1-9912-6B44-A2CD-A36BECEA8D8C}"/>
          </ac:spMkLst>
        </pc:spChg>
        <pc:spChg chg="mod">
          <ac:chgData name="Paul Frame" userId="ded3f5c5-00e7-408d-9358-fc292cfa5078" providerId="ADAL" clId="{0501C6DE-271F-478B-8301-7C6310E603C5}" dt="2021-06-02T14:30:39.837" v="587" actId="313"/>
          <ac:spMkLst>
            <pc:docMk/>
            <pc:sldMk cId="973769643" sldId="522"/>
            <ac:spMk id="9" creationId="{00000000-0000-0000-0000-000000000000}"/>
          </ac:spMkLst>
        </pc:spChg>
        <pc:spChg chg="mod">
          <ac:chgData name="Paul Frame" userId="ded3f5c5-00e7-408d-9358-fc292cfa5078" providerId="ADAL" clId="{0501C6DE-271F-478B-8301-7C6310E603C5}" dt="2021-05-24T16:53:50.295" v="74" actId="6549"/>
          <ac:spMkLst>
            <pc:docMk/>
            <pc:sldMk cId="973769643" sldId="522"/>
            <ac:spMk id="13" creationId="{B6476BD7-5CBA-534C-9B2A-AEB99E4557F4}"/>
          </ac:spMkLst>
        </pc:spChg>
        <pc:graphicFrameChg chg="modGraphic">
          <ac:chgData name="Paul Frame" userId="ded3f5c5-00e7-408d-9358-fc292cfa5078" providerId="ADAL" clId="{0501C6DE-271F-478B-8301-7C6310E603C5}" dt="2021-06-02T14:30:40.460" v="588" actId="313"/>
          <ac:graphicFrameMkLst>
            <pc:docMk/>
            <pc:sldMk cId="973769643" sldId="522"/>
            <ac:graphicFrameMk id="20" creationId="{A4C72F4F-FF38-4CC7-BE5B-957F8B19692B}"/>
          </ac:graphicFrameMkLst>
        </pc:graphicFrameChg>
        <pc:picChg chg="mod">
          <ac:chgData name="Paul Frame" userId="ded3f5c5-00e7-408d-9358-fc292cfa5078" providerId="ADAL" clId="{0501C6DE-271F-478B-8301-7C6310E603C5}" dt="2021-06-01T23:13:36.097" v="422" actId="14826"/>
          <ac:picMkLst>
            <pc:docMk/>
            <pc:sldMk cId="973769643" sldId="522"/>
            <ac:picMk id="5" creationId="{ABA60F65-3AC2-7941-BDB3-05B32CFCDA63}"/>
          </ac:picMkLst>
        </pc:picChg>
      </pc:sldChg>
      <pc:sldChg chg="modSp mod">
        <pc:chgData name="Paul Frame" userId="ded3f5c5-00e7-408d-9358-fc292cfa5078" providerId="ADAL" clId="{0501C6DE-271F-478B-8301-7C6310E603C5}" dt="2021-06-02T17:22:42.298" v="944" actId="1038"/>
        <pc:sldMkLst>
          <pc:docMk/>
          <pc:sldMk cId="153703373" sldId="525"/>
        </pc:sldMkLst>
        <pc:spChg chg="mod">
          <ac:chgData name="Paul Frame" userId="ded3f5c5-00e7-408d-9358-fc292cfa5078" providerId="ADAL" clId="{0501C6DE-271F-478B-8301-7C6310E603C5}" dt="2021-06-02T14:33:10.172" v="608" actId="313"/>
          <ac:spMkLst>
            <pc:docMk/>
            <pc:sldMk cId="153703373" sldId="525"/>
            <ac:spMk id="3" creationId="{EE874EA7-7B92-1846-8765-FCC9B34B18DF}"/>
          </ac:spMkLst>
        </pc:spChg>
        <pc:spChg chg="mod">
          <ac:chgData name="Paul Frame" userId="ded3f5c5-00e7-408d-9358-fc292cfa5078" providerId="ADAL" clId="{0501C6DE-271F-478B-8301-7C6310E603C5}" dt="2021-06-02T17:22:42.298" v="944" actId="1038"/>
          <ac:spMkLst>
            <pc:docMk/>
            <pc:sldMk cId="153703373" sldId="525"/>
            <ac:spMk id="4" creationId="{00000000-0000-0000-0000-000000000000}"/>
          </ac:spMkLst>
        </pc:spChg>
        <pc:spChg chg="mod">
          <ac:chgData name="Paul Frame" userId="ded3f5c5-00e7-408d-9358-fc292cfa5078" providerId="ADAL" clId="{0501C6DE-271F-478B-8301-7C6310E603C5}" dt="2021-06-02T17:22:42.298" v="944" actId="1038"/>
          <ac:spMkLst>
            <pc:docMk/>
            <pc:sldMk cId="153703373" sldId="525"/>
            <ac:spMk id="9" creationId="{00000000-0000-0000-0000-000000000000}"/>
          </ac:spMkLst>
        </pc:spChg>
        <pc:spChg chg="mod">
          <ac:chgData name="Paul Frame" userId="ded3f5c5-00e7-408d-9358-fc292cfa5078" providerId="ADAL" clId="{0501C6DE-271F-478B-8301-7C6310E603C5}" dt="2021-06-01T13:40:13.940" v="411" actId="20577"/>
          <ac:spMkLst>
            <pc:docMk/>
            <pc:sldMk cId="153703373" sldId="525"/>
            <ac:spMk id="12" creationId="{A143226E-3E95-4C25-97A4-0C6CF37232C0}"/>
          </ac:spMkLst>
        </pc:spChg>
        <pc:spChg chg="mod">
          <ac:chgData name="Paul Frame" userId="ded3f5c5-00e7-408d-9358-fc292cfa5078" providerId="ADAL" clId="{0501C6DE-271F-478B-8301-7C6310E603C5}" dt="2021-06-02T17:22:42.298" v="944" actId="1038"/>
          <ac:spMkLst>
            <pc:docMk/>
            <pc:sldMk cId="153703373" sldId="525"/>
            <ac:spMk id="23" creationId="{00000000-0000-0000-0000-000000000000}"/>
          </ac:spMkLst>
        </pc:spChg>
        <pc:graphicFrameChg chg="modGraphic">
          <ac:chgData name="Paul Frame" userId="ded3f5c5-00e7-408d-9358-fc292cfa5078" providerId="ADAL" clId="{0501C6DE-271F-478B-8301-7C6310E603C5}" dt="2021-06-02T14:30:42.086" v="590" actId="313"/>
          <ac:graphicFrameMkLst>
            <pc:docMk/>
            <pc:sldMk cId="153703373" sldId="525"/>
            <ac:graphicFrameMk id="20" creationId="{290D5B93-6219-485E-960E-1886BE0CD206}"/>
          </ac:graphicFrameMkLst>
        </pc:graphicFrameChg>
      </pc:sldChg>
      <pc:sldChg chg="modSp mod">
        <pc:chgData name="Paul Frame" userId="ded3f5c5-00e7-408d-9358-fc292cfa5078" providerId="ADAL" clId="{0501C6DE-271F-478B-8301-7C6310E603C5}" dt="2021-06-02T17:36:25.580" v="1013" actId="1038"/>
        <pc:sldMkLst>
          <pc:docMk/>
          <pc:sldMk cId="3998820004" sldId="526"/>
        </pc:sldMkLst>
        <pc:spChg chg="mod">
          <ac:chgData name="Paul Frame" userId="ded3f5c5-00e7-408d-9358-fc292cfa5078" providerId="ADAL" clId="{0501C6DE-271F-478B-8301-7C6310E603C5}" dt="2021-06-02T17:36:25.580" v="1013" actId="1038"/>
          <ac:spMkLst>
            <pc:docMk/>
            <pc:sldMk cId="3998820004" sldId="526"/>
            <ac:spMk id="16" creationId="{8C659CAE-5E06-F84B-8D0F-15657FFE2F5C}"/>
          </ac:spMkLst>
        </pc:spChg>
        <pc:spChg chg="mod">
          <ac:chgData name="Paul Frame" userId="ded3f5c5-00e7-408d-9358-fc292cfa5078" providerId="ADAL" clId="{0501C6DE-271F-478B-8301-7C6310E603C5}" dt="2021-06-02T17:36:15.522" v="1010" actId="1038"/>
          <ac:spMkLst>
            <pc:docMk/>
            <pc:sldMk cId="3998820004" sldId="526"/>
            <ac:spMk id="17" creationId="{20A8A2E0-6E59-904C-922E-78EACBB98786}"/>
          </ac:spMkLst>
        </pc:spChg>
        <pc:spChg chg="mod">
          <ac:chgData name="Paul Frame" userId="ded3f5c5-00e7-408d-9358-fc292cfa5078" providerId="ADAL" clId="{0501C6DE-271F-478B-8301-7C6310E603C5}" dt="2021-06-02T17:36:22.226" v="1011" actId="1038"/>
          <ac:spMkLst>
            <pc:docMk/>
            <pc:sldMk cId="3998820004" sldId="526"/>
            <ac:spMk id="19" creationId="{2A53B982-F4C1-0F49-B883-915F44A1DFFB}"/>
          </ac:spMkLst>
        </pc:spChg>
        <pc:graphicFrameChg chg="mod modGraphic">
          <ac:chgData name="Paul Frame" userId="ded3f5c5-00e7-408d-9358-fc292cfa5078" providerId="ADAL" clId="{0501C6DE-271F-478B-8301-7C6310E603C5}" dt="2021-06-02T14:31:11.088" v="596" actId="14100"/>
          <ac:graphicFrameMkLst>
            <pc:docMk/>
            <pc:sldMk cId="3998820004" sldId="526"/>
            <ac:graphicFrameMk id="8" creationId="{00000000-0000-0000-0000-000000000000}"/>
          </ac:graphicFrameMkLst>
        </pc:graphicFrameChg>
      </pc:sldChg>
      <pc:sldChg chg="modSp mod">
        <pc:chgData name="Paul Frame" userId="ded3f5c5-00e7-408d-9358-fc292cfa5078" providerId="ADAL" clId="{0501C6DE-271F-478B-8301-7C6310E603C5}" dt="2021-06-02T17:32:41.046" v="990" actId="1038"/>
        <pc:sldMkLst>
          <pc:docMk/>
          <pc:sldMk cId="1350752090" sldId="527"/>
        </pc:sldMkLst>
        <pc:spChg chg="mod">
          <ac:chgData name="Paul Frame" userId="ded3f5c5-00e7-408d-9358-fc292cfa5078" providerId="ADAL" clId="{0501C6DE-271F-478B-8301-7C6310E603C5}" dt="2021-06-02T17:32:41.046" v="990" actId="1038"/>
          <ac:spMkLst>
            <pc:docMk/>
            <pc:sldMk cId="1350752090" sldId="527"/>
            <ac:spMk id="4" creationId="{00000000-0000-0000-0000-000000000000}"/>
          </ac:spMkLst>
        </pc:spChg>
        <pc:spChg chg="mod">
          <ac:chgData name="Paul Frame" userId="ded3f5c5-00e7-408d-9358-fc292cfa5078" providerId="ADAL" clId="{0501C6DE-271F-478B-8301-7C6310E603C5}" dt="2021-06-02T14:33:29.099" v="610" actId="313"/>
          <ac:spMkLst>
            <pc:docMk/>
            <pc:sldMk cId="1350752090" sldId="527"/>
            <ac:spMk id="5" creationId="{C54E7D0A-30BF-084E-AC79-CE41062EF91E}"/>
          </ac:spMkLst>
        </pc:spChg>
        <pc:spChg chg="mod">
          <ac:chgData name="Paul Frame" userId="ded3f5c5-00e7-408d-9358-fc292cfa5078" providerId="ADAL" clId="{0501C6DE-271F-478B-8301-7C6310E603C5}" dt="2021-06-02T17:32:32.535" v="984" actId="1038"/>
          <ac:spMkLst>
            <pc:docMk/>
            <pc:sldMk cId="1350752090" sldId="527"/>
            <ac:spMk id="9" creationId="{00000000-0000-0000-0000-000000000000}"/>
          </ac:spMkLst>
        </pc:spChg>
        <pc:spChg chg="mod">
          <ac:chgData name="Paul Frame" userId="ded3f5c5-00e7-408d-9358-fc292cfa5078" providerId="ADAL" clId="{0501C6DE-271F-478B-8301-7C6310E603C5}" dt="2021-06-02T17:32:38.717" v="986" actId="1037"/>
          <ac:spMkLst>
            <pc:docMk/>
            <pc:sldMk cId="1350752090" sldId="527"/>
            <ac:spMk id="23" creationId="{00000000-0000-0000-0000-000000000000}"/>
          </ac:spMkLst>
        </pc:spChg>
        <pc:graphicFrameChg chg="modGraphic">
          <ac:chgData name="Paul Frame" userId="ded3f5c5-00e7-408d-9358-fc292cfa5078" providerId="ADAL" clId="{0501C6DE-271F-478B-8301-7C6310E603C5}" dt="2021-06-02T14:30:53.388" v="591" actId="313"/>
          <ac:graphicFrameMkLst>
            <pc:docMk/>
            <pc:sldMk cId="1350752090" sldId="527"/>
            <ac:graphicFrameMk id="8" creationId="{00000000-0000-0000-0000-000000000000}"/>
          </ac:graphicFrameMkLst>
        </pc:graphicFrameChg>
      </pc:sldChg>
      <pc:sldChg chg="modSp mod">
        <pc:chgData name="Paul Frame" userId="ded3f5c5-00e7-408d-9358-fc292cfa5078" providerId="ADAL" clId="{0501C6DE-271F-478B-8301-7C6310E603C5}" dt="2021-06-02T17:20:24.575" v="929" actId="27918"/>
        <pc:sldMkLst>
          <pc:docMk/>
          <pc:sldMk cId="801101590" sldId="528"/>
        </pc:sldMkLst>
        <pc:spChg chg="mod">
          <ac:chgData name="Paul Frame" userId="ded3f5c5-00e7-408d-9358-fc292cfa5078" providerId="ADAL" clId="{0501C6DE-271F-478B-8301-7C6310E603C5}" dt="2021-06-02T14:36:06.285" v="613" actId="6549"/>
          <ac:spMkLst>
            <pc:docMk/>
            <pc:sldMk cId="801101590" sldId="528"/>
            <ac:spMk id="4" creationId="{DE35E66F-48C1-D842-8C63-6E3B4CFE0ADF}"/>
          </ac:spMkLst>
        </pc:spChg>
        <pc:spChg chg="mod">
          <ac:chgData name="Paul Frame" userId="ded3f5c5-00e7-408d-9358-fc292cfa5078" providerId="ADAL" clId="{0501C6DE-271F-478B-8301-7C6310E603C5}" dt="2021-05-24T16:56:25.363" v="125" actId="14100"/>
          <ac:spMkLst>
            <pc:docMk/>
            <pc:sldMk cId="801101590" sldId="528"/>
            <ac:spMk id="7" creationId="{3809F8A6-669C-4872-86DC-5DE02D11BEF5}"/>
          </ac:spMkLst>
        </pc:spChg>
        <pc:spChg chg="mod">
          <ac:chgData name="Paul Frame" userId="ded3f5c5-00e7-408d-9358-fc292cfa5078" providerId="ADAL" clId="{0501C6DE-271F-478B-8301-7C6310E603C5}" dt="2021-05-24T16:57:31.007" v="151" actId="20577"/>
          <ac:spMkLst>
            <pc:docMk/>
            <pc:sldMk cId="801101590" sldId="528"/>
            <ac:spMk id="12" creationId="{A143226E-3E95-4C25-97A4-0C6CF37232C0}"/>
          </ac:spMkLst>
        </pc:spChg>
      </pc:sldChg>
      <pc:sldChg chg="modSp mod">
        <pc:chgData name="Paul Frame" userId="ded3f5c5-00e7-408d-9358-fc292cfa5078" providerId="ADAL" clId="{0501C6DE-271F-478B-8301-7C6310E603C5}" dt="2021-06-02T16:59:32.475" v="860" actId="27918"/>
        <pc:sldMkLst>
          <pc:docMk/>
          <pc:sldMk cId="3868985937" sldId="539"/>
        </pc:sldMkLst>
        <pc:spChg chg="mod">
          <ac:chgData name="Paul Frame" userId="ded3f5c5-00e7-408d-9358-fc292cfa5078" providerId="ADAL" clId="{0501C6DE-271F-478B-8301-7C6310E603C5}" dt="2021-06-02T14:32:52.332" v="599" actId="313"/>
          <ac:spMkLst>
            <pc:docMk/>
            <pc:sldMk cId="3868985937" sldId="539"/>
            <ac:spMk id="5" creationId="{A4FF5D96-3A8E-1746-919B-04265B0251BA}"/>
          </ac:spMkLst>
        </pc:spChg>
      </pc:sldChg>
      <pc:sldChg chg="mod">
        <pc:chgData name="Paul Frame" userId="ded3f5c5-00e7-408d-9358-fc292cfa5078" providerId="ADAL" clId="{0501C6DE-271F-478B-8301-7C6310E603C5}" dt="2021-06-02T17:34:48.381" v="996" actId="27918"/>
        <pc:sldMkLst>
          <pc:docMk/>
          <pc:sldMk cId="665111949" sldId="547"/>
        </pc:sldMkLst>
      </pc:sldChg>
      <pc:sldChg chg="modSp mod">
        <pc:chgData name="Paul Frame" userId="ded3f5c5-00e7-408d-9358-fc292cfa5078" providerId="ADAL" clId="{0501C6DE-271F-478B-8301-7C6310E603C5}" dt="2021-06-02T17:31:12.729" v="972" actId="27918"/>
        <pc:sldMkLst>
          <pc:docMk/>
          <pc:sldMk cId="1326174551" sldId="552"/>
        </pc:sldMkLst>
        <pc:spChg chg="mod">
          <ac:chgData name="Paul Frame" userId="ded3f5c5-00e7-408d-9358-fc292cfa5078" providerId="ADAL" clId="{0501C6DE-271F-478B-8301-7C6310E603C5}" dt="2021-06-01T13:42:12.472" v="418" actId="20577"/>
          <ac:spMkLst>
            <pc:docMk/>
            <pc:sldMk cId="1326174551" sldId="552"/>
            <ac:spMk id="5" creationId="{C3F6527C-9A0F-E94F-B098-E099FF9F4211}"/>
          </ac:spMkLst>
        </pc:spChg>
        <pc:spChg chg="mod">
          <ac:chgData name="Paul Frame" userId="ded3f5c5-00e7-408d-9358-fc292cfa5078" providerId="ADAL" clId="{0501C6DE-271F-478B-8301-7C6310E603C5}" dt="2021-06-02T14:17:15.023" v="463" actId="20577"/>
          <ac:spMkLst>
            <pc:docMk/>
            <pc:sldMk cId="1326174551" sldId="552"/>
            <ac:spMk id="12" creationId="{A143226E-3E95-4C25-97A4-0C6CF37232C0}"/>
          </ac:spMkLst>
        </pc:spChg>
      </pc:sldChg>
      <pc:sldChg chg="modSp mod">
        <pc:chgData name="Paul Frame" userId="ded3f5c5-00e7-408d-9358-fc292cfa5078" providerId="ADAL" clId="{0501C6DE-271F-478B-8301-7C6310E603C5}" dt="2021-06-02T17:27:33.479" v="969" actId="14100"/>
        <pc:sldMkLst>
          <pc:docMk/>
          <pc:sldMk cId="233862945" sldId="554"/>
        </pc:sldMkLst>
        <pc:spChg chg="mod">
          <ac:chgData name="Paul Frame" userId="ded3f5c5-00e7-408d-9358-fc292cfa5078" providerId="ADAL" clId="{0501C6DE-271F-478B-8301-7C6310E603C5}" dt="2021-05-24T17:12:34.765" v="224" actId="2711"/>
          <ac:spMkLst>
            <pc:docMk/>
            <pc:sldMk cId="233862945" sldId="554"/>
            <ac:spMk id="3" creationId="{2C81A7B5-97CC-4110-B008-D985BA856204}"/>
          </ac:spMkLst>
        </pc:spChg>
        <pc:spChg chg="mod">
          <ac:chgData name="Paul Frame" userId="ded3f5c5-00e7-408d-9358-fc292cfa5078" providerId="ADAL" clId="{0501C6DE-271F-478B-8301-7C6310E603C5}" dt="2021-06-02T14:33:17.019" v="609" actId="313"/>
          <ac:spMkLst>
            <pc:docMk/>
            <pc:sldMk cId="233862945" sldId="554"/>
            <ac:spMk id="6" creationId="{12EE53A1-EC8E-B248-94BF-F2B99489B56B}"/>
          </ac:spMkLst>
        </pc:spChg>
        <pc:spChg chg="mod">
          <ac:chgData name="Paul Frame" userId="ded3f5c5-00e7-408d-9358-fc292cfa5078" providerId="ADAL" clId="{0501C6DE-271F-478B-8301-7C6310E603C5}" dt="2021-05-18T17:26:10.136" v="13" actId="1076"/>
          <ac:spMkLst>
            <pc:docMk/>
            <pc:sldMk cId="233862945" sldId="554"/>
            <ac:spMk id="14" creationId="{62AD0060-624F-3543-8CBF-B1685463ECCB}"/>
          </ac:spMkLst>
        </pc:spChg>
        <pc:spChg chg="mod">
          <ac:chgData name="Paul Frame" userId="ded3f5c5-00e7-408d-9358-fc292cfa5078" providerId="ADAL" clId="{0501C6DE-271F-478B-8301-7C6310E603C5}" dt="2021-05-18T17:26:00.112" v="12" actId="1076"/>
          <ac:spMkLst>
            <pc:docMk/>
            <pc:sldMk cId="233862945" sldId="554"/>
            <ac:spMk id="16" creationId="{59B10CA4-3B1D-064D-9556-E094018C96DB}"/>
          </ac:spMkLst>
        </pc:spChg>
        <pc:graphicFrameChg chg="mod">
          <ac:chgData name="Paul Frame" userId="ded3f5c5-00e7-408d-9358-fc292cfa5078" providerId="ADAL" clId="{0501C6DE-271F-478B-8301-7C6310E603C5}" dt="2021-06-02T17:27:02.541" v="962"/>
          <ac:graphicFrameMkLst>
            <pc:docMk/>
            <pc:sldMk cId="233862945" sldId="554"/>
            <ac:graphicFrameMk id="7" creationId="{79DD827B-F312-460B-A8E5-63CD998A1413}"/>
          </ac:graphicFrameMkLst>
        </pc:graphicFrameChg>
        <pc:graphicFrameChg chg="mod">
          <ac:chgData name="Paul Frame" userId="ded3f5c5-00e7-408d-9358-fc292cfa5078" providerId="ADAL" clId="{0501C6DE-271F-478B-8301-7C6310E603C5}" dt="2021-06-02T17:26:56.496" v="961"/>
          <ac:graphicFrameMkLst>
            <pc:docMk/>
            <pc:sldMk cId="233862945" sldId="554"/>
            <ac:graphicFrameMk id="11" creationId="{4EB94306-BA84-42F4-9ACB-82F8570600FB}"/>
          </ac:graphicFrameMkLst>
        </pc:graphicFrameChg>
        <pc:cxnChg chg="mod">
          <ac:chgData name="Paul Frame" userId="ded3f5c5-00e7-408d-9358-fc292cfa5078" providerId="ADAL" clId="{0501C6DE-271F-478B-8301-7C6310E603C5}" dt="2021-06-02T17:27:33.479" v="969" actId="14100"/>
          <ac:cxnSpMkLst>
            <pc:docMk/>
            <pc:sldMk cId="233862945" sldId="554"/>
            <ac:cxnSpMk id="17" creationId="{DB16CE80-0703-A14E-B174-D22DB0AE81B8}"/>
          </ac:cxnSpMkLst>
        </pc:cxnChg>
      </pc:sldChg>
      <pc:sldChg chg="modSp mod">
        <pc:chgData name="Paul Frame" userId="ded3f5c5-00e7-408d-9358-fc292cfa5078" providerId="ADAL" clId="{0501C6DE-271F-478B-8301-7C6310E603C5}" dt="2021-06-02T14:56:50.357" v="736" actId="20577"/>
        <pc:sldMkLst>
          <pc:docMk/>
          <pc:sldMk cId="1987081582" sldId="557"/>
        </pc:sldMkLst>
        <pc:spChg chg="mod">
          <ac:chgData name="Paul Frame" userId="ded3f5c5-00e7-408d-9358-fc292cfa5078" providerId="ADAL" clId="{0501C6DE-271F-478B-8301-7C6310E603C5}" dt="2021-06-02T14:56:50.357" v="736" actId="20577"/>
          <ac:spMkLst>
            <pc:docMk/>
            <pc:sldMk cId="1987081582" sldId="557"/>
            <ac:spMk id="8" creationId="{2B915467-ED62-3242-952E-136465A3771B}"/>
          </ac:spMkLst>
        </pc:spChg>
        <pc:spChg chg="mod">
          <ac:chgData name="Paul Frame" userId="ded3f5c5-00e7-408d-9358-fc292cfa5078" providerId="ADAL" clId="{0501C6DE-271F-478B-8301-7C6310E603C5}" dt="2021-05-24T16:36:30.781" v="52" actId="20577"/>
          <ac:spMkLst>
            <pc:docMk/>
            <pc:sldMk cId="1987081582" sldId="557"/>
            <ac:spMk id="12" creationId="{A143226E-3E95-4C25-97A4-0C6CF37232C0}"/>
          </ac:spMkLst>
        </pc:spChg>
        <pc:graphicFrameChg chg="mod">
          <ac:chgData name="Paul Frame" userId="ded3f5c5-00e7-408d-9358-fc292cfa5078" providerId="ADAL" clId="{0501C6DE-271F-478B-8301-7C6310E603C5}" dt="2021-05-24T16:46:19.945" v="60"/>
          <ac:graphicFrameMkLst>
            <pc:docMk/>
            <pc:sldMk cId="1987081582" sldId="557"/>
            <ac:graphicFrameMk id="6" creationId="{7AA615D8-538B-45A7-B80F-FBA1FB6E5BB7}"/>
          </ac:graphicFrameMkLst>
        </pc:graphicFrameChg>
      </pc:sldChg>
      <pc:sldChg chg="modSp mod">
        <pc:chgData name="Paul Frame" userId="ded3f5c5-00e7-408d-9358-fc292cfa5078" providerId="ADAL" clId="{0501C6DE-271F-478B-8301-7C6310E603C5}" dt="2021-06-02T17:41:22.361" v="1017" actId="1037"/>
        <pc:sldMkLst>
          <pc:docMk/>
          <pc:sldMk cId="1592439163" sldId="558"/>
        </pc:sldMkLst>
        <pc:spChg chg="mod">
          <ac:chgData name="Paul Frame" userId="ded3f5c5-00e7-408d-9358-fc292cfa5078" providerId="ADAL" clId="{0501C6DE-271F-478B-8301-7C6310E603C5}" dt="2021-05-28T22:58:38.318" v="293" actId="20577"/>
          <ac:spMkLst>
            <pc:docMk/>
            <pc:sldMk cId="1592439163" sldId="558"/>
            <ac:spMk id="7" creationId="{F8C2E213-83D8-9E42-9350-C4743FEF9CC8}"/>
          </ac:spMkLst>
        </pc:spChg>
        <pc:spChg chg="mod">
          <ac:chgData name="Paul Frame" userId="ded3f5c5-00e7-408d-9358-fc292cfa5078" providerId="ADAL" clId="{0501C6DE-271F-478B-8301-7C6310E603C5}" dt="2021-06-02T14:18:43.935" v="477" actId="6549"/>
          <ac:spMkLst>
            <pc:docMk/>
            <pc:sldMk cId="1592439163" sldId="558"/>
            <ac:spMk id="12" creationId="{A143226E-3E95-4C25-97A4-0C6CF37232C0}"/>
          </ac:spMkLst>
        </pc:spChg>
        <pc:spChg chg="mod">
          <ac:chgData name="Paul Frame" userId="ded3f5c5-00e7-408d-9358-fc292cfa5078" providerId="ADAL" clId="{0501C6DE-271F-478B-8301-7C6310E603C5}" dt="2021-06-02T17:41:22.361" v="1017" actId="1037"/>
          <ac:spMkLst>
            <pc:docMk/>
            <pc:sldMk cId="1592439163" sldId="558"/>
            <ac:spMk id="13" creationId="{416CBAA3-B43E-4208-9D3D-64FFBFD3FF84}"/>
          </ac:spMkLst>
        </pc:spChg>
        <pc:spChg chg="mod">
          <ac:chgData name="Paul Frame" userId="ded3f5c5-00e7-408d-9358-fc292cfa5078" providerId="ADAL" clId="{0501C6DE-271F-478B-8301-7C6310E603C5}" dt="2021-06-02T14:28:07.848" v="566" actId="1038"/>
          <ac:spMkLst>
            <pc:docMk/>
            <pc:sldMk cId="1592439163" sldId="558"/>
            <ac:spMk id="14" creationId="{A70AF835-C918-43C5-8423-B51E2CE9AEBC}"/>
          </ac:spMkLst>
        </pc:spChg>
        <pc:spChg chg="mod">
          <ac:chgData name="Paul Frame" userId="ded3f5c5-00e7-408d-9358-fc292cfa5078" providerId="ADAL" clId="{0501C6DE-271F-478B-8301-7C6310E603C5}" dt="2021-06-02T14:27:53.436" v="544" actId="1038"/>
          <ac:spMkLst>
            <pc:docMk/>
            <pc:sldMk cId="1592439163" sldId="558"/>
            <ac:spMk id="15" creationId="{2E769492-C936-4A02-8CBD-7518773DC210}"/>
          </ac:spMkLst>
        </pc:spChg>
        <pc:picChg chg="mod">
          <ac:chgData name="Paul Frame" userId="ded3f5c5-00e7-408d-9358-fc292cfa5078" providerId="ADAL" clId="{0501C6DE-271F-478B-8301-7C6310E603C5}" dt="2021-05-28T23:02:53.356" v="294" actId="14826"/>
          <ac:picMkLst>
            <pc:docMk/>
            <pc:sldMk cId="1592439163" sldId="558"/>
            <ac:picMk id="10" creationId="{758B1CE5-5309-4016-8ACE-6951E77CA60C}"/>
          </ac:picMkLst>
        </pc:picChg>
      </pc:sldChg>
      <pc:sldChg chg="modSp mod">
        <pc:chgData name="Paul Frame" userId="ded3f5c5-00e7-408d-9358-fc292cfa5078" providerId="ADAL" clId="{0501C6DE-271F-478B-8301-7C6310E603C5}" dt="2021-06-02T14:42:19.430" v="710" actId="14100"/>
        <pc:sldMkLst>
          <pc:docMk/>
          <pc:sldMk cId="3129842342" sldId="561"/>
        </pc:sldMkLst>
        <pc:spChg chg="mod">
          <ac:chgData name="Paul Frame" userId="ded3f5c5-00e7-408d-9358-fc292cfa5078" providerId="ADAL" clId="{0501C6DE-271F-478B-8301-7C6310E603C5}" dt="2021-06-02T14:29:07.240" v="575" actId="20577"/>
          <ac:spMkLst>
            <pc:docMk/>
            <pc:sldMk cId="3129842342" sldId="561"/>
            <ac:spMk id="5" creationId="{DA4CF76E-2950-D240-A5A1-8EC42F5788F0}"/>
          </ac:spMkLst>
        </pc:spChg>
        <pc:spChg chg="mod">
          <ac:chgData name="Paul Frame" userId="ded3f5c5-00e7-408d-9358-fc292cfa5078" providerId="ADAL" clId="{0501C6DE-271F-478B-8301-7C6310E603C5}" dt="2021-06-02T14:41:59.410" v="708" actId="555"/>
          <ac:spMkLst>
            <pc:docMk/>
            <pc:sldMk cId="3129842342" sldId="561"/>
            <ac:spMk id="22" creationId="{5078B73B-95A9-49A7-927E-F73B284686E2}"/>
          </ac:spMkLst>
        </pc:spChg>
        <pc:spChg chg="mod">
          <ac:chgData name="Paul Frame" userId="ded3f5c5-00e7-408d-9358-fc292cfa5078" providerId="ADAL" clId="{0501C6DE-271F-478B-8301-7C6310E603C5}" dt="2021-06-02T14:41:59.410" v="708" actId="555"/>
          <ac:spMkLst>
            <pc:docMk/>
            <pc:sldMk cId="3129842342" sldId="561"/>
            <ac:spMk id="24" creationId="{6C54FAF5-9D8C-4561-868E-B7636521F4A5}"/>
          </ac:spMkLst>
        </pc:spChg>
        <pc:spChg chg="mod">
          <ac:chgData name="Paul Frame" userId="ded3f5c5-00e7-408d-9358-fc292cfa5078" providerId="ADAL" clId="{0501C6DE-271F-478B-8301-7C6310E603C5}" dt="2021-06-02T14:41:59.410" v="708" actId="555"/>
          <ac:spMkLst>
            <pc:docMk/>
            <pc:sldMk cId="3129842342" sldId="561"/>
            <ac:spMk id="26" creationId="{8E27735B-E095-4D37-959C-F7A118144B69}"/>
          </ac:spMkLst>
        </pc:spChg>
        <pc:spChg chg="mod">
          <ac:chgData name="Paul Frame" userId="ded3f5c5-00e7-408d-9358-fc292cfa5078" providerId="ADAL" clId="{0501C6DE-271F-478B-8301-7C6310E603C5}" dt="2021-06-02T14:41:16.576" v="659" actId="1038"/>
          <ac:spMkLst>
            <pc:docMk/>
            <pc:sldMk cId="3129842342" sldId="561"/>
            <ac:spMk id="27" creationId="{BB3B03A0-C514-4B6A-B850-48B5DEFEC2C4}"/>
          </ac:spMkLst>
        </pc:spChg>
        <pc:spChg chg="mod">
          <ac:chgData name="Paul Frame" userId="ded3f5c5-00e7-408d-9358-fc292cfa5078" providerId="ADAL" clId="{0501C6DE-271F-478B-8301-7C6310E603C5}" dt="2021-06-02T14:41:59.410" v="708" actId="555"/>
          <ac:spMkLst>
            <pc:docMk/>
            <pc:sldMk cId="3129842342" sldId="561"/>
            <ac:spMk id="28" creationId="{6540600A-E8BF-4EC2-917B-BF01378B1D8F}"/>
          </ac:spMkLst>
        </pc:spChg>
        <pc:spChg chg="mod">
          <ac:chgData name="Paul Frame" userId="ded3f5c5-00e7-408d-9358-fc292cfa5078" providerId="ADAL" clId="{0501C6DE-271F-478B-8301-7C6310E603C5}" dt="2021-06-02T14:41:07.613" v="658" actId="1038"/>
          <ac:spMkLst>
            <pc:docMk/>
            <pc:sldMk cId="3129842342" sldId="561"/>
            <ac:spMk id="29" creationId="{E8AA2B24-3676-45D4-8C71-0C803F0D625E}"/>
          </ac:spMkLst>
        </pc:spChg>
        <pc:spChg chg="mod">
          <ac:chgData name="Paul Frame" userId="ded3f5c5-00e7-408d-9358-fc292cfa5078" providerId="ADAL" clId="{0501C6DE-271F-478B-8301-7C6310E603C5}" dt="2021-06-02T14:41:16.576" v="659" actId="1038"/>
          <ac:spMkLst>
            <pc:docMk/>
            <pc:sldMk cId="3129842342" sldId="561"/>
            <ac:spMk id="31" creationId="{98E2B6C5-9660-3B4B-ACE0-74F18F6B7D0F}"/>
          </ac:spMkLst>
        </pc:spChg>
        <pc:spChg chg="mod">
          <ac:chgData name="Paul Frame" userId="ded3f5c5-00e7-408d-9358-fc292cfa5078" providerId="ADAL" clId="{0501C6DE-271F-478B-8301-7C6310E603C5}" dt="2021-06-02T14:41:16.576" v="659" actId="1038"/>
          <ac:spMkLst>
            <pc:docMk/>
            <pc:sldMk cId="3129842342" sldId="561"/>
            <ac:spMk id="33" creationId="{0E8EDB70-3AC1-084D-9ACD-DFB97E9C61CD}"/>
          </ac:spMkLst>
        </pc:spChg>
        <pc:spChg chg="mod">
          <ac:chgData name="Paul Frame" userId="ded3f5c5-00e7-408d-9358-fc292cfa5078" providerId="ADAL" clId="{0501C6DE-271F-478B-8301-7C6310E603C5}" dt="2021-06-02T14:41:16.576" v="659" actId="1038"/>
          <ac:spMkLst>
            <pc:docMk/>
            <pc:sldMk cId="3129842342" sldId="561"/>
            <ac:spMk id="34" creationId="{D88F4177-8307-F646-9581-0C950761B397}"/>
          </ac:spMkLst>
        </pc:spChg>
        <pc:graphicFrameChg chg="mod">
          <ac:chgData name="Paul Frame" userId="ded3f5c5-00e7-408d-9358-fc292cfa5078" providerId="ADAL" clId="{0501C6DE-271F-478B-8301-7C6310E603C5}" dt="2021-06-02T14:42:19.430" v="710" actId="14100"/>
          <ac:graphicFrameMkLst>
            <pc:docMk/>
            <pc:sldMk cId="3129842342" sldId="561"/>
            <ac:graphicFrameMk id="6" creationId="{71992828-298C-45E9-A1E1-B2C1E0F343D7}"/>
          </ac:graphicFrameMkLst>
        </pc:graphicFrameChg>
        <pc:graphicFrameChg chg="mod">
          <ac:chgData name="Paul Frame" userId="ded3f5c5-00e7-408d-9358-fc292cfa5078" providerId="ADAL" clId="{0501C6DE-271F-478B-8301-7C6310E603C5}" dt="2021-06-02T14:41:07.613" v="658" actId="1038"/>
          <ac:graphicFrameMkLst>
            <pc:docMk/>
            <pc:sldMk cId="3129842342" sldId="561"/>
            <ac:graphicFrameMk id="20" creationId="{2CDE0069-6BCC-48D0-A368-6CCCF374394B}"/>
          </ac:graphicFrameMkLst>
        </pc:graphicFrameChg>
      </pc:sldChg>
      <pc:sldChg chg="modSp mod">
        <pc:chgData name="Paul Frame" userId="ded3f5c5-00e7-408d-9358-fc292cfa5078" providerId="ADAL" clId="{0501C6DE-271F-478B-8301-7C6310E603C5}" dt="2021-06-02T17:35:43.686" v="999" actId="27918"/>
        <pc:sldMkLst>
          <pc:docMk/>
          <pc:sldMk cId="1416717086" sldId="562"/>
        </pc:sldMkLst>
        <pc:spChg chg="mod">
          <ac:chgData name="Paul Frame" userId="ded3f5c5-00e7-408d-9358-fc292cfa5078" providerId="ADAL" clId="{0501C6DE-271F-478B-8301-7C6310E603C5}" dt="2021-06-02T14:33:38.167" v="611" actId="313"/>
          <ac:spMkLst>
            <pc:docMk/>
            <pc:sldMk cId="1416717086" sldId="562"/>
            <ac:spMk id="4" creationId="{18E0AF66-58B0-E84E-8381-7C0763949CBC}"/>
          </ac:spMkLst>
        </pc:spChg>
        <pc:graphicFrameChg chg="mod">
          <ac:chgData name="Paul Frame" userId="ded3f5c5-00e7-408d-9358-fc292cfa5078" providerId="ADAL" clId="{0501C6DE-271F-478B-8301-7C6310E603C5}" dt="2021-05-24T16:50:06.866" v="70" actId="255"/>
          <ac:graphicFrameMkLst>
            <pc:docMk/>
            <pc:sldMk cId="1416717086" sldId="562"/>
            <ac:graphicFrameMk id="9" creationId="{77F73F8D-06DE-4ED7-BB42-B4A54D101234}"/>
          </ac:graphicFrameMkLst>
        </pc:graphicFrameChg>
      </pc:sldChg>
      <pc:sldChg chg="modSp mod">
        <pc:chgData name="Paul Frame" userId="ded3f5c5-00e7-408d-9358-fc292cfa5078" providerId="ADAL" clId="{0501C6DE-271F-478B-8301-7C6310E603C5}" dt="2021-06-02T17:17:39.648" v="923" actId="27918"/>
        <pc:sldMkLst>
          <pc:docMk/>
          <pc:sldMk cId="1841476124" sldId="563"/>
        </pc:sldMkLst>
        <pc:spChg chg="mod">
          <ac:chgData name="Paul Frame" userId="ded3f5c5-00e7-408d-9358-fc292cfa5078" providerId="ADAL" clId="{0501C6DE-271F-478B-8301-7C6310E603C5}" dt="2021-06-02T14:33:04.747" v="604" actId="313"/>
          <ac:spMkLst>
            <pc:docMk/>
            <pc:sldMk cId="1841476124" sldId="563"/>
            <ac:spMk id="4" creationId="{17503C22-91E9-8745-BB52-37571F0E0E76}"/>
          </ac:spMkLst>
        </pc:spChg>
        <pc:spChg chg="mod">
          <ac:chgData name="Paul Frame" userId="ded3f5c5-00e7-408d-9358-fc292cfa5078" providerId="ADAL" clId="{0501C6DE-271F-478B-8301-7C6310E603C5}" dt="2021-05-24T16:55:06.151" v="103" actId="6549"/>
          <ac:spMkLst>
            <pc:docMk/>
            <pc:sldMk cId="1841476124" sldId="563"/>
            <ac:spMk id="7" creationId="{70BDE165-CE66-4B8B-8D61-8B1BF03F9739}"/>
          </ac:spMkLst>
        </pc:spChg>
      </pc:sldChg>
      <pc:sldChg chg="modSp mod">
        <pc:chgData name="Paul Frame" userId="ded3f5c5-00e7-408d-9358-fc292cfa5078" providerId="ADAL" clId="{0501C6DE-271F-478B-8301-7C6310E603C5}" dt="2021-06-02T17:46:23.999" v="1019" actId="14100"/>
        <pc:sldMkLst>
          <pc:docMk/>
          <pc:sldMk cId="2839719" sldId="565"/>
        </pc:sldMkLst>
        <pc:spChg chg="mod">
          <ac:chgData name="Paul Frame" userId="ded3f5c5-00e7-408d-9358-fc292cfa5078" providerId="ADAL" clId="{0501C6DE-271F-478B-8301-7C6310E603C5}" dt="2021-05-28T23:33:29.574" v="320" actId="20577"/>
          <ac:spMkLst>
            <pc:docMk/>
            <pc:sldMk cId="2839719" sldId="565"/>
            <ac:spMk id="4" creationId="{F5B8B963-6049-AF4A-BB22-33C8D77B13C1}"/>
          </ac:spMkLst>
        </pc:spChg>
        <pc:graphicFrameChg chg="mod">
          <ac:chgData name="Paul Frame" userId="ded3f5c5-00e7-408d-9358-fc292cfa5078" providerId="ADAL" clId="{0501C6DE-271F-478B-8301-7C6310E603C5}" dt="2021-06-02T17:46:23.999" v="1019" actId="14100"/>
          <ac:graphicFrameMkLst>
            <pc:docMk/>
            <pc:sldMk cId="2839719" sldId="565"/>
            <ac:graphicFrameMk id="8" creationId="{371AA8D5-C255-487B-9481-C2EED0A15DB6}"/>
          </ac:graphicFrameMkLst>
        </pc:graphicFrameChg>
      </pc:sldChg>
      <pc:sldChg chg="modSp mod">
        <pc:chgData name="Paul Frame" userId="ded3f5c5-00e7-408d-9358-fc292cfa5078" providerId="ADAL" clId="{0501C6DE-271F-478B-8301-7C6310E603C5}" dt="2021-06-02T17:47:03.436" v="1029" actId="1035"/>
        <pc:sldMkLst>
          <pc:docMk/>
          <pc:sldMk cId="969269535" sldId="568"/>
        </pc:sldMkLst>
        <pc:spChg chg="mod">
          <ac:chgData name="Paul Frame" userId="ded3f5c5-00e7-408d-9358-fc292cfa5078" providerId="ADAL" clId="{0501C6DE-271F-478B-8301-7C6310E603C5}" dt="2021-06-02T17:47:03.436" v="1029" actId="1035"/>
          <ac:spMkLst>
            <pc:docMk/>
            <pc:sldMk cId="969269535" sldId="568"/>
            <ac:spMk id="2" creationId="{8441C2D7-ED1F-48C8-A137-2FA5D7B36C0B}"/>
          </ac:spMkLst>
        </pc:spChg>
        <pc:spChg chg="mod">
          <ac:chgData name="Paul Frame" userId="ded3f5c5-00e7-408d-9358-fc292cfa5078" providerId="ADAL" clId="{0501C6DE-271F-478B-8301-7C6310E603C5}" dt="2021-06-02T14:32:41.769" v="597" actId="313"/>
          <ac:spMkLst>
            <pc:docMk/>
            <pc:sldMk cId="969269535" sldId="568"/>
            <ac:spMk id="10" creationId="{EB8DC685-8FD2-8942-AE4C-7C9F3D7B7AAD}"/>
          </ac:spMkLst>
        </pc:spChg>
        <pc:spChg chg="mod">
          <ac:chgData name="Paul Frame" userId="ded3f5c5-00e7-408d-9358-fc292cfa5078" providerId="ADAL" clId="{0501C6DE-271F-478B-8301-7C6310E603C5}" dt="2021-06-02T17:47:03.436" v="1029" actId="1035"/>
          <ac:spMkLst>
            <pc:docMk/>
            <pc:sldMk cId="969269535" sldId="568"/>
            <ac:spMk id="15" creationId="{A328EEB6-A614-43B1-93AA-9E87AC44ED91}"/>
          </ac:spMkLst>
        </pc:spChg>
        <pc:spChg chg="mod">
          <ac:chgData name="Paul Frame" userId="ded3f5c5-00e7-408d-9358-fc292cfa5078" providerId="ADAL" clId="{0501C6DE-271F-478B-8301-7C6310E603C5}" dt="2021-06-02T17:47:03.436" v="1029" actId="1035"/>
          <ac:spMkLst>
            <pc:docMk/>
            <pc:sldMk cId="969269535" sldId="568"/>
            <ac:spMk id="21" creationId="{1885B9A9-E206-44D9-A098-D4DBC5F7EAC1}"/>
          </ac:spMkLst>
        </pc:spChg>
        <pc:graphicFrameChg chg="mod">
          <ac:chgData name="Paul Frame" userId="ded3f5c5-00e7-408d-9358-fc292cfa5078" providerId="ADAL" clId="{0501C6DE-271F-478B-8301-7C6310E603C5}" dt="2021-06-02T17:46:40.481" v="1024"/>
          <ac:graphicFrameMkLst>
            <pc:docMk/>
            <pc:sldMk cId="969269535" sldId="568"/>
            <ac:graphicFrameMk id="17" creationId="{80BFFC2D-FB37-3643-B017-5F0BCBD8FBA8}"/>
          </ac:graphicFrameMkLst>
        </pc:graphicFrameChg>
        <pc:graphicFrameChg chg="mod">
          <ac:chgData name="Paul Frame" userId="ded3f5c5-00e7-408d-9358-fc292cfa5078" providerId="ADAL" clId="{0501C6DE-271F-478B-8301-7C6310E603C5}" dt="2021-06-02T17:46:44.543" v="1025"/>
          <ac:graphicFrameMkLst>
            <pc:docMk/>
            <pc:sldMk cId="969269535" sldId="568"/>
            <ac:graphicFrameMk id="25" creationId="{57215136-7CAF-3B44-BD2D-928DA36F91C7}"/>
          </ac:graphicFrameMkLst>
        </pc:graphicFrameChg>
        <pc:graphicFrameChg chg="mod">
          <ac:chgData name="Paul Frame" userId="ded3f5c5-00e7-408d-9358-fc292cfa5078" providerId="ADAL" clId="{0501C6DE-271F-478B-8301-7C6310E603C5}" dt="2021-06-02T17:46:55.603" v="1027"/>
          <ac:graphicFrameMkLst>
            <pc:docMk/>
            <pc:sldMk cId="969269535" sldId="568"/>
            <ac:graphicFrameMk id="27" creationId="{8E7778DD-4EC0-9F41-9370-4AC8123781F3}"/>
          </ac:graphicFrameMkLst>
        </pc:graphicFrameChg>
      </pc:sldChg>
      <pc:sldChg chg="modSp mod">
        <pc:chgData name="Paul Frame" userId="ded3f5c5-00e7-408d-9358-fc292cfa5078" providerId="ADAL" clId="{0501C6DE-271F-478B-8301-7C6310E603C5}" dt="2021-06-02T17:13:22.693" v="917" actId="1036"/>
        <pc:sldMkLst>
          <pc:docMk/>
          <pc:sldMk cId="128438504" sldId="569"/>
        </pc:sldMkLst>
        <pc:spChg chg="mod">
          <ac:chgData name="Paul Frame" userId="ded3f5c5-00e7-408d-9358-fc292cfa5078" providerId="ADAL" clId="{0501C6DE-271F-478B-8301-7C6310E603C5}" dt="2021-06-02T14:33:01.618" v="602" actId="313"/>
          <ac:spMkLst>
            <pc:docMk/>
            <pc:sldMk cId="128438504" sldId="569"/>
            <ac:spMk id="4" creationId="{661CF18B-7C8F-BB4B-A84F-394066449F8F}"/>
          </ac:spMkLst>
        </pc:spChg>
        <pc:graphicFrameChg chg="mod">
          <ac:chgData name="Paul Frame" userId="ded3f5c5-00e7-408d-9358-fc292cfa5078" providerId="ADAL" clId="{0501C6DE-271F-478B-8301-7C6310E603C5}" dt="2021-06-02T17:12:56.136" v="910" actId="1037"/>
          <ac:graphicFrameMkLst>
            <pc:docMk/>
            <pc:sldMk cId="128438504" sldId="569"/>
            <ac:graphicFrameMk id="6" creationId="{371AA8D5-C255-487B-9481-C2EED0A15DB6}"/>
          </ac:graphicFrameMkLst>
        </pc:graphicFrameChg>
        <pc:graphicFrameChg chg="mod">
          <ac:chgData name="Paul Frame" userId="ded3f5c5-00e7-408d-9358-fc292cfa5078" providerId="ADAL" clId="{0501C6DE-271F-478B-8301-7C6310E603C5}" dt="2021-06-02T17:12:56.136" v="910" actId="1037"/>
          <ac:graphicFrameMkLst>
            <pc:docMk/>
            <pc:sldMk cId="128438504" sldId="569"/>
            <ac:graphicFrameMk id="8" creationId="{371AA8D5-C255-487B-9481-C2EED0A15DB6}"/>
          </ac:graphicFrameMkLst>
        </pc:graphicFrameChg>
        <pc:cxnChg chg="mod">
          <ac:chgData name="Paul Frame" userId="ded3f5c5-00e7-408d-9358-fc292cfa5078" providerId="ADAL" clId="{0501C6DE-271F-478B-8301-7C6310E603C5}" dt="2021-06-02T17:13:22.693" v="917" actId="1036"/>
          <ac:cxnSpMkLst>
            <pc:docMk/>
            <pc:sldMk cId="128438504" sldId="569"/>
            <ac:cxnSpMk id="16" creationId="{49D028A3-7411-FD48-937B-9691BEBBC994}"/>
          </ac:cxnSpMkLst>
        </pc:cxnChg>
      </pc:sldChg>
      <pc:sldMasterChg chg="modSldLayout">
        <pc:chgData name="Paul Frame" userId="ded3f5c5-00e7-408d-9358-fc292cfa5078" providerId="ADAL" clId="{0501C6DE-271F-478B-8301-7C6310E603C5}" dt="2021-06-02T14:33:45.922" v="612" actId="313"/>
        <pc:sldMasterMkLst>
          <pc:docMk/>
          <pc:sldMasterMk cId="521200669" sldId="2147483820"/>
        </pc:sldMasterMkLst>
        <pc:sldLayoutChg chg="modSp mod">
          <pc:chgData name="Paul Frame" userId="ded3f5c5-00e7-408d-9358-fc292cfa5078" providerId="ADAL" clId="{0501C6DE-271F-478B-8301-7C6310E603C5}" dt="2021-06-02T14:33:45.922" v="612" actId="313"/>
          <pc:sldLayoutMkLst>
            <pc:docMk/>
            <pc:sldMasterMk cId="521200669" sldId="2147483820"/>
            <pc:sldLayoutMk cId="3924335288" sldId="2147483863"/>
          </pc:sldLayoutMkLst>
          <pc:spChg chg="mod">
            <ac:chgData name="Paul Frame" userId="ded3f5c5-00e7-408d-9358-fc292cfa5078" providerId="ADAL" clId="{0501C6DE-271F-478B-8301-7C6310E603C5}" dt="2021-06-02T14:33:45.922" v="612" actId="313"/>
            <ac:spMkLst>
              <pc:docMk/>
              <pc:sldMasterMk cId="521200669" sldId="2147483820"/>
              <pc:sldLayoutMk cId="3924335288" sldId="2147483863"/>
              <ac:spMk id="10" creationId="{2E94BB07-DDCC-E14B-B782-C1005EDED0FE}"/>
            </ac:spMkLst>
          </pc:spChg>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812893242028596E-2"/>
          <c:y val="0.13594259300759948"/>
          <c:w val="0.76484821668504499"/>
          <c:h val="0.79279378995833116"/>
        </c:manualLayout>
      </c:layout>
      <c:lineChart>
        <c:grouping val="standard"/>
        <c:varyColors val="0"/>
        <c:ser>
          <c:idx val="0"/>
          <c:order val="0"/>
          <c:tx>
            <c:strRef>
              <c:f>Sheet1!$B$1</c:f>
              <c:strCache>
                <c:ptCount val="1"/>
                <c:pt idx="0">
                  <c:v>White</c:v>
                </c:pt>
              </c:strCache>
            </c:strRef>
          </c:tx>
          <c:spPr>
            <a:ln w="28575" cap="rnd">
              <a:solidFill>
                <a:schemeClr val="accent1"/>
              </a:solidFill>
              <a:round/>
            </a:ln>
            <a:effectLst/>
          </c:spPr>
          <c:marker>
            <c:symbol val="none"/>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593E-4698-8F26-B9ECED4C5289}"/>
                </c:ext>
              </c:extLst>
            </c:dLbl>
            <c:dLbl>
              <c:idx val="16"/>
              <c:layout>
                <c:manualLayout>
                  <c:x val="0"/>
                  <c:y val="-5.7847911918127706E-3"/>
                </c:manualLayout>
              </c:layout>
              <c:dLblPos val="r"/>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1-DD71-4FD0-B209-EBF6C843E8C1}"/>
                </c:ext>
              </c:extLst>
            </c:dLbl>
            <c:dLbl>
              <c:idx val="18"/>
              <c:dLblPos val="r"/>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22-593E-4698-8F26-B9ECED4C5289}"/>
                </c:ext>
              </c:extLst>
            </c:dLbl>
            <c:spPr>
              <a:noFill/>
              <a:ln>
                <a:noFill/>
              </a:ln>
              <a:effectLst/>
            </c:spPr>
            <c:txPr>
              <a:bodyPr rot="0" spcFirstLastPara="1" vertOverflow="ellipsis" vert="horz" wrap="square" anchor="ctr" anchorCtr="0"/>
              <a:lstStyle/>
              <a:p>
                <a:pPr algn="l">
                  <a:defRPr sz="1100" b="0" i="0" u="none" strike="noStrike" kern="1200" baseline="0">
                    <a:solidFill>
                      <a:schemeClr val="accent1"/>
                    </a:solidFill>
                    <a:latin typeface="Suisse Int'l" panose="020B0804000000000000" pitchFamily="34" charset="77"/>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Sheet1!$A$2:$A$18</c:f>
              <c:numCache>
                <c:formatCode>General</c:formatCod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numCache>
            </c:numRef>
          </c:cat>
          <c:val>
            <c:numRef>
              <c:f>Sheet1!$B$2:$B$18</c:f>
              <c:numCache>
                <c:formatCode>"$"#,##0</c:formatCode>
                <c:ptCount val="17"/>
                <c:pt idx="0">
                  <c:v>66573</c:v>
                </c:pt>
                <c:pt idx="1">
                  <c:v>66359</c:v>
                </c:pt>
                <c:pt idx="2">
                  <c:v>66644</c:v>
                </c:pt>
                <c:pt idx="3">
                  <c:v>66635</c:v>
                </c:pt>
                <c:pt idx="4">
                  <c:v>67884</c:v>
                </c:pt>
                <c:pt idx="5">
                  <c:v>66099</c:v>
                </c:pt>
                <c:pt idx="6">
                  <c:v>65053</c:v>
                </c:pt>
                <c:pt idx="7">
                  <c:v>63996</c:v>
                </c:pt>
                <c:pt idx="8">
                  <c:v>63124</c:v>
                </c:pt>
                <c:pt idx="9">
                  <c:v>63597</c:v>
                </c:pt>
                <c:pt idx="10">
                  <c:v>64054</c:v>
                </c:pt>
                <c:pt idx="11">
                  <c:v>65135</c:v>
                </c:pt>
                <c:pt idx="12">
                  <c:v>67930</c:v>
                </c:pt>
                <c:pt idx="13">
                  <c:v>69292</c:v>
                </c:pt>
                <c:pt idx="14">
                  <c:v>71117</c:v>
                </c:pt>
                <c:pt idx="15">
                  <c:v>71922</c:v>
                </c:pt>
                <c:pt idx="16">
                  <c:v>76057</c:v>
                </c:pt>
              </c:numCache>
            </c:numRef>
          </c:val>
          <c:smooth val="0"/>
          <c:extLst>
            <c:ext xmlns:c16="http://schemas.microsoft.com/office/drawing/2014/chart" uri="{C3380CC4-5D6E-409C-BE32-E72D297353CC}">
              <c16:uniqueId val="{00000000-593E-4698-8F26-B9ECED4C5289}"/>
            </c:ext>
          </c:extLst>
        </c:ser>
        <c:ser>
          <c:idx val="1"/>
          <c:order val="1"/>
          <c:tx>
            <c:strRef>
              <c:f>Sheet1!$C$1</c:f>
              <c:strCache>
                <c:ptCount val="1"/>
                <c:pt idx="0">
                  <c:v>Black</c:v>
                </c:pt>
              </c:strCache>
            </c:strRef>
          </c:tx>
          <c:spPr>
            <a:ln w="28575" cap="rnd">
              <a:solidFill>
                <a:schemeClr val="bg2"/>
              </a:solidFill>
              <a:round/>
            </a:ln>
            <a:effectLst/>
          </c:spPr>
          <c:marker>
            <c:symbol val="none"/>
          </c:marker>
          <c:dLbls>
            <c:dLbl>
              <c:idx val="0"/>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7-593E-4698-8F26-B9ECED4C5289}"/>
                </c:ext>
              </c:extLst>
            </c:dLbl>
            <c:dLbl>
              <c:idx val="16"/>
              <c:layout>
                <c:manualLayout>
                  <c:x val="0"/>
                  <c:y val="1.7354373575438127E-2"/>
                </c:manualLayout>
              </c:layout>
              <c:spPr>
                <a:noFill/>
                <a:ln>
                  <a:noFill/>
                </a:ln>
                <a:effectLst/>
              </c:spPr>
              <c:txPr>
                <a:bodyPr rot="0" spcFirstLastPara="1" vertOverflow="ellipsis" vert="horz" wrap="square" anchor="ctr" anchorCtr="0"/>
                <a:lstStyle/>
                <a:p>
                  <a:pPr algn="l">
                    <a:defRPr sz="1100" b="0" i="0" u="none" strike="noStrike" kern="1200" baseline="0">
                      <a:solidFill>
                        <a:schemeClr val="bg2"/>
                      </a:solidFill>
                      <a:latin typeface="Suisse Int'l" panose="020B0804000000000000" pitchFamily="34" charset="77"/>
                      <a:ea typeface="+mn-ea"/>
                      <a:cs typeface="+mn-cs"/>
                    </a:defRPr>
                  </a:pPr>
                  <a:endParaRPr lang="en-US"/>
                </a:p>
              </c:txPr>
              <c:dLblPos val="r"/>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1-D05B-4C6F-B202-716247546D73}"/>
                </c:ext>
              </c:extLst>
            </c:dLbl>
            <c:dLbl>
              <c:idx val="18"/>
              <c:spPr>
                <a:noFill/>
                <a:ln>
                  <a:noFill/>
                </a:ln>
                <a:effectLst/>
              </c:spPr>
              <c:txPr>
                <a:bodyPr rot="0" spcFirstLastPara="1" vertOverflow="ellipsis" vert="horz" wrap="square" anchor="ctr" anchorCtr="0"/>
                <a:lstStyle/>
                <a:p>
                  <a:pPr algn="l">
                    <a:defRPr sz="1100" b="0" i="0" u="none" strike="noStrike" kern="1200" baseline="0">
                      <a:solidFill>
                        <a:schemeClr val="bg2"/>
                      </a:solidFill>
                      <a:latin typeface="Suisse Int'l" panose="020B0804000000000000" pitchFamily="34" charset="77"/>
                      <a:ea typeface="+mn-ea"/>
                      <a:cs typeface="+mn-cs"/>
                    </a:defRPr>
                  </a:pPr>
                  <a:endParaRPr lang="en-US"/>
                </a:p>
              </c:txPr>
              <c:dLblPos val="r"/>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26-593E-4698-8F26-B9ECED4C5289}"/>
                </c:ext>
              </c:extLst>
            </c:dLbl>
            <c:spPr>
              <a:noFill/>
              <a:ln>
                <a:noFill/>
              </a:ln>
              <a:effectLst/>
            </c:spPr>
            <c:txPr>
              <a:bodyPr rot="0" spcFirstLastPara="1" vertOverflow="ellipsis" vert="horz" wrap="square" anchor="ctr" anchorCtr="1"/>
              <a:lstStyle/>
              <a:p>
                <a:pPr>
                  <a:defRPr sz="1100" b="0" i="0" u="none" strike="noStrike" kern="1200" baseline="0">
                    <a:solidFill>
                      <a:schemeClr val="bg2"/>
                    </a:solidFill>
                    <a:latin typeface="Suisse Int'l" panose="020B0804000000000000" pitchFamily="34" charset="77"/>
                    <a:ea typeface="+mn-ea"/>
                    <a:cs typeface="+mn-cs"/>
                  </a:defRPr>
                </a:pPr>
                <a:endParaRPr lang="en-US"/>
              </a:p>
            </c:txPr>
            <c:dLblPos val="b"/>
            <c:showLegendKey val="0"/>
            <c:showVal val="0"/>
            <c:showCatName val="0"/>
            <c:showSerName val="0"/>
            <c:showPercent val="0"/>
            <c:showBubbleSize val="0"/>
            <c:extLst>
              <c:ext xmlns:c15="http://schemas.microsoft.com/office/drawing/2012/chart" uri="{CE6537A1-D6FC-4f65-9D91-7224C49458BB}">
                <c15:showLeaderLines val="0"/>
              </c:ext>
            </c:extLst>
          </c:dLbls>
          <c:cat>
            <c:numRef>
              <c:f>Sheet1!$A$2:$A$18</c:f>
              <c:numCache>
                <c:formatCode>General</c:formatCod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numCache>
            </c:numRef>
          </c:cat>
          <c:val>
            <c:numRef>
              <c:f>Sheet1!$C$2:$C$18</c:f>
              <c:numCache>
                <c:formatCode>"$"#,##0</c:formatCode>
                <c:ptCount val="17"/>
                <c:pt idx="0">
                  <c:v>41308</c:v>
                </c:pt>
                <c:pt idx="1">
                  <c:v>40832</c:v>
                </c:pt>
                <c:pt idx="2">
                  <c:v>40495</c:v>
                </c:pt>
                <c:pt idx="3">
                  <c:v>40636</c:v>
                </c:pt>
                <c:pt idx="4">
                  <c:v>41922</c:v>
                </c:pt>
                <c:pt idx="5">
                  <c:v>40731</c:v>
                </c:pt>
                <c:pt idx="6">
                  <c:v>38921</c:v>
                </c:pt>
                <c:pt idx="7">
                  <c:v>37749</c:v>
                </c:pt>
                <c:pt idx="8">
                  <c:v>36715</c:v>
                </c:pt>
                <c:pt idx="9">
                  <c:v>37171</c:v>
                </c:pt>
                <c:pt idx="10">
                  <c:v>38033</c:v>
                </c:pt>
                <c:pt idx="11">
                  <c:v>38264</c:v>
                </c:pt>
                <c:pt idx="12">
                  <c:v>39817</c:v>
                </c:pt>
                <c:pt idx="13">
                  <c:v>42071</c:v>
                </c:pt>
                <c:pt idx="14">
                  <c:v>41055</c:v>
                </c:pt>
                <c:pt idx="15">
                  <c:v>42110</c:v>
                </c:pt>
                <c:pt idx="16">
                  <c:v>45438</c:v>
                </c:pt>
              </c:numCache>
            </c:numRef>
          </c:val>
          <c:smooth val="0"/>
          <c:extLst>
            <c:ext xmlns:c16="http://schemas.microsoft.com/office/drawing/2014/chart" uri="{C3380CC4-5D6E-409C-BE32-E72D297353CC}">
              <c16:uniqueId val="{00000001-593E-4698-8F26-B9ECED4C5289}"/>
            </c:ext>
          </c:extLst>
        </c:ser>
        <c:ser>
          <c:idx val="2"/>
          <c:order val="2"/>
          <c:tx>
            <c:strRef>
              <c:f>Sheet1!$D$1</c:f>
              <c:strCache>
                <c:ptCount val="1"/>
                <c:pt idx="0">
                  <c:v>Latinx/
Hispanic</c:v>
                </c:pt>
              </c:strCache>
            </c:strRef>
          </c:tx>
          <c:spPr>
            <a:ln w="28575" cap="rnd">
              <a:solidFill>
                <a:schemeClr val="accent4"/>
              </a:solidFill>
              <a:round/>
            </a:ln>
            <a:effectLst/>
          </c:spPr>
          <c:marker>
            <c:symbol val="none"/>
          </c:marker>
          <c:dLbls>
            <c:dLbl>
              <c:idx val="0"/>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593E-4698-8F26-B9ECED4C5289}"/>
                </c:ext>
              </c:extLst>
            </c:dLbl>
            <c:dLbl>
              <c:idx val="16"/>
              <c:spPr>
                <a:noFill/>
                <a:ln>
                  <a:noFill/>
                </a:ln>
                <a:effectLst/>
              </c:spPr>
              <c:txPr>
                <a:bodyPr rot="0" spcFirstLastPara="1" vertOverflow="ellipsis" vert="horz" wrap="square" anchor="ctr" anchorCtr="0"/>
                <a:lstStyle/>
                <a:p>
                  <a:pPr algn="l">
                    <a:defRPr sz="1100" b="0" i="0" u="none" strike="noStrike" kern="1200" baseline="0">
                      <a:solidFill>
                        <a:schemeClr val="accent4"/>
                      </a:solidFill>
                      <a:latin typeface="Suisse Int'l" panose="020B0804000000000000" pitchFamily="34" charset="77"/>
                      <a:ea typeface="+mn-ea"/>
                      <a:cs typeface="+mn-cs"/>
                    </a:defRPr>
                  </a:pPr>
                  <a:endParaRPr lang="en-US"/>
                </a:p>
              </c:txPr>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0-D05B-4C6F-B202-716247546D73}"/>
                </c:ext>
              </c:extLst>
            </c:dLbl>
            <c:dLbl>
              <c:idx val="18"/>
              <c:spPr>
                <a:noFill/>
                <a:ln>
                  <a:noFill/>
                </a:ln>
                <a:effectLst/>
              </c:spPr>
              <c:txPr>
                <a:bodyPr rot="0" spcFirstLastPara="1" vertOverflow="ellipsis" vert="horz" wrap="square" anchor="ctr" anchorCtr="0"/>
                <a:lstStyle/>
                <a:p>
                  <a:pPr algn="l">
                    <a:defRPr sz="1100" b="0" i="0" u="none" strike="noStrike" kern="1200" baseline="0">
                      <a:solidFill>
                        <a:schemeClr val="accent4"/>
                      </a:solidFill>
                      <a:latin typeface="Suisse Int'l" panose="020B0804000000000000" pitchFamily="34" charset="77"/>
                      <a:ea typeface="+mn-ea"/>
                      <a:cs typeface="+mn-cs"/>
                    </a:defRPr>
                  </a:pPr>
                  <a:endParaRPr lang="en-US"/>
                </a:p>
              </c:txPr>
              <c:dLblPos val="r"/>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24-593E-4698-8F26-B9ECED4C5289}"/>
                </c:ext>
              </c:extLst>
            </c:dLbl>
            <c:spPr>
              <a:noFill/>
              <a:ln>
                <a:noFill/>
              </a:ln>
              <a:effectLst/>
            </c:spPr>
            <c:txPr>
              <a:bodyPr rot="0" spcFirstLastPara="1" vertOverflow="ellipsis" vert="horz" wrap="square" anchor="ctr" anchorCtr="1"/>
              <a:lstStyle/>
              <a:p>
                <a:pPr>
                  <a:defRPr sz="1100" b="0" i="0" u="none" strike="noStrike" kern="1200" baseline="0">
                    <a:solidFill>
                      <a:schemeClr val="accent4"/>
                    </a:solidFill>
                    <a:latin typeface="Suisse Int'l" panose="020B0804000000000000" pitchFamily="34" charset="77"/>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Sheet1!$A$2:$A$18</c:f>
              <c:numCache>
                <c:formatCode>General</c:formatCod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numCache>
            </c:numRef>
          </c:cat>
          <c:val>
            <c:numRef>
              <c:f>Sheet1!$D$2:$D$18</c:f>
              <c:numCache>
                <c:formatCode>"$"#,##0</c:formatCode>
                <c:ptCount val="17"/>
                <c:pt idx="0">
                  <c:v>45978</c:v>
                </c:pt>
                <c:pt idx="1">
                  <c:v>46497</c:v>
                </c:pt>
                <c:pt idx="2">
                  <c:v>47200</c:v>
                </c:pt>
                <c:pt idx="3">
                  <c:v>48023</c:v>
                </c:pt>
                <c:pt idx="4">
                  <c:v>47809</c:v>
                </c:pt>
                <c:pt idx="5">
                  <c:v>45129</c:v>
                </c:pt>
                <c:pt idx="6">
                  <c:v>45437</c:v>
                </c:pt>
                <c:pt idx="7">
                  <c:v>44220</c:v>
                </c:pt>
                <c:pt idx="8">
                  <c:v>44000</c:v>
                </c:pt>
                <c:pt idx="9">
                  <c:v>43512</c:v>
                </c:pt>
                <c:pt idx="10">
                  <c:v>45029</c:v>
                </c:pt>
                <c:pt idx="11">
                  <c:v>45931</c:v>
                </c:pt>
                <c:pt idx="12">
                  <c:v>48719</c:v>
                </c:pt>
                <c:pt idx="13">
                  <c:v>50791</c:v>
                </c:pt>
                <c:pt idx="14">
                  <c:v>52321</c:v>
                </c:pt>
                <c:pt idx="15">
                  <c:v>52382</c:v>
                </c:pt>
                <c:pt idx="16">
                  <c:v>56113</c:v>
                </c:pt>
              </c:numCache>
            </c:numRef>
          </c:val>
          <c:smooth val="0"/>
          <c:extLst>
            <c:ext xmlns:c16="http://schemas.microsoft.com/office/drawing/2014/chart" uri="{C3380CC4-5D6E-409C-BE32-E72D297353CC}">
              <c16:uniqueId val="{00000002-593E-4698-8F26-B9ECED4C5289}"/>
            </c:ext>
          </c:extLst>
        </c:ser>
        <c:ser>
          <c:idx val="3"/>
          <c:order val="3"/>
          <c:tx>
            <c:strRef>
              <c:f>Sheet1!$E$1</c:f>
              <c:strCache>
                <c:ptCount val="1"/>
                <c:pt idx="0">
                  <c:v>All</c:v>
                </c:pt>
              </c:strCache>
            </c:strRef>
          </c:tx>
          <c:spPr>
            <a:ln w="28575" cap="rnd">
              <a:solidFill>
                <a:schemeClr val="tx1">
                  <a:lumMod val="50000"/>
                  <a:lumOff val="50000"/>
                </a:schemeClr>
              </a:solidFill>
              <a:round/>
            </a:ln>
            <a:effectLst/>
          </c:spPr>
          <c:marker>
            <c:symbol val="none"/>
          </c:marker>
          <c:dLbls>
            <c:dLbl>
              <c:idx val="0"/>
              <c:layout>
                <c:manualLayout>
                  <c:x val="-0.1009408412256935"/>
                  <c:y val="-3.5526960387380971E-2"/>
                </c:manualLayout>
              </c:layout>
              <c:tx>
                <c:rich>
                  <a:bodyPr/>
                  <a:lstStyle/>
                  <a:p>
                    <a:fld id="{54A44670-3251-3B43-B6BB-AA7D61267059}" type="VALUE">
                      <a:rPr lang="en-US"/>
                      <a:pPr/>
                      <a:t>[VALUE]</a:t>
                    </a:fld>
                    <a:endParaRPr lang="en-US"/>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A-593E-4698-8F26-B9ECED4C5289}"/>
                </c:ext>
              </c:extLst>
            </c:dLbl>
            <c:dLbl>
              <c:idx val="16"/>
              <c:layout>
                <c:manualLayout>
                  <c:x val="0"/>
                  <c:y val="2.8923955959063454E-3"/>
                </c:manualLayout>
              </c:layout>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2-DD71-4FD0-B209-EBF6C843E8C1}"/>
                </c:ext>
              </c:extLst>
            </c:dLbl>
            <c:dLbl>
              <c:idx val="18"/>
              <c:dLblPos val="r"/>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29-593E-4698-8F26-B9ECED4C5289}"/>
                </c:ext>
              </c:extLst>
            </c:dLbl>
            <c:spPr>
              <a:noFill/>
              <a:ln>
                <a:noFill/>
              </a:ln>
              <a:effectLst/>
            </c:spPr>
            <c:txPr>
              <a:bodyPr rot="0" spcFirstLastPara="1" vertOverflow="ellipsis" vert="horz" wrap="square" anchor="ctr" anchorCtr="0"/>
              <a:lstStyle/>
              <a:p>
                <a:pPr algn="l">
                  <a:defRPr sz="1100" b="0" i="0" u="none" strike="noStrike" kern="1200" baseline="0">
                    <a:solidFill>
                      <a:schemeClr val="tx1">
                        <a:lumMod val="50000"/>
                        <a:lumOff val="50000"/>
                      </a:schemeClr>
                    </a:solidFill>
                    <a:latin typeface="Suisse Int'l" panose="020B0804000000000000" pitchFamily="34" charset="77"/>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Sheet1!$A$2:$A$18</c:f>
              <c:numCache>
                <c:formatCode>General</c:formatCode>
                <c:ptCount val="17"/>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numCache>
            </c:numRef>
          </c:cat>
          <c:val>
            <c:numRef>
              <c:f>Sheet1!$E$2:$E$18</c:f>
              <c:numCache>
                <c:formatCode>"$"#,##0</c:formatCode>
                <c:ptCount val="17"/>
                <c:pt idx="0">
                  <c:v>60360</c:v>
                </c:pt>
                <c:pt idx="1">
                  <c:v>60150</c:v>
                </c:pt>
                <c:pt idx="2">
                  <c:v>60794</c:v>
                </c:pt>
                <c:pt idx="3">
                  <c:v>61268</c:v>
                </c:pt>
                <c:pt idx="4">
                  <c:v>62090</c:v>
                </c:pt>
                <c:pt idx="5">
                  <c:v>59877</c:v>
                </c:pt>
                <c:pt idx="6">
                  <c:v>59458</c:v>
                </c:pt>
                <c:pt idx="7">
                  <c:v>57904</c:v>
                </c:pt>
                <c:pt idx="8">
                  <c:v>57021</c:v>
                </c:pt>
                <c:pt idx="9">
                  <c:v>56912</c:v>
                </c:pt>
                <c:pt idx="10">
                  <c:v>57095</c:v>
                </c:pt>
                <c:pt idx="11">
                  <c:v>58001</c:v>
                </c:pt>
                <c:pt idx="12">
                  <c:v>60987</c:v>
                </c:pt>
                <c:pt idx="13">
                  <c:v>62898</c:v>
                </c:pt>
                <c:pt idx="14">
                  <c:v>63761</c:v>
                </c:pt>
                <c:pt idx="15">
                  <c:v>64324</c:v>
                </c:pt>
                <c:pt idx="16">
                  <c:v>68703</c:v>
                </c:pt>
              </c:numCache>
            </c:numRef>
          </c:val>
          <c:smooth val="0"/>
          <c:extLst>
            <c:ext xmlns:c16="http://schemas.microsoft.com/office/drawing/2014/chart" uri="{C3380CC4-5D6E-409C-BE32-E72D297353CC}">
              <c16:uniqueId val="{00000028-593E-4698-8F26-B9ECED4C5289}"/>
            </c:ext>
          </c:extLst>
        </c:ser>
        <c:dLbls>
          <c:showLegendKey val="0"/>
          <c:showVal val="0"/>
          <c:showCatName val="0"/>
          <c:showSerName val="0"/>
          <c:showPercent val="0"/>
          <c:showBubbleSize val="0"/>
        </c:dLbls>
        <c:smooth val="0"/>
        <c:axId val="111477584"/>
        <c:axId val="706530895"/>
      </c:lineChart>
      <c:catAx>
        <c:axId val="111477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Suisse Int'l" panose="020B0804000000000000" pitchFamily="34" charset="77"/>
                <a:ea typeface="+mn-ea"/>
                <a:cs typeface="+mn-cs"/>
              </a:defRPr>
            </a:pPr>
            <a:endParaRPr lang="en-US"/>
          </a:p>
        </c:txPr>
        <c:crossAx val="706530895"/>
        <c:crosses val="autoZero"/>
        <c:auto val="1"/>
        <c:lblAlgn val="ctr"/>
        <c:lblOffset val="100"/>
        <c:tickLblSkip val="3"/>
        <c:tickMarkSkip val="1"/>
        <c:noMultiLvlLbl val="0"/>
      </c:catAx>
      <c:valAx>
        <c:axId val="706530895"/>
        <c:scaling>
          <c:orientation val="minMax"/>
        </c:scaling>
        <c:delete val="1"/>
        <c:axPos val="l"/>
        <c:numFmt formatCode="&quot;$&quot;#,##0" sourceLinked="1"/>
        <c:majorTickMark val="none"/>
        <c:minorTickMark val="none"/>
        <c:tickLblPos val="nextTo"/>
        <c:crossAx val="111477584"/>
        <c:crosses val="autoZero"/>
        <c:crossBetween val="between"/>
        <c:majorUnit val="2000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0" i="0">
          <a:latin typeface="Suisse Int'l" panose="020B0804000000000000" pitchFamily="34" charset="77"/>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558291324695522E-2"/>
          <c:y val="9.8453784853674647E-2"/>
          <c:w val="0.82494232665361267"/>
          <c:h val="0.80485105846395355"/>
        </c:manualLayout>
      </c:layout>
      <c:scatterChart>
        <c:scatterStyle val="lineMarker"/>
        <c:varyColors val="0"/>
        <c:ser>
          <c:idx val="0"/>
          <c:order val="0"/>
          <c:tx>
            <c:strRef>
              <c:f>Sheet1!$B$1</c:f>
              <c:strCache>
                <c:ptCount val="1"/>
                <c:pt idx="0">
                  <c:v>All</c:v>
                </c:pt>
              </c:strCache>
            </c:strRef>
          </c:tx>
          <c:spPr>
            <a:ln w="28575" cap="rnd">
              <a:solidFill>
                <a:schemeClr val="tx1">
                  <a:lumMod val="50000"/>
                  <a:lumOff val="50000"/>
                </a:schemeClr>
              </a:solidFill>
              <a:round/>
            </a:ln>
            <a:effectLst/>
          </c:spPr>
          <c:marker>
            <c:symbol val="none"/>
          </c:marker>
          <c:dPt>
            <c:idx val="0"/>
            <c:marker>
              <c:symbol val="none"/>
            </c:marker>
            <c:bubble3D val="0"/>
            <c:spPr>
              <a:ln w="28575" cap="rnd">
                <a:solidFill>
                  <a:schemeClr val="tx1">
                    <a:lumMod val="50000"/>
                    <a:lumOff val="50000"/>
                  </a:schemeClr>
                </a:solidFill>
                <a:round/>
              </a:ln>
              <a:effectLst/>
            </c:spPr>
            <c:extLst>
              <c:ext xmlns:c16="http://schemas.microsoft.com/office/drawing/2014/chart" uri="{C3380CC4-5D6E-409C-BE32-E72D297353CC}">
                <c16:uniqueId val="{00000005-2EB1-4433-BFC9-722426232932}"/>
              </c:ext>
            </c:extLst>
          </c:dPt>
          <c:dPt>
            <c:idx val="1"/>
            <c:marker>
              <c:symbol val="none"/>
            </c:marker>
            <c:bubble3D val="0"/>
            <c:spPr>
              <a:ln w="28575" cap="rnd">
                <a:solidFill>
                  <a:schemeClr val="tx1">
                    <a:lumMod val="50000"/>
                    <a:lumOff val="50000"/>
                  </a:schemeClr>
                </a:solidFill>
                <a:round/>
              </a:ln>
              <a:effectLst/>
            </c:spPr>
            <c:extLst>
              <c:ext xmlns:c16="http://schemas.microsoft.com/office/drawing/2014/chart" uri="{C3380CC4-5D6E-409C-BE32-E72D297353CC}">
                <c16:uniqueId val="{00000004-2EB1-4433-BFC9-722426232932}"/>
              </c:ext>
            </c:extLst>
          </c:dPt>
          <c:dPt>
            <c:idx val="2"/>
            <c:marker>
              <c:symbol val="none"/>
            </c:marker>
            <c:bubble3D val="0"/>
            <c:spPr>
              <a:ln w="28575" cap="rnd">
                <a:solidFill>
                  <a:schemeClr val="tx1">
                    <a:lumMod val="50000"/>
                    <a:lumOff val="50000"/>
                  </a:schemeClr>
                </a:solidFill>
                <a:round/>
              </a:ln>
              <a:effectLst/>
            </c:spPr>
            <c:extLst>
              <c:ext xmlns:c16="http://schemas.microsoft.com/office/drawing/2014/chart" uri="{C3380CC4-5D6E-409C-BE32-E72D297353CC}">
                <c16:uniqueId val="{00000003-2EB1-4433-BFC9-722426232932}"/>
              </c:ext>
            </c:extLst>
          </c:dPt>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EB1-4433-BFC9-722426232932}"/>
                </c:ext>
              </c:extLst>
            </c:dLbl>
            <c:dLbl>
              <c:idx val="7"/>
              <c:delete val="1"/>
              <c:extLst>
                <c:ext xmlns:c15="http://schemas.microsoft.com/office/drawing/2012/chart" uri="{CE6537A1-D6FC-4f65-9D91-7224C49458BB}"/>
                <c:ext xmlns:c16="http://schemas.microsoft.com/office/drawing/2014/chart" uri="{C3380CC4-5D6E-409C-BE32-E72D297353CC}">
                  <c16:uniqueId val="{0000000A-DF7E-451C-AE21-9B0C30E2EFC9}"/>
                </c:ext>
              </c:extLst>
            </c:dLbl>
            <c:dLbl>
              <c:idx val="8"/>
              <c:dLblPos val="r"/>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8-46D1-5243-8E31-F32D6032039F}"/>
                </c:ext>
              </c:extLst>
            </c:dLbl>
            <c:numFmt formatCode="#&quot;%&quot;" sourceLinked="0"/>
            <c:spPr>
              <a:noFill/>
              <a:ln>
                <a:noFill/>
              </a:ln>
              <a:effectLst/>
            </c:spPr>
            <c:txPr>
              <a:bodyPr rot="0" spcFirstLastPara="1" vertOverflow="ellipsis" vert="horz" wrap="square" anchor="ctr" anchorCtr="0"/>
              <a:lstStyle/>
              <a:p>
                <a:pPr algn="l">
                  <a:defRPr sz="1200" b="0" i="0" u="none" strike="noStrike" kern="1200" baseline="0">
                    <a:solidFill>
                      <a:schemeClr val="tx1">
                        <a:lumMod val="50000"/>
                        <a:lumOff val="50000"/>
                      </a:schemeClr>
                    </a:solidFill>
                    <a:latin typeface="Suisse Int'l" panose="020B0804000000000000" pitchFamily="34" charset="77"/>
                    <a:ea typeface="+mn-ea"/>
                    <a:cs typeface="+mn-cs"/>
                  </a:defRPr>
                </a:pPr>
                <a:endParaRPr lang="en-US"/>
              </a:p>
            </c:txPr>
            <c:dLblPos val="b"/>
            <c:showLegendKey val="0"/>
            <c:showVal val="0"/>
            <c:showCatName val="0"/>
            <c:showSerName val="0"/>
            <c:showPercent val="0"/>
            <c:showBubbleSize val="0"/>
            <c:extLst>
              <c:ext xmlns:c15="http://schemas.microsoft.com/office/drawing/2012/chart" uri="{CE6537A1-D6FC-4f65-9D91-7224C49458BB}">
                <c15:showLeaderLines val="0"/>
              </c:ext>
            </c:extLst>
          </c:dLbls>
          <c:xVal>
            <c:numRef>
              <c:f>Sheet1!$A$2:$A$10</c:f>
              <c:numCache>
                <c:formatCode>General</c:formatCode>
                <c:ptCount val="9"/>
                <c:pt idx="0">
                  <c:v>2011</c:v>
                </c:pt>
                <c:pt idx="1">
                  <c:v>2012</c:v>
                </c:pt>
                <c:pt idx="2">
                  <c:v>2013</c:v>
                </c:pt>
                <c:pt idx="3">
                  <c:v>2014</c:v>
                </c:pt>
                <c:pt idx="4">
                  <c:v>2015</c:v>
                </c:pt>
                <c:pt idx="5">
                  <c:v>2016</c:v>
                </c:pt>
                <c:pt idx="6">
                  <c:v>2017</c:v>
                </c:pt>
                <c:pt idx="7">
                  <c:v>2018</c:v>
                </c:pt>
                <c:pt idx="8">
                  <c:v>2019</c:v>
                </c:pt>
              </c:numCache>
            </c:numRef>
          </c:xVal>
          <c:yVal>
            <c:numRef>
              <c:f>Sheet1!$B$2:$B$10</c:f>
              <c:numCache>
                <c:formatCode>General</c:formatCode>
                <c:ptCount val="9"/>
                <c:pt idx="0">
                  <c:v>16.951224823767507</c:v>
                </c:pt>
                <c:pt idx="1">
                  <c:v>16.585860438173324</c:v>
                </c:pt>
                <c:pt idx="2">
                  <c:v>15.947784788722174</c:v>
                </c:pt>
                <c:pt idx="3">
                  <c:v>14.373947384459122</c:v>
                </c:pt>
                <c:pt idx="4">
                  <c:v>13.300257739417018</c:v>
                </c:pt>
                <c:pt idx="5">
                  <c:v>13.091038503690713</c:v>
                </c:pt>
                <c:pt idx="6">
                  <c:v>13.526923663586485</c:v>
                </c:pt>
                <c:pt idx="7">
                  <c:v>13.00210216996374</c:v>
                </c:pt>
                <c:pt idx="8">
                  <c:v>13.4858492032655</c:v>
                </c:pt>
              </c:numCache>
            </c:numRef>
          </c:yVal>
          <c:smooth val="0"/>
          <c:extLst>
            <c:ext xmlns:c16="http://schemas.microsoft.com/office/drawing/2014/chart" uri="{C3380CC4-5D6E-409C-BE32-E72D297353CC}">
              <c16:uniqueId val="{00000000-2EB1-4433-BFC9-722426232932}"/>
            </c:ext>
          </c:extLst>
        </c:ser>
        <c:ser>
          <c:idx val="1"/>
          <c:order val="1"/>
          <c:tx>
            <c:strRef>
              <c:f>Sheet1!$C$1</c:f>
              <c:strCache>
                <c:ptCount val="1"/>
                <c:pt idx="0">
                  <c:v>White</c:v>
                </c:pt>
              </c:strCache>
            </c:strRef>
          </c:tx>
          <c:spPr>
            <a:ln w="28575" cap="rnd">
              <a:solidFill>
                <a:schemeClr val="accent1"/>
              </a:solidFill>
              <a:round/>
            </a:ln>
            <a:effectLst/>
          </c:spPr>
          <c:marker>
            <c:symbol val="none"/>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DF7E-451C-AE21-9B0C30E2EFC9}"/>
                </c:ext>
              </c:extLst>
            </c:dLbl>
            <c:dLbl>
              <c:idx val="7"/>
              <c:delete val="1"/>
              <c:extLst>
                <c:ext xmlns:c15="http://schemas.microsoft.com/office/drawing/2012/chart" uri="{CE6537A1-D6FC-4f65-9D91-7224C49458BB}"/>
                <c:ext xmlns:c16="http://schemas.microsoft.com/office/drawing/2014/chart" uri="{C3380CC4-5D6E-409C-BE32-E72D297353CC}">
                  <c16:uniqueId val="{0000000C-DF7E-451C-AE21-9B0C30E2EFC9}"/>
                </c:ext>
              </c:extLst>
            </c:dLbl>
            <c:dLbl>
              <c:idx val="8"/>
              <c:dLblPos val="r"/>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9-46D1-5243-8E31-F32D6032039F}"/>
                </c:ext>
              </c:extLst>
            </c:dLbl>
            <c:numFmt formatCode="#&quot;%&quot;" sourceLinked="0"/>
            <c:spPr>
              <a:noFill/>
              <a:ln>
                <a:noFill/>
              </a:ln>
              <a:effectLst/>
            </c:spPr>
            <c:txPr>
              <a:bodyPr rot="0" spcFirstLastPara="1" vertOverflow="ellipsis" vert="horz" wrap="square" anchor="ctr" anchorCtr="0"/>
              <a:lstStyle/>
              <a:p>
                <a:pPr algn="l">
                  <a:defRPr sz="1200" b="0" i="0" u="none" strike="noStrike" kern="1200" baseline="0">
                    <a:solidFill>
                      <a:schemeClr val="accent1"/>
                    </a:solidFill>
                    <a:latin typeface="Suisse Int'l" panose="020B0804000000000000" pitchFamily="34" charset="77"/>
                    <a:ea typeface="+mn-ea"/>
                    <a:cs typeface="+mn-cs"/>
                  </a:defRPr>
                </a:pPr>
                <a:endParaRPr lang="en-US"/>
              </a:p>
            </c:txPr>
            <c:dLblPos val="b"/>
            <c:showLegendKey val="0"/>
            <c:showVal val="0"/>
            <c:showCatName val="0"/>
            <c:showSerName val="0"/>
            <c:showPercent val="0"/>
            <c:showBubbleSize val="0"/>
            <c:extLst>
              <c:ext xmlns:c15="http://schemas.microsoft.com/office/drawing/2012/chart" uri="{CE6537A1-D6FC-4f65-9D91-7224C49458BB}">
                <c15:showLeaderLines val="0"/>
              </c:ext>
            </c:extLst>
          </c:dLbls>
          <c:xVal>
            <c:numRef>
              <c:f>Sheet1!$A$2:$A$10</c:f>
              <c:numCache>
                <c:formatCode>General</c:formatCode>
                <c:ptCount val="9"/>
                <c:pt idx="0">
                  <c:v>2011</c:v>
                </c:pt>
                <c:pt idx="1">
                  <c:v>2012</c:v>
                </c:pt>
                <c:pt idx="2">
                  <c:v>2013</c:v>
                </c:pt>
                <c:pt idx="3">
                  <c:v>2014</c:v>
                </c:pt>
                <c:pt idx="4">
                  <c:v>2015</c:v>
                </c:pt>
                <c:pt idx="5">
                  <c:v>2016</c:v>
                </c:pt>
                <c:pt idx="6">
                  <c:v>2017</c:v>
                </c:pt>
                <c:pt idx="7">
                  <c:v>2018</c:v>
                </c:pt>
                <c:pt idx="8">
                  <c:v>2019</c:v>
                </c:pt>
              </c:numCache>
            </c:numRef>
          </c:xVal>
          <c:yVal>
            <c:numRef>
              <c:f>Sheet1!$C$2:$C$10</c:f>
              <c:numCache>
                <c:formatCode>General</c:formatCode>
                <c:ptCount val="9"/>
                <c:pt idx="0">
                  <c:v>13.555790013052427</c:v>
                </c:pt>
                <c:pt idx="1">
                  <c:v>12.989646875439353</c:v>
                </c:pt>
                <c:pt idx="2">
                  <c:v>12.463133358370213</c:v>
                </c:pt>
                <c:pt idx="3">
                  <c:v>11.348224318728459</c:v>
                </c:pt>
                <c:pt idx="4">
                  <c:v>10.440572290612938</c:v>
                </c:pt>
                <c:pt idx="5">
                  <c:v>10.546002576762925</c:v>
                </c:pt>
                <c:pt idx="6">
                  <c:v>10.947602388466276</c:v>
                </c:pt>
                <c:pt idx="7">
                  <c:v>10.531998143390931</c:v>
                </c:pt>
                <c:pt idx="8">
                  <c:v>10.9493081741184</c:v>
                </c:pt>
              </c:numCache>
            </c:numRef>
          </c:yVal>
          <c:smooth val="0"/>
          <c:extLst>
            <c:ext xmlns:c16="http://schemas.microsoft.com/office/drawing/2014/chart" uri="{C3380CC4-5D6E-409C-BE32-E72D297353CC}">
              <c16:uniqueId val="{00000000-A8A9-4E76-B8AB-E189ADDB2723}"/>
            </c:ext>
          </c:extLst>
        </c:ser>
        <c:ser>
          <c:idx val="2"/>
          <c:order val="2"/>
          <c:tx>
            <c:strRef>
              <c:f>Sheet1!$D$1</c:f>
              <c:strCache>
                <c:ptCount val="1"/>
                <c:pt idx="0">
                  <c:v>Black</c:v>
                </c:pt>
              </c:strCache>
            </c:strRef>
          </c:tx>
          <c:spPr>
            <a:ln w="28575" cap="rnd">
              <a:solidFill>
                <a:schemeClr val="bg2"/>
              </a:solidFill>
              <a:round/>
            </a:ln>
            <a:effectLst/>
          </c:spPr>
          <c:marker>
            <c:symbol val="none"/>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DF7E-451C-AE21-9B0C30E2EFC9}"/>
                </c:ext>
              </c:extLst>
            </c:dLbl>
            <c:dLbl>
              <c:idx val="7"/>
              <c:delete val="1"/>
              <c:extLst>
                <c:ext xmlns:c15="http://schemas.microsoft.com/office/drawing/2012/chart" uri="{CE6537A1-D6FC-4f65-9D91-7224C49458BB}"/>
                <c:ext xmlns:c16="http://schemas.microsoft.com/office/drawing/2014/chart" uri="{C3380CC4-5D6E-409C-BE32-E72D297353CC}">
                  <c16:uniqueId val="{00000009-DF7E-451C-AE21-9B0C30E2EFC9}"/>
                </c:ext>
              </c:extLst>
            </c:dLbl>
            <c:dLbl>
              <c:idx val="8"/>
              <c:dLblPos val="r"/>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7-46D1-5243-8E31-F32D6032039F}"/>
                </c:ext>
              </c:extLst>
            </c:dLbl>
            <c:numFmt formatCode="#&quot;%&quot;" sourceLinked="0"/>
            <c:spPr>
              <a:noFill/>
              <a:ln>
                <a:noFill/>
              </a:ln>
              <a:effectLst/>
            </c:spPr>
            <c:txPr>
              <a:bodyPr rot="0" spcFirstLastPara="1" vertOverflow="ellipsis" vert="horz" wrap="square" anchor="ctr" anchorCtr="0"/>
              <a:lstStyle/>
              <a:p>
                <a:pPr algn="l">
                  <a:defRPr sz="1200" b="0" i="0" u="none" strike="noStrike" kern="1200" baseline="0">
                    <a:solidFill>
                      <a:schemeClr val="bg2"/>
                    </a:solidFill>
                    <a:latin typeface="Suisse Int'l" panose="020B0804000000000000" pitchFamily="34" charset="77"/>
                    <a:ea typeface="+mn-ea"/>
                    <a:cs typeface="+mn-cs"/>
                  </a:defRPr>
                </a:pPr>
                <a:endParaRPr lang="en-US"/>
              </a:p>
            </c:txPr>
            <c:dLblPos val="b"/>
            <c:showLegendKey val="0"/>
            <c:showVal val="0"/>
            <c:showCatName val="0"/>
            <c:showSerName val="0"/>
            <c:showPercent val="0"/>
            <c:showBubbleSize val="0"/>
            <c:extLst>
              <c:ext xmlns:c15="http://schemas.microsoft.com/office/drawing/2012/chart" uri="{CE6537A1-D6FC-4f65-9D91-7224C49458BB}">
                <c15:showLeaderLines val="0"/>
              </c:ext>
            </c:extLst>
          </c:dLbls>
          <c:xVal>
            <c:numRef>
              <c:f>Sheet1!$A$2:$A$10</c:f>
              <c:numCache>
                <c:formatCode>General</c:formatCode>
                <c:ptCount val="9"/>
                <c:pt idx="0">
                  <c:v>2011</c:v>
                </c:pt>
                <c:pt idx="1">
                  <c:v>2012</c:v>
                </c:pt>
                <c:pt idx="2">
                  <c:v>2013</c:v>
                </c:pt>
                <c:pt idx="3">
                  <c:v>2014</c:v>
                </c:pt>
                <c:pt idx="4">
                  <c:v>2015</c:v>
                </c:pt>
                <c:pt idx="5">
                  <c:v>2016</c:v>
                </c:pt>
                <c:pt idx="6">
                  <c:v>2017</c:v>
                </c:pt>
                <c:pt idx="7">
                  <c:v>2018</c:v>
                </c:pt>
                <c:pt idx="8">
                  <c:v>2019</c:v>
                </c:pt>
              </c:numCache>
            </c:numRef>
          </c:xVal>
          <c:yVal>
            <c:numRef>
              <c:f>Sheet1!$D$2:$D$10</c:f>
              <c:numCache>
                <c:formatCode>General</c:formatCode>
                <c:ptCount val="9"/>
                <c:pt idx="0">
                  <c:v>23.433754323027323</c:v>
                </c:pt>
                <c:pt idx="1">
                  <c:v>22.35866527912285</c:v>
                </c:pt>
                <c:pt idx="2">
                  <c:v>20.835193073357257</c:v>
                </c:pt>
                <c:pt idx="3">
                  <c:v>18.990976385282142</c:v>
                </c:pt>
                <c:pt idx="4">
                  <c:v>17.138311335120228</c:v>
                </c:pt>
                <c:pt idx="5">
                  <c:v>16.360899898223817</c:v>
                </c:pt>
                <c:pt idx="6">
                  <c:v>17.232682113434347</c:v>
                </c:pt>
                <c:pt idx="7">
                  <c:v>16.081929920633346</c:v>
                </c:pt>
                <c:pt idx="8">
                  <c:v>15.744393553707894</c:v>
                </c:pt>
              </c:numCache>
            </c:numRef>
          </c:yVal>
          <c:smooth val="0"/>
          <c:extLst>
            <c:ext xmlns:c16="http://schemas.microsoft.com/office/drawing/2014/chart" uri="{C3380CC4-5D6E-409C-BE32-E72D297353CC}">
              <c16:uniqueId val="{00000001-A8A9-4E76-B8AB-E189ADDB2723}"/>
            </c:ext>
          </c:extLst>
        </c:ser>
        <c:ser>
          <c:idx val="3"/>
          <c:order val="3"/>
          <c:tx>
            <c:strRef>
              <c:f>Sheet1!$E$1</c:f>
              <c:strCache>
                <c:ptCount val="1"/>
                <c:pt idx="0">
                  <c:v>Latinx/
HIspanic</c:v>
                </c:pt>
              </c:strCache>
            </c:strRef>
          </c:tx>
          <c:spPr>
            <a:ln w="28575" cap="rnd">
              <a:solidFill>
                <a:schemeClr val="accent4"/>
              </a:solidFill>
              <a:round/>
            </a:ln>
            <a:effectLst/>
          </c:spPr>
          <c:marker>
            <c:symbol val="none"/>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F7E-451C-AE21-9B0C30E2EFC9}"/>
                </c:ext>
              </c:extLst>
            </c:dLbl>
            <c:dLbl>
              <c:idx val="7"/>
              <c:delete val="1"/>
              <c:extLst>
                <c:ext xmlns:c15="http://schemas.microsoft.com/office/drawing/2012/chart" uri="{CE6537A1-D6FC-4f65-9D91-7224C49458BB}">
                  <c15:layout>
                    <c:manualLayout>
                      <c:w val="9.2807378975627811E-2"/>
                      <c:h val="5.9815650679207001E-2"/>
                    </c:manualLayout>
                  </c15:layout>
                </c:ext>
                <c:ext xmlns:c16="http://schemas.microsoft.com/office/drawing/2014/chart" uri="{C3380CC4-5D6E-409C-BE32-E72D297353CC}">
                  <c16:uniqueId val="{00000007-DF7E-451C-AE21-9B0C30E2EFC9}"/>
                </c:ext>
              </c:extLst>
            </c:dLbl>
            <c:dLbl>
              <c:idx val="8"/>
              <c:dLblPos val="r"/>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6-46D1-5243-8E31-F32D6032039F}"/>
                </c:ext>
              </c:extLst>
            </c:dLbl>
            <c:numFmt formatCode="#&quot;%&quot;" sourceLinked="0"/>
            <c:spPr>
              <a:noFill/>
              <a:ln>
                <a:noFill/>
              </a:ln>
              <a:effectLst/>
            </c:spPr>
            <c:txPr>
              <a:bodyPr rot="0" spcFirstLastPara="1" vertOverflow="ellipsis" vert="horz" wrap="square" anchor="ctr" anchorCtr="0"/>
              <a:lstStyle/>
              <a:p>
                <a:pPr algn="l">
                  <a:defRPr sz="1200" b="0" i="0" u="none" strike="noStrike" kern="1200" baseline="0">
                    <a:solidFill>
                      <a:schemeClr val="accent4"/>
                    </a:solidFill>
                    <a:latin typeface="Suisse Int'l" panose="020B0804000000000000" pitchFamily="34" charset="77"/>
                    <a:ea typeface="+mn-ea"/>
                    <a:cs typeface="+mn-cs"/>
                  </a:defRPr>
                </a:pPr>
                <a:endParaRPr lang="en-US"/>
              </a:p>
            </c:txPr>
            <c:dLblPos val="b"/>
            <c:showLegendKey val="0"/>
            <c:showVal val="0"/>
            <c:showCatName val="0"/>
            <c:showSerName val="0"/>
            <c:showPercent val="0"/>
            <c:showBubbleSize val="0"/>
            <c:extLst>
              <c:ext xmlns:c15="http://schemas.microsoft.com/office/drawing/2012/chart" uri="{CE6537A1-D6FC-4f65-9D91-7224C49458BB}">
                <c15:showLeaderLines val="0"/>
              </c:ext>
            </c:extLst>
          </c:dLbls>
          <c:xVal>
            <c:numRef>
              <c:f>Sheet1!$A$2:$A$10</c:f>
              <c:numCache>
                <c:formatCode>General</c:formatCode>
                <c:ptCount val="9"/>
                <c:pt idx="0">
                  <c:v>2011</c:v>
                </c:pt>
                <c:pt idx="1">
                  <c:v>2012</c:v>
                </c:pt>
                <c:pt idx="2">
                  <c:v>2013</c:v>
                </c:pt>
                <c:pt idx="3">
                  <c:v>2014</c:v>
                </c:pt>
                <c:pt idx="4">
                  <c:v>2015</c:v>
                </c:pt>
                <c:pt idx="5">
                  <c:v>2016</c:v>
                </c:pt>
                <c:pt idx="6">
                  <c:v>2017</c:v>
                </c:pt>
                <c:pt idx="7">
                  <c:v>2018</c:v>
                </c:pt>
                <c:pt idx="8">
                  <c:v>2019</c:v>
                </c:pt>
              </c:numCache>
            </c:numRef>
          </c:xVal>
          <c:yVal>
            <c:numRef>
              <c:f>Sheet1!$E$2:$E$10</c:f>
              <c:numCache>
                <c:formatCode>General</c:formatCode>
                <c:ptCount val="9"/>
                <c:pt idx="0">
                  <c:v>27.402686091449656</c:v>
                </c:pt>
                <c:pt idx="1">
                  <c:v>27.386977043033532</c:v>
                </c:pt>
                <c:pt idx="2">
                  <c:v>26.524266077095564</c:v>
                </c:pt>
                <c:pt idx="3">
                  <c:v>23.693979156628576</c:v>
                </c:pt>
                <c:pt idx="4">
                  <c:v>21.722935195917714</c:v>
                </c:pt>
                <c:pt idx="5">
                  <c:v>20.805241134170746</c:v>
                </c:pt>
                <c:pt idx="6">
                  <c:v>20.637609403496921</c:v>
                </c:pt>
                <c:pt idx="7">
                  <c:v>20.194533639409798</c:v>
                </c:pt>
                <c:pt idx="8">
                  <c:v>21.4418585201464</c:v>
                </c:pt>
              </c:numCache>
            </c:numRef>
          </c:yVal>
          <c:smooth val="0"/>
          <c:extLst>
            <c:ext xmlns:c16="http://schemas.microsoft.com/office/drawing/2014/chart" uri="{C3380CC4-5D6E-409C-BE32-E72D297353CC}">
              <c16:uniqueId val="{00000002-A8A9-4E76-B8AB-E189ADDB2723}"/>
            </c:ext>
          </c:extLst>
        </c:ser>
        <c:dLbls>
          <c:showLegendKey val="0"/>
          <c:showVal val="0"/>
          <c:showCatName val="0"/>
          <c:showSerName val="0"/>
          <c:showPercent val="0"/>
          <c:showBubbleSize val="0"/>
        </c:dLbls>
        <c:axId val="614754208"/>
        <c:axId val="614754536"/>
      </c:scatterChart>
      <c:valAx>
        <c:axId val="614754208"/>
        <c:scaling>
          <c:orientation val="minMax"/>
          <c:max val="2019"/>
          <c:min val="2011"/>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Suisse Int'l" panose="020B0504000000000000" pitchFamily="34" charset="-78"/>
                <a:ea typeface="+mn-ea"/>
                <a:cs typeface="Suisse Int'l" panose="020B0504000000000000" pitchFamily="34" charset="-78"/>
              </a:defRPr>
            </a:pPr>
            <a:endParaRPr lang="en-US"/>
          </a:p>
        </c:txPr>
        <c:crossAx val="614754536"/>
        <c:crosses val="autoZero"/>
        <c:crossBetween val="midCat"/>
        <c:majorUnit val="1"/>
      </c:valAx>
      <c:valAx>
        <c:axId val="614754536"/>
        <c:scaling>
          <c:orientation val="minMax"/>
        </c:scaling>
        <c:delete val="1"/>
        <c:axPos val="l"/>
        <c:numFmt formatCode="General" sourceLinked="1"/>
        <c:majorTickMark val="out"/>
        <c:minorTickMark val="none"/>
        <c:tickLblPos val="nextTo"/>
        <c:crossAx val="614754208"/>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0" i="0">
          <a:solidFill>
            <a:schemeClr val="tx1"/>
          </a:solidFill>
          <a:latin typeface="Suisse Int'l Book Italic" panose="020B0804000000000000" pitchFamily="34" charset="77"/>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5-2EB1-4433-BFC9-722426232932}"/>
              </c:ext>
            </c:extLst>
          </c:dPt>
          <c:dPt>
            <c:idx val="1"/>
            <c:invertIfNegative val="0"/>
            <c:bubble3D val="0"/>
            <c:spPr>
              <a:solidFill>
                <a:schemeClr val="bg2"/>
              </a:solidFill>
              <a:ln>
                <a:noFill/>
              </a:ln>
              <a:effectLst/>
            </c:spPr>
            <c:extLst>
              <c:ext xmlns:c16="http://schemas.microsoft.com/office/drawing/2014/chart" uri="{C3380CC4-5D6E-409C-BE32-E72D297353CC}">
                <c16:uniqueId val="{00000004-2EB1-4433-BFC9-722426232932}"/>
              </c:ext>
            </c:extLst>
          </c:dPt>
          <c:dPt>
            <c:idx val="2"/>
            <c:invertIfNegative val="0"/>
            <c:bubble3D val="0"/>
            <c:spPr>
              <a:solidFill>
                <a:schemeClr val="accent1"/>
              </a:solidFill>
              <a:ln>
                <a:noFill/>
              </a:ln>
              <a:effectLst/>
            </c:spPr>
            <c:extLst>
              <c:ext xmlns:c16="http://schemas.microsoft.com/office/drawing/2014/chart" uri="{C3380CC4-5D6E-409C-BE32-E72D297353CC}">
                <c16:uniqueId val="{00000003-2EB1-4433-BFC9-722426232932}"/>
              </c:ext>
            </c:extLst>
          </c:dPt>
          <c:dPt>
            <c:idx val="3"/>
            <c:invertIfNegative val="0"/>
            <c:bubble3D val="0"/>
            <c:spPr>
              <a:solidFill>
                <a:schemeClr val="tx1">
                  <a:lumMod val="50000"/>
                  <a:lumOff val="50000"/>
                </a:schemeClr>
              </a:solidFill>
              <a:ln>
                <a:noFill/>
              </a:ln>
              <a:effectLst/>
            </c:spPr>
            <c:extLst>
              <c:ext xmlns:c16="http://schemas.microsoft.com/office/drawing/2014/chart" uri="{C3380CC4-5D6E-409C-BE32-E72D297353CC}">
                <c16:uniqueId val="{00000006-0653-6C44-879B-54871E02B74F}"/>
              </c:ext>
            </c:extLst>
          </c:dPt>
          <c:dLbls>
            <c:numFmt formatCode="#&quot;%&quot;" sourceLinked="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Suisse Int'l" panose="020B0804000000000000" pitchFamily="34" charset="77"/>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Latinx/
Hispanic</c:v>
                </c:pt>
                <c:pt idx="1">
                  <c:v>Black</c:v>
                </c:pt>
                <c:pt idx="2">
                  <c:v>White</c:v>
                </c:pt>
                <c:pt idx="3">
                  <c:v>All</c:v>
                </c:pt>
              </c:strCache>
            </c:strRef>
          </c:cat>
          <c:val>
            <c:numRef>
              <c:f>Sheet1!$B$2:$B$5</c:f>
              <c:numCache>
                <c:formatCode>General</c:formatCode>
                <c:ptCount val="4"/>
                <c:pt idx="0">
                  <c:v>59</c:v>
                </c:pt>
                <c:pt idx="1">
                  <c:v>77</c:v>
                </c:pt>
                <c:pt idx="2">
                  <c:v>81</c:v>
                </c:pt>
                <c:pt idx="3">
                  <c:v>77</c:v>
                </c:pt>
              </c:numCache>
            </c:numRef>
          </c:val>
          <c:extLst>
            <c:ext xmlns:c16="http://schemas.microsoft.com/office/drawing/2014/chart" uri="{C3380CC4-5D6E-409C-BE32-E72D297353CC}">
              <c16:uniqueId val="{00000000-2EB1-4433-BFC9-722426232932}"/>
            </c:ext>
          </c:extLst>
        </c:ser>
        <c:dLbls>
          <c:showLegendKey val="0"/>
          <c:showVal val="0"/>
          <c:showCatName val="0"/>
          <c:showSerName val="0"/>
          <c:showPercent val="0"/>
          <c:showBubbleSize val="0"/>
        </c:dLbls>
        <c:gapWidth val="92"/>
        <c:axId val="614754208"/>
        <c:axId val="614754536"/>
      </c:barChart>
      <c:catAx>
        <c:axId val="61475420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Suisse Int'l" panose="020B0804000000000000" pitchFamily="34" charset="77"/>
                <a:ea typeface="+mn-ea"/>
                <a:cs typeface="+mn-cs"/>
              </a:defRPr>
            </a:pPr>
            <a:endParaRPr lang="en-US"/>
          </a:p>
        </c:txPr>
        <c:crossAx val="614754536"/>
        <c:crosses val="autoZero"/>
        <c:auto val="1"/>
        <c:lblAlgn val="ctr"/>
        <c:lblOffset val="100"/>
        <c:noMultiLvlLbl val="0"/>
      </c:catAx>
      <c:valAx>
        <c:axId val="614754536"/>
        <c:scaling>
          <c:orientation val="minMax"/>
          <c:max val="100"/>
        </c:scaling>
        <c:delete val="1"/>
        <c:axPos val="b"/>
        <c:numFmt formatCode="General" sourceLinked="1"/>
        <c:majorTickMark val="out"/>
        <c:minorTickMark val="none"/>
        <c:tickLblPos val="nextTo"/>
        <c:crossAx val="6147542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0" i="0">
          <a:latin typeface="Suisse Int'l" panose="020B0804000000000000" pitchFamily="34" charset="77"/>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157896562489156E-2"/>
          <c:y val="3.4174360178675395E-2"/>
          <c:w val="0.98784210343751089"/>
          <c:h val="0.82757102120070813"/>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tx1">
                  <a:lumMod val="50000"/>
                  <a:lumOff val="50000"/>
                </a:schemeClr>
              </a:solidFill>
              <a:ln>
                <a:noFill/>
              </a:ln>
              <a:effectLst/>
            </c:spPr>
            <c:extLst>
              <c:ext xmlns:c16="http://schemas.microsoft.com/office/drawing/2014/chart" uri="{C3380CC4-5D6E-409C-BE32-E72D297353CC}">
                <c16:uniqueId val="{00000005-2EB1-4433-BFC9-722426232932}"/>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4-2EB1-4433-BFC9-722426232932}"/>
              </c:ext>
            </c:extLst>
          </c:dPt>
          <c:dPt>
            <c:idx val="2"/>
            <c:invertIfNegative val="0"/>
            <c:bubble3D val="0"/>
            <c:spPr>
              <a:solidFill>
                <a:schemeClr val="bg2"/>
              </a:solidFill>
              <a:ln>
                <a:noFill/>
              </a:ln>
              <a:effectLst/>
            </c:spPr>
            <c:extLst>
              <c:ext xmlns:c16="http://schemas.microsoft.com/office/drawing/2014/chart" uri="{C3380CC4-5D6E-409C-BE32-E72D297353CC}">
                <c16:uniqueId val="{00000003-2EB1-4433-BFC9-722426232932}"/>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7-981B-4BCA-9541-FECDEA3E17A4}"/>
              </c:ext>
            </c:extLst>
          </c:dPt>
          <c:dLbls>
            <c:numFmt formatCode="###&quot;%&quot;" sourceLinked="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Suisse Int'l" panose="020B0804000000000000" pitchFamily="34" charset="77"/>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All</c:v>
                </c:pt>
                <c:pt idx="1">
                  <c:v>White</c:v>
                </c:pt>
                <c:pt idx="2">
                  <c:v>Black</c:v>
                </c:pt>
                <c:pt idx="3">
                  <c:v>Latinx/
Hispanic</c:v>
                </c:pt>
              </c:strCache>
            </c:strRef>
          </c:cat>
          <c:val>
            <c:numRef>
              <c:f>Sheet1!$B$2:$B$5</c:f>
              <c:numCache>
                <c:formatCode>General</c:formatCode>
                <c:ptCount val="4"/>
                <c:pt idx="0">
                  <c:v>69.599999999999994</c:v>
                </c:pt>
                <c:pt idx="1">
                  <c:v>72.2</c:v>
                </c:pt>
                <c:pt idx="2">
                  <c:v>69.599999999999994</c:v>
                </c:pt>
                <c:pt idx="3">
                  <c:v>56.3</c:v>
                </c:pt>
              </c:numCache>
            </c:numRef>
          </c:val>
          <c:extLst>
            <c:ext xmlns:c16="http://schemas.microsoft.com/office/drawing/2014/chart" uri="{C3380CC4-5D6E-409C-BE32-E72D297353CC}">
              <c16:uniqueId val="{00000000-2EB1-4433-BFC9-722426232932}"/>
            </c:ext>
          </c:extLst>
        </c:ser>
        <c:dLbls>
          <c:showLegendKey val="0"/>
          <c:showVal val="0"/>
          <c:showCatName val="0"/>
          <c:showSerName val="0"/>
          <c:showPercent val="0"/>
          <c:showBubbleSize val="0"/>
        </c:dLbls>
        <c:gapWidth val="80"/>
        <c:axId val="614754208"/>
        <c:axId val="614754536"/>
      </c:barChart>
      <c:catAx>
        <c:axId val="614754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Suisse Int'l" panose="020B0804000000000000" pitchFamily="34" charset="77"/>
                <a:ea typeface="+mn-ea"/>
                <a:cs typeface="+mn-cs"/>
              </a:defRPr>
            </a:pPr>
            <a:endParaRPr lang="en-US"/>
          </a:p>
        </c:txPr>
        <c:crossAx val="614754536"/>
        <c:crosses val="autoZero"/>
        <c:auto val="1"/>
        <c:lblAlgn val="ctr"/>
        <c:lblOffset val="100"/>
        <c:noMultiLvlLbl val="0"/>
      </c:catAx>
      <c:valAx>
        <c:axId val="614754536"/>
        <c:scaling>
          <c:orientation val="minMax"/>
          <c:max val="90"/>
        </c:scaling>
        <c:delete val="1"/>
        <c:axPos val="l"/>
        <c:numFmt formatCode="General" sourceLinked="1"/>
        <c:majorTickMark val="out"/>
        <c:minorTickMark val="none"/>
        <c:tickLblPos val="nextTo"/>
        <c:crossAx val="6147542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0" i="0">
          <a:latin typeface="Suisse Int'l" panose="020B0804000000000000" pitchFamily="34" charset="77"/>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29613313754283E-2"/>
          <c:y val="3.3591574069420822E-2"/>
          <c:w val="0.97251042468108539"/>
          <c:h val="0.82815389186025434"/>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tx1">
                  <a:lumMod val="50000"/>
                  <a:lumOff val="50000"/>
                </a:schemeClr>
              </a:solidFill>
              <a:ln>
                <a:noFill/>
              </a:ln>
              <a:effectLst/>
            </c:spPr>
            <c:extLst>
              <c:ext xmlns:c16="http://schemas.microsoft.com/office/drawing/2014/chart" uri="{C3380CC4-5D6E-409C-BE32-E72D297353CC}">
                <c16:uniqueId val="{00000001-7FB2-4451-8138-67ED24145F48}"/>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3-7FB2-4451-8138-67ED24145F48}"/>
              </c:ext>
            </c:extLst>
          </c:dPt>
          <c:dPt>
            <c:idx val="2"/>
            <c:invertIfNegative val="0"/>
            <c:bubble3D val="0"/>
            <c:spPr>
              <a:solidFill>
                <a:schemeClr val="bg2"/>
              </a:solidFill>
              <a:ln>
                <a:noFill/>
              </a:ln>
              <a:effectLst/>
            </c:spPr>
            <c:extLst>
              <c:ext xmlns:c16="http://schemas.microsoft.com/office/drawing/2014/chart" uri="{C3380CC4-5D6E-409C-BE32-E72D297353CC}">
                <c16:uniqueId val="{00000005-7FB2-4451-8138-67ED24145F48}"/>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7-F6BF-47D1-A24F-B88BB75980EA}"/>
              </c:ext>
            </c:extLst>
          </c:dPt>
          <c:dLbls>
            <c:numFmt formatCode="#&quot;%&quot;" sourceLinked="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Suisse Int'l" panose="020B0804000000000000" pitchFamily="34" charset="77"/>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All</c:v>
                </c:pt>
                <c:pt idx="1">
                  <c:v>White</c:v>
                </c:pt>
                <c:pt idx="2">
                  <c:v>Black</c:v>
                </c:pt>
                <c:pt idx="3">
                  <c:v>Latinx/
Hispanic</c:v>
                </c:pt>
              </c:strCache>
            </c:strRef>
          </c:cat>
          <c:val>
            <c:numRef>
              <c:f>Sheet1!$B$2:$B$5</c:f>
              <c:numCache>
                <c:formatCode>General</c:formatCode>
                <c:ptCount val="4"/>
                <c:pt idx="0">
                  <c:v>78.8</c:v>
                </c:pt>
                <c:pt idx="1">
                  <c:v>78.099999999999994</c:v>
                </c:pt>
                <c:pt idx="2">
                  <c:v>84.1</c:v>
                </c:pt>
                <c:pt idx="3">
                  <c:v>78.900000000000006</c:v>
                </c:pt>
              </c:numCache>
            </c:numRef>
          </c:val>
          <c:extLst>
            <c:ext xmlns:c16="http://schemas.microsoft.com/office/drawing/2014/chart" uri="{C3380CC4-5D6E-409C-BE32-E72D297353CC}">
              <c16:uniqueId val="{00000006-7FB2-4451-8138-67ED24145F48}"/>
            </c:ext>
          </c:extLst>
        </c:ser>
        <c:dLbls>
          <c:showLegendKey val="0"/>
          <c:showVal val="0"/>
          <c:showCatName val="0"/>
          <c:showSerName val="0"/>
          <c:showPercent val="0"/>
          <c:showBubbleSize val="0"/>
        </c:dLbls>
        <c:gapWidth val="80"/>
        <c:axId val="614754208"/>
        <c:axId val="614754536"/>
      </c:barChart>
      <c:catAx>
        <c:axId val="614754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Suisse Int'l" panose="020B0804000000000000" pitchFamily="34" charset="77"/>
                <a:ea typeface="+mn-ea"/>
                <a:cs typeface="+mn-cs"/>
              </a:defRPr>
            </a:pPr>
            <a:endParaRPr lang="en-US"/>
          </a:p>
        </c:txPr>
        <c:crossAx val="614754536"/>
        <c:crosses val="autoZero"/>
        <c:auto val="1"/>
        <c:lblAlgn val="ctr"/>
        <c:lblOffset val="100"/>
        <c:noMultiLvlLbl val="0"/>
      </c:catAx>
      <c:valAx>
        <c:axId val="614754536"/>
        <c:scaling>
          <c:orientation val="minMax"/>
          <c:max val="90"/>
          <c:min val="0"/>
        </c:scaling>
        <c:delete val="1"/>
        <c:axPos val="l"/>
        <c:numFmt formatCode="General" sourceLinked="1"/>
        <c:majorTickMark val="out"/>
        <c:minorTickMark val="none"/>
        <c:tickLblPos val="nextTo"/>
        <c:crossAx val="6147542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0" i="0">
          <a:latin typeface="Suisse Int'l" panose="020B0804000000000000" pitchFamily="34" charset="77"/>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5-2EB1-4433-BFC9-722426232932}"/>
              </c:ext>
            </c:extLst>
          </c:dPt>
          <c:dPt>
            <c:idx val="1"/>
            <c:invertIfNegative val="0"/>
            <c:bubble3D val="0"/>
            <c:spPr>
              <a:solidFill>
                <a:schemeClr val="bg2"/>
              </a:solidFill>
              <a:ln>
                <a:noFill/>
              </a:ln>
              <a:effectLst/>
            </c:spPr>
            <c:extLst>
              <c:ext xmlns:c16="http://schemas.microsoft.com/office/drawing/2014/chart" uri="{C3380CC4-5D6E-409C-BE32-E72D297353CC}">
                <c16:uniqueId val="{00000004-2EB1-4433-BFC9-722426232932}"/>
              </c:ext>
            </c:extLst>
          </c:dPt>
          <c:dPt>
            <c:idx val="2"/>
            <c:invertIfNegative val="0"/>
            <c:bubble3D val="0"/>
            <c:spPr>
              <a:solidFill>
                <a:schemeClr val="accent1"/>
              </a:solidFill>
              <a:ln>
                <a:noFill/>
              </a:ln>
              <a:effectLst/>
            </c:spPr>
            <c:extLst>
              <c:ext xmlns:c16="http://schemas.microsoft.com/office/drawing/2014/chart" uri="{C3380CC4-5D6E-409C-BE32-E72D297353CC}">
                <c16:uniqueId val="{00000003-2EB1-4433-BFC9-722426232932}"/>
              </c:ext>
            </c:extLst>
          </c:dPt>
          <c:dPt>
            <c:idx val="3"/>
            <c:invertIfNegative val="0"/>
            <c:bubble3D val="0"/>
            <c:spPr>
              <a:solidFill>
                <a:schemeClr val="tx1">
                  <a:lumMod val="50000"/>
                  <a:lumOff val="50000"/>
                </a:schemeClr>
              </a:solidFill>
              <a:ln>
                <a:noFill/>
              </a:ln>
              <a:effectLst/>
            </c:spPr>
            <c:extLst>
              <c:ext xmlns:c16="http://schemas.microsoft.com/office/drawing/2014/chart" uri="{C3380CC4-5D6E-409C-BE32-E72D297353CC}">
                <c16:uniqueId val="{00000006-D8AC-874D-9A1D-C0CA0C4DB777}"/>
              </c:ext>
            </c:extLst>
          </c:dPt>
          <c:dLbls>
            <c:numFmt formatCode="#&quot;%&quot;" sourceLinked="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Suisse Int'l" panose="020B0804000000000000" pitchFamily="34" charset="77"/>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Latinx/
Hispanic</c:v>
                </c:pt>
                <c:pt idx="1">
                  <c:v>Black</c:v>
                </c:pt>
                <c:pt idx="2">
                  <c:v>White</c:v>
                </c:pt>
                <c:pt idx="3">
                  <c:v>All</c:v>
                </c:pt>
              </c:strCache>
            </c:strRef>
          </c:cat>
          <c:val>
            <c:numRef>
              <c:f>Sheet1!$B$2:$B$5</c:f>
              <c:numCache>
                <c:formatCode>General</c:formatCode>
                <c:ptCount val="4"/>
                <c:pt idx="0">
                  <c:v>70</c:v>
                </c:pt>
                <c:pt idx="1">
                  <c:v>66</c:v>
                </c:pt>
                <c:pt idx="2">
                  <c:v>76</c:v>
                </c:pt>
                <c:pt idx="3">
                  <c:v>73</c:v>
                </c:pt>
              </c:numCache>
            </c:numRef>
          </c:val>
          <c:extLst>
            <c:ext xmlns:c16="http://schemas.microsoft.com/office/drawing/2014/chart" uri="{C3380CC4-5D6E-409C-BE32-E72D297353CC}">
              <c16:uniqueId val="{00000000-2EB1-4433-BFC9-722426232932}"/>
            </c:ext>
          </c:extLst>
        </c:ser>
        <c:dLbls>
          <c:showLegendKey val="0"/>
          <c:showVal val="0"/>
          <c:showCatName val="0"/>
          <c:showSerName val="0"/>
          <c:showPercent val="0"/>
          <c:showBubbleSize val="0"/>
        </c:dLbls>
        <c:gapWidth val="92"/>
        <c:axId val="614754208"/>
        <c:axId val="614754536"/>
      </c:barChart>
      <c:catAx>
        <c:axId val="61475420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Suisse Int'l" panose="020B0804000000000000" pitchFamily="34" charset="77"/>
                <a:ea typeface="+mn-ea"/>
                <a:cs typeface="+mn-cs"/>
              </a:defRPr>
            </a:pPr>
            <a:endParaRPr lang="en-US"/>
          </a:p>
        </c:txPr>
        <c:crossAx val="614754536"/>
        <c:crosses val="autoZero"/>
        <c:auto val="1"/>
        <c:lblAlgn val="ctr"/>
        <c:lblOffset val="100"/>
        <c:noMultiLvlLbl val="0"/>
      </c:catAx>
      <c:valAx>
        <c:axId val="614754536"/>
        <c:scaling>
          <c:orientation val="minMax"/>
          <c:max val="100"/>
          <c:min val="0"/>
        </c:scaling>
        <c:delete val="1"/>
        <c:axPos val="b"/>
        <c:numFmt formatCode="General" sourceLinked="1"/>
        <c:majorTickMark val="out"/>
        <c:minorTickMark val="none"/>
        <c:tickLblPos val="nextTo"/>
        <c:crossAx val="6147542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0" i="0">
          <a:latin typeface="Suisse Int'l" panose="020B0804000000000000" pitchFamily="34" charset="77"/>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5-2EB1-4433-BFC9-722426232932}"/>
              </c:ext>
            </c:extLst>
          </c:dPt>
          <c:dPt>
            <c:idx val="1"/>
            <c:invertIfNegative val="0"/>
            <c:bubble3D val="0"/>
            <c:spPr>
              <a:solidFill>
                <a:schemeClr val="bg2"/>
              </a:solidFill>
              <a:ln>
                <a:noFill/>
              </a:ln>
              <a:effectLst/>
            </c:spPr>
            <c:extLst>
              <c:ext xmlns:c16="http://schemas.microsoft.com/office/drawing/2014/chart" uri="{C3380CC4-5D6E-409C-BE32-E72D297353CC}">
                <c16:uniqueId val="{00000004-2EB1-4433-BFC9-722426232932}"/>
              </c:ext>
            </c:extLst>
          </c:dPt>
          <c:dPt>
            <c:idx val="2"/>
            <c:invertIfNegative val="0"/>
            <c:bubble3D val="0"/>
            <c:spPr>
              <a:solidFill>
                <a:schemeClr val="accent1"/>
              </a:solidFill>
              <a:ln>
                <a:noFill/>
              </a:ln>
              <a:effectLst/>
            </c:spPr>
            <c:extLst>
              <c:ext xmlns:c16="http://schemas.microsoft.com/office/drawing/2014/chart" uri="{C3380CC4-5D6E-409C-BE32-E72D297353CC}">
                <c16:uniqueId val="{00000003-2EB1-4433-BFC9-722426232932}"/>
              </c:ext>
            </c:extLst>
          </c:dPt>
          <c:dPt>
            <c:idx val="3"/>
            <c:invertIfNegative val="0"/>
            <c:bubble3D val="0"/>
            <c:spPr>
              <a:solidFill>
                <a:schemeClr val="tx1">
                  <a:lumMod val="50000"/>
                  <a:lumOff val="50000"/>
                </a:schemeClr>
              </a:solidFill>
              <a:ln>
                <a:noFill/>
              </a:ln>
              <a:effectLst/>
            </c:spPr>
            <c:extLst>
              <c:ext xmlns:c16="http://schemas.microsoft.com/office/drawing/2014/chart" uri="{C3380CC4-5D6E-409C-BE32-E72D297353CC}">
                <c16:uniqueId val="{00000006-AF1C-9942-89ED-99D9E6EF5DDA}"/>
              </c:ext>
            </c:extLst>
          </c:dPt>
          <c:dLbls>
            <c:numFmt formatCode="#&quot;%&quot;" sourceLinked="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Suisse Int'l" panose="020B0804000000000000" pitchFamily="34" charset="77"/>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Latinx/
Hispanic</c:v>
                </c:pt>
                <c:pt idx="1">
                  <c:v>Black</c:v>
                </c:pt>
                <c:pt idx="2">
                  <c:v>White</c:v>
                </c:pt>
                <c:pt idx="3">
                  <c:v>All</c:v>
                </c:pt>
              </c:strCache>
            </c:strRef>
          </c:cat>
          <c:val>
            <c:numRef>
              <c:f>Sheet1!$B$2:$B$5</c:f>
              <c:numCache>
                <c:formatCode>0.0</c:formatCode>
                <c:ptCount val="4"/>
                <c:pt idx="0">
                  <c:v>33.696489329704207</c:v>
                </c:pt>
                <c:pt idx="1">
                  <c:v>36.679186011871444</c:v>
                </c:pt>
                <c:pt idx="2">
                  <c:v>46.591053937622561</c:v>
                </c:pt>
                <c:pt idx="3">
                  <c:v>42.898549188571728</c:v>
                </c:pt>
              </c:numCache>
            </c:numRef>
          </c:val>
          <c:extLst>
            <c:ext xmlns:c16="http://schemas.microsoft.com/office/drawing/2014/chart" uri="{C3380CC4-5D6E-409C-BE32-E72D297353CC}">
              <c16:uniqueId val="{00000000-2EB1-4433-BFC9-722426232932}"/>
            </c:ext>
          </c:extLst>
        </c:ser>
        <c:dLbls>
          <c:showLegendKey val="0"/>
          <c:showVal val="0"/>
          <c:showCatName val="0"/>
          <c:showSerName val="0"/>
          <c:showPercent val="0"/>
          <c:showBubbleSize val="0"/>
        </c:dLbls>
        <c:gapWidth val="92"/>
        <c:axId val="614754208"/>
        <c:axId val="614754536"/>
      </c:barChart>
      <c:catAx>
        <c:axId val="61475420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Suisse Int'l" panose="020B0804000000000000" pitchFamily="34" charset="77"/>
                <a:ea typeface="+mn-ea"/>
                <a:cs typeface="+mn-cs"/>
              </a:defRPr>
            </a:pPr>
            <a:endParaRPr lang="en-US"/>
          </a:p>
        </c:txPr>
        <c:crossAx val="614754536"/>
        <c:crosses val="autoZero"/>
        <c:auto val="1"/>
        <c:lblAlgn val="ctr"/>
        <c:lblOffset val="100"/>
        <c:noMultiLvlLbl val="0"/>
      </c:catAx>
      <c:valAx>
        <c:axId val="614754536"/>
        <c:scaling>
          <c:orientation val="minMax"/>
          <c:max val="100"/>
          <c:min val="0"/>
        </c:scaling>
        <c:delete val="1"/>
        <c:axPos val="b"/>
        <c:numFmt formatCode="0.0" sourceLinked="1"/>
        <c:majorTickMark val="out"/>
        <c:minorTickMark val="none"/>
        <c:tickLblPos val="nextTo"/>
        <c:crossAx val="6147542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0" i="0">
          <a:latin typeface="Suisse Int'l" panose="020B0804000000000000" pitchFamily="34" charset="77"/>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5-2EB1-4433-BFC9-722426232932}"/>
              </c:ext>
            </c:extLst>
          </c:dPt>
          <c:dPt>
            <c:idx val="1"/>
            <c:invertIfNegative val="0"/>
            <c:bubble3D val="0"/>
            <c:spPr>
              <a:solidFill>
                <a:schemeClr val="bg2"/>
              </a:solidFill>
              <a:ln>
                <a:noFill/>
              </a:ln>
              <a:effectLst/>
            </c:spPr>
            <c:extLst>
              <c:ext xmlns:c16="http://schemas.microsoft.com/office/drawing/2014/chart" uri="{C3380CC4-5D6E-409C-BE32-E72D297353CC}">
                <c16:uniqueId val="{00000004-2EB1-4433-BFC9-722426232932}"/>
              </c:ext>
            </c:extLst>
          </c:dPt>
          <c:dPt>
            <c:idx val="2"/>
            <c:invertIfNegative val="0"/>
            <c:bubble3D val="0"/>
            <c:spPr>
              <a:solidFill>
                <a:schemeClr val="accent1"/>
              </a:solidFill>
              <a:ln>
                <a:noFill/>
              </a:ln>
              <a:effectLst/>
            </c:spPr>
            <c:extLst>
              <c:ext xmlns:c16="http://schemas.microsoft.com/office/drawing/2014/chart" uri="{C3380CC4-5D6E-409C-BE32-E72D297353CC}">
                <c16:uniqueId val="{00000003-2EB1-4433-BFC9-722426232932}"/>
              </c:ext>
            </c:extLst>
          </c:dPt>
          <c:dPt>
            <c:idx val="3"/>
            <c:invertIfNegative val="0"/>
            <c:bubble3D val="0"/>
            <c:spPr>
              <a:solidFill>
                <a:schemeClr val="tx1">
                  <a:lumMod val="50000"/>
                  <a:lumOff val="50000"/>
                </a:schemeClr>
              </a:solidFill>
              <a:ln>
                <a:noFill/>
              </a:ln>
              <a:effectLst/>
            </c:spPr>
            <c:extLst>
              <c:ext xmlns:c16="http://schemas.microsoft.com/office/drawing/2014/chart" uri="{C3380CC4-5D6E-409C-BE32-E72D297353CC}">
                <c16:uniqueId val="{00000006-1D26-7E4F-9807-EF751B13AB26}"/>
              </c:ext>
            </c:extLst>
          </c:dPt>
          <c:dLbls>
            <c:numFmt formatCode="#&quot;%&quot;" sourceLinked="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Suisse Int'l" panose="020B0804000000000000" pitchFamily="34" charset="77"/>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Latinx/
Hispanic</c:v>
                </c:pt>
                <c:pt idx="1">
                  <c:v>Black</c:v>
                </c:pt>
                <c:pt idx="2">
                  <c:v>White</c:v>
                </c:pt>
                <c:pt idx="3">
                  <c:v>All</c:v>
                </c:pt>
              </c:strCache>
            </c:strRef>
          </c:cat>
          <c:val>
            <c:numRef>
              <c:f>Sheet1!$B$2:$B$5</c:f>
              <c:numCache>
                <c:formatCode>General</c:formatCode>
                <c:ptCount val="4"/>
                <c:pt idx="0">
                  <c:v>58</c:v>
                </c:pt>
                <c:pt idx="1">
                  <c:v>60</c:v>
                </c:pt>
                <c:pt idx="2">
                  <c:v>70</c:v>
                </c:pt>
                <c:pt idx="3">
                  <c:v>66</c:v>
                </c:pt>
              </c:numCache>
            </c:numRef>
          </c:val>
          <c:extLst>
            <c:ext xmlns:c16="http://schemas.microsoft.com/office/drawing/2014/chart" uri="{C3380CC4-5D6E-409C-BE32-E72D297353CC}">
              <c16:uniqueId val="{00000000-2EB1-4433-BFC9-722426232932}"/>
            </c:ext>
          </c:extLst>
        </c:ser>
        <c:dLbls>
          <c:showLegendKey val="0"/>
          <c:showVal val="0"/>
          <c:showCatName val="0"/>
          <c:showSerName val="0"/>
          <c:showPercent val="0"/>
          <c:showBubbleSize val="0"/>
        </c:dLbls>
        <c:gapWidth val="92"/>
        <c:axId val="614754208"/>
        <c:axId val="614754536"/>
      </c:barChart>
      <c:catAx>
        <c:axId val="61475420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Suisse Int'l" panose="020B0804000000000000" pitchFamily="34" charset="77"/>
                <a:ea typeface="+mn-ea"/>
                <a:cs typeface="+mn-cs"/>
              </a:defRPr>
            </a:pPr>
            <a:endParaRPr lang="en-US"/>
          </a:p>
        </c:txPr>
        <c:crossAx val="614754536"/>
        <c:crosses val="autoZero"/>
        <c:auto val="1"/>
        <c:lblAlgn val="ctr"/>
        <c:lblOffset val="100"/>
        <c:noMultiLvlLbl val="0"/>
      </c:catAx>
      <c:valAx>
        <c:axId val="614754536"/>
        <c:scaling>
          <c:orientation val="minMax"/>
          <c:max val="100"/>
        </c:scaling>
        <c:delete val="1"/>
        <c:axPos val="b"/>
        <c:numFmt formatCode="General" sourceLinked="1"/>
        <c:majorTickMark val="out"/>
        <c:minorTickMark val="none"/>
        <c:tickLblPos val="nextTo"/>
        <c:crossAx val="6147542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0" i="0">
          <a:latin typeface="Suisse Int'l" panose="020B0804000000000000" pitchFamily="34" charset="77"/>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5-2EB1-4433-BFC9-722426232932}"/>
              </c:ext>
            </c:extLst>
          </c:dPt>
          <c:dPt>
            <c:idx val="1"/>
            <c:invertIfNegative val="0"/>
            <c:bubble3D val="0"/>
            <c:spPr>
              <a:solidFill>
                <a:schemeClr val="bg2"/>
              </a:solidFill>
              <a:ln>
                <a:noFill/>
              </a:ln>
              <a:effectLst/>
            </c:spPr>
            <c:extLst>
              <c:ext xmlns:c16="http://schemas.microsoft.com/office/drawing/2014/chart" uri="{C3380CC4-5D6E-409C-BE32-E72D297353CC}">
                <c16:uniqueId val="{00000004-2EB1-4433-BFC9-722426232932}"/>
              </c:ext>
            </c:extLst>
          </c:dPt>
          <c:dPt>
            <c:idx val="2"/>
            <c:invertIfNegative val="0"/>
            <c:bubble3D val="0"/>
            <c:spPr>
              <a:solidFill>
                <a:schemeClr val="accent1"/>
              </a:solidFill>
              <a:ln>
                <a:noFill/>
              </a:ln>
              <a:effectLst/>
            </c:spPr>
            <c:extLst>
              <c:ext xmlns:c16="http://schemas.microsoft.com/office/drawing/2014/chart" uri="{C3380CC4-5D6E-409C-BE32-E72D297353CC}">
                <c16:uniqueId val="{00000003-2EB1-4433-BFC9-722426232932}"/>
              </c:ext>
            </c:extLst>
          </c:dPt>
          <c:dPt>
            <c:idx val="3"/>
            <c:invertIfNegative val="0"/>
            <c:bubble3D val="0"/>
            <c:spPr>
              <a:solidFill>
                <a:schemeClr val="tx1">
                  <a:lumMod val="50000"/>
                  <a:lumOff val="50000"/>
                </a:schemeClr>
              </a:solidFill>
              <a:ln>
                <a:noFill/>
              </a:ln>
              <a:effectLst/>
            </c:spPr>
            <c:extLst>
              <c:ext xmlns:c16="http://schemas.microsoft.com/office/drawing/2014/chart" uri="{C3380CC4-5D6E-409C-BE32-E72D297353CC}">
                <c16:uniqueId val="{00000006-99EA-554B-BAAB-D307AB9976F5}"/>
              </c:ext>
            </c:extLst>
          </c:dPt>
          <c:dLbls>
            <c:numFmt formatCode="#&quot;%&quot;" sourceLinked="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Suisse Int'l" panose="020B0804000000000000" pitchFamily="34" charset="77"/>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Latinx/
Hispanic</c:v>
                </c:pt>
                <c:pt idx="1">
                  <c:v>Black</c:v>
                </c:pt>
                <c:pt idx="2">
                  <c:v>White</c:v>
                </c:pt>
                <c:pt idx="3">
                  <c:v>All</c:v>
                </c:pt>
              </c:strCache>
            </c:strRef>
          </c:cat>
          <c:val>
            <c:numRef>
              <c:f>Sheet1!$B$2:$B$5</c:f>
              <c:numCache>
                <c:formatCode>General</c:formatCode>
                <c:ptCount val="4"/>
                <c:pt idx="0">
                  <c:v>33.9</c:v>
                </c:pt>
                <c:pt idx="1">
                  <c:v>32.9</c:v>
                </c:pt>
                <c:pt idx="2">
                  <c:v>50.3</c:v>
                </c:pt>
                <c:pt idx="3">
                  <c:v>44.8</c:v>
                </c:pt>
              </c:numCache>
            </c:numRef>
          </c:val>
          <c:extLst>
            <c:ext xmlns:c16="http://schemas.microsoft.com/office/drawing/2014/chart" uri="{C3380CC4-5D6E-409C-BE32-E72D297353CC}">
              <c16:uniqueId val="{00000000-2EB1-4433-BFC9-722426232932}"/>
            </c:ext>
          </c:extLst>
        </c:ser>
        <c:dLbls>
          <c:showLegendKey val="0"/>
          <c:showVal val="0"/>
          <c:showCatName val="0"/>
          <c:showSerName val="0"/>
          <c:showPercent val="0"/>
          <c:showBubbleSize val="0"/>
        </c:dLbls>
        <c:gapWidth val="92"/>
        <c:axId val="614754208"/>
        <c:axId val="614754536"/>
      </c:barChart>
      <c:catAx>
        <c:axId val="61475420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Suisse Int'l" panose="020B0804000000000000" pitchFamily="34" charset="77"/>
                <a:ea typeface="+mn-ea"/>
                <a:cs typeface="+mn-cs"/>
              </a:defRPr>
            </a:pPr>
            <a:endParaRPr lang="en-US"/>
          </a:p>
        </c:txPr>
        <c:crossAx val="614754536"/>
        <c:crosses val="autoZero"/>
        <c:auto val="1"/>
        <c:lblAlgn val="ctr"/>
        <c:lblOffset val="100"/>
        <c:noMultiLvlLbl val="0"/>
      </c:catAx>
      <c:valAx>
        <c:axId val="614754536"/>
        <c:scaling>
          <c:orientation val="minMax"/>
          <c:max val="100"/>
          <c:min val="0"/>
        </c:scaling>
        <c:delete val="1"/>
        <c:axPos val="b"/>
        <c:numFmt formatCode="General" sourceLinked="1"/>
        <c:majorTickMark val="out"/>
        <c:minorTickMark val="none"/>
        <c:tickLblPos val="nextTo"/>
        <c:crossAx val="6147542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0" i="0">
          <a:solidFill>
            <a:schemeClr val="tx1"/>
          </a:solidFill>
          <a:latin typeface="Suisse Int'l" panose="020B0804000000000000" pitchFamily="34" charset="77"/>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5-2EB1-4433-BFC9-722426232932}"/>
              </c:ext>
            </c:extLst>
          </c:dPt>
          <c:dPt>
            <c:idx val="1"/>
            <c:invertIfNegative val="0"/>
            <c:bubble3D val="0"/>
            <c:spPr>
              <a:solidFill>
                <a:schemeClr val="bg2"/>
              </a:solidFill>
              <a:ln>
                <a:noFill/>
              </a:ln>
              <a:effectLst/>
            </c:spPr>
            <c:extLst>
              <c:ext xmlns:c16="http://schemas.microsoft.com/office/drawing/2014/chart" uri="{C3380CC4-5D6E-409C-BE32-E72D297353CC}">
                <c16:uniqueId val="{00000004-2EB1-4433-BFC9-722426232932}"/>
              </c:ext>
            </c:extLst>
          </c:dPt>
          <c:dPt>
            <c:idx val="2"/>
            <c:invertIfNegative val="0"/>
            <c:bubble3D val="0"/>
            <c:spPr>
              <a:solidFill>
                <a:schemeClr val="accent1"/>
              </a:solidFill>
              <a:ln>
                <a:noFill/>
              </a:ln>
              <a:effectLst/>
            </c:spPr>
            <c:extLst>
              <c:ext xmlns:c16="http://schemas.microsoft.com/office/drawing/2014/chart" uri="{C3380CC4-5D6E-409C-BE32-E72D297353CC}">
                <c16:uniqueId val="{00000003-2EB1-4433-BFC9-722426232932}"/>
              </c:ext>
            </c:extLst>
          </c:dPt>
          <c:dPt>
            <c:idx val="3"/>
            <c:invertIfNegative val="0"/>
            <c:bubble3D val="0"/>
            <c:spPr>
              <a:solidFill>
                <a:schemeClr val="tx1">
                  <a:lumMod val="50000"/>
                  <a:lumOff val="50000"/>
                </a:schemeClr>
              </a:solidFill>
              <a:ln>
                <a:noFill/>
              </a:ln>
              <a:effectLst/>
            </c:spPr>
            <c:extLst>
              <c:ext xmlns:c16="http://schemas.microsoft.com/office/drawing/2014/chart" uri="{C3380CC4-5D6E-409C-BE32-E72D297353CC}">
                <c16:uniqueId val="{00000006-B1AA-0F46-9BAC-CE4D4F0BBC47}"/>
              </c:ext>
            </c:extLst>
          </c:dPt>
          <c:dLbls>
            <c:numFmt formatCode="#&quot;%&quot;" sourceLinked="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Suisse Int'l" panose="020B0804000000000000" pitchFamily="34" charset="77"/>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Latinx/
Hispanic</c:v>
                </c:pt>
                <c:pt idx="1">
                  <c:v>Black</c:v>
                </c:pt>
                <c:pt idx="2">
                  <c:v>White</c:v>
                </c:pt>
                <c:pt idx="3">
                  <c:v>All</c:v>
                </c:pt>
              </c:strCache>
            </c:strRef>
          </c:cat>
          <c:val>
            <c:numRef>
              <c:f>Sheet1!$B$2:$B$5</c:f>
              <c:numCache>
                <c:formatCode>General</c:formatCode>
                <c:ptCount val="4"/>
                <c:pt idx="0">
                  <c:v>24</c:v>
                </c:pt>
                <c:pt idx="1">
                  <c:v>19</c:v>
                </c:pt>
                <c:pt idx="2">
                  <c:v>14</c:v>
                </c:pt>
                <c:pt idx="3">
                  <c:v>17</c:v>
                </c:pt>
              </c:numCache>
            </c:numRef>
          </c:val>
          <c:extLst>
            <c:ext xmlns:c16="http://schemas.microsoft.com/office/drawing/2014/chart" uri="{C3380CC4-5D6E-409C-BE32-E72D297353CC}">
              <c16:uniqueId val="{00000000-2EB1-4433-BFC9-722426232932}"/>
            </c:ext>
          </c:extLst>
        </c:ser>
        <c:dLbls>
          <c:showLegendKey val="0"/>
          <c:showVal val="0"/>
          <c:showCatName val="0"/>
          <c:showSerName val="0"/>
          <c:showPercent val="0"/>
          <c:showBubbleSize val="0"/>
        </c:dLbls>
        <c:gapWidth val="92"/>
        <c:axId val="614754208"/>
        <c:axId val="614754536"/>
      </c:barChart>
      <c:catAx>
        <c:axId val="61475420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Suisse Int'l" panose="020B0804000000000000" pitchFamily="34" charset="77"/>
                <a:ea typeface="+mn-ea"/>
                <a:cs typeface="+mn-cs"/>
              </a:defRPr>
            </a:pPr>
            <a:endParaRPr lang="en-US"/>
          </a:p>
        </c:txPr>
        <c:crossAx val="614754536"/>
        <c:crosses val="autoZero"/>
        <c:auto val="1"/>
        <c:lblAlgn val="ctr"/>
        <c:lblOffset val="100"/>
        <c:noMultiLvlLbl val="0"/>
      </c:catAx>
      <c:valAx>
        <c:axId val="614754536"/>
        <c:scaling>
          <c:orientation val="minMax"/>
          <c:max val="100"/>
        </c:scaling>
        <c:delete val="1"/>
        <c:axPos val="b"/>
        <c:numFmt formatCode="General" sourceLinked="1"/>
        <c:majorTickMark val="out"/>
        <c:minorTickMark val="none"/>
        <c:tickLblPos val="nextTo"/>
        <c:crossAx val="6147542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0" i="0">
          <a:latin typeface="Suisse Int'l" panose="020B0804000000000000" pitchFamily="34" charset="77"/>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410892660922648E-2"/>
          <c:y val="1.9102418382050269E-2"/>
          <c:w val="0.93117821467815465"/>
          <c:h val="0.84873501155616426"/>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4FBE-468A-BB97-A26A124C6798}"/>
              </c:ext>
            </c:extLst>
          </c:dPt>
          <c:dPt>
            <c:idx val="1"/>
            <c:invertIfNegative val="0"/>
            <c:bubble3D val="0"/>
            <c:spPr>
              <a:solidFill>
                <a:schemeClr val="bg2"/>
              </a:solidFill>
              <a:ln>
                <a:noFill/>
              </a:ln>
              <a:effectLst/>
            </c:spPr>
            <c:extLst>
              <c:ext xmlns:c16="http://schemas.microsoft.com/office/drawing/2014/chart" uri="{C3380CC4-5D6E-409C-BE32-E72D297353CC}">
                <c16:uniqueId val="{00000003-4FBE-468A-BB97-A26A124C6798}"/>
              </c:ext>
            </c:extLst>
          </c:dPt>
          <c:dPt>
            <c:idx val="2"/>
            <c:invertIfNegative val="0"/>
            <c:bubble3D val="0"/>
            <c:spPr>
              <a:solidFill>
                <a:schemeClr val="accent4"/>
              </a:solidFill>
              <a:ln>
                <a:noFill/>
              </a:ln>
              <a:effectLst/>
            </c:spPr>
            <c:extLst>
              <c:ext xmlns:c16="http://schemas.microsoft.com/office/drawing/2014/chart" uri="{C3380CC4-5D6E-409C-BE32-E72D297353CC}">
                <c16:uniqueId val="{00000005-4FBE-468A-BB97-A26A124C6798}"/>
              </c:ext>
            </c:extLst>
          </c:dPt>
          <c:dLbls>
            <c:numFmt formatCode="#&quot;%&quot;" sourceLinked="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Suisse Int'l" panose="020B0804000000000000" pitchFamily="34" charset="77"/>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White</c:v>
                </c:pt>
                <c:pt idx="1">
                  <c:v>Black</c:v>
                </c:pt>
                <c:pt idx="2">
                  <c:v>Latinx/Hispanic</c:v>
                </c:pt>
              </c:strCache>
            </c:strRef>
          </c:cat>
          <c:val>
            <c:numRef>
              <c:f>Sheet1!$B$2:$B$4</c:f>
              <c:numCache>
                <c:formatCode>General</c:formatCode>
                <c:ptCount val="3"/>
                <c:pt idx="0">
                  <c:v>10</c:v>
                </c:pt>
                <c:pt idx="1">
                  <c:v>16.8</c:v>
                </c:pt>
                <c:pt idx="2">
                  <c:v>17.899999999999999</c:v>
                </c:pt>
              </c:numCache>
            </c:numRef>
          </c:val>
          <c:extLst>
            <c:ext xmlns:c16="http://schemas.microsoft.com/office/drawing/2014/chart" uri="{C3380CC4-5D6E-409C-BE32-E72D297353CC}">
              <c16:uniqueId val="{00000006-4FBE-468A-BB97-A26A124C6798}"/>
            </c:ext>
          </c:extLst>
        </c:ser>
        <c:dLbls>
          <c:showLegendKey val="0"/>
          <c:showVal val="0"/>
          <c:showCatName val="0"/>
          <c:showSerName val="0"/>
          <c:showPercent val="0"/>
          <c:showBubbleSize val="0"/>
        </c:dLbls>
        <c:gapWidth val="92"/>
        <c:axId val="614754208"/>
        <c:axId val="614754536"/>
      </c:barChart>
      <c:catAx>
        <c:axId val="614754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Suisse Int'l" panose="020B0804000000000000" pitchFamily="34" charset="77"/>
                <a:ea typeface="+mn-ea"/>
                <a:cs typeface="+mn-cs"/>
              </a:defRPr>
            </a:pPr>
            <a:endParaRPr lang="en-US"/>
          </a:p>
        </c:txPr>
        <c:crossAx val="614754536"/>
        <c:crosses val="autoZero"/>
        <c:auto val="1"/>
        <c:lblAlgn val="ctr"/>
        <c:lblOffset val="100"/>
        <c:noMultiLvlLbl val="0"/>
      </c:catAx>
      <c:valAx>
        <c:axId val="614754536"/>
        <c:scaling>
          <c:orientation val="minMax"/>
          <c:max val="60"/>
        </c:scaling>
        <c:delete val="1"/>
        <c:axPos val="l"/>
        <c:numFmt formatCode="General" sourceLinked="1"/>
        <c:majorTickMark val="out"/>
        <c:minorTickMark val="none"/>
        <c:tickLblPos val="nextTo"/>
        <c:crossAx val="6147542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0" i="0">
          <a:latin typeface="Suisse Int'l" panose="020B0804000000000000" pitchFamily="34" charset="77"/>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909085333217722"/>
          <c:y val="9.773846329339296E-2"/>
          <c:w val="0.8209091610334075"/>
          <c:h val="0.8344257253769326"/>
        </c:manualLayout>
      </c:layout>
      <c:barChart>
        <c:barDir val="bar"/>
        <c:grouping val="stacked"/>
        <c:varyColors val="0"/>
        <c:ser>
          <c:idx val="0"/>
          <c:order val="0"/>
          <c:tx>
            <c:strRef>
              <c:f>Sheet1!$B$1</c:f>
              <c:strCache>
                <c:ptCount val="1"/>
                <c:pt idx="0">
                  <c:v>0-99% FPL</c:v>
                </c:pt>
              </c:strCache>
            </c:strRef>
          </c:tx>
          <c:spPr>
            <a:solidFill>
              <a:schemeClr val="accent1"/>
            </a:solidFill>
            <a:ln>
              <a:noFill/>
            </a:ln>
            <a:effectLst/>
          </c:spPr>
          <c:invertIfNegative val="0"/>
          <c:dPt>
            <c:idx val="0"/>
            <c:invertIfNegative val="0"/>
            <c:bubble3D val="0"/>
            <c:spPr>
              <a:solidFill>
                <a:schemeClr val="accent4">
                  <a:lumMod val="75000"/>
                </a:schemeClr>
              </a:solidFill>
              <a:ln>
                <a:noFill/>
              </a:ln>
              <a:effectLst/>
            </c:spPr>
            <c:extLst>
              <c:ext xmlns:c16="http://schemas.microsoft.com/office/drawing/2014/chart" uri="{C3380CC4-5D6E-409C-BE32-E72D297353CC}">
                <c16:uniqueId val="{00000001-DF98-4603-85F8-F08B56015EAC}"/>
              </c:ext>
            </c:extLst>
          </c:dPt>
          <c:dPt>
            <c:idx val="1"/>
            <c:invertIfNegative val="0"/>
            <c:bubble3D val="0"/>
            <c:spPr>
              <a:solidFill>
                <a:schemeClr val="bg2">
                  <a:lumMod val="75000"/>
                </a:schemeClr>
              </a:solidFill>
              <a:ln>
                <a:noFill/>
              </a:ln>
              <a:effectLst/>
            </c:spPr>
            <c:extLst>
              <c:ext xmlns:c16="http://schemas.microsoft.com/office/drawing/2014/chart" uri="{C3380CC4-5D6E-409C-BE32-E72D297353CC}">
                <c16:uniqueId val="{00000003-DF98-4603-85F8-F08B56015EAC}"/>
              </c:ext>
            </c:extLst>
          </c:dPt>
          <c:dPt>
            <c:idx val="2"/>
            <c:invertIfNegative val="0"/>
            <c:bubble3D val="0"/>
            <c:spPr>
              <a:solidFill>
                <a:schemeClr val="accent1"/>
              </a:solidFill>
              <a:ln>
                <a:noFill/>
              </a:ln>
              <a:effectLst/>
            </c:spPr>
            <c:extLst>
              <c:ext xmlns:c16="http://schemas.microsoft.com/office/drawing/2014/chart" uri="{C3380CC4-5D6E-409C-BE32-E72D297353CC}">
                <c16:uniqueId val="{00000005-DF98-4603-85F8-F08B56015EAC}"/>
              </c:ext>
            </c:extLst>
          </c:dPt>
          <c:dPt>
            <c:idx val="3"/>
            <c:invertIfNegative val="0"/>
            <c:bubble3D val="0"/>
            <c:spPr>
              <a:solidFill>
                <a:schemeClr val="tx1">
                  <a:lumMod val="75000"/>
                  <a:lumOff val="25000"/>
                </a:schemeClr>
              </a:solidFill>
              <a:ln>
                <a:noFill/>
              </a:ln>
              <a:effectLst/>
            </c:spPr>
            <c:extLst>
              <c:ext xmlns:c16="http://schemas.microsoft.com/office/drawing/2014/chart" uri="{C3380CC4-5D6E-409C-BE32-E72D297353CC}">
                <c16:uniqueId val="{0000001E-996A-C442-A1E1-2C115743A2EB}"/>
              </c:ext>
            </c:extLst>
          </c:dPt>
          <c:dLbls>
            <c:numFmt formatCode="#&quot;%&quot;" sourceLinked="0"/>
            <c:spPr>
              <a:noFill/>
              <a:ln>
                <a:noFill/>
              </a:ln>
              <a:effectLst/>
            </c:spPr>
            <c:txPr>
              <a:bodyPr rot="0" spcFirstLastPara="1" vertOverflow="ellipsis" vert="horz" wrap="square" anchor="ctr" anchorCtr="1"/>
              <a:lstStyle/>
              <a:p>
                <a:pPr>
                  <a:defRPr sz="1000" b="0" i="0" u="none" strike="noStrike" kern="1200" baseline="0">
                    <a:solidFill>
                      <a:schemeClr val="bg1"/>
                    </a:solidFill>
                    <a:latin typeface="Suisse Int'l" panose="020B0804000000000000" pitchFamily="34" charset="77"/>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Latinx/
Hispanic</c:v>
                </c:pt>
                <c:pt idx="1">
                  <c:v>Black</c:v>
                </c:pt>
                <c:pt idx="2">
                  <c:v>White</c:v>
                </c:pt>
                <c:pt idx="3">
                  <c:v>All</c:v>
                </c:pt>
              </c:strCache>
            </c:strRef>
          </c:cat>
          <c:val>
            <c:numRef>
              <c:f>Sheet1!$B$2:$B$5</c:f>
              <c:numCache>
                <c:formatCode>General</c:formatCode>
                <c:ptCount val="4"/>
                <c:pt idx="0">
                  <c:v>17.212473406572908</c:v>
                </c:pt>
                <c:pt idx="1">
                  <c:v>21.204028369081797</c:v>
                </c:pt>
                <c:pt idx="2">
                  <c:v>9.03570362071207</c:v>
                </c:pt>
                <c:pt idx="3">
                  <c:v>12.334960617921539</c:v>
                </c:pt>
              </c:numCache>
            </c:numRef>
          </c:val>
          <c:extLst>
            <c:ext xmlns:c16="http://schemas.microsoft.com/office/drawing/2014/chart" uri="{C3380CC4-5D6E-409C-BE32-E72D297353CC}">
              <c16:uniqueId val="{00000006-DF98-4603-85F8-F08B56015EAC}"/>
            </c:ext>
          </c:extLst>
        </c:ser>
        <c:ser>
          <c:idx val="1"/>
          <c:order val="1"/>
          <c:tx>
            <c:strRef>
              <c:f>Sheet1!$C$1</c:f>
              <c:strCache>
                <c:ptCount val="1"/>
                <c:pt idx="0">
                  <c:v>100-199% FPL</c:v>
                </c:pt>
              </c:strCache>
            </c:strRef>
          </c:tx>
          <c:spPr>
            <a:solidFill>
              <a:schemeClr val="accent2"/>
            </a:solidFill>
            <a:ln>
              <a:noFill/>
            </a:ln>
            <a:effectLst/>
          </c:spPr>
          <c:invertIfNegative val="0"/>
          <c:dPt>
            <c:idx val="0"/>
            <c:invertIfNegative val="0"/>
            <c:bubble3D val="0"/>
            <c:spPr>
              <a:solidFill>
                <a:schemeClr val="accent4"/>
              </a:solidFill>
              <a:ln>
                <a:noFill/>
              </a:ln>
              <a:effectLst/>
            </c:spPr>
            <c:extLst>
              <c:ext xmlns:c16="http://schemas.microsoft.com/office/drawing/2014/chart" uri="{C3380CC4-5D6E-409C-BE32-E72D297353CC}">
                <c16:uniqueId val="{00000008-DF98-4603-85F8-F08B56015EAC}"/>
              </c:ext>
            </c:extLst>
          </c:dPt>
          <c:dPt>
            <c:idx val="1"/>
            <c:invertIfNegative val="0"/>
            <c:bubble3D val="0"/>
            <c:spPr>
              <a:solidFill>
                <a:schemeClr val="bg2"/>
              </a:solidFill>
              <a:ln>
                <a:noFill/>
              </a:ln>
              <a:effectLst/>
            </c:spPr>
            <c:extLst>
              <c:ext xmlns:c16="http://schemas.microsoft.com/office/drawing/2014/chart" uri="{C3380CC4-5D6E-409C-BE32-E72D297353CC}">
                <c16:uniqueId val="{0000000A-DF98-4603-85F8-F08B56015EAC}"/>
              </c:ext>
            </c:extLst>
          </c:dPt>
          <c:dPt>
            <c:idx val="2"/>
            <c:invertIfNegative val="0"/>
            <c:bubble3D val="0"/>
            <c:spPr>
              <a:solidFill>
                <a:schemeClr val="accent1">
                  <a:alpha val="70000"/>
                </a:schemeClr>
              </a:solidFill>
              <a:ln>
                <a:noFill/>
              </a:ln>
              <a:effectLst/>
            </c:spPr>
            <c:extLst>
              <c:ext xmlns:c16="http://schemas.microsoft.com/office/drawing/2014/chart" uri="{C3380CC4-5D6E-409C-BE32-E72D297353CC}">
                <c16:uniqueId val="{0000000C-DF98-4603-85F8-F08B56015EAC}"/>
              </c:ext>
            </c:extLst>
          </c:dPt>
          <c:dPt>
            <c:idx val="3"/>
            <c:invertIfNegative val="0"/>
            <c:bubble3D val="0"/>
            <c:spPr>
              <a:solidFill>
                <a:schemeClr val="tx1">
                  <a:lumMod val="75000"/>
                  <a:lumOff val="25000"/>
                  <a:alpha val="70000"/>
                </a:schemeClr>
              </a:solidFill>
              <a:ln>
                <a:noFill/>
              </a:ln>
              <a:effectLst/>
            </c:spPr>
            <c:extLst>
              <c:ext xmlns:c16="http://schemas.microsoft.com/office/drawing/2014/chart" uri="{C3380CC4-5D6E-409C-BE32-E72D297353CC}">
                <c16:uniqueId val="{0000000E-DF98-4603-85F8-F08B56015EAC}"/>
              </c:ext>
            </c:extLst>
          </c:dPt>
          <c:dLbls>
            <c:numFmt formatCode="#&quot;%&quot;" sourceLinked="0"/>
            <c:spPr>
              <a:noFill/>
              <a:ln>
                <a:noFill/>
              </a:ln>
              <a:effectLst/>
            </c:spPr>
            <c:txPr>
              <a:bodyPr rot="0" spcFirstLastPara="1" vertOverflow="ellipsis" vert="horz" wrap="square" anchor="ctr" anchorCtr="1"/>
              <a:lstStyle/>
              <a:p>
                <a:pPr>
                  <a:defRPr sz="1100" b="0" i="0" u="none" strike="noStrike" kern="1200" baseline="0">
                    <a:solidFill>
                      <a:schemeClr val="bg1"/>
                    </a:solidFill>
                    <a:latin typeface="Suisse Int'l" panose="020B0804000000000000" pitchFamily="34" charset="77"/>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Latinx/
Hispanic</c:v>
                </c:pt>
                <c:pt idx="1">
                  <c:v>Black</c:v>
                </c:pt>
                <c:pt idx="2">
                  <c:v>White</c:v>
                </c:pt>
                <c:pt idx="3">
                  <c:v>All</c:v>
                </c:pt>
              </c:strCache>
            </c:strRef>
          </c:cat>
          <c:val>
            <c:numRef>
              <c:f>Sheet1!$C$2:$C$5</c:f>
              <c:numCache>
                <c:formatCode>General</c:formatCode>
                <c:ptCount val="4"/>
                <c:pt idx="0">
                  <c:v>24.704548350871288</c:v>
                </c:pt>
                <c:pt idx="1">
                  <c:v>22.091322822876773</c:v>
                </c:pt>
                <c:pt idx="2">
                  <c:v>13.284494954042591</c:v>
                </c:pt>
                <c:pt idx="3">
                  <c:v>16.605208557163653</c:v>
                </c:pt>
              </c:numCache>
            </c:numRef>
          </c:val>
          <c:extLst>
            <c:ext xmlns:c16="http://schemas.microsoft.com/office/drawing/2014/chart" uri="{C3380CC4-5D6E-409C-BE32-E72D297353CC}">
              <c16:uniqueId val="{0000000F-DF98-4603-85F8-F08B56015EAC}"/>
            </c:ext>
          </c:extLst>
        </c:ser>
        <c:ser>
          <c:idx val="2"/>
          <c:order val="2"/>
          <c:tx>
            <c:strRef>
              <c:f>Sheet1!$D$1</c:f>
              <c:strCache>
                <c:ptCount val="1"/>
                <c:pt idx="0">
                  <c:v>200-399% FPL</c:v>
                </c:pt>
              </c:strCache>
            </c:strRef>
          </c:tx>
          <c:spPr>
            <a:solidFill>
              <a:schemeClr val="accent3"/>
            </a:solidFill>
            <a:ln>
              <a:noFill/>
            </a:ln>
            <a:effectLst/>
          </c:spPr>
          <c:invertIfNegative val="0"/>
          <c:dPt>
            <c:idx val="0"/>
            <c:invertIfNegative val="0"/>
            <c:bubble3D val="0"/>
            <c:spPr>
              <a:solidFill>
                <a:schemeClr val="accent4">
                  <a:alpha val="49805"/>
                </a:schemeClr>
              </a:solidFill>
              <a:ln>
                <a:noFill/>
              </a:ln>
              <a:effectLst/>
            </c:spPr>
            <c:extLst>
              <c:ext xmlns:c16="http://schemas.microsoft.com/office/drawing/2014/chart" uri="{C3380CC4-5D6E-409C-BE32-E72D297353CC}">
                <c16:uniqueId val="{00000011-DF98-4603-85F8-F08B56015EAC}"/>
              </c:ext>
            </c:extLst>
          </c:dPt>
          <c:dPt>
            <c:idx val="1"/>
            <c:invertIfNegative val="0"/>
            <c:bubble3D val="0"/>
            <c:spPr>
              <a:solidFill>
                <a:schemeClr val="bg2">
                  <a:alpha val="64933"/>
                </a:schemeClr>
              </a:solidFill>
              <a:ln>
                <a:noFill/>
              </a:ln>
              <a:effectLst/>
            </c:spPr>
            <c:extLst>
              <c:ext xmlns:c16="http://schemas.microsoft.com/office/drawing/2014/chart" uri="{C3380CC4-5D6E-409C-BE32-E72D297353CC}">
                <c16:uniqueId val="{00000013-DF98-4603-85F8-F08B56015EAC}"/>
              </c:ext>
            </c:extLst>
          </c:dPt>
          <c:dPt>
            <c:idx val="2"/>
            <c:invertIfNegative val="0"/>
            <c:bubble3D val="0"/>
            <c:spPr>
              <a:solidFill>
                <a:schemeClr val="accent1">
                  <a:alpha val="30000"/>
                </a:schemeClr>
              </a:solidFill>
              <a:ln>
                <a:noFill/>
              </a:ln>
              <a:effectLst/>
            </c:spPr>
            <c:extLst>
              <c:ext xmlns:c16="http://schemas.microsoft.com/office/drawing/2014/chart" uri="{C3380CC4-5D6E-409C-BE32-E72D297353CC}">
                <c16:uniqueId val="{00000015-DF98-4603-85F8-F08B56015EAC}"/>
              </c:ext>
            </c:extLst>
          </c:dPt>
          <c:dPt>
            <c:idx val="3"/>
            <c:invertIfNegative val="0"/>
            <c:bubble3D val="0"/>
            <c:spPr>
              <a:solidFill>
                <a:schemeClr val="tx1">
                  <a:lumMod val="50000"/>
                  <a:lumOff val="50000"/>
                  <a:alpha val="40000"/>
                </a:schemeClr>
              </a:solidFill>
              <a:ln>
                <a:noFill/>
              </a:ln>
              <a:effectLst/>
            </c:spPr>
            <c:extLst>
              <c:ext xmlns:c16="http://schemas.microsoft.com/office/drawing/2014/chart" uri="{C3380CC4-5D6E-409C-BE32-E72D297353CC}">
                <c16:uniqueId val="{00000017-DF98-4603-85F8-F08B56015EAC}"/>
              </c:ext>
            </c:extLst>
          </c:dPt>
          <c:dLbls>
            <c:numFmt formatCode="#&quot;%&quot;" sourceLinked="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Suisse Int'l" panose="020B0804000000000000" pitchFamily="34" charset="77"/>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Latinx/
Hispanic</c:v>
                </c:pt>
                <c:pt idx="1">
                  <c:v>Black</c:v>
                </c:pt>
                <c:pt idx="2">
                  <c:v>White</c:v>
                </c:pt>
                <c:pt idx="3">
                  <c:v>All</c:v>
                </c:pt>
              </c:strCache>
            </c:strRef>
          </c:cat>
          <c:val>
            <c:numRef>
              <c:f>Sheet1!$D$2:$D$5</c:f>
              <c:numCache>
                <c:formatCode>General</c:formatCode>
                <c:ptCount val="4"/>
                <c:pt idx="0">
                  <c:v>33.511647192353102</c:v>
                </c:pt>
                <c:pt idx="1">
                  <c:v>30.465290255020257</c:v>
                </c:pt>
                <c:pt idx="2">
                  <c:v>28.655587619558759</c:v>
                </c:pt>
                <c:pt idx="3">
                  <c:v>29.554656940604129</c:v>
                </c:pt>
              </c:numCache>
            </c:numRef>
          </c:val>
          <c:extLst>
            <c:ext xmlns:c16="http://schemas.microsoft.com/office/drawing/2014/chart" uri="{C3380CC4-5D6E-409C-BE32-E72D297353CC}">
              <c16:uniqueId val="{00000018-DF98-4603-85F8-F08B56015EAC}"/>
            </c:ext>
          </c:extLst>
        </c:ser>
        <c:ser>
          <c:idx val="3"/>
          <c:order val="3"/>
          <c:tx>
            <c:strRef>
              <c:f>Sheet1!$E$1</c:f>
              <c:strCache>
                <c:ptCount val="1"/>
                <c:pt idx="0">
                  <c:v>400+% FPL</c:v>
                </c:pt>
              </c:strCache>
            </c:strRef>
          </c:tx>
          <c:spPr>
            <a:solidFill>
              <a:schemeClr val="accent4"/>
            </a:solidFill>
            <a:ln>
              <a:noFill/>
            </a:ln>
            <a:effectLst/>
          </c:spPr>
          <c:invertIfNegative val="0"/>
          <c:dPt>
            <c:idx val="0"/>
            <c:invertIfNegative val="0"/>
            <c:bubble3D val="0"/>
            <c:spPr>
              <a:solidFill>
                <a:schemeClr val="accent4">
                  <a:alpha val="19000"/>
                </a:schemeClr>
              </a:solidFill>
              <a:ln>
                <a:noFill/>
              </a:ln>
              <a:effectLst/>
            </c:spPr>
            <c:extLst>
              <c:ext xmlns:c16="http://schemas.microsoft.com/office/drawing/2014/chart" uri="{C3380CC4-5D6E-409C-BE32-E72D297353CC}">
                <c16:uniqueId val="{0000001A-DF98-4603-85F8-F08B56015EAC}"/>
              </c:ext>
            </c:extLst>
          </c:dPt>
          <c:dPt>
            <c:idx val="1"/>
            <c:invertIfNegative val="0"/>
            <c:bubble3D val="0"/>
            <c:spPr>
              <a:solidFill>
                <a:schemeClr val="bg2">
                  <a:alpha val="39755"/>
                </a:schemeClr>
              </a:solidFill>
              <a:ln>
                <a:noFill/>
              </a:ln>
              <a:effectLst/>
            </c:spPr>
            <c:extLst>
              <c:ext xmlns:c16="http://schemas.microsoft.com/office/drawing/2014/chart" uri="{C3380CC4-5D6E-409C-BE32-E72D297353CC}">
                <c16:uniqueId val="{0000001C-DF98-4603-85F8-F08B56015EAC}"/>
              </c:ext>
            </c:extLst>
          </c:dPt>
          <c:dPt>
            <c:idx val="2"/>
            <c:invertIfNegative val="0"/>
            <c:bubble3D val="0"/>
            <c:spPr>
              <a:solidFill>
                <a:schemeClr val="accent1">
                  <a:alpha val="15043"/>
                </a:schemeClr>
              </a:solidFill>
              <a:ln>
                <a:noFill/>
              </a:ln>
              <a:effectLst/>
            </c:spPr>
            <c:extLst>
              <c:ext xmlns:c16="http://schemas.microsoft.com/office/drawing/2014/chart" uri="{C3380CC4-5D6E-409C-BE32-E72D297353CC}">
                <c16:uniqueId val="{0000001E-DF98-4603-85F8-F08B56015EAC}"/>
              </c:ext>
            </c:extLst>
          </c:dPt>
          <c:dPt>
            <c:idx val="3"/>
            <c:invertIfNegative val="0"/>
            <c:bubble3D val="0"/>
            <c:spPr>
              <a:solidFill>
                <a:schemeClr val="tx1">
                  <a:lumMod val="10000"/>
                  <a:lumOff val="90000"/>
                </a:schemeClr>
              </a:solidFill>
              <a:ln>
                <a:noFill/>
              </a:ln>
              <a:effectLst/>
            </c:spPr>
            <c:extLst>
              <c:ext xmlns:c16="http://schemas.microsoft.com/office/drawing/2014/chart" uri="{C3380CC4-5D6E-409C-BE32-E72D297353CC}">
                <c16:uniqueId val="{00000020-DF98-4603-85F8-F08B56015EAC}"/>
              </c:ext>
            </c:extLst>
          </c:dPt>
          <c:dLbls>
            <c:numFmt formatCode="###&quot;%&quot;" sourceLinked="0"/>
            <c:spPr>
              <a:noFill/>
              <a:ln>
                <a:noFill/>
              </a:ln>
              <a:effectLst/>
            </c:spPr>
            <c:txPr>
              <a:bodyPr rot="0" spcFirstLastPara="1" vertOverflow="ellipsis" vert="horz" wrap="square" anchor="ctr" anchorCtr="1"/>
              <a:lstStyle/>
              <a:p>
                <a:pPr>
                  <a:defRPr sz="1100" b="0" i="0" u="none" strike="noStrike" kern="1200" baseline="0">
                    <a:solidFill>
                      <a:schemeClr val="tx1"/>
                    </a:solidFill>
                    <a:latin typeface="Suisse Int'l" panose="020B0804000000000000" pitchFamily="34" charset="77"/>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Latinx/
Hispanic</c:v>
                </c:pt>
                <c:pt idx="1">
                  <c:v>Black</c:v>
                </c:pt>
                <c:pt idx="2">
                  <c:v>White</c:v>
                </c:pt>
                <c:pt idx="3">
                  <c:v>All</c:v>
                </c:pt>
              </c:strCache>
            </c:strRef>
          </c:cat>
          <c:val>
            <c:numRef>
              <c:f>Sheet1!$E$2:$E$5</c:f>
              <c:numCache>
                <c:formatCode>General</c:formatCode>
                <c:ptCount val="4"/>
                <c:pt idx="0">
                  <c:v>24.571331050202701</c:v>
                </c:pt>
                <c:pt idx="1">
                  <c:v>26.239358553021177</c:v>
                </c:pt>
                <c:pt idx="2">
                  <c:v>49.024213805686578</c:v>
                </c:pt>
                <c:pt idx="3">
                  <c:v>41.505173884310679</c:v>
                </c:pt>
              </c:numCache>
            </c:numRef>
          </c:val>
          <c:extLst>
            <c:ext xmlns:c16="http://schemas.microsoft.com/office/drawing/2014/chart" uri="{C3380CC4-5D6E-409C-BE32-E72D297353CC}">
              <c16:uniqueId val="{00000021-DF98-4603-85F8-F08B56015EAC}"/>
            </c:ext>
          </c:extLst>
        </c:ser>
        <c:dLbls>
          <c:dLblPos val="ctr"/>
          <c:showLegendKey val="0"/>
          <c:showVal val="1"/>
          <c:showCatName val="0"/>
          <c:showSerName val="0"/>
          <c:showPercent val="0"/>
          <c:showBubbleSize val="0"/>
        </c:dLbls>
        <c:gapWidth val="92"/>
        <c:overlap val="100"/>
        <c:axId val="614754208"/>
        <c:axId val="614754536"/>
      </c:barChart>
      <c:catAx>
        <c:axId val="61475420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Suisse Int'l" panose="020B0504000000000000" pitchFamily="34" charset="-78"/>
                <a:ea typeface="+mn-ea"/>
                <a:cs typeface="Suisse Int'l" panose="020B0504000000000000" pitchFamily="34" charset="-78"/>
              </a:defRPr>
            </a:pPr>
            <a:endParaRPr lang="en-US"/>
          </a:p>
        </c:txPr>
        <c:crossAx val="614754536"/>
        <c:crosses val="autoZero"/>
        <c:auto val="1"/>
        <c:lblAlgn val="ctr"/>
        <c:lblOffset val="100"/>
        <c:noMultiLvlLbl val="0"/>
      </c:catAx>
      <c:valAx>
        <c:axId val="614754536"/>
        <c:scaling>
          <c:orientation val="minMax"/>
          <c:max val="100"/>
        </c:scaling>
        <c:delete val="0"/>
        <c:axPos val="b"/>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Suisse Int'l" panose="020B0804000000000000" pitchFamily="34" charset="77"/>
                <a:ea typeface="+mn-ea"/>
                <a:cs typeface="+mn-cs"/>
              </a:defRPr>
            </a:pPr>
            <a:endParaRPr lang="en-US"/>
          </a:p>
        </c:txPr>
        <c:crossAx val="6147542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b="0" i="0">
          <a:solidFill>
            <a:schemeClr val="tx1"/>
          </a:solidFill>
          <a:latin typeface="Suisse Int'l" panose="020B0804000000000000" pitchFamily="34" charset="77"/>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410892660922648E-2"/>
          <c:y val="2.274240967936007E-2"/>
          <c:w val="0.93117821467815465"/>
          <c:h val="0.84617724719656007"/>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7FFF-44AE-93D9-BA5E580D280E}"/>
              </c:ext>
            </c:extLst>
          </c:dPt>
          <c:dPt>
            <c:idx val="1"/>
            <c:invertIfNegative val="0"/>
            <c:bubble3D val="0"/>
            <c:spPr>
              <a:solidFill>
                <a:schemeClr val="bg2"/>
              </a:solidFill>
              <a:ln>
                <a:noFill/>
              </a:ln>
              <a:effectLst/>
            </c:spPr>
            <c:extLst>
              <c:ext xmlns:c16="http://schemas.microsoft.com/office/drawing/2014/chart" uri="{C3380CC4-5D6E-409C-BE32-E72D297353CC}">
                <c16:uniqueId val="{00000003-7FFF-44AE-93D9-BA5E580D280E}"/>
              </c:ext>
            </c:extLst>
          </c:dPt>
          <c:dPt>
            <c:idx val="2"/>
            <c:invertIfNegative val="0"/>
            <c:bubble3D val="0"/>
            <c:spPr>
              <a:solidFill>
                <a:schemeClr val="accent4"/>
              </a:solidFill>
              <a:ln>
                <a:noFill/>
              </a:ln>
              <a:effectLst/>
            </c:spPr>
            <c:extLst>
              <c:ext xmlns:c16="http://schemas.microsoft.com/office/drawing/2014/chart" uri="{C3380CC4-5D6E-409C-BE32-E72D297353CC}">
                <c16:uniqueId val="{00000005-7FFF-44AE-93D9-BA5E580D280E}"/>
              </c:ext>
            </c:extLst>
          </c:dPt>
          <c:dLbls>
            <c:numFmt formatCode="#&quot;%&quot;" sourceLinked="0"/>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Suisse Int'l" panose="020B0804000000000000" pitchFamily="34" charset="77"/>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White</c:v>
                </c:pt>
                <c:pt idx="1">
                  <c:v>Black</c:v>
                </c:pt>
                <c:pt idx="2">
                  <c:v>Latinx/Hispanic</c:v>
                </c:pt>
              </c:strCache>
            </c:strRef>
          </c:cat>
          <c:val>
            <c:numRef>
              <c:f>Sheet1!$B$2:$B$4</c:f>
              <c:numCache>
                <c:formatCode>General</c:formatCode>
                <c:ptCount val="3"/>
                <c:pt idx="0">
                  <c:v>43.6</c:v>
                </c:pt>
                <c:pt idx="1">
                  <c:v>57.1</c:v>
                </c:pt>
                <c:pt idx="2">
                  <c:v>43.7</c:v>
                </c:pt>
              </c:numCache>
            </c:numRef>
          </c:val>
          <c:extLst>
            <c:ext xmlns:c16="http://schemas.microsoft.com/office/drawing/2014/chart" uri="{C3380CC4-5D6E-409C-BE32-E72D297353CC}">
              <c16:uniqueId val="{00000006-7FFF-44AE-93D9-BA5E580D280E}"/>
            </c:ext>
          </c:extLst>
        </c:ser>
        <c:dLbls>
          <c:showLegendKey val="0"/>
          <c:showVal val="0"/>
          <c:showCatName val="0"/>
          <c:showSerName val="0"/>
          <c:showPercent val="0"/>
          <c:showBubbleSize val="0"/>
        </c:dLbls>
        <c:gapWidth val="92"/>
        <c:axId val="614754208"/>
        <c:axId val="614754536"/>
      </c:barChart>
      <c:catAx>
        <c:axId val="614754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Suisse Int'l" panose="020B0804000000000000" pitchFamily="34" charset="77"/>
                <a:ea typeface="+mn-ea"/>
                <a:cs typeface="+mn-cs"/>
              </a:defRPr>
            </a:pPr>
            <a:endParaRPr lang="en-US"/>
          </a:p>
        </c:txPr>
        <c:crossAx val="614754536"/>
        <c:crosses val="autoZero"/>
        <c:auto val="1"/>
        <c:lblAlgn val="ctr"/>
        <c:lblOffset val="100"/>
        <c:noMultiLvlLbl val="0"/>
      </c:catAx>
      <c:valAx>
        <c:axId val="614754536"/>
        <c:scaling>
          <c:orientation val="minMax"/>
        </c:scaling>
        <c:delete val="1"/>
        <c:axPos val="l"/>
        <c:numFmt formatCode="General" sourceLinked="1"/>
        <c:majorTickMark val="out"/>
        <c:minorTickMark val="none"/>
        <c:tickLblPos val="nextTo"/>
        <c:crossAx val="6147542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0" i="0">
          <a:latin typeface="Suisse Int'l" panose="020B0804000000000000" pitchFamily="34" charset="77"/>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97178130511464E-2"/>
          <c:y val="3.3980867093458572E-2"/>
          <c:w val="0.79759430071241089"/>
          <c:h val="0.88976309959994038"/>
        </c:manualLayout>
      </c:layout>
      <c:lineChart>
        <c:grouping val="standard"/>
        <c:varyColors val="0"/>
        <c:ser>
          <c:idx val="0"/>
          <c:order val="0"/>
          <c:tx>
            <c:strRef>
              <c:f>Sheet1!$B$1</c:f>
              <c:strCache>
                <c:ptCount val="1"/>
                <c:pt idx="0">
                  <c:v>All</c:v>
                </c:pt>
              </c:strCache>
            </c:strRef>
          </c:tx>
          <c:spPr>
            <a:ln w="28575" cap="rnd">
              <a:solidFill>
                <a:schemeClr val="tx1">
                  <a:lumMod val="50000"/>
                  <a:lumOff val="50000"/>
                </a:schemeClr>
              </a:solidFill>
              <a:round/>
            </a:ln>
            <a:effectLst/>
          </c:spPr>
          <c:marker>
            <c:symbol val="circle"/>
            <c:size val="5"/>
            <c:spPr>
              <a:solidFill>
                <a:schemeClr val="tx1">
                  <a:lumMod val="50000"/>
                  <a:lumOff val="50000"/>
                </a:schemeClr>
              </a:solidFill>
              <a:ln w="9525">
                <a:solidFill>
                  <a:schemeClr val="tx1">
                    <a:lumMod val="50000"/>
                    <a:lumOff val="50000"/>
                  </a:schemeClr>
                </a:solidFill>
              </a:ln>
              <a:effectLst/>
            </c:spPr>
          </c:marker>
          <c:dPt>
            <c:idx val="0"/>
            <c:marker>
              <c:symbol val="none"/>
            </c:marker>
            <c:bubble3D val="0"/>
            <c:extLst>
              <c:ext xmlns:c16="http://schemas.microsoft.com/office/drawing/2014/chart" uri="{C3380CC4-5D6E-409C-BE32-E72D297353CC}">
                <c16:uniqueId val="{00000000-B3D1-BD4D-AAD8-99A091D405BF}"/>
              </c:ext>
            </c:extLst>
          </c:dPt>
          <c:dPt>
            <c:idx val="1"/>
            <c:marker>
              <c:symbol val="none"/>
            </c:marker>
            <c:bubble3D val="0"/>
            <c:extLst>
              <c:ext xmlns:c16="http://schemas.microsoft.com/office/drawing/2014/chart" uri="{C3380CC4-5D6E-409C-BE32-E72D297353CC}">
                <c16:uniqueId val="{00000001-B3D1-BD4D-AAD8-99A091D405BF}"/>
              </c:ext>
            </c:extLst>
          </c:dPt>
          <c:dPt>
            <c:idx val="2"/>
            <c:marker>
              <c:symbol val="none"/>
            </c:marker>
            <c:bubble3D val="0"/>
            <c:extLst>
              <c:ext xmlns:c16="http://schemas.microsoft.com/office/drawing/2014/chart" uri="{C3380CC4-5D6E-409C-BE32-E72D297353CC}">
                <c16:uniqueId val="{00000002-B3D1-BD4D-AAD8-99A091D405BF}"/>
              </c:ext>
            </c:extLst>
          </c:dPt>
          <c:dPt>
            <c:idx val="3"/>
            <c:marker>
              <c:symbol val="none"/>
            </c:marker>
            <c:bubble3D val="0"/>
            <c:extLst>
              <c:ext xmlns:c16="http://schemas.microsoft.com/office/drawing/2014/chart" uri="{C3380CC4-5D6E-409C-BE32-E72D297353CC}">
                <c16:uniqueId val="{00000003-B3D1-BD4D-AAD8-99A091D405BF}"/>
              </c:ext>
            </c:extLst>
          </c:dPt>
          <c:dPt>
            <c:idx val="4"/>
            <c:marker>
              <c:symbol val="none"/>
            </c:marker>
            <c:bubble3D val="0"/>
            <c:extLst>
              <c:ext xmlns:c16="http://schemas.microsoft.com/office/drawing/2014/chart" uri="{C3380CC4-5D6E-409C-BE32-E72D297353CC}">
                <c16:uniqueId val="{00000004-B3D1-BD4D-AAD8-99A091D405BF}"/>
              </c:ext>
            </c:extLst>
          </c:dPt>
          <c:dPt>
            <c:idx val="5"/>
            <c:marker>
              <c:symbol val="none"/>
            </c:marker>
            <c:bubble3D val="0"/>
            <c:extLst>
              <c:ext xmlns:c16="http://schemas.microsoft.com/office/drawing/2014/chart" uri="{C3380CC4-5D6E-409C-BE32-E72D297353CC}">
                <c16:uniqueId val="{00000005-B3D1-BD4D-AAD8-99A091D405BF}"/>
              </c:ext>
            </c:extLst>
          </c:dPt>
          <c:dPt>
            <c:idx val="6"/>
            <c:marker>
              <c:symbol val="none"/>
            </c:marker>
            <c:bubble3D val="0"/>
            <c:extLst>
              <c:ext xmlns:c16="http://schemas.microsoft.com/office/drawing/2014/chart" uri="{C3380CC4-5D6E-409C-BE32-E72D297353CC}">
                <c16:uniqueId val="{00000006-B3D1-BD4D-AAD8-99A091D405BF}"/>
              </c:ext>
            </c:extLst>
          </c:dPt>
          <c:dPt>
            <c:idx val="7"/>
            <c:marker>
              <c:symbol val="none"/>
            </c:marker>
            <c:bubble3D val="0"/>
            <c:extLst>
              <c:ext xmlns:c16="http://schemas.microsoft.com/office/drawing/2014/chart" uri="{C3380CC4-5D6E-409C-BE32-E72D297353CC}">
                <c16:uniqueId val="{00000007-B3D1-BD4D-AAD8-99A091D405BF}"/>
              </c:ext>
            </c:extLst>
          </c:dPt>
          <c:dPt>
            <c:idx val="8"/>
            <c:marker>
              <c:symbol val="none"/>
            </c:marker>
            <c:bubble3D val="0"/>
            <c:extLst>
              <c:ext xmlns:c16="http://schemas.microsoft.com/office/drawing/2014/chart" uri="{C3380CC4-5D6E-409C-BE32-E72D297353CC}">
                <c16:uniqueId val="{00000008-B3D1-BD4D-AAD8-99A091D405BF}"/>
              </c:ext>
            </c:extLst>
          </c:dPt>
          <c:dPt>
            <c:idx val="9"/>
            <c:marker>
              <c:symbol val="none"/>
            </c:marker>
            <c:bubble3D val="0"/>
            <c:extLst>
              <c:ext xmlns:c16="http://schemas.microsoft.com/office/drawing/2014/chart" uri="{C3380CC4-5D6E-409C-BE32-E72D297353CC}">
                <c16:uniqueId val="{00000009-B3D1-BD4D-AAD8-99A091D405BF}"/>
              </c:ext>
            </c:extLst>
          </c:dPt>
          <c:dPt>
            <c:idx val="10"/>
            <c:marker>
              <c:symbol val="none"/>
            </c:marker>
            <c:bubble3D val="0"/>
            <c:extLst>
              <c:ext xmlns:c16="http://schemas.microsoft.com/office/drawing/2014/chart" uri="{C3380CC4-5D6E-409C-BE32-E72D297353CC}">
                <c16:uniqueId val="{0000000A-B3D1-BD4D-AAD8-99A091D405BF}"/>
              </c:ext>
            </c:extLst>
          </c:dPt>
          <c:dPt>
            <c:idx val="11"/>
            <c:marker>
              <c:symbol val="none"/>
            </c:marker>
            <c:bubble3D val="0"/>
            <c:extLst>
              <c:ext xmlns:c16="http://schemas.microsoft.com/office/drawing/2014/chart" uri="{C3380CC4-5D6E-409C-BE32-E72D297353CC}">
                <c16:uniqueId val="{0000000B-B3D1-BD4D-AAD8-99A091D405BF}"/>
              </c:ext>
            </c:extLst>
          </c:dPt>
          <c:dPt>
            <c:idx val="12"/>
            <c:marker>
              <c:symbol val="none"/>
            </c:marker>
            <c:bubble3D val="0"/>
            <c:extLst>
              <c:ext xmlns:c16="http://schemas.microsoft.com/office/drawing/2014/chart" uri="{C3380CC4-5D6E-409C-BE32-E72D297353CC}">
                <c16:uniqueId val="{0000000C-B3D1-BD4D-AAD8-99A091D405BF}"/>
              </c:ext>
            </c:extLst>
          </c:dPt>
          <c:dPt>
            <c:idx val="13"/>
            <c:marker>
              <c:symbol val="none"/>
            </c:marker>
            <c:bubble3D val="0"/>
            <c:extLst>
              <c:ext xmlns:c16="http://schemas.microsoft.com/office/drawing/2014/chart" uri="{C3380CC4-5D6E-409C-BE32-E72D297353CC}">
                <c16:uniqueId val="{0000000D-B3D1-BD4D-AAD8-99A091D405BF}"/>
              </c:ext>
            </c:extLst>
          </c:dPt>
          <c:dPt>
            <c:idx val="14"/>
            <c:marker>
              <c:symbol val="none"/>
            </c:marker>
            <c:bubble3D val="0"/>
            <c:extLst>
              <c:ext xmlns:c16="http://schemas.microsoft.com/office/drawing/2014/chart" uri="{C3380CC4-5D6E-409C-BE32-E72D297353CC}">
                <c16:uniqueId val="{0000000E-B3D1-BD4D-AAD8-99A091D405BF}"/>
              </c:ext>
            </c:extLst>
          </c:dPt>
          <c:dPt>
            <c:idx val="15"/>
            <c:marker>
              <c:symbol val="none"/>
            </c:marker>
            <c:bubble3D val="0"/>
            <c:extLst>
              <c:ext xmlns:c16="http://schemas.microsoft.com/office/drawing/2014/chart" uri="{C3380CC4-5D6E-409C-BE32-E72D297353CC}">
                <c16:uniqueId val="{0000000F-B3D1-BD4D-AAD8-99A091D405BF}"/>
              </c:ext>
            </c:extLst>
          </c:dPt>
          <c:dPt>
            <c:idx val="16"/>
            <c:marker>
              <c:symbol val="none"/>
            </c:marker>
            <c:bubble3D val="0"/>
            <c:extLst>
              <c:ext xmlns:c16="http://schemas.microsoft.com/office/drawing/2014/chart" uri="{C3380CC4-5D6E-409C-BE32-E72D297353CC}">
                <c16:uniqueId val="{00000010-B3D1-BD4D-AAD8-99A091D405BF}"/>
              </c:ext>
            </c:extLst>
          </c:dPt>
          <c:dPt>
            <c:idx val="17"/>
            <c:marker>
              <c:symbol val="none"/>
            </c:marker>
            <c:bubble3D val="0"/>
            <c:extLst>
              <c:ext xmlns:c16="http://schemas.microsoft.com/office/drawing/2014/chart" uri="{C3380CC4-5D6E-409C-BE32-E72D297353CC}">
                <c16:uniqueId val="{00000011-B3D1-BD4D-AAD8-99A091D405BF}"/>
              </c:ext>
            </c:extLst>
          </c:dPt>
          <c:dPt>
            <c:idx val="18"/>
            <c:marker>
              <c:symbol val="none"/>
            </c:marker>
            <c:bubble3D val="0"/>
            <c:extLst>
              <c:ext xmlns:c16="http://schemas.microsoft.com/office/drawing/2014/chart" uri="{C3380CC4-5D6E-409C-BE32-E72D297353CC}">
                <c16:uniqueId val="{00000012-B3D1-BD4D-AAD8-99A091D405BF}"/>
              </c:ext>
            </c:extLst>
          </c:dPt>
          <c:dPt>
            <c:idx val="19"/>
            <c:marker>
              <c:symbol val="none"/>
            </c:marker>
            <c:bubble3D val="0"/>
            <c:extLst>
              <c:ext xmlns:c16="http://schemas.microsoft.com/office/drawing/2014/chart" uri="{C3380CC4-5D6E-409C-BE32-E72D297353CC}">
                <c16:uniqueId val="{00000013-B3D1-BD4D-AAD8-99A091D405BF}"/>
              </c:ext>
            </c:extLst>
          </c:dPt>
          <c:dPt>
            <c:idx val="20"/>
            <c:marker>
              <c:symbol val="none"/>
            </c:marker>
            <c:bubble3D val="0"/>
            <c:extLst>
              <c:ext xmlns:c16="http://schemas.microsoft.com/office/drawing/2014/chart" uri="{C3380CC4-5D6E-409C-BE32-E72D297353CC}">
                <c16:uniqueId val="{00000014-B3D1-BD4D-AAD8-99A091D405BF}"/>
              </c:ext>
            </c:extLst>
          </c:dPt>
          <c:dPt>
            <c:idx val="21"/>
            <c:marker>
              <c:symbol val="none"/>
            </c:marker>
            <c:bubble3D val="0"/>
            <c:extLst>
              <c:ext xmlns:c16="http://schemas.microsoft.com/office/drawing/2014/chart" uri="{C3380CC4-5D6E-409C-BE32-E72D297353CC}">
                <c16:uniqueId val="{00000015-B3D1-BD4D-AAD8-99A091D405BF}"/>
              </c:ext>
            </c:extLst>
          </c:dPt>
          <c:dPt>
            <c:idx val="22"/>
            <c:marker>
              <c:symbol val="none"/>
            </c:marker>
            <c:bubble3D val="0"/>
            <c:extLst>
              <c:ext xmlns:c16="http://schemas.microsoft.com/office/drawing/2014/chart" uri="{C3380CC4-5D6E-409C-BE32-E72D297353CC}">
                <c16:uniqueId val="{00000016-B3D1-BD4D-AAD8-99A091D405BF}"/>
              </c:ext>
            </c:extLst>
          </c:dPt>
          <c:dPt>
            <c:idx val="23"/>
            <c:marker>
              <c:symbol val="none"/>
            </c:marker>
            <c:bubble3D val="0"/>
            <c:extLst>
              <c:ext xmlns:c16="http://schemas.microsoft.com/office/drawing/2014/chart" uri="{C3380CC4-5D6E-409C-BE32-E72D297353CC}">
                <c16:uniqueId val="{00000017-B3D1-BD4D-AAD8-99A091D405BF}"/>
              </c:ext>
            </c:extLst>
          </c:dPt>
          <c:dPt>
            <c:idx val="24"/>
            <c:marker>
              <c:symbol val="none"/>
            </c:marker>
            <c:bubble3D val="0"/>
            <c:extLst>
              <c:ext xmlns:c16="http://schemas.microsoft.com/office/drawing/2014/chart" uri="{C3380CC4-5D6E-409C-BE32-E72D297353CC}">
                <c16:uniqueId val="{00000018-B3D1-BD4D-AAD8-99A091D405BF}"/>
              </c:ext>
            </c:extLst>
          </c:dPt>
          <c:dPt>
            <c:idx val="25"/>
            <c:marker>
              <c:symbol val="none"/>
            </c:marker>
            <c:bubble3D val="0"/>
            <c:extLst>
              <c:ext xmlns:c16="http://schemas.microsoft.com/office/drawing/2014/chart" uri="{C3380CC4-5D6E-409C-BE32-E72D297353CC}">
                <c16:uniqueId val="{00000019-B3D1-BD4D-AAD8-99A091D405BF}"/>
              </c:ext>
            </c:extLst>
          </c:dPt>
          <c:dPt>
            <c:idx val="26"/>
            <c:marker>
              <c:symbol val="none"/>
            </c:marker>
            <c:bubble3D val="0"/>
            <c:extLst>
              <c:ext xmlns:c16="http://schemas.microsoft.com/office/drawing/2014/chart" uri="{C3380CC4-5D6E-409C-BE32-E72D297353CC}">
                <c16:uniqueId val="{0000001A-B3D1-BD4D-AAD8-99A091D405BF}"/>
              </c:ext>
            </c:extLst>
          </c:dPt>
          <c:dPt>
            <c:idx val="27"/>
            <c:marker>
              <c:symbol val="none"/>
            </c:marker>
            <c:bubble3D val="0"/>
            <c:extLst>
              <c:ext xmlns:c16="http://schemas.microsoft.com/office/drawing/2014/chart" uri="{C3380CC4-5D6E-409C-BE32-E72D297353CC}">
                <c16:uniqueId val="{0000001B-B3D1-BD4D-AAD8-99A091D405BF}"/>
              </c:ext>
            </c:extLst>
          </c:dPt>
          <c:dPt>
            <c:idx val="28"/>
            <c:marker>
              <c:symbol val="none"/>
            </c:marker>
            <c:bubble3D val="0"/>
            <c:extLst>
              <c:ext xmlns:c16="http://schemas.microsoft.com/office/drawing/2014/chart" uri="{C3380CC4-5D6E-409C-BE32-E72D297353CC}">
                <c16:uniqueId val="{0000001C-B3D1-BD4D-AAD8-99A091D405BF}"/>
              </c:ext>
            </c:extLst>
          </c:dPt>
          <c:dPt>
            <c:idx val="29"/>
            <c:marker>
              <c:symbol val="none"/>
            </c:marker>
            <c:bubble3D val="0"/>
            <c:extLst>
              <c:ext xmlns:c16="http://schemas.microsoft.com/office/drawing/2014/chart" uri="{C3380CC4-5D6E-409C-BE32-E72D297353CC}">
                <c16:uniqueId val="{0000001D-B3D1-BD4D-AAD8-99A091D405BF}"/>
              </c:ext>
            </c:extLst>
          </c:dPt>
          <c:dPt>
            <c:idx val="30"/>
            <c:marker>
              <c:symbol val="none"/>
            </c:marker>
            <c:bubble3D val="0"/>
            <c:extLst>
              <c:ext xmlns:c16="http://schemas.microsoft.com/office/drawing/2014/chart" uri="{C3380CC4-5D6E-409C-BE32-E72D297353CC}">
                <c16:uniqueId val="{0000001E-B3D1-BD4D-AAD8-99A091D405BF}"/>
              </c:ext>
            </c:extLst>
          </c:dPt>
          <c:dPt>
            <c:idx val="31"/>
            <c:marker>
              <c:symbol val="none"/>
            </c:marker>
            <c:bubble3D val="0"/>
            <c:extLst>
              <c:ext xmlns:c16="http://schemas.microsoft.com/office/drawing/2014/chart" uri="{C3380CC4-5D6E-409C-BE32-E72D297353CC}">
                <c16:uniqueId val="{0000001F-B3D1-BD4D-AAD8-99A091D405BF}"/>
              </c:ext>
            </c:extLst>
          </c:dPt>
          <c:dPt>
            <c:idx val="32"/>
            <c:marker>
              <c:symbol val="none"/>
            </c:marker>
            <c:bubble3D val="0"/>
            <c:extLst>
              <c:ext xmlns:c16="http://schemas.microsoft.com/office/drawing/2014/chart" uri="{C3380CC4-5D6E-409C-BE32-E72D297353CC}">
                <c16:uniqueId val="{00000020-B3D1-BD4D-AAD8-99A091D405BF}"/>
              </c:ext>
            </c:extLst>
          </c:dPt>
          <c:dPt>
            <c:idx val="33"/>
            <c:marker>
              <c:symbol val="none"/>
            </c:marker>
            <c:bubble3D val="0"/>
            <c:extLst>
              <c:ext xmlns:c16="http://schemas.microsoft.com/office/drawing/2014/chart" uri="{C3380CC4-5D6E-409C-BE32-E72D297353CC}">
                <c16:uniqueId val="{00000021-B3D1-BD4D-AAD8-99A091D405BF}"/>
              </c:ext>
            </c:extLst>
          </c:dPt>
          <c:dPt>
            <c:idx val="34"/>
            <c:marker>
              <c:symbol val="none"/>
            </c:marker>
            <c:bubble3D val="0"/>
            <c:extLst>
              <c:ext xmlns:c16="http://schemas.microsoft.com/office/drawing/2014/chart" uri="{C3380CC4-5D6E-409C-BE32-E72D297353CC}">
                <c16:uniqueId val="{00000022-B3D1-BD4D-AAD8-99A091D405BF}"/>
              </c:ext>
            </c:extLst>
          </c:dPt>
          <c:dPt>
            <c:idx val="35"/>
            <c:marker>
              <c:symbol val="none"/>
            </c:marker>
            <c:bubble3D val="0"/>
            <c:extLst>
              <c:ext xmlns:c16="http://schemas.microsoft.com/office/drawing/2014/chart" uri="{C3380CC4-5D6E-409C-BE32-E72D297353CC}">
                <c16:uniqueId val="{00000023-B3D1-BD4D-AAD8-99A091D405BF}"/>
              </c:ext>
            </c:extLst>
          </c:dPt>
          <c:dPt>
            <c:idx val="36"/>
            <c:marker>
              <c:symbol val="none"/>
            </c:marker>
            <c:bubble3D val="0"/>
            <c:extLst>
              <c:ext xmlns:c16="http://schemas.microsoft.com/office/drawing/2014/chart" uri="{C3380CC4-5D6E-409C-BE32-E72D297353CC}">
                <c16:uniqueId val="{00000024-B3D1-BD4D-AAD8-99A091D405BF}"/>
              </c:ext>
            </c:extLst>
          </c:dPt>
          <c:dPt>
            <c:idx val="37"/>
            <c:marker>
              <c:symbol val="none"/>
            </c:marker>
            <c:bubble3D val="0"/>
            <c:extLst>
              <c:ext xmlns:c16="http://schemas.microsoft.com/office/drawing/2014/chart" uri="{C3380CC4-5D6E-409C-BE32-E72D297353CC}">
                <c16:uniqueId val="{00000025-B3D1-BD4D-AAD8-99A091D405BF}"/>
              </c:ext>
            </c:extLst>
          </c:dPt>
          <c:dLbls>
            <c:dLbl>
              <c:idx val="0"/>
              <c:layout>
                <c:manualLayout>
                  <c:x val="-6.2497298948742515E-2"/>
                  <c:y val="0"/>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3D1-BD4D-AAD8-99A091D405BF}"/>
                </c:ext>
              </c:extLst>
            </c:dLbl>
            <c:dLbl>
              <c:idx val="3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5-B3D1-BD4D-AAD8-99A091D405BF}"/>
                </c:ext>
              </c:extLst>
            </c:dLbl>
            <c:dLbl>
              <c:idx val="40"/>
              <c:layout>
                <c:manualLayout>
                  <c:x val="0"/>
                  <c:y val="2.4713357886151689E-2"/>
                </c:manualLayout>
              </c:layout>
              <c:numFmt formatCode="#,##0.0" sourceLinked="0"/>
              <c:spPr>
                <a:noFill/>
                <a:ln>
                  <a:noFill/>
                </a:ln>
                <a:effectLst/>
              </c:spPr>
              <c:txPr>
                <a:bodyPr rot="0" spcFirstLastPara="1" vertOverflow="ellipsis" vert="horz" wrap="square" anchor="ctr" anchorCtr="0"/>
                <a:lstStyle/>
                <a:p>
                  <a:pPr algn="l">
                    <a:defRPr sz="1200" b="0" i="0" u="none" strike="noStrike" kern="1200" baseline="0">
                      <a:solidFill>
                        <a:schemeClr val="tx1">
                          <a:lumMod val="50000"/>
                          <a:lumOff val="50000"/>
                        </a:schemeClr>
                      </a:solidFill>
                      <a:latin typeface="Suisse Int'l" panose="020B0804000000000000" pitchFamily="34" charset="77"/>
                      <a:ea typeface="+mn-ea"/>
                      <a:cs typeface="+mn-cs"/>
                    </a:defRPr>
                  </a:pPr>
                  <a:endParaRPr lang="en-US"/>
                </a:p>
              </c:txPr>
              <c:dLblPos val="r"/>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26-B3D1-BD4D-AAD8-99A091D405BF}"/>
                </c:ext>
              </c:extLst>
            </c:dLbl>
            <c:spPr>
              <a:noFill/>
              <a:ln>
                <a:noFill/>
              </a:ln>
              <a:effectLst/>
            </c:spPr>
            <c:txPr>
              <a:bodyPr rot="0" spcFirstLastPara="1" vertOverflow="ellipsis" vert="horz" wrap="square" anchor="ctr" anchorCtr="1"/>
              <a:lstStyle/>
              <a:p>
                <a:pPr>
                  <a:defRPr sz="1200" b="0" i="0" u="none" strike="noStrike" kern="1200" baseline="0">
                    <a:solidFill>
                      <a:schemeClr val="tx1">
                        <a:lumMod val="50000"/>
                        <a:lumOff val="50000"/>
                      </a:schemeClr>
                    </a:solidFill>
                    <a:latin typeface="Suisse Int'l" panose="020B0804000000000000" pitchFamily="34" charset="77"/>
                    <a:ea typeface="+mn-ea"/>
                    <a:cs typeface="+mn-cs"/>
                  </a:defRPr>
                </a:pPr>
                <a:endParaRPr lang="en-US"/>
              </a:p>
            </c:txPr>
            <c:dLblPos val="b"/>
            <c:showLegendKey val="0"/>
            <c:showVal val="0"/>
            <c:showCatName val="0"/>
            <c:showSerName val="0"/>
            <c:showPercent val="0"/>
            <c:showBubbleSize val="0"/>
            <c:extLst>
              <c:ext xmlns:c15="http://schemas.microsoft.com/office/drawing/2012/chart" uri="{CE6537A1-D6FC-4f65-9D91-7224C49458BB}">
                <c15:showLeaderLines val="0"/>
              </c:ext>
            </c:extLst>
          </c:dLbls>
          <c:cat>
            <c:numRef>
              <c:f>Sheet1!$A$2:$A$44</c:f>
              <c:numCache>
                <c:formatCode>General</c:formatCode>
                <c:ptCount val="43"/>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40">
                  <c:v>2020</c:v>
                </c:pt>
              </c:numCache>
            </c:numRef>
          </c:cat>
          <c:val>
            <c:numRef>
              <c:f>Sheet1!$B$2:$B$44</c:f>
              <c:numCache>
                <c:formatCode>General</c:formatCode>
                <c:ptCount val="43"/>
                <c:pt idx="0">
                  <c:v>73.7</c:v>
                </c:pt>
                <c:pt idx="1">
                  <c:v>74.099999999999994</c:v>
                </c:pt>
                <c:pt idx="2">
                  <c:v>74.5</c:v>
                </c:pt>
                <c:pt idx="3">
                  <c:v>74.599999999999994</c:v>
                </c:pt>
                <c:pt idx="4">
                  <c:v>74.7</c:v>
                </c:pt>
                <c:pt idx="5">
                  <c:v>74.7</c:v>
                </c:pt>
                <c:pt idx="6">
                  <c:v>74.7</c:v>
                </c:pt>
                <c:pt idx="7">
                  <c:v>74.900000000000006</c:v>
                </c:pt>
                <c:pt idx="8">
                  <c:v>74.900000000000006</c:v>
                </c:pt>
                <c:pt idx="9">
                  <c:v>75.099999999999994</c:v>
                </c:pt>
                <c:pt idx="10">
                  <c:v>75.400000000000006</c:v>
                </c:pt>
                <c:pt idx="11">
                  <c:v>75.5</c:v>
                </c:pt>
                <c:pt idx="12">
                  <c:v>75.8</c:v>
                </c:pt>
                <c:pt idx="13">
                  <c:v>75.5</c:v>
                </c:pt>
                <c:pt idx="14">
                  <c:v>75.7</c:v>
                </c:pt>
                <c:pt idx="15">
                  <c:v>75.8</c:v>
                </c:pt>
                <c:pt idx="16">
                  <c:v>76.099999999999994</c:v>
                </c:pt>
                <c:pt idx="17">
                  <c:v>76.5</c:v>
                </c:pt>
                <c:pt idx="18">
                  <c:v>76.7</c:v>
                </c:pt>
                <c:pt idx="19">
                  <c:v>76.7</c:v>
                </c:pt>
                <c:pt idx="20">
                  <c:v>76.8</c:v>
                </c:pt>
                <c:pt idx="21">
                  <c:v>77</c:v>
                </c:pt>
                <c:pt idx="22">
                  <c:v>77</c:v>
                </c:pt>
                <c:pt idx="23">
                  <c:v>77.2</c:v>
                </c:pt>
                <c:pt idx="24">
                  <c:v>77.599999999999994</c:v>
                </c:pt>
                <c:pt idx="25">
                  <c:v>77.599999999999994</c:v>
                </c:pt>
                <c:pt idx="26">
                  <c:v>77.8</c:v>
                </c:pt>
                <c:pt idx="27">
                  <c:v>78.099999999999994</c:v>
                </c:pt>
                <c:pt idx="28">
                  <c:v>78.2</c:v>
                </c:pt>
                <c:pt idx="29">
                  <c:v>78.5</c:v>
                </c:pt>
                <c:pt idx="30">
                  <c:v>78.7</c:v>
                </c:pt>
                <c:pt idx="31">
                  <c:v>78.7</c:v>
                </c:pt>
                <c:pt idx="32">
                  <c:v>78.8</c:v>
                </c:pt>
                <c:pt idx="33">
                  <c:v>78.8</c:v>
                </c:pt>
                <c:pt idx="34">
                  <c:v>78.900000000000006</c:v>
                </c:pt>
                <c:pt idx="35">
                  <c:v>78.7</c:v>
                </c:pt>
                <c:pt idx="36">
                  <c:v>78.7</c:v>
                </c:pt>
                <c:pt idx="37">
                  <c:v>78.599999999999994</c:v>
                </c:pt>
                <c:pt idx="40">
                  <c:v>77.48</c:v>
                </c:pt>
              </c:numCache>
            </c:numRef>
          </c:val>
          <c:smooth val="0"/>
          <c:extLst>
            <c:ext xmlns:c16="http://schemas.microsoft.com/office/drawing/2014/chart" uri="{C3380CC4-5D6E-409C-BE32-E72D297353CC}">
              <c16:uniqueId val="{00000027-B3D1-BD4D-AAD8-99A091D405BF}"/>
            </c:ext>
          </c:extLst>
        </c:ser>
        <c:ser>
          <c:idx val="1"/>
          <c:order val="1"/>
          <c:tx>
            <c:strRef>
              <c:f>Sheet1!$C$1</c:f>
              <c:strCache>
                <c:ptCount val="1"/>
                <c:pt idx="0">
                  <c:v>White</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Pt>
            <c:idx val="0"/>
            <c:marker>
              <c:symbol val="none"/>
            </c:marker>
            <c:bubble3D val="0"/>
            <c:extLst>
              <c:ext xmlns:c16="http://schemas.microsoft.com/office/drawing/2014/chart" uri="{C3380CC4-5D6E-409C-BE32-E72D297353CC}">
                <c16:uniqueId val="{00000028-B3D1-BD4D-AAD8-99A091D405BF}"/>
              </c:ext>
            </c:extLst>
          </c:dPt>
          <c:dPt>
            <c:idx val="1"/>
            <c:marker>
              <c:symbol val="none"/>
            </c:marker>
            <c:bubble3D val="0"/>
            <c:extLst>
              <c:ext xmlns:c16="http://schemas.microsoft.com/office/drawing/2014/chart" uri="{C3380CC4-5D6E-409C-BE32-E72D297353CC}">
                <c16:uniqueId val="{00000029-B3D1-BD4D-AAD8-99A091D405BF}"/>
              </c:ext>
            </c:extLst>
          </c:dPt>
          <c:dPt>
            <c:idx val="2"/>
            <c:marker>
              <c:symbol val="none"/>
            </c:marker>
            <c:bubble3D val="0"/>
            <c:extLst>
              <c:ext xmlns:c16="http://schemas.microsoft.com/office/drawing/2014/chart" uri="{C3380CC4-5D6E-409C-BE32-E72D297353CC}">
                <c16:uniqueId val="{0000002A-B3D1-BD4D-AAD8-99A091D405BF}"/>
              </c:ext>
            </c:extLst>
          </c:dPt>
          <c:dPt>
            <c:idx val="3"/>
            <c:marker>
              <c:symbol val="none"/>
            </c:marker>
            <c:bubble3D val="0"/>
            <c:extLst>
              <c:ext xmlns:c16="http://schemas.microsoft.com/office/drawing/2014/chart" uri="{C3380CC4-5D6E-409C-BE32-E72D297353CC}">
                <c16:uniqueId val="{0000002B-B3D1-BD4D-AAD8-99A091D405BF}"/>
              </c:ext>
            </c:extLst>
          </c:dPt>
          <c:dPt>
            <c:idx val="4"/>
            <c:marker>
              <c:symbol val="none"/>
            </c:marker>
            <c:bubble3D val="0"/>
            <c:extLst>
              <c:ext xmlns:c16="http://schemas.microsoft.com/office/drawing/2014/chart" uri="{C3380CC4-5D6E-409C-BE32-E72D297353CC}">
                <c16:uniqueId val="{0000002C-B3D1-BD4D-AAD8-99A091D405BF}"/>
              </c:ext>
            </c:extLst>
          </c:dPt>
          <c:dPt>
            <c:idx val="5"/>
            <c:marker>
              <c:symbol val="none"/>
            </c:marker>
            <c:bubble3D val="0"/>
            <c:extLst>
              <c:ext xmlns:c16="http://schemas.microsoft.com/office/drawing/2014/chart" uri="{C3380CC4-5D6E-409C-BE32-E72D297353CC}">
                <c16:uniqueId val="{0000002D-B3D1-BD4D-AAD8-99A091D405BF}"/>
              </c:ext>
            </c:extLst>
          </c:dPt>
          <c:dPt>
            <c:idx val="6"/>
            <c:marker>
              <c:symbol val="none"/>
            </c:marker>
            <c:bubble3D val="0"/>
            <c:extLst>
              <c:ext xmlns:c16="http://schemas.microsoft.com/office/drawing/2014/chart" uri="{C3380CC4-5D6E-409C-BE32-E72D297353CC}">
                <c16:uniqueId val="{0000002E-B3D1-BD4D-AAD8-99A091D405BF}"/>
              </c:ext>
            </c:extLst>
          </c:dPt>
          <c:dPt>
            <c:idx val="7"/>
            <c:marker>
              <c:symbol val="none"/>
            </c:marker>
            <c:bubble3D val="0"/>
            <c:extLst>
              <c:ext xmlns:c16="http://schemas.microsoft.com/office/drawing/2014/chart" uri="{C3380CC4-5D6E-409C-BE32-E72D297353CC}">
                <c16:uniqueId val="{0000002F-B3D1-BD4D-AAD8-99A091D405BF}"/>
              </c:ext>
            </c:extLst>
          </c:dPt>
          <c:dPt>
            <c:idx val="8"/>
            <c:marker>
              <c:symbol val="none"/>
            </c:marker>
            <c:bubble3D val="0"/>
            <c:extLst>
              <c:ext xmlns:c16="http://schemas.microsoft.com/office/drawing/2014/chart" uri="{C3380CC4-5D6E-409C-BE32-E72D297353CC}">
                <c16:uniqueId val="{00000030-B3D1-BD4D-AAD8-99A091D405BF}"/>
              </c:ext>
            </c:extLst>
          </c:dPt>
          <c:dPt>
            <c:idx val="9"/>
            <c:marker>
              <c:symbol val="none"/>
            </c:marker>
            <c:bubble3D val="0"/>
            <c:extLst>
              <c:ext xmlns:c16="http://schemas.microsoft.com/office/drawing/2014/chart" uri="{C3380CC4-5D6E-409C-BE32-E72D297353CC}">
                <c16:uniqueId val="{00000031-B3D1-BD4D-AAD8-99A091D405BF}"/>
              </c:ext>
            </c:extLst>
          </c:dPt>
          <c:dPt>
            <c:idx val="10"/>
            <c:marker>
              <c:symbol val="none"/>
            </c:marker>
            <c:bubble3D val="0"/>
            <c:extLst>
              <c:ext xmlns:c16="http://schemas.microsoft.com/office/drawing/2014/chart" uri="{C3380CC4-5D6E-409C-BE32-E72D297353CC}">
                <c16:uniqueId val="{00000032-B3D1-BD4D-AAD8-99A091D405BF}"/>
              </c:ext>
            </c:extLst>
          </c:dPt>
          <c:dPt>
            <c:idx val="11"/>
            <c:marker>
              <c:symbol val="none"/>
            </c:marker>
            <c:bubble3D val="0"/>
            <c:extLst>
              <c:ext xmlns:c16="http://schemas.microsoft.com/office/drawing/2014/chart" uri="{C3380CC4-5D6E-409C-BE32-E72D297353CC}">
                <c16:uniqueId val="{00000033-B3D1-BD4D-AAD8-99A091D405BF}"/>
              </c:ext>
            </c:extLst>
          </c:dPt>
          <c:dPt>
            <c:idx val="12"/>
            <c:marker>
              <c:symbol val="none"/>
            </c:marker>
            <c:bubble3D val="0"/>
            <c:extLst>
              <c:ext xmlns:c16="http://schemas.microsoft.com/office/drawing/2014/chart" uri="{C3380CC4-5D6E-409C-BE32-E72D297353CC}">
                <c16:uniqueId val="{00000034-B3D1-BD4D-AAD8-99A091D405BF}"/>
              </c:ext>
            </c:extLst>
          </c:dPt>
          <c:dPt>
            <c:idx val="13"/>
            <c:marker>
              <c:symbol val="none"/>
            </c:marker>
            <c:bubble3D val="0"/>
            <c:extLst>
              <c:ext xmlns:c16="http://schemas.microsoft.com/office/drawing/2014/chart" uri="{C3380CC4-5D6E-409C-BE32-E72D297353CC}">
                <c16:uniqueId val="{00000035-B3D1-BD4D-AAD8-99A091D405BF}"/>
              </c:ext>
            </c:extLst>
          </c:dPt>
          <c:dPt>
            <c:idx val="14"/>
            <c:marker>
              <c:symbol val="none"/>
            </c:marker>
            <c:bubble3D val="0"/>
            <c:extLst>
              <c:ext xmlns:c16="http://schemas.microsoft.com/office/drawing/2014/chart" uri="{C3380CC4-5D6E-409C-BE32-E72D297353CC}">
                <c16:uniqueId val="{00000036-B3D1-BD4D-AAD8-99A091D405BF}"/>
              </c:ext>
            </c:extLst>
          </c:dPt>
          <c:dPt>
            <c:idx val="15"/>
            <c:marker>
              <c:symbol val="none"/>
            </c:marker>
            <c:bubble3D val="0"/>
            <c:extLst>
              <c:ext xmlns:c16="http://schemas.microsoft.com/office/drawing/2014/chart" uri="{C3380CC4-5D6E-409C-BE32-E72D297353CC}">
                <c16:uniqueId val="{00000037-B3D1-BD4D-AAD8-99A091D405BF}"/>
              </c:ext>
            </c:extLst>
          </c:dPt>
          <c:dPt>
            <c:idx val="16"/>
            <c:marker>
              <c:symbol val="none"/>
            </c:marker>
            <c:bubble3D val="0"/>
            <c:extLst>
              <c:ext xmlns:c16="http://schemas.microsoft.com/office/drawing/2014/chart" uri="{C3380CC4-5D6E-409C-BE32-E72D297353CC}">
                <c16:uniqueId val="{00000038-B3D1-BD4D-AAD8-99A091D405BF}"/>
              </c:ext>
            </c:extLst>
          </c:dPt>
          <c:dPt>
            <c:idx val="17"/>
            <c:marker>
              <c:symbol val="none"/>
            </c:marker>
            <c:bubble3D val="0"/>
            <c:extLst>
              <c:ext xmlns:c16="http://schemas.microsoft.com/office/drawing/2014/chart" uri="{C3380CC4-5D6E-409C-BE32-E72D297353CC}">
                <c16:uniqueId val="{00000039-B3D1-BD4D-AAD8-99A091D405BF}"/>
              </c:ext>
            </c:extLst>
          </c:dPt>
          <c:dPt>
            <c:idx val="18"/>
            <c:marker>
              <c:symbol val="none"/>
            </c:marker>
            <c:bubble3D val="0"/>
            <c:extLst>
              <c:ext xmlns:c16="http://schemas.microsoft.com/office/drawing/2014/chart" uri="{C3380CC4-5D6E-409C-BE32-E72D297353CC}">
                <c16:uniqueId val="{0000003A-B3D1-BD4D-AAD8-99A091D405BF}"/>
              </c:ext>
            </c:extLst>
          </c:dPt>
          <c:dPt>
            <c:idx val="19"/>
            <c:marker>
              <c:symbol val="none"/>
            </c:marker>
            <c:bubble3D val="0"/>
            <c:extLst>
              <c:ext xmlns:c16="http://schemas.microsoft.com/office/drawing/2014/chart" uri="{C3380CC4-5D6E-409C-BE32-E72D297353CC}">
                <c16:uniqueId val="{0000003B-B3D1-BD4D-AAD8-99A091D405BF}"/>
              </c:ext>
            </c:extLst>
          </c:dPt>
          <c:dPt>
            <c:idx val="20"/>
            <c:marker>
              <c:symbol val="none"/>
            </c:marker>
            <c:bubble3D val="0"/>
            <c:extLst>
              <c:ext xmlns:c16="http://schemas.microsoft.com/office/drawing/2014/chart" uri="{C3380CC4-5D6E-409C-BE32-E72D297353CC}">
                <c16:uniqueId val="{0000003C-B3D1-BD4D-AAD8-99A091D405BF}"/>
              </c:ext>
            </c:extLst>
          </c:dPt>
          <c:dPt>
            <c:idx val="21"/>
            <c:marker>
              <c:symbol val="none"/>
            </c:marker>
            <c:bubble3D val="0"/>
            <c:extLst>
              <c:ext xmlns:c16="http://schemas.microsoft.com/office/drawing/2014/chart" uri="{C3380CC4-5D6E-409C-BE32-E72D297353CC}">
                <c16:uniqueId val="{0000003D-B3D1-BD4D-AAD8-99A091D405BF}"/>
              </c:ext>
            </c:extLst>
          </c:dPt>
          <c:dPt>
            <c:idx val="22"/>
            <c:marker>
              <c:symbol val="none"/>
            </c:marker>
            <c:bubble3D val="0"/>
            <c:extLst>
              <c:ext xmlns:c16="http://schemas.microsoft.com/office/drawing/2014/chart" uri="{C3380CC4-5D6E-409C-BE32-E72D297353CC}">
                <c16:uniqueId val="{0000003E-B3D1-BD4D-AAD8-99A091D405BF}"/>
              </c:ext>
            </c:extLst>
          </c:dPt>
          <c:dPt>
            <c:idx val="23"/>
            <c:marker>
              <c:symbol val="none"/>
            </c:marker>
            <c:bubble3D val="0"/>
            <c:extLst>
              <c:ext xmlns:c16="http://schemas.microsoft.com/office/drawing/2014/chart" uri="{C3380CC4-5D6E-409C-BE32-E72D297353CC}">
                <c16:uniqueId val="{0000003F-B3D1-BD4D-AAD8-99A091D405BF}"/>
              </c:ext>
            </c:extLst>
          </c:dPt>
          <c:dPt>
            <c:idx val="24"/>
            <c:marker>
              <c:symbol val="none"/>
            </c:marker>
            <c:bubble3D val="0"/>
            <c:extLst>
              <c:ext xmlns:c16="http://schemas.microsoft.com/office/drawing/2014/chart" uri="{C3380CC4-5D6E-409C-BE32-E72D297353CC}">
                <c16:uniqueId val="{00000040-B3D1-BD4D-AAD8-99A091D405BF}"/>
              </c:ext>
            </c:extLst>
          </c:dPt>
          <c:dPt>
            <c:idx val="25"/>
            <c:marker>
              <c:symbol val="none"/>
            </c:marker>
            <c:bubble3D val="0"/>
            <c:extLst>
              <c:ext xmlns:c16="http://schemas.microsoft.com/office/drawing/2014/chart" uri="{C3380CC4-5D6E-409C-BE32-E72D297353CC}">
                <c16:uniqueId val="{00000041-B3D1-BD4D-AAD8-99A091D405BF}"/>
              </c:ext>
            </c:extLst>
          </c:dPt>
          <c:dPt>
            <c:idx val="26"/>
            <c:marker>
              <c:symbol val="none"/>
            </c:marker>
            <c:bubble3D val="0"/>
            <c:extLst>
              <c:ext xmlns:c16="http://schemas.microsoft.com/office/drawing/2014/chart" uri="{C3380CC4-5D6E-409C-BE32-E72D297353CC}">
                <c16:uniqueId val="{00000042-B3D1-BD4D-AAD8-99A091D405BF}"/>
              </c:ext>
            </c:extLst>
          </c:dPt>
          <c:dPt>
            <c:idx val="27"/>
            <c:marker>
              <c:symbol val="none"/>
            </c:marker>
            <c:bubble3D val="0"/>
            <c:extLst>
              <c:ext xmlns:c16="http://schemas.microsoft.com/office/drawing/2014/chart" uri="{C3380CC4-5D6E-409C-BE32-E72D297353CC}">
                <c16:uniqueId val="{00000043-B3D1-BD4D-AAD8-99A091D405BF}"/>
              </c:ext>
            </c:extLst>
          </c:dPt>
          <c:dPt>
            <c:idx val="28"/>
            <c:marker>
              <c:symbol val="none"/>
            </c:marker>
            <c:bubble3D val="0"/>
            <c:extLst>
              <c:ext xmlns:c16="http://schemas.microsoft.com/office/drawing/2014/chart" uri="{C3380CC4-5D6E-409C-BE32-E72D297353CC}">
                <c16:uniqueId val="{00000044-B3D1-BD4D-AAD8-99A091D405BF}"/>
              </c:ext>
            </c:extLst>
          </c:dPt>
          <c:dPt>
            <c:idx val="29"/>
            <c:marker>
              <c:symbol val="none"/>
            </c:marker>
            <c:bubble3D val="0"/>
            <c:extLst>
              <c:ext xmlns:c16="http://schemas.microsoft.com/office/drawing/2014/chart" uri="{C3380CC4-5D6E-409C-BE32-E72D297353CC}">
                <c16:uniqueId val="{00000045-B3D1-BD4D-AAD8-99A091D405BF}"/>
              </c:ext>
            </c:extLst>
          </c:dPt>
          <c:dPt>
            <c:idx val="30"/>
            <c:marker>
              <c:symbol val="none"/>
            </c:marker>
            <c:bubble3D val="0"/>
            <c:extLst>
              <c:ext xmlns:c16="http://schemas.microsoft.com/office/drawing/2014/chart" uri="{C3380CC4-5D6E-409C-BE32-E72D297353CC}">
                <c16:uniqueId val="{00000046-B3D1-BD4D-AAD8-99A091D405BF}"/>
              </c:ext>
            </c:extLst>
          </c:dPt>
          <c:dPt>
            <c:idx val="31"/>
            <c:marker>
              <c:symbol val="none"/>
            </c:marker>
            <c:bubble3D val="0"/>
            <c:extLst>
              <c:ext xmlns:c16="http://schemas.microsoft.com/office/drawing/2014/chart" uri="{C3380CC4-5D6E-409C-BE32-E72D297353CC}">
                <c16:uniqueId val="{00000047-B3D1-BD4D-AAD8-99A091D405BF}"/>
              </c:ext>
            </c:extLst>
          </c:dPt>
          <c:dPt>
            <c:idx val="32"/>
            <c:marker>
              <c:symbol val="none"/>
            </c:marker>
            <c:bubble3D val="0"/>
            <c:extLst>
              <c:ext xmlns:c16="http://schemas.microsoft.com/office/drawing/2014/chart" uri="{C3380CC4-5D6E-409C-BE32-E72D297353CC}">
                <c16:uniqueId val="{00000048-B3D1-BD4D-AAD8-99A091D405BF}"/>
              </c:ext>
            </c:extLst>
          </c:dPt>
          <c:dPt>
            <c:idx val="33"/>
            <c:marker>
              <c:symbol val="none"/>
            </c:marker>
            <c:bubble3D val="0"/>
            <c:extLst>
              <c:ext xmlns:c16="http://schemas.microsoft.com/office/drawing/2014/chart" uri="{C3380CC4-5D6E-409C-BE32-E72D297353CC}">
                <c16:uniqueId val="{00000049-B3D1-BD4D-AAD8-99A091D405BF}"/>
              </c:ext>
            </c:extLst>
          </c:dPt>
          <c:dPt>
            <c:idx val="34"/>
            <c:marker>
              <c:symbol val="none"/>
            </c:marker>
            <c:bubble3D val="0"/>
            <c:extLst>
              <c:ext xmlns:c16="http://schemas.microsoft.com/office/drawing/2014/chart" uri="{C3380CC4-5D6E-409C-BE32-E72D297353CC}">
                <c16:uniqueId val="{0000004A-B3D1-BD4D-AAD8-99A091D405BF}"/>
              </c:ext>
            </c:extLst>
          </c:dPt>
          <c:dPt>
            <c:idx val="35"/>
            <c:marker>
              <c:symbol val="none"/>
            </c:marker>
            <c:bubble3D val="0"/>
            <c:extLst>
              <c:ext xmlns:c16="http://schemas.microsoft.com/office/drawing/2014/chart" uri="{C3380CC4-5D6E-409C-BE32-E72D297353CC}">
                <c16:uniqueId val="{0000004B-B3D1-BD4D-AAD8-99A091D405BF}"/>
              </c:ext>
            </c:extLst>
          </c:dPt>
          <c:dPt>
            <c:idx val="36"/>
            <c:marker>
              <c:symbol val="none"/>
            </c:marker>
            <c:bubble3D val="0"/>
            <c:extLst>
              <c:ext xmlns:c16="http://schemas.microsoft.com/office/drawing/2014/chart" uri="{C3380CC4-5D6E-409C-BE32-E72D297353CC}">
                <c16:uniqueId val="{0000004C-B3D1-BD4D-AAD8-99A091D405BF}"/>
              </c:ext>
            </c:extLst>
          </c:dPt>
          <c:dPt>
            <c:idx val="37"/>
            <c:marker>
              <c:symbol val="none"/>
            </c:marker>
            <c:bubble3D val="0"/>
            <c:extLst>
              <c:ext xmlns:c16="http://schemas.microsoft.com/office/drawing/2014/chart" uri="{C3380CC4-5D6E-409C-BE32-E72D297353CC}">
                <c16:uniqueId val="{0000004D-B3D1-BD4D-AAD8-99A091D405BF}"/>
              </c:ext>
            </c:extLst>
          </c:dPt>
          <c:dLbls>
            <c:dLbl>
              <c:idx val="0"/>
              <c:layout>
                <c:manualLayout>
                  <c:x val="-6.3597828049271624E-2"/>
                  <c:y val="0"/>
                </c:manualLayout>
              </c:layout>
              <c:tx>
                <c:rich>
                  <a:bodyPr/>
                  <a:lstStyle/>
                  <a:p>
                    <a:fld id="{43DC4C9C-A115-4434-98D8-182DE6435E80}" type="VALUE">
                      <a:rPr lang="en-US" b="0">
                        <a:solidFill>
                          <a:schemeClr val="accent1"/>
                        </a:solidFill>
                      </a:rPr>
                      <a:pPr/>
                      <a:t>[VALUE]</a:t>
                    </a:fld>
                    <a:endParaRPr lang="en-US"/>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28-B3D1-BD4D-AAD8-99A091D405BF}"/>
                </c:ext>
              </c:extLst>
            </c:dLbl>
            <c:dLbl>
              <c:idx val="37"/>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4D-B3D1-BD4D-AAD8-99A091D405BF}"/>
                </c:ext>
              </c:extLst>
            </c:dLbl>
            <c:dLbl>
              <c:idx val="40"/>
              <c:numFmt formatCode="#,##0.0" sourceLinked="0"/>
              <c:spPr>
                <a:noFill/>
                <a:ln>
                  <a:noFill/>
                </a:ln>
                <a:effectLst/>
              </c:spPr>
              <c:txPr>
                <a:bodyPr rot="0" spcFirstLastPara="1" vertOverflow="ellipsis" vert="horz" wrap="square" anchor="ctr" anchorCtr="0"/>
                <a:lstStyle/>
                <a:p>
                  <a:pPr algn="l">
                    <a:defRPr sz="1200" b="0" i="0" u="none" strike="noStrike" kern="1200" baseline="0">
                      <a:solidFill>
                        <a:schemeClr val="accent1"/>
                      </a:solidFill>
                      <a:latin typeface="Suisse Int'l" panose="020B0804000000000000" pitchFamily="34" charset="77"/>
                      <a:ea typeface="+mn-ea"/>
                      <a:cs typeface="+mn-cs"/>
                    </a:defRPr>
                  </a:pPr>
                  <a:endParaRPr lang="en-US"/>
                </a:p>
              </c:txPr>
              <c:dLblPos val="r"/>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4E-B3D1-BD4D-AAD8-99A091D405BF}"/>
                </c:ext>
              </c:extLst>
            </c:dLbl>
            <c:spPr>
              <a:noFill/>
              <a:ln>
                <a:noFill/>
              </a:ln>
              <a:effectLst/>
            </c:spPr>
            <c:txPr>
              <a:bodyPr rot="0" spcFirstLastPara="1" vertOverflow="ellipsis" vert="horz" wrap="square" anchor="ctr" anchorCtr="1"/>
              <a:lstStyle/>
              <a:p>
                <a:pPr>
                  <a:defRPr sz="1200" b="0" i="0" u="none" strike="noStrike" kern="1200" baseline="0">
                    <a:solidFill>
                      <a:schemeClr val="accent1"/>
                    </a:solidFill>
                    <a:latin typeface="Suisse Int'l" panose="020B0804000000000000" pitchFamily="34" charset="77"/>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0"/>
              </c:ext>
            </c:extLst>
          </c:dLbls>
          <c:cat>
            <c:numRef>
              <c:f>Sheet1!$A$2:$A$44</c:f>
              <c:numCache>
                <c:formatCode>General</c:formatCode>
                <c:ptCount val="43"/>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40">
                  <c:v>2020</c:v>
                </c:pt>
              </c:numCache>
            </c:numRef>
          </c:cat>
          <c:val>
            <c:numRef>
              <c:f>Sheet1!$C$2:$C$44</c:f>
              <c:numCache>
                <c:formatCode>General</c:formatCode>
                <c:ptCount val="43"/>
                <c:pt idx="0">
                  <c:v>74.400000000000006</c:v>
                </c:pt>
                <c:pt idx="1">
                  <c:v>74.8</c:v>
                </c:pt>
                <c:pt idx="2">
                  <c:v>75.099999999999994</c:v>
                </c:pt>
                <c:pt idx="3">
                  <c:v>75.2</c:v>
                </c:pt>
                <c:pt idx="4">
                  <c:v>75.3</c:v>
                </c:pt>
                <c:pt idx="5">
                  <c:v>75.3</c:v>
                </c:pt>
                <c:pt idx="6">
                  <c:v>75.400000000000006</c:v>
                </c:pt>
                <c:pt idx="7">
                  <c:v>75.599999999999994</c:v>
                </c:pt>
                <c:pt idx="8">
                  <c:v>75.599999999999994</c:v>
                </c:pt>
                <c:pt idx="9">
                  <c:v>75.900000000000006</c:v>
                </c:pt>
                <c:pt idx="10">
                  <c:v>76.099999999999994</c:v>
                </c:pt>
                <c:pt idx="11">
                  <c:v>76.3</c:v>
                </c:pt>
                <c:pt idx="12">
                  <c:v>76.5</c:v>
                </c:pt>
                <c:pt idx="13">
                  <c:v>76.3</c:v>
                </c:pt>
                <c:pt idx="14">
                  <c:v>76.5</c:v>
                </c:pt>
                <c:pt idx="15">
                  <c:v>76.5</c:v>
                </c:pt>
                <c:pt idx="16">
                  <c:v>76.8</c:v>
                </c:pt>
                <c:pt idx="17">
                  <c:v>77.099999999999994</c:v>
                </c:pt>
                <c:pt idx="18">
                  <c:v>77.3</c:v>
                </c:pt>
                <c:pt idx="19">
                  <c:v>77.3</c:v>
                </c:pt>
                <c:pt idx="20">
                  <c:v>77.3</c:v>
                </c:pt>
                <c:pt idx="21">
                  <c:v>77.5</c:v>
                </c:pt>
                <c:pt idx="22">
                  <c:v>77.5</c:v>
                </c:pt>
                <c:pt idx="23">
                  <c:v>77.7</c:v>
                </c:pt>
                <c:pt idx="24">
                  <c:v>78.099999999999994</c:v>
                </c:pt>
                <c:pt idx="25">
                  <c:v>78</c:v>
                </c:pt>
                <c:pt idx="26">
                  <c:v>78.2</c:v>
                </c:pt>
                <c:pt idx="27">
                  <c:v>78.400000000000006</c:v>
                </c:pt>
                <c:pt idx="28">
                  <c:v>78.400000000000006</c:v>
                </c:pt>
                <c:pt idx="29">
                  <c:v>78.7</c:v>
                </c:pt>
                <c:pt idx="30">
                  <c:v>78.8</c:v>
                </c:pt>
                <c:pt idx="31">
                  <c:v>78.7</c:v>
                </c:pt>
                <c:pt idx="32">
                  <c:v>78.900000000000006</c:v>
                </c:pt>
                <c:pt idx="33">
                  <c:v>78.8</c:v>
                </c:pt>
                <c:pt idx="34">
                  <c:v>78.8</c:v>
                </c:pt>
                <c:pt idx="35">
                  <c:v>78.7</c:v>
                </c:pt>
                <c:pt idx="36">
                  <c:v>78.599999999999994</c:v>
                </c:pt>
                <c:pt idx="37">
                  <c:v>78.5</c:v>
                </c:pt>
                <c:pt idx="40">
                  <c:v>77.84</c:v>
                </c:pt>
              </c:numCache>
            </c:numRef>
          </c:val>
          <c:smooth val="0"/>
          <c:extLst>
            <c:ext xmlns:c16="http://schemas.microsoft.com/office/drawing/2014/chart" uri="{C3380CC4-5D6E-409C-BE32-E72D297353CC}">
              <c16:uniqueId val="{0000004F-B3D1-BD4D-AAD8-99A091D405BF}"/>
            </c:ext>
          </c:extLst>
        </c:ser>
        <c:ser>
          <c:idx val="2"/>
          <c:order val="2"/>
          <c:tx>
            <c:strRef>
              <c:f>Sheet1!$D$1</c:f>
              <c:strCache>
                <c:ptCount val="1"/>
                <c:pt idx="0">
                  <c:v>Black</c:v>
                </c:pt>
              </c:strCache>
            </c:strRef>
          </c:tx>
          <c:spPr>
            <a:ln w="28575" cap="rnd">
              <a:solidFill>
                <a:schemeClr val="bg2"/>
              </a:solidFill>
              <a:round/>
            </a:ln>
            <a:effectLst/>
          </c:spPr>
          <c:marker>
            <c:symbol val="circle"/>
            <c:size val="5"/>
            <c:spPr>
              <a:solidFill>
                <a:schemeClr val="bg2"/>
              </a:solidFill>
              <a:ln w="9525">
                <a:solidFill>
                  <a:schemeClr val="bg2"/>
                </a:solidFill>
              </a:ln>
              <a:effectLst/>
            </c:spPr>
          </c:marker>
          <c:dPt>
            <c:idx val="0"/>
            <c:marker>
              <c:symbol val="none"/>
            </c:marker>
            <c:bubble3D val="0"/>
            <c:extLst>
              <c:ext xmlns:c16="http://schemas.microsoft.com/office/drawing/2014/chart" uri="{C3380CC4-5D6E-409C-BE32-E72D297353CC}">
                <c16:uniqueId val="{00000050-B3D1-BD4D-AAD8-99A091D405BF}"/>
              </c:ext>
            </c:extLst>
          </c:dPt>
          <c:dPt>
            <c:idx val="1"/>
            <c:marker>
              <c:symbol val="none"/>
            </c:marker>
            <c:bubble3D val="0"/>
            <c:extLst>
              <c:ext xmlns:c16="http://schemas.microsoft.com/office/drawing/2014/chart" uri="{C3380CC4-5D6E-409C-BE32-E72D297353CC}">
                <c16:uniqueId val="{00000051-B3D1-BD4D-AAD8-99A091D405BF}"/>
              </c:ext>
            </c:extLst>
          </c:dPt>
          <c:dPt>
            <c:idx val="2"/>
            <c:marker>
              <c:symbol val="none"/>
            </c:marker>
            <c:bubble3D val="0"/>
            <c:extLst>
              <c:ext xmlns:c16="http://schemas.microsoft.com/office/drawing/2014/chart" uri="{C3380CC4-5D6E-409C-BE32-E72D297353CC}">
                <c16:uniqueId val="{00000052-B3D1-BD4D-AAD8-99A091D405BF}"/>
              </c:ext>
            </c:extLst>
          </c:dPt>
          <c:dPt>
            <c:idx val="3"/>
            <c:marker>
              <c:symbol val="none"/>
            </c:marker>
            <c:bubble3D val="0"/>
            <c:extLst>
              <c:ext xmlns:c16="http://schemas.microsoft.com/office/drawing/2014/chart" uri="{C3380CC4-5D6E-409C-BE32-E72D297353CC}">
                <c16:uniqueId val="{00000053-B3D1-BD4D-AAD8-99A091D405BF}"/>
              </c:ext>
            </c:extLst>
          </c:dPt>
          <c:dPt>
            <c:idx val="4"/>
            <c:marker>
              <c:symbol val="none"/>
            </c:marker>
            <c:bubble3D val="0"/>
            <c:extLst>
              <c:ext xmlns:c16="http://schemas.microsoft.com/office/drawing/2014/chart" uri="{C3380CC4-5D6E-409C-BE32-E72D297353CC}">
                <c16:uniqueId val="{00000054-B3D1-BD4D-AAD8-99A091D405BF}"/>
              </c:ext>
            </c:extLst>
          </c:dPt>
          <c:dPt>
            <c:idx val="5"/>
            <c:marker>
              <c:symbol val="none"/>
            </c:marker>
            <c:bubble3D val="0"/>
            <c:extLst>
              <c:ext xmlns:c16="http://schemas.microsoft.com/office/drawing/2014/chart" uri="{C3380CC4-5D6E-409C-BE32-E72D297353CC}">
                <c16:uniqueId val="{00000055-B3D1-BD4D-AAD8-99A091D405BF}"/>
              </c:ext>
            </c:extLst>
          </c:dPt>
          <c:dPt>
            <c:idx val="6"/>
            <c:marker>
              <c:symbol val="none"/>
            </c:marker>
            <c:bubble3D val="0"/>
            <c:extLst>
              <c:ext xmlns:c16="http://schemas.microsoft.com/office/drawing/2014/chart" uri="{C3380CC4-5D6E-409C-BE32-E72D297353CC}">
                <c16:uniqueId val="{00000056-B3D1-BD4D-AAD8-99A091D405BF}"/>
              </c:ext>
            </c:extLst>
          </c:dPt>
          <c:dPt>
            <c:idx val="7"/>
            <c:marker>
              <c:symbol val="none"/>
            </c:marker>
            <c:bubble3D val="0"/>
            <c:extLst>
              <c:ext xmlns:c16="http://schemas.microsoft.com/office/drawing/2014/chart" uri="{C3380CC4-5D6E-409C-BE32-E72D297353CC}">
                <c16:uniqueId val="{00000057-B3D1-BD4D-AAD8-99A091D405BF}"/>
              </c:ext>
            </c:extLst>
          </c:dPt>
          <c:dPt>
            <c:idx val="8"/>
            <c:marker>
              <c:symbol val="none"/>
            </c:marker>
            <c:bubble3D val="0"/>
            <c:extLst>
              <c:ext xmlns:c16="http://schemas.microsoft.com/office/drawing/2014/chart" uri="{C3380CC4-5D6E-409C-BE32-E72D297353CC}">
                <c16:uniqueId val="{00000058-B3D1-BD4D-AAD8-99A091D405BF}"/>
              </c:ext>
            </c:extLst>
          </c:dPt>
          <c:dPt>
            <c:idx val="9"/>
            <c:marker>
              <c:symbol val="none"/>
            </c:marker>
            <c:bubble3D val="0"/>
            <c:extLst>
              <c:ext xmlns:c16="http://schemas.microsoft.com/office/drawing/2014/chart" uri="{C3380CC4-5D6E-409C-BE32-E72D297353CC}">
                <c16:uniqueId val="{00000059-B3D1-BD4D-AAD8-99A091D405BF}"/>
              </c:ext>
            </c:extLst>
          </c:dPt>
          <c:dPt>
            <c:idx val="10"/>
            <c:marker>
              <c:symbol val="none"/>
            </c:marker>
            <c:bubble3D val="0"/>
            <c:extLst>
              <c:ext xmlns:c16="http://schemas.microsoft.com/office/drawing/2014/chart" uri="{C3380CC4-5D6E-409C-BE32-E72D297353CC}">
                <c16:uniqueId val="{0000005A-B3D1-BD4D-AAD8-99A091D405BF}"/>
              </c:ext>
            </c:extLst>
          </c:dPt>
          <c:dPt>
            <c:idx val="11"/>
            <c:marker>
              <c:symbol val="none"/>
            </c:marker>
            <c:bubble3D val="0"/>
            <c:extLst>
              <c:ext xmlns:c16="http://schemas.microsoft.com/office/drawing/2014/chart" uri="{C3380CC4-5D6E-409C-BE32-E72D297353CC}">
                <c16:uniqueId val="{0000005B-B3D1-BD4D-AAD8-99A091D405BF}"/>
              </c:ext>
            </c:extLst>
          </c:dPt>
          <c:dPt>
            <c:idx val="12"/>
            <c:marker>
              <c:symbol val="none"/>
            </c:marker>
            <c:bubble3D val="0"/>
            <c:extLst>
              <c:ext xmlns:c16="http://schemas.microsoft.com/office/drawing/2014/chart" uri="{C3380CC4-5D6E-409C-BE32-E72D297353CC}">
                <c16:uniqueId val="{0000005C-B3D1-BD4D-AAD8-99A091D405BF}"/>
              </c:ext>
            </c:extLst>
          </c:dPt>
          <c:dPt>
            <c:idx val="13"/>
            <c:marker>
              <c:symbol val="none"/>
            </c:marker>
            <c:bubble3D val="0"/>
            <c:extLst>
              <c:ext xmlns:c16="http://schemas.microsoft.com/office/drawing/2014/chart" uri="{C3380CC4-5D6E-409C-BE32-E72D297353CC}">
                <c16:uniqueId val="{0000005D-B3D1-BD4D-AAD8-99A091D405BF}"/>
              </c:ext>
            </c:extLst>
          </c:dPt>
          <c:dPt>
            <c:idx val="14"/>
            <c:marker>
              <c:symbol val="none"/>
            </c:marker>
            <c:bubble3D val="0"/>
            <c:extLst>
              <c:ext xmlns:c16="http://schemas.microsoft.com/office/drawing/2014/chart" uri="{C3380CC4-5D6E-409C-BE32-E72D297353CC}">
                <c16:uniqueId val="{0000005E-B3D1-BD4D-AAD8-99A091D405BF}"/>
              </c:ext>
            </c:extLst>
          </c:dPt>
          <c:dPt>
            <c:idx val="15"/>
            <c:marker>
              <c:symbol val="none"/>
            </c:marker>
            <c:bubble3D val="0"/>
            <c:extLst>
              <c:ext xmlns:c16="http://schemas.microsoft.com/office/drawing/2014/chart" uri="{C3380CC4-5D6E-409C-BE32-E72D297353CC}">
                <c16:uniqueId val="{0000005F-B3D1-BD4D-AAD8-99A091D405BF}"/>
              </c:ext>
            </c:extLst>
          </c:dPt>
          <c:dPt>
            <c:idx val="16"/>
            <c:marker>
              <c:symbol val="none"/>
            </c:marker>
            <c:bubble3D val="0"/>
            <c:extLst>
              <c:ext xmlns:c16="http://schemas.microsoft.com/office/drawing/2014/chart" uri="{C3380CC4-5D6E-409C-BE32-E72D297353CC}">
                <c16:uniqueId val="{00000060-B3D1-BD4D-AAD8-99A091D405BF}"/>
              </c:ext>
            </c:extLst>
          </c:dPt>
          <c:dPt>
            <c:idx val="17"/>
            <c:marker>
              <c:symbol val="none"/>
            </c:marker>
            <c:bubble3D val="0"/>
            <c:extLst>
              <c:ext xmlns:c16="http://schemas.microsoft.com/office/drawing/2014/chart" uri="{C3380CC4-5D6E-409C-BE32-E72D297353CC}">
                <c16:uniqueId val="{00000061-B3D1-BD4D-AAD8-99A091D405BF}"/>
              </c:ext>
            </c:extLst>
          </c:dPt>
          <c:dPt>
            <c:idx val="18"/>
            <c:marker>
              <c:symbol val="none"/>
            </c:marker>
            <c:bubble3D val="0"/>
            <c:extLst>
              <c:ext xmlns:c16="http://schemas.microsoft.com/office/drawing/2014/chart" uri="{C3380CC4-5D6E-409C-BE32-E72D297353CC}">
                <c16:uniqueId val="{00000062-B3D1-BD4D-AAD8-99A091D405BF}"/>
              </c:ext>
            </c:extLst>
          </c:dPt>
          <c:dPt>
            <c:idx val="19"/>
            <c:marker>
              <c:symbol val="none"/>
            </c:marker>
            <c:bubble3D val="0"/>
            <c:extLst>
              <c:ext xmlns:c16="http://schemas.microsoft.com/office/drawing/2014/chart" uri="{C3380CC4-5D6E-409C-BE32-E72D297353CC}">
                <c16:uniqueId val="{00000063-B3D1-BD4D-AAD8-99A091D405BF}"/>
              </c:ext>
            </c:extLst>
          </c:dPt>
          <c:dPt>
            <c:idx val="20"/>
            <c:marker>
              <c:symbol val="none"/>
            </c:marker>
            <c:bubble3D val="0"/>
            <c:extLst>
              <c:ext xmlns:c16="http://schemas.microsoft.com/office/drawing/2014/chart" uri="{C3380CC4-5D6E-409C-BE32-E72D297353CC}">
                <c16:uniqueId val="{00000064-B3D1-BD4D-AAD8-99A091D405BF}"/>
              </c:ext>
            </c:extLst>
          </c:dPt>
          <c:dPt>
            <c:idx val="21"/>
            <c:marker>
              <c:symbol val="none"/>
            </c:marker>
            <c:bubble3D val="0"/>
            <c:extLst>
              <c:ext xmlns:c16="http://schemas.microsoft.com/office/drawing/2014/chart" uri="{C3380CC4-5D6E-409C-BE32-E72D297353CC}">
                <c16:uniqueId val="{00000065-B3D1-BD4D-AAD8-99A091D405BF}"/>
              </c:ext>
            </c:extLst>
          </c:dPt>
          <c:dPt>
            <c:idx val="22"/>
            <c:marker>
              <c:symbol val="none"/>
            </c:marker>
            <c:bubble3D val="0"/>
            <c:extLst>
              <c:ext xmlns:c16="http://schemas.microsoft.com/office/drawing/2014/chart" uri="{C3380CC4-5D6E-409C-BE32-E72D297353CC}">
                <c16:uniqueId val="{00000066-B3D1-BD4D-AAD8-99A091D405BF}"/>
              </c:ext>
            </c:extLst>
          </c:dPt>
          <c:dPt>
            <c:idx val="23"/>
            <c:marker>
              <c:symbol val="none"/>
            </c:marker>
            <c:bubble3D val="0"/>
            <c:extLst>
              <c:ext xmlns:c16="http://schemas.microsoft.com/office/drawing/2014/chart" uri="{C3380CC4-5D6E-409C-BE32-E72D297353CC}">
                <c16:uniqueId val="{00000067-B3D1-BD4D-AAD8-99A091D405BF}"/>
              </c:ext>
            </c:extLst>
          </c:dPt>
          <c:dPt>
            <c:idx val="24"/>
            <c:marker>
              <c:symbol val="none"/>
            </c:marker>
            <c:bubble3D val="0"/>
            <c:extLst>
              <c:ext xmlns:c16="http://schemas.microsoft.com/office/drawing/2014/chart" uri="{C3380CC4-5D6E-409C-BE32-E72D297353CC}">
                <c16:uniqueId val="{00000068-B3D1-BD4D-AAD8-99A091D405BF}"/>
              </c:ext>
            </c:extLst>
          </c:dPt>
          <c:dPt>
            <c:idx val="25"/>
            <c:marker>
              <c:symbol val="none"/>
            </c:marker>
            <c:bubble3D val="0"/>
            <c:extLst>
              <c:ext xmlns:c16="http://schemas.microsoft.com/office/drawing/2014/chart" uri="{C3380CC4-5D6E-409C-BE32-E72D297353CC}">
                <c16:uniqueId val="{00000069-B3D1-BD4D-AAD8-99A091D405BF}"/>
              </c:ext>
            </c:extLst>
          </c:dPt>
          <c:dPt>
            <c:idx val="26"/>
            <c:marker>
              <c:symbol val="none"/>
            </c:marker>
            <c:bubble3D val="0"/>
            <c:extLst>
              <c:ext xmlns:c16="http://schemas.microsoft.com/office/drawing/2014/chart" uri="{C3380CC4-5D6E-409C-BE32-E72D297353CC}">
                <c16:uniqueId val="{0000006A-B3D1-BD4D-AAD8-99A091D405BF}"/>
              </c:ext>
            </c:extLst>
          </c:dPt>
          <c:dPt>
            <c:idx val="27"/>
            <c:marker>
              <c:symbol val="none"/>
            </c:marker>
            <c:bubble3D val="0"/>
            <c:extLst>
              <c:ext xmlns:c16="http://schemas.microsoft.com/office/drawing/2014/chart" uri="{C3380CC4-5D6E-409C-BE32-E72D297353CC}">
                <c16:uniqueId val="{0000006B-B3D1-BD4D-AAD8-99A091D405BF}"/>
              </c:ext>
            </c:extLst>
          </c:dPt>
          <c:dPt>
            <c:idx val="28"/>
            <c:marker>
              <c:symbol val="none"/>
            </c:marker>
            <c:bubble3D val="0"/>
            <c:extLst>
              <c:ext xmlns:c16="http://schemas.microsoft.com/office/drawing/2014/chart" uri="{C3380CC4-5D6E-409C-BE32-E72D297353CC}">
                <c16:uniqueId val="{0000006C-B3D1-BD4D-AAD8-99A091D405BF}"/>
              </c:ext>
            </c:extLst>
          </c:dPt>
          <c:dPt>
            <c:idx val="29"/>
            <c:marker>
              <c:symbol val="none"/>
            </c:marker>
            <c:bubble3D val="0"/>
            <c:extLst>
              <c:ext xmlns:c16="http://schemas.microsoft.com/office/drawing/2014/chart" uri="{C3380CC4-5D6E-409C-BE32-E72D297353CC}">
                <c16:uniqueId val="{0000006D-B3D1-BD4D-AAD8-99A091D405BF}"/>
              </c:ext>
            </c:extLst>
          </c:dPt>
          <c:dPt>
            <c:idx val="30"/>
            <c:marker>
              <c:symbol val="none"/>
            </c:marker>
            <c:bubble3D val="0"/>
            <c:extLst>
              <c:ext xmlns:c16="http://schemas.microsoft.com/office/drawing/2014/chart" uri="{C3380CC4-5D6E-409C-BE32-E72D297353CC}">
                <c16:uniqueId val="{0000006E-B3D1-BD4D-AAD8-99A091D405BF}"/>
              </c:ext>
            </c:extLst>
          </c:dPt>
          <c:dPt>
            <c:idx val="31"/>
            <c:marker>
              <c:symbol val="none"/>
            </c:marker>
            <c:bubble3D val="0"/>
            <c:extLst>
              <c:ext xmlns:c16="http://schemas.microsoft.com/office/drawing/2014/chart" uri="{C3380CC4-5D6E-409C-BE32-E72D297353CC}">
                <c16:uniqueId val="{0000006F-B3D1-BD4D-AAD8-99A091D405BF}"/>
              </c:ext>
            </c:extLst>
          </c:dPt>
          <c:dPt>
            <c:idx val="32"/>
            <c:marker>
              <c:symbol val="none"/>
            </c:marker>
            <c:bubble3D val="0"/>
            <c:extLst>
              <c:ext xmlns:c16="http://schemas.microsoft.com/office/drawing/2014/chart" uri="{C3380CC4-5D6E-409C-BE32-E72D297353CC}">
                <c16:uniqueId val="{00000070-B3D1-BD4D-AAD8-99A091D405BF}"/>
              </c:ext>
            </c:extLst>
          </c:dPt>
          <c:dPt>
            <c:idx val="33"/>
            <c:marker>
              <c:symbol val="none"/>
            </c:marker>
            <c:bubble3D val="0"/>
            <c:extLst>
              <c:ext xmlns:c16="http://schemas.microsoft.com/office/drawing/2014/chart" uri="{C3380CC4-5D6E-409C-BE32-E72D297353CC}">
                <c16:uniqueId val="{00000071-B3D1-BD4D-AAD8-99A091D405BF}"/>
              </c:ext>
            </c:extLst>
          </c:dPt>
          <c:dPt>
            <c:idx val="34"/>
            <c:marker>
              <c:symbol val="none"/>
            </c:marker>
            <c:bubble3D val="0"/>
            <c:extLst>
              <c:ext xmlns:c16="http://schemas.microsoft.com/office/drawing/2014/chart" uri="{C3380CC4-5D6E-409C-BE32-E72D297353CC}">
                <c16:uniqueId val="{00000072-B3D1-BD4D-AAD8-99A091D405BF}"/>
              </c:ext>
            </c:extLst>
          </c:dPt>
          <c:dPt>
            <c:idx val="35"/>
            <c:marker>
              <c:symbol val="none"/>
            </c:marker>
            <c:bubble3D val="0"/>
            <c:extLst>
              <c:ext xmlns:c16="http://schemas.microsoft.com/office/drawing/2014/chart" uri="{C3380CC4-5D6E-409C-BE32-E72D297353CC}">
                <c16:uniqueId val="{00000073-B3D1-BD4D-AAD8-99A091D405BF}"/>
              </c:ext>
            </c:extLst>
          </c:dPt>
          <c:dPt>
            <c:idx val="36"/>
            <c:marker>
              <c:symbol val="none"/>
            </c:marker>
            <c:bubble3D val="0"/>
            <c:extLst>
              <c:ext xmlns:c16="http://schemas.microsoft.com/office/drawing/2014/chart" uri="{C3380CC4-5D6E-409C-BE32-E72D297353CC}">
                <c16:uniqueId val="{00000074-B3D1-BD4D-AAD8-99A091D405BF}"/>
              </c:ext>
            </c:extLst>
          </c:dPt>
          <c:dPt>
            <c:idx val="37"/>
            <c:marker>
              <c:symbol val="none"/>
            </c:marker>
            <c:bubble3D val="0"/>
            <c:extLst>
              <c:ext xmlns:c16="http://schemas.microsoft.com/office/drawing/2014/chart" uri="{C3380CC4-5D6E-409C-BE32-E72D297353CC}">
                <c16:uniqueId val="{00000075-B3D1-BD4D-AAD8-99A091D405BF}"/>
              </c:ext>
            </c:extLst>
          </c:dPt>
          <c:dLbls>
            <c:dLbl>
              <c:idx val="0"/>
              <c:layout>
                <c:manualLayout>
                  <c:x val="-6.6659667541557305E-2"/>
                  <c:y val="-1.1326824849372309E-16"/>
                </c:manualLayout>
              </c:layout>
              <c:tx>
                <c:rich>
                  <a:bodyPr/>
                  <a:lstStyle/>
                  <a:p>
                    <a:fld id="{48B02392-A0ED-4DCF-A482-107904AA0311}" type="VALUE">
                      <a:rPr lang="en-US" b="0">
                        <a:solidFill>
                          <a:schemeClr val="bg2"/>
                        </a:solidFill>
                      </a:rPr>
                      <a:pPr/>
                      <a:t>[VALUE]</a:t>
                    </a:fld>
                    <a:endParaRPr lang="en-US"/>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50-B3D1-BD4D-AAD8-99A091D405BF}"/>
                </c:ext>
              </c:extLst>
            </c:dLbl>
            <c:dLbl>
              <c:idx val="3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75-B3D1-BD4D-AAD8-99A091D405BF}"/>
                </c:ext>
              </c:extLst>
            </c:dLbl>
            <c:dLbl>
              <c:idx val="40"/>
              <c:numFmt formatCode="#,##0.0" sourceLinked="0"/>
              <c:spPr>
                <a:noFill/>
                <a:ln>
                  <a:noFill/>
                </a:ln>
                <a:effectLst/>
              </c:spPr>
              <c:txPr>
                <a:bodyPr rot="0" spcFirstLastPara="1" vertOverflow="ellipsis" vert="horz" wrap="square" anchor="ctr" anchorCtr="0"/>
                <a:lstStyle/>
                <a:p>
                  <a:pPr algn="l">
                    <a:defRPr sz="1200" b="0" i="0" u="none" strike="noStrike" kern="1200" baseline="0">
                      <a:solidFill>
                        <a:schemeClr val="bg2"/>
                      </a:solidFill>
                      <a:latin typeface="Suisse Int'l" panose="020B0804000000000000" pitchFamily="34" charset="77"/>
                      <a:ea typeface="+mn-ea"/>
                      <a:cs typeface="+mn-cs"/>
                    </a:defRPr>
                  </a:pPr>
                  <a:endParaRPr lang="en-US"/>
                </a:p>
              </c:txPr>
              <c:dLblPos val="r"/>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76-B3D1-BD4D-AAD8-99A091D405BF}"/>
                </c:ext>
              </c:extLst>
            </c:dLbl>
            <c:spPr>
              <a:noFill/>
              <a:ln>
                <a:noFill/>
              </a:ln>
              <a:effectLst/>
            </c:spPr>
            <c:txPr>
              <a:bodyPr rot="0" spcFirstLastPara="1" vertOverflow="ellipsis" vert="horz" wrap="square" anchor="ctr" anchorCtr="1"/>
              <a:lstStyle/>
              <a:p>
                <a:pPr>
                  <a:defRPr sz="1200" b="0" i="0" u="none" strike="noStrike" kern="1200" baseline="0">
                    <a:solidFill>
                      <a:schemeClr val="bg2"/>
                    </a:solidFill>
                    <a:latin typeface="Suisse Int'l" panose="020B0804000000000000" pitchFamily="34" charset="77"/>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0"/>
              </c:ext>
            </c:extLst>
          </c:dLbls>
          <c:cat>
            <c:numRef>
              <c:f>Sheet1!$A$2:$A$44</c:f>
              <c:numCache>
                <c:formatCode>General</c:formatCode>
                <c:ptCount val="43"/>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40">
                  <c:v>2020</c:v>
                </c:pt>
              </c:numCache>
            </c:numRef>
          </c:cat>
          <c:val>
            <c:numRef>
              <c:f>Sheet1!$D$2:$D$44</c:f>
              <c:numCache>
                <c:formatCode>General</c:formatCode>
                <c:ptCount val="43"/>
                <c:pt idx="0">
                  <c:v>68.099999999999994</c:v>
                </c:pt>
                <c:pt idx="1">
                  <c:v>68.900000000000006</c:v>
                </c:pt>
                <c:pt idx="2">
                  <c:v>69.400000000000006</c:v>
                </c:pt>
                <c:pt idx="3">
                  <c:v>69.400000000000006</c:v>
                </c:pt>
                <c:pt idx="4">
                  <c:v>69.5</c:v>
                </c:pt>
                <c:pt idx="5">
                  <c:v>69.3</c:v>
                </c:pt>
                <c:pt idx="6">
                  <c:v>69.099999999999994</c:v>
                </c:pt>
                <c:pt idx="7">
                  <c:v>69.099999999999994</c:v>
                </c:pt>
                <c:pt idx="8">
                  <c:v>68.900000000000006</c:v>
                </c:pt>
                <c:pt idx="9">
                  <c:v>68.8</c:v>
                </c:pt>
                <c:pt idx="10">
                  <c:v>69.099999999999994</c:v>
                </c:pt>
                <c:pt idx="11">
                  <c:v>69.3</c:v>
                </c:pt>
                <c:pt idx="12">
                  <c:v>69.599999999999994</c:v>
                </c:pt>
                <c:pt idx="13">
                  <c:v>69.2</c:v>
                </c:pt>
                <c:pt idx="14">
                  <c:v>69.5</c:v>
                </c:pt>
                <c:pt idx="15">
                  <c:v>69.599999999999994</c:v>
                </c:pt>
                <c:pt idx="16">
                  <c:v>70.2</c:v>
                </c:pt>
                <c:pt idx="17">
                  <c:v>71.099999999999994</c:v>
                </c:pt>
                <c:pt idx="18">
                  <c:v>71.3</c:v>
                </c:pt>
                <c:pt idx="19">
                  <c:v>71.400000000000006</c:v>
                </c:pt>
                <c:pt idx="20">
                  <c:v>71.8</c:v>
                </c:pt>
                <c:pt idx="21">
                  <c:v>72</c:v>
                </c:pt>
                <c:pt idx="22">
                  <c:v>72.2</c:v>
                </c:pt>
                <c:pt idx="23">
                  <c:v>72.400000000000006</c:v>
                </c:pt>
                <c:pt idx="24">
                  <c:v>72.900000000000006</c:v>
                </c:pt>
                <c:pt idx="25">
                  <c:v>73</c:v>
                </c:pt>
                <c:pt idx="26">
                  <c:v>73.099999999999994</c:v>
                </c:pt>
                <c:pt idx="27">
                  <c:v>73.5</c:v>
                </c:pt>
                <c:pt idx="28">
                  <c:v>73.900000000000006</c:v>
                </c:pt>
                <c:pt idx="29">
                  <c:v>74.400000000000006</c:v>
                </c:pt>
                <c:pt idx="30">
                  <c:v>74.7</c:v>
                </c:pt>
                <c:pt idx="31">
                  <c:v>75</c:v>
                </c:pt>
                <c:pt idx="32">
                  <c:v>75.099999999999994</c:v>
                </c:pt>
                <c:pt idx="33">
                  <c:v>75.099999999999994</c:v>
                </c:pt>
                <c:pt idx="34">
                  <c:v>75.3</c:v>
                </c:pt>
                <c:pt idx="35">
                  <c:v>75.099999999999994</c:v>
                </c:pt>
                <c:pt idx="36">
                  <c:v>74.900000000000006</c:v>
                </c:pt>
                <c:pt idx="37">
                  <c:v>74.900000000000006</c:v>
                </c:pt>
                <c:pt idx="40">
                  <c:v>72.78</c:v>
                </c:pt>
              </c:numCache>
            </c:numRef>
          </c:val>
          <c:smooth val="0"/>
          <c:extLst>
            <c:ext xmlns:c16="http://schemas.microsoft.com/office/drawing/2014/chart" uri="{C3380CC4-5D6E-409C-BE32-E72D297353CC}">
              <c16:uniqueId val="{00000077-B3D1-BD4D-AAD8-99A091D405BF}"/>
            </c:ext>
          </c:extLst>
        </c:ser>
        <c:ser>
          <c:idx val="3"/>
          <c:order val="3"/>
          <c:tx>
            <c:strRef>
              <c:f>Sheet1!$E$1</c:f>
              <c:strCache>
                <c:ptCount val="1"/>
                <c:pt idx="0">
                  <c:v>Latinx/Hispanic</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dPt>
            <c:idx val="26"/>
            <c:marker>
              <c:symbol val="none"/>
            </c:marker>
            <c:bubble3D val="0"/>
            <c:extLst>
              <c:ext xmlns:c16="http://schemas.microsoft.com/office/drawing/2014/chart" uri="{C3380CC4-5D6E-409C-BE32-E72D297353CC}">
                <c16:uniqueId val="{00000078-B3D1-BD4D-AAD8-99A091D405BF}"/>
              </c:ext>
            </c:extLst>
          </c:dPt>
          <c:dPt>
            <c:idx val="27"/>
            <c:marker>
              <c:symbol val="none"/>
            </c:marker>
            <c:bubble3D val="0"/>
            <c:extLst>
              <c:ext xmlns:c16="http://schemas.microsoft.com/office/drawing/2014/chart" uri="{C3380CC4-5D6E-409C-BE32-E72D297353CC}">
                <c16:uniqueId val="{00000079-B3D1-BD4D-AAD8-99A091D405BF}"/>
              </c:ext>
            </c:extLst>
          </c:dPt>
          <c:dPt>
            <c:idx val="28"/>
            <c:marker>
              <c:symbol val="none"/>
            </c:marker>
            <c:bubble3D val="0"/>
            <c:extLst>
              <c:ext xmlns:c16="http://schemas.microsoft.com/office/drawing/2014/chart" uri="{C3380CC4-5D6E-409C-BE32-E72D297353CC}">
                <c16:uniqueId val="{0000007A-B3D1-BD4D-AAD8-99A091D405BF}"/>
              </c:ext>
            </c:extLst>
          </c:dPt>
          <c:dPt>
            <c:idx val="29"/>
            <c:marker>
              <c:symbol val="none"/>
            </c:marker>
            <c:bubble3D val="0"/>
            <c:extLst>
              <c:ext xmlns:c16="http://schemas.microsoft.com/office/drawing/2014/chart" uri="{C3380CC4-5D6E-409C-BE32-E72D297353CC}">
                <c16:uniqueId val="{0000007B-B3D1-BD4D-AAD8-99A091D405BF}"/>
              </c:ext>
            </c:extLst>
          </c:dPt>
          <c:dPt>
            <c:idx val="30"/>
            <c:marker>
              <c:symbol val="none"/>
            </c:marker>
            <c:bubble3D val="0"/>
            <c:extLst>
              <c:ext xmlns:c16="http://schemas.microsoft.com/office/drawing/2014/chart" uri="{C3380CC4-5D6E-409C-BE32-E72D297353CC}">
                <c16:uniqueId val="{0000007C-B3D1-BD4D-AAD8-99A091D405BF}"/>
              </c:ext>
            </c:extLst>
          </c:dPt>
          <c:dPt>
            <c:idx val="31"/>
            <c:marker>
              <c:symbol val="none"/>
            </c:marker>
            <c:bubble3D val="0"/>
            <c:extLst>
              <c:ext xmlns:c16="http://schemas.microsoft.com/office/drawing/2014/chart" uri="{C3380CC4-5D6E-409C-BE32-E72D297353CC}">
                <c16:uniqueId val="{0000007D-B3D1-BD4D-AAD8-99A091D405BF}"/>
              </c:ext>
            </c:extLst>
          </c:dPt>
          <c:dPt>
            <c:idx val="32"/>
            <c:marker>
              <c:symbol val="none"/>
            </c:marker>
            <c:bubble3D val="0"/>
            <c:extLst>
              <c:ext xmlns:c16="http://schemas.microsoft.com/office/drawing/2014/chart" uri="{C3380CC4-5D6E-409C-BE32-E72D297353CC}">
                <c16:uniqueId val="{0000007E-B3D1-BD4D-AAD8-99A091D405BF}"/>
              </c:ext>
            </c:extLst>
          </c:dPt>
          <c:dPt>
            <c:idx val="33"/>
            <c:marker>
              <c:symbol val="none"/>
            </c:marker>
            <c:bubble3D val="0"/>
            <c:extLst>
              <c:ext xmlns:c16="http://schemas.microsoft.com/office/drawing/2014/chart" uri="{C3380CC4-5D6E-409C-BE32-E72D297353CC}">
                <c16:uniqueId val="{0000007F-B3D1-BD4D-AAD8-99A091D405BF}"/>
              </c:ext>
            </c:extLst>
          </c:dPt>
          <c:dPt>
            <c:idx val="34"/>
            <c:marker>
              <c:symbol val="none"/>
            </c:marker>
            <c:bubble3D val="0"/>
            <c:extLst>
              <c:ext xmlns:c16="http://schemas.microsoft.com/office/drawing/2014/chart" uri="{C3380CC4-5D6E-409C-BE32-E72D297353CC}">
                <c16:uniqueId val="{00000080-B3D1-BD4D-AAD8-99A091D405BF}"/>
              </c:ext>
            </c:extLst>
          </c:dPt>
          <c:dPt>
            <c:idx val="35"/>
            <c:marker>
              <c:symbol val="none"/>
            </c:marker>
            <c:bubble3D val="0"/>
            <c:extLst>
              <c:ext xmlns:c16="http://schemas.microsoft.com/office/drawing/2014/chart" uri="{C3380CC4-5D6E-409C-BE32-E72D297353CC}">
                <c16:uniqueId val="{00000081-B3D1-BD4D-AAD8-99A091D405BF}"/>
              </c:ext>
            </c:extLst>
          </c:dPt>
          <c:dPt>
            <c:idx val="36"/>
            <c:marker>
              <c:symbol val="none"/>
            </c:marker>
            <c:bubble3D val="0"/>
            <c:extLst>
              <c:ext xmlns:c16="http://schemas.microsoft.com/office/drawing/2014/chart" uri="{C3380CC4-5D6E-409C-BE32-E72D297353CC}">
                <c16:uniqueId val="{00000082-B3D1-BD4D-AAD8-99A091D405BF}"/>
              </c:ext>
            </c:extLst>
          </c:dPt>
          <c:dPt>
            <c:idx val="37"/>
            <c:marker>
              <c:symbol val="none"/>
            </c:marker>
            <c:bubble3D val="0"/>
            <c:extLst>
              <c:ext xmlns:c16="http://schemas.microsoft.com/office/drawing/2014/chart" uri="{C3380CC4-5D6E-409C-BE32-E72D297353CC}">
                <c16:uniqueId val="{00000083-B3D1-BD4D-AAD8-99A091D405BF}"/>
              </c:ext>
            </c:extLst>
          </c:dPt>
          <c:dLbls>
            <c:dLbl>
              <c:idx val="26"/>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78-B3D1-BD4D-AAD8-99A091D405BF}"/>
                </c:ext>
              </c:extLst>
            </c:dLbl>
            <c:dLbl>
              <c:idx val="37"/>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83-B3D1-BD4D-AAD8-99A091D405BF}"/>
                </c:ext>
              </c:extLst>
            </c:dLbl>
            <c:dLbl>
              <c:idx val="40"/>
              <c:numFmt formatCode="#,##0.0" sourceLinked="0"/>
              <c:spPr>
                <a:noFill/>
                <a:ln>
                  <a:noFill/>
                </a:ln>
                <a:effectLst/>
              </c:spPr>
              <c:txPr>
                <a:bodyPr rot="0" spcFirstLastPara="1" vertOverflow="ellipsis" vert="horz" wrap="square" anchor="ctr" anchorCtr="0"/>
                <a:lstStyle/>
                <a:p>
                  <a:pPr algn="l">
                    <a:defRPr sz="1200" b="0" i="0" u="none" strike="noStrike" kern="1200" baseline="0">
                      <a:solidFill>
                        <a:schemeClr val="accent4"/>
                      </a:solidFill>
                      <a:latin typeface="Suisse Int'l" panose="020B0804000000000000" pitchFamily="34" charset="77"/>
                      <a:ea typeface="+mn-ea"/>
                      <a:cs typeface="+mn-cs"/>
                    </a:defRPr>
                  </a:pPr>
                  <a:endParaRPr lang="en-US"/>
                </a:p>
              </c:txPr>
              <c:dLblPos val="r"/>
              <c:showLegendKey val="0"/>
              <c:showVal val="1"/>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84-B3D1-BD4D-AAD8-99A091D405BF}"/>
                </c:ext>
              </c:extLst>
            </c:dLbl>
            <c:spPr>
              <a:noFill/>
              <a:ln>
                <a:noFill/>
              </a:ln>
              <a:effectLst/>
            </c:spPr>
            <c:txPr>
              <a:bodyPr rot="0" spcFirstLastPara="1" vertOverflow="ellipsis" vert="horz" wrap="square" anchor="ctr" anchorCtr="1"/>
              <a:lstStyle/>
              <a:p>
                <a:pPr>
                  <a:defRPr sz="1200" b="0" i="0" u="none" strike="noStrike" kern="1200" baseline="0">
                    <a:solidFill>
                      <a:schemeClr val="accent4"/>
                    </a:solidFill>
                    <a:latin typeface="Suisse Int'l" panose="020B0804000000000000" pitchFamily="34" charset="77"/>
                    <a:ea typeface="+mn-ea"/>
                    <a:cs typeface="+mn-cs"/>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0"/>
              </c:ext>
            </c:extLst>
          </c:dLbls>
          <c:cat>
            <c:numRef>
              <c:f>Sheet1!$A$2:$A$44</c:f>
              <c:numCache>
                <c:formatCode>General</c:formatCode>
                <c:ptCount val="43"/>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40">
                  <c:v>2020</c:v>
                </c:pt>
              </c:numCache>
            </c:numRef>
          </c:cat>
          <c:val>
            <c:numRef>
              <c:f>Sheet1!$E$2:$E$44</c:f>
              <c:numCache>
                <c:formatCode>General</c:formatCode>
                <c:ptCount val="43"/>
                <c:pt idx="26">
                  <c:v>80.3</c:v>
                </c:pt>
                <c:pt idx="27">
                  <c:v>80.7</c:v>
                </c:pt>
                <c:pt idx="28">
                  <c:v>80.8</c:v>
                </c:pt>
                <c:pt idx="29">
                  <c:v>81.099999999999994</c:v>
                </c:pt>
                <c:pt idx="30">
                  <c:v>81.7</c:v>
                </c:pt>
                <c:pt idx="31">
                  <c:v>81.8</c:v>
                </c:pt>
                <c:pt idx="32">
                  <c:v>81.900000000000006</c:v>
                </c:pt>
                <c:pt idx="33">
                  <c:v>81.900000000000006</c:v>
                </c:pt>
                <c:pt idx="34">
                  <c:v>82.1</c:v>
                </c:pt>
                <c:pt idx="35">
                  <c:v>81.900000000000006</c:v>
                </c:pt>
                <c:pt idx="36">
                  <c:v>81.8</c:v>
                </c:pt>
                <c:pt idx="37">
                  <c:v>81.8</c:v>
                </c:pt>
                <c:pt idx="40">
                  <c:v>78.77</c:v>
                </c:pt>
              </c:numCache>
            </c:numRef>
          </c:val>
          <c:smooth val="0"/>
          <c:extLst>
            <c:ext xmlns:c16="http://schemas.microsoft.com/office/drawing/2014/chart" uri="{C3380CC4-5D6E-409C-BE32-E72D297353CC}">
              <c16:uniqueId val="{00000085-B3D1-BD4D-AAD8-99A091D405BF}"/>
            </c:ext>
          </c:extLst>
        </c:ser>
        <c:dLbls>
          <c:showLegendKey val="0"/>
          <c:showVal val="0"/>
          <c:showCatName val="0"/>
          <c:showSerName val="0"/>
          <c:showPercent val="0"/>
          <c:showBubbleSize val="0"/>
        </c:dLbls>
        <c:marker val="1"/>
        <c:smooth val="0"/>
        <c:axId val="1470681968"/>
        <c:axId val="1502450944"/>
      </c:lineChart>
      <c:catAx>
        <c:axId val="1470681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Suisse Int'l" panose="020B0504000000000000" pitchFamily="34" charset="-78"/>
                <a:ea typeface="+mn-ea"/>
                <a:cs typeface="Suisse Int'l" panose="020B0504000000000000" pitchFamily="34" charset="-78"/>
              </a:defRPr>
            </a:pPr>
            <a:endParaRPr lang="en-US"/>
          </a:p>
        </c:txPr>
        <c:crossAx val="1502450944"/>
        <c:crosses val="autoZero"/>
        <c:auto val="1"/>
        <c:lblAlgn val="ctr"/>
        <c:lblOffset val="100"/>
        <c:tickLblSkip val="10"/>
        <c:noMultiLvlLbl val="0"/>
      </c:catAx>
      <c:valAx>
        <c:axId val="1502450944"/>
        <c:scaling>
          <c:orientation val="minMax"/>
          <c:min val="68"/>
        </c:scaling>
        <c:delete val="1"/>
        <c:axPos val="l"/>
        <c:numFmt formatCode="General" sourceLinked="1"/>
        <c:majorTickMark val="none"/>
        <c:minorTickMark val="none"/>
        <c:tickLblPos val="nextTo"/>
        <c:crossAx val="1470681968"/>
        <c:crossesAt val="1"/>
        <c:crossBetween val="between"/>
        <c:majorUnit val="4"/>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0" i="0">
          <a:latin typeface="Suisse Int'l" panose="020B0804000000000000" pitchFamily="34" charset="77"/>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tx1">
                  <a:lumMod val="50000"/>
                  <a:lumOff val="50000"/>
                </a:schemeClr>
              </a:solidFill>
              <a:ln>
                <a:noFill/>
              </a:ln>
              <a:effectLst/>
            </c:spPr>
            <c:extLst>
              <c:ext xmlns:c16="http://schemas.microsoft.com/office/drawing/2014/chart" uri="{C3380CC4-5D6E-409C-BE32-E72D297353CC}">
                <c16:uniqueId val="{00000005-2EB1-4433-BFC9-722426232932}"/>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4-2EB1-4433-BFC9-722426232932}"/>
              </c:ext>
            </c:extLst>
          </c:dPt>
          <c:dPt>
            <c:idx val="2"/>
            <c:invertIfNegative val="0"/>
            <c:bubble3D val="0"/>
            <c:spPr>
              <a:solidFill>
                <a:schemeClr val="bg2"/>
              </a:solidFill>
              <a:ln>
                <a:noFill/>
              </a:ln>
              <a:effectLst/>
            </c:spPr>
            <c:extLst>
              <c:ext xmlns:c16="http://schemas.microsoft.com/office/drawing/2014/chart" uri="{C3380CC4-5D6E-409C-BE32-E72D297353CC}">
                <c16:uniqueId val="{00000003-2EB1-4433-BFC9-722426232932}"/>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7-981B-4BCA-9541-FECDEA3E17A4}"/>
              </c:ext>
            </c:extLst>
          </c:dPt>
          <c:dLbls>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Suisse Int'l" panose="020B0804000000000000" pitchFamily="34" charset="77"/>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All</c:v>
                </c:pt>
                <c:pt idx="1">
                  <c:v>White</c:v>
                </c:pt>
                <c:pt idx="2">
                  <c:v>Black</c:v>
                </c:pt>
                <c:pt idx="3">
                  <c:v>Latinx/
Hispanic</c:v>
                </c:pt>
              </c:strCache>
            </c:strRef>
          </c:cat>
          <c:val>
            <c:numRef>
              <c:f>Sheet1!$B$2:$B$5</c:f>
              <c:numCache>
                <c:formatCode>General</c:formatCode>
                <c:ptCount val="4"/>
                <c:pt idx="0">
                  <c:v>12.6</c:v>
                </c:pt>
                <c:pt idx="1">
                  <c:v>13.4</c:v>
                </c:pt>
                <c:pt idx="2">
                  <c:v>17.5</c:v>
                </c:pt>
                <c:pt idx="3">
                  <c:v>10.9</c:v>
                </c:pt>
              </c:numCache>
            </c:numRef>
          </c:val>
          <c:extLst>
            <c:ext xmlns:c16="http://schemas.microsoft.com/office/drawing/2014/chart" uri="{C3380CC4-5D6E-409C-BE32-E72D297353CC}">
              <c16:uniqueId val="{00000000-2EB1-4433-BFC9-722426232932}"/>
            </c:ext>
          </c:extLst>
        </c:ser>
        <c:dLbls>
          <c:showLegendKey val="0"/>
          <c:showVal val="0"/>
          <c:showCatName val="0"/>
          <c:showSerName val="0"/>
          <c:showPercent val="0"/>
          <c:showBubbleSize val="0"/>
        </c:dLbls>
        <c:gapWidth val="92"/>
        <c:axId val="614754208"/>
        <c:axId val="614754536"/>
      </c:barChart>
      <c:catAx>
        <c:axId val="614754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Suisse Int'l" panose="020B0804000000000000" pitchFamily="34" charset="77"/>
                <a:ea typeface="+mn-ea"/>
                <a:cs typeface="+mn-cs"/>
              </a:defRPr>
            </a:pPr>
            <a:endParaRPr lang="en-US"/>
          </a:p>
        </c:txPr>
        <c:crossAx val="614754536"/>
        <c:crosses val="autoZero"/>
        <c:auto val="1"/>
        <c:lblAlgn val="ctr"/>
        <c:lblOffset val="100"/>
        <c:noMultiLvlLbl val="0"/>
      </c:catAx>
      <c:valAx>
        <c:axId val="614754536"/>
        <c:scaling>
          <c:orientation val="minMax"/>
          <c:max val="60"/>
        </c:scaling>
        <c:delete val="1"/>
        <c:axPos val="l"/>
        <c:numFmt formatCode="General" sourceLinked="1"/>
        <c:majorTickMark val="out"/>
        <c:minorTickMark val="none"/>
        <c:tickLblPos val="nextTo"/>
        <c:crossAx val="6147542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0" i="0">
          <a:solidFill>
            <a:schemeClr val="tx1"/>
          </a:solidFill>
          <a:latin typeface="Suisse Int'l" panose="020B0804000000000000" pitchFamily="34" charset="77"/>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tx1">
                  <a:lumMod val="50000"/>
                  <a:lumOff val="50000"/>
                </a:schemeClr>
              </a:solidFill>
              <a:ln>
                <a:noFill/>
              </a:ln>
              <a:effectLst/>
            </c:spPr>
            <c:extLst>
              <c:ext xmlns:c16="http://schemas.microsoft.com/office/drawing/2014/chart" uri="{C3380CC4-5D6E-409C-BE32-E72D297353CC}">
                <c16:uniqueId val="{00000001-7FB2-4451-8138-67ED24145F48}"/>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3-7FB2-4451-8138-67ED24145F48}"/>
              </c:ext>
            </c:extLst>
          </c:dPt>
          <c:dPt>
            <c:idx val="2"/>
            <c:invertIfNegative val="0"/>
            <c:bubble3D val="0"/>
            <c:spPr>
              <a:solidFill>
                <a:schemeClr val="bg2"/>
              </a:solidFill>
              <a:ln>
                <a:noFill/>
              </a:ln>
              <a:effectLst/>
            </c:spPr>
            <c:extLst>
              <c:ext xmlns:c16="http://schemas.microsoft.com/office/drawing/2014/chart" uri="{C3380CC4-5D6E-409C-BE32-E72D297353CC}">
                <c16:uniqueId val="{00000005-7FB2-4451-8138-67ED24145F48}"/>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7-F6BF-47D1-A24F-B88BB75980EA}"/>
              </c:ext>
            </c:extLst>
          </c:dPt>
          <c:dLbls>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Suisse Int'l" panose="020B0804000000000000" pitchFamily="34" charset="77"/>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All</c:v>
                </c:pt>
                <c:pt idx="1">
                  <c:v>White</c:v>
                </c:pt>
                <c:pt idx="2">
                  <c:v>Black</c:v>
                </c:pt>
                <c:pt idx="3">
                  <c:v>Latinx/
Hispanic</c:v>
                </c:pt>
              </c:strCache>
            </c:strRef>
          </c:cat>
          <c:val>
            <c:numRef>
              <c:f>Sheet1!$B$2:$B$5</c:f>
              <c:numCache>
                <c:formatCode>General</c:formatCode>
                <c:ptCount val="4"/>
                <c:pt idx="0">
                  <c:v>19.7</c:v>
                </c:pt>
                <c:pt idx="1">
                  <c:v>19.899999999999999</c:v>
                </c:pt>
                <c:pt idx="2">
                  <c:v>27.6</c:v>
                </c:pt>
                <c:pt idx="3">
                  <c:v>13.4</c:v>
                </c:pt>
              </c:numCache>
            </c:numRef>
          </c:val>
          <c:extLst>
            <c:ext xmlns:c16="http://schemas.microsoft.com/office/drawing/2014/chart" uri="{C3380CC4-5D6E-409C-BE32-E72D297353CC}">
              <c16:uniqueId val="{00000006-7FB2-4451-8138-67ED24145F48}"/>
            </c:ext>
          </c:extLst>
        </c:ser>
        <c:dLbls>
          <c:showLegendKey val="0"/>
          <c:showVal val="0"/>
          <c:showCatName val="0"/>
          <c:showSerName val="0"/>
          <c:showPercent val="0"/>
          <c:showBubbleSize val="0"/>
        </c:dLbls>
        <c:gapWidth val="92"/>
        <c:axId val="614754208"/>
        <c:axId val="614754536"/>
      </c:barChart>
      <c:catAx>
        <c:axId val="614754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Suisse Int'l" panose="020B0804000000000000" pitchFamily="34" charset="77"/>
                <a:ea typeface="+mn-ea"/>
                <a:cs typeface="+mn-cs"/>
              </a:defRPr>
            </a:pPr>
            <a:endParaRPr lang="en-US"/>
          </a:p>
        </c:txPr>
        <c:crossAx val="614754536"/>
        <c:crosses val="autoZero"/>
        <c:auto val="1"/>
        <c:lblAlgn val="ctr"/>
        <c:lblOffset val="100"/>
        <c:noMultiLvlLbl val="0"/>
      </c:catAx>
      <c:valAx>
        <c:axId val="614754536"/>
        <c:scaling>
          <c:orientation val="minMax"/>
          <c:max val="60"/>
        </c:scaling>
        <c:delete val="1"/>
        <c:axPos val="l"/>
        <c:numFmt formatCode="General" sourceLinked="1"/>
        <c:majorTickMark val="out"/>
        <c:minorTickMark val="none"/>
        <c:tickLblPos val="nextTo"/>
        <c:crossAx val="6147542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0" i="0">
          <a:solidFill>
            <a:schemeClr val="tx1"/>
          </a:solidFill>
          <a:latin typeface="Suisse Int'l" panose="020B0804000000000000" pitchFamily="34" charset="77"/>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White</c:v>
                </c:pt>
              </c:strCache>
            </c:strRef>
          </c:tx>
          <c:spPr>
            <a:solidFill>
              <a:schemeClr val="accent1"/>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Suisse Int'l" panose="020B0504000000000000" pitchFamily="34" charset="-78"/>
                    <a:ea typeface="+mn-ea"/>
                    <a:cs typeface="Suisse Int'l" panose="020B0504000000000000" pitchFamily="34" charset="-78"/>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Less than high school</c:v>
                </c:pt>
                <c:pt idx="1">
                  <c:v>High school</c:v>
                </c:pt>
                <c:pt idx="2">
                  <c:v>Some college</c:v>
                </c:pt>
                <c:pt idx="3">
                  <c:v>College+</c:v>
                </c:pt>
              </c:strCache>
            </c:strRef>
          </c:cat>
          <c:val>
            <c:numRef>
              <c:f>Sheet1!$B$2:$B$5</c:f>
              <c:numCache>
                <c:formatCode>#,##0</c:formatCode>
                <c:ptCount val="4"/>
                <c:pt idx="0">
                  <c:v>25</c:v>
                </c:pt>
                <c:pt idx="1">
                  <c:v>25.2</c:v>
                </c:pt>
                <c:pt idx="2">
                  <c:v>11.7</c:v>
                </c:pt>
                <c:pt idx="3">
                  <c:v>7.8</c:v>
                </c:pt>
              </c:numCache>
            </c:numRef>
          </c:val>
          <c:extLst>
            <c:ext xmlns:c16="http://schemas.microsoft.com/office/drawing/2014/chart" uri="{C3380CC4-5D6E-409C-BE32-E72D297353CC}">
              <c16:uniqueId val="{00000000-67E6-4442-95EF-31C5C8355222}"/>
            </c:ext>
          </c:extLst>
        </c:ser>
        <c:ser>
          <c:idx val="1"/>
          <c:order val="1"/>
          <c:tx>
            <c:strRef>
              <c:f>Sheet1!$C$1</c:f>
              <c:strCache>
                <c:ptCount val="1"/>
                <c:pt idx="0">
                  <c:v>Black</c:v>
                </c:pt>
              </c:strCache>
            </c:strRef>
          </c:tx>
          <c:spPr>
            <a:solidFill>
              <a:schemeClr val="bg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Suisse Int'l" panose="020B0504000000000000" pitchFamily="34" charset="-78"/>
                    <a:ea typeface="+mn-ea"/>
                    <a:cs typeface="Suisse Int'l" panose="020B0504000000000000" pitchFamily="34" charset="-78"/>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Less than high school</c:v>
                </c:pt>
                <c:pt idx="1">
                  <c:v>High school</c:v>
                </c:pt>
                <c:pt idx="2">
                  <c:v>Some college</c:v>
                </c:pt>
                <c:pt idx="3">
                  <c:v>College+</c:v>
                </c:pt>
              </c:strCache>
            </c:strRef>
          </c:cat>
          <c:val>
            <c:numRef>
              <c:f>Sheet1!$C$2:$C$5</c:f>
              <c:numCache>
                <c:formatCode>#,##0</c:formatCode>
                <c:ptCount val="4"/>
                <c:pt idx="0">
                  <c:v>45.6</c:v>
                </c:pt>
                <c:pt idx="1">
                  <c:v>59.1</c:v>
                </c:pt>
                <c:pt idx="2">
                  <c:v>41</c:v>
                </c:pt>
                <c:pt idx="3">
                  <c:v>40.200000000000003</c:v>
                </c:pt>
              </c:numCache>
            </c:numRef>
          </c:val>
          <c:extLst>
            <c:ext xmlns:c16="http://schemas.microsoft.com/office/drawing/2014/chart" uri="{C3380CC4-5D6E-409C-BE32-E72D297353CC}">
              <c16:uniqueId val="{00000001-67E6-4442-95EF-31C5C8355222}"/>
            </c:ext>
          </c:extLst>
        </c:ser>
        <c:ser>
          <c:idx val="2"/>
          <c:order val="2"/>
          <c:tx>
            <c:strRef>
              <c:f>Sheet1!$D$1</c:f>
              <c:strCache>
                <c:ptCount val="1"/>
                <c:pt idx="0">
                  <c:v>Latinx/Hispanic</c:v>
                </c:pt>
              </c:strCache>
            </c:strRef>
          </c:tx>
          <c:spPr>
            <a:solidFill>
              <a:schemeClr val="accent4"/>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Suisse Int'l" panose="020B0504000000000000" pitchFamily="34" charset="-78"/>
                    <a:ea typeface="+mn-ea"/>
                    <a:cs typeface="Suisse Int'l" panose="020B0504000000000000" pitchFamily="34" charset="-78"/>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Less than high school</c:v>
                </c:pt>
                <c:pt idx="1">
                  <c:v>High school</c:v>
                </c:pt>
                <c:pt idx="2">
                  <c:v>Some college</c:v>
                </c:pt>
                <c:pt idx="3">
                  <c:v>College+</c:v>
                </c:pt>
              </c:strCache>
            </c:strRef>
          </c:cat>
          <c:val>
            <c:numRef>
              <c:f>Sheet1!$D$2:$D$5</c:f>
              <c:numCache>
                <c:formatCode>General</c:formatCode>
                <c:ptCount val="4"/>
                <c:pt idx="0">
                  <c:v>12.6</c:v>
                </c:pt>
                <c:pt idx="1">
                  <c:v>11.2</c:v>
                </c:pt>
                <c:pt idx="2">
                  <c:v>9.4</c:v>
                </c:pt>
                <c:pt idx="3">
                  <c:v>9.3000000000000007</c:v>
                </c:pt>
              </c:numCache>
            </c:numRef>
          </c:val>
          <c:extLst>
            <c:ext xmlns:c16="http://schemas.microsoft.com/office/drawing/2014/chart" uri="{C3380CC4-5D6E-409C-BE32-E72D297353CC}">
              <c16:uniqueId val="{00000001-3DA6-4735-AF20-0D6C7F9404F5}"/>
            </c:ext>
          </c:extLst>
        </c:ser>
        <c:dLbls>
          <c:showLegendKey val="0"/>
          <c:showVal val="0"/>
          <c:showCatName val="0"/>
          <c:showSerName val="0"/>
          <c:showPercent val="0"/>
          <c:showBubbleSize val="0"/>
        </c:dLbls>
        <c:gapWidth val="120"/>
        <c:axId val="18027471"/>
        <c:axId val="43895984"/>
      </c:barChart>
      <c:catAx>
        <c:axId val="18027471"/>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Suisse Int'l" panose="020B0504000000000000" pitchFamily="34" charset="-78"/>
                <a:ea typeface="+mn-ea"/>
                <a:cs typeface="Suisse Int'l" panose="020B0504000000000000" pitchFamily="34" charset="-78"/>
              </a:defRPr>
            </a:pPr>
            <a:endParaRPr lang="en-US"/>
          </a:p>
        </c:txPr>
        <c:crossAx val="43895984"/>
        <c:crosses val="autoZero"/>
        <c:auto val="1"/>
        <c:lblAlgn val="ctr"/>
        <c:lblOffset val="100"/>
        <c:noMultiLvlLbl val="0"/>
      </c:catAx>
      <c:valAx>
        <c:axId val="43895984"/>
        <c:scaling>
          <c:orientation val="minMax"/>
          <c:max val="70"/>
          <c:min val="0"/>
        </c:scaling>
        <c:delete val="1"/>
        <c:axPos val="l"/>
        <c:numFmt formatCode="#,##0" sourceLinked="1"/>
        <c:majorTickMark val="out"/>
        <c:minorTickMark val="none"/>
        <c:tickLblPos val="nextTo"/>
        <c:crossAx val="18027471"/>
        <c:crosses val="autoZero"/>
        <c:crossBetween val="between"/>
      </c:valAx>
      <c:spPr>
        <a:noFill/>
        <a:ln w="25400">
          <a:noFill/>
        </a:ln>
        <a:effectLst/>
      </c:spPr>
    </c:plotArea>
    <c:legend>
      <c:legendPos val="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Suisse Int'l" panose="020B0504000000000000" pitchFamily="34" charset="-78"/>
              <a:ea typeface="+mn-ea"/>
              <a:cs typeface="Suisse Int'l" panose="020B0504000000000000" pitchFamily="34" charset="-78"/>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36904761904762E-2"/>
          <c:y val="7.662835249042145E-2"/>
          <c:w val="0.96726190476190477"/>
          <c:h val="0.73518592934503879"/>
        </c:manualLayout>
      </c:layout>
      <c:barChart>
        <c:barDir val="col"/>
        <c:grouping val="clustered"/>
        <c:varyColors val="0"/>
        <c:ser>
          <c:idx val="0"/>
          <c:order val="0"/>
          <c:tx>
            <c:strRef>
              <c:f>Sheet1!$B$1</c:f>
              <c:strCache>
                <c:ptCount val="1"/>
                <c:pt idx="0">
                  <c:v>White</c:v>
                </c:pt>
              </c:strCache>
            </c:strRef>
          </c:tx>
          <c:spPr>
            <a:solidFill>
              <a:schemeClr val="accent1"/>
            </a:solidFill>
            <a:ln>
              <a:noFill/>
            </a:ln>
            <a:effectLst/>
          </c:spPr>
          <c:invertIfNegative val="0"/>
          <c:dLbls>
            <c:numFmt formatCode="&quot;$&quot;#,##0" sourceLinked="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Suisse Int'l" panose="020B0804000000000000" pitchFamily="34" charset="77"/>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Less than high school</c:v>
                </c:pt>
                <c:pt idx="1">
                  <c:v>High school diploma</c:v>
                </c:pt>
                <c:pt idx="2">
                  <c:v>Associate degree</c:v>
                </c:pt>
                <c:pt idx="3">
                  <c:v>Bachelor’s degree</c:v>
                </c:pt>
                <c:pt idx="4">
                  <c:v>Postgraduate degree</c:v>
                </c:pt>
              </c:strCache>
            </c:strRef>
          </c:cat>
          <c:val>
            <c:numRef>
              <c:f>Sheet1!$B$2:$B$6</c:f>
              <c:numCache>
                <c:formatCode>#,##0</c:formatCode>
                <c:ptCount val="5"/>
                <c:pt idx="0">
                  <c:v>47</c:v>
                </c:pt>
                <c:pt idx="1">
                  <c:v>115</c:v>
                </c:pt>
                <c:pt idx="2">
                  <c:v>132</c:v>
                </c:pt>
                <c:pt idx="3">
                  <c:v>298</c:v>
                </c:pt>
                <c:pt idx="4">
                  <c:v>597</c:v>
                </c:pt>
              </c:numCache>
            </c:numRef>
          </c:val>
          <c:extLst>
            <c:ext xmlns:c16="http://schemas.microsoft.com/office/drawing/2014/chart" uri="{C3380CC4-5D6E-409C-BE32-E72D297353CC}">
              <c16:uniqueId val="{00000000-C277-4ED3-B0D3-1630D382E2EF}"/>
            </c:ext>
          </c:extLst>
        </c:ser>
        <c:ser>
          <c:idx val="1"/>
          <c:order val="1"/>
          <c:tx>
            <c:strRef>
              <c:f>Sheet1!$C$1</c:f>
              <c:strCache>
                <c:ptCount val="1"/>
                <c:pt idx="0">
                  <c:v>Black</c:v>
                </c:pt>
              </c:strCache>
            </c:strRef>
          </c:tx>
          <c:spPr>
            <a:solidFill>
              <a:schemeClr val="bg2"/>
            </a:solidFill>
            <a:ln>
              <a:noFill/>
            </a:ln>
            <a:effectLst/>
          </c:spPr>
          <c:invertIfNegative val="0"/>
          <c:dLbls>
            <c:dLbl>
              <c:idx val="2"/>
              <c:numFmt formatCode="&quot;$&quot;#,##0" sourceLinked="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Suisse Int'l" panose="020B0804000000000000" pitchFamily="34" charset="77"/>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CB3D-44B9-9F59-C0209186A7CD}"/>
                </c:ext>
              </c:extLst>
            </c:dLbl>
            <c:dLbl>
              <c:idx val="3"/>
              <c:numFmt formatCode="&quot;$&quot;#,##0" sourceLinked="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Suisse Int'l" panose="020B0804000000000000" pitchFamily="34" charset="77"/>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2-CB3D-44B9-9F59-C0209186A7CD}"/>
                </c:ext>
              </c:extLst>
            </c:dLbl>
            <c:dLbl>
              <c:idx val="4"/>
              <c:numFmt formatCode="&quot;$&quot;#,##0" sourceLinked="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Suisse Int'l" panose="020B0804000000000000" pitchFamily="34" charset="77"/>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3-CB3D-44B9-9F59-C0209186A7CD}"/>
                </c:ext>
              </c:extLst>
            </c:dLbl>
            <c:numFmt formatCode="&quot;$&quot;#,##0" sourceLinked="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Suisse Int'l" panose="020B0804000000000000" pitchFamily="34" charset="77"/>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Less than high school</c:v>
                </c:pt>
                <c:pt idx="1">
                  <c:v>High school diploma</c:v>
                </c:pt>
                <c:pt idx="2">
                  <c:v>Associate degree</c:v>
                </c:pt>
                <c:pt idx="3">
                  <c:v>Bachelor’s degree</c:v>
                </c:pt>
                <c:pt idx="4">
                  <c:v>Postgraduate degree</c:v>
                </c:pt>
              </c:strCache>
            </c:strRef>
          </c:cat>
          <c:val>
            <c:numRef>
              <c:f>Sheet1!$C$2:$C$6</c:f>
              <c:numCache>
                <c:formatCode>#,##0</c:formatCode>
                <c:ptCount val="5"/>
                <c:pt idx="0">
                  <c:v>8</c:v>
                </c:pt>
                <c:pt idx="1">
                  <c:v>14</c:v>
                </c:pt>
                <c:pt idx="2">
                  <c:v>43</c:v>
                </c:pt>
                <c:pt idx="3">
                  <c:v>51</c:v>
                </c:pt>
                <c:pt idx="4">
                  <c:v>115</c:v>
                </c:pt>
              </c:numCache>
            </c:numRef>
          </c:val>
          <c:extLst>
            <c:ext xmlns:c16="http://schemas.microsoft.com/office/drawing/2014/chart" uri="{C3380CC4-5D6E-409C-BE32-E72D297353CC}">
              <c16:uniqueId val="{00000001-C277-4ED3-B0D3-1630D382E2EF}"/>
            </c:ext>
          </c:extLst>
        </c:ser>
        <c:ser>
          <c:idx val="2"/>
          <c:order val="2"/>
          <c:tx>
            <c:strRef>
              <c:f>Sheet1!$D$1</c:f>
              <c:strCache>
                <c:ptCount val="1"/>
                <c:pt idx="0">
                  <c:v>Latinx/Hispanic</c:v>
                </c:pt>
              </c:strCache>
            </c:strRef>
          </c:tx>
          <c:spPr>
            <a:solidFill>
              <a:schemeClr val="accent4"/>
            </a:solidFill>
            <a:ln>
              <a:noFill/>
            </a:ln>
            <a:effectLst/>
          </c:spPr>
          <c:invertIfNegative val="0"/>
          <c:dLbls>
            <c:dLbl>
              <c:idx val="0"/>
              <c:numFmt formatCode="&quot;$&quot;#,##0" sourceLinked="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Suisse Int'l" panose="020B0804000000000000" pitchFamily="34" charset="77"/>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4-CB3D-44B9-9F59-C0209186A7CD}"/>
                </c:ext>
              </c:extLst>
            </c:dLbl>
            <c:numFmt formatCode="&quot;$&quot;#,##0" sourceLinked="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Suisse Int'l" panose="020B0804000000000000" pitchFamily="34" charset="77"/>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Less than high school</c:v>
                </c:pt>
                <c:pt idx="1">
                  <c:v>High school diploma</c:v>
                </c:pt>
                <c:pt idx="2">
                  <c:v>Associate degree</c:v>
                </c:pt>
                <c:pt idx="3">
                  <c:v>Bachelor’s degree</c:v>
                </c:pt>
                <c:pt idx="4">
                  <c:v>Postgraduate degree</c:v>
                </c:pt>
              </c:strCache>
            </c:strRef>
          </c:cat>
          <c:val>
            <c:numRef>
              <c:f>Sheet1!$D$2:$D$6</c:f>
              <c:numCache>
                <c:formatCode>General</c:formatCode>
                <c:ptCount val="5"/>
                <c:pt idx="0">
                  <c:v>10</c:v>
                </c:pt>
                <c:pt idx="1">
                  <c:v>47</c:v>
                </c:pt>
                <c:pt idx="2">
                  <c:v>45</c:v>
                </c:pt>
                <c:pt idx="3">
                  <c:v>77</c:v>
                </c:pt>
                <c:pt idx="4">
                  <c:v>243</c:v>
                </c:pt>
              </c:numCache>
            </c:numRef>
          </c:val>
          <c:extLst>
            <c:ext xmlns:c16="http://schemas.microsoft.com/office/drawing/2014/chart" uri="{C3380CC4-5D6E-409C-BE32-E72D297353CC}">
              <c16:uniqueId val="{00000002-C277-4ED3-B0D3-1630D382E2EF}"/>
            </c:ext>
          </c:extLst>
        </c:ser>
        <c:dLbls>
          <c:showLegendKey val="0"/>
          <c:showVal val="0"/>
          <c:showCatName val="0"/>
          <c:showSerName val="0"/>
          <c:showPercent val="0"/>
          <c:showBubbleSize val="0"/>
        </c:dLbls>
        <c:gapWidth val="100"/>
        <c:axId val="18027471"/>
        <c:axId val="43895984"/>
      </c:barChart>
      <c:catAx>
        <c:axId val="18027471"/>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Suisse Int'l" panose="020B0504000000000000" pitchFamily="34" charset="-78"/>
                <a:ea typeface="+mn-ea"/>
                <a:cs typeface="Suisse Int'l" panose="020B0504000000000000" pitchFamily="34" charset="-78"/>
              </a:defRPr>
            </a:pPr>
            <a:endParaRPr lang="en-US"/>
          </a:p>
        </c:txPr>
        <c:crossAx val="43895984"/>
        <c:crosses val="autoZero"/>
        <c:auto val="1"/>
        <c:lblAlgn val="ctr"/>
        <c:lblOffset val="100"/>
        <c:noMultiLvlLbl val="0"/>
      </c:catAx>
      <c:valAx>
        <c:axId val="43895984"/>
        <c:scaling>
          <c:orientation val="minMax"/>
          <c:max val="600"/>
          <c:min val="0"/>
        </c:scaling>
        <c:delete val="1"/>
        <c:axPos val="l"/>
        <c:numFmt formatCode="#,##0" sourceLinked="0"/>
        <c:majorTickMark val="out"/>
        <c:minorTickMark val="none"/>
        <c:tickLblPos val="nextTo"/>
        <c:crossAx val="18027471"/>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Suisse Int'l" panose="020B0804000000000000" pitchFamily="34" charset="77"/>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0" i="0">
          <a:solidFill>
            <a:schemeClr val="tx1"/>
          </a:solidFill>
          <a:latin typeface="Suisse Int'l" panose="020B0804000000000000" pitchFamily="34" charset="77"/>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4611645766501409E-2"/>
          <c:y val="8.1012248468941395E-2"/>
          <c:w val="0.81749568214546875"/>
          <c:h val="0.82596041119860009"/>
        </c:manualLayout>
      </c:layout>
      <c:scatterChart>
        <c:scatterStyle val="lineMarker"/>
        <c:varyColors val="0"/>
        <c:ser>
          <c:idx val="0"/>
          <c:order val="0"/>
          <c:tx>
            <c:strRef>
              <c:f>Sheet1!$B$1</c:f>
              <c:strCache>
                <c:ptCount val="1"/>
                <c:pt idx="0">
                  <c:v>All</c:v>
                </c:pt>
              </c:strCache>
            </c:strRef>
          </c:tx>
          <c:spPr>
            <a:ln w="28575" cap="rnd">
              <a:solidFill>
                <a:schemeClr val="tx1">
                  <a:lumMod val="50000"/>
                  <a:lumOff val="50000"/>
                </a:schemeClr>
              </a:solidFill>
              <a:round/>
            </a:ln>
            <a:effectLst/>
          </c:spPr>
          <c:marker>
            <c:symbol val="none"/>
          </c:marker>
          <c:dPt>
            <c:idx val="0"/>
            <c:marker>
              <c:symbol val="none"/>
            </c:marker>
            <c:bubble3D val="0"/>
            <c:spPr>
              <a:ln w="28575" cap="rnd">
                <a:solidFill>
                  <a:schemeClr val="tx1">
                    <a:lumMod val="50000"/>
                    <a:lumOff val="50000"/>
                  </a:schemeClr>
                </a:solidFill>
                <a:round/>
              </a:ln>
              <a:effectLst/>
            </c:spPr>
            <c:extLst>
              <c:ext xmlns:c16="http://schemas.microsoft.com/office/drawing/2014/chart" uri="{C3380CC4-5D6E-409C-BE32-E72D297353CC}">
                <c16:uniqueId val="{00000005-2EB1-4433-BFC9-722426232932}"/>
              </c:ext>
            </c:extLst>
          </c:dPt>
          <c:dPt>
            <c:idx val="1"/>
            <c:marker>
              <c:symbol val="none"/>
            </c:marker>
            <c:bubble3D val="0"/>
            <c:spPr>
              <a:ln w="28575" cap="rnd">
                <a:solidFill>
                  <a:schemeClr val="tx1">
                    <a:lumMod val="50000"/>
                    <a:lumOff val="50000"/>
                  </a:schemeClr>
                </a:solidFill>
                <a:round/>
              </a:ln>
              <a:effectLst/>
            </c:spPr>
            <c:extLst>
              <c:ext xmlns:c16="http://schemas.microsoft.com/office/drawing/2014/chart" uri="{C3380CC4-5D6E-409C-BE32-E72D297353CC}">
                <c16:uniqueId val="{00000004-2EB1-4433-BFC9-722426232932}"/>
              </c:ext>
            </c:extLst>
          </c:dPt>
          <c:dPt>
            <c:idx val="2"/>
            <c:marker>
              <c:symbol val="none"/>
            </c:marker>
            <c:bubble3D val="0"/>
            <c:spPr>
              <a:ln w="28575" cap="rnd">
                <a:solidFill>
                  <a:schemeClr val="tx1">
                    <a:lumMod val="50000"/>
                    <a:lumOff val="50000"/>
                  </a:schemeClr>
                </a:solidFill>
                <a:round/>
              </a:ln>
              <a:effectLst/>
            </c:spPr>
            <c:extLst>
              <c:ext xmlns:c16="http://schemas.microsoft.com/office/drawing/2014/chart" uri="{C3380CC4-5D6E-409C-BE32-E72D297353CC}">
                <c16:uniqueId val="{00000003-2EB1-4433-BFC9-722426232932}"/>
              </c:ext>
            </c:extLst>
          </c:dPt>
          <c:dLbls>
            <c:dLbl>
              <c:idx val="0"/>
              <c:tx>
                <c:rich>
                  <a:bodyPr rot="0" spcFirstLastPara="1" vertOverflow="ellipsis" vert="horz" wrap="square" lIns="38100" tIns="19050" rIns="38100" bIns="19050" anchor="ctr" anchorCtr="1">
                    <a:noAutofit/>
                  </a:bodyPr>
                  <a:lstStyle/>
                  <a:p>
                    <a:pPr>
                      <a:defRPr sz="1200" b="0" i="0" u="none" strike="noStrike" kern="1200" baseline="0">
                        <a:solidFill>
                          <a:schemeClr val="tx1">
                            <a:lumMod val="50000"/>
                            <a:lumOff val="50000"/>
                          </a:schemeClr>
                        </a:solidFill>
                        <a:latin typeface="+mn-lt"/>
                        <a:ea typeface="+mn-ea"/>
                        <a:cs typeface="+mn-cs"/>
                      </a:defRPr>
                    </a:pPr>
                    <a:fld id="{82795F63-C519-41BE-ADFB-8BDCEFF857B9}" type="YVALUE">
                      <a:rPr lang="en-US" sz="1200" b="0" i="0">
                        <a:solidFill>
                          <a:schemeClr val="tx1">
                            <a:lumMod val="50000"/>
                            <a:lumOff val="50000"/>
                          </a:schemeClr>
                        </a:solidFill>
                        <a:latin typeface="+mn-lt"/>
                      </a:rPr>
                      <a:pPr>
                        <a:defRPr sz="1200">
                          <a:solidFill>
                            <a:schemeClr val="tx1">
                              <a:lumMod val="50000"/>
                              <a:lumOff val="50000"/>
                            </a:schemeClr>
                          </a:solidFill>
                        </a:defRPr>
                      </a:pPr>
                      <a:t>[Y VALUE]</a:t>
                    </a:fld>
                    <a:endParaRPr lang="en-US"/>
                  </a:p>
                </c:rich>
              </c:tx>
              <c:numFmt formatCode="###&quot;%&quot;" sourceLinked="0"/>
              <c:spPr>
                <a:no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chemeClr val="tx1">
                          <a:lumMod val="50000"/>
                          <a:lumOff val="50000"/>
                        </a:schemeClr>
                      </a:solidFill>
                      <a:latin typeface="+mn-lt"/>
                      <a:ea typeface="+mn-ea"/>
                      <a:cs typeface="+mn-cs"/>
                    </a:defRPr>
                  </a:pPr>
                  <a:endParaRPr lang="en-US"/>
                </a:p>
              </c:txPr>
              <c:dLblPos val="l"/>
              <c:showLegendKey val="0"/>
              <c:showVal val="1"/>
              <c:showCatName val="0"/>
              <c:showSerName val="0"/>
              <c:showPercent val="0"/>
              <c:showBubbleSize val="0"/>
              <c:extLst>
                <c:ext xmlns:c15="http://schemas.microsoft.com/office/drawing/2012/chart" uri="{CE6537A1-D6FC-4f65-9D91-7224C49458BB}">
                  <c15:layout>
                    <c:manualLayout>
                      <c:w val="4.6329027661901487E-2"/>
                      <c:h val="4.2606968278168025E-2"/>
                    </c:manualLayout>
                  </c15:layout>
                  <c15:dlblFieldTable/>
                  <c15:showDataLabelsRange val="0"/>
                </c:ext>
                <c:ext xmlns:c16="http://schemas.microsoft.com/office/drawing/2014/chart" uri="{C3380CC4-5D6E-409C-BE32-E72D297353CC}">
                  <c16:uniqueId val="{00000005-2EB1-4433-BFC9-722426232932}"/>
                </c:ext>
              </c:extLst>
            </c:dLbl>
            <c:dLbl>
              <c:idx val="9"/>
              <c:layout>
                <c:manualLayout>
                  <c:x val="-1.0346735264930534E-16"/>
                  <c:y val="5.5555555555555558E-3"/>
                </c:manualLayout>
              </c:layout>
              <c:tx>
                <c:rich>
                  <a:bodyPr rot="0" spcFirstLastPara="1" vertOverflow="ellipsis" vert="horz" wrap="square" lIns="38100" tIns="19050" rIns="38100" bIns="19050" anchor="ctr" anchorCtr="0">
                    <a:spAutoFit/>
                  </a:bodyPr>
                  <a:lstStyle/>
                  <a:p>
                    <a:pPr algn="l">
                      <a:defRPr sz="1200" b="0" i="0" u="none" strike="noStrike" kern="1200" baseline="0">
                        <a:solidFill>
                          <a:schemeClr val="tx1">
                            <a:lumMod val="50000"/>
                            <a:lumOff val="50000"/>
                          </a:schemeClr>
                        </a:solidFill>
                        <a:latin typeface="+mn-lt"/>
                        <a:ea typeface="+mn-ea"/>
                        <a:cs typeface="+mn-cs"/>
                      </a:defRPr>
                    </a:pPr>
                    <a:r>
                      <a:rPr lang="en-US" sz="1200" b="0" i="0" dirty="0">
                        <a:solidFill>
                          <a:schemeClr val="tx1">
                            <a:lumMod val="50000"/>
                            <a:lumOff val="50000"/>
                          </a:schemeClr>
                        </a:solidFill>
                        <a:latin typeface="+mn-lt"/>
                      </a:rPr>
                      <a:t>All, </a:t>
                    </a:r>
                    <a:fld id="{E3DE4756-F367-4BB3-97F5-829C98402AB5}" type="YVALUE">
                      <a:rPr lang="en-US" sz="1200" b="0" i="0" smtClean="0">
                        <a:solidFill>
                          <a:schemeClr val="tx1">
                            <a:lumMod val="50000"/>
                            <a:lumOff val="50000"/>
                          </a:schemeClr>
                        </a:solidFill>
                        <a:latin typeface="+mn-lt"/>
                      </a:rPr>
                      <a:pPr algn="l">
                        <a:defRPr sz="1200">
                          <a:solidFill>
                            <a:schemeClr val="tx1">
                              <a:lumMod val="50000"/>
                              <a:lumOff val="50000"/>
                            </a:schemeClr>
                          </a:solidFill>
                        </a:defRPr>
                      </a:pPr>
                      <a:t>[Y VALUE]</a:t>
                    </a:fld>
                    <a:endParaRPr lang="en-US" sz="1200" b="0" i="0" dirty="0">
                      <a:solidFill>
                        <a:schemeClr val="tx1">
                          <a:lumMod val="50000"/>
                          <a:lumOff val="50000"/>
                        </a:schemeClr>
                      </a:solidFill>
                      <a:latin typeface="+mn-lt"/>
                    </a:endParaRPr>
                  </a:p>
                </c:rich>
              </c:tx>
              <c:numFmt formatCode="###&quot;%&quot;" sourceLinked="0"/>
              <c:spPr>
                <a:noFill/>
                <a:ln>
                  <a:noFill/>
                </a:ln>
                <a:effectLst/>
              </c:spPr>
              <c:txPr>
                <a:bodyPr rot="0" spcFirstLastPara="1" vertOverflow="ellipsis" vert="horz" wrap="square" lIns="38100" tIns="19050" rIns="38100" bIns="19050" anchor="ctr" anchorCtr="0">
                  <a:spAutoFit/>
                </a:bodyPr>
                <a:lstStyle/>
                <a:p>
                  <a:pPr algn="l">
                    <a:defRPr sz="1200" b="0" i="0" u="none" strike="noStrike" kern="1200" baseline="0">
                      <a:solidFill>
                        <a:schemeClr val="tx1">
                          <a:lumMod val="50000"/>
                          <a:lumOff val="50000"/>
                        </a:schemeClr>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3-E892-4D5F-967F-C106097F1893}"/>
                </c:ext>
              </c:extLst>
            </c:dLbl>
            <c:numFmt formatCode="###&quot;%&quot;"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50000"/>
                        <a:lumOff val="50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Sheet1!$A$2:$A$11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xVal>
          <c:yVal>
            <c:numRef>
              <c:f>Sheet1!$B$2:$B$11</c:f>
              <c:numCache>
                <c:formatCode>0</c:formatCode>
                <c:ptCount val="10"/>
                <c:pt idx="0">
                  <c:v>21.509</c:v>
                </c:pt>
                <c:pt idx="1">
                  <c:v>21.106999999999999</c:v>
                </c:pt>
                <c:pt idx="2">
                  <c:v>20.75</c:v>
                </c:pt>
                <c:pt idx="3">
                  <c:v>20.428000000000001</c:v>
                </c:pt>
                <c:pt idx="4">
                  <c:v>16.344999999999999</c:v>
                </c:pt>
                <c:pt idx="5">
                  <c:v>13.196999999999999</c:v>
                </c:pt>
                <c:pt idx="6">
                  <c:v>12.073</c:v>
                </c:pt>
                <c:pt idx="7">
                  <c:v>12.246</c:v>
                </c:pt>
                <c:pt idx="8">
                  <c:v>12.436999999999999</c:v>
                </c:pt>
                <c:pt idx="9">
                  <c:v>12.856</c:v>
                </c:pt>
              </c:numCache>
            </c:numRef>
          </c:yVal>
          <c:smooth val="0"/>
          <c:extLst>
            <c:ext xmlns:c16="http://schemas.microsoft.com/office/drawing/2014/chart" uri="{C3380CC4-5D6E-409C-BE32-E72D297353CC}">
              <c16:uniqueId val="{00000000-2EB1-4433-BFC9-722426232932}"/>
            </c:ext>
          </c:extLst>
        </c:ser>
        <c:ser>
          <c:idx val="1"/>
          <c:order val="1"/>
          <c:tx>
            <c:strRef>
              <c:f>Sheet1!$C$1</c:f>
              <c:strCache>
                <c:ptCount val="1"/>
                <c:pt idx="0">
                  <c:v>White</c:v>
                </c:pt>
              </c:strCache>
            </c:strRef>
          </c:tx>
          <c:spPr>
            <a:ln w="28575" cap="rnd">
              <a:solidFill>
                <a:schemeClr val="accent1"/>
              </a:solidFill>
              <a:round/>
            </a:ln>
            <a:effectLst/>
          </c:spPr>
          <c:marker>
            <c:symbol val="none"/>
          </c:marker>
          <c:dLbls>
            <c:dLbl>
              <c:idx val="0"/>
              <c:tx>
                <c:rich>
                  <a:bodyPr rot="0" spcFirstLastPara="1" vertOverflow="ellipsis" vert="horz" wrap="square" lIns="38100" tIns="19050" rIns="38100" bIns="19050" anchor="ctr" anchorCtr="0">
                    <a:spAutoFit/>
                  </a:bodyPr>
                  <a:lstStyle/>
                  <a:p>
                    <a:pPr algn="l">
                      <a:defRPr sz="1200" b="0" i="0" u="none" strike="noStrike" kern="1200" baseline="0">
                        <a:solidFill>
                          <a:schemeClr val="accent1"/>
                        </a:solidFill>
                        <a:latin typeface="+mn-lt"/>
                        <a:ea typeface="+mn-ea"/>
                        <a:cs typeface="+mn-cs"/>
                      </a:defRPr>
                    </a:pPr>
                    <a:fld id="{14AF5362-060E-AC40-B2E1-995E2FD9B7F8}" type="YVALUE">
                      <a:rPr lang="en-US" sz="1200" b="0" i="0">
                        <a:solidFill>
                          <a:schemeClr val="accent1"/>
                        </a:solidFill>
                        <a:latin typeface="+mn-lt"/>
                      </a:rPr>
                      <a:pPr algn="l">
                        <a:defRPr sz="1200">
                          <a:solidFill>
                            <a:schemeClr val="accent1"/>
                          </a:solidFill>
                        </a:defRPr>
                      </a:pPr>
                      <a:t>[Y VALUE]</a:t>
                    </a:fld>
                    <a:endParaRPr lang="en-US"/>
                  </a:p>
                </c:rich>
              </c:tx>
              <c:numFmt formatCode="###&quot;%&quot;" sourceLinked="0"/>
              <c:spPr>
                <a:noFill/>
                <a:ln>
                  <a:noFill/>
                </a:ln>
                <a:effectLst/>
              </c:spPr>
              <c:txPr>
                <a:bodyPr rot="0" spcFirstLastPara="1" vertOverflow="ellipsis" vert="horz" wrap="square" lIns="38100" tIns="19050" rIns="38100" bIns="19050" anchor="ctr" anchorCtr="0">
                  <a:spAutoFit/>
                </a:bodyPr>
                <a:lstStyle/>
                <a:p>
                  <a:pPr algn="l">
                    <a:defRPr sz="1200" b="0" i="0" u="none" strike="noStrike" kern="1200" baseline="0">
                      <a:solidFill>
                        <a:schemeClr val="accent1"/>
                      </a:solidFill>
                      <a:latin typeface="+mn-lt"/>
                      <a:ea typeface="+mn-ea"/>
                      <a:cs typeface="+mn-cs"/>
                    </a:defRPr>
                  </a:pPr>
                  <a:endParaRPr lang="en-US"/>
                </a:p>
              </c:txPr>
              <c:dLblPos val="l"/>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0-E892-4D5F-967F-C106097F1893}"/>
                </c:ext>
              </c:extLst>
            </c:dLbl>
            <c:dLbl>
              <c:idx val="9"/>
              <c:tx>
                <c:rich>
                  <a:bodyPr/>
                  <a:lstStyle/>
                  <a:p>
                    <a:r>
                      <a:rPr lang="en-US" b="0" i="0" dirty="0">
                        <a:solidFill>
                          <a:schemeClr val="accent1"/>
                        </a:solidFill>
                        <a:latin typeface="+mn-lt"/>
                      </a:rPr>
                      <a:t>White, </a:t>
                    </a:r>
                    <a:fld id="{E8C0CB83-804B-4CDD-A0B0-EE59AFEAD346}" type="YVALUE">
                      <a:rPr lang="en-US" b="0" i="0" smtClean="0">
                        <a:solidFill>
                          <a:schemeClr val="accent1"/>
                        </a:solidFill>
                        <a:latin typeface="+mn-lt"/>
                      </a:rPr>
                      <a:pPr/>
                      <a:t>[Y VALUE]</a:t>
                    </a:fld>
                    <a:endParaRPr lang="en-US" b="0" i="0" dirty="0">
                      <a:solidFill>
                        <a:schemeClr val="accent1"/>
                      </a:solidFill>
                      <a:latin typeface="+mn-lt"/>
                    </a:endParaRP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4-E892-4D5F-967F-C106097F1893}"/>
                </c:ext>
              </c:extLst>
            </c:dLbl>
            <c:numFmt formatCode="###&quot;%&quot;" sourceLinked="0"/>
            <c:spPr>
              <a:noFill/>
              <a:ln>
                <a:noFill/>
              </a:ln>
              <a:effectLst/>
            </c:spPr>
            <c:txPr>
              <a:bodyPr rot="0" spcFirstLastPara="1" vertOverflow="ellipsis" vert="horz" wrap="square" lIns="38100" tIns="19050" rIns="38100" bIns="19050" anchor="ctr" anchorCtr="0">
                <a:spAutoFit/>
              </a:bodyPr>
              <a:lstStyle/>
              <a:p>
                <a:pPr algn="l">
                  <a:defRPr sz="1200" b="0" i="0" u="none" strike="noStrike" kern="1200" baseline="0">
                    <a:solidFill>
                      <a:schemeClr val="accent5"/>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Sheet1!$A$2:$A$11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xVal>
          <c:yVal>
            <c:numRef>
              <c:f>Sheet1!$C$2:$C$11</c:f>
              <c:numCache>
                <c:formatCode>0</c:formatCode>
                <c:ptCount val="10"/>
                <c:pt idx="0">
                  <c:v>15.426</c:v>
                </c:pt>
                <c:pt idx="1">
                  <c:v>15.119</c:v>
                </c:pt>
                <c:pt idx="2">
                  <c:v>14.827999999999999</c:v>
                </c:pt>
                <c:pt idx="3">
                  <c:v>14.486000000000001</c:v>
                </c:pt>
                <c:pt idx="4">
                  <c:v>11.441000000000001</c:v>
                </c:pt>
                <c:pt idx="5">
                  <c:v>8.9390000000000001</c:v>
                </c:pt>
                <c:pt idx="6">
                  <c:v>8.1530000000000005</c:v>
                </c:pt>
                <c:pt idx="7">
                  <c:v>8.4350000000000005</c:v>
                </c:pt>
                <c:pt idx="8">
                  <c:v>8.6289999999999996</c:v>
                </c:pt>
                <c:pt idx="9">
                  <c:v>8.9830000000000005</c:v>
                </c:pt>
              </c:numCache>
            </c:numRef>
          </c:yVal>
          <c:smooth val="0"/>
          <c:extLst>
            <c:ext xmlns:c16="http://schemas.microsoft.com/office/drawing/2014/chart" uri="{C3380CC4-5D6E-409C-BE32-E72D297353CC}">
              <c16:uniqueId val="{00000007-E892-4D5F-967F-C106097F1893}"/>
            </c:ext>
          </c:extLst>
        </c:ser>
        <c:ser>
          <c:idx val="2"/>
          <c:order val="2"/>
          <c:tx>
            <c:strRef>
              <c:f>Sheet1!$D$1</c:f>
              <c:strCache>
                <c:ptCount val="1"/>
                <c:pt idx="0">
                  <c:v>Black</c:v>
                </c:pt>
              </c:strCache>
            </c:strRef>
          </c:tx>
          <c:spPr>
            <a:ln w="28575" cap="rnd">
              <a:solidFill>
                <a:schemeClr val="bg2"/>
              </a:solidFill>
              <a:round/>
            </a:ln>
            <a:effectLst/>
          </c:spPr>
          <c:marker>
            <c:symbol val="none"/>
          </c:marker>
          <c:dLbls>
            <c:dLbl>
              <c:idx val="0"/>
              <c:tx>
                <c:rich>
                  <a:bodyPr/>
                  <a:lstStyle/>
                  <a:p>
                    <a:fld id="{84ADB04B-DFB1-2042-9194-2B6CCEDF9E21}" type="YVALUE">
                      <a:rPr lang="en-US" b="0" i="0">
                        <a:latin typeface="+mn-lt"/>
                      </a:rPr>
                      <a:pPr/>
                      <a:t>[Y VALUE]</a:t>
                    </a:fld>
                    <a:endParaRPr lang="en-US"/>
                  </a:p>
                </c:rich>
              </c:tx>
              <c:dLblPos val="l"/>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F-E892-4D5F-967F-C106097F1893}"/>
                </c:ext>
              </c:extLst>
            </c:dLbl>
            <c:dLbl>
              <c:idx val="9"/>
              <c:layout>
                <c:manualLayout>
                  <c:x val="-1.0346735264930534E-16"/>
                  <c:y val="-2.5000000000000102E-2"/>
                </c:manualLayout>
              </c:layout>
              <c:tx>
                <c:rich>
                  <a:bodyPr/>
                  <a:lstStyle/>
                  <a:p>
                    <a:r>
                      <a:rPr lang="en-US" sz="1200" b="0" i="0" dirty="0">
                        <a:solidFill>
                          <a:schemeClr val="bg2"/>
                        </a:solidFill>
                        <a:latin typeface="+mn-lt"/>
                      </a:rPr>
                      <a:t>Black, </a:t>
                    </a:r>
                    <a:fld id="{930B9E3B-E29B-4695-B3FB-26F06FB07AEB}" type="YVALUE">
                      <a:rPr lang="en-US" sz="1200" b="0" i="0" smtClean="0">
                        <a:solidFill>
                          <a:schemeClr val="bg2"/>
                        </a:solidFill>
                        <a:latin typeface="+mn-lt"/>
                      </a:rPr>
                      <a:pPr/>
                      <a:t>[Y VALUE]</a:t>
                    </a:fld>
                    <a:endParaRPr lang="en-US" sz="1200" b="0" i="0" dirty="0">
                      <a:solidFill>
                        <a:schemeClr val="bg2"/>
                      </a:solidFill>
                      <a:latin typeface="+mn-lt"/>
                    </a:endParaRPr>
                  </a:p>
                </c:rich>
              </c:tx>
              <c:dLblPos val="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2-E892-4D5F-967F-C106097F1893}"/>
                </c:ext>
              </c:extLst>
            </c:dLbl>
            <c:numFmt formatCode="###&quot;%&quot;"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2"/>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Sheet1!$A$2:$A$11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xVal>
          <c:yVal>
            <c:numRef>
              <c:f>Sheet1!$D$2:$D$11</c:f>
              <c:numCache>
                <c:formatCode>0</c:formatCode>
                <c:ptCount val="10"/>
                <c:pt idx="0">
                  <c:v>25.771999999999998</c:v>
                </c:pt>
                <c:pt idx="1">
                  <c:v>25.175999999999998</c:v>
                </c:pt>
                <c:pt idx="2">
                  <c:v>24.504000000000001</c:v>
                </c:pt>
                <c:pt idx="3">
                  <c:v>24.352</c:v>
                </c:pt>
                <c:pt idx="4">
                  <c:v>19.207000000000001</c:v>
                </c:pt>
                <c:pt idx="5">
                  <c:v>15.465</c:v>
                </c:pt>
                <c:pt idx="6">
                  <c:v>13.691000000000001</c:v>
                </c:pt>
                <c:pt idx="7">
                  <c:v>13.888</c:v>
                </c:pt>
                <c:pt idx="8">
                  <c:v>14.422000000000001</c:v>
                </c:pt>
                <c:pt idx="9">
                  <c:v>14.242000000000001</c:v>
                </c:pt>
              </c:numCache>
            </c:numRef>
          </c:yVal>
          <c:smooth val="0"/>
          <c:extLst>
            <c:ext xmlns:c16="http://schemas.microsoft.com/office/drawing/2014/chart" uri="{C3380CC4-5D6E-409C-BE32-E72D297353CC}">
              <c16:uniqueId val="{00000008-E892-4D5F-967F-C106097F1893}"/>
            </c:ext>
          </c:extLst>
        </c:ser>
        <c:ser>
          <c:idx val="3"/>
          <c:order val="3"/>
          <c:tx>
            <c:strRef>
              <c:f>Sheet1!$E$1</c:f>
              <c:strCache>
                <c:ptCount val="1"/>
                <c:pt idx="0">
                  <c:v>Latinx/Hispanic</c:v>
                </c:pt>
              </c:strCache>
            </c:strRef>
          </c:tx>
          <c:spPr>
            <a:ln w="28575" cap="rnd">
              <a:solidFill>
                <a:schemeClr val="accent4"/>
              </a:solidFill>
              <a:round/>
            </a:ln>
            <a:effectLst/>
          </c:spPr>
          <c:marker>
            <c:symbol val="none"/>
          </c:marker>
          <c:dLbls>
            <c:dLbl>
              <c:idx val="0"/>
              <c:tx>
                <c:rich>
                  <a:bodyPr/>
                  <a:lstStyle/>
                  <a:p>
                    <a:fld id="{25A9CA27-BAE1-44A7-9AAA-D8D221F04B4A}" type="YVALUE">
                      <a:rPr lang="en-US" b="0" baseline="0" smtClean="0">
                        <a:latin typeface="+mn-lt"/>
                      </a:rPr>
                      <a:pPr/>
                      <a:t>[Y VALUE]</a:t>
                    </a:fld>
                    <a:endParaRPr lang="en-US"/>
                  </a:p>
                </c:rich>
              </c:tx>
              <c:dLblPos val="l"/>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E-E892-4D5F-967F-C106097F1893}"/>
                </c:ext>
              </c:extLst>
            </c:dLbl>
            <c:dLbl>
              <c:idx val="1"/>
              <c:delete val="1"/>
              <c:extLst>
                <c:ext xmlns:c15="http://schemas.microsoft.com/office/drawing/2012/chart" uri="{CE6537A1-D6FC-4f65-9D91-7224C49458BB}"/>
                <c:ext xmlns:c16="http://schemas.microsoft.com/office/drawing/2014/chart" uri="{C3380CC4-5D6E-409C-BE32-E72D297353CC}">
                  <c16:uniqueId val="{00000007-9AD9-4355-BDD1-1052132320F0}"/>
                </c:ext>
              </c:extLst>
            </c:dLbl>
            <c:dLbl>
              <c:idx val="2"/>
              <c:delete val="1"/>
              <c:extLst>
                <c:ext xmlns:c15="http://schemas.microsoft.com/office/drawing/2012/chart" uri="{CE6537A1-D6FC-4f65-9D91-7224C49458BB}"/>
                <c:ext xmlns:c16="http://schemas.microsoft.com/office/drawing/2014/chart" uri="{C3380CC4-5D6E-409C-BE32-E72D297353CC}">
                  <c16:uniqueId val="{00000008-9AD9-4355-BDD1-1052132320F0}"/>
                </c:ext>
              </c:extLst>
            </c:dLbl>
            <c:dLbl>
              <c:idx val="3"/>
              <c:delete val="1"/>
              <c:extLst>
                <c:ext xmlns:c15="http://schemas.microsoft.com/office/drawing/2012/chart" uri="{CE6537A1-D6FC-4f65-9D91-7224C49458BB}"/>
                <c:ext xmlns:c16="http://schemas.microsoft.com/office/drawing/2014/chart" uri="{C3380CC4-5D6E-409C-BE32-E72D297353CC}">
                  <c16:uniqueId val="{00000009-9AD9-4355-BDD1-1052132320F0}"/>
                </c:ext>
              </c:extLst>
            </c:dLbl>
            <c:dLbl>
              <c:idx val="4"/>
              <c:delete val="1"/>
              <c:extLst>
                <c:ext xmlns:c15="http://schemas.microsoft.com/office/drawing/2012/chart" uri="{CE6537A1-D6FC-4f65-9D91-7224C49458BB}"/>
                <c:ext xmlns:c16="http://schemas.microsoft.com/office/drawing/2014/chart" uri="{C3380CC4-5D6E-409C-BE32-E72D297353CC}">
                  <c16:uniqueId val="{0000000A-9AD9-4355-BDD1-1052132320F0}"/>
                </c:ext>
              </c:extLst>
            </c:dLbl>
            <c:dLbl>
              <c:idx val="5"/>
              <c:delete val="1"/>
              <c:extLst>
                <c:ext xmlns:c15="http://schemas.microsoft.com/office/drawing/2012/chart" uri="{CE6537A1-D6FC-4f65-9D91-7224C49458BB}"/>
                <c:ext xmlns:c16="http://schemas.microsoft.com/office/drawing/2014/chart" uri="{C3380CC4-5D6E-409C-BE32-E72D297353CC}">
                  <c16:uniqueId val="{0000000B-9AD9-4355-BDD1-1052132320F0}"/>
                </c:ext>
              </c:extLst>
            </c:dLbl>
            <c:dLbl>
              <c:idx val="6"/>
              <c:delete val="1"/>
              <c:extLst>
                <c:ext xmlns:c15="http://schemas.microsoft.com/office/drawing/2012/chart" uri="{CE6537A1-D6FC-4f65-9D91-7224C49458BB}"/>
                <c:ext xmlns:c16="http://schemas.microsoft.com/office/drawing/2014/chart" uri="{C3380CC4-5D6E-409C-BE32-E72D297353CC}">
                  <c16:uniqueId val="{0000000C-9AD9-4355-BDD1-1052132320F0}"/>
                </c:ext>
              </c:extLst>
            </c:dLbl>
            <c:dLbl>
              <c:idx val="7"/>
              <c:delete val="1"/>
              <c:extLst>
                <c:ext xmlns:c15="http://schemas.microsoft.com/office/drawing/2012/chart" uri="{CE6537A1-D6FC-4f65-9D91-7224C49458BB}"/>
                <c:ext xmlns:c16="http://schemas.microsoft.com/office/drawing/2014/chart" uri="{C3380CC4-5D6E-409C-BE32-E72D297353CC}">
                  <c16:uniqueId val="{0000000D-9AD9-4355-BDD1-1052132320F0}"/>
                </c:ext>
              </c:extLst>
            </c:dLbl>
            <c:dLbl>
              <c:idx val="8"/>
              <c:delete val="1"/>
              <c:extLst>
                <c:ext xmlns:c15="http://schemas.microsoft.com/office/drawing/2012/chart" uri="{CE6537A1-D6FC-4f65-9D91-7224C49458BB}"/>
                <c:ext xmlns:c16="http://schemas.microsoft.com/office/drawing/2014/chart" uri="{C3380CC4-5D6E-409C-BE32-E72D297353CC}">
                  <c16:uniqueId val="{0000000B-E892-4D5F-967F-C106097F1893}"/>
                </c:ext>
              </c:extLst>
            </c:dLbl>
            <c:dLbl>
              <c:idx val="9"/>
              <c:tx>
                <c:rich>
                  <a:bodyPr/>
                  <a:lstStyle/>
                  <a:p>
                    <a:fld id="{F613190F-C671-4FCA-8053-A1F2914F8118}" type="SERIESNAME">
                      <a:rPr lang="en-US"/>
                      <a:pPr/>
                      <a:t>[SERIES NAME]</a:t>
                    </a:fld>
                    <a:r>
                      <a:rPr lang="en-US" baseline="0" dirty="0"/>
                      <a:t>, </a:t>
                    </a:r>
                    <a:br>
                      <a:rPr lang="en-US" baseline="0" dirty="0"/>
                    </a:br>
                    <a:fld id="{1A81FCDB-5A8D-4745-A8EB-7046F97A435D}" type="YVALUE">
                      <a:rPr lang="en-US" baseline="0" smtClean="0"/>
                      <a:pPr/>
                      <a:t>[Y VALUE]</a:t>
                    </a:fld>
                    <a:endParaRPr lang="en-US" baseline="0" dirty="0"/>
                  </a:p>
                </c:rich>
              </c:tx>
              <c:showLegendKey val="0"/>
              <c:showVal val="1"/>
              <c:showCatName val="0"/>
              <c:showSerName val="1"/>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1-E892-4D5F-967F-C106097F1893}"/>
                </c:ext>
              </c:extLst>
            </c:dLbl>
            <c:numFmt formatCode="###&quot;%&quot;" sourceLinked="0"/>
            <c:spPr>
              <a:noFill/>
              <a:ln>
                <a:noFill/>
              </a:ln>
              <a:effectLst/>
            </c:spPr>
            <c:txPr>
              <a:bodyPr rot="0" spcFirstLastPara="1" vertOverflow="ellipsis" vert="horz" wrap="square" lIns="38100" tIns="19050" rIns="38100" bIns="19050" anchor="ctr" anchorCtr="0">
                <a:spAutoFit/>
              </a:bodyPr>
              <a:lstStyle/>
              <a:p>
                <a:pPr algn="l">
                  <a:defRPr sz="1200" b="0" i="0" u="none" strike="noStrike" kern="1200" baseline="0">
                    <a:solidFill>
                      <a:schemeClr val="accent4"/>
                    </a:solidFill>
                    <a:latin typeface="+mn-lt"/>
                    <a:ea typeface="+mn-ea"/>
                    <a:cs typeface="+mn-cs"/>
                  </a:defRPr>
                </a:pPr>
                <a:endParaRPr lang="en-US"/>
              </a:p>
            </c:txPr>
            <c:showLegendKey val="0"/>
            <c:showVal val="1"/>
            <c:showCatName val="0"/>
            <c:showSerName val="1"/>
            <c:showPercent val="0"/>
            <c:showBubbleSize val="0"/>
            <c:showLeaderLines val="0"/>
            <c:extLst>
              <c:ext xmlns:c15="http://schemas.microsoft.com/office/drawing/2012/chart" uri="{CE6537A1-D6FC-4f65-9D91-7224C49458BB}">
                <c15:showLeaderLines val="0"/>
              </c:ext>
            </c:extLst>
          </c:dLbls>
          <c:xVal>
            <c:numRef>
              <c:f>Sheet1!$A$2:$A$11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xVal>
          <c:yVal>
            <c:numRef>
              <c:f>Sheet1!$E$2:$E$11</c:f>
              <c:numCache>
                <c:formatCode>0</c:formatCode>
                <c:ptCount val="10"/>
                <c:pt idx="0">
                  <c:v>43.247</c:v>
                </c:pt>
                <c:pt idx="1">
                  <c:v>41.887999999999998</c:v>
                </c:pt>
                <c:pt idx="2">
                  <c:v>41.009</c:v>
                </c:pt>
                <c:pt idx="3">
                  <c:v>40.222999999999999</c:v>
                </c:pt>
                <c:pt idx="4">
                  <c:v>33.018000000000001</c:v>
                </c:pt>
                <c:pt idx="5">
                  <c:v>27.64</c:v>
                </c:pt>
                <c:pt idx="6">
                  <c:v>25.547000000000001</c:v>
                </c:pt>
                <c:pt idx="7">
                  <c:v>25.055</c:v>
                </c:pt>
                <c:pt idx="8">
                  <c:v>24.927</c:v>
                </c:pt>
                <c:pt idx="9">
                  <c:v>25.721</c:v>
                </c:pt>
              </c:numCache>
            </c:numRef>
          </c:yVal>
          <c:smooth val="0"/>
          <c:extLst>
            <c:ext xmlns:c16="http://schemas.microsoft.com/office/drawing/2014/chart" uri="{C3380CC4-5D6E-409C-BE32-E72D297353CC}">
              <c16:uniqueId val="{00000009-E892-4D5F-967F-C106097F1893}"/>
            </c:ext>
          </c:extLst>
        </c:ser>
        <c:dLbls>
          <c:showLegendKey val="0"/>
          <c:showVal val="0"/>
          <c:showCatName val="0"/>
          <c:showSerName val="0"/>
          <c:showPercent val="0"/>
          <c:showBubbleSize val="0"/>
        </c:dLbls>
        <c:axId val="614754208"/>
        <c:axId val="614754536"/>
      </c:scatterChart>
      <c:valAx>
        <c:axId val="614754208"/>
        <c:scaling>
          <c:orientation val="minMax"/>
          <c:max val="2019"/>
          <c:min val="2010"/>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Suisse Int'l" panose="020B0504000000000000" pitchFamily="34" charset="-78"/>
                <a:ea typeface="+mn-ea"/>
                <a:cs typeface="Suisse Int'l" panose="020B0504000000000000" pitchFamily="34" charset="-78"/>
              </a:defRPr>
            </a:pPr>
            <a:endParaRPr lang="en-US"/>
          </a:p>
        </c:txPr>
        <c:crossAx val="614754536"/>
        <c:crosses val="autoZero"/>
        <c:crossBetween val="midCat"/>
      </c:valAx>
      <c:valAx>
        <c:axId val="614754536"/>
        <c:scaling>
          <c:orientation val="minMax"/>
        </c:scaling>
        <c:delete val="1"/>
        <c:axPos val="l"/>
        <c:numFmt formatCode="0" sourceLinked="1"/>
        <c:majorTickMark val="out"/>
        <c:minorTickMark val="none"/>
        <c:tickLblPos val="nextTo"/>
        <c:crossAx val="614754208"/>
        <c:crosses val="autoZero"/>
        <c:crossBetween val="midCat"/>
        <c:majorUnit val="1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9613212684078825E-2"/>
          <c:y val="4.2503731896031086E-2"/>
          <c:w val="0.90224014830314048"/>
          <c:h val="0.8132417800636268"/>
        </c:manualLayout>
      </c:layout>
      <c:lineChart>
        <c:grouping val="standard"/>
        <c:varyColors val="0"/>
        <c:ser>
          <c:idx val="0"/>
          <c:order val="0"/>
          <c:tx>
            <c:strRef>
              <c:f>Sheet1!$B$1</c:f>
              <c:strCache>
                <c:ptCount val="1"/>
                <c:pt idx="0">
                  <c:v>2010</c:v>
                </c:pt>
              </c:strCache>
            </c:strRef>
          </c:tx>
          <c:spPr>
            <a:ln w="28575" cap="rnd">
              <a:noFill/>
              <a:round/>
            </a:ln>
            <a:effectLst/>
          </c:spPr>
          <c:marker>
            <c:symbol val="circle"/>
            <c:size val="10"/>
            <c:spPr>
              <a:solidFill>
                <a:schemeClr val="tx1">
                  <a:lumMod val="50000"/>
                  <a:lumOff val="50000"/>
                </a:schemeClr>
              </a:solidFill>
              <a:ln w="12700">
                <a:solidFill>
                  <a:schemeClr val="accent1"/>
                </a:solidFill>
              </a:ln>
              <a:effectLst/>
            </c:spPr>
          </c:marker>
          <c:dPt>
            <c:idx val="0"/>
            <c:marker>
              <c:symbol val="circle"/>
              <c:size val="10"/>
              <c:spPr>
                <a:solidFill>
                  <a:schemeClr val="tx1">
                    <a:lumMod val="50000"/>
                    <a:lumOff val="50000"/>
                  </a:schemeClr>
                </a:solidFill>
                <a:ln w="12700">
                  <a:solidFill>
                    <a:schemeClr val="tx1">
                      <a:lumMod val="50000"/>
                      <a:lumOff val="50000"/>
                    </a:schemeClr>
                  </a:solidFill>
                </a:ln>
                <a:effectLst/>
              </c:spPr>
            </c:marker>
            <c:bubble3D val="0"/>
            <c:extLst>
              <c:ext xmlns:c16="http://schemas.microsoft.com/office/drawing/2014/chart" uri="{C3380CC4-5D6E-409C-BE32-E72D297353CC}">
                <c16:uniqueId val="{00000006-E255-3446-BB03-FF7753463BF1}"/>
              </c:ext>
            </c:extLst>
          </c:dPt>
          <c:dPt>
            <c:idx val="1"/>
            <c:marker>
              <c:symbol val="circle"/>
              <c:size val="10"/>
              <c:spPr>
                <a:solidFill>
                  <a:schemeClr val="accent1"/>
                </a:solidFill>
                <a:ln w="12700">
                  <a:solidFill>
                    <a:schemeClr val="accent1"/>
                  </a:solidFill>
                </a:ln>
                <a:effectLst/>
              </c:spPr>
            </c:marker>
            <c:bubble3D val="0"/>
            <c:extLst>
              <c:ext xmlns:c16="http://schemas.microsoft.com/office/drawing/2014/chart" uri="{C3380CC4-5D6E-409C-BE32-E72D297353CC}">
                <c16:uniqueId val="{00000003-E255-3446-BB03-FF7753463BF1}"/>
              </c:ext>
            </c:extLst>
          </c:dPt>
          <c:dPt>
            <c:idx val="2"/>
            <c:marker>
              <c:symbol val="circle"/>
              <c:size val="10"/>
              <c:spPr>
                <a:solidFill>
                  <a:schemeClr val="bg2"/>
                </a:solidFill>
                <a:ln w="12700">
                  <a:solidFill>
                    <a:schemeClr val="bg2"/>
                  </a:solidFill>
                </a:ln>
                <a:effectLst/>
              </c:spPr>
            </c:marker>
            <c:bubble3D val="0"/>
            <c:extLst>
              <c:ext xmlns:c16="http://schemas.microsoft.com/office/drawing/2014/chart" uri="{C3380CC4-5D6E-409C-BE32-E72D297353CC}">
                <c16:uniqueId val="{00000004-E255-3446-BB03-FF7753463BF1}"/>
              </c:ext>
            </c:extLst>
          </c:dPt>
          <c:dPt>
            <c:idx val="3"/>
            <c:marker>
              <c:symbol val="circle"/>
              <c:size val="10"/>
              <c:spPr>
                <a:solidFill>
                  <a:schemeClr val="accent4"/>
                </a:solidFill>
                <a:ln w="12700">
                  <a:solidFill>
                    <a:schemeClr val="accent4"/>
                  </a:solidFill>
                </a:ln>
                <a:effectLst/>
              </c:spPr>
            </c:marker>
            <c:bubble3D val="0"/>
            <c:extLst>
              <c:ext xmlns:c16="http://schemas.microsoft.com/office/drawing/2014/chart" uri="{C3380CC4-5D6E-409C-BE32-E72D297353CC}">
                <c16:uniqueId val="{00000005-E255-3446-BB03-FF7753463BF1}"/>
              </c:ext>
            </c:extLst>
          </c:dPt>
          <c:dLbls>
            <c:dLbl>
              <c:idx val="1"/>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1"/>
                      </a:solidFill>
                      <a:latin typeface="Suisse Int'l" panose="020B0804000000000000" pitchFamily="34" charset="77"/>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3-E255-3446-BB03-FF7753463BF1}"/>
                </c:ext>
              </c:extLst>
            </c:dLbl>
            <c:dLbl>
              <c:idx val="2"/>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2"/>
                      </a:solidFill>
                      <a:latin typeface="Suisse Int'l" panose="020B0804000000000000" pitchFamily="34" charset="77"/>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4-E255-3446-BB03-FF7753463BF1}"/>
                </c:ext>
              </c:extLst>
            </c:dLbl>
            <c:dLbl>
              <c:idx val="3"/>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4"/>
                      </a:solidFill>
                      <a:latin typeface="Suisse Int'l" panose="020B0804000000000000" pitchFamily="34" charset="77"/>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5-E255-3446-BB03-FF7753463BF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Suisse Int'l" panose="020B0804000000000000" pitchFamily="34" charset="77"/>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All</c:v>
                </c:pt>
                <c:pt idx="1">
                  <c:v>White</c:v>
                </c:pt>
                <c:pt idx="2">
                  <c:v>Black</c:v>
                </c:pt>
                <c:pt idx="3">
                  <c:v>Latinx/
Hispanic</c:v>
                </c:pt>
              </c:strCache>
            </c:strRef>
          </c:cat>
          <c:val>
            <c:numRef>
              <c:f>Sheet1!$B$2:$B$5</c:f>
              <c:numCache>
                <c:formatCode>0%</c:formatCode>
                <c:ptCount val="4"/>
                <c:pt idx="0">
                  <c:v>0.40576999999999996</c:v>
                </c:pt>
                <c:pt idx="1">
                  <c:v>0.33740000000000003</c:v>
                </c:pt>
                <c:pt idx="2">
                  <c:v>0.36921999999999999</c:v>
                </c:pt>
                <c:pt idx="3">
                  <c:v>0.57872000000000001</c:v>
                </c:pt>
              </c:numCache>
            </c:numRef>
          </c:val>
          <c:smooth val="0"/>
          <c:extLst>
            <c:ext xmlns:c16="http://schemas.microsoft.com/office/drawing/2014/chart" uri="{C3380CC4-5D6E-409C-BE32-E72D297353CC}">
              <c16:uniqueId val="{00000000-E255-3446-BB03-FF7753463BF1}"/>
            </c:ext>
          </c:extLst>
        </c:ser>
        <c:ser>
          <c:idx val="1"/>
          <c:order val="1"/>
          <c:tx>
            <c:strRef>
              <c:f>Sheet1!$C$1</c:f>
              <c:strCache>
                <c:ptCount val="1"/>
                <c:pt idx="0">
                  <c:v>2019</c:v>
                </c:pt>
              </c:strCache>
            </c:strRef>
          </c:tx>
          <c:spPr>
            <a:ln w="28575" cap="rnd">
              <a:noFill/>
              <a:round/>
            </a:ln>
            <a:effectLst/>
          </c:spPr>
          <c:marker>
            <c:symbol val="circle"/>
            <c:size val="10"/>
            <c:spPr>
              <a:solidFill>
                <a:schemeClr val="bg1"/>
              </a:solidFill>
              <a:ln w="12700">
                <a:solidFill>
                  <a:schemeClr val="accent4"/>
                </a:solidFill>
              </a:ln>
              <a:effectLst/>
            </c:spPr>
          </c:marker>
          <c:dPt>
            <c:idx val="0"/>
            <c:marker>
              <c:symbol val="circle"/>
              <c:size val="10"/>
              <c:spPr>
                <a:solidFill>
                  <a:schemeClr val="bg1"/>
                </a:solidFill>
                <a:ln w="12700">
                  <a:solidFill>
                    <a:schemeClr val="tx1">
                      <a:lumMod val="50000"/>
                      <a:lumOff val="50000"/>
                    </a:schemeClr>
                  </a:solidFill>
                </a:ln>
                <a:effectLst/>
              </c:spPr>
            </c:marker>
            <c:bubble3D val="0"/>
            <c:extLst>
              <c:ext xmlns:c16="http://schemas.microsoft.com/office/drawing/2014/chart" uri="{C3380CC4-5D6E-409C-BE32-E72D297353CC}">
                <c16:uniqueId val="{00000002-E255-3446-BB03-FF7753463BF1}"/>
              </c:ext>
            </c:extLst>
          </c:dPt>
          <c:dPt>
            <c:idx val="1"/>
            <c:marker>
              <c:symbol val="circle"/>
              <c:size val="10"/>
              <c:spPr>
                <a:solidFill>
                  <a:schemeClr val="bg1"/>
                </a:solidFill>
                <a:ln w="12700">
                  <a:solidFill>
                    <a:schemeClr val="tx2"/>
                  </a:solidFill>
                </a:ln>
                <a:effectLst/>
              </c:spPr>
            </c:marker>
            <c:bubble3D val="0"/>
            <c:extLst>
              <c:ext xmlns:c16="http://schemas.microsoft.com/office/drawing/2014/chart" uri="{C3380CC4-5D6E-409C-BE32-E72D297353CC}">
                <c16:uniqueId val="{00000007-E255-3446-BB03-FF7753463BF1}"/>
              </c:ext>
            </c:extLst>
          </c:dPt>
          <c:dPt>
            <c:idx val="2"/>
            <c:marker>
              <c:symbol val="circle"/>
              <c:size val="10"/>
              <c:spPr>
                <a:solidFill>
                  <a:schemeClr val="bg1"/>
                </a:solidFill>
                <a:ln w="12700">
                  <a:solidFill>
                    <a:schemeClr val="bg2"/>
                  </a:solidFill>
                </a:ln>
                <a:effectLst/>
              </c:spPr>
            </c:marker>
            <c:bubble3D val="0"/>
            <c:extLst>
              <c:ext xmlns:c16="http://schemas.microsoft.com/office/drawing/2014/chart" uri="{C3380CC4-5D6E-409C-BE32-E72D297353CC}">
                <c16:uniqueId val="{00000008-E255-3446-BB03-FF7753463BF1}"/>
              </c:ext>
            </c:extLst>
          </c:dPt>
          <c:dLbls>
            <c:dLbl>
              <c:idx val="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lumOff val="50000"/>
                        </a:schemeClr>
                      </a:solidFill>
                      <a:latin typeface="Suisse Int'l" panose="020B0804000000000000" pitchFamily="34" charset="77"/>
                      <a:ea typeface="+mn-ea"/>
                      <a:cs typeface="+mn-cs"/>
                    </a:defRPr>
                  </a:pPr>
                  <a:endParaRPr lang="en-US"/>
                </a:p>
              </c:txPr>
              <c:dLblPos val="r"/>
              <c:showLegendKey val="0"/>
              <c:showVal val="1"/>
              <c:showCatName val="0"/>
              <c:showSerName val="0"/>
              <c:showPercent val="0"/>
              <c:showBubbleSize val="0"/>
              <c:extLst>
                <c:ext xmlns:c16="http://schemas.microsoft.com/office/drawing/2014/chart" uri="{C3380CC4-5D6E-409C-BE32-E72D297353CC}">
                  <c16:uniqueId val="{00000002-E255-3446-BB03-FF7753463BF1}"/>
                </c:ext>
              </c:extLst>
            </c:dLbl>
            <c:dLbl>
              <c:idx val="1"/>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1"/>
                      </a:solidFill>
                      <a:latin typeface="Suisse Int'l" panose="020B0804000000000000" pitchFamily="34" charset="77"/>
                      <a:ea typeface="+mn-ea"/>
                      <a:cs typeface="+mn-cs"/>
                    </a:defRPr>
                  </a:pPr>
                  <a:endParaRPr lang="en-US"/>
                </a:p>
              </c:txPr>
              <c:dLblPos val="r"/>
              <c:showLegendKey val="0"/>
              <c:showVal val="1"/>
              <c:showCatName val="0"/>
              <c:showSerName val="0"/>
              <c:showPercent val="0"/>
              <c:showBubbleSize val="0"/>
              <c:extLst>
                <c:ext xmlns:c16="http://schemas.microsoft.com/office/drawing/2014/chart" uri="{C3380CC4-5D6E-409C-BE32-E72D297353CC}">
                  <c16:uniqueId val="{00000007-E255-3446-BB03-FF7753463BF1}"/>
                </c:ext>
              </c:extLst>
            </c:dLbl>
            <c:dLbl>
              <c:idx val="2"/>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2"/>
                      </a:solidFill>
                      <a:latin typeface="Suisse Int'l" panose="020B0804000000000000" pitchFamily="34" charset="77"/>
                      <a:ea typeface="+mn-ea"/>
                      <a:cs typeface="+mn-cs"/>
                    </a:defRPr>
                  </a:pPr>
                  <a:endParaRPr lang="en-US"/>
                </a:p>
              </c:txPr>
              <c:dLblPos val="r"/>
              <c:showLegendKey val="0"/>
              <c:showVal val="1"/>
              <c:showCatName val="0"/>
              <c:showSerName val="0"/>
              <c:showPercent val="0"/>
              <c:showBubbleSize val="0"/>
              <c:extLst>
                <c:ext xmlns:c16="http://schemas.microsoft.com/office/drawing/2014/chart" uri="{C3380CC4-5D6E-409C-BE32-E72D297353CC}">
                  <c16:uniqueId val="{00000008-E255-3446-BB03-FF7753463BF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4"/>
                    </a:solidFill>
                    <a:latin typeface="Suisse Int'l" panose="020B0804000000000000" pitchFamily="34" charset="77"/>
                    <a:ea typeface="+mn-ea"/>
                    <a:cs typeface="+mn-cs"/>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All</c:v>
                </c:pt>
                <c:pt idx="1">
                  <c:v>White</c:v>
                </c:pt>
                <c:pt idx="2">
                  <c:v>Black</c:v>
                </c:pt>
                <c:pt idx="3">
                  <c:v>Latinx/
Hispanic</c:v>
                </c:pt>
              </c:strCache>
            </c:strRef>
          </c:cat>
          <c:val>
            <c:numRef>
              <c:f>Sheet1!$C$2:$C$5</c:f>
              <c:numCache>
                <c:formatCode>0%</c:formatCode>
                <c:ptCount val="4"/>
                <c:pt idx="0">
                  <c:v>0.23901</c:v>
                </c:pt>
                <c:pt idx="1">
                  <c:v>0.18554999999999999</c:v>
                </c:pt>
                <c:pt idx="2">
                  <c:v>0.20552000000000001</c:v>
                </c:pt>
                <c:pt idx="3">
                  <c:v>0.37753999999999999</c:v>
                </c:pt>
              </c:numCache>
            </c:numRef>
          </c:val>
          <c:smooth val="0"/>
          <c:extLst>
            <c:ext xmlns:c16="http://schemas.microsoft.com/office/drawing/2014/chart" uri="{C3380CC4-5D6E-409C-BE32-E72D297353CC}">
              <c16:uniqueId val="{00000001-E255-3446-BB03-FF7753463BF1}"/>
            </c:ext>
          </c:extLst>
        </c:ser>
        <c:dLbls>
          <c:showLegendKey val="0"/>
          <c:showVal val="0"/>
          <c:showCatName val="0"/>
          <c:showSerName val="0"/>
          <c:showPercent val="0"/>
          <c:showBubbleSize val="0"/>
        </c:dLbls>
        <c:dropLines>
          <c:spPr>
            <a:ln w="9525" cap="flat" cmpd="sng" algn="ctr">
              <a:solidFill>
                <a:schemeClr val="tx1">
                  <a:lumMod val="35000"/>
                  <a:lumOff val="65000"/>
                </a:schemeClr>
              </a:solidFill>
              <a:round/>
            </a:ln>
            <a:effectLst/>
          </c:spPr>
        </c:dropLines>
        <c:marker val="1"/>
        <c:smooth val="0"/>
        <c:axId val="1348965392"/>
        <c:axId val="1584944096"/>
      </c:lineChart>
      <c:catAx>
        <c:axId val="13489653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584944096"/>
        <c:crosses val="autoZero"/>
        <c:auto val="1"/>
        <c:lblAlgn val="ctr"/>
        <c:lblOffset val="0"/>
        <c:noMultiLvlLbl val="0"/>
      </c:catAx>
      <c:valAx>
        <c:axId val="1584944096"/>
        <c:scaling>
          <c:orientation val="minMax"/>
        </c:scaling>
        <c:delete val="1"/>
        <c:axPos val="l"/>
        <c:numFmt formatCode="0%" sourceLinked="0"/>
        <c:majorTickMark val="out"/>
        <c:minorTickMark val="none"/>
        <c:tickLblPos val="nextTo"/>
        <c:crossAx val="13489653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9613212684078825E-2"/>
          <c:y val="4.2503731896031086E-2"/>
          <c:w val="0.89738389344688541"/>
          <c:h val="0.8132417800636268"/>
        </c:manualLayout>
      </c:layout>
      <c:lineChart>
        <c:grouping val="standard"/>
        <c:varyColors val="0"/>
        <c:ser>
          <c:idx val="0"/>
          <c:order val="0"/>
          <c:tx>
            <c:strRef>
              <c:f>Sheet1!$B$1</c:f>
              <c:strCache>
                <c:ptCount val="1"/>
                <c:pt idx="0">
                  <c:v>2010</c:v>
                </c:pt>
              </c:strCache>
            </c:strRef>
          </c:tx>
          <c:spPr>
            <a:ln w="28575" cap="rnd">
              <a:noFill/>
              <a:round/>
            </a:ln>
            <a:effectLst/>
          </c:spPr>
          <c:marker>
            <c:symbol val="circle"/>
            <c:size val="10"/>
            <c:spPr>
              <a:solidFill>
                <a:schemeClr val="tx1">
                  <a:lumMod val="50000"/>
                  <a:lumOff val="50000"/>
                </a:schemeClr>
              </a:solidFill>
              <a:ln w="12700">
                <a:solidFill>
                  <a:schemeClr val="accent1"/>
                </a:solidFill>
              </a:ln>
              <a:effectLst/>
            </c:spPr>
          </c:marker>
          <c:dPt>
            <c:idx val="0"/>
            <c:marker>
              <c:symbol val="circle"/>
              <c:size val="10"/>
              <c:spPr>
                <a:solidFill>
                  <a:schemeClr val="tx1">
                    <a:lumMod val="50000"/>
                    <a:lumOff val="50000"/>
                  </a:schemeClr>
                </a:solidFill>
                <a:ln w="12700">
                  <a:solidFill>
                    <a:schemeClr val="tx1">
                      <a:lumMod val="50000"/>
                      <a:lumOff val="50000"/>
                    </a:schemeClr>
                  </a:solidFill>
                </a:ln>
                <a:effectLst/>
              </c:spPr>
            </c:marker>
            <c:bubble3D val="0"/>
            <c:extLst>
              <c:ext xmlns:c16="http://schemas.microsoft.com/office/drawing/2014/chart" uri="{C3380CC4-5D6E-409C-BE32-E72D297353CC}">
                <c16:uniqueId val="{00000006-E255-3446-BB03-FF7753463BF1}"/>
              </c:ext>
            </c:extLst>
          </c:dPt>
          <c:dPt>
            <c:idx val="1"/>
            <c:marker>
              <c:symbol val="circle"/>
              <c:size val="10"/>
              <c:spPr>
                <a:solidFill>
                  <a:schemeClr val="accent1"/>
                </a:solidFill>
                <a:ln w="12700">
                  <a:solidFill>
                    <a:schemeClr val="accent1"/>
                  </a:solidFill>
                </a:ln>
                <a:effectLst/>
              </c:spPr>
            </c:marker>
            <c:bubble3D val="0"/>
            <c:extLst>
              <c:ext xmlns:c16="http://schemas.microsoft.com/office/drawing/2014/chart" uri="{C3380CC4-5D6E-409C-BE32-E72D297353CC}">
                <c16:uniqueId val="{00000003-E255-3446-BB03-FF7753463BF1}"/>
              </c:ext>
            </c:extLst>
          </c:dPt>
          <c:dPt>
            <c:idx val="2"/>
            <c:marker>
              <c:symbol val="circle"/>
              <c:size val="10"/>
              <c:spPr>
                <a:solidFill>
                  <a:schemeClr val="bg2"/>
                </a:solidFill>
                <a:ln w="12700">
                  <a:solidFill>
                    <a:schemeClr val="bg2"/>
                  </a:solidFill>
                </a:ln>
                <a:effectLst/>
              </c:spPr>
            </c:marker>
            <c:bubble3D val="0"/>
            <c:extLst>
              <c:ext xmlns:c16="http://schemas.microsoft.com/office/drawing/2014/chart" uri="{C3380CC4-5D6E-409C-BE32-E72D297353CC}">
                <c16:uniqueId val="{00000004-E255-3446-BB03-FF7753463BF1}"/>
              </c:ext>
            </c:extLst>
          </c:dPt>
          <c:dPt>
            <c:idx val="3"/>
            <c:marker>
              <c:symbol val="circle"/>
              <c:size val="10"/>
              <c:spPr>
                <a:solidFill>
                  <a:schemeClr val="accent4"/>
                </a:solidFill>
                <a:ln w="12700">
                  <a:solidFill>
                    <a:schemeClr val="accent4"/>
                  </a:solidFill>
                </a:ln>
                <a:effectLst/>
              </c:spPr>
            </c:marker>
            <c:bubble3D val="0"/>
            <c:extLst>
              <c:ext xmlns:c16="http://schemas.microsoft.com/office/drawing/2014/chart" uri="{C3380CC4-5D6E-409C-BE32-E72D297353CC}">
                <c16:uniqueId val="{00000005-E255-3446-BB03-FF7753463BF1}"/>
              </c:ext>
            </c:extLst>
          </c:dPt>
          <c:dLbls>
            <c:dLbl>
              <c:idx val="1"/>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1"/>
                      </a:solidFill>
                      <a:latin typeface="Suisse Int'l" panose="020B0804000000000000" pitchFamily="34" charset="77"/>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3-E255-3446-BB03-FF7753463BF1}"/>
                </c:ext>
              </c:extLst>
            </c:dLbl>
            <c:dLbl>
              <c:idx val="2"/>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2"/>
                      </a:solidFill>
                      <a:latin typeface="Suisse Int'l" panose="020B0804000000000000" pitchFamily="34" charset="77"/>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4-E255-3446-BB03-FF7753463BF1}"/>
                </c:ext>
              </c:extLst>
            </c:dLbl>
            <c:dLbl>
              <c:idx val="3"/>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4"/>
                      </a:solidFill>
                      <a:latin typeface="Suisse Int'l" panose="020B0804000000000000" pitchFamily="34" charset="77"/>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5-E255-3446-BB03-FF7753463BF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Suisse Int'l" panose="020B0804000000000000" pitchFamily="34" charset="77"/>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All</c:v>
                </c:pt>
                <c:pt idx="1">
                  <c:v>White</c:v>
                </c:pt>
                <c:pt idx="2">
                  <c:v>Black</c:v>
                </c:pt>
                <c:pt idx="3">
                  <c:v>Latinx/
Hispanic</c:v>
                </c:pt>
              </c:strCache>
            </c:strRef>
          </c:cat>
          <c:val>
            <c:numRef>
              <c:f>Sheet1!$B$2:$B$5</c:f>
              <c:numCache>
                <c:formatCode>0%</c:formatCode>
                <c:ptCount val="4"/>
                <c:pt idx="0">
                  <c:v>7.0359999999999992E-2</c:v>
                </c:pt>
                <c:pt idx="1">
                  <c:v>5.5370000000000003E-2</c:v>
                </c:pt>
                <c:pt idx="2">
                  <c:v>0.10618999999999999</c:v>
                </c:pt>
                <c:pt idx="3">
                  <c:v>0.16024000000000002</c:v>
                </c:pt>
              </c:numCache>
            </c:numRef>
          </c:val>
          <c:smooth val="0"/>
          <c:extLst>
            <c:ext xmlns:c16="http://schemas.microsoft.com/office/drawing/2014/chart" uri="{C3380CC4-5D6E-409C-BE32-E72D297353CC}">
              <c16:uniqueId val="{00000000-E255-3446-BB03-FF7753463BF1}"/>
            </c:ext>
          </c:extLst>
        </c:ser>
        <c:ser>
          <c:idx val="1"/>
          <c:order val="1"/>
          <c:tx>
            <c:strRef>
              <c:f>Sheet1!$C$1</c:f>
              <c:strCache>
                <c:ptCount val="1"/>
                <c:pt idx="0">
                  <c:v>2019</c:v>
                </c:pt>
              </c:strCache>
            </c:strRef>
          </c:tx>
          <c:spPr>
            <a:ln w="28575" cap="rnd">
              <a:noFill/>
              <a:round/>
            </a:ln>
            <a:effectLst/>
          </c:spPr>
          <c:marker>
            <c:symbol val="circle"/>
            <c:size val="10"/>
            <c:spPr>
              <a:solidFill>
                <a:schemeClr val="bg1"/>
              </a:solidFill>
              <a:ln w="12700">
                <a:solidFill>
                  <a:schemeClr val="accent4"/>
                </a:solidFill>
              </a:ln>
              <a:effectLst/>
            </c:spPr>
          </c:marker>
          <c:dPt>
            <c:idx val="0"/>
            <c:marker>
              <c:symbol val="circle"/>
              <c:size val="10"/>
              <c:spPr>
                <a:solidFill>
                  <a:schemeClr val="bg1"/>
                </a:solidFill>
                <a:ln w="12700">
                  <a:solidFill>
                    <a:schemeClr val="tx1">
                      <a:lumMod val="50000"/>
                      <a:lumOff val="50000"/>
                    </a:schemeClr>
                  </a:solidFill>
                </a:ln>
                <a:effectLst/>
              </c:spPr>
            </c:marker>
            <c:bubble3D val="0"/>
            <c:extLst>
              <c:ext xmlns:c16="http://schemas.microsoft.com/office/drawing/2014/chart" uri="{C3380CC4-5D6E-409C-BE32-E72D297353CC}">
                <c16:uniqueId val="{00000002-E255-3446-BB03-FF7753463BF1}"/>
              </c:ext>
            </c:extLst>
          </c:dPt>
          <c:dPt>
            <c:idx val="1"/>
            <c:marker>
              <c:symbol val="circle"/>
              <c:size val="10"/>
              <c:spPr>
                <a:solidFill>
                  <a:schemeClr val="bg1"/>
                </a:solidFill>
                <a:ln w="12700">
                  <a:solidFill>
                    <a:schemeClr val="tx2"/>
                  </a:solidFill>
                </a:ln>
                <a:effectLst/>
              </c:spPr>
            </c:marker>
            <c:bubble3D val="0"/>
            <c:extLst>
              <c:ext xmlns:c16="http://schemas.microsoft.com/office/drawing/2014/chart" uri="{C3380CC4-5D6E-409C-BE32-E72D297353CC}">
                <c16:uniqueId val="{00000007-E255-3446-BB03-FF7753463BF1}"/>
              </c:ext>
            </c:extLst>
          </c:dPt>
          <c:dPt>
            <c:idx val="2"/>
            <c:marker>
              <c:symbol val="circle"/>
              <c:size val="10"/>
              <c:spPr>
                <a:solidFill>
                  <a:schemeClr val="bg1"/>
                </a:solidFill>
                <a:ln w="12700">
                  <a:solidFill>
                    <a:schemeClr val="bg2"/>
                  </a:solidFill>
                </a:ln>
                <a:effectLst/>
              </c:spPr>
            </c:marker>
            <c:bubble3D val="0"/>
            <c:extLst>
              <c:ext xmlns:c16="http://schemas.microsoft.com/office/drawing/2014/chart" uri="{C3380CC4-5D6E-409C-BE32-E72D297353CC}">
                <c16:uniqueId val="{00000008-E255-3446-BB03-FF7753463BF1}"/>
              </c:ext>
            </c:extLst>
          </c:dPt>
          <c:dLbls>
            <c:dLbl>
              <c:idx val="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lumOff val="50000"/>
                        </a:schemeClr>
                      </a:solidFill>
                      <a:latin typeface="Suisse Int'l" panose="020B0804000000000000" pitchFamily="34" charset="77"/>
                      <a:ea typeface="+mn-ea"/>
                      <a:cs typeface="+mn-cs"/>
                    </a:defRPr>
                  </a:pPr>
                  <a:endParaRPr lang="en-US"/>
                </a:p>
              </c:txPr>
              <c:dLblPos val="r"/>
              <c:showLegendKey val="0"/>
              <c:showVal val="1"/>
              <c:showCatName val="0"/>
              <c:showSerName val="0"/>
              <c:showPercent val="0"/>
              <c:showBubbleSize val="0"/>
              <c:extLst>
                <c:ext xmlns:c16="http://schemas.microsoft.com/office/drawing/2014/chart" uri="{C3380CC4-5D6E-409C-BE32-E72D297353CC}">
                  <c16:uniqueId val="{00000002-E255-3446-BB03-FF7753463BF1}"/>
                </c:ext>
              </c:extLst>
            </c:dLbl>
            <c:dLbl>
              <c:idx val="1"/>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1"/>
                      </a:solidFill>
                      <a:latin typeface="Suisse Int'l" panose="020B0804000000000000" pitchFamily="34" charset="77"/>
                      <a:ea typeface="+mn-ea"/>
                      <a:cs typeface="+mn-cs"/>
                    </a:defRPr>
                  </a:pPr>
                  <a:endParaRPr lang="en-US"/>
                </a:p>
              </c:txPr>
              <c:dLblPos val="r"/>
              <c:showLegendKey val="0"/>
              <c:showVal val="1"/>
              <c:showCatName val="0"/>
              <c:showSerName val="0"/>
              <c:showPercent val="0"/>
              <c:showBubbleSize val="0"/>
              <c:extLst>
                <c:ext xmlns:c16="http://schemas.microsoft.com/office/drawing/2014/chart" uri="{C3380CC4-5D6E-409C-BE32-E72D297353CC}">
                  <c16:uniqueId val="{00000007-E255-3446-BB03-FF7753463BF1}"/>
                </c:ext>
              </c:extLst>
            </c:dLbl>
            <c:dLbl>
              <c:idx val="2"/>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2"/>
                      </a:solidFill>
                      <a:latin typeface="Suisse Int'l" panose="020B0804000000000000" pitchFamily="34" charset="77"/>
                      <a:ea typeface="+mn-ea"/>
                      <a:cs typeface="+mn-cs"/>
                    </a:defRPr>
                  </a:pPr>
                  <a:endParaRPr lang="en-US"/>
                </a:p>
              </c:txPr>
              <c:dLblPos val="r"/>
              <c:showLegendKey val="0"/>
              <c:showVal val="1"/>
              <c:showCatName val="0"/>
              <c:showSerName val="0"/>
              <c:showPercent val="0"/>
              <c:showBubbleSize val="0"/>
              <c:extLst>
                <c:ext xmlns:c16="http://schemas.microsoft.com/office/drawing/2014/chart" uri="{C3380CC4-5D6E-409C-BE32-E72D297353CC}">
                  <c16:uniqueId val="{00000008-E255-3446-BB03-FF7753463BF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4"/>
                    </a:solidFill>
                    <a:latin typeface="Suisse Int'l" panose="020B0804000000000000" pitchFamily="34" charset="77"/>
                    <a:ea typeface="+mn-ea"/>
                    <a:cs typeface="+mn-cs"/>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All</c:v>
                </c:pt>
                <c:pt idx="1">
                  <c:v>White</c:v>
                </c:pt>
                <c:pt idx="2">
                  <c:v>Black</c:v>
                </c:pt>
                <c:pt idx="3">
                  <c:v>Latinx/
Hispanic</c:v>
                </c:pt>
              </c:strCache>
            </c:strRef>
          </c:cat>
          <c:val>
            <c:numRef>
              <c:f>Sheet1!$C$2:$C$5</c:f>
              <c:numCache>
                <c:formatCode>0%</c:formatCode>
                <c:ptCount val="4"/>
                <c:pt idx="0">
                  <c:v>5.1580000000000001E-2</c:v>
                </c:pt>
                <c:pt idx="1">
                  <c:v>3.9689999999999996E-2</c:v>
                </c:pt>
                <c:pt idx="2">
                  <c:v>6.7560000000000009E-2</c:v>
                </c:pt>
                <c:pt idx="3">
                  <c:v>0.11323999999999999</c:v>
                </c:pt>
              </c:numCache>
            </c:numRef>
          </c:val>
          <c:smooth val="0"/>
          <c:extLst>
            <c:ext xmlns:c16="http://schemas.microsoft.com/office/drawing/2014/chart" uri="{C3380CC4-5D6E-409C-BE32-E72D297353CC}">
              <c16:uniqueId val="{00000001-E255-3446-BB03-FF7753463BF1}"/>
            </c:ext>
          </c:extLst>
        </c:ser>
        <c:dLbls>
          <c:showLegendKey val="0"/>
          <c:showVal val="0"/>
          <c:showCatName val="0"/>
          <c:showSerName val="0"/>
          <c:showPercent val="0"/>
          <c:showBubbleSize val="0"/>
        </c:dLbls>
        <c:dropLines>
          <c:spPr>
            <a:ln w="9525" cap="flat" cmpd="sng" algn="ctr">
              <a:solidFill>
                <a:schemeClr val="tx1">
                  <a:lumMod val="35000"/>
                  <a:lumOff val="65000"/>
                </a:schemeClr>
              </a:solidFill>
              <a:round/>
            </a:ln>
            <a:effectLst/>
          </c:spPr>
        </c:dropLines>
        <c:marker val="1"/>
        <c:smooth val="0"/>
        <c:axId val="1348965392"/>
        <c:axId val="1584944096"/>
      </c:lineChart>
      <c:catAx>
        <c:axId val="13489653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584944096"/>
        <c:crosses val="autoZero"/>
        <c:auto val="1"/>
        <c:lblAlgn val="ctr"/>
        <c:lblOffset val="0"/>
        <c:noMultiLvlLbl val="0"/>
      </c:catAx>
      <c:valAx>
        <c:axId val="1584944096"/>
        <c:scaling>
          <c:orientation val="minMax"/>
          <c:max val="0.70000000000000007"/>
        </c:scaling>
        <c:delete val="1"/>
        <c:axPos val="l"/>
        <c:numFmt formatCode="0%" sourceLinked="0"/>
        <c:majorTickMark val="out"/>
        <c:minorTickMark val="none"/>
        <c:tickLblPos val="nextTo"/>
        <c:crossAx val="13489653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9613212684078825E-2"/>
          <c:y val="4.2503731896031086E-2"/>
          <c:w val="0.91195265801565017"/>
          <c:h val="0.8132417800636268"/>
        </c:manualLayout>
      </c:layout>
      <c:lineChart>
        <c:grouping val="standard"/>
        <c:varyColors val="0"/>
        <c:ser>
          <c:idx val="0"/>
          <c:order val="0"/>
          <c:tx>
            <c:strRef>
              <c:f>Sheet1!$B$1</c:f>
              <c:strCache>
                <c:ptCount val="1"/>
                <c:pt idx="0">
                  <c:v>2010</c:v>
                </c:pt>
              </c:strCache>
            </c:strRef>
          </c:tx>
          <c:spPr>
            <a:ln w="28575" cap="rnd">
              <a:noFill/>
              <a:round/>
            </a:ln>
            <a:effectLst/>
          </c:spPr>
          <c:marker>
            <c:symbol val="circle"/>
            <c:size val="10"/>
            <c:spPr>
              <a:solidFill>
                <a:schemeClr val="tx1">
                  <a:lumMod val="50000"/>
                  <a:lumOff val="50000"/>
                </a:schemeClr>
              </a:solidFill>
              <a:ln w="12700">
                <a:solidFill>
                  <a:schemeClr val="accent1"/>
                </a:solidFill>
              </a:ln>
              <a:effectLst/>
            </c:spPr>
          </c:marker>
          <c:dPt>
            <c:idx val="0"/>
            <c:marker>
              <c:symbol val="circle"/>
              <c:size val="10"/>
              <c:spPr>
                <a:solidFill>
                  <a:schemeClr val="tx1">
                    <a:lumMod val="50000"/>
                    <a:lumOff val="50000"/>
                  </a:schemeClr>
                </a:solidFill>
                <a:ln w="12700">
                  <a:solidFill>
                    <a:schemeClr val="tx1">
                      <a:lumMod val="50000"/>
                      <a:lumOff val="50000"/>
                    </a:schemeClr>
                  </a:solidFill>
                </a:ln>
                <a:effectLst/>
              </c:spPr>
            </c:marker>
            <c:bubble3D val="0"/>
            <c:extLst>
              <c:ext xmlns:c16="http://schemas.microsoft.com/office/drawing/2014/chart" uri="{C3380CC4-5D6E-409C-BE32-E72D297353CC}">
                <c16:uniqueId val="{00000006-E255-3446-BB03-FF7753463BF1}"/>
              </c:ext>
            </c:extLst>
          </c:dPt>
          <c:dPt>
            <c:idx val="1"/>
            <c:marker>
              <c:symbol val="circle"/>
              <c:size val="10"/>
              <c:spPr>
                <a:solidFill>
                  <a:schemeClr val="accent1"/>
                </a:solidFill>
                <a:ln w="12700">
                  <a:solidFill>
                    <a:schemeClr val="accent1"/>
                  </a:solidFill>
                </a:ln>
                <a:effectLst/>
              </c:spPr>
            </c:marker>
            <c:bubble3D val="0"/>
            <c:extLst>
              <c:ext xmlns:c16="http://schemas.microsoft.com/office/drawing/2014/chart" uri="{C3380CC4-5D6E-409C-BE32-E72D297353CC}">
                <c16:uniqueId val="{00000003-E255-3446-BB03-FF7753463BF1}"/>
              </c:ext>
            </c:extLst>
          </c:dPt>
          <c:dPt>
            <c:idx val="2"/>
            <c:marker>
              <c:symbol val="circle"/>
              <c:size val="10"/>
              <c:spPr>
                <a:solidFill>
                  <a:schemeClr val="bg2"/>
                </a:solidFill>
                <a:ln w="12700">
                  <a:solidFill>
                    <a:schemeClr val="bg2"/>
                  </a:solidFill>
                </a:ln>
                <a:effectLst/>
              </c:spPr>
            </c:marker>
            <c:bubble3D val="0"/>
            <c:extLst>
              <c:ext xmlns:c16="http://schemas.microsoft.com/office/drawing/2014/chart" uri="{C3380CC4-5D6E-409C-BE32-E72D297353CC}">
                <c16:uniqueId val="{00000004-E255-3446-BB03-FF7753463BF1}"/>
              </c:ext>
            </c:extLst>
          </c:dPt>
          <c:dPt>
            <c:idx val="3"/>
            <c:marker>
              <c:symbol val="circle"/>
              <c:size val="10"/>
              <c:spPr>
                <a:solidFill>
                  <a:schemeClr val="accent4"/>
                </a:solidFill>
                <a:ln w="12700">
                  <a:solidFill>
                    <a:schemeClr val="accent4"/>
                  </a:solidFill>
                </a:ln>
                <a:effectLst/>
              </c:spPr>
            </c:marker>
            <c:bubble3D val="0"/>
            <c:extLst>
              <c:ext xmlns:c16="http://schemas.microsoft.com/office/drawing/2014/chart" uri="{C3380CC4-5D6E-409C-BE32-E72D297353CC}">
                <c16:uniqueId val="{00000005-E255-3446-BB03-FF7753463BF1}"/>
              </c:ext>
            </c:extLst>
          </c:dPt>
          <c:dLbls>
            <c:dLbl>
              <c:idx val="1"/>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1"/>
                      </a:solidFill>
                      <a:latin typeface="Suisse Int'l" panose="020B0804000000000000" pitchFamily="34" charset="77"/>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3-E255-3446-BB03-FF7753463BF1}"/>
                </c:ext>
              </c:extLst>
            </c:dLbl>
            <c:dLbl>
              <c:idx val="2"/>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2"/>
                      </a:solidFill>
                      <a:latin typeface="Suisse Int'l" panose="020B0804000000000000" pitchFamily="34" charset="77"/>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4-E255-3446-BB03-FF7753463BF1}"/>
                </c:ext>
              </c:extLst>
            </c:dLbl>
            <c:dLbl>
              <c:idx val="3"/>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4"/>
                      </a:solidFill>
                      <a:latin typeface="Suisse Int'l" panose="020B0804000000000000" pitchFamily="34" charset="77"/>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5-E255-3446-BB03-FF7753463BF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Suisse Int'l" panose="020B0804000000000000" pitchFamily="34" charset="77"/>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All</c:v>
                </c:pt>
                <c:pt idx="1">
                  <c:v>White</c:v>
                </c:pt>
                <c:pt idx="2">
                  <c:v>Black</c:v>
                </c:pt>
                <c:pt idx="3">
                  <c:v>Latinx/
Hispanic</c:v>
                </c:pt>
              </c:strCache>
            </c:strRef>
          </c:cat>
          <c:val>
            <c:numRef>
              <c:f>Sheet1!$B$2:$B$5</c:f>
              <c:numCache>
                <c:formatCode>0%</c:formatCode>
                <c:ptCount val="4"/>
                <c:pt idx="0">
                  <c:v>7.0000000000000007E-2</c:v>
                </c:pt>
                <c:pt idx="1">
                  <c:v>0.06</c:v>
                </c:pt>
                <c:pt idx="2">
                  <c:v>0.11</c:v>
                </c:pt>
                <c:pt idx="3">
                  <c:v>0.16</c:v>
                </c:pt>
              </c:numCache>
            </c:numRef>
          </c:val>
          <c:smooth val="0"/>
          <c:extLst>
            <c:ext xmlns:c16="http://schemas.microsoft.com/office/drawing/2014/chart" uri="{C3380CC4-5D6E-409C-BE32-E72D297353CC}">
              <c16:uniqueId val="{00000000-E255-3446-BB03-FF7753463BF1}"/>
            </c:ext>
          </c:extLst>
        </c:ser>
        <c:ser>
          <c:idx val="1"/>
          <c:order val="1"/>
          <c:tx>
            <c:strRef>
              <c:f>Sheet1!$C$1</c:f>
              <c:strCache>
                <c:ptCount val="1"/>
                <c:pt idx="0">
                  <c:v>2019</c:v>
                </c:pt>
              </c:strCache>
            </c:strRef>
          </c:tx>
          <c:spPr>
            <a:ln w="28575" cap="rnd">
              <a:noFill/>
              <a:round/>
            </a:ln>
            <a:effectLst/>
          </c:spPr>
          <c:marker>
            <c:symbol val="circle"/>
            <c:size val="10"/>
            <c:spPr>
              <a:solidFill>
                <a:schemeClr val="bg1"/>
              </a:solidFill>
              <a:ln w="12700">
                <a:solidFill>
                  <a:schemeClr val="accent4"/>
                </a:solidFill>
              </a:ln>
              <a:effectLst/>
            </c:spPr>
          </c:marker>
          <c:dPt>
            <c:idx val="0"/>
            <c:marker>
              <c:symbol val="circle"/>
              <c:size val="10"/>
              <c:spPr>
                <a:solidFill>
                  <a:schemeClr val="bg1"/>
                </a:solidFill>
                <a:ln w="12700">
                  <a:solidFill>
                    <a:schemeClr val="tx1">
                      <a:lumMod val="50000"/>
                      <a:lumOff val="50000"/>
                    </a:schemeClr>
                  </a:solidFill>
                </a:ln>
                <a:effectLst/>
              </c:spPr>
            </c:marker>
            <c:bubble3D val="0"/>
            <c:extLst>
              <c:ext xmlns:c16="http://schemas.microsoft.com/office/drawing/2014/chart" uri="{C3380CC4-5D6E-409C-BE32-E72D297353CC}">
                <c16:uniqueId val="{00000002-E255-3446-BB03-FF7753463BF1}"/>
              </c:ext>
            </c:extLst>
          </c:dPt>
          <c:dPt>
            <c:idx val="1"/>
            <c:marker>
              <c:symbol val="circle"/>
              <c:size val="10"/>
              <c:spPr>
                <a:solidFill>
                  <a:schemeClr val="bg1"/>
                </a:solidFill>
                <a:ln w="12700">
                  <a:solidFill>
                    <a:schemeClr val="tx2"/>
                  </a:solidFill>
                </a:ln>
                <a:effectLst/>
              </c:spPr>
            </c:marker>
            <c:bubble3D val="0"/>
            <c:extLst>
              <c:ext xmlns:c16="http://schemas.microsoft.com/office/drawing/2014/chart" uri="{C3380CC4-5D6E-409C-BE32-E72D297353CC}">
                <c16:uniqueId val="{00000007-E255-3446-BB03-FF7753463BF1}"/>
              </c:ext>
            </c:extLst>
          </c:dPt>
          <c:dPt>
            <c:idx val="2"/>
            <c:marker>
              <c:symbol val="circle"/>
              <c:size val="10"/>
              <c:spPr>
                <a:solidFill>
                  <a:schemeClr val="bg1"/>
                </a:solidFill>
                <a:ln w="12700">
                  <a:solidFill>
                    <a:schemeClr val="bg2"/>
                  </a:solidFill>
                </a:ln>
                <a:effectLst/>
              </c:spPr>
            </c:marker>
            <c:bubble3D val="0"/>
            <c:extLst>
              <c:ext xmlns:c16="http://schemas.microsoft.com/office/drawing/2014/chart" uri="{C3380CC4-5D6E-409C-BE32-E72D297353CC}">
                <c16:uniqueId val="{00000008-E255-3446-BB03-FF7753463BF1}"/>
              </c:ext>
            </c:extLst>
          </c:dPt>
          <c:dLbls>
            <c:dLbl>
              <c:idx val="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50000"/>
                          <a:lumOff val="50000"/>
                        </a:schemeClr>
                      </a:solidFill>
                      <a:latin typeface="Suisse Int'l" panose="020B0804000000000000" pitchFamily="34" charset="77"/>
                      <a:ea typeface="+mn-ea"/>
                      <a:cs typeface="+mn-cs"/>
                    </a:defRPr>
                  </a:pPr>
                  <a:endParaRPr lang="en-US"/>
                </a:p>
              </c:txPr>
              <c:dLblPos val="r"/>
              <c:showLegendKey val="0"/>
              <c:showVal val="1"/>
              <c:showCatName val="0"/>
              <c:showSerName val="0"/>
              <c:showPercent val="0"/>
              <c:showBubbleSize val="0"/>
              <c:extLst>
                <c:ext xmlns:c16="http://schemas.microsoft.com/office/drawing/2014/chart" uri="{C3380CC4-5D6E-409C-BE32-E72D297353CC}">
                  <c16:uniqueId val="{00000002-E255-3446-BB03-FF7753463BF1}"/>
                </c:ext>
              </c:extLst>
            </c:dLbl>
            <c:dLbl>
              <c:idx val="1"/>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1"/>
                      </a:solidFill>
                      <a:latin typeface="Suisse Int'l" panose="020B0804000000000000" pitchFamily="34" charset="77"/>
                      <a:ea typeface="+mn-ea"/>
                      <a:cs typeface="+mn-cs"/>
                    </a:defRPr>
                  </a:pPr>
                  <a:endParaRPr lang="en-US"/>
                </a:p>
              </c:txPr>
              <c:dLblPos val="r"/>
              <c:showLegendKey val="0"/>
              <c:showVal val="1"/>
              <c:showCatName val="0"/>
              <c:showSerName val="0"/>
              <c:showPercent val="0"/>
              <c:showBubbleSize val="0"/>
              <c:extLst>
                <c:ext xmlns:c16="http://schemas.microsoft.com/office/drawing/2014/chart" uri="{C3380CC4-5D6E-409C-BE32-E72D297353CC}">
                  <c16:uniqueId val="{00000007-E255-3446-BB03-FF7753463BF1}"/>
                </c:ext>
              </c:extLst>
            </c:dLbl>
            <c:dLbl>
              <c:idx val="2"/>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2"/>
                      </a:solidFill>
                      <a:latin typeface="Suisse Int'l" panose="020B0804000000000000" pitchFamily="34" charset="77"/>
                      <a:ea typeface="+mn-ea"/>
                      <a:cs typeface="+mn-cs"/>
                    </a:defRPr>
                  </a:pPr>
                  <a:endParaRPr lang="en-US"/>
                </a:p>
              </c:txPr>
              <c:dLblPos val="r"/>
              <c:showLegendKey val="0"/>
              <c:showVal val="1"/>
              <c:showCatName val="0"/>
              <c:showSerName val="0"/>
              <c:showPercent val="0"/>
              <c:showBubbleSize val="0"/>
              <c:extLst>
                <c:ext xmlns:c16="http://schemas.microsoft.com/office/drawing/2014/chart" uri="{C3380CC4-5D6E-409C-BE32-E72D297353CC}">
                  <c16:uniqueId val="{00000008-E255-3446-BB03-FF7753463BF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accent4"/>
                    </a:solidFill>
                    <a:latin typeface="Suisse Int'l" panose="020B0804000000000000" pitchFamily="34" charset="77"/>
                    <a:ea typeface="+mn-ea"/>
                    <a:cs typeface="+mn-cs"/>
                  </a:defRPr>
                </a:pPr>
                <a:endParaRPr lang="en-US"/>
              </a:p>
            </c:txPr>
            <c:dLblPos val="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All</c:v>
                </c:pt>
                <c:pt idx="1">
                  <c:v>White</c:v>
                </c:pt>
                <c:pt idx="2">
                  <c:v>Black</c:v>
                </c:pt>
                <c:pt idx="3">
                  <c:v>Latinx/
Hispanic</c:v>
                </c:pt>
              </c:strCache>
            </c:strRef>
          </c:cat>
          <c:val>
            <c:numRef>
              <c:f>Sheet1!$C$2:$C$5</c:f>
              <c:numCache>
                <c:formatCode>0%</c:formatCode>
                <c:ptCount val="4"/>
                <c:pt idx="0">
                  <c:v>0.05</c:v>
                </c:pt>
                <c:pt idx="1">
                  <c:v>0.04</c:v>
                </c:pt>
                <c:pt idx="2">
                  <c:v>7.0000000000000007E-2</c:v>
                </c:pt>
                <c:pt idx="3">
                  <c:v>0.11</c:v>
                </c:pt>
              </c:numCache>
            </c:numRef>
          </c:val>
          <c:smooth val="0"/>
          <c:extLst>
            <c:ext xmlns:c16="http://schemas.microsoft.com/office/drawing/2014/chart" uri="{C3380CC4-5D6E-409C-BE32-E72D297353CC}">
              <c16:uniqueId val="{00000001-E255-3446-BB03-FF7753463BF1}"/>
            </c:ext>
          </c:extLst>
        </c:ser>
        <c:dLbls>
          <c:showLegendKey val="0"/>
          <c:showVal val="0"/>
          <c:showCatName val="0"/>
          <c:showSerName val="0"/>
          <c:showPercent val="0"/>
          <c:showBubbleSize val="0"/>
        </c:dLbls>
        <c:dropLines>
          <c:spPr>
            <a:ln w="9525" cap="flat" cmpd="sng" algn="ctr">
              <a:solidFill>
                <a:schemeClr val="tx1">
                  <a:lumMod val="35000"/>
                  <a:lumOff val="65000"/>
                </a:schemeClr>
              </a:solidFill>
              <a:round/>
            </a:ln>
            <a:effectLst/>
          </c:spPr>
        </c:dropLines>
        <c:marker val="1"/>
        <c:smooth val="0"/>
        <c:axId val="1348965392"/>
        <c:axId val="1584944096"/>
      </c:lineChart>
      <c:catAx>
        <c:axId val="13489653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584944096"/>
        <c:crosses val="autoZero"/>
        <c:auto val="1"/>
        <c:lblAlgn val="ctr"/>
        <c:lblOffset val="0"/>
        <c:noMultiLvlLbl val="0"/>
      </c:catAx>
      <c:valAx>
        <c:axId val="1584944096"/>
        <c:scaling>
          <c:orientation val="minMax"/>
          <c:max val="0.70000000000000007"/>
        </c:scaling>
        <c:delete val="1"/>
        <c:axPos val="l"/>
        <c:numFmt formatCode="0%" sourceLinked="0"/>
        <c:majorTickMark val="out"/>
        <c:minorTickMark val="none"/>
        <c:tickLblPos val="nextTo"/>
        <c:crossAx val="13489653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tx1">
                  <a:lumMod val="50000"/>
                  <a:lumOff val="50000"/>
                </a:schemeClr>
              </a:solidFill>
              <a:ln>
                <a:noFill/>
              </a:ln>
              <a:effectLst/>
            </c:spPr>
            <c:extLst>
              <c:ext xmlns:c16="http://schemas.microsoft.com/office/drawing/2014/chart" uri="{C3380CC4-5D6E-409C-BE32-E72D297353CC}">
                <c16:uniqueId val="{00000005-2EB1-4433-BFC9-722426232932}"/>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4-2EB1-4433-BFC9-722426232932}"/>
              </c:ext>
            </c:extLst>
          </c:dPt>
          <c:dPt>
            <c:idx val="2"/>
            <c:invertIfNegative val="0"/>
            <c:bubble3D val="0"/>
            <c:spPr>
              <a:solidFill>
                <a:schemeClr val="bg2"/>
              </a:solidFill>
              <a:ln>
                <a:noFill/>
              </a:ln>
              <a:effectLst/>
            </c:spPr>
            <c:extLst>
              <c:ext xmlns:c16="http://schemas.microsoft.com/office/drawing/2014/chart" uri="{C3380CC4-5D6E-409C-BE32-E72D297353CC}">
                <c16:uniqueId val="{00000003-2EB1-4433-BFC9-722426232932}"/>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6-17ED-4D5D-8859-ED76C4A68B76}"/>
              </c:ext>
            </c:extLst>
          </c:dPt>
          <c:dLbls>
            <c:numFmt formatCode="#&quot;%&quot;" sourceLinked="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Suisse Int'l" panose="020B0804000000000000" pitchFamily="34" charset="77"/>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All</c:v>
                </c:pt>
                <c:pt idx="1">
                  <c:v>White</c:v>
                </c:pt>
                <c:pt idx="2">
                  <c:v>Black</c:v>
                </c:pt>
                <c:pt idx="3">
                  <c:v>Latinx/
Hispanic</c:v>
                </c:pt>
              </c:strCache>
            </c:strRef>
          </c:cat>
          <c:val>
            <c:numRef>
              <c:f>Sheet1!$B$2:$B$5</c:f>
              <c:numCache>
                <c:formatCode>General</c:formatCode>
                <c:ptCount val="4"/>
                <c:pt idx="0">
                  <c:v>13</c:v>
                </c:pt>
                <c:pt idx="1">
                  <c:v>9</c:v>
                </c:pt>
                <c:pt idx="2">
                  <c:v>14</c:v>
                </c:pt>
                <c:pt idx="3">
                  <c:v>26</c:v>
                </c:pt>
              </c:numCache>
            </c:numRef>
          </c:val>
          <c:extLst>
            <c:ext xmlns:c16="http://schemas.microsoft.com/office/drawing/2014/chart" uri="{C3380CC4-5D6E-409C-BE32-E72D297353CC}">
              <c16:uniqueId val="{00000000-2EB1-4433-BFC9-722426232932}"/>
            </c:ext>
          </c:extLst>
        </c:ser>
        <c:dLbls>
          <c:showLegendKey val="0"/>
          <c:showVal val="0"/>
          <c:showCatName val="0"/>
          <c:showSerName val="0"/>
          <c:showPercent val="0"/>
          <c:showBubbleSize val="0"/>
        </c:dLbls>
        <c:gapWidth val="92"/>
        <c:axId val="614754208"/>
        <c:axId val="614754536"/>
      </c:barChart>
      <c:catAx>
        <c:axId val="614754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Suisse Int'l" panose="020B0504000000000000" pitchFamily="34" charset="-78"/>
                <a:ea typeface="+mn-ea"/>
                <a:cs typeface="Suisse Int'l" panose="020B0504000000000000" pitchFamily="34" charset="-78"/>
              </a:defRPr>
            </a:pPr>
            <a:endParaRPr lang="en-US"/>
          </a:p>
        </c:txPr>
        <c:crossAx val="614754536"/>
        <c:crosses val="autoZero"/>
        <c:auto val="1"/>
        <c:lblAlgn val="ctr"/>
        <c:lblOffset val="100"/>
        <c:noMultiLvlLbl val="0"/>
      </c:catAx>
      <c:valAx>
        <c:axId val="614754536"/>
        <c:scaling>
          <c:orientation val="minMax"/>
          <c:max val="60"/>
        </c:scaling>
        <c:delete val="1"/>
        <c:axPos val="l"/>
        <c:numFmt formatCode="General" sourceLinked="1"/>
        <c:majorTickMark val="out"/>
        <c:minorTickMark val="none"/>
        <c:tickLblPos val="nextTo"/>
        <c:crossAx val="6147542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0" i="0">
          <a:solidFill>
            <a:schemeClr val="tx1"/>
          </a:solidFill>
          <a:latin typeface="Suisse Int'l" panose="020B0804000000000000" pitchFamily="34" charset="77"/>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tx1">
                  <a:lumMod val="50000"/>
                  <a:lumOff val="50000"/>
                </a:schemeClr>
              </a:solidFill>
              <a:ln>
                <a:noFill/>
              </a:ln>
              <a:effectLst/>
            </c:spPr>
            <c:extLst>
              <c:ext xmlns:c16="http://schemas.microsoft.com/office/drawing/2014/chart" uri="{C3380CC4-5D6E-409C-BE32-E72D297353CC}">
                <c16:uniqueId val="{00000001-A5DB-4A1B-867A-20C04C217229}"/>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3-A5DB-4A1B-867A-20C04C217229}"/>
              </c:ext>
            </c:extLst>
          </c:dPt>
          <c:dPt>
            <c:idx val="2"/>
            <c:invertIfNegative val="0"/>
            <c:bubble3D val="0"/>
            <c:spPr>
              <a:solidFill>
                <a:schemeClr val="bg2"/>
              </a:solidFill>
              <a:ln>
                <a:noFill/>
              </a:ln>
              <a:effectLst/>
            </c:spPr>
            <c:extLst>
              <c:ext xmlns:c16="http://schemas.microsoft.com/office/drawing/2014/chart" uri="{C3380CC4-5D6E-409C-BE32-E72D297353CC}">
                <c16:uniqueId val="{00000005-A5DB-4A1B-867A-20C04C217229}"/>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6-4B26-423C-8218-FB4C9C8273B9}"/>
              </c:ext>
            </c:extLst>
          </c:dPt>
          <c:dLbls>
            <c:numFmt formatCode="#&quot;%&quot;" sourceLinked="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Suisse Int'l" panose="020B0804000000000000" pitchFamily="34" charset="77"/>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All</c:v>
                </c:pt>
                <c:pt idx="1">
                  <c:v>White</c:v>
                </c:pt>
                <c:pt idx="2">
                  <c:v>Black</c:v>
                </c:pt>
                <c:pt idx="3">
                  <c:v>Latinx/
Hispanic</c:v>
                </c:pt>
              </c:strCache>
            </c:strRef>
          </c:cat>
          <c:val>
            <c:numRef>
              <c:f>Sheet1!$B$2:$B$5</c:f>
              <c:numCache>
                <c:formatCode>General</c:formatCode>
                <c:ptCount val="4"/>
                <c:pt idx="0">
                  <c:v>6</c:v>
                </c:pt>
                <c:pt idx="1">
                  <c:v>4</c:v>
                </c:pt>
                <c:pt idx="2">
                  <c:v>5</c:v>
                </c:pt>
                <c:pt idx="3">
                  <c:v>9</c:v>
                </c:pt>
              </c:numCache>
            </c:numRef>
          </c:val>
          <c:extLst>
            <c:ext xmlns:c16="http://schemas.microsoft.com/office/drawing/2014/chart" uri="{C3380CC4-5D6E-409C-BE32-E72D297353CC}">
              <c16:uniqueId val="{00000006-A5DB-4A1B-867A-20C04C217229}"/>
            </c:ext>
          </c:extLst>
        </c:ser>
        <c:dLbls>
          <c:showLegendKey val="0"/>
          <c:showVal val="0"/>
          <c:showCatName val="0"/>
          <c:showSerName val="0"/>
          <c:showPercent val="0"/>
          <c:showBubbleSize val="0"/>
        </c:dLbls>
        <c:gapWidth val="92"/>
        <c:axId val="614754208"/>
        <c:axId val="614754536"/>
      </c:barChart>
      <c:catAx>
        <c:axId val="614754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Suisse Int'l" panose="020B0504000000000000" pitchFamily="34" charset="-78"/>
                <a:ea typeface="+mn-ea"/>
                <a:cs typeface="Suisse Int'l" panose="020B0504000000000000" pitchFamily="34" charset="-78"/>
              </a:defRPr>
            </a:pPr>
            <a:endParaRPr lang="en-US"/>
          </a:p>
        </c:txPr>
        <c:crossAx val="614754536"/>
        <c:crosses val="autoZero"/>
        <c:auto val="1"/>
        <c:lblAlgn val="ctr"/>
        <c:lblOffset val="100"/>
        <c:noMultiLvlLbl val="0"/>
      </c:catAx>
      <c:valAx>
        <c:axId val="614754536"/>
        <c:scaling>
          <c:orientation val="minMax"/>
          <c:max val="60"/>
        </c:scaling>
        <c:delete val="1"/>
        <c:axPos val="l"/>
        <c:numFmt formatCode="General" sourceLinked="1"/>
        <c:majorTickMark val="out"/>
        <c:minorTickMark val="none"/>
        <c:tickLblPos val="nextTo"/>
        <c:crossAx val="6147542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0" i="0">
          <a:solidFill>
            <a:schemeClr val="tx1"/>
          </a:solidFill>
          <a:latin typeface="Suisse Int'l" panose="020B0804000000000000" pitchFamily="34" charset="77"/>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3408"/>
          </a:xfrm>
          <a:prstGeom prst="rect">
            <a:avLst/>
          </a:prstGeom>
        </p:spPr>
        <p:txBody>
          <a:bodyPr vert="horz" lIns="91440" tIns="45720" rIns="91440" bIns="45720" rtlCol="0"/>
          <a:lstStyle>
            <a:lvl1pPr algn="l">
              <a:defRPr sz="1200"/>
            </a:lvl1pPr>
          </a:lstStyle>
          <a:p>
            <a:endParaRPr lang="en-US"/>
          </a:p>
        </p:txBody>
      </p:sp>
      <p:sp>
        <p:nvSpPr>
          <p:cNvPr id="4" name="Footer Placeholder 3"/>
          <p:cNvSpPr>
            <a:spLocks noGrp="1"/>
          </p:cNvSpPr>
          <p:nvPr>
            <p:ph type="ftr" sz="quarter" idx="2"/>
          </p:nvPr>
        </p:nvSpPr>
        <p:spPr>
          <a:xfrm>
            <a:off x="0" y="8772671"/>
            <a:ext cx="3037840" cy="46340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772671"/>
            <a:ext cx="3037840" cy="463407"/>
          </a:xfrm>
          <a:prstGeom prst="rect">
            <a:avLst/>
          </a:prstGeom>
        </p:spPr>
        <p:txBody>
          <a:bodyPr vert="horz" lIns="91440" tIns="45720" rIns="91440" bIns="45720" rtlCol="0" anchor="b"/>
          <a:lstStyle>
            <a:lvl1pPr algn="r">
              <a:defRPr sz="1200"/>
            </a:lvl1pPr>
          </a:lstStyle>
          <a:p>
            <a:fld id="{092E6626-612B-455B-9FD1-DD7A1306BEA5}" type="slidenum">
              <a:rPr lang="en-US" smtClean="0"/>
              <a:t>‹#›</a:t>
            </a:fld>
            <a:endParaRPr lang="en-US"/>
          </a:p>
        </p:txBody>
      </p:sp>
      <p:sp>
        <p:nvSpPr>
          <p:cNvPr id="6" name="Date Placeholder 5"/>
          <p:cNvSpPr>
            <a:spLocks noGrp="1"/>
          </p:cNvSpPr>
          <p:nvPr>
            <p:ph type="dt" sz="quarter" idx="1"/>
          </p:nvPr>
        </p:nvSpPr>
        <p:spPr>
          <a:xfrm>
            <a:off x="3970938" y="0"/>
            <a:ext cx="3037840" cy="463408"/>
          </a:xfrm>
          <a:prstGeom prst="rect">
            <a:avLst/>
          </a:prstGeom>
        </p:spPr>
        <p:txBody>
          <a:bodyPr vert="horz" lIns="91440" tIns="45720" rIns="91440" bIns="45720" rtlCol="0"/>
          <a:lstStyle>
            <a:lvl1pPr algn="r">
              <a:defRPr sz="1200"/>
            </a:lvl1pPr>
          </a:lstStyle>
          <a:p>
            <a:fld id="{236AF209-B9D8-5A44-A745-F19C0FB259FD}" type="datetimeFigureOut">
              <a:rPr lang="en-US" smtClean="0"/>
              <a:t>6/2/2021</a:t>
            </a:fld>
            <a:endParaRPr lang="en-US"/>
          </a:p>
        </p:txBody>
      </p:sp>
    </p:spTree>
    <p:extLst>
      <p:ext uri="{BB962C8B-B14F-4D97-AF65-F5344CB8AC3E}">
        <p14:creationId xmlns:p14="http://schemas.microsoft.com/office/powerpoint/2010/main" val="25775512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0"/>
            <a:ext cx="3037840" cy="461804"/>
          </a:xfrm>
          <a:prstGeom prst="rect">
            <a:avLst/>
          </a:prstGeom>
        </p:spPr>
        <p:txBody>
          <a:bodyPr vert="horz" lIns="91440" tIns="45720" rIns="91440" bIns="45720" rtlCol="0"/>
          <a:lstStyle>
            <a:lvl1pPr algn="r">
              <a:defRPr sz="1200"/>
            </a:lvl1pPr>
          </a:lstStyle>
          <a:p>
            <a:fld id="{03A1D146-B4E0-1741-B9EE-9789392EFCC4}" type="datetimeFigureOut">
              <a:rPr lang="en-US" smtClean="0"/>
              <a:t>6/2/2021</a:t>
            </a:fld>
            <a:endParaRPr lang="en-US"/>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387138"/>
            <a:ext cx="5608320" cy="415623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8"/>
            <a:ext cx="3037840" cy="46180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72668"/>
            <a:ext cx="3037840" cy="461804"/>
          </a:xfrm>
          <a:prstGeom prst="rect">
            <a:avLst/>
          </a:prstGeom>
        </p:spPr>
        <p:txBody>
          <a:bodyPr vert="horz" lIns="91440" tIns="45720" rIns="91440" bIns="45720" rtlCol="0" anchor="b"/>
          <a:lstStyle>
            <a:lvl1pPr algn="r">
              <a:defRPr sz="1200"/>
            </a:lvl1pPr>
          </a:lstStyle>
          <a:p>
            <a:fld id="{97863621-2E60-B848-8968-B0341E26A312}" type="slidenum">
              <a:rPr lang="en-US" smtClean="0"/>
              <a:t>‹#›</a:t>
            </a:fld>
            <a:endParaRPr lang="en-US"/>
          </a:p>
        </p:txBody>
      </p:sp>
    </p:spTree>
    <p:extLst>
      <p:ext uri="{BB962C8B-B14F-4D97-AF65-F5344CB8AC3E}">
        <p14:creationId xmlns:p14="http://schemas.microsoft.com/office/powerpoint/2010/main" val="1730024718"/>
      </p:ext>
    </p:extLst>
  </p:cSld>
  <p:clrMap bg1="lt1" tx1="dk1" bg2="lt2" tx2="dk2" accent1="accent1" accent2="accent2" accent3="accent3" accent4="accent4" accent5="accent5" accent6="accent6" hlink="hlink" folHlink="folHlink"/>
  <p:notesStyle>
    <a:lvl1pPr marL="0" algn="l" defTabSz="609585" rtl="0" eaLnBrk="1" latinLnBrk="0" hangingPunct="1">
      <a:defRPr sz="1600" kern="1200">
        <a:solidFill>
          <a:schemeClr val="tx1"/>
        </a:solidFill>
        <a:latin typeface="+mn-lt"/>
        <a:ea typeface="+mn-ea"/>
        <a:cs typeface="+mn-cs"/>
      </a:defRPr>
    </a:lvl1pPr>
    <a:lvl2pPr marL="609585" algn="l" defTabSz="609585" rtl="0" eaLnBrk="1" latinLnBrk="0" hangingPunct="1">
      <a:defRPr sz="1600" kern="1200">
        <a:solidFill>
          <a:schemeClr val="tx1"/>
        </a:solidFill>
        <a:latin typeface="+mn-lt"/>
        <a:ea typeface="+mn-ea"/>
        <a:cs typeface="+mn-cs"/>
      </a:defRPr>
    </a:lvl2pPr>
    <a:lvl3pPr marL="1219170" algn="l" defTabSz="609585" rtl="0" eaLnBrk="1" latinLnBrk="0" hangingPunct="1">
      <a:defRPr sz="1600" kern="1200">
        <a:solidFill>
          <a:schemeClr val="tx1"/>
        </a:solidFill>
        <a:latin typeface="+mn-lt"/>
        <a:ea typeface="+mn-ea"/>
        <a:cs typeface="+mn-cs"/>
      </a:defRPr>
    </a:lvl3pPr>
    <a:lvl4pPr marL="1828754" algn="l" defTabSz="609585" rtl="0" eaLnBrk="1" latinLnBrk="0" hangingPunct="1">
      <a:defRPr sz="1600" kern="1200">
        <a:solidFill>
          <a:schemeClr val="tx1"/>
        </a:solidFill>
        <a:latin typeface="+mn-lt"/>
        <a:ea typeface="+mn-ea"/>
        <a:cs typeface="+mn-cs"/>
      </a:defRPr>
    </a:lvl4pPr>
    <a:lvl5pPr marL="2438339" algn="l" defTabSz="609585" rtl="0" eaLnBrk="1" latinLnBrk="0" hangingPunct="1">
      <a:defRPr sz="1600" kern="1200">
        <a:solidFill>
          <a:schemeClr val="tx1"/>
        </a:solidFill>
        <a:latin typeface="+mn-lt"/>
        <a:ea typeface="+mn-ea"/>
        <a:cs typeface="+mn-cs"/>
      </a:defRPr>
    </a:lvl5pPr>
    <a:lvl6pPr marL="3047924" algn="l" defTabSz="609585" rtl="0" eaLnBrk="1" latinLnBrk="0" hangingPunct="1">
      <a:defRPr sz="1600" kern="1200">
        <a:solidFill>
          <a:schemeClr val="tx1"/>
        </a:solidFill>
        <a:latin typeface="+mn-lt"/>
        <a:ea typeface="+mn-ea"/>
        <a:cs typeface="+mn-cs"/>
      </a:defRPr>
    </a:lvl6pPr>
    <a:lvl7pPr marL="3657509" algn="l" defTabSz="609585" rtl="0" eaLnBrk="1" latinLnBrk="0" hangingPunct="1">
      <a:defRPr sz="1600" kern="1200">
        <a:solidFill>
          <a:schemeClr val="tx1"/>
        </a:solidFill>
        <a:latin typeface="+mn-lt"/>
        <a:ea typeface="+mn-ea"/>
        <a:cs typeface="+mn-cs"/>
      </a:defRPr>
    </a:lvl7pPr>
    <a:lvl8pPr marL="4267093" algn="l" defTabSz="609585" rtl="0" eaLnBrk="1" latinLnBrk="0" hangingPunct="1">
      <a:defRPr sz="1600" kern="1200">
        <a:solidFill>
          <a:schemeClr val="tx1"/>
        </a:solidFill>
        <a:latin typeface="+mn-lt"/>
        <a:ea typeface="+mn-ea"/>
        <a:cs typeface="+mn-cs"/>
      </a:defRPr>
    </a:lvl8pPr>
    <a:lvl9pPr marL="4876678" algn="l" defTabSz="609585"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7863621-2E60-B848-8968-B0341E26A312}" type="slidenum">
              <a:rPr lang="en-US" smtClean="0"/>
              <a:t>4</a:t>
            </a:fld>
            <a:endParaRPr lang="en-US"/>
          </a:p>
        </p:txBody>
      </p:sp>
    </p:spTree>
    <p:extLst>
      <p:ext uri="{BB962C8B-B14F-4D97-AF65-F5344CB8AC3E}">
        <p14:creationId xmlns:p14="http://schemas.microsoft.com/office/powerpoint/2010/main" val="39251744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863621-2E60-B848-8968-B0341E26A312}" type="slidenum">
              <a:rPr lang="en-US" smtClean="0"/>
              <a:t>5</a:t>
            </a:fld>
            <a:endParaRPr lang="en-US"/>
          </a:p>
        </p:txBody>
      </p:sp>
    </p:spTree>
    <p:extLst>
      <p:ext uri="{BB962C8B-B14F-4D97-AF65-F5344CB8AC3E}">
        <p14:creationId xmlns:p14="http://schemas.microsoft.com/office/powerpoint/2010/main" val="16663760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863621-2E60-B848-8968-B0341E26A312}" type="slidenum">
              <a:rPr lang="en-US" smtClean="0"/>
              <a:t>9</a:t>
            </a:fld>
            <a:endParaRPr lang="en-US"/>
          </a:p>
        </p:txBody>
      </p:sp>
    </p:spTree>
    <p:extLst>
      <p:ext uri="{BB962C8B-B14F-4D97-AF65-F5344CB8AC3E}">
        <p14:creationId xmlns:p14="http://schemas.microsoft.com/office/powerpoint/2010/main" val="37056791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863621-2E60-B848-8968-B0341E26A312}" type="slidenum">
              <a:rPr lang="en-US" smtClean="0"/>
              <a:t>16</a:t>
            </a:fld>
            <a:endParaRPr lang="en-US"/>
          </a:p>
        </p:txBody>
      </p:sp>
    </p:spTree>
    <p:extLst>
      <p:ext uri="{BB962C8B-B14F-4D97-AF65-F5344CB8AC3E}">
        <p14:creationId xmlns:p14="http://schemas.microsoft.com/office/powerpoint/2010/main" val="2850315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7863621-2E60-B848-8968-B0341E26A312}" type="slidenum">
              <a:rPr lang="en-US" smtClean="0"/>
              <a:t>19</a:t>
            </a:fld>
            <a:endParaRPr lang="en-US"/>
          </a:p>
        </p:txBody>
      </p:sp>
    </p:spTree>
    <p:extLst>
      <p:ext uri="{BB962C8B-B14F-4D97-AF65-F5344CB8AC3E}">
        <p14:creationId xmlns:p14="http://schemas.microsoft.com/office/powerpoint/2010/main" val="17512930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512A7DB-00AA-4B45-A271-52E23B3215EA}"/>
              </a:ext>
            </a:extLst>
          </p:cNvPr>
          <p:cNvSpPr/>
          <p:nvPr userDrawn="1"/>
        </p:nvSpPr>
        <p:spPr>
          <a:xfrm>
            <a:off x="0" y="0"/>
            <a:ext cx="9144000" cy="82296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3" name="Chart Placeholder 5">
            <a:extLst>
              <a:ext uri="{FF2B5EF4-FFF2-40B4-BE49-F238E27FC236}">
                <a16:creationId xmlns:a16="http://schemas.microsoft.com/office/drawing/2014/main" id="{1F9C27C3-804C-4F38-AD87-255F226C5766}"/>
              </a:ext>
            </a:extLst>
          </p:cNvPr>
          <p:cNvSpPr>
            <a:spLocks noGrp="1"/>
          </p:cNvSpPr>
          <p:nvPr>
            <p:ph type="chart" sz="quarter" idx="19"/>
          </p:nvPr>
        </p:nvSpPr>
        <p:spPr>
          <a:xfrm>
            <a:off x="71501" y="1076960"/>
            <a:ext cx="9000999" cy="4571880"/>
          </a:xfrm>
        </p:spPr>
        <p:txBody>
          <a:bodyPr>
            <a:normAutofit/>
          </a:bodyPr>
          <a:lstStyle>
            <a:lvl1pPr marL="0" indent="0">
              <a:buNone/>
              <a:defRPr sz="1300" b="0" i="0">
                <a:solidFill>
                  <a:schemeClr val="tx1"/>
                </a:solidFill>
                <a:latin typeface="Suisse Int'l" panose="020B0804000000000000" pitchFamily="34" charset="77"/>
              </a:defRPr>
            </a:lvl1pPr>
          </a:lstStyle>
          <a:p>
            <a:endParaRPr lang="en-US" dirty="0"/>
          </a:p>
        </p:txBody>
      </p:sp>
      <p:sp>
        <p:nvSpPr>
          <p:cNvPr id="5" name="Text Placeholder 9">
            <a:extLst>
              <a:ext uri="{FF2B5EF4-FFF2-40B4-BE49-F238E27FC236}">
                <a16:creationId xmlns:a16="http://schemas.microsoft.com/office/drawing/2014/main" id="{BD3C9A03-64C1-41D8-AFC4-5DC62ED49E9C}"/>
              </a:ext>
            </a:extLst>
          </p:cNvPr>
          <p:cNvSpPr>
            <a:spLocks noGrp="1"/>
          </p:cNvSpPr>
          <p:nvPr>
            <p:ph type="body" sz="quarter" idx="22"/>
          </p:nvPr>
        </p:nvSpPr>
        <p:spPr>
          <a:xfrm>
            <a:off x="71501" y="5697252"/>
            <a:ext cx="9001063" cy="495834"/>
          </a:xfrm>
        </p:spPr>
        <p:txBody>
          <a:bodyPr anchor="b" anchorCtr="0">
            <a:noAutofit/>
          </a:bodyPr>
          <a:lstStyle>
            <a:lvl1pPr marL="0" indent="0">
              <a:lnSpc>
                <a:spcPct val="90000"/>
              </a:lnSpc>
              <a:spcBef>
                <a:spcPts val="0"/>
              </a:spcBef>
              <a:spcAft>
                <a:spcPts val="600"/>
              </a:spcAft>
              <a:buNone/>
              <a:defRPr lang="en-US" sz="900" b="0" i="0" spc="0" smtClean="0">
                <a:solidFill>
                  <a:schemeClr val="tx1"/>
                </a:solidFill>
                <a:effectLst/>
                <a:latin typeface="Suisse Int'l" panose="020B0804000000000000" pitchFamily="34" charset="77"/>
              </a:defRPr>
            </a:lvl1pPr>
            <a:lvl2pPr marL="171446" indent="0">
              <a:buNone/>
              <a:defRPr sz="900">
                <a:solidFill>
                  <a:schemeClr val="tx1"/>
                </a:solidFill>
              </a:defRPr>
            </a:lvl2pPr>
            <a:lvl3pPr marL="344479" indent="0">
              <a:buNone/>
              <a:defRPr sz="900">
                <a:solidFill>
                  <a:schemeClr val="tx1"/>
                </a:solidFill>
              </a:defRPr>
            </a:lvl3pPr>
            <a:lvl4pPr marL="515925" indent="0">
              <a:buNone/>
              <a:defRPr sz="900">
                <a:solidFill>
                  <a:schemeClr val="tx1"/>
                </a:solidFill>
              </a:defRPr>
            </a:lvl4pPr>
            <a:lvl5pPr marL="687371" indent="0">
              <a:buNone/>
              <a:defRPr sz="900">
                <a:solidFill>
                  <a:schemeClr val="tx1"/>
                </a:solidFill>
              </a:defRPr>
            </a:lvl5pPr>
          </a:lstStyle>
          <a:p>
            <a:pPr lvl="0"/>
            <a:endParaRPr lang="en-US" dirty="0"/>
          </a:p>
        </p:txBody>
      </p:sp>
      <p:cxnSp>
        <p:nvCxnSpPr>
          <p:cNvPr id="6" name="Straight Connector 5">
            <a:extLst>
              <a:ext uri="{FF2B5EF4-FFF2-40B4-BE49-F238E27FC236}">
                <a16:creationId xmlns:a16="http://schemas.microsoft.com/office/drawing/2014/main" id="{ACB0B400-8AFB-49B4-BCDB-EFB0F1BDF25A}"/>
              </a:ext>
            </a:extLst>
          </p:cNvPr>
          <p:cNvCxnSpPr>
            <a:cxnSpLocks/>
          </p:cNvCxnSpPr>
          <p:nvPr userDrawn="1"/>
        </p:nvCxnSpPr>
        <p:spPr>
          <a:xfrm flipH="1">
            <a:off x="71501" y="6309320"/>
            <a:ext cx="9000999" cy="0"/>
          </a:xfrm>
          <a:prstGeom prst="line">
            <a:avLst/>
          </a:prstGeom>
          <a:ln>
            <a:solidFill>
              <a:srgbClr val="ABABAB"/>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C081D3CB-30D3-4E5B-ADBC-119D9A4C805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339" t="9092" r="7027" b="31817"/>
          <a:stretch/>
        </p:blipFill>
        <p:spPr>
          <a:xfrm>
            <a:off x="35497" y="6345324"/>
            <a:ext cx="1476164" cy="468052"/>
          </a:xfrm>
          <a:prstGeom prst="rect">
            <a:avLst/>
          </a:prstGeom>
        </p:spPr>
      </p:pic>
      <p:sp>
        <p:nvSpPr>
          <p:cNvPr id="4" name="Title 3">
            <a:extLst>
              <a:ext uri="{FF2B5EF4-FFF2-40B4-BE49-F238E27FC236}">
                <a16:creationId xmlns:a16="http://schemas.microsoft.com/office/drawing/2014/main" id="{211570AE-1D78-C44B-A6C4-D0975EDBC8DC}"/>
              </a:ext>
            </a:extLst>
          </p:cNvPr>
          <p:cNvSpPr>
            <a:spLocks noGrp="1"/>
          </p:cNvSpPr>
          <p:nvPr>
            <p:ph type="title"/>
          </p:nvPr>
        </p:nvSpPr>
        <p:spPr>
          <a:xfrm>
            <a:off x="71499" y="0"/>
            <a:ext cx="9000999" cy="822960"/>
          </a:xfrm>
        </p:spPr>
        <p:txBody>
          <a:bodyPr>
            <a:normAutofit/>
          </a:bodyPr>
          <a:lstStyle>
            <a:lvl1pPr algn="l">
              <a:lnSpc>
                <a:spcPct val="100000"/>
              </a:lnSpc>
              <a:defRPr sz="1800" b="0" i="0" spc="0">
                <a:solidFill>
                  <a:schemeClr val="bg1"/>
                </a:solidFill>
                <a:latin typeface="Berlingske Serif Text Light" panose="02000403060000020004" pitchFamily="2" charset="0"/>
              </a:defRPr>
            </a:lvl1pPr>
          </a:lstStyle>
          <a:p>
            <a:r>
              <a:rPr lang="en-US" dirty="0"/>
              <a:t>Click to edit Master title style</a:t>
            </a:r>
          </a:p>
        </p:txBody>
      </p:sp>
      <p:sp>
        <p:nvSpPr>
          <p:cNvPr id="10" name="TextBox 9">
            <a:extLst>
              <a:ext uri="{FF2B5EF4-FFF2-40B4-BE49-F238E27FC236}">
                <a16:creationId xmlns:a16="http://schemas.microsoft.com/office/drawing/2014/main" id="{2E94BB07-DDCC-E14B-B782-C1005EDED0FE}"/>
              </a:ext>
            </a:extLst>
          </p:cNvPr>
          <p:cNvSpPr txBox="1"/>
          <p:nvPr userDrawn="1"/>
        </p:nvSpPr>
        <p:spPr>
          <a:xfrm>
            <a:off x="2059536" y="6446520"/>
            <a:ext cx="6449198" cy="276999"/>
          </a:xfrm>
          <a:prstGeom prst="rect">
            <a:avLst/>
          </a:prstGeom>
          <a:noFill/>
        </p:spPr>
        <p:txBody>
          <a:bodyPr wrap="square" lIns="0" tIns="0" rIns="0" bIns="0" rtlCol="0" anchor="ctr" anchorCtr="0">
            <a:spAutoFit/>
          </a:bodyPr>
          <a:lstStyle/>
          <a:p>
            <a:r>
              <a:rPr lang="en-US" sz="900" b="0" i="0" spc="0" dirty="0">
                <a:solidFill>
                  <a:schemeClr val="tx1"/>
                </a:solidFill>
                <a:latin typeface="Suisse Int'l" panose="020B0804000000000000" pitchFamily="34" charset="77"/>
              </a:rPr>
              <a:t>Source: Jesse Baumgartner et al., </a:t>
            </a:r>
            <a:r>
              <a:rPr lang="en-US" sz="900" b="0" i="0" spc="0" dirty="0">
                <a:solidFill>
                  <a:schemeClr val="tx1"/>
                </a:solidFill>
                <a:latin typeface="Suisse Int'l Italic" panose="020B0804000000000000" pitchFamily="34" charset="77"/>
              </a:rPr>
              <a:t>Inequities in Health and Health Care in Black and Latinx/Hispanic Communities: 23 Charts</a:t>
            </a:r>
            <a:r>
              <a:rPr lang="en-US" sz="900" b="0" i="0" spc="0" dirty="0">
                <a:solidFill>
                  <a:schemeClr val="tx1"/>
                </a:solidFill>
                <a:latin typeface="Suisse Int'l" panose="020B0804000000000000"/>
              </a:rPr>
              <a:t> </a:t>
            </a:r>
            <a:r>
              <a:rPr lang="en-US" sz="900" b="0" i="0" spc="0" dirty="0">
                <a:solidFill>
                  <a:schemeClr val="tx1"/>
                </a:solidFill>
                <a:latin typeface="Suisse Int'l" panose="020B0804000000000000" pitchFamily="34" charset="77"/>
              </a:rPr>
              <a:t>(Commonwealth Fund, June 2021).</a:t>
            </a:r>
          </a:p>
        </p:txBody>
      </p:sp>
    </p:spTree>
    <p:extLst>
      <p:ext uri="{BB962C8B-B14F-4D97-AF65-F5344CB8AC3E}">
        <p14:creationId xmlns:p14="http://schemas.microsoft.com/office/powerpoint/2010/main" val="3924335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858227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Footer Placeholder 6">
            <a:extLst>
              <a:ext uri="{FF2B5EF4-FFF2-40B4-BE49-F238E27FC236}">
                <a16:creationId xmlns:a16="http://schemas.microsoft.com/office/drawing/2014/main" id="{4EC1AD93-FDB0-DE4D-96C9-AB89B36F9711}"/>
              </a:ext>
            </a:extLst>
          </p:cNvPr>
          <p:cNvSpPr>
            <a:spLocks noGrp="1"/>
          </p:cNvSpPr>
          <p:nvPr>
            <p:ph type="ftr" sz="quarter" idx="3"/>
          </p:nvPr>
        </p:nvSpPr>
        <p:spPr>
          <a:xfrm>
            <a:off x="5460382" y="6204299"/>
            <a:ext cx="3086100" cy="365125"/>
          </a:xfrm>
          <a:prstGeom prst="rect">
            <a:avLst/>
          </a:prstGeom>
        </p:spPr>
        <p:txBody>
          <a:bodyPr vert="horz" lIns="91440" tIns="45720" rIns="91440" bIns="45720" rtlCol="0" anchor="ctr"/>
          <a:lstStyle>
            <a:lvl1pPr algn="r">
              <a:defRPr sz="900">
                <a:solidFill>
                  <a:schemeClr val="tx1">
                    <a:tint val="75000"/>
                  </a:schemeClr>
                </a:solidFill>
              </a:defRPr>
            </a:lvl1pPr>
          </a:lstStyle>
          <a:p>
            <a:r>
              <a:rPr lang="en-US" dirty="0">
                <a:solidFill>
                  <a:schemeClr val="tx1"/>
                </a:solidFill>
              </a:rPr>
              <a:t>Meeting Name  |  Meeting Date</a:t>
            </a:r>
          </a:p>
        </p:txBody>
      </p:sp>
      <p:sp>
        <p:nvSpPr>
          <p:cNvPr id="2" name="Title Placeholder 1"/>
          <p:cNvSpPr>
            <a:spLocks noGrp="1"/>
          </p:cNvSpPr>
          <p:nvPr>
            <p:ph type="title"/>
          </p:nvPr>
        </p:nvSpPr>
        <p:spPr>
          <a:xfrm>
            <a:off x="685800" y="279962"/>
            <a:ext cx="7772400" cy="817561"/>
          </a:xfrm>
          <a:prstGeom prst="rect">
            <a:avLst/>
          </a:prstGeom>
        </p:spPr>
        <p:txBody>
          <a:bodyPr vert="horz" lIns="0" tIns="0" rIns="0" bIns="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1219201"/>
            <a:ext cx="7772400" cy="4627563"/>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21200669"/>
      </p:ext>
    </p:extLst>
  </p:cSld>
  <p:clrMap bg1="lt1" tx1="dk1" bg2="lt2" tx2="dk2" accent1="accent1" accent2="accent2" accent3="accent3" accent4="accent4" accent5="accent5" accent6="accent6" hlink="hlink" folHlink="folHlink"/>
  <p:sldLayoutIdLst>
    <p:sldLayoutId id="2147483863" r:id="rId1"/>
    <p:sldLayoutId id="2147483862" r:id="rId2"/>
  </p:sldLayoutIdLst>
  <p:txStyles>
    <p:titleStyle>
      <a:lvl1pPr algn="ctr" defTabSz="914378" rtl="0" eaLnBrk="1" latinLnBrk="0" hangingPunct="1">
        <a:lnSpc>
          <a:spcPct val="86000"/>
        </a:lnSpc>
        <a:spcBef>
          <a:spcPct val="0"/>
        </a:spcBef>
        <a:buNone/>
        <a:defRPr sz="2100" kern="800" spc="-40">
          <a:solidFill>
            <a:schemeClr val="tx1"/>
          </a:solidFill>
          <a:latin typeface="Georgia" panose="02040502050405020303" pitchFamily="18" charset="0"/>
          <a:ea typeface="+mj-ea"/>
          <a:cs typeface="+mj-cs"/>
        </a:defRPr>
      </a:lvl1pPr>
    </p:titleStyle>
    <p:bodyStyle>
      <a:lvl1pPr marL="171446" indent="-171446" algn="l" defTabSz="914378" rtl="0" eaLnBrk="1" latinLnBrk="0" hangingPunct="1">
        <a:spcBef>
          <a:spcPct val="20000"/>
        </a:spcBef>
        <a:buClr>
          <a:schemeClr val="accent1"/>
        </a:buClr>
        <a:buFont typeface="Arial" panose="020B0604020202020204" pitchFamily="34" charset="0"/>
        <a:buChar char="•"/>
        <a:defRPr sz="1500" kern="800" spc="-10">
          <a:solidFill>
            <a:schemeClr val="tx1"/>
          </a:solidFill>
          <a:latin typeface="+mn-lt"/>
          <a:ea typeface="+mn-ea"/>
          <a:cs typeface="+mn-cs"/>
        </a:defRPr>
      </a:lvl1pPr>
      <a:lvl2pPr marL="344480" indent="-173034"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2pPr>
      <a:lvl3pPr marL="515925" indent="-171446"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3pPr>
      <a:lvl4pPr marL="687371" indent="-171446"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4pPr>
      <a:lvl5pPr marL="858817" indent="-171446" algn="l" defTabSz="914378" rtl="0" eaLnBrk="1" latinLnBrk="0" hangingPunct="1">
        <a:spcBef>
          <a:spcPct val="20000"/>
        </a:spcBef>
        <a:buClr>
          <a:schemeClr val="accent1"/>
        </a:buClr>
        <a:buFont typeface="Arial" panose="020B0604020202020204" pitchFamily="34" charset="0"/>
        <a:buChar char="»"/>
        <a:defRPr sz="1200" kern="8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cdc.gov/nchs/nvss/bridged_race/data_documentation.ht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nam11.safelinks.protection.outlook.com/?url=https%3A%2F%2Fwww.nimh.nih.gov%2Fhealth%2Fstatistics%2Fmental-illness&amp;data=04%7C01%7CPF%40CMWF.org%7C640ed6a2b2f54264fb2508d91a1f5a1c%7C48336ef9fe4e4d92832da244fd9b6f25%7C0%7C0%7C637569544216118286%7CUnknown%7CTWFpbGZsb3d8eyJWIjoiMC4wLjAwMDAiLCJQIjoiV2luMzIiLCJBTiI6Ik1haWwiLCJXVCI6Mn0%3D%7C1000&amp;sdata=mLGRxelYvUnXUs271sZo%2BLo6xnYuRaqsWzPRBM2Cc4Y%3D&amp;reserved=0" TargetMode="External"/><Relationship Id="rId2" Type="http://schemas.openxmlformats.org/officeDocument/2006/relationships/chart" Target="../charts/chart17.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hyperlink" Target="https://www.cdc.gov/diabetes/pdfs/data/statistics/national-diabetes-statistics-report.pdf" TargetMode="External"/><Relationship Id="rId2" Type="http://schemas.openxmlformats.org/officeDocument/2006/relationships/chart" Target="../charts/chart19.xml"/><Relationship Id="rId1" Type="http://schemas.openxmlformats.org/officeDocument/2006/relationships/slideLayout" Target="../slideLayouts/slideLayout1.xml"/><Relationship Id="rId5" Type="http://schemas.openxmlformats.org/officeDocument/2006/relationships/chart" Target="../charts/chart20.xml"/><Relationship Id="rId4" Type="http://schemas.openxmlformats.org/officeDocument/2006/relationships/hyperlink" Target="https://www.cdc.gov/nchs/data/databriefs/db364-h.pdf" TargetMode="External"/></Relationships>
</file>

<file path=ppt/slides/_rels/slide19.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hyperlink" Target="https://www.pnas.org/content/118/5/e2014746118" TargetMode="External"/><Relationship Id="rId4" Type="http://schemas.openxmlformats.org/officeDocument/2006/relationships/hyperlink" Target="https://www.cdc.gov/nchs/data/nvsr/nvsr68/nvsr68_07-508.pdf"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census.gov/data/tables/time-series/demo/income-poverty/historical-income-households.html" TargetMode="External"/><Relationship Id="rId2" Type="http://schemas.openxmlformats.org/officeDocument/2006/relationships/chart" Target="../charts/chart1.xml"/><Relationship Id="rId1" Type="http://schemas.openxmlformats.org/officeDocument/2006/relationships/slideLayout" Target="../slideLayouts/slideLayout1.xml"/><Relationship Id="rId4" Type="http://schemas.openxmlformats.org/officeDocument/2006/relationships/chart" Target="../charts/chart2.xml"/></Relationships>
</file>

<file path=ppt/slides/_rels/slide2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chart" Target="../charts/chart22.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s://www.cdc.gov/mmwr/volumes/68/wr/pdfs/mm6835a3-H.pdf" TargetMode="External"/><Relationship Id="rId2" Type="http://schemas.openxmlformats.org/officeDocument/2006/relationships/chart" Target="../charts/chart24.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www.stlouisfed.org/on-the-economy/2021/january/wealth-gaps-white-black-hispanic-families-2019" TargetMode="External"/><Relationship Id="rId2" Type="http://schemas.openxmlformats.org/officeDocument/2006/relationships/chart" Target="../charts/chart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chart" Target="../charts/chart7.xml"/><Relationship Id="rId4" Type="http://schemas.openxmlformats.org/officeDocument/2006/relationships/chart" Target="../charts/chart6.xml"/></Relationships>
</file>

<file path=ppt/slides/_rels/slide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2">
            <a:extLst>
              <a:ext uri="{FF2B5EF4-FFF2-40B4-BE49-F238E27FC236}">
                <a16:creationId xmlns:a16="http://schemas.microsoft.com/office/drawing/2014/main" id="{A143226E-3E95-4C25-97A4-0C6CF37232C0}"/>
              </a:ext>
            </a:extLst>
          </p:cNvPr>
          <p:cNvSpPr>
            <a:spLocks noGrp="1"/>
          </p:cNvSpPr>
          <p:nvPr>
            <p:ph type="body" sz="quarter" idx="22"/>
          </p:nvPr>
        </p:nvSpPr>
        <p:spPr>
          <a:xfrm>
            <a:off x="71438" y="5226518"/>
            <a:ext cx="9001125" cy="966320"/>
          </a:xfrm>
        </p:spPr>
        <p:txBody>
          <a:bodyPr/>
          <a:lstStyle/>
          <a:p>
            <a:r>
              <a:rPr lang="en-US" dirty="0"/>
              <a:t>Note: Bubbles are sized relative to the county population count for each race/ethnicity group; color density is based on the share of the county population in each race/ethnicity group.</a:t>
            </a:r>
          </a:p>
          <a:p>
            <a:pPr lvl="0"/>
            <a:r>
              <a:rPr lang="en-US" dirty="0"/>
              <a:t>Data: National Center for Health Statistics. Vintage 2019 postcensal estimates of the resident population of the United States (April 1, 2010, July 1, 2010–July 1, 2019), by year, county, single-year of age (0, 1, 2, . . . 85 years and older), bridged race, Latinx/Hispanic origin, and sex. Prepared under a collaborative arrangement with the U.S. Census Bureau. Available from: </a:t>
            </a:r>
            <a:r>
              <a:rPr lang="en-US" dirty="0">
                <a:hlinkClick r:id="rId2"/>
              </a:rPr>
              <a:t>https://www.cdc.gov/nchs/nvss/bridged_race/data_documentation.htm</a:t>
            </a:r>
            <a:r>
              <a:rPr lang="en-US" dirty="0"/>
              <a:t> as of July 9, 2020, following release by the U.S. Census Bureau of the unbridged Vintage 2019 postcensal estimates by five-year age group on June 25, 2020.</a:t>
            </a:r>
          </a:p>
        </p:txBody>
      </p:sp>
      <p:sp>
        <p:nvSpPr>
          <p:cNvPr id="7" name="Title 6">
            <a:extLst>
              <a:ext uri="{FF2B5EF4-FFF2-40B4-BE49-F238E27FC236}">
                <a16:creationId xmlns:a16="http://schemas.microsoft.com/office/drawing/2014/main" id="{F8C2E213-83D8-9E42-9350-C4743FEF9CC8}"/>
              </a:ext>
            </a:extLst>
          </p:cNvPr>
          <p:cNvSpPr>
            <a:spLocks noGrp="1"/>
          </p:cNvSpPr>
          <p:nvPr>
            <p:ph type="title"/>
          </p:nvPr>
        </p:nvSpPr>
        <p:spPr>
          <a:xfrm>
            <a:off x="71499" y="0"/>
            <a:ext cx="9000999" cy="822960"/>
          </a:xfrm>
        </p:spPr>
        <p:txBody>
          <a:bodyPr/>
          <a:lstStyle/>
          <a:p>
            <a:r>
              <a:rPr lang="en-US" dirty="0"/>
              <a:t>Where communities are located can have large health implications.</a:t>
            </a:r>
          </a:p>
        </p:txBody>
      </p:sp>
      <p:sp>
        <p:nvSpPr>
          <p:cNvPr id="6" name="Rectangle 5">
            <a:extLst>
              <a:ext uri="{FF2B5EF4-FFF2-40B4-BE49-F238E27FC236}">
                <a16:creationId xmlns:a16="http://schemas.microsoft.com/office/drawing/2014/main" id="{8E2845B3-D2FC-47EF-B033-69FCEA9346FA}"/>
              </a:ext>
            </a:extLst>
          </p:cNvPr>
          <p:cNvSpPr/>
          <p:nvPr/>
        </p:nvSpPr>
        <p:spPr>
          <a:xfrm>
            <a:off x="7740736" y="3429000"/>
            <a:ext cx="1407695" cy="193708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63FE020-3A0C-4031-978E-9124BF281BAB}"/>
              </a:ext>
            </a:extLst>
          </p:cNvPr>
          <p:cNvSpPr txBox="1"/>
          <p:nvPr/>
        </p:nvSpPr>
        <p:spPr>
          <a:xfrm>
            <a:off x="0" y="871022"/>
            <a:ext cx="6649376" cy="276999"/>
          </a:xfrm>
          <a:prstGeom prst="rect">
            <a:avLst/>
          </a:prstGeom>
          <a:noFill/>
        </p:spPr>
        <p:txBody>
          <a:bodyPr wrap="square" rtlCol="0">
            <a:spAutoFit/>
          </a:bodyPr>
          <a:lstStyle/>
          <a:p>
            <a:r>
              <a:rPr lang="en-US" sz="1200" dirty="0">
                <a:latin typeface="Suisse Int'l Italic" panose="020B0804000000000000" pitchFamily="34" charset="0"/>
                <a:cs typeface="Suisse Int'l" panose="020B0504000000000000" pitchFamily="34" charset="-78"/>
              </a:rPr>
              <a:t>U.S. racial and ethnic demographics map</a:t>
            </a:r>
          </a:p>
        </p:txBody>
      </p:sp>
      <p:pic>
        <p:nvPicPr>
          <p:cNvPr id="10" name="Picture 9">
            <a:extLst>
              <a:ext uri="{FF2B5EF4-FFF2-40B4-BE49-F238E27FC236}">
                <a16:creationId xmlns:a16="http://schemas.microsoft.com/office/drawing/2014/main" id="{758B1CE5-5309-4016-8ACE-6951E77CA60C}"/>
              </a:ext>
            </a:extLst>
          </p:cNvPr>
          <p:cNvPicPr>
            <a:picLocks noChangeAspect="1"/>
          </p:cNvPicPr>
          <p:nvPr/>
        </p:nvPicPr>
        <p:blipFill>
          <a:blip r:embed="rId3"/>
          <a:srcRect/>
          <a:stretch/>
        </p:blipFill>
        <p:spPr>
          <a:xfrm>
            <a:off x="0" y="1814573"/>
            <a:ext cx="9143999" cy="2743200"/>
          </a:xfrm>
          <a:prstGeom prst="rect">
            <a:avLst/>
          </a:prstGeom>
        </p:spPr>
      </p:pic>
      <p:sp>
        <p:nvSpPr>
          <p:cNvPr id="13" name="TextBox 12">
            <a:extLst>
              <a:ext uri="{FF2B5EF4-FFF2-40B4-BE49-F238E27FC236}">
                <a16:creationId xmlns:a16="http://schemas.microsoft.com/office/drawing/2014/main" id="{416CBAA3-B43E-4208-9D3D-64FFBFD3FF84}"/>
              </a:ext>
            </a:extLst>
          </p:cNvPr>
          <p:cNvSpPr txBox="1"/>
          <p:nvPr/>
        </p:nvSpPr>
        <p:spPr>
          <a:xfrm>
            <a:off x="3301068" y="1881932"/>
            <a:ext cx="2971800" cy="338554"/>
          </a:xfrm>
          <a:prstGeom prst="rect">
            <a:avLst/>
          </a:prstGeom>
          <a:noFill/>
        </p:spPr>
        <p:txBody>
          <a:bodyPr wrap="square" rtlCol="0">
            <a:spAutoFit/>
          </a:bodyPr>
          <a:lstStyle/>
          <a:p>
            <a:pPr algn="ctr"/>
            <a:r>
              <a:rPr lang="en-US" sz="1600" b="1" dirty="0">
                <a:latin typeface="Suisse Int'l Bold" panose="020B0804000000000000" pitchFamily="34" charset="77"/>
              </a:rPr>
              <a:t>Black, Non-Latinx/Hispanic</a:t>
            </a:r>
          </a:p>
        </p:txBody>
      </p:sp>
      <p:sp>
        <p:nvSpPr>
          <p:cNvPr id="14" name="TextBox 13">
            <a:extLst>
              <a:ext uri="{FF2B5EF4-FFF2-40B4-BE49-F238E27FC236}">
                <a16:creationId xmlns:a16="http://schemas.microsoft.com/office/drawing/2014/main" id="{A70AF835-C918-43C5-8423-B51E2CE9AEBC}"/>
              </a:ext>
            </a:extLst>
          </p:cNvPr>
          <p:cNvSpPr txBox="1"/>
          <p:nvPr/>
        </p:nvSpPr>
        <p:spPr>
          <a:xfrm>
            <a:off x="204272" y="1881932"/>
            <a:ext cx="2971800" cy="338328"/>
          </a:xfrm>
          <a:prstGeom prst="rect">
            <a:avLst/>
          </a:prstGeom>
          <a:noFill/>
        </p:spPr>
        <p:txBody>
          <a:bodyPr wrap="square" rtlCol="0">
            <a:spAutoFit/>
          </a:bodyPr>
          <a:lstStyle/>
          <a:p>
            <a:pPr algn="ctr"/>
            <a:r>
              <a:rPr lang="en-US" sz="1600" b="1" dirty="0">
                <a:latin typeface="Suisse Int'l Bold" panose="020B0804000000000000" pitchFamily="34" charset="77"/>
              </a:rPr>
              <a:t>White, Non-Latinx/Hispanic</a:t>
            </a:r>
          </a:p>
        </p:txBody>
      </p:sp>
      <p:sp>
        <p:nvSpPr>
          <p:cNvPr id="15" name="TextBox 14">
            <a:extLst>
              <a:ext uri="{FF2B5EF4-FFF2-40B4-BE49-F238E27FC236}">
                <a16:creationId xmlns:a16="http://schemas.microsoft.com/office/drawing/2014/main" id="{2E769492-C936-4A02-8CBD-7518773DC210}"/>
              </a:ext>
            </a:extLst>
          </p:cNvPr>
          <p:cNvSpPr txBox="1"/>
          <p:nvPr/>
        </p:nvSpPr>
        <p:spPr>
          <a:xfrm>
            <a:off x="6758310" y="1881932"/>
            <a:ext cx="2130804" cy="338554"/>
          </a:xfrm>
          <a:prstGeom prst="rect">
            <a:avLst/>
          </a:prstGeom>
          <a:noFill/>
        </p:spPr>
        <p:txBody>
          <a:bodyPr wrap="square" rtlCol="0">
            <a:spAutoFit/>
          </a:bodyPr>
          <a:lstStyle/>
          <a:p>
            <a:pPr algn="ctr"/>
            <a:r>
              <a:rPr lang="en-US" sz="1600" b="1" dirty="0">
                <a:latin typeface="Suisse Int'l Bold" panose="020B0804000000000000" pitchFamily="34" charset="77"/>
              </a:rPr>
              <a:t>Latinx/Hispanic</a:t>
            </a:r>
          </a:p>
        </p:txBody>
      </p:sp>
    </p:spTree>
    <p:extLst>
      <p:ext uri="{BB962C8B-B14F-4D97-AF65-F5344CB8AC3E}">
        <p14:creationId xmlns:p14="http://schemas.microsoft.com/office/powerpoint/2010/main" val="15924391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Placeholder 7">
            <a:extLst>
              <a:ext uri="{FF2B5EF4-FFF2-40B4-BE49-F238E27FC236}">
                <a16:creationId xmlns:a16="http://schemas.microsoft.com/office/drawing/2014/main" id="{371AA8D5-C255-487B-9481-C2EED0A15DB6}"/>
              </a:ext>
            </a:extLst>
          </p:cNvPr>
          <p:cNvGraphicFramePr>
            <a:graphicFrameLocks noGrp="1"/>
          </p:cNvGraphicFramePr>
          <p:nvPr>
            <p:ph type="chart" sz="quarter" idx="19"/>
            <p:extLst>
              <p:ext uri="{D42A27DB-BD31-4B8C-83A1-F6EECF244321}">
                <p14:modId xmlns:p14="http://schemas.microsoft.com/office/powerpoint/2010/main" val="505714450"/>
              </p:ext>
            </p:extLst>
          </p:nvPr>
        </p:nvGraphicFramePr>
        <p:xfrm>
          <a:off x="71438" y="1306286"/>
          <a:ext cx="9001125" cy="4342039"/>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 Placeholder 2">
            <a:extLst>
              <a:ext uri="{FF2B5EF4-FFF2-40B4-BE49-F238E27FC236}">
                <a16:creationId xmlns:a16="http://schemas.microsoft.com/office/drawing/2014/main" id="{A143226E-3E95-4C25-97A4-0C6CF37232C0}"/>
              </a:ext>
            </a:extLst>
          </p:cNvPr>
          <p:cNvSpPr>
            <a:spLocks noGrp="1"/>
          </p:cNvSpPr>
          <p:nvPr>
            <p:ph type="body" sz="quarter" idx="22"/>
          </p:nvPr>
        </p:nvSpPr>
        <p:spPr>
          <a:xfrm>
            <a:off x="71501" y="5697252"/>
            <a:ext cx="9001063" cy="495834"/>
          </a:xfrm>
        </p:spPr>
        <p:txBody>
          <a:bodyPr/>
          <a:lstStyle/>
          <a:p>
            <a:pPr lvl="0"/>
            <a:r>
              <a:rPr lang="en-US" dirty="0"/>
              <a:t>Data: Behavioral Risk Factor Surveillance System (BRFSS), 2019.</a:t>
            </a:r>
          </a:p>
        </p:txBody>
      </p:sp>
      <p:sp>
        <p:nvSpPr>
          <p:cNvPr id="4" name="Title 3">
            <a:extLst>
              <a:ext uri="{FF2B5EF4-FFF2-40B4-BE49-F238E27FC236}">
                <a16:creationId xmlns:a16="http://schemas.microsoft.com/office/drawing/2014/main" id="{DECAFD7F-1F62-F94E-AB39-37291A71F946}"/>
              </a:ext>
            </a:extLst>
          </p:cNvPr>
          <p:cNvSpPr>
            <a:spLocks noGrp="1"/>
          </p:cNvSpPr>
          <p:nvPr>
            <p:ph type="title"/>
          </p:nvPr>
        </p:nvSpPr>
        <p:spPr>
          <a:xfrm>
            <a:off x="71499" y="0"/>
            <a:ext cx="9000999" cy="822960"/>
          </a:xfrm>
        </p:spPr>
        <p:txBody>
          <a:bodyPr/>
          <a:lstStyle/>
          <a:p>
            <a:r>
              <a:rPr lang="en-US" dirty="0"/>
              <a:t>Black and Latinx/Hispanic adults are less likely to have a usual care provider, driven in part by coverage disparities and structural access barriers.</a:t>
            </a:r>
          </a:p>
        </p:txBody>
      </p:sp>
      <p:sp>
        <p:nvSpPr>
          <p:cNvPr id="6" name="TextBox 5">
            <a:extLst>
              <a:ext uri="{FF2B5EF4-FFF2-40B4-BE49-F238E27FC236}">
                <a16:creationId xmlns:a16="http://schemas.microsoft.com/office/drawing/2014/main" id="{CF0CE054-49AD-4A48-9F44-970CDD1E5DE6}"/>
              </a:ext>
            </a:extLst>
          </p:cNvPr>
          <p:cNvSpPr txBox="1"/>
          <p:nvPr/>
        </p:nvSpPr>
        <p:spPr>
          <a:xfrm>
            <a:off x="0" y="871538"/>
            <a:ext cx="8085698" cy="276999"/>
          </a:xfrm>
          <a:prstGeom prst="rect">
            <a:avLst/>
          </a:prstGeom>
          <a:noFill/>
        </p:spPr>
        <p:txBody>
          <a:bodyPr wrap="square" rtlCol="0">
            <a:spAutoFit/>
          </a:bodyPr>
          <a:lstStyle/>
          <a:p>
            <a:r>
              <a:rPr lang="en-US" sz="1200" dirty="0">
                <a:latin typeface="Suisse Int'l Italic" panose="020B0804000000000000" pitchFamily="34" charset="0"/>
              </a:rPr>
              <a:t>Percent of adults age 18 and older with a usual source of care, 2019</a:t>
            </a:r>
          </a:p>
        </p:txBody>
      </p:sp>
    </p:spTree>
    <p:extLst>
      <p:ext uri="{BB962C8B-B14F-4D97-AF65-F5344CB8AC3E}">
        <p14:creationId xmlns:p14="http://schemas.microsoft.com/office/powerpoint/2010/main" val="41371683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Placeholder 7">
            <a:extLst>
              <a:ext uri="{FF2B5EF4-FFF2-40B4-BE49-F238E27FC236}">
                <a16:creationId xmlns:a16="http://schemas.microsoft.com/office/drawing/2014/main" id="{371AA8D5-C255-487B-9481-C2EED0A15DB6}"/>
              </a:ext>
            </a:extLst>
          </p:cNvPr>
          <p:cNvGraphicFramePr>
            <a:graphicFrameLocks noGrp="1"/>
          </p:cNvGraphicFramePr>
          <p:nvPr>
            <p:ph type="chart" sz="quarter" idx="19"/>
            <p:extLst>
              <p:ext uri="{D42A27DB-BD31-4B8C-83A1-F6EECF244321}">
                <p14:modId xmlns:p14="http://schemas.microsoft.com/office/powerpoint/2010/main" val="2763503387"/>
              </p:ext>
            </p:extLst>
          </p:nvPr>
        </p:nvGraphicFramePr>
        <p:xfrm>
          <a:off x="4697939" y="1868241"/>
          <a:ext cx="4395723" cy="3712659"/>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 Placeholder 2">
            <a:extLst>
              <a:ext uri="{FF2B5EF4-FFF2-40B4-BE49-F238E27FC236}">
                <a16:creationId xmlns:a16="http://schemas.microsoft.com/office/drawing/2014/main" id="{A143226E-3E95-4C25-97A4-0C6CF37232C0}"/>
              </a:ext>
            </a:extLst>
          </p:cNvPr>
          <p:cNvSpPr>
            <a:spLocks noGrp="1"/>
          </p:cNvSpPr>
          <p:nvPr>
            <p:ph type="body" sz="quarter" idx="22"/>
          </p:nvPr>
        </p:nvSpPr>
        <p:spPr>
          <a:xfrm>
            <a:off x="71501" y="5697252"/>
            <a:ext cx="9001063" cy="495834"/>
          </a:xfrm>
        </p:spPr>
        <p:txBody>
          <a:bodyPr/>
          <a:lstStyle/>
          <a:p>
            <a:pPr lvl="0"/>
            <a:r>
              <a:rPr lang="en-US" dirty="0"/>
              <a:t>Note: Breast cancer screening is women ages 50 to 75 who received a mammogram in the past two years; colon cancer screening is adults ages 50 to 75 with a recent colon cancer screening test.</a:t>
            </a:r>
          </a:p>
          <a:p>
            <a:pPr lvl="0"/>
            <a:r>
              <a:rPr lang="en-US" dirty="0"/>
              <a:t>Data: Behavioral Risk Factor Surveillance System (BRFSS), 2018.</a:t>
            </a:r>
          </a:p>
        </p:txBody>
      </p:sp>
      <p:sp>
        <p:nvSpPr>
          <p:cNvPr id="4" name="Title 3">
            <a:extLst>
              <a:ext uri="{FF2B5EF4-FFF2-40B4-BE49-F238E27FC236}">
                <a16:creationId xmlns:a16="http://schemas.microsoft.com/office/drawing/2014/main" id="{661CF18B-7C8F-BB4B-A84F-394066449F8F}"/>
              </a:ext>
            </a:extLst>
          </p:cNvPr>
          <p:cNvSpPr>
            <a:spLocks noGrp="1"/>
          </p:cNvSpPr>
          <p:nvPr>
            <p:ph type="title"/>
          </p:nvPr>
        </p:nvSpPr>
        <p:spPr>
          <a:xfrm>
            <a:off x="71499" y="0"/>
            <a:ext cx="9000999" cy="822960"/>
          </a:xfrm>
        </p:spPr>
        <p:txBody>
          <a:bodyPr/>
          <a:lstStyle/>
          <a:p>
            <a:r>
              <a:rPr lang="en-US" dirty="0"/>
              <a:t>Breast cancer screening rates are high for all groups, but Black and Latinx/Hispanic adults are often diagnosed at more advanced stages.</a:t>
            </a:r>
          </a:p>
        </p:txBody>
      </p:sp>
      <p:graphicFrame>
        <p:nvGraphicFramePr>
          <p:cNvPr id="6" name="Chart Placeholder 7">
            <a:extLst>
              <a:ext uri="{FF2B5EF4-FFF2-40B4-BE49-F238E27FC236}">
                <a16:creationId xmlns:a16="http://schemas.microsoft.com/office/drawing/2014/main" id="{371AA8D5-C255-487B-9481-C2EED0A15DB6}"/>
              </a:ext>
            </a:extLst>
          </p:cNvPr>
          <p:cNvGraphicFramePr>
            <a:graphicFrameLocks/>
          </p:cNvGraphicFramePr>
          <p:nvPr>
            <p:extLst>
              <p:ext uri="{D42A27DB-BD31-4B8C-83A1-F6EECF244321}">
                <p14:modId xmlns:p14="http://schemas.microsoft.com/office/powerpoint/2010/main" val="1659722726"/>
              </p:ext>
            </p:extLst>
          </p:nvPr>
        </p:nvGraphicFramePr>
        <p:xfrm>
          <a:off x="21166" y="1868241"/>
          <a:ext cx="4366274" cy="3712659"/>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7BE608F0-BB55-4557-9F16-2086D04F86C0}"/>
              </a:ext>
            </a:extLst>
          </p:cNvPr>
          <p:cNvSpPr txBox="1"/>
          <p:nvPr/>
        </p:nvSpPr>
        <p:spPr>
          <a:xfrm>
            <a:off x="645954" y="1560465"/>
            <a:ext cx="3208424" cy="307777"/>
          </a:xfrm>
          <a:prstGeom prst="rect">
            <a:avLst/>
          </a:prstGeom>
          <a:noFill/>
        </p:spPr>
        <p:txBody>
          <a:bodyPr wrap="square" rtlCol="0">
            <a:spAutoFit/>
          </a:bodyPr>
          <a:lstStyle/>
          <a:p>
            <a:pPr algn="ctr"/>
            <a:r>
              <a:rPr lang="en-US" sz="1400" b="1" dirty="0">
                <a:latin typeface="Suisse Int'l Bold" panose="020B0804000000000000" pitchFamily="34" charset="77"/>
              </a:rPr>
              <a:t>Breast cancer screening</a:t>
            </a:r>
          </a:p>
        </p:txBody>
      </p:sp>
      <p:sp>
        <p:nvSpPr>
          <p:cNvPr id="10" name="TextBox 9">
            <a:extLst>
              <a:ext uri="{FF2B5EF4-FFF2-40B4-BE49-F238E27FC236}">
                <a16:creationId xmlns:a16="http://schemas.microsoft.com/office/drawing/2014/main" id="{32C0F5CC-6ACD-4F33-850E-4B44CA1871A9}"/>
              </a:ext>
            </a:extLst>
          </p:cNvPr>
          <p:cNvSpPr txBox="1"/>
          <p:nvPr/>
        </p:nvSpPr>
        <p:spPr>
          <a:xfrm>
            <a:off x="5368954" y="1560465"/>
            <a:ext cx="3065486" cy="307777"/>
          </a:xfrm>
          <a:prstGeom prst="rect">
            <a:avLst/>
          </a:prstGeom>
          <a:noFill/>
        </p:spPr>
        <p:txBody>
          <a:bodyPr wrap="square" rtlCol="0">
            <a:spAutoFit/>
          </a:bodyPr>
          <a:lstStyle/>
          <a:p>
            <a:pPr algn="ctr"/>
            <a:r>
              <a:rPr lang="en-US" sz="1400" b="1" dirty="0">
                <a:latin typeface="Suisse Int'l Bold" panose="020B0804000000000000" pitchFamily="34" charset="77"/>
              </a:rPr>
              <a:t>Colon cancer screening</a:t>
            </a:r>
          </a:p>
        </p:txBody>
      </p:sp>
      <p:sp>
        <p:nvSpPr>
          <p:cNvPr id="14" name="TextBox 13">
            <a:extLst>
              <a:ext uri="{FF2B5EF4-FFF2-40B4-BE49-F238E27FC236}">
                <a16:creationId xmlns:a16="http://schemas.microsoft.com/office/drawing/2014/main" id="{DF5B494F-B514-4C99-BCAA-62B4086AD8E4}"/>
              </a:ext>
            </a:extLst>
          </p:cNvPr>
          <p:cNvSpPr txBox="1"/>
          <p:nvPr/>
        </p:nvSpPr>
        <p:spPr>
          <a:xfrm>
            <a:off x="-2522" y="871538"/>
            <a:ext cx="8085698" cy="276999"/>
          </a:xfrm>
          <a:prstGeom prst="rect">
            <a:avLst/>
          </a:prstGeom>
          <a:noFill/>
        </p:spPr>
        <p:txBody>
          <a:bodyPr wrap="square" rtlCol="0">
            <a:spAutoFit/>
          </a:bodyPr>
          <a:lstStyle/>
          <a:p>
            <a:r>
              <a:rPr lang="en-US" sz="1200" dirty="0">
                <a:latin typeface="Suisse Int'l Italic" panose="020B0804000000000000" pitchFamily="34" charset="0"/>
              </a:rPr>
              <a:t>Percent of adults age 18 and older with up-to-date cancer screenings, 2018</a:t>
            </a:r>
          </a:p>
        </p:txBody>
      </p:sp>
      <p:cxnSp>
        <p:nvCxnSpPr>
          <p:cNvPr id="16" name="Straight Connector 15">
            <a:extLst>
              <a:ext uri="{FF2B5EF4-FFF2-40B4-BE49-F238E27FC236}">
                <a16:creationId xmlns:a16="http://schemas.microsoft.com/office/drawing/2014/main" id="{49D028A3-7411-FD48-937B-9691BEBBC994}"/>
              </a:ext>
            </a:extLst>
          </p:cNvPr>
          <p:cNvCxnSpPr>
            <a:cxnSpLocks/>
          </p:cNvCxnSpPr>
          <p:nvPr/>
        </p:nvCxnSpPr>
        <p:spPr>
          <a:xfrm>
            <a:off x="4542689" y="1602410"/>
            <a:ext cx="0" cy="3931920"/>
          </a:xfrm>
          <a:prstGeom prst="line">
            <a:avLst/>
          </a:prstGeom>
          <a:ln w="6350">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4385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Placeholder 7">
            <a:extLst>
              <a:ext uri="{FF2B5EF4-FFF2-40B4-BE49-F238E27FC236}">
                <a16:creationId xmlns:a16="http://schemas.microsoft.com/office/drawing/2014/main" id="{371AA8D5-C255-487B-9481-C2EED0A15DB6}"/>
              </a:ext>
            </a:extLst>
          </p:cNvPr>
          <p:cNvGraphicFramePr>
            <a:graphicFrameLocks noGrp="1"/>
          </p:cNvGraphicFramePr>
          <p:nvPr>
            <p:ph type="chart" sz="quarter" idx="19"/>
            <p:extLst>
              <p:ext uri="{D42A27DB-BD31-4B8C-83A1-F6EECF244321}">
                <p14:modId xmlns:p14="http://schemas.microsoft.com/office/powerpoint/2010/main" val="1823443266"/>
              </p:ext>
            </p:extLst>
          </p:nvPr>
        </p:nvGraphicFramePr>
        <p:xfrm>
          <a:off x="71438" y="1306286"/>
          <a:ext cx="9001125" cy="4342039"/>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 Placeholder 2">
            <a:extLst>
              <a:ext uri="{FF2B5EF4-FFF2-40B4-BE49-F238E27FC236}">
                <a16:creationId xmlns:a16="http://schemas.microsoft.com/office/drawing/2014/main" id="{A143226E-3E95-4C25-97A4-0C6CF37232C0}"/>
              </a:ext>
            </a:extLst>
          </p:cNvPr>
          <p:cNvSpPr>
            <a:spLocks noGrp="1"/>
          </p:cNvSpPr>
          <p:nvPr>
            <p:ph type="body" sz="quarter" idx="22"/>
          </p:nvPr>
        </p:nvSpPr>
        <p:spPr>
          <a:xfrm>
            <a:off x="71501" y="5697252"/>
            <a:ext cx="9001063" cy="495834"/>
          </a:xfrm>
        </p:spPr>
        <p:txBody>
          <a:bodyPr/>
          <a:lstStyle/>
          <a:p>
            <a:pPr lvl="0"/>
            <a:r>
              <a:rPr lang="en-US" dirty="0"/>
              <a:t>Note: Recommended vaccines are the 4:3:1:3:3:1:4 series, which includes ≥4 doses of DTaP/DT/DTP, ≥3 doses of poliovirus vaccine, ≥1 doses of measles-containing vaccine, full series of Hib (3 or 4 doses, depending on product type), ≥3 doses of </a:t>
            </a:r>
            <a:r>
              <a:rPr lang="en-US" dirty="0" err="1"/>
              <a:t>HepB</a:t>
            </a:r>
            <a:r>
              <a:rPr lang="en-US" dirty="0"/>
              <a:t>, ≥1 dose of varicella vaccine, and ≥4 doses of PCV.</a:t>
            </a:r>
          </a:p>
          <a:p>
            <a:pPr lvl="0"/>
            <a:r>
              <a:rPr lang="en-US" dirty="0"/>
              <a:t>Data: National Immunization Survey, 2019.</a:t>
            </a:r>
          </a:p>
        </p:txBody>
      </p:sp>
      <p:sp>
        <p:nvSpPr>
          <p:cNvPr id="4" name="Title 3">
            <a:extLst>
              <a:ext uri="{FF2B5EF4-FFF2-40B4-BE49-F238E27FC236}">
                <a16:creationId xmlns:a16="http://schemas.microsoft.com/office/drawing/2014/main" id="{1FFCA1E4-7360-0049-9D23-911E236FCC57}"/>
              </a:ext>
            </a:extLst>
          </p:cNvPr>
          <p:cNvSpPr>
            <a:spLocks noGrp="1"/>
          </p:cNvSpPr>
          <p:nvPr>
            <p:ph type="title"/>
          </p:nvPr>
        </p:nvSpPr>
        <p:spPr>
          <a:xfrm>
            <a:off x="71499" y="0"/>
            <a:ext cx="9000999" cy="822960"/>
          </a:xfrm>
        </p:spPr>
        <p:txBody>
          <a:bodyPr/>
          <a:lstStyle/>
          <a:p>
            <a:r>
              <a:rPr lang="en-US" dirty="0"/>
              <a:t>Higher child vaccination rates reflect public policy, though rates are still lower for both Black and Latinx/Hispanic children.</a:t>
            </a:r>
          </a:p>
        </p:txBody>
      </p:sp>
      <p:sp>
        <p:nvSpPr>
          <p:cNvPr id="6" name="TextBox 5">
            <a:extLst>
              <a:ext uri="{FF2B5EF4-FFF2-40B4-BE49-F238E27FC236}">
                <a16:creationId xmlns:a16="http://schemas.microsoft.com/office/drawing/2014/main" id="{B8DED2AC-F8C5-4E47-AA87-30DC410E7DFF}"/>
              </a:ext>
            </a:extLst>
          </p:cNvPr>
          <p:cNvSpPr txBox="1"/>
          <p:nvPr/>
        </p:nvSpPr>
        <p:spPr>
          <a:xfrm>
            <a:off x="0" y="871538"/>
            <a:ext cx="8085698" cy="276999"/>
          </a:xfrm>
          <a:prstGeom prst="rect">
            <a:avLst/>
          </a:prstGeom>
          <a:noFill/>
        </p:spPr>
        <p:txBody>
          <a:bodyPr wrap="square" rtlCol="0">
            <a:spAutoFit/>
          </a:bodyPr>
          <a:lstStyle/>
          <a:p>
            <a:r>
              <a:rPr lang="en-US" sz="1200" dirty="0">
                <a:latin typeface="Suisse Int'l Italic" panose="020B0804000000000000" pitchFamily="34" charset="0"/>
              </a:rPr>
              <a:t>Percent of children ages 19–35 months who received all recommended doses of seven key vaccines, 2019</a:t>
            </a:r>
          </a:p>
        </p:txBody>
      </p:sp>
    </p:spTree>
    <p:extLst>
      <p:ext uri="{BB962C8B-B14F-4D97-AF65-F5344CB8AC3E}">
        <p14:creationId xmlns:p14="http://schemas.microsoft.com/office/powerpoint/2010/main" val="1573331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Placeholder 7">
            <a:extLst>
              <a:ext uri="{FF2B5EF4-FFF2-40B4-BE49-F238E27FC236}">
                <a16:creationId xmlns:a16="http://schemas.microsoft.com/office/drawing/2014/main" id="{371AA8D5-C255-487B-9481-C2EED0A15DB6}"/>
              </a:ext>
            </a:extLst>
          </p:cNvPr>
          <p:cNvGraphicFramePr>
            <a:graphicFrameLocks noGrp="1"/>
          </p:cNvGraphicFramePr>
          <p:nvPr>
            <p:ph type="chart" sz="quarter" idx="19"/>
            <p:extLst>
              <p:ext uri="{D42A27DB-BD31-4B8C-83A1-F6EECF244321}">
                <p14:modId xmlns:p14="http://schemas.microsoft.com/office/powerpoint/2010/main" val="1758684632"/>
              </p:ext>
            </p:extLst>
          </p:nvPr>
        </p:nvGraphicFramePr>
        <p:xfrm>
          <a:off x="71438" y="1306285"/>
          <a:ext cx="9001125" cy="4342039"/>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 Placeholder 2">
            <a:extLst>
              <a:ext uri="{FF2B5EF4-FFF2-40B4-BE49-F238E27FC236}">
                <a16:creationId xmlns:a16="http://schemas.microsoft.com/office/drawing/2014/main" id="{65ABEF8F-EBFC-497D-8845-BD2CBE9F56B4}"/>
              </a:ext>
            </a:extLst>
          </p:cNvPr>
          <p:cNvSpPr>
            <a:spLocks noGrp="1"/>
          </p:cNvSpPr>
          <p:nvPr>
            <p:ph type="body" sz="quarter" idx="22"/>
          </p:nvPr>
        </p:nvSpPr>
        <p:spPr>
          <a:xfrm>
            <a:off x="71501" y="5697252"/>
            <a:ext cx="9001063" cy="495834"/>
          </a:xfrm>
        </p:spPr>
        <p:txBody>
          <a:bodyPr/>
          <a:lstStyle/>
          <a:p>
            <a:pPr lvl="0"/>
            <a:r>
              <a:rPr lang="en-US"/>
              <a:t>Data: Behavioral Risk Factor Surveillance System (BRFSS), 2019.</a:t>
            </a:r>
          </a:p>
        </p:txBody>
      </p:sp>
      <p:sp>
        <p:nvSpPr>
          <p:cNvPr id="4" name="Title 3">
            <a:extLst>
              <a:ext uri="{FF2B5EF4-FFF2-40B4-BE49-F238E27FC236}">
                <a16:creationId xmlns:a16="http://schemas.microsoft.com/office/drawing/2014/main" id="{17503C22-91E9-8745-BB52-37571F0E0E76}"/>
              </a:ext>
            </a:extLst>
          </p:cNvPr>
          <p:cNvSpPr>
            <a:spLocks noGrp="1"/>
          </p:cNvSpPr>
          <p:nvPr>
            <p:ph type="title"/>
          </p:nvPr>
        </p:nvSpPr>
        <p:spPr>
          <a:xfrm>
            <a:off x="71499" y="0"/>
            <a:ext cx="9000999" cy="822960"/>
          </a:xfrm>
        </p:spPr>
        <p:txBody>
          <a:bodyPr>
            <a:noAutofit/>
          </a:bodyPr>
          <a:lstStyle/>
          <a:p>
            <a:r>
              <a:rPr lang="en-US" sz="1700" dirty="0"/>
              <a:t>Adult flu vaccination rates are below the target for all groups, but especially among Black and Latinx/Hispanic adults who face more access barriers.</a:t>
            </a:r>
          </a:p>
        </p:txBody>
      </p:sp>
      <p:sp>
        <p:nvSpPr>
          <p:cNvPr id="7" name="TextBox 6">
            <a:extLst>
              <a:ext uri="{FF2B5EF4-FFF2-40B4-BE49-F238E27FC236}">
                <a16:creationId xmlns:a16="http://schemas.microsoft.com/office/drawing/2014/main" id="{70BDE165-CE66-4B8B-8D61-8B1BF03F9739}"/>
              </a:ext>
            </a:extLst>
          </p:cNvPr>
          <p:cNvSpPr txBox="1"/>
          <p:nvPr/>
        </p:nvSpPr>
        <p:spPr>
          <a:xfrm>
            <a:off x="0" y="871538"/>
            <a:ext cx="8085698" cy="276999"/>
          </a:xfrm>
          <a:prstGeom prst="rect">
            <a:avLst/>
          </a:prstGeom>
          <a:noFill/>
        </p:spPr>
        <p:txBody>
          <a:bodyPr wrap="square" rtlCol="0">
            <a:spAutoFit/>
          </a:bodyPr>
          <a:lstStyle/>
          <a:p>
            <a:r>
              <a:rPr lang="en-US" sz="1200" dirty="0">
                <a:latin typeface="Suisse Int'l Italic" panose="020B0804000000000000" pitchFamily="34" charset="0"/>
              </a:rPr>
              <a:t>Percent of adults age 18 and older with a seasonal flu shot in the past year, 2019</a:t>
            </a:r>
          </a:p>
        </p:txBody>
      </p:sp>
    </p:spTree>
    <p:extLst>
      <p:ext uri="{BB962C8B-B14F-4D97-AF65-F5344CB8AC3E}">
        <p14:creationId xmlns:p14="http://schemas.microsoft.com/office/powerpoint/2010/main" val="18414761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Placeholder 7">
            <a:extLst>
              <a:ext uri="{FF2B5EF4-FFF2-40B4-BE49-F238E27FC236}">
                <a16:creationId xmlns:a16="http://schemas.microsoft.com/office/drawing/2014/main" id="{371AA8D5-C255-487B-9481-C2EED0A15DB6}"/>
              </a:ext>
            </a:extLst>
          </p:cNvPr>
          <p:cNvGraphicFramePr>
            <a:graphicFrameLocks noGrp="1"/>
          </p:cNvGraphicFramePr>
          <p:nvPr>
            <p:ph type="chart" sz="quarter" idx="19"/>
            <p:extLst>
              <p:ext uri="{D42A27DB-BD31-4B8C-83A1-F6EECF244321}">
                <p14:modId xmlns:p14="http://schemas.microsoft.com/office/powerpoint/2010/main" val="3091462211"/>
              </p:ext>
            </p:extLst>
          </p:nvPr>
        </p:nvGraphicFramePr>
        <p:xfrm>
          <a:off x="71438" y="1306285"/>
          <a:ext cx="9001125" cy="4342039"/>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 Placeholder 2">
            <a:extLst>
              <a:ext uri="{FF2B5EF4-FFF2-40B4-BE49-F238E27FC236}">
                <a16:creationId xmlns:a16="http://schemas.microsoft.com/office/drawing/2014/main" id="{A143226E-3E95-4C25-97A4-0C6CF37232C0}"/>
              </a:ext>
            </a:extLst>
          </p:cNvPr>
          <p:cNvSpPr>
            <a:spLocks noGrp="1"/>
          </p:cNvSpPr>
          <p:nvPr>
            <p:ph type="body" sz="quarter" idx="22"/>
          </p:nvPr>
        </p:nvSpPr>
        <p:spPr>
          <a:xfrm>
            <a:off x="71501" y="5697252"/>
            <a:ext cx="9001063" cy="495834"/>
          </a:xfrm>
        </p:spPr>
        <p:txBody>
          <a:bodyPr/>
          <a:lstStyle/>
          <a:p>
            <a:pPr lvl="0"/>
            <a:r>
              <a:rPr lang="en-US" dirty="0"/>
              <a:t>Data: Behavioral Risk Factor Surveillance System (BRFSS), 2018.</a:t>
            </a:r>
          </a:p>
        </p:txBody>
      </p:sp>
      <p:sp>
        <p:nvSpPr>
          <p:cNvPr id="4" name="Title 3">
            <a:extLst>
              <a:ext uri="{FF2B5EF4-FFF2-40B4-BE49-F238E27FC236}">
                <a16:creationId xmlns:a16="http://schemas.microsoft.com/office/drawing/2014/main" id="{D067D0A6-48AC-B743-B02B-275013795DE8}"/>
              </a:ext>
            </a:extLst>
          </p:cNvPr>
          <p:cNvSpPr>
            <a:spLocks noGrp="1"/>
          </p:cNvSpPr>
          <p:nvPr>
            <p:ph type="title"/>
          </p:nvPr>
        </p:nvSpPr>
        <p:spPr>
          <a:xfrm>
            <a:off x="71499" y="0"/>
            <a:ext cx="9000999" cy="822960"/>
          </a:xfrm>
        </p:spPr>
        <p:txBody>
          <a:bodyPr/>
          <a:lstStyle/>
          <a:p>
            <a:r>
              <a:rPr lang="en-US" dirty="0"/>
              <a:t>Black and Latinx/Hispanic adults are less likely to receive dental care services, which insurance plans often do not cover.</a:t>
            </a:r>
          </a:p>
        </p:txBody>
      </p:sp>
      <p:sp>
        <p:nvSpPr>
          <p:cNvPr id="6" name="TextBox 5">
            <a:extLst>
              <a:ext uri="{FF2B5EF4-FFF2-40B4-BE49-F238E27FC236}">
                <a16:creationId xmlns:a16="http://schemas.microsoft.com/office/drawing/2014/main" id="{7ABB46DF-B117-4835-BABD-0285FC635D73}"/>
              </a:ext>
            </a:extLst>
          </p:cNvPr>
          <p:cNvSpPr txBox="1"/>
          <p:nvPr/>
        </p:nvSpPr>
        <p:spPr>
          <a:xfrm>
            <a:off x="0" y="871538"/>
            <a:ext cx="8085698" cy="276999"/>
          </a:xfrm>
          <a:prstGeom prst="rect">
            <a:avLst/>
          </a:prstGeom>
          <a:noFill/>
        </p:spPr>
        <p:txBody>
          <a:bodyPr wrap="square" rtlCol="0">
            <a:spAutoFit/>
          </a:bodyPr>
          <a:lstStyle/>
          <a:p>
            <a:r>
              <a:rPr lang="en-US" sz="1200" dirty="0">
                <a:latin typeface="Suisse Int'l Italic" panose="020B0804000000000000" pitchFamily="34" charset="0"/>
              </a:rPr>
              <a:t>Percent of adults age 18 and older with a dental visit in the past year, 2018</a:t>
            </a:r>
          </a:p>
        </p:txBody>
      </p:sp>
    </p:spTree>
    <p:extLst>
      <p:ext uri="{BB962C8B-B14F-4D97-AF65-F5344CB8AC3E}">
        <p14:creationId xmlns:p14="http://schemas.microsoft.com/office/powerpoint/2010/main" val="4410143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Placeholder 7">
            <a:extLst>
              <a:ext uri="{FF2B5EF4-FFF2-40B4-BE49-F238E27FC236}">
                <a16:creationId xmlns:a16="http://schemas.microsoft.com/office/drawing/2014/main" id="{371AA8D5-C255-487B-9481-C2EED0A15DB6}"/>
              </a:ext>
            </a:extLst>
          </p:cNvPr>
          <p:cNvGraphicFramePr>
            <a:graphicFrameLocks noGrp="1"/>
          </p:cNvGraphicFramePr>
          <p:nvPr>
            <p:ph type="chart" sz="quarter" idx="19"/>
            <p:extLst>
              <p:ext uri="{D42A27DB-BD31-4B8C-83A1-F6EECF244321}">
                <p14:modId xmlns:p14="http://schemas.microsoft.com/office/powerpoint/2010/main" val="3662379331"/>
              </p:ext>
            </p:extLst>
          </p:nvPr>
        </p:nvGraphicFramePr>
        <p:xfrm>
          <a:off x="71438" y="1306285"/>
          <a:ext cx="9001125" cy="4342039"/>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 Placeholder 2">
            <a:extLst>
              <a:ext uri="{FF2B5EF4-FFF2-40B4-BE49-F238E27FC236}">
                <a16:creationId xmlns:a16="http://schemas.microsoft.com/office/drawing/2014/main" id="{A143226E-3E95-4C25-97A4-0C6CF37232C0}"/>
              </a:ext>
            </a:extLst>
          </p:cNvPr>
          <p:cNvSpPr>
            <a:spLocks noGrp="1"/>
          </p:cNvSpPr>
          <p:nvPr>
            <p:ph type="body" sz="quarter" idx="22"/>
          </p:nvPr>
        </p:nvSpPr>
        <p:spPr>
          <a:xfrm>
            <a:off x="71501" y="5697252"/>
            <a:ext cx="9001063" cy="495834"/>
          </a:xfrm>
        </p:spPr>
        <p:txBody>
          <a:bodyPr/>
          <a:lstStyle/>
          <a:p>
            <a:pPr lvl="0"/>
            <a:r>
              <a:rPr lang="en-US" dirty="0">
                <a:latin typeface="Suisse Int'l" panose="020B0504000000000000" pitchFamily="34" charset="-78"/>
                <a:cs typeface="Suisse Int'l" panose="020B0504000000000000" pitchFamily="34" charset="-78"/>
              </a:rPr>
              <a:t>Data: Chart reproduced from </a:t>
            </a:r>
            <a:r>
              <a:rPr lang="en-US" dirty="0">
                <a:effectLst/>
                <a:latin typeface="Suisse Int'l" panose="020B0504000000000000" pitchFamily="34" charset="-78"/>
                <a:ea typeface="Calibri" panose="020F0502020204030204" pitchFamily="34" charset="0"/>
                <a:cs typeface="Suisse Int'l" panose="020B0504000000000000" pitchFamily="34" charset="-78"/>
              </a:rPr>
              <a:t>National Institute of Mental Health, “</a:t>
            </a:r>
            <a:r>
              <a:rPr lang="en-US" u="sng" dirty="0">
                <a:solidFill>
                  <a:srgbClr val="0563C1"/>
                </a:solidFill>
                <a:effectLst/>
                <a:latin typeface="Suisse Int'l" panose="020B0504000000000000" pitchFamily="34" charset="-78"/>
                <a:ea typeface="Calibri" panose="020F0502020204030204" pitchFamily="34" charset="0"/>
                <a:cs typeface="Suisse Int'l" panose="020B0504000000000000" pitchFamily="34" charset="-78"/>
                <a:hlinkClick r:id="rId3"/>
              </a:rPr>
              <a:t>Mental Illness</a:t>
            </a:r>
            <a:r>
              <a:rPr lang="en-US" dirty="0">
                <a:effectLst/>
                <a:latin typeface="Suisse Int'l" panose="020B0504000000000000" pitchFamily="34" charset="-78"/>
                <a:ea typeface="Calibri" panose="020F0502020204030204" pitchFamily="34" charset="0"/>
                <a:cs typeface="Suisse Int'l" panose="020B0504000000000000" pitchFamily="34" charset="-78"/>
              </a:rPr>
              <a:t>,” NIMH, last updated Jan. 2021. See “Figure 2. Mental Health Services Received in Past Year Among U.S. Adults with Any Mental Illness (2019).” Data from SAMHSA, National Survey on Drug Use and Health (NSDUH), 2019</a:t>
            </a:r>
            <a:r>
              <a:rPr lang="en-US" dirty="0">
                <a:latin typeface="Suisse Int'l" panose="020B0504000000000000" pitchFamily="34" charset="-78"/>
                <a:cs typeface="Suisse Int'l" panose="020B0504000000000000" pitchFamily="34" charset="-78"/>
              </a:rPr>
              <a:t>.</a:t>
            </a:r>
          </a:p>
        </p:txBody>
      </p:sp>
      <p:sp>
        <p:nvSpPr>
          <p:cNvPr id="4" name="Title 3">
            <a:extLst>
              <a:ext uri="{FF2B5EF4-FFF2-40B4-BE49-F238E27FC236}">
                <a16:creationId xmlns:a16="http://schemas.microsoft.com/office/drawing/2014/main" id="{DE35E66F-48C1-D842-8C63-6E3B4CFE0ADF}"/>
              </a:ext>
            </a:extLst>
          </p:cNvPr>
          <p:cNvSpPr>
            <a:spLocks noGrp="1"/>
          </p:cNvSpPr>
          <p:nvPr>
            <p:ph type="title"/>
          </p:nvPr>
        </p:nvSpPr>
        <p:spPr>
          <a:xfrm>
            <a:off x="71499" y="0"/>
            <a:ext cx="9000999" cy="822960"/>
          </a:xfrm>
        </p:spPr>
        <p:txBody>
          <a:bodyPr/>
          <a:lstStyle/>
          <a:p>
            <a:r>
              <a:rPr lang="en-US" dirty="0"/>
              <a:t>Black and Latinx/Hispanic adults with a mental health illness are less likely to receive mental health care.</a:t>
            </a:r>
          </a:p>
        </p:txBody>
      </p:sp>
      <p:sp>
        <p:nvSpPr>
          <p:cNvPr id="7" name="TextBox 6">
            <a:extLst>
              <a:ext uri="{FF2B5EF4-FFF2-40B4-BE49-F238E27FC236}">
                <a16:creationId xmlns:a16="http://schemas.microsoft.com/office/drawing/2014/main" id="{3809F8A6-669C-4872-86DC-5DE02D11BEF5}"/>
              </a:ext>
            </a:extLst>
          </p:cNvPr>
          <p:cNvSpPr txBox="1"/>
          <p:nvPr/>
        </p:nvSpPr>
        <p:spPr>
          <a:xfrm>
            <a:off x="0" y="871538"/>
            <a:ext cx="8229600" cy="274320"/>
          </a:xfrm>
          <a:prstGeom prst="rect">
            <a:avLst/>
          </a:prstGeom>
          <a:noFill/>
        </p:spPr>
        <p:txBody>
          <a:bodyPr wrap="square" rtlCol="0">
            <a:spAutoFit/>
          </a:bodyPr>
          <a:lstStyle/>
          <a:p>
            <a:r>
              <a:rPr lang="en-US" sz="1200" dirty="0">
                <a:latin typeface="Suisse Int'l Italic" panose="020B0804000000000000" pitchFamily="34" charset="0"/>
              </a:rPr>
              <a:t>Percent of adults age 18 and older with any mental illness who received mental health services in the past year, 2019</a:t>
            </a:r>
          </a:p>
        </p:txBody>
      </p:sp>
    </p:spTree>
    <p:extLst>
      <p:ext uri="{BB962C8B-B14F-4D97-AF65-F5344CB8AC3E}">
        <p14:creationId xmlns:p14="http://schemas.microsoft.com/office/powerpoint/2010/main" val="8011015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Placeholder 7">
            <a:extLst>
              <a:ext uri="{FF2B5EF4-FFF2-40B4-BE49-F238E27FC236}">
                <a16:creationId xmlns:a16="http://schemas.microsoft.com/office/drawing/2014/main" id="{371AA8D5-C255-487B-9481-C2EED0A15DB6}"/>
              </a:ext>
            </a:extLst>
          </p:cNvPr>
          <p:cNvGraphicFramePr>
            <a:graphicFrameLocks noGrp="1"/>
          </p:cNvGraphicFramePr>
          <p:nvPr>
            <p:ph type="chart" sz="quarter" idx="19"/>
            <p:extLst>
              <p:ext uri="{D42A27DB-BD31-4B8C-83A1-F6EECF244321}">
                <p14:modId xmlns:p14="http://schemas.microsoft.com/office/powerpoint/2010/main" val="1436401985"/>
              </p:ext>
            </p:extLst>
          </p:nvPr>
        </p:nvGraphicFramePr>
        <p:xfrm>
          <a:off x="71438" y="1306287"/>
          <a:ext cx="9001125" cy="4342038"/>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 Placeholder 2">
            <a:extLst>
              <a:ext uri="{FF2B5EF4-FFF2-40B4-BE49-F238E27FC236}">
                <a16:creationId xmlns:a16="http://schemas.microsoft.com/office/drawing/2014/main" id="{A143226E-3E95-4C25-97A4-0C6CF37232C0}"/>
              </a:ext>
            </a:extLst>
          </p:cNvPr>
          <p:cNvSpPr>
            <a:spLocks noGrp="1"/>
          </p:cNvSpPr>
          <p:nvPr>
            <p:ph type="body" sz="quarter" idx="22"/>
          </p:nvPr>
        </p:nvSpPr>
        <p:spPr>
          <a:xfrm>
            <a:off x="71501" y="5697252"/>
            <a:ext cx="9001063" cy="495834"/>
          </a:xfrm>
        </p:spPr>
        <p:txBody>
          <a:bodyPr/>
          <a:lstStyle/>
          <a:p>
            <a:pPr lvl="0"/>
            <a:r>
              <a:rPr lang="en-US"/>
              <a:t>Data: Behavioral Risk Factor Surveillance System (BRFSS), 2019.</a:t>
            </a:r>
          </a:p>
        </p:txBody>
      </p:sp>
      <p:sp>
        <p:nvSpPr>
          <p:cNvPr id="4" name="Title 3">
            <a:extLst>
              <a:ext uri="{FF2B5EF4-FFF2-40B4-BE49-F238E27FC236}">
                <a16:creationId xmlns:a16="http://schemas.microsoft.com/office/drawing/2014/main" id="{4F03D501-8F66-3E4A-A3F6-0E3992DC5375}"/>
              </a:ext>
            </a:extLst>
          </p:cNvPr>
          <p:cNvSpPr>
            <a:spLocks noGrp="1"/>
          </p:cNvSpPr>
          <p:nvPr>
            <p:ph type="title"/>
          </p:nvPr>
        </p:nvSpPr>
        <p:spPr>
          <a:xfrm>
            <a:off x="71499" y="0"/>
            <a:ext cx="9000999" cy="822960"/>
          </a:xfrm>
        </p:spPr>
        <p:txBody>
          <a:bodyPr/>
          <a:lstStyle/>
          <a:p>
            <a:r>
              <a:rPr lang="en-US" dirty="0"/>
              <a:t>Latinx/Hispanic and Black working-age adults are more likely to report being in fair or poor health.</a:t>
            </a:r>
          </a:p>
        </p:txBody>
      </p:sp>
      <p:sp>
        <p:nvSpPr>
          <p:cNvPr id="6" name="TextBox 5">
            <a:extLst>
              <a:ext uri="{FF2B5EF4-FFF2-40B4-BE49-F238E27FC236}">
                <a16:creationId xmlns:a16="http://schemas.microsoft.com/office/drawing/2014/main" id="{3A71DF86-87D8-409E-A4CB-431DE63A0043}"/>
              </a:ext>
            </a:extLst>
          </p:cNvPr>
          <p:cNvSpPr txBox="1"/>
          <p:nvPr/>
        </p:nvSpPr>
        <p:spPr>
          <a:xfrm>
            <a:off x="0" y="871538"/>
            <a:ext cx="8085698" cy="276999"/>
          </a:xfrm>
          <a:prstGeom prst="rect">
            <a:avLst/>
          </a:prstGeom>
          <a:noFill/>
        </p:spPr>
        <p:txBody>
          <a:bodyPr wrap="square" rtlCol="0">
            <a:spAutoFit/>
          </a:bodyPr>
          <a:lstStyle/>
          <a:p>
            <a:r>
              <a:rPr lang="en-US" sz="1200" dirty="0">
                <a:latin typeface="Suisse Int'l Italic" panose="020B0804000000000000" pitchFamily="34" charset="0"/>
              </a:rPr>
              <a:t>Percent of adults ages 18</a:t>
            </a:r>
            <a:r>
              <a:rPr lang="en-US" sz="1200" b="1" dirty="0">
                <a:latin typeface="Suisse Int'l Italic" panose="020B0804000000000000" pitchFamily="34" charset="0"/>
              </a:rPr>
              <a:t>–</a:t>
            </a:r>
            <a:r>
              <a:rPr lang="en-US" sz="1200" dirty="0">
                <a:latin typeface="Suisse Int'l Italic" panose="020B0804000000000000" pitchFamily="34" charset="0"/>
              </a:rPr>
              <a:t>64 who report being in fair or poor health, 2019</a:t>
            </a:r>
          </a:p>
        </p:txBody>
      </p:sp>
    </p:spTree>
    <p:extLst>
      <p:ext uri="{BB962C8B-B14F-4D97-AF65-F5344CB8AC3E}">
        <p14:creationId xmlns:p14="http://schemas.microsoft.com/office/powerpoint/2010/main" val="30613055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C24DFD3-8180-CC46-A78E-2FC1AA50765E}"/>
              </a:ext>
            </a:extLst>
          </p:cNvPr>
          <p:cNvPicPr>
            <a:picLocks noChangeAspect="1"/>
          </p:cNvPicPr>
          <p:nvPr/>
        </p:nvPicPr>
        <p:blipFill>
          <a:blip r:embed="rId2"/>
          <a:stretch>
            <a:fillRect/>
          </a:stretch>
        </p:blipFill>
        <p:spPr>
          <a:xfrm>
            <a:off x="-2" y="476930"/>
            <a:ext cx="9144000" cy="4114800"/>
          </a:xfrm>
          <a:prstGeom prst="rect">
            <a:avLst/>
          </a:prstGeom>
        </p:spPr>
      </p:pic>
      <p:sp>
        <p:nvSpPr>
          <p:cNvPr id="12" name="Text Placeholder 2">
            <a:extLst>
              <a:ext uri="{FF2B5EF4-FFF2-40B4-BE49-F238E27FC236}">
                <a16:creationId xmlns:a16="http://schemas.microsoft.com/office/drawing/2014/main" id="{A143226E-3E95-4C25-97A4-0C6CF37232C0}"/>
              </a:ext>
            </a:extLst>
          </p:cNvPr>
          <p:cNvSpPr>
            <a:spLocks noGrp="1"/>
          </p:cNvSpPr>
          <p:nvPr>
            <p:ph type="body" sz="quarter" idx="22"/>
          </p:nvPr>
        </p:nvSpPr>
        <p:spPr>
          <a:xfrm>
            <a:off x="71438" y="5697538"/>
            <a:ext cx="9001125" cy="495300"/>
          </a:xfrm>
        </p:spPr>
        <p:txBody>
          <a:bodyPr/>
          <a:lstStyle/>
          <a:p>
            <a:pPr lvl="0"/>
            <a:r>
              <a:rPr lang="en-US" dirty="0"/>
              <a:t>Notes: Obesity is measured by adults with BMI ≥ 30. Map groupings are calculated by taking the 25th, 50th, and 75th percentiles across the full distribution of state rates for all three racial/ethnic groups.</a:t>
            </a:r>
          </a:p>
          <a:p>
            <a:pPr lvl="0"/>
            <a:r>
              <a:rPr lang="en-US" dirty="0"/>
              <a:t>Data: Behavioral Risk Factor Surveillance System (BRFSS), 2019.</a:t>
            </a:r>
          </a:p>
        </p:txBody>
      </p:sp>
      <p:sp>
        <p:nvSpPr>
          <p:cNvPr id="3" name="Title 2">
            <a:extLst>
              <a:ext uri="{FF2B5EF4-FFF2-40B4-BE49-F238E27FC236}">
                <a16:creationId xmlns:a16="http://schemas.microsoft.com/office/drawing/2014/main" id="{EE874EA7-7B92-1846-8765-FCC9B34B18DF}"/>
              </a:ext>
            </a:extLst>
          </p:cNvPr>
          <p:cNvSpPr>
            <a:spLocks noGrp="1"/>
          </p:cNvSpPr>
          <p:nvPr>
            <p:ph type="title"/>
          </p:nvPr>
        </p:nvSpPr>
        <p:spPr>
          <a:xfrm>
            <a:off x="71499" y="0"/>
            <a:ext cx="9000999" cy="822960"/>
          </a:xfrm>
        </p:spPr>
        <p:txBody>
          <a:bodyPr>
            <a:normAutofit/>
          </a:bodyPr>
          <a:lstStyle/>
          <a:p>
            <a:r>
              <a:rPr lang="en-US" dirty="0"/>
              <a:t>All groups report elevated obesity. Black and Latinx/Hispanic adults, whose living environments can be impacted by policies like residential segregation, report higher rates in most states.</a:t>
            </a:r>
          </a:p>
        </p:txBody>
      </p:sp>
      <p:sp>
        <p:nvSpPr>
          <p:cNvPr id="4" name="TextBox 3"/>
          <p:cNvSpPr txBox="1"/>
          <p:nvPr/>
        </p:nvSpPr>
        <p:spPr>
          <a:xfrm>
            <a:off x="887315" y="1370129"/>
            <a:ext cx="1902804" cy="307777"/>
          </a:xfrm>
          <a:prstGeom prst="rect">
            <a:avLst/>
          </a:prstGeom>
          <a:noFill/>
        </p:spPr>
        <p:txBody>
          <a:bodyPr wrap="square" rtlCol="0">
            <a:spAutoFit/>
          </a:bodyPr>
          <a:lstStyle/>
          <a:p>
            <a:pPr algn="ctr"/>
            <a:r>
              <a:rPr lang="en-US" sz="1400" b="1" dirty="0">
                <a:latin typeface="Suisse Int'l Bold" panose="020B0804000000000000" pitchFamily="34" charset="77"/>
              </a:rPr>
              <a:t>White</a:t>
            </a:r>
          </a:p>
        </p:txBody>
      </p:sp>
      <p:sp>
        <p:nvSpPr>
          <p:cNvPr id="9" name="TextBox 8"/>
          <p:cNvSpPr txBox="1"/>
          <p:nvPr/>
        </p:nvSpPr>
        <p:spPr>
          <a:xfrm>
            <a:off x="6586093" y="1370128"/>
            <a:ext cx="2353775" cy="307777"/>
          </a:xfrm>
          <a:prstGeom prst="rect">
            <a:avLst/>
          </a:prstGeom>
          <a:noFill/>
        </p:spPr>
        <p:txBody>
          <a:bodyPr wrap="square" rtlCol="0">
            <a:spAutoFit/>
          </a:bodyPr>
          <a:lstStyle/>
          <a:p>
            <a:pPr algn="ctr"/>
            <a:r>
              <a:rPr lang="en-US" sz="1400" b="1" dirty="0">
                <a:latin typeface="Suisse Int'l Bold" panose="020B0804000000000000" pitchFamily="34" charset="77"/>
              </a:rPr>
              <a:t>Latinx/Hispanic</a:t>
            </a:r>
          </a:p>
        </p:txBody>
      </p:sp>
      <p:sp>
        <p:nvSpPr>
          <p:cNvPr id="23" name="TextBox 22"/>
          <p:cNvSpPr txBox="1"/>
          <p:nvPr/>
        </p:nvSpPr>
        <p:spPr>
          <a:xfrm>
            <a:off x="3716323" y="1370128"/>
            <a:ext cx="2353775" cy="307777"/>
          </a:xfrm>
          <a:prstGeom prst="rect">
            <a:avLst/>
          </a:prstGeom>
          <a:noFill/>
        </p:spPr>
        <p:txBody>
          <a:bodyPr wrap="square" rtlCol="0">
            <a:spAutoFit/>
          </a:bodyPr>
          <a:lstStyle/>
          <a:p>
            <a:pPr algn="ctr"/>
            <a:r>
              <a:rPr lang="en-US" sz="1400" b="1" dirty="0">
                <a:latin typeface="Suisse Int'l Bold" panose="020B0804000000000000" pitchFamily="34" charset="77"/>
              </a:rPr>
              <a:t>Black</a:t>
            </a:r>
          </a:p>
        </p:txBody>
      </p:sp>
      <p:sp>
        <p:nvSpPr>
          <p:cNvPr id="16" name="TextBox 15">
            <a:extLst>
              <a:ext uri="{FF2B5EF4-FFF2-40B4-BE49-F238E27FC236}">
                <a16:creationId xmlns:a16="http://schemas.microsoft.com/office/drawing/2014/main" id="{5216B9C1-8F06-4815-8D29-CF61F01CC5D1}"/>
              </a:ext>
            </a:extLst>
          </p:cNvPr>
          <p:cNvSpPr txBox="1"/>
          <p:nvPr/>
        </p:nvSpPr>
        <p:spPr>
          <a:xfrm>
            <a:off x="0" y="865791"/>
            <a:ext cx="8085698" cy="276999"/>
          </a:xfrm>
          <a:prstGeom prst="rect">
            <a:avLst/>
          </a:prstGeom>
          <a:noFill/>
        </p:spPr>
        <p:txBody>
          <a:bodyPr wrap="square" rtlCol="0">
            <a:spAutoFit/>
          </a:bodyPr>
          <a:lstStyle/>
          <a:p>
            <a:r>
              <a:rPr lang="en-US" sz="1200" dirty="0">
                <a:latin typeface="Suisse Int'l Italic" panose="020B0804000000000000" pitchFamily="34" charset="0"/>
              </a:rPr>
              <a:t>Percent of adults ages 18</a:t>
            </a:r>
            <a:r>
              <a:rPr lang="en-US" sz="1200" b="1" dirty="0">
                <a:latin typeface="Suisse Int'l Italic" panose="020B0804000000000000" pitchFamily="34" charset="0"/>
              </a:rPr>
              <a:t>–</a:t>
            </a:r>
            <a:r>
              <a:rPr lang="en-US" sz="1200" dirty="0">
                <a:latin typeface="Suisse Int'l Italic" panose="020B0804000000000000" pitchFamily="34" charset="0"/>
              </a:rPr>
              <a:t>64 who are obese, by state, 2019</a:t>
            </a:r>
          </a:p>
        </p:txBody>
      </p:sp>
      <p:graphicFrame>
        <p:nvGraphicFramePr>
          <p:cNvPr id="20" name="Table 19">
            <a:extLst>
              <a:ext uri="{FF2B5EF4-FFF2-40B4-BE49-F238E27FC236}">
                <a16:creationId xmlns:a16="http://schemas.microsoft.com/office/drawing/2014/main" id="{290D5B93-6219-485E-960E-1886BE0CD206}"/>
              </a:ext>
            </a:extLst>
          </p:cNvPr>
          <p:cNvGraphicFramePr>
            <a:graphicFrameLocks noGrp="1"/>
          </p:cNvGraphicFramePr>
          <p:nvPr>
            <p:extLst>
              <p:ext uri="{D42A27DB-BD31-4B8C-83A1-F6EECF244321}">
                <p14:modId xmlns:p14="http://schemas.microsoft.com/office/powerpoint/2010/main" val="1685753235"/>
              </p:ext>
            </p:extLst>
          </p:nvPr>
        </p:nvGraphicFramePr>
        <p:xfrm>
          <a:off x="1612888" y="3831010"/>
          <a:ext cx="5918224" cy="1788055"/>
        </p:xfrm>
        <a:graphic>
          <a:graphicData uri="http://schemas.openxmlformats.org/drawingml/2006/table">
            <a:tbl>
              <a:tblPr firstRow="1" bandRow="1">
                <a:tableStyleId>{2D5ABB26-0587-4C30-8999-92F81FD0307C}</a:tableStyleId>
              </a:tblPr>
              <a:tblGrid>
                <a:gridCol w="411855">
                  <a:extLst>
                    <a:ext uri="{9D8B030D-6E8A-4147-A177-3AD203B41FA5}">
                      <a16:colId xmlns:a16="http://schemas.microsoft.com/office/drawing/2014/main" val="3233833610"/>
                    </a:ext>
                  </a:extLst>
                </a:gridCol>
                <a:gridCol w="1324099">
                  <a:extLst>
                    <a:ext uri="{9D8B030D-6E8A-4147-A177-3AD203B41FA5}">
                      <a16:colId xmlns:a16="http://schemas.microsoft.com/office/drawing/2014/main" val="3594034793"/>
                    </a:ext>
                  </a:extLst>
                </a:gridCol>
                <a:gridCol w="1448789">
                  <a:extLst>
                    <a:ext uri="{9D8B030D-6E8A-4147-A177-3AD203B41FA5}">
                      <a16:colId xmlns:a16="http://schemas.microsoft.com/office/drawing/2014/main" val="1419313025"/>
                    </a:ext>
                  </a:extLst>
                </a:gridCol>
                <a:gridCol w="1407189">
                  <a:extLst>
                    <a:ext uri="{9D8B030D-6E8A-4147-A177-3AD203B41FA5}">
                      <a16:colId xmlns:a16="http://schemas.microsoft.com/office/drawing/2014/main" val="1823236477"/>
                    </a:ext>
                  </a:extLst>
                </a:gridCol>
                <a:gridCol w="1326292">
                  <a:extLst>
                    <a:ext uri="{9D8B030D-6E8A-4147-A177-3AD203B41FA5}">
                      <a16:colId xmlns:a16="http://schemas.microsoft.com/office/drawing/2014/main" val="2337908104"/>
                    </a:ext>
                  </a:extLst>
                </a:gridCol>
              </a:tblGrid>
              <a:tr h="389304">
                <a:tc gridSpan="2">
                  <a:txBody>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lang="en-US" sz="1100" b="1" i="0" dirty="0">
                          <a:latin typeface="Suisse Int'l Bold" panose="020B0804000000000000" pitchFamily="34" charset="77"/>
                        </a:rPr>
                        <a:t>Share of adults </a:t>
                      </a:r>
                      <a:br>
                        <a:rPr lang="en-US" sz="1100" b="1" i="0" dirty="0">
                          <a:latin typeface="Suisse Int'l Bold" panose="020B0804000000000000" pitchFamily="34" charset="77"/>
                        </a:rPr>
                      </a:br>
                      <a:r>
                        <a:rPr lang="en-US" sz="1100" b="1" i="0" dirty="0">
                          <a:latin typeface="Suisse Int'l Bold" panose="020B0804000000000000" pitchFamily="34" charset="77"/>
                        </a:rPr>
                        <a:t>with BMI ≥ 30</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sz="1200" b="1"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b="1" i="0" dirty="0">
                          <a:latin typeface="Suisse Int'l Bold" panose="020B0804000000000000" pitchFamily="34" charset="77"/>
                        </a:rPr>
                        <a:t>White</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b="1" i="0" dirty="0">
                          <a:latin typeface="Suisse Int'l Bold" panose="020B0804000000000000" pitchFamily="34" charset="77"/>
                        </a:rPr>
                        <a:t>Black</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b="1" i="0" dirty="0">
                          <a:latin typeface="Suisse Int'l Bold" panose="020B0804000000000000" pitchFamily="34" charset="77"/>
                        </a:rPr>
                        <a:t>Latinx/Hispanic</a:t>
                      </a:r>
                    </a:p>
                  </a:txBody>
                  <a:tcPr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93074477"/>
                  </a:ext>
                </a:extLst>
              </a:tr>
              <a:tr h="272267">
                <a:tc>
                  <a:txBody>
                    <a:bodyPr/>
                    <a:lstStyle/>
                    <a:p>
                      <a:endParaRPr lang="en-US" sz="1100" b="0" i="0" dirty="0">
                        <a:latin typeface="Suisse Int'l" panose="020B0804000000000000" pitchFamily="34" charset="77"/>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b="0" i="0" dirty="0">
                          <a:latin typeface="Suisse Int'l" panose="020B0804000000000000" pitchFamily="34" charset="77"/>
                        </a:rPr>
                        <a:t>9.3%–30.3%</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b="0" i="0" dirty="0">
                          <a:latin typeface="Suisse Int'l" panose="020B0804000000000000" pitchFamily="34" charset="77"/>
                        </a:rPr>
                        <a:t>22</a:t>
                      </a:r>
                      <a:r>
                        <a:rPr lang="en-US" sz="1100" b="0" i="0" baseline="0" dirty="0">
                          <a:latin typeface="Suisse Int'l" panose="020B0804000000000000" pitchFamily="34" charset="77"/>
                        </a:rPr>
                        <a:t> states + D.C.</a:t>
                      </a:r>
                      <a:endParaRPr lang="en-US" sz="1100" b="0" i="0" dirty="0">
                        <a:latin typeface="Suisse Int'l" panose="020B0804000000000000" pitchFamily="34" charset="77"/>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b="0" i="0" dirty="0">
                          <a:latin typeface="Suisse Int'l" panose="020B0804000000000000" pitchFamily="34" charset="77"/>
                        </a:rPr>
                        <a:t>3 states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b="0" i="0" dirty="0">
                          <a:latin typeface="Suisse Int'l" panose="020B0804000000000000" pitchFamily="34" charset="77"/>
                        </a:rPr>
                        <a:t>9 states + D.C.</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52660861"/>
                  </a:ext>
                </a:extLst>
              </a:tr>
              <a:tr h="272267">
                <a:tc>
                  <a:txBody>
                    <a:bodyPr/>
                    <a:lstStyle/>
                    <a:p>
                      <a:endParaRPr lang="en-US" sz="1100" b="0" i="0" dirty="0">
                        <a:latin typeface="Suisse Int'l" panose="020B0804000000000000" pitchFamily="34" charset="77"/>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b="0" i="0" dirty="0">
                          <a:latin typeface="Suisse Int'l" panose="020B0804000000000000" pitchFamily="34" charset="77"/>
                        </a:rPr>
                        <a:t>30.4%–34.8%</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b="0" i="0" dirty="0">
                          <a:latin typeface="Suisse Int'l" panose="020B0804000000000000" pitchFamily="34" charset="77"/>
                        </a:rPr>
                        <a:t>17 states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b="0" i="0" dirty="0">
                          <a:latin typeface="Suisse Int'l" panose="020B0804000000000000" pitchFamily="34" charset="77"/>
                        </a:rPr>
                        <a:t>4 states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b="0" i="0" dirty="0">
                          <a:latin typeface="Suisse Int'l" panose="020B0804000000000000" pitchFamily="34" charset="77"/>
                        </a:rPr>
                        <a:t>15 states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90254764"/>
                  </a:ext>
                </a:extLst>
              </a:tr>
              <a:tr h="272267">
                <a:tc>
                  <a:txBody>
                    <a:bodyPr/>
                    <a:lstStyle/>
                    <a:p>
                      <a:endParaRPr lang="en-US" sz="1100" b="0" i="0" dirty="0">
                        <a:latin typeface="Suisse Int'l" panose="020B0804000000000000" pitchFamily="34" charset="77"/>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b="0" i="0" dirty="0">
                          <a:latin typeface="Suisse Int'l" panose="020B0804000000000000" pitchFamily="34" charset="77"/>
                        </a:rPr>
                        <a:t>35.0%–40.2%</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b="0" i="0" dirty="0">
                          <a:latin typeface="Suisse Int'l" panose="020B0804000000000000" pitchFamily="34" charset="77"/>
                        </a:rPr>
                        <a:t>11 states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b="0" i="0" dirty="0">
                          <a:latin typeface="Suisse Int'l" panose="020B0804000000000000" pitchFamily="34" charset="77"/>
                        </a:rPr>
                        <a:t>9 states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b="0" i="0" dirty="0">
                          <a:latin typeface="Suisse Int'l" panose="020B0804000000000000" pitchFamily="34" charset="77"/>
                        </a:rPr>
                        <a:t>16 states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00727020"/>
                  </a:ext>
                </a:extLst>
              </a:tr>
              <a:tr h="272267">
                <a:tc>
                  <a:txBody>
                    <a:bodyPr/>
                    <a:lstStyle/>
                    <a:p>
                      <a:endParaRPr lang="en-US" sz="1100" b="0" i="0" dirty="0">
                        <a:latin typeface="Suisse Int'l" panose="020B0804000000000000" pitchFamily="34" charset="77"/>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b="0" i="0" dirty="0">
                          <a:latin typeface="Suisse Int'l" panose="020B0804000000000000" pitchFamily="34" charset="77"/>
                        </a:rPr>
                        <a:t>41.0%–77.5%</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b="0" i="0" dirty="0">
                          <a:latin typeface="Suisse Int'l" panose="020B0804000000000000" pitchFamily="34" charset="77"/>
                        </a:rPr>
                        <a:t>0 states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b="0" i="0" dirty="0">
                          <a:latin typeface="Suisse Int'l" panose="020B0804000000000000" pitchFamily="34" charset="77"/>
                        </a:rPr>
                        <a:t>27 states + D.C.</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b="0" i="0" dirty="0">
                          <a:latin typeface="Suisse Int'l" panose="020B0804000000000000" pitchFamily="34" charset="77"/>
                        </a:rPr>
                        <a:t>8 states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88808506"/>
                  </a:ext>
                </a:extLst>
              </a:tr>
              <a:tr h="272267">
                <a:tc>
                  <a:txBody>
                    <a:bodyPr/>
                    <a:lstStyle/>
                    <a:p>
                      <a:endParaRPr lang="en-US" sz="1100" b="0" i="0" dirty="0">
                        <a:latin typeface="Suisse Int'l" panose="020B0804000000000000" pitchFamily="34" charset="77"/>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b="0" i="0" dirty="0">
                          <a:latin typeface="Suisse Int'l" panose="020B0804000000000000" pitchFamily="34" charset="77"/>
                        </a:rPr>
                        <a:t>Missing data</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b="0" i="0" dirty="0">
                          <a:latin typeface="Suisse Int'l" panose="020B0804000000000000" pitchFamily="34" charset="77"/>
                        </a:rPr>
                        <a:t>0</a:t>
                      </a:r>
                      <a:r>
                        <a:rPr lang="en-US" sz="1100" b="0" i="0" baseline="0" dirty="0">
                          <a:latin typeface="Suisse Int'l" panose="020B0804000000000000" pitchFamily="34" charset="77"/>
                        </a:rPr>
                        <a:t> states</a:t>
                      </a:r>
                      <a:endParaRPr lang="en-US" sz="1100" b="0" i="0" dirty="0">
                        <a:latin typeface="Suisse Int'l" panose="020B0804000000000000" pitchFamily="34" charset="77"/>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b="0" i="0" dirty="0">
                          <a:latin typeface="Suisse Int'l" panose="020B0804000000000000" pitchFamily="34" charset="77"/>
                        </a:rPr>
                        <a:t>7 states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b="0" i="0" dirty="0">
                          <a:latin typeface="Suisse Int'l" panose="020B0804000000000000" pitchFamily="34" charset="77"/>
                        </a:rPr>
                        <a:t>2</a:t>
                      </a:r>
                      <a:r>
                        <a:rPr lang="en-US" sz="1100" b="0" i="0" baseline="0" dirty="0">
                          <a:latin typeface="Suisse Int'l" panose="020B0804000000000000" pitchFamily="34" charset="77"/>
                        </a:rPr>
                        <a:t> states</a:t>
                      </a:r>
                      <a:endParaRPr lang="en-US" sz="1100" b="0" i="0" dirty="0">
                        <a:latin typeface="Suisse Int'l" panose="020B0804000000000000" pitchFamily="34" charset="77"/>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95608625"/>
                  </a:ext>
                </a:extLst>
              </a:tr>
            </a:tbl>
          </a:graphicData>
        </a:graphic>
      </p:graphicFrame>
      <p:sp>
        <p:nvSpPr>
          <p:cNvPr id="21" name="Oval 20">
            <a:extLst>
              <a:ext uri="{FF2B5EF4-FFF2-40B4-BE49-F238E27FC236}">
                <a16:creationId xmlns:a16="http://schemas.microsoft.com/office/drawing/2014/main" id="{42D28338-F442-452B-A111-7626D63190F1}"/>
              </a:ext>
            </a:extLst>
          </p:cNvPr>
          <p:cNvSpPr/>
          <p:nvPr/>
        </p:nvSpPr>
        <p:spPr>
          <a:xfrm>
            <a:off x="1721692" y="4572151"/>
            <a:ext cx="182880" cy="182880"/>
          </a:xfrm>
          <a:prstGeom prst="ellipse">
            <a:avLst/>
          </a:prstGeom>
          <a:solidFill>
            <a:srgbClr val="AFDA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6933F05-55E8-4B43-8743-851432B364A8}"/>
              </a:ext>
            </a:extLst>
          </p:cNvPr>
          <p:cNvSpPr/>
          <p:nvPr/>
        </p:nvSpPr>
        <p:spPr>
          <a:xfrm>
            <a:off x="1721692" y="4835208"/>
            <a:ext cx="182880" cy="182880"/>
          </a:xfrm>
          <a:prstGeom prst="ellipse">
            <a:avLst/>
          </a:prstGeom>
          <a:solidFill>
            <a:srgbClr val="23A0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468633F-7EA3-483B-A547-EB0B1644230D}"/>
              </a:ext>
            </a:extLst>
          </p:cNvPr>
          <p:cNvSpPr/>
          <p:nvPr/>
        </p:nvSpPr>
        <p:spPr>
          <a:xfrm>
            <a:off x="1721692" y="5387567"/>
            <a:ext cx="182880" cy="182880"/>
          </a:xfrm>
          <a:prstGeom prst="ellipse">
            <a:avLst/>
          </a:prstGeom>
          <a:solidFill>
            <a:srgbClr val="D6D6D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ED1CE3FB-63C1-4C32-8346-0269E752A46B}"/>
              </a:ext>
            </a:extLst>
          </p:cNvPr>
          <p:cNvSpPr/>
          <p:nvPr/>
        </p:nvSpPr>
        <p:spPr>
          <a:xfrm>
            <a:off x="1721692" y="4302262"/>
            <a:ext cx="182880" cy="182880"/>
          </a:xfrm>
          <a:prstGeom prst="ellipse">
            <a:avLst/>
          </a:prstGeom>
          <a:solidFill>
            <a:schemeClr val="bg1"/>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1353F493-BC58-4A9E-9A07-34460047CFF3}"/>
              </a:ext>
            </a:extLst>
          </p:cNvPr>
          <p:cNvSpPr/>
          <p:nvPr/>
        </p:nvSpPr>
        <p:spPr>
          <a:xfrm>
            <a:off x="1721692" y="5113577"/>
            <a:ext cx="182880" cy="182880"/>
          </a:xfrm>
          <a:prstGeom prst="ellipse">
            <a:avLst/>
          </a:prstGeom>
          <a:solidFill>
            <a:srgbClr val="044C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7033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Placeholder 7">
            <a:extLst>
              <a:ext uri="{FF2B5EF4-FFF2-40B4-BE49-F238E27FC236}">
                <a16:creationId xmlns:a16="http://schemas.microsoft.com/office/drawing/2014/main" id="{79DD827B-F312-460B-A8E5-63CD998A1413}"/>
              </a:ext>
            </a:extLst>
          </p:cNvPr>
          <p:cNvGraphicFramePr>
            <a:graphicFrameLocks noGrp="1"/>
          </p:cNvGraphicFramePr>
          <p:nvPr>
            <p:ph type="chart" sz="quarter" idx="19"/>
            <p:extLst>
              <p:ext uri="{D42A27DB-BD31-4B8C-83A1-F6EECF244321}">
                <p14:modId xmlns:p14="http://schemas.microsoft.com/office/powerpoint/2010/main" val="3306616535"/>
              </p:ext>
            </p:extLst>
          </p:nvPr>
        </p:nvGraphicFramePr>
        <p:xfrm>
          <a:off x="201168" y="1899137"/>
          <a:ext cx="4059936" cy="3796675"/>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 Placeholder 2">
            <a:extLst>
              <a:ext uri="{FF2B5EF4-FFF2-40B4-BE49-F238E27FC236}">
                <a16:creationId xmlns:a16="http://schemas.microsoft.com/office/drawing/2014/main" id="{2C81A7B5-97CC-4110-B008-D985BA856204}"/>
              </a:ext>
            </a:extLst>
          </p:cNvPr>
          <p:cNvSpPr>
            <a:spLocks noGrp="1"/>
          </p:cNvSpPr>
          <p:nvPr>
            <p:ph type="body" sz="quarter" idx="22"/>
          </p:nvPr>
        </p:nvSpPr>
        <p:spPr>
          <a:xfrm>
            <a:off x="71501" y="5697252"/>
            <a:ext cx="9001063" cy="495834"/>
          </a:xfrm>
        </p:spPr>
        <p:txBody>
          <a:bodyPr/>
          <a:lstStyle/>
          <a:p>
            <a:r>
              <a:rPr lang="en-US" dirty="0"/>
              <a:t>Data: Diabetes — 2013–16 National Health and Nutrition Examination Survey (NHANES), as reported in </a:t>
            </a:r>
            <a:r>
              <a:rPr lang="en-US" dirty="0">
                <a:latin typeface="Suisse Int'l Italic" panose="020B0804000000000000" pitchFamily="34" charset="0"/>
                <a:hlinkClick r:id="rId3"/>
              </a:rPr>
              <a:t>2020 National Diabetes Statistics Report</a:t>
            </a:r>
            <a:r>
              <a:rPr lang="en-US" dirty="0"/>
              <a:t> (Centers for Disease Control and Prevention, Aug. 2020); Hypertension — 2017–18 NHANES, reproduced from </a:t>
            </a:r>
            <a:r>
              <a:rPr lang="en-US" dirty="0" err="1"/>
              <a:t>Yechiam</a:t>
            </a:r>
            <a:r>
              <a:rPr lang="en-US" dirty="0"/>
              <a:t> </a:t>
            </a:r>
            <a:r>
              <a:rPr lang="en-US" dirty="0" err="1"/>
              <a:t>Ostchega</a:t>
            </a:r>
            <a:r>
              <a:rPr lang="en-US" dirty="0"/>
              <a:t> et al., </a:t>
            </a:r>
            <a:r>
              <a:rPr lang="en-US" dirty="0">
                <a:latin typeface="Suisse Int'l Italic" panose="020B0804000000000000" pitchFamily="34" charset="0"/>
                <a:hlinkClick r:id="rId4"/>
              </a:rPr>
              <a:t>Hypertension Prevalence Among Adults Aged 18 and Over: United States, 2017–2018</a:t>
            </a:r>
            <a:r>
              <a:rPr lang="en-US" dirty="0"/>
              <a:t> (NCHS, Apr. 2020).</a:t>
            </a:r>
          </a:p>
        </p:txBody>
      </p:sp>
      <p:sp>
        <p:nvSpPr>
          <p:cNvPr id="6" name="Title 5">
            <a:extLst>
              <a:ext uri="{FF2B5EF4-FFF2-40B4-BE49-F238E27FC236}">
                <a16:creationId xmlns:a16="http://schemas.microsoft.com/office/drawing/2014/main" id="{12EE53A1-EC8E-B248-94BF-F2B99489B56B}"/>
              </a:ext>
            </a:extLst>
          </p:cNvPr>
          <p:cNvSpPr>
            <a:spLocks noGrp="1"/>
          </p:cNvSpPr>
          <p:nvPr>
            <p:ph type="title"/>
          </p:nvPr>
        </p:nvSpPr>
        <p:spPr>
          <a:xfrm>
            <a:off x="71499" y="0"/>
            <a:ext cx="9000999" cy="822960"/>
          </a:xfrm>
        </p:spPr>
        <p:txBody>
          <a:bodyPr>
            <a:normAutofit/>
          </a:bodyPr>
          <a:lstStyle/>
          <a:p>
            <a:r>
              <a:rPr lang="en-US" sz="1700" dirty="0"/>
              <a:t>Obesity is associated with additional health risks. Black and Latinx/Hispanic adults experience higher rates of diabetes than whites, and Black adults also report higher hypertension rates.</a:t>
            </a:r>
          </a:p>
        </p:txBody>
      </p:sp>
      <p:graphicFrame>
        <p:nvGraphicFramePr>
          <p:cNvPr id="11" name="Chart Placeholder 7">
            <a:extLst>
              <a:ext uri="{FF2B5EF4-FFF2-40B4-BE49-F238E27FC236}">
                <a16:creationId xmlns:a16="http://schemas.microsoft.com/office/drawing/2014/main" id="{4EB94306-BA84-42F4-9ACB-82F8570600FB}"/>
              </a:ext>
            </a:extLst>
          </p:cNvPr>
          <p:cNvGraphicFramePr>
            <a:graphicFrameLocks/>
          </p:cNvGraphicFramePr>
          <p:nvPr>
            <p:extLst>
              <p:ext uri="{D42A27DB-BD31-4B8C-83A1-F6EECF244321}">
                <p14:modId xmlns:p14="http://schemas.microsoft.com/office/powerpoint/2010/main" val="421198786"/>
              </p:ext>
            </p:extLst>
          </p:nvPr>
        </p:nvGraphicFramePr>
        <p:xfrm>
          <a:off x="4882896" y="1900863"/>
          <a:ext cx="4059761" cy="3796675"/>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a:extLst>
              <a:ext uri="{FF2B5EF4-FFF2-40B4-BE49-F238E27FC236}">
                <a16:creationId xmlns:a16="http://schemas.microsoft.com/office/drawing/2014/main" id="{5B58E9B3-521B-410D-8661-8C15146D16AD}"/>
              </a:ext>
            </a:extLst>
          </p:cNvPr>
          <p:cNvSpPr txBox="1"/>
          <p:nvPr/>
        </p:nvSpPr>
        <p:spPr>
          <a:xfrm>
            <a:off x="0" y="870162"/>
            <a:ext cx="8085698" cy="276999"/>
          </a:xfrm>
          <a:prstGeom prst="rect">
            <a:avLst/>
          </a:prstGeom>
          <a:noFill/>
        </p:spPr>
        <p:txBody>
          <a:bodyPr wrap="square" rtlCol="0">
            <a:spAutoFit/>
          </a:bodyPr>
          <a:lstStyle/>
          <a:p>
            <a:r>
              <a:rPr lang="en-US" sz="1200" dirty="0">
                <a:latin typeface="Suisse Int'l Italic" panose="020B0804000000000000" pitchFamily="34" charset="0"/>
              </a:rPr>
              <a:t>Age-adjusted prevalence of hypertension and diabetes among adults age 18 and older</a:t>
            </a:r>
          </a:p>
        </p:txBody>
      </p:sp>
      <p:sp>
        <p:nvSpPr>
          <p:cNvPr id="14" name="TextBox 13">
            <a:extLst>
              <a:ext uri="{FF2B5EF4-FFF2-40B4-BE49-F238E27FC236}">
                <a16:creationId xmlns:a16="http://schemas.microsoft.com/office/drawing/2014/main" id="{62AD0060-624F-3543-8CBF-B1685463ECCB}"/>
              </a:ext>
            </a:extLst>
          </p:cNvPr>
          <p:cNvSpPr txBox="1"/>
          <p:nvPr/>
        </p:nvSpPr>
        <p:spPr>
          <a:xfrm>
            <a:off x="5303520" y="1405978"/>
            <a:ext cx="3153104" cy="307777"/>
          </a:xfrm>
          <a:prstGeom prst="rect">
            <a:avLst/>
          </a:prstGeom>
          <a:noFill/>
        </p:spPr>
        <p:txBody>
          <a:bodyPr wrap="square" rtlCol="0">
            <a:spAutoFit/>
          </a:bodyPr>
          <a:lstStyle/>
          <a:p>
            <a:pPr algn="ctr"/>
            <a:r>
              <a:rPr lang="en-US" sz="1400" b="1" dirty="0">
                <a:latin typeface="Suisse Int'l Bold" panose="020B0804000000000000" pitchFamily="34" charset="77"/>
              </a:rPr>
              <a:t>Hypertension</a:t>
            </a:r>
          </a:p>
        </p:txBody>
      </p:sp>
      <p:sp>
        <p:nvSpPr>
          <p:cNvPr id="16" name="TextBox 15">
            <a:extLst>
              <a:ext uri="{FF2B5EF4-FFF2-40B4-BE49-F238E27FC236}">
                <a16:creationId xmlns:a16="http://schemas.microsoft.com/office/drawing/2014/main" id="{59B10CA4-3B1D-064D-9556-E094018C96DB}"/>
              </a:ext>
            </a:extLst>
          </p:cNvPr>
          <p:cNvSpPr txBox="1"/>
          <p:nvPr/>
        </p:nvSpPr>
        <p:spPr>
          <a:xfrm>
            <a:off x="685800" y="1405978"/>
            <a:ext cx="3153104" cy="307777"/>
          </a:xfrm>
          <a:prstGeom prst="rect">
            <a:avLst/>
          </a:prstGeom>
          <a:noFill/>
        </p:spPr>
        <p:txBody>
          <a:bodyPr wrap="square" rtlCol="0">
            <a:spAutoFit/>
          </a:bodyPr>
          <a:lstStyle/>
          <a:p>
            <a:pPr algn="ctr"/>
            <a:r>
              <a:rPr lang="en-US" sz="1400" b="1" dirty="0">
                <a:latin typeface="Suisse Int'l Bold" panose="020B0804000000000000" pitchFamily="34" charset="77"/>
              </a:rPr>
              <a:t>Diabetes</a:t>
            </a:r>
          </a:p>
        </p:txBody>
      </p:sp>
      <p:cxnSp>
        <p:nvCxnSpPr>
          <p:cNvPr id="17" name="Straight Connector 16">
            <a:extLst>
              <a:ext uri="{FF2B5EF4-FFF2-40B4-BE49-F238E27FC236}">
                <a16:creationId xmlns:a16="http://schemas.microsoft.com/office/drawing/2014/main" id="{DB16CE80-0703-A14E-B174-D22DB0AE81B8}"/>
              </a:ext>
            </a:extLst>
          </p:cNvPr>
          <p:cNvCxnSpPr>
            <a:cxnSpLocks/>
          </p:cNvCxnSpPr>
          <p:nvPr/>
        </p:nvCxnSpPr>
        <p:spPr>
          <a:xfrm>
            <a:off x="4567856" y="1463040"/>
            <a:ext cx="0" cy="4023360"/>
          </a:xfrm>
          <a:prstGeom prst="line">
            <a:avLst/>
          </a:prstGeom>
          <a:ln w="6350">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8629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Chart Placeholder 22">
            <a:extLst>
              <a:ext uri="{FF2B5EF4-FFF2-40B4-BE49-F238E27FC236}">
                <a16:creationId xmlns:a16="http://schemas.microsoft.com/office/drawing/2014/main" id="{00D5FAF8-5782-C741-86DC-6DA703923B6D}"/>
              </a:ext>
            </a:extLst>
          </p:cNvPr>
          <p:cNvGraphicFramePr>
            <a:graphicFrameLocks noGrp="1"/>
          </p:cNvGraphicFramePr>
          <p:nvPr>
            <p:ph type="chart" sz="quarter" idx="19"/>
            <p:extLst>
              <p:ext uri="{D42A27DB-BD31-4B8C-83A1-F6EECF244321}">
                <p14:modId xmlns:p14="http://schemas.microsoft.com/office/powerpoint/2010/main" val="1622539994"/>
              </p:ext>
            </p:extLst>
          </p:nvPr>
        </p:nvGraphicFramePr>
        <p:xfrm>
          <a:off x="71438" y="1076325"/>
          <a:ext cx="9001125" cy="4111137"/>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Straight Connector 6">
            <a:extLst>
              <a:ext uri="{FF2B5EF4-FFF2-40B4-BE49-F238E27FC236}">
                <a16:creationId xmlns:a16="http://schemas.microsoft.com/office/drawing/2014/main" id="{78756B44-F291-45A8-987D-B4023F240E7F}"/>
              </a:ext>
            </a:extLst>
          </p:cNvPr>
          <p:cNvCxnSpPr>
            <a:cxnSpLocks/>
          </p:cNvCxnSpPr>
          <p:nvPr/>
        </p:nvCxnSpPr>
        <p:spPr>
          <a:xfrm>
            <a:off x="6846125" y="2452255"/>
            <a:ext cx="456775" cy="241740"/>
          </a:xfrm>
          <a:prstGeom prst="line">
            <a:avLst/>
          </a:prstGeom>
          <a:ln w="28575" cap="rnd">
            <a:solidFill>
              <a:schemeClr val="tx1">
                <a:lumMod val="50000"/>
                <a:lumOff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2" name="Text Placeholder 2">
            <a:extLst>
              <a:ext uri="{FF2B5EF4-FFF2-40B4-BE49-F238E27FC236}">
                <a16:creationId xmlns:a16="http://schemas.microsoft.com/office/drawing/2014/main" id="{A143226E-3E95-4C25-97A4-0C6CF37232C0}"/>
              </a:ext>
            </a:extLst>
          </p:cNvPr>
          <p:cNvSpPr>
            <a:spLocks noGrp="1"/>
          </p:cNvSpPr>
          <p:nvPr>
            <p:ph type="body" sz="quarter" idx="22"/>
          </p:nvPr>
        </p:nvSpPr>
        <p:spPr>
          <a:xfrm>
            <a:off x="71501" y="5697252"/>
            <a:ext cx="9001063" cy="495834"/>
          </a:xfrm>
        </p:spPr>
        <p:txBody>
          <a:bodyPr/>
          <a:lstStyle/>
          <a:p>
            <a:pPr lvl="0"/>
            <a:r>
              <a:rPr lang="en-US" dirty="0"/>
              <a:t>Notes: 1980–2017 data come from: </a:t>
            </a:r>
            <a:r>
              <a:rPr lang="en-US" dirty="0">
                <a:hlinkClick r:id="rId4"/>
              </a:rPr>
              <a:t>United States Life Tables</a:t>
            </a:r>
            <a:r>
              <a:rPr lang="en-US" dirty="0"/>
              <a:t>, </a:t>
            </a:r>
            <a:r>
              <a:rPr lang="en-US" dirty="0">
                <a:latin typeface="Suisse Int'l Italic" panose="020B0804000000000000" pitchFamily="34" charset="0"/>
              </a:rPr>
              <a:t>National Vital Statistics Reports</a:t>
            </a:r>
            <a:r>
              <a:rPr lang="en-US" dirty="0"/>
              <a:t> 68, no. 7 (June 24, 2019). Black and white data points before 2006 include Latinx/Hispanic people; starting in 2006, they represent non-Latinx/Hispanic Black and non-Latinx/Hispanic white. 2020 projections (dashed lines) appear in </a:t>
            </a:r>
            <a:r>
              <a:rPr lang="en-US" dirty="0" err="1"/>
              <a:t>Andrafsay</a:t>
            </a:r>
            <a:r>
              <a:rPr lang="en-US" dirty="0"/>
              <a:t> and Goldman (see below), representing the Institute for Health Metrics and Evaluation (IHME) current/medium projection (Oct. 2020).</a:t>
            </a:r>
          </a:p>
          <a:p>
            <a:r>
              <a:rPr lang="en-US" dirty="0"/>
              <a:t>Chart reproduced from: Theresa </a:t>
            </a:r>
            <a:r>
              <a:rPr lang="en-US" dirty="0" err="1"/>
              <a:t>Andrasfay</a:t>
            </a:r>
            <a:r>
              <a:rPr lang="en-US" dirty="0"/>
              <a:t> and Noreen Goldman, “</a:t>
            </a:r>
            <a:r>
              <a:rPr lang="en-US" dirty="0">
                <a:hlinkClick r:id="rId5"/>
              </a:rPr>
              <a:t>Reductions in 2020 U.S. Life Expectancy Due to COVID-19 and the Disproportionate Impact on the Black and Latino Populations</a:t>
            </a:r>
            <a:r>
              <a:rPr lang="en-US" dirty="0"/>
              <a:t>,” </a:t>
            </a:r>
            <a:r>
              <a:rPr lang="en-US" dirty="0">
                <a:latin typeface="Suisse Int'l Italic" panose="020B0804000000000000" pitchFamily="34" charset="0"/>
              </a:rPr>
              <a:t>PNAS</a:t>
            </a:r>
            <a:r>
              <a:rPr lang="en-US" dirty="0"/>
              <a:t> 118, no. 5 (Feb. 2021): e2014746118.</a:t>
            </a:r>
          </a:p>
        </p:txBody>
      </p:sp>
      <p:sp>
        <p:nvSpPr>
          <p:cNvPr id="5" name="Title 4">
            <a:extLst>
              <a:ext uri="{FF2B5EF4-FFF2-40B4-BE49-F238E27FC236}">
                <a16:creationId xmlns:a16="http://schemas.microsoft.com/office/drawing/2014/main" id="{C3F6527C-9A0F-E94F-B098-E099FF9F4211}"/>
              </a:ext>
            </a:extLst>
          </p:cNvPr>
          <p:cNvSpPr>
            <a:spLocks noGrp="1"/>
          </p:cNvSpPr>
          <p:nvPr>
            <p:ph type="title"/>
          </p:nvPr>
        </p:nvSpPr>
        <p:spPr>
          <a:xfrm>
            <a:off x="71499" y="0"/>
            <a:ext cx="9000999" cy="822960"/>
          </a:xfrm>
        </p:spPr>
        <p:txBody>
          <a:bodyPr/>
          <a:lstStyle/>
          <a:p>
            <a:r>
              <a:rPr lang="en-US" dirty="0"/>
              <a:t>The gap in average life expectancy between Black and white adults has existed for generations, and COVID-19 erased recent progress.</a:t>
            </a:r>
          </a:p>
        </p:txBody>
      </p:sp>
      <p:sp>
        <p:nvSpPr>
          <p:cNvPr id="6" name="TextBox 5">
            <a:extLst>
              <a:ext uri="{FF2B5EF4-FFF2-40B4-BE49-F238E27FC236}">
                <a16:creationId xmlns:a16="http://schemas.microsoft.com/office/drawing/2014/main" id="{72CA0911-2FDE-453F-8699-91F2CC0A2B6B}"/>
              </a:ext>
            </a:extLst>
          </p:cNvPr>
          <p:cNvSpPr txBox="1"/>
          <p:nvPr/>
        </p:nvSpPr>
        <p:spPr>
          <a:xfrm>
            <a:off x="0" y="866123"/>
            <a:ext cx="6649376" cy="276999"/>
          </a:xfrm>
          <a:prstGeom prst="rect">
            <a:avLst/>
          </a:prstGeom>
          <a:noFill/>
        </p:spPr>
        <p:txBody>
          <a:bodyPr wrap="square" rtlCol="0">
            <a:spAutoFit/>
          </a:bodyPr>
          <a:lstStyle/>
          <a:p>
            <a:r>
              <a:rPr lang="en-US" sz="1200" dirty="0">
                <a:latin typeface="Suisse Int'l Italic" panose="020B0804000000000000" pitchFamily="34" charset="0"/>
              </a:rPr>
              <a:t>Average life expectancy at birth (years), 1980–2020</a:t>
            </a:r>
          </a:p>
        </p:txBody>
      </p:sp>
      <p:cxnSp>
        <p:nvCxnSpPr>
          <p:cNvPr id="3" name="Straight Connector 2">
            <a:extLst>
              <a:ext uri="{FF2B5EF4-FFF2-40B4-BE49-F238E27FC236}">
                <a16:creationId xmlns:a16="http://schemas.microsoft.com/office/drawing/2014/main" id="{DB6CFF24-9702-4914-8D29-B758FA02C76C}"/>
              </a:ext>
            </a:extLst>
          </p:cNvPr>
          <p:cNvCxnSpPr>
            <a:cxnSpLocks/>
          </p:cNvCxnSpPr>
          <p:nvPr/>
        </p:nvCxnSpPr>
        <p:spPr>
          <a:xfrm>
            <a:off x="6846125" y="1721922"/>
            <a:ext cx="469075" cy="689142"/>
          </a:xfrm>
          <a:prstGeom prst="line">
            <a:avLst/>
          </a:prstGeom>
          <a:ln w="28575" cap="rnd">
            <a:solidFill>
              <a:schemeClr val="accent4"/>
            </a:solidFill>
            <a:prstDash val="sysDash"/>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F343461-93DF-413E-BCD0-9FCD9B906124}"/>
              </a:ext>
            </a:extLst>
          </p:cNvPr>
          <p:cNvCxnSpPr>
            <a:cxnSpLocks/>
          </p:cNvCxnSpPr>
          <p:nvPr/>
        </p:nvCxnSpPr>
        <p:spPr>
          <a:xfrm>
            <a:off x="6840187" y="2481943"/>
            <a:ext cx="470913" cy="138244"/>
          </a:xfrm>
          <a:prstGeom prst="line">
            <a:avLst/>
          </a:prstGeom>
          <a:ln w="28575" cap="rnd">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8241969-D603-45F5-B1CA-7EEA7013B539}"/>
              </a:ext>
            </a:extLst>
          </p:cNvPr>
          <p:cNvCxnSpPr>
            <a:cxnSpLocks/>
          </p:cNvCxnSpPr>
          <p:nvPr/>
        </p:nvCxnSpPr>
        <p:spPr>
          <a:xfrm>
            <a:off x="6834249" y="3301340"/>
            <a:ext cx="476851" cy="475173"/>
          </a:xfrm>
          <a:prstGeom prst="line">
            <a:avLst/>
          </a:prstGeom>
          <a:ln w="28575" cap="rnd">
            <a:solidFill>
              <a:schemeClr val="bg2"/>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61745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Placeholder 5">
            <a:extLst>
              <a:ext uri="{FF2B5EF4-FFF2-40B4-BE49-F238E27FC236}">
                <a16:creationId xmlns:a16="http://schemas.microsoft.com/office/drawing/2014/main" id="{71992828-298C-45E9-A1E1-B2C1E0F343D7}"/>
              </a:ext>
            </a:extLst>
          </p:cNvPr>
          <p:cNvGraphicFramePr>
            <a:graphicFrameLocks noGrp="1"/>
          </p:cNvGraphicFramePr>
          <p:nvPr>
            <p:ph type="chart" sz="quarter" idx="19"/>
            <p:extLst>
              <p:ext uri="{D42A27DB-BD31-4B8C-83A1-F6EECF244321}">
                <p14:modId xmlns:p14="http://schemas.microsoft.com/office/powerpoint/2010/main" val="3425465725"/>
              </p:ext>
            </p:extLst>
          </p:nvPr>
        </p:nvGraphicFramePr>
        <p:xfrm>
          <a:off x="71437" y="1076325"/>
          <a:ext cx="4520908" cy="4390824"/>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 Placeholder 2">
            <a:extLst>
              <a:ext uri="{FF2B5EF4-FFF2-40B4-BE49-F238E27FC236}">
                <a16:creationId xmlns:a16="http://schemas.microsoft.com/office/drawing/2014/main" id="{C3F97E12-5564-415E-A64B-FDB0D6C1FC4C}"/>
              </a:ext>
            </a:extLst>
          </p:cNvPr>
          <p:cNvSpPr>
            <a:spLocks noGrp="1"/>
          </p:cNvSpPr>
          <p:nvPr>
            <p:ph type="body" sz="quarter" idx="22"/>
          </p:nvPr>
        </p:nvSpPr>
        <p:spPr>
          <a:xfrm>
            <a:off x="71501" y="5697252"/>
            <a:ext cx="9001063" cy="495834"/>
          </a:xfrm>
        </p:spPr>
        <p:txBody>
          <a:bodyPr/>
          <a:lstStyle/>
          <a:p>
            <a:r>
              <a:rPr lang="en-US" dirty="0"/>
              <a:t>Note: 100% of the federal poverty level (FPL) in 2019 was $12,490 for an individual and $25,750 for a family of four.</a:t>
            </a:r>
          </a:p>
          <a:p>
            <a:r>
              <a:rPr lang="en-US" dirty="0"/>
              <a:t>Data: Median household income — </a:t>
            </a:r>
            <a:r>
              <a:rPr lang="en-US" dirty="0">
                <a:hlinkClick r:id="rId3"/>
              </a:rPr>
              <a:t>Current Population Survey</a:t>
            </a:r>
            <a:r>
              <a:rPr lang="en-US" dirty="0"/>
              <a:t>, 2003–2019 Annual Social and Economic Supplements (2019 dollars); Poverty distribution — American Community Survey, Public Use Microdata Sample (ACS PUMS), 2019.</a:t>
            </a:r>
          </a:p>
        </p:txBody>
      </p:sp>
      <p:sp>
        <p:nvSpPr>
          <p:cNvPr id="5" name="Title 4">
            <a:extLst>
              <a:ext uri="{FF2B5EF4-FFF2-40B4-BE49-F238E27FC236}">
                <a16:creationId xmlns:a16="http://schemas.microsoft.com/office/drawing/2014/main" id="{DA4CF76E-2950-D240-A5A1-8EC42F5788F0}"/>
              </a:ext>
            </a:extLst>
          </p:cNvPr>
          <p:cNvSpPr>
            <a:spLocks noGrp="1"/>
          </p:cNvSpPr>
          <p:nvPr>
            <p:ph type="title"/>
          </p:nvPr>
        </p:nvSpPr>
        <p:spPr>
          <a:xfrm>
            <a:off x="71499" y="0"/>
            <a:ext cx="9000999" cy="822960"/>
          </a:xfrm>
        </p:spPr>
        <p:txBody>
          <a:bodyPr>
            <a:normAutofit/>
          </a:bodyPr>
          <a:lstStyle/>
          <a:p>
            <a:r>
              <a:rPr lang="en-US" sz="1800" dirty="0"/>
              <a:t>Income inequities, which impact health and access to care, persisted over the past </a:t>
            </a:r>
            <a:br>
              <a:rPr lang="en-US" sz="1800" dirty="0"/>
            </a:br>
            <a:r>
              <a:rPr lang="en-US" sz="1800" dirty="0"/>
              <a:t>15 years. Black and Latinx/Hispanic households live below the poverty level at around twice the rate of white households.</a:t>
            </a:r>
          </a:p>
        </p:txBody>
      </p:sp>
      <p:sp>
        <p:nvSpPr>
          <p:cNvPr id="8" name="TextBox 7">
            <a:extLst>
              <a:ext uri="{FF2B5EF4-FFF2-40B4-BE49-F238E27FC236}">
                <a16:creationId xmlns:a16="http://schemas.microsoft.com/office/drawing/2014/main" id="{B77EF56C-27BA-4543-9815-F7FE726333B9}"/>
              </a:ext>
            </a:extLst>
          </p:cNvPr>
          <p:cNvSpPr txBox="1"/>
          <p:nvPr/>
        </p:nvSpPr>
        <p:spPr>
          <a:xfrm>
            <a:off x="71437" y="1063849"/>
            <a:ext cx="4317433" cy="307777"/>
          </a:xfrm>
          <a:prstGeom prst="rect">
            <a:avLst/>
          </a:prstGeom>
          <a:noFill/>
        </p:spPr>
        <p:txBody>
          <a:bodyPr wrap="square" rtlCol="0">
            <a:spAutoFit/>
          </a:bodyPr>
          <a:lstStyle/>
          <a:p>
            <a:pPr algn="ctr"/>
            <a:r>
              <a:rPr lang="en-US" sz="1400" b="1" dirty="0">
                <a:latin typeface="Suisse Int'l Bold" panose="020B0804000000000000" pitchFamily="34" charset="77"/>
              </a:rPr>
              <a:t>Median household income (2003–2019)</a:t>
            </a:r>
          </a:p>
        </p:txBody>
      </p:sp>
      <p:graphicFrame>
        <p:nvGraphicFramePr>
          <p:cNvPr id="20" name="Chart Placeholder 7">
            <a:extLst>
              <a:ext uri="{FF2B5EF4-FFF2-40B4-BE49-F238E27FC236}">
                <a16:creationId xmlns:a16="http://schemas.microsoft.com/office/drawing/2014/main" id="{2CDE0069-6BCC-48D0-A368-6CCCF374394B}"/>
              </a:ext>
            </a:extLst>
          </p:cNvPr>
          <p:cNvGraphicFramePr>
            <a:graphicFrameLocks/>
          </p:cNvGraphicFramePr>
          <p:nvPr>
            <p:extLst>
              <p:ext uri="{D42A27DB-BD31-4B8C-83A1-F6EECF244321}">
                <p14:modId xmlns:p14="http://schemas.microsoft.com/office/powerpoint/2010/main" val="3746519150"/>
              </p:ext>
            </p:extLst>
          </p:nvPr>
        </p:nvGraphicFramePr>
        <p:xfrm>
          <a:off x="4697835" y="1991098"/>
          <a:ext cx="4298683" cy="3401404"/>
        </p:xfrm>
        <a:graphic>
          <a:graphicData uri="http://schemas.openxmlformats.org/drawingml/2006/chart">
            <c:chart xmlns:c="http://schemas.openxmlformats.org/drawingml/2006/chart" xmlns:r="http://schemas.openxmlformats.org/officeDocument/2006/relationships" r:id="rId4"/>
          </a:graphicData>
        </a:graphic>
      </p:graphicFrame>
      <p:sp>
        <p:nvSpPr>
          <p:cNvPr id="22" name="TextBox 21">
            <a:extLst>
              <a:ext uri="{FF2B5EF4-FFF2-40B4-BE49-F238E27FC236}">
                <a16:creationId xmlns:a16="http://schemas.microsoft.com/office/drawing/2014/main" id="{5078B73B-95A9-49A7-927E-F73B284686E2}"/>
              </a:ext>
            </a:extLst>
          </p:cNvPr>
          <p:cNvSpPr txBox="1"/>
          <p:nvPr/>
        </p:nvSpPr>
        <p:spPr>
          <a:xfrm>
            <a:off x="5382737" y="1606591"/>
            <a:ext cx="612716" cy="600164"/>
          </a:xfrm>
          <a:prstGeom prst="rect">
            <a:avLst/>
          </a:prstGeom>
          <a:noFill/>
        </p:spPr>
        <p:txBody>
          <a:bodyPr wrap="square" rtlCol="0">
            <a:spAutoFit/>
          </a:bodyPr>
          <a:lstStyle/>
          <a:p>
            <a:pPr algn="ctr"/>
            <a:r>
              <a:rPr lang="en-US" sz="1100" dirty="0">
                <a:latin typeface="Suisse Int'l" panose="020B0804000000000000" pitchFamily="34" charset="77"/>
              </a:rPr>
              <a:t>0%–99% FPL</a:t>
            </a:r>
          </a:p>
        </p:txBody>
      </p:sp>
      <p:sp>
        <p:nvSpPr>
          <p:cNvPr id="24" name="TextBox 23">
            <a:extLst>
              <a:ext uri="{FF2B5EF4-FFF2-40B4-BE49-F238E27FC236}">
                <a16:creationId xmlns:a16="http://schemas.microsoft.com/office/drawing/2014/main" id="{6C54FAF5-9D8C-4561-868E-B7636521F4A5}"/>
              </a:ext>
            </a:extLst>
          </p:cNvPr>
          <p:cNvSpPr txBox="1"/>
          <p:nvPr/>
        </p:nvSpPr>
        <p:spPr>
          <a:xfrm>
            <a:off x="6456515" y="1606591"/>
            <a:ext cx="992683" cy="600164"/>
          </a:xfrm>
          <a:prstGeom prst="rect">
            <a:avLst/>
          </a:prstGeom>
          <a:noFill/>
        </p:spPr>
        <p:txBody>
          <a:bodyPr wrap="square" rtlCol="0">
            <a:spAutoFit/>
          </a:bodyPr>
          <a:lstStyle/>
          <a:p>
            <a:pPr algn="ctr"/>
            <a:r>
              <a:rPr lang="en-US" sz="1100" dirty="0">
                <a:latin typeface="Suisse Int'l" panose="020B0804000000000000" pitchFamily="34" charset="77"/>
              </a:rPr>
              <a:t>200%–399%</a:t>
            </a:r>
            <a:br>
              <a:rPr lang="en-US" sz="1100" dirty="0">
                <a:latin typeface="Suisse Int'l" panose="020B0804000000000000" pitchFamily="34" charset="77"/>
              </a:rPr>
            </a:br>
            <a:r>
              <a:rPr lang="en-US" sz="1100" dirty="0">
                <a:latin typeface="Suisse Int'l" panose="020B0804000000000000" pitchFamily="34" charset="77"/>
              </a:rPr>
              <a:t>FPL</a:t>
            </a:r>
          </a:p>
        </p:txBody>
      </p:sp>
      <p:sp>
        <p:nvSpPr>
          <p:cNvPr id="26" name="TextBox 25">
            <a:extLst>
              <a:ext uri="{FF2B5EF4-FFF2-40B4-BE49-F238E27FC236}">
                <a16:creationId xmlns:a16="http://schemas.microsoft.com/office/drawing/2014/main" id="{8E27735B-E095-4D37-959C-F7A118144B69}"/>
              </a:ext>
            </a:extLst>
          </p:cNvPr>
          <p:cNvSpPr txBox="1"/>
          <p:nvPr/>
        </p:nvSpPr>
        <p:spPr>
          <a:xfrm>
            <a:off x="7456455" y="1775868"/>
            <a:ext cx="1381328" cy="430887"/>
          </a:xfrm>
          <a:prstGeom prst="rect">
            <a:avLst/>
          </a:prstGeom>
          <a:noFill/>
        </p:spPr>
        <p:txBody>
          <a:bodyPr wrap="square" rtlCol="0">
            <a:spAutoFit/>
          </a:bodyPr>
          <a:lstStyle/>
          <a:p>
            <a:pPr algn="ctr"/>
            <a:r>
              <a:rPr lang="en-US" sz="1100" dirty="0">
                <a:latin typeface="Suisse Int'l" panose="020B0804000000000000" pitchFamily="34" charset="77"/>
              </a:rPr>
              <a:t>400%+</a:t>
            </a:r>
            <a:br>
              <a:rPr lang="en-US" sz="1100" dirty="0">
                <a:latin typeface="Suisse Int'l" panose="020B0804000000000000" pitchFamily="34" charset="77"/>
              </a:rPr>
            </a:br>
            <a:r>
              <a:rPr lang="en-US" sz="1100" dirty="0">
                <a:latin typeface="Suisse Int'l" panose="020B0804000000000000" pitchFamily="34" charset="77"/>
              </a:rPr>
              <a:t>FPL</a:t>
            </a:r>
          </a:p>
        </p:txBody>
      </p:sp>
      <p:sp>
        <p:nvSpPr>
          <p:cNvPr id="27" name="Left Brace 26">
            <a:extLst>
              <a:ext uri="{FF2B5EF4-FFF2-40B4-BE49-F238E27FC236}">
                <a16:creationId xmlns:a16="http://schemas.microsoft.com/office/drawing/2014/main" id="{BB3B03A0-C514-4B6A-B850-48B5DEFEC2C4}"/>
              </a:ext>
            </a:extLst>
          </p:cNvPr>
          <p:cNvSpPr/>
          <p:nvPr/>
        </p:nvSpPr>
        <p:spPr>
          <a:xfrm rot="5400000">
            <a:off x="7992677" y="1619735"/>
            <a:ext cx="221800" cy="1381327"/>
          </a:xfrm>
          <a:prstGeom prst="leftBrace">
            <a:avLst>
              <a:gd name="adj1" fmla="val 36881"/>
              <a:gd name="adj2" fmla="val 47253"/>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Suisse Int'l" panose="020B0804000000000000" pitchFamily="34" charset="77"/>
            </a:endParaRPr>
          </a:p>
        </p:txBody>
      </p:sp>
      <p:sp>
        <p:nvSpPr>
          <p:cNvPr id="28" name="TextBox 27">
            <a:extLst>
              <a:ext uri="{FF2B5EF4-FFF2-40B4-BE49-F238E27FC236}">
                <a16:creationId xmlns:a16="http://schemas.microsoft.com/office/drawing/2014/main" id="{6540600A-E8BF-4EC2-917B-BF01378B1D8F}"/>
              </a:ext>
            </a:extLst>
          </p:cNvPr>
          <p:cNvSpPr txBox="1"/>
          <p:nvPr/>
        </p:nvSpPr>
        <p:spPr>
          <a:xfrm>
            <a:off x="5838112" y="1591202"/>
            <a:ext cx="680657" cy="615553"/>
          </a:xfrm>
          <a:prstGeom prst="rect">
            <a:avLst/>
          </a:prstGeom>
          <a:noFill/>
        </p:spPr>
        <p:txBody>
          <a:bodyPr wrap="square" rtlCol="0">
            <a:spAutoFit/>
          </a:bodyPr>
          <a:lstStyle/>
          <a:p>
            <a:pPr algn="ctr"/>
            <a:r>
              <a:rPr lang="en-US" sz="1100" dirty="0">
                <a:latin typeface="Suisse Int'l" panose="020B0804000000000000" pitchFamily="34" charset="77"/>
              </a:rPr>
              <a:t>100%–199%</a:t>
            </a:r>
            <a:br>
              <a:rPr lang="en-US" sz="1100" dirty="0">
                <a:latin typeface="Suisse Int'l" panose="020B0804000000000000" pitchFamily="34" charset="77"/>
              </a:rPr>
            </a:br>
            <a:r>
              <a:rPr lang="en-US" sz="1100" dirty="0">
                <a:latin typeface="Suisse Int'l" panose="020B0804000000000000" pitchFamily="34" charset="77"/>
              </a:rPr>
              <a:t>FPL</a:t>
            </a:r>
            <a:endParaRPr lang="en-US" sz="1200" dirty="0">
              <a:latin typeface="Suisse Int'l" panose="020B0804000000000000" pitchFamily="34" charset="77"/>
            </a:endParaRPr>
          </a:p>
        </p:txBody>
      </p:sp>
      <p:sp>
        <p:nvSpPr>
          <p:cNvPr id="29" name="TextBox 28">
            <a:extLst>
              <a:ext uri="{FF2B5EF4-FFF2-40B4-BE49-F238E27FC236}">
                <a16:creationId xmlns:a16="http://schemas.microsoft.com/office/drawing/2014/main" id="{E8AA2B24-3676-45D4-8C71-0C803F0D625E}"/>
              </a:ext>
            </a:extLst>
          </p:cNvPr>
          <p:cNvSpPr txBox="1"/>
          <p:nvPr/>
        </p:nvSpPr>
        <p:spPr>
          <a:xfrm>
            <a:off x="4880966" y="1063849"/>
            <a:ext cx="4115552" cy="307777"/>
          </a:xfrm>
          <a:prstGeom prst="rect">
            <a:avLst/>
          </a:prstGeom>
          <a:noFill/>
        </p:spPr>
        <p:txBody>
          <a:bodyPr wrap="square" rtlCol="0">
            <a:spAutoFit/>
          </a:bodyPr>
          <a:lstStyle/>
          <a:p>
            <a:pPr algn="ctr"/>
            <a:r>
              <a:rPr lang="en-US" sz="1400" b="1" dirty="0">
                <a:latin typeface="Suisse Int'l Bold" panose="020B0804000000000000" pitchFamily="34" charset="77"/>
              </a:rPr>
              <a:t>Poverty distribution (2019)</a:t>
            </a:r>
          </a:p>
        </p:txBody>
      </p:sp>
      <p:sp>
        <p:nvSpPr>
          <p:cNvPr id="31" name="Left Brace 30">
            <a:extLst>
              <a:ext uri="{FF2B5EF4-FFF2-40B4-BE49-F238E27FC236}">
                <a16:creationId xmlns:a16="http://schemas.microsoft.com/office/drawing/2014/main" id="{98E2B6C5-9660-3B4B-ACE0-74F18F6B7D0F}"/>
              </a:ext>
            </a:extLst>
          </p:cNvPr>
          <p:cNvSpPr/>
          <p:nvPr/>
        </p:nvSpPr>
        <p:spPr>
          <a:xfrm rot="5400000">
            <a:off x="6808527" y="1816914"/>
            <a:ext cx="221800" cy="986971"/>
          </a:xfrm>
          <a:prstGeom prst="leftBrace">
            <a:avLst>
              <a:gd name="adj1" fmla="val 36881"/>
              <a:gd name="adj2" fmla="val 47253"/>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Suisse Int'l" panose="020B0804000000000000" pitchFamily="34" charset="77"/>
            </a:endParaRPr>
          </a:p>
        </p:txBody>
      </p:sp>
      <p:sp>
        <p:nvSpPr>
          <p:cNvPr id="33" name="Left Brace 32">
            <a:extLst>
              <a:ext uri="{FF2B5EF4-FFF2-40B4-BE49-F238E27FC236}">
                <a16:creationId xmlns:a16="http://schemas.microsoft.com/office/drawing/2014/main" id="{0E8EDB70-3AC1-084D-9ACD-DFB97E9C61CD}"/>
              </a:ext>
            </a:extLst>
          </p:cNvPr>
          <p:cNvSpPr/>
          <p:nvPr/>
        </p:nvSpPr>
        <p:spPr>
          <a:xfrm rot="5400000">
            <a:off x="6047478" y="2034908"/>
            <a:ext cx="219456" cy="548640"/>
          </a:xfrm>
          <a:prstGeom prst="leftBrace">
            <a:avLst>
              <a:gd name="adj1" fmla="val 36881"/>
              <a:gd name="adj2" fmla="val 47253"/>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Suisse Int'l" panose="020B0804000000000000" pitchFamily="34" charset="77"/>
            </a:endParaRPr>
          </a:p>
        </p:txBody>
      </p:sp>
      <p:sp>
        <p:nvSpPr>
          <p:cNvPr id="34" name="Left Brace 33">
            <a:extLst>
              <a:ext uri="{FF2B5EF4-FFF2-40B4-BE49-F238E27FC236}">
                <a16:creationId xmlns:a16="http://schemas.microsoft.com/office/drawing/2014/main" id="{D88F4177-8307-F646-9581-0C950761B397}"/>
              </a:ext>
            </a:extLst>
          </p:cNvPr>
          <p:cNvSpPr/>
          <p:nvPr/>
        </p:nvSpPr>
        <p:spPr>
          <a:xfrm rot="5400000">
            <a:off x="5567613" y="2118378"/>
            <a:ext cx="221800" cy="384048"/>
          </a:xfrm>
          <a:prstGeom prst="leftBrace">
            <a:avLst>
              <a:gd name="adj1" fmla="val 36881"/>
              <a:gd name="adj2" fmla="val 47253"/>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Suisse Int'l" panose="020B0804000000000000" pitchFamily="34" charset="77"/>
            </a:endParaRPr>
          </a:p>
        </p:txBody>
      </p:sp>
    </p:spTree>
    <p:extLst>
      <p:ext uri="{BB962C8B-B14F-4D97-AF65-F5344CB8AC3E}">
        <p14:creationId xmlns:p14="http://schemas.microsoft.com/office/powerpoint/2010/main" val="31298423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9FA6C67-E4CE-6E44-AC6A-BE0A2D4BB69D}"/>
              </a:ext>
            </a:extLst>
          </p:cNvPr>
          <p:cNvPicPr>
            <a:picLocks noChangeAspect="1"/>
          </p:cNvPicPr>
          <p:nvPr/>
        </p:nvPicPr>
        <p:blipFill>
          <a:blip r:embed="rId2"/>
          <a:stretch>
            <a:fillRect/>
          </a:stretch>
        </p:blipFill>
        <p:spPr>
          <a:xfrm>
            <a:off x="-2" y="385041"/>
            <a:ext cx="9144000" cy="4114800"/>
          </a:xfrm>
          <a:prstGeom prst="rect">
            <a:avLst/>
          </a:prstGeom>
        </p:spPr>
      </p:pic>
      <p:graphicFrame>
        <p:nvGraphicFramePr>
          <p:cNvPr id="8" name="Table 7"/>
          <p:cNvGraphicFramePr>
            <a:graphicFrameLocks noGrp="1"/>
          </p:cNvGraphicFramePr>
          <p:nvPr>
            <p:extLst>
              <p:ext uri="{D42A27DB-BD31-4B8C-83A1-F6EECF244321}">
                <p14:modId xmlns:p14="http://schemas.microsoft.com/office/powerpoint/2010/main" val="1848453929"/>
              </p:ext>
            </p:extLst>
          </p:nvPr>
        </p:nvGraphicFramePr>
        <p:xfrm>
          <a:off x="1589934" y="3730399"/>
          <a:ext cx="6167225" cy="1579288"/>
        </p:xfrm>
        <a:graphic>
          <a:graphicData uri="http://schemas.openxmlformats.org/drawingml/2006/table">
            <a:tbl>
              <a:tblPr firstRow="1" bandRow="1">
                <a:tableStyleId>{2D5ABB26-0587-4C30-8999-92F81FD0307C}</a:tableStyleId>
              </a:tblPr>
              <a:tblGrid>
                <a:gridCol w="388218">
                  <a:extLst>
                    <a:ext uri="{9D8B030D-6E8A-4147-A177-3AD203B41FA5}">
                      <a16:colId xmlns:a16="http://schemas.microsoft.com/office/drawing/2014/main" val="752232273"/>
                    </a:ext>
                  </a:extLst>
                </a:gridCol>
                <a:gridCol w="1453896">
                  <a:extLst>
                    <a:ext uri="{9D8B030D-6E8A-4147-A177-3AD203B41FA5}">
                      <a16:colId xmlns:a16="http://schemas.microsoft.com/office/drawing/2014/main" val="3594034793"/>
                    </a:ext>
                  </a:extLst>
                </a:gridCol>
                <a:gridCol w="1537665">
                  <a:extLst>
                    <a:ext uri="{9D8B030D-6E8A-4147-A177-3AD203B41FA5}">
                      <a16:colId xmlns:a16="http://schemas.microsoft.com/office/drawing/2014/main" val="1419313025"/>
                    </a:ext>
                  </a:extLst>
                </a:gridCol>
                <a:gridCol w="1363777">
                  <a:extLst>
                    <a:ext uri="{9D8B030D-6E8A-4147-A177-3AD203B41FA5}">
                      <a16:colId xmlns:a16="http://schemas.microsoft.com/office/drawing/2014/main" val="1823236477"/>
                    </a:ext>
                  </a:extLst>
                </a:gridCol>
                <a:gridCol w="1423669">
                  <a:extLst>
                    <a:ext uri="{9D8B030D-6E8A-4147-A177-3AD203B41FA5}">
                      <a16:colId xmlns:a16="http://schemas.microsoft.com/office/drawing/2014/main" val="2337908104"/>
                    </a:ext>
                  </a:extLst>
                </a:gridCol>
              </a:tblGrid>
              <a:tr h="405726">
                <a:tc gridSpan="2">
                  <a:txBody>
                    <a:bodyPr/>
                    <a:lstStyle/>
                    <a:p>
                      <a:r>
                        <a:rPr lang="en-US" sz="1100" b="1" i="0" dirty="0">
                          <a:latin typeface="Suisse Int'l Bold" panose="020B0804000000000000" pitchFamily="34" charset="77"/>
                        </a:rPr>
                        <a:t>Deaths per </a:t>
                      </a:r>
                      <a:br>
                        <a:rPr lang="en-US" sz="1100" b="1" i="0" dirty="0">
                          <a:latin typeface="Suisse Int'l Bold" panose="020B0804000000000000" pitchFamily="34" charset="77"/>
                        </a:rPr>
                      </a:br>
                      <a:r>
                        <a:rPr lang="en-US" sz="1100" b="1" i="0" dirty="0">
                          <a:latin typeface="Suisse Int'l Bold" panose="020B0804000000000000" pitchFamily="34" charset="77"/>
                        </a:rPr>
                        <a:t>100,000 population</a:t>
                      </a:r>
                    </a:p>
                  </a:txBody>
                  <a:tcPr anchor="b"/>
                </a:tc>
                <a:tc hMerge="1">
                  <a:txBody>
                    <a:bodyPr/>
                    <a:lstStyle/>
                    <a:p>
                      <a:r>
                        <a:rPr lang="en-US" sz="1200" dirty="0">
                          <a:latin typeface="Suisse Int'l" panose="020B0804000000000000" pitchFamily="34" charset="77"/>
                        </a:rPr>
                        <a:t>Deaths per 100,000 population</a:t>
                      </a:r>
                    </a:p>
                  </a:txBody>
                  <a:tcPr anchor="ctr"/>
                </a:tc>
                <a:tc>
                  <a:txBody>
                    <a:bodyPr/>
                    <a:lstStyle/>
                    <a:p>
                      <a:r>
                        <a:rPr lang="en-US" sz="1100" b="1" i="0" dirty="0">
                          <a:latin typeface="Suisse Int'l Bold" panose="020B0804000000000000" pitchFamily="34" charset="77"/>
                        </a:rPr>
                        <a:t>White</a:t>
                      </a:r>
                    </a:p>
                  </a:txBody>
                  <a:tcPr anchor="b"/>
                </a:tc>
                <a:tc>
                  <a:txBody>
                    <a:bodyPr/>
                    <a:lstStyle/>
                    <a:p>
                      <a:r>
                        <a:rPr lang="en-US" sz="1100" b="1" i="0" dirty="0">
                          <a:latin typeface="Suisse Int'l Bold" panose="020B0804000000000000" pitchFamily="34" charset="77"/>
                        </a:rPr>
                        <a:t>Black</a:t>
                      </a:r>
                    </a:p>
                  </a:txBody>
                  <a:tcPr anchor="b"/>
                </a:tc>
                <a:tc>
                  <a:txBody>
                    <a:bodyPr/>
                    <a:lstStyle/>
                    <a:p>
                      <a:r>
                        <a:rPr lang="en-US" sz="1100" b="1" i="0" dirty="0">
                          <a:latin typeface="Suisse Int'l Bold" panose="020B0804000000000000" pitchFamily="34" charset="77"/>
                        </a:rPr>
                        <a:t>Latinx/Hispanic</a:t>
                      </a:r>
                    </a:p>
                  </a:txBody>
                  <a:tcPr anchor="b"/>
                </a:tc>
                <a:extLst>
                  <a:ext uri="{0D108BD9-81ED-4DB2-BD59-A6C34878D82A}">
                    <a16:rowId xmlns:a16="http://schemas.microsoft.com/office/drawing/2014/main" val="1093074477"/>
                  </a:ext>
                </a:extLst>
              </a:tr>
              <a:tr h="288142">
                <a:tc>
                  <a:txBody>
                    <a:bodyPr/>
                    <a:lstStyle/>
                    <a:p>
                      <a:endParaRPr lang="en-US" sz="1100" b="0" i="0" dirty="0">
                        <a:latin typeface="Suisse Int'l" panose="020B0804000000000000" pitchFamily="34" charset="77"/>
                      </a:endParaRPr>
                    </a:p>
                  </a:txBody>
                  <a:tcPr anchor="ctr"/>
                </a:tc>
                <a:tc>
                  <a:txBody>
                    <a:bodyPr/>
                    <a:lstStyle/>
                    <a:p>
                      <a:r>
                        <a:rPr lang="en-US" sz="1100" b="0" i="0" dirty="0">
                          <a:latin typeface="Suisse Int'l" panose="020B0804000000000000" pitchFamily="34" charset="77"/>
                        </a:rPr>
                        <a:t>37.8–64.5</a:t>
                      </a:r>
                    </a:p>
                  </a:txBody>
                  <a:tcPr anchor="ctr"/>
                </a:tc>
                <a:tc>
                  <a:txBody>
                    <a:bodyPr/>
                    <a:lstStyle/>
                    <a:p>
                      <a:r>
                        <a:rPr lang="en-US" sz="1100" b="0" i="0" dirty="0">
                          <a:latin typeface="Suisse Int'l" panose="020B0804000000000000" pitchFamily="34" charset="77"/>
                        </a:rPr>
                        <a:t>12</a:t>
                      </a:r>
                      <a:r>
                        <a:rPr lang="en-US" sz="1100" b="0" i="0" baseline="0" dirty="0">
                          <a:latin typeface="Suisse Int'l" panose="020B0804000000000000" pitchFamily="34" charset="77"/>
                        </a:rPr>
                        <a:t> states + D.C.</a:t>
                      </a:r>
                      <a:endParaRPr lang="en-US" sz="1100" b="0" i="0" dirty="0">
                        <a:latin typeface="Suisse Int'l" panose="020B0804000000000000" pitchFamily="34" charset="77"/>
                      </a:endParaRPr>
                    </a:p>
                  </a:txBody>
                  <a:tcPr anchor="ctr"/>
                </a:tc>
                <a:tc>
                  <a:txBody>
                    <a:bodyPr/>
                    <a:lstStyle/>
                    <a:p>
                      <a:r>
                        <a:rPr lang="en-US" sz="1100" b="0" i="0" dirty="0">
                          <a:latin typeface="Suisse Int'l" panose="020B0804000000000000" pitchFamily="34" charset="77"/>
                        </a:rPr>
                        <a:t>0 states</a:t>
                      </a:r>
                    </a:p>
                  </a:txBody>
                  <a:tcPr anchor="ctr"/>
                </a:tc>
                <a:tc>
                  <a:txBody>
                    <a:bodyPr/>
                    <a:lstStyle/>
                    <a:p>
                      <a:r>
                        <a:rPr lang="en-US" sz="1100" b="0" i="0" dirty="0">
                          <a:latin typeface="Suisse Int'l" panose="020B0804000000000000" pitchFamily="34" charset="77"/>
                        </a:rPr>
                        <a:t>35 states + D.C.</a:t>
                      </a:r>
                    </a:p>
                  </a:txBody>
                  <a:tcPr anchor="ctr"/>
                </a:tc>
                <a:extLst>
                  <a:ext uri="{0D108BD9-81ED-4DB2-BD59-A6C34878D82A}">
                    <a16:rowId xmlns:a16="http://schemas.microsoft.com/office/drawing/2014/main" val="3852660861"/>
                  </a:ext>
                </a:extLst>
              </a:tr>
              <a:tr h="288142">
                <a:tc>
                  <a:txBody>
                    <a:bodyPr/>
                    <a:lstStyle/>
                    <a:p>
                      <a:endParaRPr lang="en-US" sz="1100" b="0" i="0" dirty="0">
                        <a:latin typeface="Suisse Int'l" panose="020B0804000000000000" pitchFamily="34" charset="77"/>
                      </a:endParaRPr>
                    </a:p>
                  </a:txBody>
                  <a:tcPr anchor="ctr"/>
                </a:tc>
                <a:tc>
                  <a:txBody>
                    <a:bodyPr/>
                    <a:lstStyle/>
                    <a:p>
                      <a:r>
                        <a:rPr lang="en-US" sz="1100" b="0" i="0" dirty="0">
                          <a:latin typeface="Suisse Int'l" panose="020B0804000000000000" pitchFamily="34" charset="77"/>
                        </a:rPr>
                        <a:t>64.9–101.9</a:t>
                      </a:r>
                    </a:p>
                  </a:txBody>
                  <a:tcPr anchor="ctr"/>
                </a:tc>
                <a:tc>
                  <a:txBody>
                    <a:bodyPr/>
                    <a:lstStyle/>
                    <a:p>
                      <a:r>
                        <a:rPr lang="en-US" sz="1100" b="0" i="0" dirty="0">
                          <a:latin typeface="Suisse Int'l" panose="020B0804000000000000" pitchFamily="34" charset="77"/>
                        </a:rPr>
                        <a:t>32 states</a:t>
                      </a:r>
                    </a:p>
                  </a:txBody>
                  <a:tcPr anchor="ctr"/>
                </a:tc>
                <a:tc>
                  <a:txBody>
                    <a:bodyPr/>
                    <a:lstStyle/>
                    <a:p>
                      <a:r>
                        <a:rPr lang="en-US" sz="1100" b="0" i="0" dirty="0">
                          <a:latin typeface="Suisse Int'l" panose="020B0804000000000000" pitchFamily="34" charset="77"/>
                        </a:rPr>
                        <a:t>5 states</a:t>
                      </a:r>
                    </a:p>
                  </a:txBody>
                  <a:tcPr anchor="ctr"/>
                </a:tc>
                <a:tc>
                  <a:txBody>
                    <a:bodyPr/>
                    <a:lstStyle/>
                    <a:p>
                      <a:r>
                        <a:rPr lang="en-US" sz="1100" b="0" i="0" dirty="0">
                          <a:latin typeface="Suisse Int'l" panose="020B0804000000000000" pitchFamily="34" charset="77"/>
                        </a:rPr>
                        <a:t>11 states</a:t>
                      </a:r>
                    </a:p>
                  </a:txBody>
                  <a:tcPr anchor="ctr"/>
                </a:tc>
                <a:extLst>
                  <a:ext uri="{0D108BD9-81ED-4DB2-BD59-A6C34878D82A}">
                    <a16:rowId xmlns:a16="http://schemas.microsoft.com/office/drawing/2014/main" val="3100727020"/>
                  </a:ext>
                </a:extLst>
              </a:tr>
              <a:tr h="288142">
                <a:tc>
                  <a:txBody>
                    <a:bodyPr/>
                    <a:lstStyle/>
                    <a:p>
                      <a:endParaRPr lang="en-US" sz="1100" b="0" i="0" dirty="0">
                        <a:latin typeface="Suisse Int'l" panose="020B0804000000000000" pitchFamily="34" charset="77"/>
                      </a:endParaRPr>
                    </a:p>
                  </a:txBody>
                  <a:tcPr anchor="ctr"/>
                </a:tc>
                <a:tc>
                  <a:txBody>
                    <a:bodyPr/>
                    <a:lstStyle/>
                    <a:p>
                      <a:r>
                        <a:rPr lang="en-US" sz="1100" b="0" i="0" dirty="0">
                          <a:latin typeface="Suisse Int'l" panose="020B0804000000000000" pitchFamily="34" charset="77"/>
                        </a:rPr>
                        <a:t>102.0–202.3</a:t>
                      </a:r>
                    </a:p>
                  </a:txBody>
                  <a:tcPr anchor="ctr"/>
                </a:tc>
                <a:tc>
                  <a:txBody>
                    <a:bodyPr/>
                    <a:lstStyle/>
                    <a:p>
                      <a:r>
                        <a:rPr lang="en-US" sz="1100" b="0" i="0" dirty="0">
                          <a:latin typeface="Suisse Int'l" panose="020B0804000000000000" pitchFamily="34" charset="77"/>
                        </a:rPr>
                        <a:t>6 states</a:t>
                      </a:r>
                    </a:p>
                  </a:txBody>
                  <a:tcPr anchor="ctr"/>
                </a:tc>
                <a:tc>
                  <a:txBody>
                    <a:bodyPr/>
                    <a:lstStyle/>
                    <a:p>
                      <a:r>
                        <a:rPr lang="en-US" sz="1100" b="0" i="0" dirty="0">
                          <a:latin typeface="Suisse Int'l" panose="020B0804000000000000" pitchFamily="34" charset="77"/>
                        </a:rPr>
                        <a:t>41 states + D.C.</a:t>
                      </a:r>
                    </a:p>
                  </a:txBody>
                  <a:tcPr anchor="ctr"/>
                </a:tc>
                <a:tc>
                  <a:txBody>
                    <a:bodyPr/>
                    <a:lstStyle/>
                    <a:p>
                      <a:r>
                        <a:rPr lang="en-US" sz="1100" b="0" i="0" dirty="0">
                          <a:latin typeface="Suisse Int'l" panose="020B0804000000000000" pitchFamily="34" charset="77"/>
                        </a:rPr>
                        <a:t>0 states</a:t>
                      </a:r>
                    </a:p>
                  </a:txBody>
                  <a:tcPr anchor="ctr"/>
                </a:tc>
                <a:extLst>
                  <a:ext uri="{0D108BD9-81ED-4DB2-BD59-A6C34878D82A}">
                    <a16:rowId xmlns:a16="http://schemas.microsoft.com/office/drawing/2014/main" val="3788808506"/>
                  </a:ext>
                </a:extLst>
              </a:tr>
              <a:tr h="288142">
                <a:tc>
                  <a:txBody>
                    <a:bodyPr/>
                    <a:lstStyle/>
                    <a:p>
                      <a:endParaRPr lang="en-US" sz="1100" b="0" i="0" dirty="0">
                        <a:latin typeface="Suisse Int'l" panose="020B0804000000000000" pitchFamily="34" charset="77"/>
                      </a:endParaRPr>
                    </a:p>
                  </a:txBody>
                  <a:tcPr anchor="ctr"/>
                </a:tc>
                <a:tc>
                  <a:txBody>
                    <a:bodyPr/>
                    <a:lstStyle/>
                    <a:p>
                      <a:r>
                        <a:rPr lang="en-US" sz="1100" b="0" i="0" dirty="0">
                          <a:latin typeface="Suisse Int'l" panose="020B0804000000000000" pitchFamily="34" charset="77"/>
                        </a:rPr>
                        <a:t>Missing data</a:t>
                      </a:r>
                    </a:p>
                  </a:txBody>
                  <a:tcPr anchor="ctr"/>
                </a:tc>
                <a:tc>
                  <a:txBody>
                    <a:bodyPr/>
                    <a:lstStyle/>
                    <a:p>
                      <a:r>
                        <a:rPr lang="en-US" sz="1100" b="0" i="0" dirty="0">
                          <a:latin typeface="Suisse Int'l" panose="020B0804000000000000" pitchFamily="34" charset="77"/>
                        </a:rPr>
                        <a:t>0</a:t>
                      </a:r>
                      <a:r>
                        <a:rPr lang="en-US" sz="1100" b="0" i="0" baseline="0" dirty="0">
                          <a:latin typeface="Suisse Int'l" panose="020B0804000000000000" pitchFamily="34" charset="77"/>
                        </a:rPr>
                        <a:t> states</a:t>
                      </a:r>
                      <a:endParaRPr lang="en-US" sz="1100" b="0" i="0" dirty="0">
                        <a:latin typeface="Suisse Int'l" panose="020B0804000000000000" pitchFamily="34" charset="77"/>
                      </a:endParaRPr>
                    </a:p>
                  </a:txBody>
                  <a:tcPr anchor="ctr"/>
                </a:tc>
                <a:tc>
                  <a:txBody>
                    <a:bodyPr/>
                    <a:lstStyle/>
                    <a:p>
                      <a:r>
                        <a:rPr lang="en-US" sz="1100" b="0" i="0" dirty="0">
                          <a:latin typeface="Suisse Int'l" panose="020B0804000000000000" pitchFamily="34" charset="77"/>
                        </a:rPr>
                        <a:t>4 states</a:t>
                      </a:r>
                    </a:p>
                  </a:txBody>
                  <a:tcPr anchor="ctr"/>
                </a:tc>
                <a:tc>
                  <a:txBody>
                    <a:bodyPr/>
                    <a:lstStyle/>
                    <a:p>
                      <a:r>
                        <a:rPr lang="en-US" sz="1100" b="0" i="0" dirty="0">
                          <a:latin typeface="Suisse Int'l" panose="020B0804000000000000" pitchFamily="34" charset="77"/>
                        </a:rPr>
                        <a:t>4</a:t>
                      </a:r>
                      <a:r>
                        <a:rPr lang="en-US" sz="1100" b="0" i="0" baseline="0" dirty="0">
                          <a:latin typeface="Suisse Int'l" panose="020B0804000000000000" pitchFamily="34" charset="77"/>
                        </a:rPr>
                        <a:t> states</a:t>
                      </a:r>
                      <a:endParaRPr lang="en-US" sz="1100" b="0" i="0" dirty="0">
                        <a:latin typeface="Suisse Int'l" panose="020B0804000000000000" pitchFamily="34" charset="77"/>
                      </a:endParaRPr>
                    </a:p>
                  </a:txBody>
                  <a:tcPr anchor="ctr"/>
                </a:tc>
                <a:extLst>
                  <a:ext uri="{0D108BD9-81ED-4DB2-BD59-A6C34878D82A}">
                    <a16:rowId xmlns:a16="http://schemas.microsoft.com/office/drawing/2014/main" val="2195608625"/>
                  </a:ext>
                </a:extLst>
              </a:tr>
            </a:tbl>
          </a:graphicData>
        </a:graphic>
      </p:graphicFrame>
      <p:sp>
        <p:nvSpPr>
          <p:cNvPr id="12" name="Text Placeholder 2">
            <a:extLst>
              <a:ext uri="{FF2B5EF4-FFF2-40B4-BE49-F238E27FC236}">
                <a16:creationId xmlns:a16="http://schemas.microsoft.com/office/drawing/2014/main" id="{A143226E-3E95-4C25-97A4-0C6CF37232C0}"/>
              </a:ext>
            </a:extLst>
          </p:cNvPr>
          <p:cNvSpPr>
            <a:spLocks noGrp="1"/>
          </p:cNvSpPr>
          <p:nvPr>
            <p:ph type="body" sz="quarter" idx="22"/>
          </p:nvPr>
        </p:nvSpPr>
        <p:spPr>
          <a:xfrm>
            <a:off x="71501" y="5697252"/>
            <a:ext cx="9001063" cy="495834"/>
          </a:xfrm>
        </p:spPr>
        <p:txBody>
          <a:bodyPr/>
          <a:lstStyle/>
          <a:p>
            <a:pPr lvl="0"/>
            <a:r>
              <a:rPr lang="en-US" dirty="0"/>
              <a:t>Note: Measure includes deaths before age 75 from one of 33 preventable or treatable health conditions. Map groupings are calculated by taking the 33rd and 66th percentiles across the full distribution of state rates for all three racial/ethnic groups.</a:t>
            </a:r>
          </a:p>
          <a:p>
            <a:r>
              <a:rPr lang="en-US" dirty="0"/>
              <a:t>Data: National Vital Statistics System (NVSS) Mortality All-County Micro Data Files, 2016 and 2017.</a:t>
            </a:r>
          </a:p>
        </p:txBody>
      </p:sp>
      <p:sp>
        <p:nvSpPr>
          <p:cNvPr id="5" name="Title 4">
            <a:extLst>
              <a:ext uri="{FF2B5EF4-FFF2-40B4-BE49-F238E27FC236}">
                <a16:creationId xmlns:a16="http://schemas.microsoft.com/office/drawing/2014/main" id="{C54E7D0A-30BF-084E-AC79-CE41062EF91E}"/>
              </a:ext>
            </a:extLst>
          </p:cNvPr>
          <p:cNvSpPr>
            <a:spLocks noGrp="1"/>
          </p:cNvSpPr>
          <p:nvPr>
            <p:ph type="title"/>
          </p:nvPr>
        </p:nvSpPr>
        <p:spPr>
          <a:xfrm>
            <a:off x="71499" y="0"/>
            <a:ext cx="9000999" cy="822960"/>
          </a:xfrm>
        </p:spPr>
        <p:txBody>
          <a:bodyPr/>
          <a:lstStyle/>
          <a:p>
            <a:r>
              <a:rPr lang="en-US" dirty="0"/>
              <a:t>Black adults across the U.S. die from treatable conditions at significantly higher rates than white and Latinx/Hispanic adults.</a:t>
            </a:r>
          </a:p>
        </p:txBody>
      </p:sp>
      <p:sp>
        <p:nvSpPr>
          <p:cNvPr id="4" name="TextBox 3"/>
          <p:cNvSpPr txBox="1"/>
          <p:nvPr/>
        </p:nvSpPr>
        <p:spPr>
          <a:xfrm>
            <a:off x="887315" y="1265325"/>
            <a:ext cx="1902804" cy="307777"/>
          </a:xfrm>
          <a:prstGeom prst="rect">
            <a:avLst/>
          </a:prstGeom>
          <a:noFill/>
        </p:spPr>
        <p:txBody>
          <a:bodyPr wrap="square" rtlCol="0">
            <a:spAutoFit/>
          </a:bodyPr>
          <a:lstStyle/>
          <a:p>
            <a:pPr algn="ctr"/>
            <a:r>
              <a:rPr lang="en-US" sz="1400" b="1" dirty="0">
                <a:latin typeface="Suisse Int'l Bold" panose="020B0804000000000000" pitchFamily="34" charset="77"/>
              </a:rPr>
              <a:t>White</a:t>
            </a:r>
          </a:p>
        </p:txBody>
      </p:sp>
      <p:sp>
        <p:nvSpPr>
          <p:cNvPr id="9" name="TextBox 8"/>
          <p:cNvSpPr txBox="1"/>
          <p:nvPr/>
        </p:nvSpPr>
        <p:spPr>
          <a:xfrm>
            <a:off x="6586093" y="1265324"/>
            <a:ext cx="2353775" cy="307777"/>
          </a:xfrm>
          <a:prstGeom prst="rect">
            <a:avLst/>
          </a:prstGeom>
          <a:noFill/>
        </p:spPr>
        <p:txBody>
          <a:bodyPr wrap="square" rtlCol="0">
            <a:spAutoFit/>
          </a:bodyPr>
          <a:lstStyle/>
          <a:p>
            <a:pPr algn="ctr"/>
            <a:r>
              <a:rPr lang="en-US" sz="1400" b="1" dirty="0">
                <a:latin typeface="Suisse Int'l Bold" panose="020B0804000000000000" pitchFamily="34" charset="77"/>
              </a:rPr>
              <a:t>Latinx/Hispanic</a:t>
            </a:r>
          </a:p>
        </p:txBody>
      </p:sp>
      <p:sp>
        <p:nvSpPr>
          <p:cNvPr id="10" name="Oval 9"/>
          <p:cNvSpPr/>
          <p:nvPr/>
        </p:nvSpPr>
        <p:spPr>
          <a:xfrm>
            <a:off x="1720088" y="4486237"/>
            <a:ext cx="182880" cy="182880"/>
          </a:xfrm>
          <a:prstGeom prst="ellipse">
            <a:avLst/>
          </a:prstGeom>
          <a:solidFill>
            <a:srgbClr val="23A0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1717749" y="4776868"/>
            <a:ext cx="182880" cy="182880"/>
          </a:xfrm>
          <a:prstGeom prst="ellipse">
            <a:avLst/>
          </a:prstGeom>
          <a:solidFill>
            <a:srgbClr val="044C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p:nvSpPr>
        <p:spPr>
          <a:xfrm>
            <a:off x="1717749" y="5067499"/>
            <a:ext cx="182880" cy="182880"/>
          </a:xfrm>
          <a:prstGeom prst="ellipse">
            <a:avLst/>
          </a:prstGeom>
          <a:solidFill>
            <a:srgbClr val="D6D6D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 name="TextBox 22"/>
          <p:cNvSpPr txBox="1"/>
          <p:nvPr/>
        </p:nvSpPr>
        <p:spPr>
          <a:xfrm>
            <a:off x="3749879" y="1265324"/>
            <a:ext cx="2281805" cy="307777"/>
          </a:xfrm>
          <a:prstGeom prst="rect">
            <a:avLst/>
          </a:prstGeom>
          <a:noFill/>
        </p:spPr>
        <p:txBody>
          <a:bodyPr wrap="square" rtlCol="0">
            <a:spAutoFit/>
          </a:bodyPr>
          <a:lstStyle/>
          <a:p>
            <a:pPr algn="ctr"/>
            <a:r>
              <a:rPr lang="en-US" sz="1400" b="1" dirty="0">
                <a:latin typeface="Suisse Int'l Bold" panose="020B0804000000000000" pitchFamily="34" charset="77"/>
              </a:rPr>
              <a:t>Black</a:t>
            </a:r>
          </a:p>
        </p:txBody>
      </p:sp>
      <p:sp>
        <p:nvSpPr>
          <p:cNvPr id="34" name="Oval 33"/>
          <p:cNvSpPr/>
          <p:nvPr/>
        </p:nvSpPr>
        <p:spPr>
          <a:xfrm>
            <a:off x="1717749" y="4195606"/>
            <a:ext cx="182880" cy="182880"/>
          </a:xfrm>
          <a:prstGeom prst="ellipse">
            <a:avLst/>
          </a:prstGeom>
          <a:solidFill>
            <a:srgbClr val="AFDA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1DF389EC-CE75-4225-8B12-9605863DC8F5}"/>
              </a:ext>
            </a:extLst>
          </p:cNvPr>
          <p:cNvSpPr txBox="1"/>
          <p:nvPr/>
        </p:nvSpPr>
        <p:spPr>
          <a:xfrm>
            <a:off x="0" y="866959"/>
            <a:ext cx="8085698" cy="276999"/>
          </a:xfrm>
          <a:prstGeom prst="rect">
            <a:avLst/>
          </a:prstGeom>
          <a:noFill/>
        </p:spPr>
        <p:txBody>
          <a:bodyPr wrap="square" rtlCol="0">
            <a:spAutoFit/>
          </a:bodyPr>
          <a:lstStyle/>
          <a:p>
            <a:r>
              <a:rPr lang="en-US" sz="1200" dirty="0">
                <a:latin typeface="Suisse Int'l Italic" panose="020B0804000000000000" pitchFamily="34" charset="0"/>
              </a:rPr>
              <a:t>Mortality amenable to health care (deaths per 100,000 population), 2016 and 2017</a:t>
            </a:r>
          </a:p>
        </p:txBody>
      </p:sp>
    </p:spTree>
    <p:extLst>
      <p:ext uri="{BB962C8B-B14F-4D97-AF65-F5344CB8AC3E}">
        <p14:creationId xmlns:p14="http://schemas.microsoft.com/office/powerpoint/2010/main" val="13507520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Placeholder 7">
            <a:extLst>
              <a:ext uri="{FF2B5EF4-FFF2-40B4-BE49-F238E27FC236}">
                <a16:creationId xmlns:a16="http://schemas.microsoft.com/office/drawing/2014/main" id="{371AA8D5-C255-487B-9481-C2EED0A15DB6}"/>
              </a:ext>
            </a:extLst>
          </p:cNvPr>
          <p:cNvGraphicFramePr>
            <a:graphicFrameLocks noGrp="1"/>
          </p:cNvGraphicFramePr>
          <p:nvPr>
            <p:ph type="chart" sz="quarter" idx="19"/>
            <p:extLst>
              <p:ext uri="{D42A27DB-BD31-4B8C-83A1-F6EECF244321}">
                <p14:modId xmlns:p14="http://schemas.microsoft.com/office/powerpoint/2010/main" val="1677004161"/>
              </p:ext>
            </p:extLst>
          </p:nvPr>
        </p:nvGraphicFramePr>
        <p:xfrm>
          <a:off x="4782200" y="1510429"/>
          <a:ext cx="4151376" cy="4137896"/>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 Placeholder 2">
            <a:extLst>
              <a:ext uri="{FF2B5EF4-FFF2-40B4-BE49-F238E27FC236}">
                <a16:creationId xmlns:a16="http://schemas.microsoft.com/office/drawing/2014/main" id="{A143226E-3E95-4C25-97A4-0C6CF37232C0}"/>
              </a:ext>
            </a:extLst>
          </p:cNvPr>
          <p:cNvSpPr>
            <a:spLocks noGrp="1"/>
          </p:cNvSpPr>
          <p:nvPr>
            <p:ph type="body" sz="quarter" idx="22"/>
          </p:nvPr>
        </p:nvSpPr>
        <p:spPr>
          <a:xfrm>
            <a:off x="71501" y="5697252"/>
            <a:ext cx="9001063" cy="495834"/>
          </a:xfrm>
        </p:spPr>
        <p:txBody>
          <a:bodyPr/>
          <a:lstStyle/>
          <a:p>
            <a:pPr lvl="0"/>
            <a:r>
              <a:rPr lang="en-US" dirty="0"/>
              <a:t>Note: Breast cancer deaths are among female population; colon cancer deaths are among full population.</a:t>
            </a:r>
          </a:p>
          <a:p>
            <a:pPr lvl="0"/>
            <a:r>
              <a:rPr lang="en-US" dirty="0"/>
              <a:t>Data: National Vital Statistics System (NVSS) Mortality Data Files, 2018.</a:t>
            </a:r>
          </a:p>
        </p:txBody>
      </p:sp>
      <p:sp>
        <p:nvSpPr>
          <p:cNvPr id="4" name="Title 3">
            <a:extLst>
              <a:ext uri="{FF2B5EF4-FFF2-40B4-BE49-F238E27FC236}">
                <a16:creationId xmlns:a16="http://schemas.microsoft.com/office/drawing/2014/main" id="{C62B76EB-3EA9-ED41-A4B2-07F79ED5F8EA}"/>
              </a:ext>
            </a:extLst>
          </p:cNvPr>
          <p:cNvSpPr>
            <a:spLocks noGrp="1"/>
          </p:cNvSpPr>
          <p:nvPr>
            <p:ph type="title"/>
          </p:nvPr>
        </p:nvSpPr>
        <p:spPr>
          <a:xfrm>
            <a:off x="71499" y="0"/>
            <a:ext cx="9000999" cy="822960"/>
          </a:xfrm>
        </p:spPr>
        <p:txBody>
          <a:bodyPr/>
          <a:lstStyle/>
          <a:p>
            <a:r>
              <a:rPr lang="en-US" dirty="0"/>
              <a:t>Black individuals are more likely to die from breast and colon cancer, reflecting both later-stage diagnoses and differential treatment.</a:t>
            </a:r>
          </a:p>
        </p:txBody>
      </p:sp>
      <p:graphicFrame>
        <p:nvGraphicFramePr>
          <p:cNvPr id="6" name="Chart Placeholder 7">
            <a:extLst>
              <a:ext uri="{FF2B5EF4-FFF2-40B4-BE49-F238E27FC236}">
                <a16:creationId xmlns:a16="http://schemas.microsoft.com/office/drawing/2014/main" id="{371AA8D5-C255-487B-9481-C2EED0A15DB6}"/>
              </a:ext>
            </a:extLst>
          </p:cNvPr>
          <p:cNvGraphicFramePr>
            <a:graphicFrameLocks/>
          </p:cNvGraphicFramePr>
          <p:nvPr>
            <p:extLst>
              <p:ext uri="{D42A27DB-BD31-4B8C-83A1-F6EECF244321}">
                <p14:modId xmlns:p14="http://schemas.microsoft.com/office/powerpoint/2010/main" val="2967230743"/>
              </p:ext>
            </p:extLst>
          </p:nvPr>
        </p:nvGraphicFramePr>
        <p:xfrm>
          <a:off x="152716" y="1510429"/>
          <a:ext cx="4151376" cy="4137896"/>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7BE608F0-BB55-4557-9F16-2086D04F86C0}"/>
              </a:ext>
            </a:extLst>
          </p:cNvPr>
          <p:cNvSpPr txBox="1"/>
          <p:nvPr/>
        </p:nvSpPr>
        <p:spPr>
          <a:xfrm>
            <a:off x="645952" y="1530856"/>
            <a:ext cx="3154261" cy="307777"/>
          </a:xfrm>
          <a:prstGeom prst="rect">
            <a:avLst/>
          </a:prstGeom>
          <a:noFill/>
        </p:spPr>
        <p:txBody>
          <a:bodyPr wrap="square" rtlCol="0">
            <a:spAutoFit/>
          </a:bodyPr>
          <a:lstStyle/>
          <a:p>
            <a:pPr algn="ctr"/>
            <a:r>
              <a:rPr lang="en-US" sz="1400" b="1" dirty="0">
                <a:latin typeface="Suisse Int'l Bold" panose="020B0804000000000000" pitchFamily="34" charset="77"/>
              </a:rPr>
              <a:t>Breast cancer deaths</a:t>
            </a:r>
          </a:p>
        </p:txBody>
      </p:sp>
      <p:sp>
        <p:nvSpPr>
          <p:cNvPr id="10" name="TextBox 9">
            <a:extLst>
              <a:ext uri="{FF2B5EF4-FFF2-40B4-BE49-F238E27FC236}">
                <a16:creationId xmlns:a16="http://schemas.microsoft.com/office/drawing/2014/main" id="{32C0F5CC-6ACD-4F33-850E-4B44CA1871A9}"/>
              </a:ext>
            </a:extLst>
          </p:cNvPr>
          <p:cNvSpPr txBox="1"/>
          <p:nvPr/>
        </p:nvSpPr>
        <p:spPr>
          <a:xfrm>
            <a:off x="5281336" y="1530856"/>
            <a:ext cx="3216712" cy="307777"/>
          </a:xfrm>
          <a:prstGeom prst="rect">
            <a:avLst/>
          </a:prstGeom>
          <a:noFill/>
        </p:spPr>
        <p:txBody>
          <a:bodyPr wrap="square" rtlCol="0">
            <a:spAutoFit/>
          </a:bodyPr>
          <a:lstStyle/>
          <a:p>
            <a:pPr algn="ctr"/>
            <a:r>
              <a:rPr lang="en-US" sz="1400" b="1" dirty="0">
                <a:latin typeface="Suisse Int'l Bold" panose="020B0804000000000000" pitchFamily="34" charset="77"/>
              </a:rPr>
              <a:t>Colon cancer deaths</a:t>
            </a:r>
          </a:p>
        </p:txBody>
      </p:sp>
      <p:sp>
        <p:nvSpPr>
          <p:cNvPr id="14" name="TextBox 13">
            <a:extLst>
              <a:ext uri="{FF2B5EF4-FFF2-40B4-BE49-F238E27FC236}">
                <a16:creationId xmlns:a16="http://schemas.microsoft.com/office/drawing/2014/main" id="{DF5B494F-B514-4C99-BCAA-62B4086AD8E4}"/>
              </a:ext>
            </a:extLst>
          </p:cNvPr>
          <p:cNvSpPr txBox="1"/>
          <p:nvPr/>
        </p:nvSpPr>
        <p:spPr>
          <a:xfrm>
            <a:off x="0" y="860863"/>
            <a:ext cx="8085698" cy="276999"/>
          </a:xfrm>
          <a:prstGeom prst="rect">
            <a:avLst/>
          </a:prstGeom>
          <a:noFill/>
        </p:spPr>
        <p:txBody>
          <a:bodyPr wrap="square" rtlCol="0">
            <a:spAutoFit/>
          </a:bodyPr>
          <a:lstStyle/>
          <a:p>
            <a:r>
              <a:rPr lang="en-US" sz="1200" dirty="0">
                <a:latin typeface="Suisse Int'l Italic" panose="020B0804000000000000" pitchFamily="34" charset="0"/>
              </a:rPr>
              <a:t>Age-adjusted breast and colorectal cancer deaths per 100,000 population, 2018</a:t>
            </a:r>
          </a:p>
        </p:txBody>
      </p:sp>
      <p:cxnSp>
        <p:nvCxnSpPr>
          <p:cNvPr id="16" name="Straight Connector 15">
            <a:extLst>
              <a:ext uri="{FF2B5EF4-FFF2-40B4-BE49-F238E27FC236}">
                <a16:creationId xmlns:a16="http://schemas.microsoft.com/office/drawing/2014/main" id="{F0DA0DD7-2A67-1241-A2F5-528CB17782A5}"/>
              </a:ext>
            </a:extLst>
          </p:cNvPr>
          <p:cNvCxnSpPr>
            <a:cxnSpLocks/>
          </p:cNvCxnSpPr>
          <p:nvPr/>
        </p:nvCxnSpPr>
        <p:spPr>
          <a:xfrm>
            <a:off x="4567856" y="1560465"/>
            <a:ext cx="0" cy="4087860"/>
          </a:xfrm>
          <a:prstGeom prst="line">
            <a:avLst/>
          </a:prstGeom>
          <a:ln w="6350">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51119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Placeholder 8">
            <a:extLst>
              <a:ext uri="{FF2B5EF4-FFF2-40B4-BE49-F238E27FC236}">
                <a16:creationId xmlns:a16="http://schemas.microsoft.com/office/drawing/2014/main" id="{77F73F8D-06DE-4ED7-BB42-B4A54D101234}"/>
              </a:ext>
            </a:extLst>
          </p:cNvPr>
          <p:cNvGraphicFramePr>
            <a:graphicFrameLocks noGrp="1"/>
          </p:cNvGraphicFramePr>
          <p:nvPr>
            <p:ph type="chart" sz="quarter" idx="19"/>
            <p:extLst>
              <p:ext uri="{D42A27DB-BD31-4B8C-83A1-F6EECF244321}">
                <p14:modId xmlns:p14="http://schemas.microsoft.com/office/powerpoint/2010/main" val="9172603"/>
              </p:ext>
            </p:extLst>
          </p:nvPr>
        </p:nvGraphicFramePr>
        <p:xfrm>
          <a:off x="71438" y="1352145"/>
          <a:ext cx="9001125" cy="4296180"/>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 Placeholder 2">
            <a:extLst>
              <a:ext uri="{FF2B5EF4-FFF2-40B4-BE49-F238E27FC236}">
                <a16:creationId xmlns:a16="http://schemas.microsoft.com/office/drawing/2014/main" id="{A143226E-3E95-4C25-97A4-0C6CF37232C0}"/>
              </a:ext>
            </a:extLst>
          </p:cNvPr>
          <p:cNvSpPr>
            <a:spLocks noGrp="1"/>
          </p:cNvSpPr>
          <p:nvPr>
            <p:ph type="body" sz="quarter" idx="22"/>
          </p:nvPr>
        </p:nvSpPr>
        <p:spPr>
          <a:xfrm>
            <a:off x="71501" y="5697252"/>
            <a:ext cx="9001063" cy="495834"/>
          </a:xfrm>
        </p:spPr>
        <p:txBody>
          <a:bodyPr/>
          <a:lstStyle/>
          <a:p>
            <a:r>
              <a:rPr lang="en-US" dirty="0"/>
              <a:t>Data: Emily E. Petersen et al., “</a:t>
            </a:r>
            <a:r>
              <a:rPr lang="en-US" dirty="0">
                <a:hlinkClick r:id="rId3"/>
              </a:rPr>
              <a:t>Racial/Ethnic Disparities in Pregnancy-Related Deaths — United States, 2007–2016</a:t>
            </a:r>
            <a:r>
              <a:rPr lang="en-US" dirty="0"/>
              <a:t>,” </a:t>
            </a:r>
            <a:r>
              <a:rPr lang="en-US" dirty="0">
                <a:latin typeface="Suisse Int'l Italic" panose="020B0804000000000000" pitchFamily="34" charset="0"/>
              </a:rPr>
              <a:t>Morbidity and Mortality Weekly Report (MMWR)</a:t>
            </a:r>
            <a:r>
              <a:rPr lang="en-US" dirty="0"/>
              <a:t> 68, no. 35 (Sept. 6, 2019): 762–65.</a:t>
            </a:r>
          </a:p>
        </p:txBody>
      </p:sp>
      <p:sp>
        <p:nvSpPr>
          <p:cNvPr id="4" name="Title 3">
            <a:extLst>
              <a:ext uri="{FF2B5EF4-FFF2-40B4-BE49-F238E27FC236}">
                <a16:creationId xmlns:a16="http://schemas.microsoft.com/office/drawing/2014/main" id="{18E0AF66-58B0-E84E-8381-7C0763949CBC}"/>
              </a:ext>
            </a:extLst>
          </p:cNvPr>
          <p:cNvSpPr>
            <a:spLocks noGrp="1"/>
          </p:cNvSpPr>
          <p:nvPr>
            <p:ph type="title"/>
          </p:nvPr>
        </p:nvSpPr>
        <p:spPr>
          <a:xfrm>
            <a:off x="71499" y="0"/>
            <a:ext cx="9000999" cy="822960"/>
          </a:xfrm>
        </p:spPr>
        <p:txBody>
          <a:bodyPr/>
          <a:lstStyle/>
          <a:p>
            <a:r>
              <a:rPr lang="en-US" dirty="0"/>
              <a:t>Across all education levels, Black people suffer pregnancy-related deaths at two to four times the rate of white and Latinx/Hispanic people.</a:t>
            </a:r>
          </a:p>
        </p:txBody>
      </p:sp>
      <p:sp>
        <p:nvSpPr>
          <p:cNvPr id="6" name="TextBox 5">
            <a:extLst>
              <a:ext uri="{FF2B5EF4-FFF2-40B4-BE49-F238E27FC236}">
                <a16:creationId xmlns:a16="http://schemas.microsoft.com/office/drawing/2014/main" id="{D18E31C7-6F52-4A75-8D45-1E542BD5D223}"/>
              </a:ext>
            </a:extLst>
          </p:cNvPr>
          <p:cNvSpPr txBox="1"/>
          <p:nvPr/>
        </p:nvSpPr>
        <p:spPr>
          <a:xfrm>
            <a:off x="0" y="861378"/>
            <a:ext cx="7007771" cy="276999"/>
          </a:xfrm>
          <a:prstGeom prst="rect">
            <a:avLst/>
          </a:prstGeom>
          <a:noFill/>
        </p:spPr>
        <p:txBody>
          <a:bodyPr wrap="square" rtlCol="0">
            <a:spAutoFit/>
          </a:bodyPr>
          <a:lstStyle/>
          <a:p>
            <a:r>
              <a:rPr lang="en-US" sz="1200" dirty="0">
                <a:latin typeface="Suisse Int'l Italic" panose="020B0804000000000000" pitchFamily="34" charset="0"/>
              </a:rPr>
              <a:t>Pregnancy-related deaths per 100,000 live births in the U.S., by education level, 2007–2016</a:t>
            </a:r>
          </a:p>
        </p:txBody>
      </p:sp>
    </p:spTree>
    <p:extLst>
      <p:ext uri="{BB962C8B-B14F-4D97-AF65-F5344CB8AC3E}">
        <p14:creationId xmlns:p14="http://schemas.microsoft.com/office/powerpoint/2010/main" val="14167170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87B1D60-4CBB-254A-8D5F-D0E1C4ABC8E5}"/>
              </a:ext>
            </a:extLst>
          </p:cNvPr>
          <p:cNvPicPr>
            <a:picLocks noChangeAspect="1"/>
          </p:cNvPicPr>
          <p:nvPr/>
        </p:nvPicPr>
        <p:blipFill>
          <a:blip r:embed="rId2"/>
          <a:stretch>
            <a:fillRect/>
          </a:stretch>
        </p:blipFill>
        <p:spPr>
          <a:xfrm>
            <a:off x="0" y="395223"/>
            <a:ext cx="9144000" cy="41148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95224"/>
            <a:ext cx="9144000" cy="4114799"/>
          </a:xfrm>
          <a:prstGeom prst="rect">
            <a:avLst/>
          </a:prstGeom>
        </p:spPr>
      </p:pic>
      <p:sp>
        <p:nvSpPr>
          <p:cNvPr id="12" name="Text Placeholder 2">
            <a:extLst>
              <a:ext uri="{FF2B5EF4-FFF2-40B4-BE49-F238E27FC236}">
                <a16:creationId xmlns:a16="http://schemas.microsoft.com/office/drawing/2014/main" id="{A143226E-3E95-4C25-97A4-0C6CF37232C0}"/>
              </a:ext>
            </a:extLst>
          </p:cNvPr>
          <p:cNvSpPr>
            <a:spLocks noGrp="1"/>
          </p:cNvSpPr>
          <p:nvPr>
            <p:ph type="body" sz="quarter" idx="22"/>
          </p:nvPr>
        </p:nvSpPr>
        <p:spPr>
          <a:xfrm>
            <a:off x="71501" y="5697252"/>
            <a:ext cx="9001063" cy="495834"/>
          </a:xfrm>
        </p:spPr>
        <p:txBody>
          <a:bodyPr/>
          <a:lstStyle/>
          <a:p>
            <a:pPr lvl="0"/>
            <a:r>
              <a:rPr lang="en-US" dirty="0"/>
              <a:t>Note: Map groupings are calculated by taking the 33rd and 66th percentiles across the full distribution of state rates for all three racial/ethnic groups.</a:t>
            </a:r>
          </a:p>
          <a:p>
            <a:pPr lvl="0"/>
            <a:r>
              <a:rPr lang="en-US" dirty="0"/>
              <a:t>Data: National Vital Statistics System (NVSS) Linked Birth and Infant Death Data, 2017.</a:t>
            </a:r>
          </a:p>
        </p:txBody>
      </p:sp>
      <p:sp>
        <p:nvSpPr>
          <p:cNvPr id="5" name="Title 4">
            <a:extLst>
              <a:ext uri="{FF2B5EF4-FFF2-40B4-BE49-F238E27FC236}">
                <a16:creationId xmlns:a16="http://schemas.microsoft.com/office/drawing/2014/main" id="{D4C78C48-999F-2D4B-83D4-F0E2A412DACC}"/>
              </a:ext>
            </a:extLst>
          </p:cNvPr>
          <p:cNvSpPr>
            <a:spLocks noGrp="1"/>
          </p:cNvSpPr>
          <p:nvPr>
            <p:ph type="title"/>
          </p:nvPr>
        </p:nvSpPr>
        <p:spPr>
          <a:xfrm>
            <a:off x="71499" y="0"/>
            <a:ext cx="9000999" cy="822960"/>
          </a:xfrm>
        </p:spPr>
        <p:txBody>
          <a:bodyPr/>
          <a:lstStyle/>
          <a:p>
            <a:r>
              <a:rPr lang="en-US" dirty="0"/>
              <a:t>Infant mortality disparities exist in nearly every state; rates are particularly high in </a:t>
            </a:r>
            <a:br>
              <a:rPr lang="en-US" dirty="0"/>
            </a:br>
            <a:r>
              <a:rPr lang="en-US" dirty="0"/>
              <a:t>Black communities.</a:t>
            </a:r>
          </a:p>
        </p:txBody>
      </p:sp>
      <p:sp>
        <p:nvSpPr>
          <p:cNvPr id="10" name="Oval 9"/>
          <p:cNvSpPr/>
          <p:nvPr/>
        </p:nvSpPr>
        <p:spPr>
          <a:xfrm>
            <a:off x="1714701" y="4538333"/>
            <a:ext cx="182880" cy="182880"/>
          </a:xfrm>
          <a:prstGeom prst="ellipse">
            <a:avLst/>
          </a:prstGeom>
          <a:solidFill>
            <a:srgbClr val="23A0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1714701" y="4818112"/>
            <a:ext cx="182880" cy="182880"/>
          </a:xfrm>
          <a:prstGeom prst="ellipse">
            <a:avLst/>
          </a:prstGeom>
          <a:solidFill>
            <a:srgbClr val="044C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Oval 13"/>
          <p:cNvSpPr/>
          <p:nvPr/>
        </p:nvSpPr>
        <p:spPr>
          <a:xfrm>
            <a:off x="1714701" y="5097892"/>
            <a:ext cx="182880" cy="182880"/>
          </a:xfrm>
          <a:prstGeom prst="ellipse">
            <a:avLst/>
          </a:prstGeom>
          <a:solidFill>
            <a:srgbClr val="D6D6D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1714701" y="4258554"/>
            <a:ext cx="182880" cy="182880"/>
          </a:xfrm>
          <a:prstGeom prst="ellipse">
            <a:avLst/>
          </a:prstGeom>
          <a:solidFill>
            <a:srgbClr val="AFDA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BBB72E8B-48EE-45F8-B16A-A70729D9F123}"/>
              </a:ext>
            </a:extLst>
          </p:cNvPr>
          <p:cNvSpPr txBox="1"/>
          <p:nvPr/>
        </p:nvSpPr>
        <p:spPr>
          <a:xfrm>
            <a:off x="0" y="858086"/>
            <a:ext cx="8085698" cy="276999"/>
          </a:xfrm>
          <a:prstGeom prst="rect">
            <a:avLst/>
          </a:prstGeom>
          <a:noFill/>
        </p:spPr>
        <p:txBody>
          <a:bodyPr wrap="square" rtlCol="0">
            <a:spAutoFit/>
          </a:bodyPr>
          <a:lstStyle/>
          <a:p>
            <a:r>
              <a:rPr lang="en-US" sz="1200" dirty="0">
                <a:latin typeface="Suisse Int'l Italic" panose="020B0804000000000000" pitchFamily="34" charset="0"/>
              </a:rPr>
              <a:t>Deaths in the first year of life per 1,000 live births, by state, 2017</a:t>
            </a:r>
          </a:p>
        </p:txBody>
      </p:sp>
      <p:sp>
        <p:nvSpPr>
          <p:cNvPr id="16" name="TextBox 15">
            <a:extLst>
              <a:ext uri="{FF2B5EF4-FFF2-40B4-BE49-F238E27FC236}">
                <a16:creationId xmlns:a16="http://schemas.microsoft.com/office/drawing/2014/main" id="{8C659CAE-5E06-F84B-8D0F-15657FFE2F5C}"/>
              </a:ext>
            </a:extLst>
          </p:cNvPr>
          <p:cNvSpPr txBox="1"/>
          <p:nvPr/>
        </p:nvSpPr>
        <p:spPr>
          <a:xfrm>
            <a:off x="887315" y="1265325"/>
            <a:ext cx="1902804" cy="307777"/>
          </a:xfrm>
          <a:prstGeom prst="rect">
            <a:avLst/>
          </a:prstGeom>
          <a:noFill/>
        </p:spPr>
        <p:txBody>
          <a:bodyPr wrap="square" rtlCol="0">
            <a:spAutoFit/>
          </a:bodyPr>
          <a:lstStyle/>
          <a:p>
            <a:pPr algn="ctr"/>
            <a:r>
              <a:rPr lang="en-US" sz="1400" b="1" dirty="0">
                <a:latin typeface="Suisse Int'l Bold" panose="020B0804000000000000" pitchFamily="34" charset="77"/>
              </a:rPr>
              <a:t>White</a:t>
            </a:r>
          </a:p>
        </p:txBody>
      </p:sp>
      <p:sp>
        <p:nvSpPr>
          <p:cNvPr id="17" name="TextBox 16">
            <a:extLst>
              <a:ext uri="{FF2B5EF4-FFF2-40B4-BE49-F238E27FC236}">
                <a16:creationId xmlns:a16="http://schemas.microsoft.com/office/drawing/2014/main" id="{20A8A2E0-6E59-904C-922E-78EACBB98786}"/>
              </a:ext>
            </a:extLst>
          </p:cNvPr>
          <p:cNvSpPr txBox="1"/>
          <p:nvPr/>
        </p:nvSpPr>
        <p:spPr>
          <a:xfrm>
            <a:off x="6577704" y="1265324"/>
            <a:ext cx="2353775" cy="307777"/>
          </a:xfrm>
          <a:prstGeom prst="rect">
            <a:avLst/>
          </a:prstGeom>
          <a:noFill/>
        </p:spPr>
        <p:txBody>
          <a:bodyPr wrap="square" rtlCol="0">
            <a:spAutoFit/>
          </a:bodyPr>
          <a:lstStyle/>
          <a:p>
            <a:pPr algn="ctr"/>
            <a:r>
              <a:rPr lang="en-US" sz="1400" b="1" dirty="0">
                <a:latin typeface="Suisse Int'l Bold" panose="020B0804000000000000" pitchFamily="34" charset="77"/>
              </a:rPr>
              <a:t>Latinx/Hispanic</a:t>
            </a:r>
          </a:p>
        </p:txBody>
      </p:sp>
      <p:sp>
        <p:nvSpPr>
          <p:cNvPr id="19" name="TextBox 18">
            <a:extLst>
              <a:ext uri="{FF2B5EF4-FFF2-40B4-BE49-F238E27FC236}">
                <a16:creationId xmlns:a16="http://schemas.microsoft.com/office/drawing/2014/main" id="{2A53B982-F4C1-0F49-B883-915F44A1DFFB}"/>
              </a:ext>
            </a:extLst>
          </p:cNvPr>
          <p:cNvSpPr txBox="1"/>
          <p:nvPr/>
        </p:nvSpPr>
        <p:spPr>
          <a:xfrm>
            <a:off x="3649211" y="1265324"/>
            <a:ext cx="2483141" cy="307777"/>
          </a:xfrm>
          <a:prstGeom prst="rect">
            <a:avLst/>
          </a:prstGeom>
          <a:noFill/>
        </p:spPr>
        <p:txBody>
          <a:bodyPr wrap="square" rtlCol="0">
            <a:spAutoFit/>
          </a:bodyPr>
          <a:lstStyle/>
          <a:p>
            <a:pPr algn="ctr"/>
            <a:r>
              <a:rPr lang="en-US" sz="1400" b="1" dirty="0">
                <a:latin typeface="Suisse Int'l Bold" panose="020B0804000000000000" pitchFamily="34" charset="77"/>
              </a:rPr>
              <a:t>Black</a:t>
            </a:r>
          </a:p>
        </p:txBody>
      </p:sp>
      <p:graphicFrame>
        <p:nvGraphicFramePr>
          <p:cNvPr id="8" name="Table 7"/>
          <p:cNvGraphicFramePr>
            <a:graphicFrameLocks noGrp="1"/>
          </p:cNvGraphicFramePr>
          <p:nvPr>
            <p:extLst>
              <p:ext uri="{D42A27DB-BD31-4B8C-83A1-F6EECF244321}">
                <p14:modId xmlns:p14="http://schemas.microsoft.com/office/powerpoint/2010/main" val="1478156215"/>
              </p:ext>
            </p:extLst>
          </p:nvPr>
        </p:nvGraphicFramePr>
        <p:xfrm>
          <a:off x="1579142" y="3760355"/>
          <a:ext cx="6080007" cy="1575683"/>
        </p:xfrm>
        <a:graphic>
          <a:graphicData uri="http://schemas.openxmlformats.org/drawingml/2006/table">
            <a:tbl>
              <a:tblPr firstRow="1" bandRow="1">
                <a:tableStyleId>{2D5ABB26-0587-4C30-8999-92F81FD0307C}</a:tableStyleId>
              </a:tblPr>
              <a:tblGrid>
                <a:gridCol w="392308">
                  <a:extLst>
                    <a:ext uri="{9D8B030D-6E8A-4147-A177-3AD203B41FA5}">
                      <a16:colId xmlns:a16="http://schemas.microsoft.com/office/drawing/2014/main" val="2401138929"/>
                    </a:ext>
                  </a:extLst>
                </a:gridCol>
                <a:gridCol w="1755102">
                  <a:extLst>
                    <a:ext uri="{9D8B030D-6E8A-4147-A177-3AD203B41FA5}">
                      <a16:colId xmlns:a16="http://schemas.microsoft.com/office/drawing/2014/main" val="3594034793"/>
                    </a:ext>
                  </a:extLst>
                </a:gridCol>
                <a:gridCol w="1225232">
                  <a:extLst>
                    <a:ext uri="{9D8B030D-6E8A-4147-A177-3AD203B41FA5}">
                      <a16:colId xmlns:a16="http://schemas.microsoft.com/office/drawing/2014/main" val="1419313025"/>
                    </a:ext>
                  </a:extLst>
                </a:gridCol>
                <a:gridCol w="1412968">
                  <a:extLst>
                    <a:ext uri="{9D8B030D-6E8A-4147-A177-3AD203B41FA5}">
                      <a16:colId xmlns:a16="http://schemas.microsoft.com/office/drawing/2014/main" val="1823236477"/>
                    </a:ext>
                  </a:extLst>
                </a:gridCol>
                <a:gridCol w="1294397">
                  <a:extLst>
                    <a:ext uri="{9D8B030D-6E8A-4147-A177-3AD203B41FA5}">
                      <a16:colId xmlns:a16="http://schemas.microsoft.com/office/drawing/2014/main" val="2337908104"/>
                    </a:ext>
                  </a:extLst>
                </a:gridCol>
              </a:tblGrid>
              <a:tr h="450318">
                <a:tc gridSpan="2">
                  <a:txBody>
                    <a:bodyPr/>
                    <a:lstStyle/>
                    <a:p>
                      <a:r>
                        <a:rPr lang="en-US" sz="1100" b="1" i="0" dirty="0">
                          <a:latin typeface="Suisse Int'l Bold" panose="020B0804000000000000" pitchFamily="34" charset="77"/>
                        </a:rPr>
                        <a:t>Deaths in the first year of life per 1,000 live births</a:t>
                      </a:r>
                    </a:p>
                  </a:txBody>
                  <a:tcPr anchor="b"/>
                </a:tc>
                <a:tc hMerge="1">
                  <a:txBody>
                    <a:bodyPr/>
                    <a:lstStyle/>
                    <a:p>
                      <a:r>
                        <a:rPr lang="en-US" sz="1200" dirty="0">
                          <a:latin typeface="Suisse Int'l" panose="020B0804000000000000" pitchFamily="34" charset="77"/>
                        </a:rPr>
                        <a:t>Deaths in the first year of life per 1,000 Live Births</a:t>
                      </a:r>
                    </a:p>
                    <a:p>
                      <a:endParaRPr lang="en-US" sz="1200" dirty="0"/>
                    </a:p>
                    <a:p>
                      <a:endParaRPr lang="en-US" sz="1200" b="0" i="0" dirty="0">
                        <a:latin typeface="Suisse Int'l" panose="020B0804000000000000" pitchFamily="34" charset="77"/>
                      </a:endParaRPr>
                    </a:p>
                  </a:txBody>
                  <a:tcPr anchor="ctr"/>
                </a:tc>
                <a:tc>
                  <a:txBody>
                    <a:bodyPr/>
                    <a:lstStyle/>
                    <a:p>
                      <a:r>
                        <a:rPr lang="en-US" sz="1100" b="1" i="0" dirty="0">
                          <a:latin typeface="Suisse Int'l Bold" panose="020B0804000000000000" pitchFamily="34" charset="77"/>
                        </a:rPr>
                        <a:t>White</a:t>
                      </a:r>
                    </a:p>
                  </a:txBody>
                  <a:tcPr anchor="b"/>
                </a:tc>
                <a:tc>
                  <a:txBody>
                    <a:bodyPr/>
                    <a:lstStyle/>
                    <a:p>
                      <a:r>
                        <a:rPr lang="en-US" sz="1100" b="1" i="0" dirty="0">
                          <a:latin typeface="Suisse Int'l Bold" panose="020B0804000000000000" pitchFamily="34" charset="77"/>
                        </a:rPr>
                        <a:t>Black</a:t>
                      </a:r>
                    </a:p>
                  </a:txBody>
                  <a:tcPr anchor="b"/>
                </a:tc>
                <a:tc>
                  <a:txBody>
                    <a:bodyPr/>
                    <a:lstStyle/>
                    <a:p>
                      <a:r>
                        <a:rPr lang="en-US" sz="1100" b="1" i="0" dirty="0">
                          <a:latin typeface="Suisse Int'l Bold" panose="020B0804000000000000" pitchFamily="34" charset="77"/>
                        </a:rPr>
                        <a:t>Latinx/Hispanic</a:t>
                      </a:r>
                    </a:p>
                  </a:txBody>
                  <a:tcPr anchor="b"/>
                </a:tc>
                <a:extLst>
                  <a:ext uri="{0D108BD9-81ED-4DB2-BD59-A6C34878D82A}">
                    <a16:rowId xmlns:a16="http://schemas.microsoft.com/office/drawing/2014/main" val="1093074477"/>
                  </a:ext>
                </a:extLst>
              </a:tr>
              <a:tr h="273408">
                <a:tc>
                  <a:txBody>
                    <a:bodyPr/>
                    <a:lstStyle/>
                    <a:p>
                      <a:endParaRPr lang="en-US" sz="1100" b="0" i="0" dirty="0">
                        <a:latin typeface="Suisse Int'l" panose="020B0804000000000000" pitchFamily="34" charset="77"/>
                      </a:endParaRPr>
                    </a:p>
                  </a:txBody>
                  <a:tcPr anchor="ctr"/>
                </a:tc>
                <a:tc>
                  <a:txBody>
                    <a:bodyPr/>
                    <a:lstStyle/>
                    <a:p>
                      <a:r>
                        <a:rPr lang="en-US" sz="1100" b="0" i="0" dirty="0">
                          <a:latin typeface="Suisse Int'l" panose="020B0804000000000000" pitchFamily="34" charset="77"/>
                        </a:rPr>
                        <a:t>2.7–4.9</a:t>
                      </a:r>
                    </a:p>
                  </a:txBody>
                  <a:tcPr anchor="ctr"/>
                </a:tc>
                <a:tc>
                  <a:txBody>
                    <a:bodyPr/>
                    <a:lstStyle/>
                    <a:p>
                      <a:r>
                        <a:rPr lang="en-US" sz="1100" b="0" i="0" dirty="0">
                          <a:latin typeface="Suisse Int'l" panose="020B0804000000000000" pitchFamily="34" charset="77"/>
                        </a:rPr>
                        <a:t>30</a:t>
                      </a:r>
                      <a:r>
                        <a:rPr lang="en-US" sz="1100" b="0" i="0" baseline="0" dirty="0">
                          <a:latin typeface="Suisse Int'l" panose="020B0804000000000000" pitchFamily="34" charset="77"/>
                        </a:rPr>
                        <a:t> states</a:t>
                      </a:r>
                      <a:endParaRPr lang="en-US" sz="1100" b="0" i="0" dirty="0">
                        <a:latin typeface="Suisse Int'l" panose="020B0804000000000000" pitchFamily="34" charset="77"/>
                      </a:endParaRPr>
                    </a:p>
                  </a:txBody>
                  <a:tcPr anchor="ctr"/>
                </a:tc>
                <a:tc>
                  <a:txBody>
                    <a:bodyPr/>
                    <a:lstStyle/>
                    <a:p>
                      <a:r>
                        <a:rPr lang="en-US" sz="1100" b="0" i="0" dirty="0">
                          <a:latin typeface="Suisse Int'l" panose="020B0804000000000000" pitchFamily="34" charset="77"/>
                        </a:rPr>
                        <a:t>0 states</a:t>
                      </a:r>
                    </a:p>
                  </a:txBody>
                  <a:tcPr anchor="ctr"/>
                </a:tc>
                <a:tc>
                  <a:txBody>
                    <a:bodyPr/>
                    <a:lstStyle/>
                    <a:p>
                      <a:r>
                        <a:rPr lang="en-US" sz="1100" b="0" i="0" dirty="0">
                          <a:latin typeface="Suisse Int'l" panose="020B0804000000000000" pitchFamily="34" charset="77"/>
                        </a:rPr>
                        <a:t>11 states </a:t>
                      </a:r>
                    </a:p>
                  </a:txBody>
                  <a:tcPr anchor="ctr"/>
                </a:tc>
                <a:extLst>
                  <a:ext uri="{0D108BD9-81ED-4DB2-BD59-A6C34878D82A}">
                    <a16:rowId xmlns:a16="http://schemas.microsoft.com/office/drawing/2014/main" val="3852660861"/>
                  </a:ext>
                </a:extLst>
              </a:tr>
              <a:tr h="273408">
                <a:tc>
                  <a:txBody>
                    <a:bodyPr/>
                    <a:lstStyle/>
                    <a:p>
                      <a:endParaRPr lang="en-US" sz="1100" b="0" i="0" dirty="0">
                        <a:latin typeface="Suisse Int'l" panose="020B0804000000000000" pitchFamily="34" charset="77"/>
                      </a:endParaRPr>
                    </a:p>
                  </a:txBody>
                  <a:tcPr anchor="ctr"/>
                </a:tc>
                <a:tc>
                  <a:txBody>
                    <a:bodyPr/>
                    <a:lstStyle/>
                    <a:p>
                      <a:r>
                        <a:rPr lang="en-US" sz="1100" b="0" i="0" dirty="0">
                          <a:latin typeface="Suisse Int'l" panose="020B0804000000000000" pitchFamily="34" charset="77"/>
                        </a:rPr>
                        <a:t>5.0–6.8</a:t>
                      </a:r>
                    </a:p>
                  </a:txBody>
                  <a:tcPr anchor="ctr"/>
                </a:tc>
                <a:tc>
                  <a:txBody>
                    <a:bodyPr/>
                    <a:lstStyle/>
                    <a:p>
                      <a:r>
                        <a:rPr lang="en-US" sz="1100" b="0" i="0" dirty="0">
                          <a:latin typeface="Suisse Int'l" panose="020B0804000000000000" pitchFamily="34" charset="77"/>
                        </a:rPr>
                        <a:t>16 states</a:t>
                      </a:r>
                    </a:p>
                  </a:txBody>
                  <a:tcPr anchor="ctr"/>
                </a:tc>
                <a:tc>
                  <a:txBody>
                    <a:bodyPr/>
                    <a:lstStyle/>
                    <a:p>
                      <a:r>
                        <a:rPr lang="en-US" sz="1100" b="0" i="0" dirty="0">
                          <a:latin typeface="Suisse Int'l" panose="020B0804000000000000" pitchFamily="34" charset="77"/>
                        </a:rPr>
                        <a:t>1 state</a:t>
                      </a:r>
                    </a:p>
                  </a:txBody>
                  <a:tcPr anchor="ctr"/>
                </a:tc>
                <a:tc>
                  <a:txBody>
                    <a:bodyPr/>
                    <a:lstStyle/>
                    <a:p>
                      <a:r>
                        <a:rPr lang="en-US" sz="1100" b="0" i="0" dirty="0">
                          <a:latin typeface="Suisse Int'l" panose="020B0804000000000000" pitchFamily="34" charset="77"/>
                        </a:rPr>
                        <a:t>23 states</a:t>
                      </a:r>
                    </a:p>
                  </a:txBody>
                  <a:tcPr anchor="ctr"/>
                </a:tc>
                <a:extLst>
                  <a:ext uri="{0D108BD9-81ED-4DB2-BD59-A6C34878D82A}">
                    <a16:rowId xmlns:a16="http://schemas.microsoft.com/office/drawing/2014/main" val="3100727020"/>
                  </a:ext>
                </a:extLst>
              </a:tr>
              <a:tr h="305141">
                <a:tc>
                  <a:txBody>
                    <a:bodyPr/>
                    <a:lstStyle/>
                    <a:p>
                      <a:endParaRPr lang="en-US" sz="1100" b="0" i="0" dirty="0">
                        <a:latin typeface="Suisse Int'l" panose="020B0804000000000000" pitchFamily="34" charset="77"/>
                      </a:endParaRPr>
                    </a:p>
                  </a:txBody>
                  <a:tcPr anchor="ctr"/>
                </a:tc>
                <a:tc>
                  <a:txBody>
                    <a:bodyPr/>
                    <a:lstStyle/>
                    <a:p>
                      <a:r>
                        <a:rPr lang="en-US" sz="1100" b="0" i="0" dirty="0">
                          <a:latin typeface="Suisse Int'l" panose="020B0804000000000000" pitchFamily="34" charset="77"/>
                        </a:rPr>
                        <a:t>6.9–15.9</a:t>
                      </a:r>
                    </a:p>
                  </a:txBody>
                  <a:tcPr anchor="ctr"/>
                </a:tc>
                <a:tc>
                  <a:txBody>
                    <a:bodyPr/>
                    <a:lstStyle/>
                    <a:p>
                      <a:r>
                        <a:rPr lang="en-US" sz="1100" b="0" i="0" dirty="0">
                          <a:latin typeface="Suisse Int'l" panose="020B0804000000000000" pitchFamily="34" charset="77"/>
                        </a:rPr>
                        <a:t>3 states</a:t>
                      </a:r>
                    </a:p>
                  </a:txBody>
                  <a:tcPr anchor="ctr"/>
                </a:tc>
                <a:tc>
                  <a:txBody>
                    <a:bodyPr/>
                    <a:lstStyle/>
                    <a:p>
                      <a:r>
                        <a:rPr lang="en-US" sz="1100" b="0" i="0" dirty="0">
                          <a:latin typeface="Suisse Int'l" panose="020B0804000000000000" pitchFamily="34" charset="77"/>
                        </a:rPr>
                        <a:t>33 states + D.C.</a:t>
                      </a:r>
                    </a:p>
                  </a:txBody>
                  <a:tcPr anchor="ctr"/>
                </a:tc>
                <a:tc>
                  <a:txBody>
                    <a:bodyPr/>
                    <a:lstStyle/>
                    <a:p>
                      <a:r>
                        <a:rPr lang="en-US" sz="1100" b="0" i="0" dirty="0">
                          <a:latin typeface="Suisse Int'l" panose="020B0804000000000000" pitchFamily="34" charset="77"/>
                        </a:rPr>
                        <a:t>3 states</a:t>
                      </a:r>
                    </a:p>
                  </a:txBody>
                  <a:tcPr anchor="ctr"/>
                </a:tc>
                <a:extLst>
                  <a:ext uri="{0D108BD9-81ED-4DB2-BD59-A6C34878D82A}">
                    <a16:rowId xmlns:a16="http://schemas.microsoft.com/office/drawing/2014/main" val="3788808506"/>
                  </a:ext>
                </a:extLst>
              </a:tr>
              <a:tr h="273408">
                <a:tc>
                  <a:txBody>
                    <a:bodyPr/>
                    <a:lstStyle/>
                    <a:p>
                      <a:endParaRPr lang="en-US" sz="1100" b="0" i="0" dirty="0">
                        <a:latin typeface="Suisse Int'l" panose="020B0804000000000000" pitchFamily="34" charset="77"/>
                      </a:endParaRPr>
                    </a:p>
                  </a:txBody>
                  <a:tcPr anchor="ctr"/>
                </a:tc>
                <a:tc>
                  <a:txBody>
                    <a:bodyPr/>
                    <a:lstStyle/>
                    <a:p>
                      <a:r>
                        <a:rPr lang="en-US" sz="1100" b="0" i="0" dirty="0">
                          <a:latin typeface="Suisse Int'l" panose="020B0804000000000000" pitchFamily="34" charset="77"/>
                        </a:rPr>
                        <a:t>Missing data</a:t>
                      </a:r>
                    </a:p>
                  </a:txBody>
                  <a:tcPr anchor="ctr"/>
                </a:tc>
                <a:tc>
                  <a:txBody>
                    <a:bodyPr/>
                    <a:lstStyle/>
                    <a:p>
                      <a:r>
                        <a:rPr lang="en-US" sz="1100" b="0" i="0" dirty="0">
                          <a:latin typeface="Suisse Int'l" panose="020B0804000000000000" pitchFamily="34" charset="77"/>
                        </a:rPr>
                        <a:t>1</a:t>
                      </a:r>
                      <a:r>
                        <a:rPr lang="en-US" sz="1100" b="0" i="0" baseline="0" dirty="0">
                          <a:latin typeface="Suisse Int'l" panose="020B0804000000000000" pitchFamily="34" charset="77"/>
                        </a:rPr>
                        <a:t> state + D.C.</a:t>
                      </a:r>
                      <a:endParaRPr lang="en-US" sz="1100" b="0" i="0" dirty="0">
                        <a:latin typeface="Suisse Int'l" panose="020B0804000000000000" pitchFamily="34" charset="77"/>
                      </a:endParaRPr>
                    </a:p>
                  </a:txBody>
                  <a:tcPr anchor="ctr"/>
                </a:tc>
                <a:tc>
                  <a:txBody>
                    <a:bodyPr/>
                    <a:lstStyle/>
                    <a:p>
                      <a:r>
                        <a:rPr lang="en-US" sz="1100" b="0" i="0" dirty="0">
                          <a:latin typeface="Suisse Int'l" panose="020B0804000000000000" pitchFamily="34" charset="77"/>
                        </a:rPr>
                        <a:t>16 states</a:t>
                      </a:r>
                    </a:p>
                  </a:txBody>
                  <a:tcPr anchor="ctr"/>
                </a:tc>
                <a:tc>
                  <a:txBody>
                    <a:bodyPr/>
                    <a:lstStyle/>
                    <a:p>
                      <a:r>
                        <a:rPr lang="en-US" sz="1100" b="0" i="0" dirty="0">
                          <a:latin typeface="Suisse Int'l" panose="020B0804000000000000" pitchFamily="34" charset="77"/>
                        </a:rPr>
                        <a:t>13</a:t>
                      </a:r>
                      <a:r>
                        <a:rPr lang="en-US" sz="1100" b="0" i="0" baseline="0" dirty="0">
                          <a:latin typeface="Suisse Int'l" panose="020B0804000000000000" pitchFamily="34" charset="77"/>
                        </a:rPr>
                        <a:t> states + D.C.</a:t>
                      </a:r>
                      <a:endParaRPr lang="en-US" sz="1100" b="0" i="0" dirty="0">
                        <a:latin typeface="Suisse Int'l" panose="020B0804000000000000" pitchFamily="34" charset="77"/>
                      </a:endParaRPr>
                    </a:p>
                  </a:txBody>
                  <a:tcPr anchor="ctr"/>
                </a:tc>
                <a:extLst>
                  <a:ext uri="{0D108BD9-81ED-4DB2-BD59-A6C34878D82A}">
                    <a16:rowId xmlns:a16="http://schemas.microsoft.com/office/drawing/2014/main" val="2195608625"/>
                  </a:ext>
                </a:extLst>
              </a:tr>
            </a:tbl>
          </a:graphicData>
        </a:graphic>
      </p:graphicFrame>
    </p:spTree>
    <p:extLst>
      <p:ext uri="{BB962C8B-B14F-4D97-AF65-F5344CB8AC3E}">
        <p14:creationId xmlns:p14="http://schemas.microsoft.com/office/powerpoint/2010/main" val="39988200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Placeholder 8">
            <a:extLst>
              <a:ext uri="{FF2B5EF4-FFF2-40B4-BE49-F238E27FC236}">
                <a16:creationId xmlns:a16="http://schemas.microsoft.com/office/drawing/2014/main" id="{7AA615D8-538B-45A7-B80F-FBA1FB6E5BB7}"/>
              </a:ext>
            </a:extLst>
          </p:cNvPr>
          <p:cNvGraphicFramePr>
            <a:graphicFrameLocks noGrp="1"/>
          </p:cNvGraphicFramePr>
          <p:nvPr>
            <p:ph type="chart" sz="quarter" idx="19"/>
            <p:extLst>
              <p:ext uri="{D42A27DB-BD31-4B8C-83A1-F6EECF244321}">
                <p14:modId xmlns:p14="http://schemas.microsoft.com/office/powerpoint/2010/main" val="4278217805"/>
              </p:ext>
            </p:extLst>
          </p:nvPr>
        </p:nvGraphicFramePr>
        <p:xfrm>
          <a:off x="71438" y="1076325"/>
          <a:ext cx="9001125" cy="4572000"/>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 Placeholder 2">
            <a:extLst>
              <a:ext uri="{FF2B5EF4-FFF2-40B4-BE49-F238E27FC236}">
                <a16:creationId xmlns:a16="http://schemas.microsoft.com/office/drawing/2014/main" id="{A143226E-3E95-4C25-97A4-0C6CF37232C0}"/>
              </a:ext>
            </a:extLst>
          </p:cNvPr>
          <p:cNvSpPr>
            <a:spLocks noGrp="1"/>
          </p:cNvSpPr>
          <p:nvPr>
            <p:ph type="body" sz="quarter" idx="22"/>
          </p:nvPr>
        </p:nvSpPr>
        <p:spPr>
          <a:xfrm>
            <a:off x="71501" y="5697252"/>
            <a:ext cx="9001063" cy="495834"/>
          </a:xfrm>
        </p:spPr>
        <p:txBody>
          <a:bodyPr/>
          <a:lstStyle/>
          <a:p>
            <a:pPr lvl="0"/>
            <a:r>
              <a:rPr lang="en-US" dirty="0"/>
              <a:t>Data: Federal Reserve Board’s 2019 Survey of Consumer Finances; Chart reproduced from Ana Hernández Kent and Lowell R. Ricketts, “</a:t>
            </a:r>
            <a:r>
              <a:rPr lang="en-US" dirty="0">
                <a:hlinkClick r:id="rId3"/>
              </a:rPr>
              <a:t>Wealth Gaps Between White, Black, and Hispanic Families in 2019</a:t>
            </a:r>
            <a:r>
              <a:rPr lang="en-US" dirty="0"/>
              <a:t>,” Federal Reserve Bank of St. Louis, Jan. 5, 2021.</a:t>
            </a:r>
          </a:p>
        </p:txBody>
      </p:sp>
      <p:sp>
        <p:nvSpPr>
          <p:cNvPr id="8" name="Title 7">
            <a:extLst>
              <a:ext uri="{FF2B5EF4-FFF2-40B4-BE49-F238E27FC236}">
                <a16:creationId xmlns:a16="http://schemas.microsoft.com/office/drawing/2014/main" id="{2B915467-ED62-3242-952E-136465A3771B}"/>
              </a:ext>
            </a:extLst>
          </p:cNvPr>
          <p:cNvSpPr>
            <a:spLocks noGrp="1"/>
          </p:cNvSpPr>
          <p:nvPr>
            <p:ph type="title"/>
          </p:nvPr>
        </p:nvSpPr>
        <p:spPr>
          <a:xfrm>
            <a:off x="71438" y="0"/>
            <a:ext cx="8997696" cy="822325"/>
          </a:xfrm>
        </p:spPr>
        <p:txBody>
          <a:bodyPr>
            <a:noAutofit/>
          </a:bodyPr>
          <a:lstStyle/>
          <a:p>
            <a:r>
              <a:rPr lang="en-US" spc="-20" dirty="0"/>
              <a:t>Reflecting the impact of racism on social and economic policies, Black and Latinx/</a:t>
            </a:r>
            <a:br>
              <a:rPr lang="en-US" spc="-20" dirty="0"/>
            </a:br>
            <a:r>
              <a:rPr lang="en-US" spc="-20" dirty="0"/>
              <a:t>Hispanic household wealth is significantly lower than white household wealth across </a:t>
            </a:r>
            <a:br>
              <a:rPr lang="en-US" spc="-20" dirty="0"/>
            </a:br>
            <a:r>
              <a:rPr lang="en-US" spc="-20" dirty="0"/>
              <a:t>all education levels.</a:t>
            </a:r>
          </a:p>
        </p:txBody>
      </p:sp>
      <p:sp>
        <p:nvSpPr>
          <p:cNvPr id="10" name="TextBox 9">
            <a:extLst>
              <a:ext uri="{FF2B5EF4-FFF2-40B4-BE49-F238E27FC236}">
                <a16:creationId xmlns:a16="http://schemas.microsoft.com/office/drawing/2014/main" id="{934E7E1E-B086-42D7-943A-7D51BFC3C78F}"/>
              </a:ext>
            </a:extLst>
          </p:cNvPr>
          <p:cNvSpPr txBox="1"/>
          <p:nvPr/>
        </p:nvSpPr>
        <p:spPr>
          <a:xfrm>
            <a:off x="0" y="871538"/>
            <a:ext cx="6649376" cy="276999"/>
          </a:xfrm>
          <a:prstGeom prst="rect">
            <a:avLst/>
          </a:prstGeom>
          <a:noFill/>
        </p:spPr>
        <p:txBody>
          <a:bodyPr wrap="square" rtlCol="0">
            <a:spAutoFit/>
          </a:bodyPr>
          <a:lstStyle/>
          <a:p>
            <a:r>
              <a:rPr lang="en-US" sz="1200" dirty="0">
                <a:latin typeface="Suisse Int'l Italic" panose="020B0804000000000000" pitchFamily="34" charset="0"/>
              </a:rPr>
              <a:t>Median household wealth (in $ thousands), 2019 </a:t>
            </a:r>
          </a:p>
        </p:txBody>
      </p:sp>
    </p:spTree>
    <p:extLst>
      <p:ext uri="{BB962C8B-B14F-4D97-AF65-F5344CB8AC3E}">
        <p14:creationId xmlns:p14="http://schemas.microsoft.com/office/powerpoint/2010/main" val="19870815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Placeholder 7">
            <a:extLst>
              <a:ext uri="{FF2B5EF4-FFF2-40B4-BE49-F238E27FC236}">
                <a16:creationId xmlns:a16="http://schemas.microsoft.com/office/drawing/2014/main" id="{371AA8D5-C255-487B-9481-C2EED0A15DB6}"/>
              </a:ext>
            </a:extLst>
          </p:cNvPr>
          <p:cNvGraphicFramePr>
            <a:graphicFrameLocks noGrp="1"/>
          </p:cNvGraphicFramePr>
          <p:nvPr>
            <p:ph type="chart" sz="quarter" idx="19"/>
            <p:extLst>
              <p:ext uri="{D42A27DB-BD31-4B8C-83A1-F6EECF244321}">
                <p14:modId xmlns:p14="http://schemas.microsoft.com/office/powerpoint/2010/main" val="3309476040"/>
              </p:ext>
            </p:extLst>
          </p:nvPr>
        </p:nvGraphicFramePr>
        <p:xfrm>
          <a:off x="71439" y="1076324"/>
          <a:ext cx="8804113" cy="4801961"/>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 Placeholder 2">
            <a:extLst>
              <a:ext uri="{FF2B5EF4-FFF2-40B4-BE49-F238E27FC236}">
                <a16:creationId xmlns:a16="http://schemas.microsoft.com/office/drawing/2014/main" id="{A143226E-3E95-4C25-97A4-0C6CF37232C0}"/>
              </a:ext>
            </a:extLst>
          </p:cNvPr>
          <p:cNvSpPr>
            <a:spLocks noGrp="1"/>
          </p:cNvSpPr>
          <p:nvPr>
            <p:ph type="body" sz="quarter" idx="22"/>
          </p:nvPr>
        </p:nvSpPr>
        <p:spPr>
          <a:xfrm>
            <a:off x="71501" y="5697252"/>
            <a:ext cx="9001063" cy="495834"/>
          </a:xfrm>
        </p:spPr>
        <p:txBody>
          <a:bodyPr/>
          <a:lstStyle/>
          <a:p>
            <a:pPr lvl="0"/>
            <a:r>
              <a:rPr lang="en-US" dirty="0"/>
              <a:t>Data: American Community Survey, Public Use Microdata Sample (ACS PUMS), 2010–2019.</a:t>
            </a:r>
          </a:p>
        </p:txBody>
      </p:sp>
      <p:sp>
        <p:nvSpPr>
          <p:cNvPr id="4" name="Title 3">
            <a:extLst>
              <a:ext uri="{FF2B5EF4-FFF2-40B4-BE49-F238E27FC236}">
                <a16:creationId xmlns:a16="http://schemas.microsoft.com/office/drawing/2014/main" id="{F5B8B963-6049-AF4A-BB22-33C8D77B13C1}"/>
              </a:ext>
            </a:extLst>
          </p:cNvPr>
          <p:cNvSpPr>
            <a:spLocks noGrp="1"/>
          </p:cNvSpPr>
          <p:nvPr>
            <p:ph type="title"/>
          </p:nvPr>
        </p:nvSpPr>
        <p:spPr>
          <a:xfrm>
            <a:off x="71499" y="0"/>
            <a:ext cx="9000999" cy="822960"/>
          </a:xfrm>
        </p:spPr>
        <p:txBody>
          <a:bodyPr>
            <a:normAutofit/>
          </a:bodyPr>
          <a:lstStyle/>
          <a:p>
            <a:pPr>
              <a:lnSpc>
                <a:spcPct val="100000"/>
              </a:lnSpc>
            </a:pPr>
            <a:r>
              <a:rPr lang="en-US" dirty="0"/>
              <a:t>Coverage inequities significantly declined after key ACA provisions went into effect, but gains have stalled and disparities persist.</a:t>
            </a:r>
          </a:p>
        </p:txBody>
      </p:sp>
      <p:sp>
        <p:nvSpPr>
          <p:cNvPr id="9" name="TextBox 8">
            <a:extLst>
              <a:ext uri="{FF2B5EF4-FFF2-40B4-BE49-F238E27FC236}">
                <a16:creationId xmlns:a16="http://schemas.microsoft.com/office/drawing/2014/main" id="{2D87CD0A-D2C5-4A43-BC0F-239BD77183C8}"/>
              </a:ext>
            </a:extLst>
          </p:cNvPr>
          <p:cNvSpPr txBox="1"/>
          <p:nvPr/>
        </p:nvSpPr>
        <p:spPr>
          <a:xfrm>
            <a:off x="0" y="871538"/>
            <a:ext cx="6649376" cy="276999"/>
          </a:xfrm>
          <a:prstGeom prst="rect">
            <a:avLst/>
          </a:prstGeom>
          <a:noFill/>
        </p:spPr>
        <p:txBody>
          <a:bodyPr wrap="square" rtlCol="0">
            <a:spAutoFit/>
          </a:bodyPr>
          <a:lstStyle/>
          <a:p>
            <a:r>
              <a:rPr lang="en-US" sz="1200" dirty="0">
                <a:latin typeface="Suisse Int'l Italic" panose="020B0804000000000000" pitchFamily="34" charset="0"/>
              </a:rPr>
              <a:t>Percent of adults ages 19–64 who are uninsured, 2010–2019</a:t>
            </a:r>
          </a:p>
        </p:txBody>
      </p:sp>
    </p:spTree>
    <p:extLst>
      <p:ext uri="{BB962C8B-B14F-4D97-AF65-F5344CB8AC3E}">
        <p14:creationId xmlns:p14="http://schemas.microsoft.com/office/powerpoint/2010/main" val="28397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Placeholder 2">
            <a:extLst>
              <a:ext uri="{FF2B5EF4-FFF2-40B4-BE49-F238E27FC236}">
                <a16:creationId xmlns:a16="http://schemas.microsoft.com/office/drawing/2014/main" id="{A143226E-3E95-4C25-97A4-0C6CF37232C0}"/>
              </a:ext>
            </a:extLst>
          </p:cNvPr>
          <p:cNvSpPr>
            <a:spLocks noGrp="1"/>
          </p:cNvSpPr>
          <p:nvPr>
            <p:ph type="body" sz="quarter" idx="22"/>
          </p:nvPr>
        </p:nvSpPr>
        <p:spPr>
          <a:xfrm>
            <a:off x="71501" y="5697252"/>
            <a:ext cx="9001063" cy="495834"/>
          </a:xfrm>
        </p:spPr>
        <p:txBody>
          <a:bodyPr/>
          <a:lstStyle/>
          <a:p>
            <a:r>
              <a:rPr lang="en-US" dirty="0"/>
              <a:t>Note: FPL = federal poverty level.</a:t>
            </a:r>
          </a:p>
          <a:p>
            <a:r>
              <a:rPr lang="en-US" dirty="0"/>
              <a:t>Data: American Community Survey, Public Use Microdata Sample (ACS PUMS), 2010–2019. </a:t>
            </a:r>
          </a:p>
        </p:txBody>
      </p:sp>
      <p:sp>
        <p:nvSpPr>
          <p:cNvPr id="10" name="Title 9">
            <a:extLst>
              <a:ext uri="{FF2B5EF4-FFF2-40B4-BE49-F238E27FC236}">
                <a16:creationId xmlns:a16="http://schemas.microsoft.com/office/drawing/2014/main" id="{EB8DC685-8FD2-8942-AE4C-7C9F3D7B7AAD}"/>
              </a:ext>
            </a:extLst>
          </p:cNvPr>
          <p:cNvSpPr>
            <a:spLocks noGrp="1"/>
          </p:cNvSpPr>
          <p:nvPr>
            <p:ph type="title"/>
          </p:nvPr>
        </p:nvSpPr>
        <p:spPr>
          <a:xfrm>
            <a:off x="71499" y="0"/>
            <a:ext cx="9000999" cy="822960"/>
          </a:xfrm>
        </p:spPr>
        <p:txBody>
          <a:bodyPr>
            <a:normAutofit/>
          </a:bodyPr>
          <a:lstStyle/>
          <a:p>
            <a:r>
              <a:rPr lang="en-US" dirty="0"/>
              <a:t>Black and Latinx/Hispanic nonelderly adults are still uninsured at higher rates than white adults across all income levels, underscoring the need for additional reforms.</a:t>
            </a:r>
          </a:p>
        </p:txBody>
      </p:sp>
      <p:sp>
        <p:nvSpPr>
          <p:cNvPr id="6" name="TextBox 5">
            <a:extLst>
              <a:ext uri="{FF2B5EF4-FFF2-40B4-BE49-F238E27FC236}">
                <a16:creationId xmlns:a16="http://schemas.microsoft.com/office/drawing/2014/main" id="{113CCCE6-2991-48A1-AEA4-AEA1D09F4F03}"/>
              </a:ext>
            </a:extLst>
          </p:cNvPr>
          <p:cNvSpPr txBox="1"/>
          <p:nvPr/>
        </p:nvSpPr>
        <p:spPr>
          <a:xfrm>
            <a:off x="0" y="867159"/>
            <a:ext cx="6649376" cy="276999"/>
          </a:xfrm>
          <a:prstGeom prst="rect">
            <a:avLst/>
          </a:prstGeom>
          <a:noFill/>
        </p:spPr>
        <p:txBody>
          <a:bodyPr wrap="square" rtlCol="0">
            <a:spAutoFit/>
          </a:bodyPr>
          <a:lstStyle/>
          <a:p>
            <a:r>
              <a:rPr lang="en-US" sz="1200" dirty="0">
                <a:latin typeface="Suisse Int'l Italic" panose="020B0804000000000000" pitchFamily="34" charset="0"/>
              </a:rPr>
              <a:t>Percent of adults ages 19–64 who are uninsured, by income, 2010–2019</a:t>
            </a:r>
          </a:p>
        </p:txBody>
      </p:sp>
      <p:sp>
        <p:nvSpPr>
          <p:cNvPr id="2" name="TextBox 1">
            <a:extLst>
              <a:ext uri="{FF2B5EF4-FFF2-40B4-BE49-F238E27FC236}">
                <a16:creationId xmlns:a16="http://schemas.microsoft.com/office/drawing/2014/main" id="{8441C2D7-ED1F-48C8-A137-2FA5D7B36C0B}"/>
              </a:ext>
            </a:extLst>
          </p:cNvPr>
          <p:cNvSpPr txBox="1"/>
          <p:nvPr/>
        </p:nvSpPr>
        <p:spPr>
          <a:xfrm>
            <a:off x="857506" y="5403529"/>
            <a:ext cx="1535723" cy="307777"/>
          </a:xfrm>
          <a:prstGeom prst="rect">
            <a:avLst/>
          </a:prstGeom>
          <a:noFill/>
        </p:spPr>
        <p:txBody>
          <a:bodyPr wrap="square" rtlCol="0">
            <a:spAutoFit/>
          </a:bodyPr>
          <a:lstStyle/>
          <a:p>
            <a:pPr algn="ctr"/>
            <a:r>
              <a:rPr lang="en-US" sz="1400" b="1" dirty="0">
                <a:latin typeface="Suisse Int'l Bold" panose="020B0804000000000000" pitchFamily="34" charset="77"/>
              </a:rPr>
              <a:t>0%–199% FPL</a:t>
            </a:r>
          </a:p>
        </p:txBody>
      </p:sp>
      <p:sp>
        <p:nvSpPr>
          <p:cNvPr id="15" name="TextBox 14">
            <a:extLst>
              <a:ext uri="{FF2B5EF4-FFF2-40B4-BE49-F238E27FC236}">
                <a16:creationId xmlns:a16="http://schemas.microsoft.com/office/drawing/2014/main" id="{A328EEB6-A614-43B1-93AA-9E87AC44ED91}"/>
              </a:ext>
            </a:extLst>
          </p:cNvPr>
          <p:cNvSpPr txBox="1"/>
          <p:nvPr/>
        </p:nvSpPr>
        <p:spPr>
          <a:xfrm>
            <a:off x="3474669" y="5403529"/>
            <a:ext cx="2239347" cy="307777"/>
          </a:xfrm>
          <a:prstGeom prst="rect">
            <a:avLst/>
          </a:prstGeom>
          <a:noFill/>
        </p:spPr>
        <p:txBody>
          <a:bodyPr wrap="square" rtlCol="0">
            <a:spAutoFit/>
          </a:bodyPr>
          <a:lstStyle/>
          <a:p>
            <a:pPr algn="ctr"/>
            <a:r>
              <a:rPr lang="en-US" sz="1400" b="1" dirty="0">
                <a:latin typeface="Suisse Int'l Bold" panose="020B0804000000000000" pitchFamily="34" charset="77"/>
              </a:rPr>
              <a:t>200%–399% FPL</a:t>
            </a:r>
          </a:p>
        </p:txBody>
      </p:sp>
      <p:sp>
        <p:nvSpPr>
          <p:cNvPr id="21" name="TextBox 20">
            <a:extLst>
              <a:ext uri="{FF2B5EF4-FFF2-40B4-BE49-F238E27FC236}">
                <a16:creationId xmlns:a16="http://schemas.microsoft.com/office/drawing/2014/main" id="{1885B9A9-E206-44D9-A098-D4DBC5F7EAC1}"/>
              </a:ext>
            </a:extLst>
          </p:cNvPr>
          <p:cNvSpPr txBox="1"/>
          <p:nvPr/>
        </p:nvSpPr>
        <p:spPr>
          <a:xfrm>
            <a:off x="6750770" y="5403529"/>
            <a:ext cx="1535723" cy="307777"/>
          </a:xfrm>
          <a:prstGeom prst="rect">
            <a:avLst/>
          </a:prstGeom>
          <a:noFill/>
        </p:spPr>
        <p:txBody>
          <a:bodyPr wrap="square" rtlCol="0">
            <a:spAutoFit/>
          </a:bodyPr>
          <a:lstStyle/>
          <a:p>
            <a:pPr algn="ctr"/>
            <a:r>
              <a:rPr lang="en-US" sz="1400" b="1" dirty="0">
                <a:latin typeface="Suisse Int'l Bold" panose="020B0804000000000000" pitchFamily="34" charset="77"/>
              </a:rPr>
              <a:t>400%+ FPL</a:t>
            </a:r>
          </a:p>
        </p:txBody>
      </p:sp>
      <p:grpSp>
        <p:nvGrpSpPr>
          <p:cNvPr id="5" name="Group 4">
            <a:extLst>
              <a:ext uri="{FF2B5EF4-FFF2-40B4-BE49-F238E27FC236}">
                <a16:creationId xmlns:a16="http://schemas.microsoft.com/office/drawing/2014/main" id="{AAFBCA70-538D-4A79-9D08-935C59548CFE}"/>
              </a:ext>
            </a:extLst>
          </p:cNvPr>
          <p:cNvGrpSpPr>
            <a:grpSpLocks noChangeAspect="1"/>
          </p:cNvGrpSpPr>
          <p:nvPr/>
        </p:nvGrpSpPr>
        <p:grpSpPr>
          <a:xfrm>
            <a:off x="8134768" y="1730393"/>
            <a:ext cx="775968" cy="276999"/>
            <a:chOff x="3587416" y="1510318"/>
            <a:chExt cx="957665" cy="341860"/>
          </a:xfrm>
        </p:grpSpPr>
        <p:sp>
          <p:nvSpPr>
            <p:cNvPr id="3" name="Oval 2">
              <a:extLst>
                <a:ext uri="{FF2B5EF4-FFF2-40B4-BE49-F238E27FC236}">
                  <a16:creationId xmlns:a16="http://schemas.microsoft.com/office/drawing/2014/main" id="{4A226783-5610-4B94-8768-C6C5372046BE}"/>
                </a:ext>
              </a:extLst>
            </p:cNvPr>
            <p:cNvSpPr/>
            <p:nvPr/>
          </p:nvSpPr>
          <p:spPr>
            <a:xfrm>
              <a:off x="3587416" y="1571099"/>
              <a:ext cx="217406" cy="217407"/>
            </a:xfrm>
            <a:prstGeom prst="ellipse">
              <a:avLst/>
            </a:prstGeom>
            <a:no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Suisse Int'l" panose="020B0804000000000000" pitchFamily="34" charset="77"/>
              </a:endParaRPr>
            </a:p>
          </p:txBody>
        </p:sp>
        <p:sp>
          <p:nvSpPr>
            <p:cNvPr id="4" name="TextBox 3">
              <a:extLst>
                <a:ext uri="{FF2B5EF4-FFF2-40B4-BE49-F238E27FC236}">
                  <a16:creationId xmlns:a16="http://schemas.microsoft.com/office/drawing/2014/main" id="{A4FC3C3A-D7E0-48FB-8D88-522F8B50BE49}"/>
                </a:ext>
              </a:extLst>
            </p:cNvPr>
            <p:cNvSpPr txBox="1"/>
            <p:nvPr/>
          </p:nvSpPr>
          <p:spPr>
            <a:xfrm>
              <a:off x="3802560" y="1510318"/>
              <a:ext cx="742521" cy="341860"/>
            </a:xfrm>
            <a:prstGeom prst="rect">
              <a:avLst/>
            </a:prstGeom>
            <a:noFill/>
          </p:spPr>
          <p:txBody>
            <a:bodyPr wrap="square" rtlCol="0">
              <a:spAutoFit/>
            </a:bodyPr>
            <a:lstStyle/>
            <a:p>
              <a:r>
                <a:rPr lang="en-US" sz="1200" dirty="0">
                  <a:latin typeface="Suisse Int'l" panose="020B0804000000000000" pitchFamily="34" charset="77"/>
                </a:rPr>
                <a:t>2019</a:t>
              </a:r>
            </a:p>
          </p:txBody>
        </p:sp>
      </p:grpSp>
      <p:grpSp>
        <p:nvGrpSpPr>
          <p:cNvPr id="22" name="Group 21">
            <a:extLst>
              <a:ext uri="{FF2B5EF4-FFF2-40B4-BE49-F238E27FC236}">
                <a16:creationId xmlns:a16="http://schemas.microsoft.com/office/drawing/2014/main" id="{F1176E56-85F7-4542-9FB8-AB994D27AA17}"/>
              </a:ext>
            </a:extLst>
          </p:cNvPr>
          <p:cNvGrpSpPr>
            <a:grpSpLocks noChangeAspect="1"/>
          </p:cNvGrpSpPr>
          <p:nvPr/>
        </p:nvGrpSpPr>
        <p:grpSpPr>
          <a:xfrm>
            <a:off x="8134768" y="1425382"/>
            <a:ext cx="775968" cy="276999"/>
            <a:chOff x="3587416" y="1510318"/>
            <a:chExt cx="957665" cy="341860"/>
          </a:xfrm>
        </p:grpSpPr>
        <p:sp>
          <p:nvSpPr>
            <p:cNvPr id="23" name="Oval 22">
              <a:extLst>
                <a:ext uri="{FF2B5EF4-FFF2-40B4-BE49-F238E27FC236}">
                  <a16:creationId xmlns:a16="http://schemas.microsoft.com/office/drawing/2014/main" id="{5E07609A-4394-41DB-85DB-E99A071C6856}"/>
                </a:ext>
              </a:extLst>
            </p:cNvPr>
            <p:cNvSpPr/>
            <p:nvPr/>
          </p:nvSpPr>
          <p:spPr>
            <a:xfrm>
              <a:off x="3587416" y="1594131"/>
              <a:ext cx="217406" cy="217407"/>
            </a:xfrm>
            <a:prstGeom prst="ellipse">
              <a:avLst/>
            </a:prstGeom>
            <a:solidFill>
              <a:schemeClr val="tx1"/>
            </a:solidFill>
            <a:ln w="190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atin typeface="Suisse Int'l" panose="020B0804000000000000" pitchFamily="34" charset="77"/>
              </a:endParaRPr>
            </a:p>
          </p:txBody>
        </p:sp>
        <p:sp>
          <p:nvSpPr>
            <p:cNvPr id="24" name="TextBox 23">
              <a:extLst>
                <a:ext uri="{FF2B5EF4-FFF2-40B4-BE49-F238E27FC236}">
                  <a16:creationId xmlns:a16="http://schemas.microsoft.com/office/drawing/2014/main" id="{FC610AD8-84E5-4338-9C56-0A3F428F297C}"/>
                </a:ext>
              </a:extLst>
            </p:cNvPr>
            <p:cNvSpPr txBox="1"/>
            <p:nvPr/>
          </p:nvSpPr>
          <p:spPr>
            <a:xfrm>
              <a:off x="3802560" y="1510318"/>
              <a:ext cx="742521" cy="341860"/>
            </a:xfrm>
            <a:prstGeom prst="rect">
              <a:avLst/>
            </a:prstGeom>
            <a:noFill/>
          </p:spPr>
          <p:txBody>
            <a:bodyPr wrap="square" rtlCol="0">
              <a:spAutoFit/>
            </a:bodyPr>
            <a:lstStyle/>
            <a:p>
              <a:r>
                <a:rPr lang="en-US" sz="1200" dirty="0">
                  <a:latin typeface="Suisse Int'l" panose="020B0804000000000000" pitchFamily="34" charset="77"/>
                </a:rPr>
                <a:t>2010</a:t>
              </a:r>
            </a:p>
          </p:txBody>
        </p:sp>
      </p:grpSp>
      <p:graphicFrame>
        <p:nvGraphicFramePr>
          <p:cNvPr id="17" name="Chart Placeholder 6">
            <a:extLst>
              <a:ext uri="{FF2B5EF4-FFF2-40B4-BE49-F238E27FC236}">
                <a16:creationId xmlns:a16="http://schemas.microsoft.com/office/drawing/2014/main" id="{80BFFC2D-FB37-3643-B017-5F0BCBD8FBA8}"/>
              </a:ext>
            </a:extLst>
          </p:cNvPr>
          <p:cNvGraphicFramePr>
            <a:graphicFrameLocks/>
          </p:cNvGraphicFramePr>
          <p:nvPr>
            <p:extLst>
              <p:ext uri="{D42A27DB-BD31-4B8C-83A1-F6EECF244321}">
                <p14:modId xmlns:p14="http://schemas.microsoft.com/office/powerpoint/2010/main" val="2816400277"/>
              </p:ext>
            </p:extLst>
          </p:nvPr>
        </p:nvGraphicFramePr>
        <p:xfrm>
          <a:off x="400618" y="1260475"/>
          <a:ext cx="2615184" cy="417214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5" name="Chart Placeholder 6">
            <a:extLst>
              <a:ext uri="{FF2B5EF4-FFF2-40B4-BE49-F238E27FC236}">
                <a16:creationId xmlns:a16="http://schemas.microsoft.com/office/drawing/2014/main" id="{57215136-7CAF-3B44-BD2D-928DA36F91C7}"/>
              </a:ext>
            </a:extLst>
          </p:cNvPr>
          <p:cNvGraphicFramePr>
            <a:graphicFrameLocks/>
          </p:cNvGraphicFramePr>
          <p:nvPr>
            <p:extLst>
              <p:ext uri="{D42A27DB-BD31-4B8C-83A1-F6EECF244321}">
                <p14:modId xmlns:p14="http://schemas.microsoft.com/office/powerpoint/2010/main" val="1988693103"/>
              </p:ext>
            </p:extLst>
          </p:nvPr>
        </p:nvGraphicFramePr>
        <p:xfrm>
          <a:off x="3358003" y="1260475"/>
          <a:ext cx="2615184" cy="417214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7" name="Chart Placeholder 6">
            <a:extLst>
              <a:ext uri="{FF2B5EF4-FFF2-40B4-BE49-F238E27FC236}">
                <a16:creationId xmlns:a16="http://schemas.microsoft.com/office/drawing/2014/main" id="{8E7778DD-4EC0-9F41-9370-4AC8123781F3}"/>
              </a:ext>
            </a:extLst>
          </p:cNvPr>
          <p:cNvGraphicFramePr>
            <a:graphicFrameLocks/>
          </p:cNvGraphicFramePr>
          <p:nvPr>
            <p:extLst>
              <p:ext uri="{D42A27DB-BD31-4B8C-83A1-F6EECF244321}">
                <p14:modId xmlns:p14="http://schemas.microsoft.com/office/powerpoint/2010/main" val="2128697278"/>
              </p:ext>
            </p:extLst>
          </p:nvPr>
        </p:nvGraphicFramePr>
        <p:xfrm>
          <a:off x="6276472" y="1260475"/>
          <a:ext cx="2615184" cy="417214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692695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Placeholder 7">
            <a:extLst>
              <a:ext uri="{FF2B5EF4-FFF2-40B4-BE49-F238E27FC236}">
                <a16:creationId xmlns:a16="http://schemas.microsoft.com/office/drawing/2014/main" id="{371AA8D5-C255-487B-9481-C2EED0A15DB6}"/>
              </a:ext>
            </a:extLst>
          </p:cNvPr>
          <p:cNvGraphicFramePr>
            <a:graphicFrameLocks noGrp="1"/>
          </p:cNvGraphicFramePr>
          <p:nvPr>
            <p:ph type="chart" sz="quarter" idx="19"/>
            <p:extLst>
              <p:ext uri="{D42A27DB-BD31-4B8C-83A1-F6EECF244321}">
                <p14:modId xmlns:p14="http://schemas.microsoft.com/office/powerpoint/2010/main" val="793225252"/>
              </p:ext>
            </p:extLst>
          </p:nvPr>
        </p:nvGraphicFramePr>
        <p:xfrm>
          <a:off x="4841464" y="1391885"/>
          <a:ext cx="4114800" cy="4256440"/>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 Placeholder 2">
            <a:extLst>
              <a:ext uri="{FF2B5EF4-FFF2-40B4-BE49-F238E27FC236}">
                <a16:creationId xmlns:a16="http://schemas.microsoft.com/office/drawing/2014/main" id="{A143226E-3E95-4C25-97A4-0C6CF37232C0}"/>
              </a:ext>
            </a:extLst>
          </p:cNvPr>
          <p:cNvSpPr>
            <a:spLocks noGrp="1"/>
          </p:cNvSpPr>
          <p:nvPr>
            <p:ph type="body" sz="quarter" idx="22"/>
          </p:nvPr>
        </p:nvSpPr>
        <p:spPr>
          <a:xfrm>
            <a:off x="71501" y="5697252"/>
            <a:ext cx="9001063" cy="495834"/>
          </a:xfrm>
        </p:spPr>
        <p:txBody>
          <a:bodyPr/>
          <a:lstStyle/>
          <a:p>
            <a:pPr lvl="0"/>
            <a:r>
              <a:rPr lang="en-US" dirty="0"/>
              <a:t>Data: American Community Survey, Public Use Microdata Sample (ACS PUMS), 2019.</a:t>
            </a:r>
          </a:p>
        </p:txBody>
      </p:sp>
      <p:sp>
        <p:nvSpPr>
          <p:cNvPr id="6" name="Title 5">
            <a:extLst>
              <a:ext uri="{FF2B5EF4-FFF2-40B4-BE49-F238E27FC236}">
                <a16:creationId xmlns:a16="http://schemas.microsoft.com/office/drawing/2014/main" id="{183F64E7-0006-964E-BBD5-3686B8F3A42F}"/>
              </a:ext>
            </a:extLst>
          </p:cNvPr>
          <p:cNvSpPr>
            <a:spLocks noGrp="1"/>
          </p:cNvSpPr>
          <p:nvPr>
            <p:ph type="title"/>
          </p:nvPr>
        </p:nvSpPr>
        <p:spPr>
          <a:xfrm>
            <a:off x="71499" y="0"/>
            <a:ext cx="9001063" cy="822960"/>
          </a:xfrm>
        </p:spPr>
        <p:txBody>
          <a:bodyPr>
            <a:noAutofit/>
          </a:bodyPr>
          <a:lstStyle/>
          <a:p>
            <a:r>
              <a:rPr lang="en-US" spc="-20" dirty="0"/>
              <a:t>Reflecting federal and state policies, children across all groups are more likely to be insured than adults, but Latinx/Hispanic children are still uninsured at twice the rate of white and Black children.</a:t>
            </a:r>
          </a:p>
        </p:txBody>
      </p:sp>
      <p:graphicFrame>
        <p:nvGraphicFramePr>
          <p:cNvPr id="5" name="Chart Placeholder 7">
            <a:extLst>
              <a:ext uri="{FF2B5EF4-FFF2-40B4-BE49-F238E27FC236}">
                <a16:creationId xmlns:a16="http://schemas.microsoft.com/office/drawing/2014/main" id="{371AA8D5-C255-487B-9481-C2EED0A15DB6}"/>
              </a:ext>
            </a:extLst>
          </p:cNvPr>
          <p:cNvGraphicFramePr>
            <a:graphicFrameLocks/>
          </p:cNvGraphicFramePr>
          <p:nvPr>
            <p:extLst>
              <p:ext uri="{D42A27DB-BD31-4B8C-83A1-F6EECF244321}">
                <p14:modId xmlns:p14="http://schemas.microsoft.com/office/powerpoint/2010/main" val="3197908667"/>
              </p:ext>
            </p:extLst>
          </p:nvPr>
        </p:nvGraphicFramePr>
        <p:xfrm>
          <a:off x="187111" y="1391886"/>
          <a:ext cx="4114800" cy="4256439"/>
        </p:xfrm>
        <a:graphic>
          <a:graphicData uri="http://schemas.openxmlformats.org/drawingml/2006/chart">
            <c:chart xmlns:c="http://schemas.openxmlformats.org/drawingml/2006/chart" xmlns:r="http://schemas.openxmlformats.org/officeDocument/2006/relationships" r:id="rId3"/>
          </a:graphicData>
        </a:graphic>
      </p:graphicFrame>
      <p:cxnSp>
        <p:nvCxnSpPr>
          <p:cNvPr id="3" name="Straight Connector 2">
            <a:extLst>
              <a:ext uri="{FF2B5EF4-FFF2-40B4-BE49-F238E27FC236}">
                <a16:creationId xmlns:a16="http://schemas.microsoft.com/office/drawing/2014/main" id="{DF88150D-B484-4FC8-A209-86EFEB8E041D}"/>
              </a:ext>
            </a:extLst>
          </p:cNvPr>
          <p:cNvCxnSpPr>
            <a:cxnSpLocks/>
          </p:cNvCxnSpPr>
          <p:nvPr/>
        </p:nvCxnSpPr>
        <p:spPr>
          <a:xfrm>
            <a:off x="4567856" y="1560465"/>
            <a:ext cx="0" cy="4087860"/>
          </a:xfrm>
          <a:prstGeom prst="line">
            <a:avLst/>
          </a:prstGeom>
          <a:ln w="6350">
            <a:solidFill>
              <a:schemeClr val="tx1">
                <a:lumMod val="25000"/>
                <a:lumOff val="75000"/>
              </a:schemeClr>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C1B5BC80-74F6-4894-8561-D0D7E97FAEEB}"/>
              </a:ext>
            </a:extLst>
          </p:cNvPr>
          <p:cNvSpPr txBox="1"/>
          <p:nvPr/>
        </p:nvSpPr>
        <p:spPr>
          <a:xfrm>
            <a:off x="687527" y="1634866"/>
            <a:ext cx="3153104" cy="307777"/>
          </a:xfrm>
          <a:prstGeom prst="rect">
            <a:avLst/>
          </a:prstGeom>
          <a:noFill/>
        </p:spPr>
        <p:txBody>
          <a:bodyPr wrap="square" rtlCol="0">
            <a:spAutoFit/>
          </a:bodyPr>
          <a:lstStyle/>
          <a:p>
            <a:pPr algn="ctr"/>
            <a:r>
              <a:rPr lang="en-US" sz="1400" b="1" dirty="0">
                <a:latin typeface="Suisse Int'l Bold" panose="020B0804000000000000" pitchFamily="34" charset="77"/>
              </a:rPr>
              <a:t>Children ages 0–18</a:t>
            </a:r>
          </a:p>
        </p:txBody>
      </p:sp>
      <p:sp>
        <p:nvSpPr>
          <p:cNvPr id="13" name="TextBox 12">
            <a:extLst>
              <a:ext uri="{FF2B5EF4-FFF2-40B4-BE49-F238E27FC236}">
                <a16:creationId xmlns:a16="http://schemas.microsoft.com/office/drawing/2014/main" id="{DCE77C09-5EE1-4FE2-8474-D8A2D7576591}"/>
              </a:ext>
            </a:extLst>
          </p:cNvPr>
          <p:cNvSpPr txBox="1"/>
          <p:nvPr/>
        </p:nvSpPr>
        <p:spPr>
          <a:xfrm>
            <a:off x="5303369" y="1634866"/>
            <a:ext cx="3153104" cy="307777"/>
          </a:xfrm>
          <a:prstGeom prst="rect">
            <a:avLst/>
          </a:prstGeom>
          <a:noFill/>
        </p:spPr>
        <p:txBody>
          <a:bodyPr wrap="square" rtlCol="0">
            <a:spAutoFit/>
          </a:bodyPr>
          <a:lstStyle/>
          <a:p>
            <a:pPr algn="ctr"/>
            <a:r>
              <a:rPr lang="en-US" sz="1400" b="1" dirty="0">
                <a:latin typeface="Suisse Int'l Bold" panose="020B0804000000000000" pitchFamily="34" charset="77"/>
              </a:rPr>
              <a:t>Adults ages 19–64</a:t>
            </a:r>
          </a:p>
        </p:txBody>
      </p:sp>
      <p:sp>
        <p:nvSpPr>
          <p:cNvPr id="14" name="TextBox 13">
            <a:extLst>
              <a:ext uri="{FF2B5EF4-FFF2-40B4-BE49-F238E27FC236}">
                <a16:creationId xmlns:a16="http://schemas.microsoft.com/office/drawing/2014/main" id="{148CC2E3-FCD9-4E23-B2E0-0AD16F70E30B}"/>
              </a:ext>
            </a:extLst>
          </p:cNvPr>
          <p:cNvSpPr txBox="1"/>
          <p:nvPr/>
        </p:nvSpPr>
        <p:spPr>
          <a:xfrm>
            <a:off x="0" y="868980"/>
            <a:ext cx="6649376" cy="276999"/>
          </a:xfrm>
          <a:prstGeom prst="rect">
            <a:avLst/>
          </a:prstGeom>
          <a:noFill/>
        </p:spPr>
        <p:txBody>
          <a:bodyPr wrap="square" rtlCol="0">
            <a:spAutoFit/>
          </a:bodyPr>
          <a:lstStyle/>
          <a:p>
            <a:r>
              <a:rPr lang="en-US" sz="1200" dirty="0">
                <a:latin typeface="Suisse Int'l Italic" panose="020B0804000000000000" pitchFamily="34" charset="0"/>
              </a:rPr>
              <a:t>Percent of children and nonelderly adults who are uninsured, 2019</a:t>
            </a:r>
          </a:p>
        </p:txBody>
      </p:sp>
    </p:spTree>
    <p:extLst>
      <p:ext uri="{BB962C8B-B14F-4D97-AF65-F5344CB8AC3E}">
        <p14:creationId xmlns:p14="http://schemas.microsoft.com/office/powerpoint/2010/main" val="37128950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C7F3FD3-7C23-8346-9CD7-A65895DAF2ED}"/>
              </a:ext>
            </a:extLst>
          </p:cNvPr>
          <p:cNvPicPr>
            <a:picLocks noChangeAspect="1"/>
          </p:cNvPicPr>
          <p:nvPr/>
        </p:nvPicPr>
        <p:blipFill>
          <a:blip r:embed="rId2"/>
          <a:srcRect/>
          <a:stretch/>
        </p:blipFill>
        <p:spPr>
          <a:xfrm>
            <a:off x="-2638" y="535102"/>
            <a:ext cx="9144000" cy="4114799"/>
          </a:xfrm>
          <a:prstGeom prst="rect">
            <a:avLst/>
          </a:prstGeom>
        </p:spPr>
      </p:pic>
      <p:sp>
        <p:nvSpPr>
          <p:cNvPr id="12" name="Text Placeholder 2">
            <a:extLst>
              <a:ext uri="{FF2B5EF4-FFF2-40B4-BE49-F238E27FC236}">
                <a16:creationId xmlns:a16="http://schemas.microsoft.com/office/drawing/2014/main" id="{A143226E-3E95-4C25-97A4-0C6CF37232C0}"/>
              </a:ext>
            </a:extLst>
          </p:cNvPr>
          <p:cNvSpPr>
            <a:spLocks noGrp="1"/>
          </p:cNvSpPr>
          <p:nvPr>
            <p:ph type="body" sz="quarter" idx="22"/>
          </p:nvPr>
        </p:nvSpPr>
        <p:spPr>
          <a:xfrm>
            <a:off x="71501" y="5697252"/>
            <a:ext cx="9001063" cy="495834"/>
          </a:xfrm>
        </p:spPr>
        <p:txBody>
          <a:bodyPr/>
          <a:lstStyle/>
          <a:p>
            <a:pPr lvl="0"/>
            <a:r>
              <a:rPr lang="en-US" dirty="0"/>
              <a:t>Note: Map groupings are calculated by taking the 25th, 50th, and 75th percentiles across the full distribution of state uninsured rates for all three racial/ethnic groups.</a:t>
            </a:r>
          </a:p>
          <a:p>
            <a:pPr lvl="0"/>
            <a:r>
              <a:rPr lang="en-US" dirty="0"/>
              <a:t>Data: American Community Survey, Public Use Microdata Sample (ACS PUMS), 2019.</a:t>
            </a:r>
          </a:p>
        </p:txBody>
      </p:sp>
      <p:sp>
        <p:nvSpPr>
          <p:cNvPr id="3" name="Title 2">
            <a:extLst>
              <a:ext uri="{FF2B5EF4-FFF2-40B4-BE49-F238E27FC236}">
                <a16:creationId xmlns:a16="http://schemas.microsoft.com/office/drawing/2014/main" id="{DA16E15A-BEED-224F-BC25-150736FFB8EE}"/>
              </a:ext>
            </a:extLst>
          </p:cNvPr>
          <p:cNvSpPr>
            <a:spLocks noGrp="1"/>
          </p:cNvSpPr>
          <p:nvPr>
            <p:ph type="title"/>
          </p:nvPr>
        </p:nvSpPr>
        <p:spPr>
          <a:xfrm>
            <a:off x="71499" y="0"/>
            <a:ext cx="9000999" cy="822960"/>
          </a:xfrm>
        </p:spPr>
        <p:txBody>
          <a:bodyPr/>
          <a:lstStyle/>
          <a:p>
            <a:r>
              <a:rPr lang="en-US" dirty="0"/>
              <a:t>State-level coverage rates by race and ethnicity exhibit significant regional variation that is often tied to state policy decisions.</a:t>
            </a:r>
          </a:p>
        </p:txBody>
      </p:sp>
      <p:sp>
        <p:nvSpPr>
          <p:cNvPr id="4" name="TextBox 3"/>
          <p:cNvSpPr txBox="1"/>
          <p:nvPr/>
        </p:nvSpPr>
        <p:spPr>
          <a:xfrm>
            <a:off x="878926" y="1451233"/>
            <a:ext cx="1902804" cy="307777"/>
          </a:xfrm>
          <a:prstGeom prst="rect">
            <a:avLst/>
          </a:prstGeom>
          <a:noFill/>
        </p:spPr>
        <p:txBody>
          <a:bodyPr wrap="square" rtlCol="0">
            <a:spAutoFit/>
          </a:bodyPr>
          <a:lstStyle/>
          <a:p>
            <a:pPr algn="ctr"/>
            <a:r>
              <a:rPr lang="en-US" sz="1400" b="1" dirty="0">
                <a:latin typeface="Suisse Int'l Bold" panose="020B0804000000000000" pitchFamily="34" charset="77"/>
              </a:rPr>
              <a:t>White</a:t>
            </a:r>
          </a:p>
        </p:txBody>
      </p:sp>
      <p:sp>
        <p:nvSpPr>
          <p:cNvPr id="9" name="TextBox 8"/>
          <p:cNvSpPr txBox="1"/>
          <p:nvPr/>
        </p:nvSpPr>
        <p:spPr>
          <a:xfrm>
            <a:off x="6580386" y="1451232"/>
            <a:ext cx="2353775" cy="307777"/>
          </a:xfrm>
          <a:prstGeom prst="rect">
            <a:avLst/>
          </a:prstGeom>
          <a:noFill/>
        </p:spPr>
        <p:txBody>
          <a:bodyPr wrap="square" rtlCol="0">
            <a:spAutoFit/>
          </a:bodyPr>
          <a:lstStyle/>
          <a:p>
            <a:pPr algn="ctr"/>
            <a:r>
              <a:rPr lang="en-US" sz="1400" b="1" dirty="0">
                <a:latin typeface="Suisse Int'l Bold" panose="020B0804000000000000" pitchFamily="34" charset="77"/>
              </a:rPr>
              <a:t>Latinx/Hispanic</a:t>
            </a:r>
          </a:p>
        </p:txBody>
      </p:sp>
      <p:sp>
        <p:nvSpPr>
          <p:cNvPr id="23" name="TextBox 22"/>
          <p:cNvSpPr txBox="1"/>
          <p:nvPr/>
        </p:nvSpPr>
        <p:spPr>
          <a:xfrm>
            <a:off x="3699545" y="1451232"/>
            <a:ext cx="2353775" cy="307777"/>
          </a:xfrm>
          <a:prstGeom prst="rect">
            <a:avLst/>
          </a:prstGeom>
          <a:noFill/>
        </p:spPr>
        <p:txBody>
          <a:bodyPr wrap="square" rtlCol="0">
            <a:spAutoFit/>
          </a:bodyPr>
          <a:lstStyle/>
          <a:p>
            <a:pPr algn="ctr"/>
            <a:r>
              <a:rPr lang="en-US" sz="1400" b="1" dirty="0">
                <a:latin typeface="Suisse Int'l Bold" panose="020B0804000000000000" pitchFamily="34" charset="77"/>
              </a:rPr>
              <a:t>Black</a:t>
            </a:r>
          </a:p>
        </p:txBody>
      </p:sp>
      <p:sp>
        <p:nvSpPr>
          <p:cNvPr id="17" name="TextBox 16">
            <a:extLst>
              <a:ext uri="{FF2B5EF4-FFF2-40B4-BE49-F238E27FC236}">
                <a16:creationId xmlns:a16="http://schemas.microsoft.com/office/drawing/2014/main" id="{32C151F6-D15A-4984-9F0F-0EE8167BB052}"/>
              </a:ext>
            </a:extLst>
          </p:cNvPr>
          <p:cNvSpPr txBox="1"/>
          <p:nvPr/>
        </p:nvSpPr>
        <p:spPr>
          <a:xfrm>
            <a:off x="0" y="869110"/>
            <a:ext cx="6649376" cy="276999"/>
          </a:xfrm>
          <a:prstGeom prst="rect">
            <a:avLst/>
          </a:prstGeom>
          <a:noFill/>
        </p:spPr>
        <p:txBody>
          <a:bodyPr wrap="square" rtlCol="0">
            <a:spAutoFit/>
          </a:bodyPr>
          <a:lstStyle/>
          <a:p>
            <a:r>
              <a:rPr lang="en-US" sz="1200" dirty="0">
                <a:latin typeface="Suisse Int'l Italic" panose="020B0804000000000000" pitchFamily="34" charset="0"/>
              </a:rPr>
              <a:t>Percent of adults ages 19–64 who are uninsured, by state, 2019</a:t>
            </a:r>
          </a:p>
        </p:txBody>
      </p:sp>
      <p:graphicFrame>
        <p:nvGraphicFramePr>
          <p:cNvPr id="29" name="Table 28">
            <a:extLst>
              <a:ext uri="{FF2B5EF4-FFF2-40B4-BE49-F238E27FC236}">
                <a16:creationId xmlns:a16="http://schemas.microsoft.com/office/drawing/2014/main" id="{A3470DA0-3962-4A41-A1E2-31695E43F181}"/>
              </a:ext>
            </a:extLst>
          </p:cNvPr>
          <p:cNvGraphicFramePr>
            <a:graphicFrameLocks noGrp="1"/>
          </p:cNvGraphicFramePr>
          <p:nvPr>
            <p:extLst>
              <p:ext uri="{D42A27DB-BD31-4B8C-83A1-F6EECF244321}">
                <p14:modId xmlns:p14="http://schemas.microsoft.com/office/powerpoint/2010/main" val="4055373140"/>
              </p:ext>
            </p:extLst>
          </p:nvPr>
        </p:nvGraphicFramePr>
        <p:xfrm>
          <a:off x="1868408" y="3826030"/>
          <a:ext cx="5906277" cy="1871508"/>
        </p:xfrm>
        <a:graphic>
          <a:graphicData uri="http://schemas.openxmlformats.org/drawingml/2006/table">
            <a:tbl>
              <a:tblPr firstRow="1" bandRow="1">
                <a:tableStyleId>{2D5ABB26-0587-4C30-8999-92F81FD0307C}</a:tableStyleId>
              </a:tblPr>
              <a:tblGrid>
                <a:gridCol w="335901">
                  <a:extLst>
                    <a:ext uri="{9D8B030D-6E8A-4147-A177-3AD203B41FA5}">
                      <a16:colId xmlns:a16="http://schemas.microsoft.com/office/drawing/2014/main" val="3233833610"/>
                    </a:ext>
                  </a:extLst>
                </a:gridCol>
                <a:gridCol w="1348490">
                  <a:extLst>
                    <a:ext uri="{9D8B030D-6E8A-4147-A177-3AD203B41FA5}">
                      <a16:colId xmlns:a16="http://schemas.microsoft.com/office/drawing/2014/main" val="3594034793"/>
                    </a:ext>
                  </a:extLst>
                </a:gridCol>
                <a:gridCol w="1404906">
                  <a:extLst>
                    <a:ext uri="{9D8B030D-6E8A-4147-A177-3AD203B41FA5}">
                      <a16:colId xmlns:a16="http://schemas.microsoft.com/office/drawing/2014/main" val="1419313025"/>
                    </a:ext>
                  </a:extLst>
                </a:gridCol>
                <a:gridCol w="1361404">
                  <a:extLst>
                    <a:ext uri="{9D8B030D-6E8A-4147-A177-3AD203B41FA5}">
                      <a16:colId xmlns:a16="http://schemas.microsoft.com/office/drawing/2014/main" val="1823236477"/>
                    </a:ext>
                  </a:extLst>
                </a:gridCol>
                <a:gridCol w="1455576">
                  <a:extLst>
                    <a:ext uri="{9D8B030D-6E8A-4147-A177-3AD203B41FA5}">
                      <a16:colId xmlns:a16="http://schemas.microsoft.com/office/drawing/2014/main" val="2337908104"/>
                    </a:ext>
                  </a:extLst>
                </a:gridCol>
              </a:tblGrid>
              <a:tr h="389316">
                <a:tc gridSpan="2">
                  <a:txBody>
                    <a:bodyPr/>
                    <a:lstStyle/>
                    <a:p>
                      <a:r>
                        <a:rPr lang="en-US" sz="1100" b="1" i="0" dirty="0">
                          <a:latin typeface="Suisse Int'l Bold" panose="020B0804000000000000" pitchFamily="34" charset="77"/>
                        </a:rPr>
                        <a:t>Uninsured rate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r>
                        <a:rPr lang="en-US" sz="1100" b="1" i="0" dirty="0">
                          <a:latin typeface="Suisse Int'l Bold" panose="020B0804000000000000" pitchFamily="34" charset="77"/>
                        </a:rPr>
                        <a:t>Uninsured Rate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b="1" i="0" dirty="0">
                          <a:latin typeface="Suisse Int'l Bold" panose="020B0804000000000000" pitchFamily="34" charset="77"/>
                        </a:rPr>
                        <a:t>White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b="1" i="0" dirty="0">
                          <a:latin typeface="Suisse Int'l Bold" panose="020B0804000000000000" pitchFamily="34" charset="77"/>
                        </a:rPr>
                        <a:t>Black</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b="1" i="0" dirty="0">
                          <a:latin typeface="Suisse Int'l Bold" panose="020B0804000000000000" pitchFamily="34" charset="77"/>
                        </a:rPr>
                        <a:t>Latinx/Hispanic</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93074477"/>
                  </a:ext>
                </a:extLst>
              </a:tr>
              <a:tr h="295454">
                <a:tc>
                  <a:txBody>
                    <a:bodyPr/>
                    <a:lstStyle/>
                    <a:p>
                      <a:endParaRPr lang="en-US" sz="1100" b="0" i="0" dirty="0">
                        <a:latin typeface="Suisse Int'l" panose="020B0804000000000000" pitchFamily="34" charset="77"/>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b="0" i="0" dirty="0">
                          <a:latin typeface="Suisse Int'l" panose="020B0804000000000000" pitchFamily="34" charset="77"/>
                        </a:rPr>
                        <a:t>1.7%–8.1%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b="0" i="0" dirty="0">
                          <a:latin typeface="Suisse Int'l" panose="020B0804000000000000" pitchFamily="34" charset="77"/>
                        </a:rPr>
                        <a:t>25</a:t>
                      </a:r>
                      <a:r>
                        <a:rPr lang="en-US" sz="1100" b="0" i="0" baseline="0" dirty="0">
                          <a:latin typeface="Suisse Int'l" panose="020B0804000000000000" pitchFamily="34" charset="77"/>
                        </a:rPr>
                        <a:t> states + D.C.</a:t>
                      </a:r>
                      <a:endParaRPr lang="en-US" sz="1100" b="0" i="0" dirty="0">
                        <a:latin typeface="Suisse Int'l" panose="020B0804000000000000" pitchFamily="34" charset="77"/>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b="0" i="0" dirty="0">
                          <a:latin typeface="Suisse Int'l" panose="020B0804000000000000" pitchFamily="34" charset="77"/>
                        </a:rPr>
                        <a:t>5 states + D.C.</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b="0" i="0" dirty="0">
                          <a:latin typeface="Suisse Int'l" panose="020B0804000000000000" pitchFamily="34" charset="77"/>
                        </a:rPr>
                        <a:t>2 states + D.C.</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52660861"/>
                  </a:ext>
                </a:extLst>
              </a:tr>
              <a:tr h="300376">
                <a:tc>
                  <a:txBody>
                    <a:bodyPr/>
                    <a:lstStyle/>
                    <a:p>
                      <a:endParaRPr lang="en-US" sz="1100" b="0" i="0" dirty="0">
                        <a:latin typeface="Suisse Int'l" panose="020B0804000000000000" pitchFamily="34" charset="77"/>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b="0" i="0" dirty="0">
                          <a:latin typeface="Suisse Int'l" panose="020B0804000000000000" pitchFamily="34" charset="77"/>
                        </a:rPr>
                        <a:t>8.2%–13.1%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b="0" i="0" dirty="0">
                          <a:latin typeface="Suisse Int'l" panose="020B0804000000000000" pitchFamily="34" charset="77"/>
                        </a:rPr>
                        <a:t>16 states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b="0" i="0" dirty="0">
                          <a:latin typeface="Suisse Int'l" panose="020B0804000000000000" pitchFamily="34" charset="77"/>
                        </a:rPr>
                        <a:t>19 states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b="0" i="0" dirty="0">
                          <a:latin typeface="Suisse Int'l" panose="020B0804000000000000" pitchFamily="34" charset="77"/>
                        </a:rPr>
                        <a:t>0 states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90254764"/>
                  </a:ext>
                </a:extLst>
              </a:tr>
              <a:tr h="295454">
                <a:tc>
                  <a:txBody>
                    <a:bodyPr/>
                    <a:lstStyle/>
                    <a:p>
                      <a:endParaRPr lang="en-US" sz="1100" b="0" i="0" dirty="0">
                        <a:latin typeface="Suisse Int'l" panose="020B0804000000000000" pitchFamily="34" charset="77"/>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b="0" i="0" dirty="0">
                          <a:latin typeface="Suisse Int'l" panose="020B0804000000000000" pitchFamily="34" charset="77"/>
                        </a:rPr>
                        <a:t>13.2%–21.7%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b="0" i="0" dirty="0">
                          <a:latin typeface="Suisse Int'l" panose="020B0804000000000000" pitchFamily="34" charset="77"/>
                        </a:rPr>
                        <a:t>9 states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b="0" i="0" dirty="0">
                          <a:latin typeface="Suisse Int'l" panose="020B0804000000000000" pitchFamily="34" charset="77"/>
                        </a:rPr>
                        <a:t>14 states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b="0" i="0" dirty="0">
                          <a:latin typeface="Suisse Int'l" panose="020B0804000000000000" pitchFamily="34" charset="77"/>
                        </a:rPr>
                        <a:t>12 states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00727020"/>
                  </a:ext>
                </a:extLst>
              </a:tr>
              <a:tr h="295454">
                <a:tc>
                  <a:txBody>
                    <a:bodyPr/>
                    <a:lstStyle/>
                    <a:p>
                      <a:endParaRPr lang="en-US" sz="1100" b="0" i="0" dirty="0">
                        <a:latin typeface="Suisse Int'l" panose="020B0804000000000000" pitchFamily="34" charset="77"/>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b="0" i="0" dirty="0">
                          <a:latin typeface="Suisse Int'l" panose="020B0804000000000000" pitchFamily="34" charset="77"/>
                        </a:rPr>
                        <a:t>21.8%–50.7%</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b="0" i="0" dirty="0">
                          <a:latin typeface="Suisse Int'l" panose="020B0804000000000000" pitchFamily="34" charset="77"/>
                        </a:rPr>
                        <a:t>0 states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b="0" i="0" dirty="0">
                          <a:latin typeface="Suisse Int'l" panose="020B0804000000000000" pitchFamily="34" charset="77"/>
                        </a:rPr>
                        <a:t>2 states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b="0" i="0" dirty="0">
                          <a:latin typeface="Suisse Int'l" panose="020B0804000000000000" pitchFamily="34" charset="77"/>
                        </a:rPr>
                        <a:t>33 states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88808506"/>
                  </a:ext>
                </a:extLst>
              </a:tr>
              <a:tr h="295454">
                <a:tc>
                  <a:txBody>
                    <a:bodyPr/>
                    <a:lstStyle/>
                    <a:p>
                      <a:endParaRPr lang="en-US" sz="1100" b="0" i="0" dirty="0">
                        <a:latin typeface="Suisse Int'l" panose="020B0804000000000000" pitchFamily="34" charset="77"/>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b="0" i="0" dirty="0">
                          <a:latin typeface="Suisse Int'l" panose="020B0804000000000000" pitchFamily="34" charset="77"/>
                        </a:rPr>
                        <a:t>Missing data</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b="0" i="0" dirty="0">
                          <a:latin typeface="Suisse Int'l" panose="020B0804000000000000" pitchFamily="34" charset="77"/>
                        </a:rPr>
                        <a:t>0</a:t>
                      </a:r>
                      <a:r>
                        <a:rPr lang="en-US" sz="1100" b="0" i="0" baseline="0" dirty="0">
                          <a:latin typeface="Suisse Int'l" panose="020B0804000000000000" pitchFamily="34" charset="77"/>
                        </a:rPr>
                        <a:t> states</a:t>
                      </a:r>
                      <a:endParaRPr lang="en-US" sz="1100" b="0" i="0" dirty="0">
                        <a:latin typeface="Suisse Int'l" panose="020B0804000000000000" pitchFamily="34" charset="77"/>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b="0" i="0" dirty="0">
                          <a:latin typeface="Suisse Int'l" panose="020B0804000000000000" pitchFamily="34" charset="77"/>
                        </a:rPr>
                        <a:t>10 states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b="0" i="0" dirty="0">
                          <a:latin typeface="Suisse Int'l" panose="020B0804000000000000" pitchFamily="34" charset="77"/>
                        </a:rPr>
                        <a:t>3</a:t>
                      </a:r>
                      <a:r>
                        <a:rPr lang="en-US" sz="1100" b="0" i="0" baseline="0" dirty="0">
                          <a:latin typeface="Suisse Int'l" panose="020B0804000000000000" pitchFamily="34" charset="77"/>
                        </a:rPr>
                        <a:t> states</a:t>
                      </a:r>
                      <a:endParaRPr lang="en-US" sz="1100" b="0" i="0" dirty="0">
                        <a:latin typeface="Suisse Int'l" panose="020B0804000000000000" pitchFamily="34" charset="77"/>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95608625"/>
                  </a:ext>
                </a:extLst>
              </a:tr>
            </a:tbl>
          </a:graphicData>
        </a:graphic>
      </p:graphicFrame>
      <p:sp>
        <p:nvSpPr>
          <p:cNvPr id="30" name="Oval 29">
            <a:extLst>
              <a:ext uri="{FF2B5EF4-FFF2-40B4-BE49-F238E27FC236}">
                <a16:creationId xmlns:a16="http://schemas.microsoft.com/office/drawing/2014/main" id="{A155EE53-3B61-4BD5-98C2-06DD1AD2608A}"/>
              </a:ext>
            </a:extLst>
          </p:cNvPr>
          <p:cNvSpPr/>
          <p:nvPr/>
        </p:nvSpPr>
        <p:spPr>
          <a:xfrm>
            <a:off x="1951887" y="4543141"/>
            <a:ext cx="182880" cy="182880"/>
          </a:xfrm>
          <a:prstGeom prst="ellipse">
            <a:avLst/>
          </a:prstGeom>
          <a:solidFill>
            <a:srgbClr val="AFDA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9C85EA08-AE4C-4D41-A029-3D4C8BD7EF52}"/>
              </a:ext>
            </a:extLst>
          </p:cNvPr>
          <p:cNvSpPr/>
          <p:nvPr/>
        </p:nvSpPr>
        <p:spPr>
          <a:xfrm>
            <a:off x="1951887" y="4836360"/>
            <a:ext cx="182880" cy="182880"/>
          </a:xfrm>
          <a:prstGeom prst="ellipse">
            <a:avLst/>
          </a:prstGeom>
          <a:solidFill>
            <a:srgbClr val="23A0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1E7FCD6-28CC-4F49-8B49-76EF36DF0100}"/>
              </a:ext>
            </a:extLst>
          </p:cNvPr>
          <p:cNvSpPr/>
          <p:nvPr/>
        </p:nvSpPr>
        <p:spPr>
          <a:xfrm>
            <a:off x="1951887" y="5422799"/>
            <a:ext cx="182880" cy="182880"/>
          </a:xfrm>
          <a:prstGeom prst="ellipse">
            <a:avLst/>
          </a:prstGeom>
          <a:solidFill>
            <a:srgbClr val="D6D6D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4A48CF5C-E4C5-4FDA-90ED-F4A61D87ACD8}"/>
              </a:ext>
            </a:extLst>
          </p:cNvPr>
          <p:cNvSpPr/>
          <p:nvPr/>
        </p:nvSpPr>
        <p:spPr>
          <a:xfrm>
            <a:off x="1951887" y="4249922"/>
            <a:ext cx="182880" cy="182880"/>
          </a:xfrm>
          <a:prstGeom prst="ellipse">
            <a:avLst/>
          </a:prstGeom>
          <a:solidFill>
            <a:schemeClr val="bg1"/>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C4B941C-1AFD-46BA-923B-2820CBA8ABA0}"/>
              </a:ext>
            </a:extLst>
          </p:cNvPr>
          <p:cNvSpPr/>
          <p:nvPr/>
        </p:nvSpPr>
        <p:spPr>
          <a:xfrm>
            <a:off x="1951887" y="5129579"/>
            <a:ext cx="182880" cy="182880"/>
          </a:xfrm>
          <a:prstGeom prst="ellipse">
            <a:avLst/>
          </a:prstGeom>
          <a:solidFill>
            <a:srgbClr val="044C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05414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Placeholder 7">
            <a:extLst>
              <a:ext uri="{FF2B5EF4-FFF2-40B4-BE49-F238E27FC236}">
                <a16:creationId xmlns:a16="http://schemas.microsoft.com/office/drawing/2014/main" id="{371AA8D5-C255-487B-9481-C2EED0A15DB6}"/>
              </a:ext>
            </a:extLst>
          </p:cNvPr>
          <p:cNvGraphicFramePr>
            <a:graphicFrameLocks noGrp="1"/>
          </p:cNvGraphicFramePr>
          <p:nvPr>
            <p:ph type="chart" sz="quarter" idx="19"/>
            <p:extLst>
              <p:ext uri="{D42A27DB-BD31-4B8C-83A1-F6EECF244321}">
                <p14:modId xmlns:p14="http://schemas.microsoft.com/office/powerpoint/2010/main" val="643681245"/>
              </p:ext>
            </p:extLst>
          </p:nvPr>
        </p:nvGraphicFramePr>
        <p:xfrm>
          <a:off x="71438" y="1076325"/>
          <a:ext cx="9001125" cy="4572000"/>
        </p:xfrm>
        <a:graphic>
          <a:graphicData uri="http://schemas.openxmlformats.org/drawingml/2006/chart">
            <c:chart xmlns:c="http://schemas.openxmlformats.org/drawingml/2006/chart" xmlns:r="http://schemas.openxmlformats.org/officeDocument/2006/relationships" r:id="rId2"/>
          </a:graphicData>
        </a:graphic>
      </p:graphicFrame>
      <p:sp>
        <p:nvSpPr>
          <p:cNvPr id="12" name="Text Placeholder 2">
            <a:extLst>
              <a:ext uri="{FF2B5EF4-FFF2-40B4-BE49-F238E27FC236}">
                <a16:creationId xmlns:a16="http://schemas.microsoft.com/office/drawing/2014/main" id="{A143226E-3E95-4C25-97A4-0C6CF37232C0}"/>
              </a:ext>
            </a:extLst>
          </p:cNvPr>
          <p:cNvSpPr>
            <a:spLocks noGrp="1"/>
          </p:cNvSpPr>
          <p:nvPr>
            <p:ph type="body" sz="quarter" idx="22"/>
          </p:nvPr>
        </p:nvSpPr>
        <p:spPr>
          <a:xfrm>
            <a:off x="71501" y="5697252"/>
            <a:ext cx="9001063" cy="495834"/>
          </a:xfrm>
        </p:spPr>
        <p:txBody>
          <a:bodyPr/>
          <a:lstStyle/>
          <a:p>
            <a:pPr lvl="0"/>
            <a:r>
              <a:rPr lang="en-US" dirty="0"/>
              <a:t>Data: Behavioral Risk Factor Surveillance System (BRFSS), 2011–2019.</a:t>
            </a:r>
          </a:p>
        </p:txBody>
      </p:sp>
      <p:sp>
        <p:nvSpPr>
          <p:cNvPr id="5" name="Title 4">
            <a:extLst>
              <a:ext uri="{FF2B5EF4-FFF2-40B4-BE49-F238E27FC236}">
                <a16:creationId xmlns:a16="http://schemas.microsoft.com/office/drawing/2014/main" id="{A4FF5D96-3A8E-1746-919B-04265B0251BA}"/>
              </a:ext>
            </a:extLst>
          </p:cNvPr>
          <p:cNvSpPr>
            <a:spLocks noGrp="1"/>
          </p:cNvSpPr>
          <p:nvPr>
            <p:ph type="title"/>
          </p:nvPr>
        </p:nvSpPr>
        <p:spPr>
          <a:xfrm>
            <a:off x="71499" y="0"/>
            <a:ext cx="9000999" cy="822960"/>
          </a:xfrm>
        </p:spPr>
        <p:txBody>
          <a:bodyPr>
            <a:normAutofit/>
          </a:bodyPr>
          <a:lstStyle/>
          <a:p>
            <a:r>
              <a:rPr lang="en-US" sz="1700" dirty="0"/>
              <a:t>All groups experienced fewer financial barriers after the ACA coverage expansions, but Black and especially Latinx/Hispanic adults are still more likely than white adults to forgo needed care because of cost.</a:t>
            </a:r>
          </a:p>
        </p:txBody>
      </p:sp>
      <p:sp>
        <p:nvSpPr>
          <p:cNvPr id="9" name="TextBox 8">
            <a:extLst>
              <a:ext uri="{FF2B5EF4-FFF2-40B4-BE49-F238E27FC236}">
                <a16:creationId xmlns:a16="http://schemas.microsoft.com/office/drawing/2014/main" id="{9AC0139C-2A82-46DF-BC70-B18E6CE91B83}"/>
              </a:ext>
            </a:extLst>
          </p:cNvPr>
          <p:cNvSpPr txBox="1"/>
          <p:nvPr/>
        </p:nvSpPr>
        <p:spPr>
          <a:xfrm>
            <a:off x="0" y="871538"/>
            <a:ext cx="8085698" cy="276999"/>
          </a:xfrm>
          <a:prstGeom prst="rect">
            <a:avLst/>
          </a:prstGeom>
          <a:noFill/>
        </p:spPr>
        <p:txBody>
          <a:bodyPr wrap="square" rtlCol="0">
            <a:spAutoFit/>
          </a:bodyPr>
          <a:lstStyle/>
          <a:p>
            <a:r>
              <a:rPr lang="en-US" sz="1200" dirty="0">
                <a:latin typeface="Suisse Int'l Italic" panose="020B0804000000000000" pitchFamily="34" charset="0"/>
              </a:rPr>
              <a:t>Percent of adults age 18 and older who went without care because of cost in the past year, 2011–2019</a:t>
            </a:r>
          </a:p>
        </p:txBody>
      </p:sp>
    </p:spTree>
    <p:extLst>
      <p:ext uri="{BB962C8B-B14F-4D97-AF65-F5344CB8AC3E}">
        <p14:creationId xmlns:p14="http://schemas.microsoft.com/office/powerpoint/2010/main" val="38689859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BA60F65-3AC2-7941-BDB3-05B32CFCDA63}"/>
              </a:ext>
            </a:extLst>
          </p:cNvPr>
          <p:cNvPicPr>
            <a:picLocks noChangeAspect="1"/>
          </p:cNvPicPr>
          <p:nvPr/>
        </p:nvPicPr>
        <p:blipFill>
          <a:blip r:embed="rId3"/>
          <a:srcRect/>
          <a:stretch/>
        </p:blipFill>
        <p:spPr>
          <a:xfrm>
            <a:off x="0" y="441948"/>
            <a:ext cx="9144000" cy="4114799"/>
          </a:xfrm>
          <a:prstGeom prst="rect">
            <a:avLst/>
          </a:prstGeom>
        </p:spPr>
      </p:pic>
      <p:sp>
        <p:nvSpPr>
          <p:cNvPr id="4" name="TextBox 3"/>
          <p:cNvSpPr txBox="1"/>
          <p:nvPr/>
        </p:nvSpPr>
        <p:spPr>
          <a:xfrm>
            <a:off x="795036" y="1346548"/>
            <a:ext cx="1902804" cy="307777"/>
          </a:xfrm>
          <a:prstGeom prst="rect">
            <a:avLst/>
          </a:prstGeom>
          <a:noFill/>
        </p:spPr>
        <p:txBody>
          <a:bodyPr wrap="square" rtlCol="0">
            <a:spAutoFit/>
          </a:bodyPr>
          <a:lstStyle/>
          <a:p>
            <a:pPr algn="ctr"/>
            <a:r>
              <a:rPr lang="en-US" sz="1400" b="1" dirty="0">
                <a:latin typeface="Suisse Int'l Bold" panose="020B0804000000000000" pitchFamily="34" charset="77"/>
              </a:rPr>
              <a:t>White</a:t>
            </a:r>
          </a:p>
        </p:txBody>
      </p:sp>
      <p:sp>
        <p:nvSpPr>
          <p:cNvPr id="9" name="TextBox 8"/>
          <p:cNvSpPr txBox="1"/>
          <p:nvPr/>
        </p:nvSpPr>
        <p:spPr>
          <a:xfrm>
            <a:off x="6557395" y="1346547"/>
            <a:ext cx="2214693" cy="307777"/>
          </a:xfrm>
          <a:prstGeom prst="rect">
            <a:avLst/>
          </a:prstGeom>
          <a:noFill/>
        </p:spPr>
        <p:txBody>
          <a:bodyPr wrap="square" rtlCol="0">
            <a:spAutoFit/>
          </a:bodyPr>
          <a:lstStyle/>
          <a:p>
            <a:pPr algn="ctr"/>
            <a:r>
              <a:rPr lang="en-US" sz="1400" b="1" dirty="0">
                <a:latin typeface="Suisse Int'l Bold" panose="020B0804000000000000" pitchFamily="34" charset="77"/>
              </a:rPr>
              <a:t>Latinx/Hispanic</a:t>
            </a:r>
          </a:p>
        </p:txBody>
      </p:sp>
      <p:sp>
        <p:nvSpPr>
          <p:cNvPr id="23" name="TextBox 22"/>
          <p:cNvSpPr txBox="1"/>
          <p:nvPr/>
        </p:nvSpPr>
        <p:spPr>
          <a:xfrm>
            <a:off x="3691156" y="1346547"/>
            <a:ext cx="2214693" cy="307777"/>
          </a:xfrm>
          <a:prstGeom prst="rect">
            <a:avLst/>
          </a:prstGeom>
          <a:noFill/>
        </p:spPr>
        <p:txBody>
          <a:bodyPr wrap="square" rtlCol="0">
            <a:spAutoFit/>
          </a:bodyPr>
          <a:lstStyle/>
          <a:p>
            <a:pPr algn="ctr"/>
            <a:r>
              <a:rPr lang="en-US" sz="1400" b="1" dirty="0">
                <a:latin typeface="Suisse Int'l Bold" panose="020B0804000000000000" pitchFamily="34" charset="77"/>
              </a:rPr>
              <a:t>Black</a:t>
            </a:r>
          </a:p>
        </p:txBody>
      </p:sp>
      <p:sp>
        <p:nvSpPr>
          <p:cNvPr id="15" name="TextBox 14">
            <a:extLst>
              <a:ext uri="{FF2B5EF4-FFF2-40B4-BE49-F238E27FC236}">
                <a16:creationId xmlns:a16="http://schemas.microsoft.com/office/drawing/2014/main" id="{E904B873-0DB3-4EEC-9BC3-3869129D724F}"/>
              </a:ext>
            </a:extLst>
          </p:cNvPr>
          <p:cNvSpPr txBox="1"/>
          <p:nvPr/>
        </p:nvSpPr>
        <p:spPr>
          <a:xfrm>
            <a:off x="0" y="870040"/>
            <a:ext cx="8085698" cy="276999"/>
          </a:xfrm>
          <a:prstGeom prst="rect">
            <a:avLst/>
          </a:prstGeom>
          <a:noFill/>
        </p:spPr>
        <p:txBody>
          <a:bodyPr wrap="square" rtlCol="0">
            <a:spAutoFit/>
          </a:bodyPr>
          <a:lstStyle/>
          <a:p>
            <a:r>
              <a:rPr lang="en-US" sz="1200" dirty="0">
                <a:latin typeface="Suisse Int'l Italic" panose="020B0804000000000000" pitchFamily="34" charset="0"/>
              </a:rPr>
              <a:t>Percent of adults age 18 and older who went without care because of cost in the past year, by state, 2019</a:t>
            </a:r>
          </a:p>
        </p:txBody>
      </p:sp>
      <p:graphicFrame>
        <p:nvGraphicFramePr>
          <p:cNvPr id="20" name="Table 19">
            <a:extLst>
              <a:ext uri="{FF2B5EF4-FFF2-40B4-BE49-F238E27FC236}">
                <a16:creationId xmlns:a16="http://schemas.microsoft.com/office/drawing/2014/main" id="{A4C72F4F-FF38-4CC7-BE5B-957F8B19692B}"/>
              </a:ext>
            </a:extLst>
          </p:cNvPr>
          <p:cNvGraphicFramePr>
            <a:graphicFrameLocks noGrp="1"/>
          </p:cNvGraphicFramePr>
          <p:nvPr>
            <p:extLst>
              <p:ext uri="{D42A27DB-BD31-4B8C-83A1-F6EECF244321}">
                <p14:modId xmlns:p14="http://schemas.microsoft.com/office/powerpoint/2010/main" val="1069766927"/>
              </p:ext>
            </p:extLst>
          </p:nvPr>
        </p:nvGraphicFramePr>
        <p:xfrm>
          <a:off x="1346862" y="3746009"/>
          <a:ext cx="6848669" cy="1883159"/>
        </p:xfrm>
        <a:graphic>
          <a:graphicData uri="http://schemas.openxmlformats.org/drawingml/2006/table">
            <a:tbl>
              <a:tblPr firstRow="1" bandRow="1">
                <a:tableStyleId>{2D5ABB26-0587-4C30-8999-92F81FD0307C}</a:tableStyleId>
              </a:tblPr>
              <a:tblGrid>
                <a:gridCol w="463771">
                  <a:extLst>
                    <a:ext uri="{9D8B030D-6E8A-4147-A177-3AD203B41FA5}">
                      <a16:colId xmlns:a16="http://schemas.microsoft.com/office/drawing/2014/main" val="3233833610"/>
                    </a:ext>
                  </a:extLst>
                </a:gridCol>
                <a:gridCol w="2002144">
                  <a:extLst>
                    <a:ext uri="{9D8B030D-6E8A-4147-A177-3AD203B41FA5}">
                      <a16:colId xmlns:a16="http://schemas.microsoft.com/office/drawing/2014/main" val="3594034793"/>
                    </a:ext>
                  </a:extLst>
                </a:gridCol>
                <a:gridCol w="1460918">
                  <a:extLst>
                    <a:ext uri="{9D8B030D-6E8A-4147-A177-3AD203B41FA5}">
                      <a16:colId xmlns:a16="http://schemas.microsoft.com/office/drawing/2014/main" val="1419313025"/>
                    </a:ext>
                  </a:extLst>
                </a:gridCol>
                <a:gridCol w="1460918">
                  <a:extLst>
                    <a:ext uri="{9D8B030D-6E8A-4147-A177-3AD203B41FA5}">
                      <a16:colId xmlns:a16="http://schemas.microsoft.com/office/drawing/2014/main" val="1823236477"/>
                    </a:ext>
                  </a:extLst>
                </a:gridCol>
                <a:gridCol w="1460918">
                  <a:extLst>
                    <a:ext uri="{9D8B030D-6E8A-4147-A177-3AD203B41FA5}">
                      <a16:colId xmlns:a16="http://schemas.microsoft.com/office/drawing/2014/main" val="2337908104"/>
                    </a:ext>
                  </a:extLst>
                </a:gridCol>
              </a:tblGrid>
              <a:tr h="438186">
                <a:tc gridSpan="2">
                  <a:txBody>
                    <a:bodyPr/>
                    <a:lstStyle/>
                    <a:p>
                      <a:r>
                        <a:rPr lang="en-US" sz="1100" b="1" i="0" dirty="0">
                          <a:latin typeface="Suisse Int'l Bold" panose="020B0804000000000000" pitchFamily="34" charset="77"/>
                        </a:rPr>
                        <a:t>Share of adults who report </a:t>
                      </a:r>
                      <a:br>
                        <a:rPr lang="en-US" sz="1100" b="1" i="0" dirty="0">
                          <a:latin typeface="Suisse Int'l Bold" panose="020B0804000000000000" pitchFamily="34" charset="77"/>
                        </a:rPr>
                      </a:br>
                      <a:r>
                        <a:rPr lang="en-US" sz="1100" b="1" i="0" dirty="0">
                          <a:latin typeface="Suisse Int'l Bold" panose="020B0804000000000000" pitchFamily="34" charset="77"/>
                        </a:rPr>
                        <a:t>cost-related access problems</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sz="1200" b="1"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b="1" i="0" dirty="0">
                          <a:latin typeface="Suisse Int'l Bold" panose="020B0804000000000000" pitchFamily="34" charset="77"/>
                        </a:rPr>
                        <a:t>White</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b="1" i="0" dirty="0">
                          <a:latin typeface="Suisse Int'l Bold" panose="020B0804000000000000" pitchFamily="34" charset="77"/>
                        </a:rPr>
                        <a:t>Black</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b="1" i="0" dirty="0">
                          <a:latin typeface="Suisse Int'l Bold" panose="020B0804000000000000" pitchFamily="34" charset="77"/>
                        </a:rPr>
                        <a:t>Latinx/Hispanic</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93074477"/>
                  </a:ext>
                </a:extLst>
              </a:tr>
              <a:tr h="266042">
                <a:tc>
                  <a:txBody>
                    <a:bodyPr/>
                    <a:lstStyle/>
                    <a:p>
                      <a:endParaRPr lang="en-US" sz="1100" b="0" i="0" dirty="0">
                        <a:latin typeface="Suisse Int'l" panose="020B0804000000000000" pitchFamily="34" charset="77"/>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b="0" i="0" dirty="0">
                          <a:latin typeface="Suisse Int'l" panose="020B0804000000000000" pitchFamily="34" charset="77"/>
                        </a:rPr>
                        <a:t>7.0%–11.1%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b="0" i="0" dirty="0">
                          <a:latin typeface="Suisse Int'l" panose="020B0804000000000000" pitchFamily="34" charset="77"/>
                        </a:rPr>
                        <a:t>27</a:t>
                      </a:r>
                      <a:r>
                        <a:rPr lang="en-US" sz="1100" b="0" i="0" baseline="0" dirty="0">
                          <a:latin typeface="Suisse Int'l" panose="020B0804000000000000" pitchFamily="34" charset="77"/>
                        </a:rPr>
                        <a:t> states + D.C.</a:t>
                      </a:r>
                      <a:endParaRPr lang="en-US" sz="1100" b="0" i="0" dirty="0">
                        <a:latin typeface="Suisse Int'l" panose="020B0804000000000000" pitchFamily="34" charset="77"/>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b="0" i="0" dirty="0">
                          <a:latin typeface="Suisse Int'l" panose="020B0804000000000000" pitchFamily="34" charset="77"/>
                        </a:rPr>
                        <a:t>6 states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b="0" i="0" dirty="0">
                          <a:latin typeface="Suisse Int'l" panose="020B0804000000000000" pitchFamily="34" charset="77"/>
                        </a:rPr>
                        <a:t>0 states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52660861"/>
                  </a:ext>
                </a:extLst>
              </a:tr>
              <a:tr h="266042">
                <a:tc>
                  <a:txBody>
                    <a:bodyPr/>
                    <a:lstStyle/>
                    <a:p>
                      <a:endParaRPr lang="en-US" sz="1100" b="0" i="0" dirty="0">
                        <a:latin typeface="Suisse Int'l" panose="020B0804000000000000" pitchFamily="34" charset="77"/>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b="0" i="0" dirty="0">
                          <a:latin typeface="Suisse Int'l" panose="020B0804000000000000" pitchFamily="34" charset="77"/>
                        </a:rPr>
                        <a:t>11.2%–14.4%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b="0" i="0" dirty="0">
                          <a:latin typeface="Suisse Int'l" panose="020B0804000000000000" pitchFamily="34" charset="77"/>
                        </a:rPr>
                        <a:t>19 states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lang="en-US" sz="1100" b="0" i="0" dirty="0">
                          <a:latin typeface="Suisse Int'l" panose="020B0804000000000000" pitchFamily="34" charset="77"/>
                        </a:rPr>
                        <a:t>11 states + D.C.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b="0" i="0" dirty="0">
                          <a:latin typeface="Suisse Int'l" panose="020B0804000000000000" pitchFamily="34" charset="77"/>
                        </a:rPr>
                        <a:t>2 states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90254764"/>
                  </a:ext>
                </a:extLst>
              </a:tr>
              <a:tr h="266042">
                <a:tc>
                  <a:txBody>
                    <a:bodyPr/>
                    <a:lstStyle/>
                    <a:p>
                      <a:endParaRPr lang="en-US" sz="1100" b="0" i="0" dirty="0">
                        <a:latin typeface="Suisse Int'l" panose="020B0804000000000000" pitchFamily="34" charset="77"/>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b="0" i="0" dirty="0">
                          <a:latin typeface="Suisse Int'l" panose="020B0804000000000000" pitchFamily="34" charset="77"/>
                        </a:rPr>
                        <a:t>14.5%–19.1%</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b="0" i="0" dirty="0">
                          <a:latin typeface="Suisse Int'l" panose="020B0804000000000000" pitchFamily="34" charset="77"/>
                        </a:rPr>
                        <a:t>4 states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b="0" i="0" dirty="0">
                          <a:latin typeface="Suisse Int'l" panose="020B0804000000000000" pitchFamily="34" charset="77"/>
                        </a:rPr>
                        <a:t>16 states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lang="en-US" sz="1100" b="0" i="0" dirty="0">
                          <a:latin typeface="Suisse Int'l" panose="020B0804000000000000" pitchFamily="34" charset="77"/>
                        </a:rPr>
                        <a:t>12 states + D.C.</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00727020"/>
                  </a:ext>
                </a:extLst>
              </a:tr>
              <a:tr h="266042">
                <a:tc>
                  <a:txBody>
                    <a:bodyPr/>
                    <a:lstStyle/>
                    <a:p>
                      <a:endParaRPr lang="en-US" sz="1100" b="0" i="0" dirty="0">
                        <a:latin typeface="Suisse Int'l" panose="020B0804000000000000" pitchFamily="34" charset="77"/>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b="0" i="0" dirty="0">
                          <a:latin typeface="Suisse Int'l" panose="020B0804000000000000" pitchFamily="34" charset="77"/>
                        </a:rPr>
                        <a:t>19.3%–38.4%</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b="0" i="0" dirty="0">
                          <a:latin typeface="Suisse Int'l" panose="020B0804000000000000" pitchFamily="34" charset="77"/>
                        </a:rPr>
                        <a:t>0 states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b="0" i="0" dirty="0">
                          <a:latin typeface="Suisse Int'l" panose="020B0804000000000000" pitchFamily="34" charset="77"/>
                        </a:rPr>
                        <a:t>3 states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b="0" i="0" dirty="0">
                          <a:latin typeface="Suisse Int'l" panose="020B0804000000000000" pitchFamily="34" charset="77"/>
                        </a:rPr>
                        <a:t>30 states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88808506"/>
                  </a:ext>
                </a:extLst>
              </a:tr>
              <a:tr h="380805">
                <a:tc>
                  <a:txBody>
                    <a:bodyPr/>
                    <a:lstStyle/>
                    <a:p>
                      <a:endParaRPr lang="en-US" sz="1100" b="0" i="0" dirty="0">
                        <a:latin typeface="Suisse Int'l" panose="020B0804000000000000" pitchFamily="34" charset="77"/>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b="0" i="0" dirty="0">
                          <a:latin typeface="Suisse Int'l" panose="020B0804000000000000" pitchFamily="34" charset="77"/>
                        </a:rPr>
                        <a:t>Missing data</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b="0" i="0" dirty="0">
                          <a:latin typeface="Suisse Int'l" panose="020B0804000000000000" pitchFamily="34" charset="77"/>
                        </a:rPr>
                        <a:t>0</a:t>
                      </a:r>
                      <a:r>
                        <a:rPr lang="en-US" sz="1100" b="0" i="0" baseline="0" dirty="0">
                          <a:latin typeface="Suisse Int'l" panose="020B0804000000000000" pitchFamily="34" charset="77"/>
                        </a:rPr>
                        <a:t> states</a:t>
                      </a:r>
                      <a:endParaRPr lang="en-US" sz="1100" b="0" i="0" dirty="0">
                        <a:latin typeface="Suisse Int'l" panose="020B0804000000000000" pitchFamily="34" charset="77"/>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b="0" i="0" dirty="0">
                          <a:latin typeface="Suisse Int'l" panose="020B0804000000000000" pitchFamily="34" charset="77"/>
                        </a:rPr>
                        <a:t>14 states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100" b="0" i="0" dirty="0">
                          <a:latin typeface="Suisse Int'l" panose="020B0804000000000000" pitchFamily="34" charset="77"/>
                        </a:rPr>
                        <a:t>6</a:t>
                      </a:r>
                      <a:r>
                        <a:rPr lang="en-US" sz="1100" b="0" i="0" baseline="0" dirty="0">
                          <a:latin typeface="Suisse Int'l" panose="020B0804000000000000" pitchFamily="34" charset="77"/>
                        </a:rPr>
                        <a:t> states</a:t>
                      </a:r>
                      <a:endParaRPr lang="en-US" sz="1100" b="0" i="0" dirty="0">
                        <a:latin typeface="Suisse Int'l" panose="020B0804000000000000" pitchFamily="34" charset="77"/>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95608625"/>
                  </a:ext>
                </a:extLst>
              </a:tr>
            </a:tbl>
          </a:graphicData>
        </a:graphic>
      </p:graphicFrame>
      <p:sp>
        <p:nvSpPr>
          <p:cNvPr id="21" name="Oval 20">
            <a:extLst>
              <a:ext uri="{FF2B5EF4-FFF2-40B4-BE49-F238E27FC236}">
                <a16:creationId xmlns:a16="http://schemas.microsoft.com/office/drawing/2014/main" id="{700A9E2A-9AC0-4844-92AB-BF200E82F59A}"/>
              </a:ext>
            </a:extLst>
          </p:cNvPr>
          <p:cNvSpPr/>
          <p:nvPr/>
        </p:nvSpPr>
        <p:spPr>
          <a:xfrm>
            <a:off x="1497521" y="4479725"/>
            <a:ext cx="182880" cy="182880"/>
          </a:xfrm>
          <a:prstGeom prst="ellipse">
            <a:avLst/>
          </a:prstGeom>
          <a:solidFill>
            <a:srgbClr val="AFDAF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786D6D4E-3110-4ED7-AC86-4DB0748BEACD}"/>
              </a:ext>
            </a:extLst>
          </p:cNvPr>
          <p:cNvSpPr/>
          <p:nvPr/>
        </p:nvSpPr>
        <p:spPr>
          <a:xfrm>
            <a:off x="1497521" y="4744996"/>
            <a:ext cx="182880" cy="182880"/>
          </a:xfrm>
          <a:prstGeom prst="ellipse">
            <a:avLst/>
          </a:prstGeom>
          <a:solidFill>
            <a:srgbClr val="23A0F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8A4462-3642-4251-AD08-5F1CA54CE7D4}"/>
              </a:ext>
            </a:extLst>
          </p:cNvPr>
          <p:cNvSpPr/>
          <p:nvPr/>
        </p:nvSpPr>
        <p:spPr>
          <a:xfrm>
            <a:off x="1497521" y="5275537"/>
            <a:ext cx="182880" cy="182880"/>
          </a:xfrm>
          <a:prstGeom prst="ellipse">
            <a:avLst/>
          </a:prstGeom>
          <a:solidFill>
            <a:srgbClr val="D6D6D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E0CA4BA8-4C1A-42E2-B1D4-1253056D052D}"/>
              </a:ext>
            </a:extLst>
          </p:cNvPr>
          <p:cNvSpPr/>
          <p:nvPr/>
        </p:nvSpPr>
        <p:spPr>
          <a:xfrm>
            <a:off x="1497521" y="4214454"/>
            <a:ext cx="182880" cy="182880"/>
          </a:xfrm>
          <a:prstGeom prst="ellipse">
            <a:avLst/>
          </a:prstGeom>
          <a:solidFill>
            <a:schemeClr val="bg1"/>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3E53029-62F0-49CC-8217-4DA411BB1BD6}"/>
              </a:ext>
            </a:extLst>
          </p:cNvPr>
          <p:cNvSpPr/>
          <p:nvPr/>
        </p:nvSpPr>
        <p:spPr>
          <a:xfrm>
            <a:off x="1497521" y="5010267"/>
            <a:ext cx="182880" cy="182880"/>
          </a:xfrm>
          <a:prstGeom prst="ellipse">
            <a:avLst/>
          </a:prstGeom>
          <a:solidFill>
            <a:srgbClr val="044C7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Text Placeholder 12">
            <a:extLst>
              <a:ext uri="{FF2B5EF4-FFF2-40B4-BE49-F238E27FC236}">
                <a16:creationId xmlns:a16="http://schemas.microsoft.com/office/drawing/2014/main" id="{B6476BD7-5CBA-534C-9B2A-AEB99E4557F4}"/>
              </a:ext>
            </a:extLst>
          </p:cNvPr>
          <p:cNvSpPr>
            <a:spLocks noGrp="1"/>
          </p:cNvSpPr>
          <p:nvPr>
            <p:ph type="body" sz="quarter" idx="22"/>
          </p:nvPr>
        </p:nvSpPr>
        <p:spPr/>
        <p:txBody>
          <a:bodyPr/>
          <a:lstStyle/>
          <a:p>
            <a:pPr lvl="0">
              <a:buClr>
                <a:srgbClr val="044C7F"/>
              </a:buClr>
            </a:pPr>
            <a:r>
              <a:rPr lang="en-US" b="1" dirty="0"/>
              <a:t>Note:</a:t>
            </a:r>
            <a:r>
              <a:rPr lang="en-US" dirty="0"/>
              <a:t> Map groupings are calculated by taking the 25th, 50th, and 75th percentiles across the full distribution of state rates for all three racial/ethnic groups.</a:t>
            </a:r>
          </a:p>
          <a:p>
            <a:pPr lvl="0">
              <a:buClr>
                <a:srgbClr val="044C7F"/>
              </a:buClr>
            </a:pPr>
            <a:r>
              <a:rPr lang="en-US" b="1" dirty="0"/>
              <a:t>Data: </a:t>
            </a:r>
            <a:r>
              <a:rPr lang="en-US" dirty="0"/>
              <a:t>Behavioral Risk Factor Surveillance System (BRFSS), 2019.</a:t>
            </a:r>
          </a:p>
        </p:txBody>
      </p:sp>
      <p:sp>
        <p:nvSpPr>
          <p:cNvPr id="2" name="Title 1">
            <a:extLst>
              <a:ext uri="{FF2B5EF4-FFF2-40B4-BE49-F238E27FC236}">
                <a16:creationId xmlns:a16="http://schemas.microsoft.com/office/drawing/2014/main" id="{5AB308C1-9912-6B44-A2CD-A36BECEA8D8C}"/>
              </a:ext>
            </a:extLst>
          </p:cNvPr>
          <p:cNvSpPr>
            <a:spLocks noGrp="1"/>
          </p:cNvSpPr>
          <p:nvPr>
            <p:ph type="title"/>
          </p:nvPr>
        </p:nvSpPr>
        <p:spPr>
          <a:xfrm>
            <a:off x="71499" y="0"/>
            <a:ext cx="9000999" cy="822960"/>
          </a:xfrm>
        </p:spPr>
        <p:txBody>
          <a:bodyPr>
            <a:normAutofit/>
          </a:bodyPr>
          <a:lstStyle/>
          <a:p>
            <a:r>
              <a:rPr lang="en-US" dirty="0"/>
              <a:t>Financial barriers to health care vary widely across states but are particularly high for Black and Latinx/Hispanic adults in states that have not expanded Medicaid.</a:t>
            </a:r>
          </a:p>
        </p:txBody>
      </p:sp>
    </p:spTree>
    <p:extLst>
      <p:ext uri="{BB962C8B-B14F-4D97-AF65-F5344CB8AC3E}">
        <p14:creationId xmlns:p14="http://schemas.microsoft.com/office/powerpoint/2010/main" val="973769643"/>
      </p:ext>
    </p:extLst>
  </p:cSld>
  <p:clrMapOvr>
    <a:masterClrMapping/>
  </p:clrMapOvr>
</p:sld>
</file>

<file path=ppt/theme/theme1.xml><?xml version="1.0" encoding="utf-8"?>
<a:theme xmlns:a="http://schemas.openxmlformats.org/drawingml/2006/main" name="CMWF_2021">
  <a:themeElements>
    <a:clrScheme name="Custom 1">
      <a:dk1>
        <a:srgbClr val="1A1A1A"/>
      </a:dk1>
      <a:lt1>
        <a:srgbClr val="FFFFFF"/>
      </a:lt1>
      <a:dk2>
        <a:srgbClr val="142B41"/>
      </a:dk2>
      <a:lt2>
        <a:srgbClr val="65A591"/>
      </a:lt2>
      <a:accent1>
        <a:srgbClr val="115479"/>
      </a:accent1>
      <a:accent2>
        <a:srgbClr val="F08661"/>
      </a:accent2>
      <a:accent3>
        <a:srgbClr val="3F6777"/>
      </a:accent3>
      <a:accent4>
        <a:srgbClr val="D3AC4C"/>
      </a:accent4>
      <a:accent5>
        <a:srgbClr val="495149"/>
      </a:accent5>
      <a:accent6>
        <a:srgbClr val="417693"/>
      </a:accent6>
      <a:hlink>
        <a:srgbClr val="65A591"/>
      </a:hlink>
      <a:folHlink>
        <a:srgbClr val="92979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CMWF_2021" id="{505D4FC0-6E75-AF4D-B6A6-2225671E4A5A}" vid="{D0BAFC9D-F98E-D747-9BCA-EFB6D5B2F65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ADB2CA38FBBC1428DB187BDD036B8B1" ma:contentTypeVersion="12" ma:contentTypeDescription="Create a new document." ma:contentTypeScope="" ma:versionID="53383cb74e615a78144dd16950099bf7">
  <xsd:schema xmlns:xsd="http://www.w3.org/2001/XMLSchema" xmlns:xs="http://www.w3.org/2001/XMLSchema" xmlns:p="http://schemas.microsoft.com/office/2006/metadata/properties" xmlns:ns2="29e91428-62e1-404e-8dba-d479e0ef01ba" xmlns:ns3="fd0705cf-2316-48c0-96f8-e5d689de0d99" targetNamespace="http://schemas.microsoft.com/office/2006/metadata/properties" ma:root="true" ma:fieldsID="4592ebb75fb78d7126a2367603b58420" ns2:_="" ns3:_="">
    <xsd:import namespace="29e91428-62e1-404e-8dba-d479e0ef01ba"/>
    <xsd:import namespace="fd0705cf-2316-48c0-96f8-e5d689de0d9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e91428-62e1-404e-8dba-d479e0ef01b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d0705cf-2316-48c0-96f8-e5d689de0d99"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92B60CF-40F9-4360-8516-8A258CFA1767}">
  <ds:schemaRefs>
    <ds:schemaRef ds:uri="http://schemas.microsoft.com/office/2006/metadata/properties"/>
    <ds:schemaRef ds:uri="http://www.w3.org/XML/1998/namespace"/>
    <ds:schemaRef ds:uri="http://purl.org/dc/elements/1.1/"/>
    <ds:schemaRef ds:uri="fd0705cf-2316-48c0-96f8-e5d689de0d99"/>
    <ds:schemaRef ds:uri="29e91428-62e1-404e-8dba-d479e0ef01ba"/>
    <ds:schemaRef ds:uri="http://schemas.microsoft.com/office/2006/documentManagement/types"/>
    <ds:schemaRef ds:uri="http://schemas.openxmlformats.org/package/2006/metadata/core-properties"/>
    <ds:schemaRef ds:uri="http://purl.org/dc/terms/"/>
    <ds:schemaRef ds:uri="http://schemas.microsoft.com/office/infopath/2007/PartnerControls"/>
    <ds:schemaRef ds:uri="http://purl.org/dc/dcmitype/"/>
  </ds:schemaRefs>
</ds:datastoreItem>
</file>

<file path=customXml/itemProps2.xml><?xml version="1.0" encoding="utf-8"?>
<ds:datastoreItem xmlns:ds="http://schemas.openxmlformats.org/officeDocument/2006/customXml" ds:itemID="{344A2C1A-DDA0-4344-9FE4-BE55A0B1102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9e91428-62e1-404e-8dba-d479e0ef01ba"/>
    <ds:schemaRef ds:uri="fd0705cf-2316-48c0-96f8-e5d689de0d9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42938EF-51BD-4AC1-96A4-8B2A1939C19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CMWF_Template_Apr2017</Template>
  <TotalTime>3564</TotalTime>
  <Words>2544</Words>
  <Application>Microsoft Office PowerPoint</Application>
  <PresentationFormat>On-screen Show (4:3)</PresentationFormat>
  <Paragraphs>274</Paragraphs>
  <Slides>23</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23</vt:i4>
      </vt:variant>
    </vt:vector>
  </HeadingPairs>
  <TitlesOfParts>
    <vt:vector size="31" baseType="lpstr">
      <vt:lpstr>Arial</vt:lpstr>
      <vt:lpstr>Berlingske Serif Text Light</vt:lpstr>
      <vt:lpstr>Calibri</vt:lpstr>
      <vt:lpstr>Georgia</vt:lpstr>
      <vt:lpstr>Suisse Int'l</vt:lpstr>
      <vt:lpstr>Suisse Int'l Bold</vt:lpstr>
      <vt:lpstr>Suisse Int'l Italic</vt:lpstr>
      <vt:lpstr>CMWF_2021</vt:lpstr>
      <vt:lpstr>Where communities are located can have large health implications.</vt:lpstr>
      <vt:lpstr>Income inequities, which impact health and access to care, persisted over the past  15 years. Black and Latinx/Hispanic households live below the poverty level at around twice the rate of white households.</vt:lpstr>
      <vt:lpstr>Reflecting the impact of racism on social and economic policies, Black and Latinx/ Hispanic household wealth is significantly lower than white household wealth across  all education levels.</vt:lpstr>
      <vt:lpstr>Coverage inequities significantly declined after key ACA provisions went into effect, but gains have stalled and disparities persist.</vt:lpstr>
      <vt:lpstr>Black and Latinx/Hispanic nonelderly adults are still uninsured at higher rates than white adults across all income levels, underscoring the need for additional reforms.</vt:lpstr>
      <vt:lpstr>Reflecting federal and state policies, children across all groups are more likely to be insured than adults, but Latinx/Hispanic children are still uninsured at twice the rate of white and Black children.</vt:lpstr>
      <vt:lpstr>State-level coverage rates by race and ethnicity exhibit significant regional variation that is often tied to state policy decisions.</vt:lpstr>
      <vt:lpstr>All groups experienced fewer financial barriers after the ACA coverage expansions, but Black and especially Latinx/Hispanic adults are still more likely than white adults to forgo needed care because of cost.</vt:lpstr>
      <vt:lpstr>Financial barriers to health care vary widely across states but are particularly high for Black and Latinx/Hispanic adults in states that have not expanded Medicaid.</vt:lpstr>
      <vt:lpstr>Black and Latinx/Hispanic adults are less likely to have a usual care provider, driven in part by coverage disparities and structural access barriers.</vt:lpstr>
      <vt:lpstr>Breast cancer screening rates are high for all groups, but Black and Latinx/Hispanic adults are often diagnosed at more advanced stages.</vt:lpstr>
      <vt:lpstr>Higher child vaccination rates reflect public policy, though rates are still lower for both Black and Latinx/Hispanic children.</vt:lpstr>
      <vt:lpstr>Adult flu vaccination rates are below the target for all groups, but especially among Black and Latinx/Hispanic adults who face more access barriers.</vt:lpstr>
      <vt:lpstr>Black and Latinx/Hispanic adults are less likely to receive dental care services, which insurance plans often do not cover.</vt:lpstr>
      <vt:lpstr>Black and Latinx/Hispanic adults with a mental health illness are less likely to receive mental health care.</vt:lpstr>
      <vt:lpstr>Latinx/Hispanic and Black working-age adults are more likely to report being in fair or poor health.</vt:lpstr>
      <vt:lpstr>All groups report elevated obesity. Black and Latinx/Hispanic adults, whose living environments can be impacted by policies like residential segregation, report higher rates in most states.</vt:lpstr>
      <vt:lpstr>Obesity is associated with additional health risks. Black and Latinx/Hispanic adults experience higher rates of diabetes than whites, and Black adults also report higher hypertension rates.</vt:lpstr>
      <vt:lpstr>The gap in average life expectancy between Black and white adults has existed for generations, and COVID-19 erased recent progress.</vt:lpstr>
      <vt:lpstr>Black adults across the U.S. die from treatable conditions at significantly higher rates than white and Latinx/Hispanic adults.</vt:lpstr>
      <vt:lpstr>Black individuals are more likely to die from breast and colon cancer, reflecting both later-stage diagnoses and differential treatment.</vt:lpstr>
      <vt:lpstr>Across all education levels, Black people suffer pregnancy-related deaths at two to four times the rate of white and Latinx/Hispanic people.</vt:lpstr>
      <vt:lpstr>Infant mortality disparities exist in nearly every state; rates are particularly high in  Black communities.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Young Adults Have Made the Greatest Gains in Coverage of Any Age Group Since 2010</dc:title>
  <dc:creator>Munira Gunja</dc:creator>
  <cp:lastModifiedBy>Paul Frame</cp:lastModifiedBy>
  <cp:revision>2</cp:revision>
  <cp:lastPrinted>2019-10-21T14:35:30Z</cp:lastPrinted>
  <dcterms:created xsi:type="dcterms:W3CDTF">2017-08-16T13:54:52Z</dcterms:created>
  <dcterms:modified xsi:type="dcterms:W3CDTF">2021-06-02T17:47:05Z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0x0101003ADB2CA38FBBC1428DB187BDD036B8B1</vt:lpwstr>
  </property>
</Properties>
</file>