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  <p:sldMasterId id="2147483743" r:id="rId5"/>
  </p:sldMasterIdLst>
  <p:notesMasterIdLst>
    <p:notesMasterId r:id="rId10"/>
  </p:notesMasterIdLst>
  <p:handoutMasterIdLst>
    <p:handoutMasterId r:id="rId11"/>
  </p:handoutMasterIdLst>
  <p:sldIdLst>
    <p:sldId id="264" r:id="rId6"/>
    <p:sldId id="263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F443AA-1747-475E-B45B-2281F88B300E}" v="3" dt="2021-06-21T19:24:46.877"/>
    <p1510:client id="{667A6894-196D-4187-BDF9-F7348AED2BBC}" v="583" dt="2021-06-22T15:11:13.1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7" autoAdjust="0"/>
    <p:restoredTop sz="95482" autoAdjust="0"/>
  </p:normalViewPr>
  <p:slideViewPr>
    <p:cSldViewPr snapToGrid="0" snapToObjects="1">
      <p:cViewPr varScale="1">
        <p:scale>
          <a:sx n="114" d="100"/>
          <a:sy n="114" d="100"/>
        </p:scale>
        <p:origin x="1488" y="84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4088" y="20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3DF443AA-1747-475E-B45B-2281F88B300E}"/>
    <pc:docChg chg="modSld modMainMaster">
      <pc:chgData name="Paul Frame" userId="ded3f5c5-00e7-408d-9358-fc292cfa5078" providerId="ADAL" clId="{3DF443AA-1747-475E-B45B-2281F88B300E}" dt="2021-06-14T16:46:20.667" v="26" actId="20577"/>
      <pc:docMkLst>
        <pc:docMk/>
      </pc:docMkLst>
      <pc:sldChg chg="modSp mod">
        <pc:chgData name="Paul Frame" userId="ded3f5c5-00e7-408d-9358-fc292cfa5078" providerId="ADAL" clId="{3DF443AA-1747-475E-B45B-2281F88B300E}" dt="2021-06-14T16:46:20.667" v="26" actId="20577"/>
        <pc:sldMkLst>
          <pc:docMk/>
          <pc:sldMk cId="600833149" sldId="261"/>
        </pc:sldMkLst>
        <pc:spChg chg="mod">
          <ac:chgData name="Paul Frame" userId="ded3f5c5-00e7-408d-9358-fc292cfa5078" providerId="ADAL" clId="{3DF443AA-1747-475E-B45B-2281F88B300E}" dt="2021-06-14T16:46:20.667" v="26" actId="20577"/>
          <ac:spMkLst>
            <pc:docMk/>
            <pc:sldMk cId="600833149" sldId="261"/>
            <ac:spMk id="15" creationId="{50A4A4F0-030D-284F-ACC2-56C56B088AAB}"/>
          </ac:spMkLst>
        </pc:spChg>
      </pc:sldChg>
      <pc:sldChg chg="modSp mod">
        <pc:chgData name="Paul Frame" userId="ded3f5c5-00e7-408d-9358-fc292cfa5078" providerId="ADAL" clId="{3DF443AA-1747-475E-B45B-2281F88B300E}" dt="2021-06-14T16:45:35.541" v="24" actId="20577"/>
        <pc:sldMkLst>
          <pc:docMk/>
          <pc:sldMk cId="993325940" sldId="262"/>
        </pc:sldMkLst>
        <pc:spChg chg="mod">
          <ac:chgData name="Paul Frame" userId="ded3f5c5-00e7-408d-9358-fc292cfa5078" providerId="ADAL" clId="{3DF443AA-1747-475E-B45B-2281F88B300E}" dt="2021-06-14T16:44:52.407" v="12" actId="20577"/>
          <ac:spMkLst>
            <pc:docMk/>
            <pc:sldMk cId="993325940" sldId="262"/>
            <ac:spMk id="2" creationId="{A67A36DD-7545-3A44-B95A-9AD9F4C6FDBA}"/>
          </ac:spMkLst>
        </pc:spChg>
        <pc:spChg chg="mod">
          <ac:chgData name="Paul Frame" userId="ded3f5c5-00e7-408d-9358-fc292cfa5078" providerId="ADAL" clId="{3DF443AA-1747-475E-B45B-2281F88B300E}" dt="2021-06-14T16:45:35.541" v="24" actId="20577"/>
          <ac:spMkLst>
            <pc:docMk/>
            <pc:sldMk cId="993325940" sldId="262"/>
            <ac:spMk id="21" creationId="{699C6EEE-B3BE-D444-8B91-4A00B36228C0}"/>
          </ac:spMkLst>
        </pc:spChg>
        <pc:spChg chg="mod">
          <ac:chgData name="Paul Frame" userId="ded3f5c5-00e7-408d-9358-fc292cfa5078" providerId="ADAL" clId="{3DF443AA-1747-475E-B45B-2281F88B300E}" dt="2021-06-14T16:45:08.384" v="20" actId="20577"/>
          <ac:spMkLst>
            <pc:docMk/>
            <pc:sldMk cId="993325940" sldId="262"/>
            <ac:spMk id="146" creationId="{00000000-0000-0000-0000-000000000000}"/>
          </ac:spMkLst>
        </pc:spChg>
        <pc:spChg chg="mod">
          <ac:chgData name="Paul Frame" userId="ded3f5c5-00e7-408d-9358-fc292cfa5078" providerId="ADAL" clId="{3DF443AA-1747-475E-B45B-2281F88B300E}" dt="2021-06-14T16:45:11.575" v="22" actId="6549"/>
          <ac:spMkLst>
            <pc:docMk/>
            <pc:sldMk cId="993325940" sldId="262"/>
            <ac:spMk id="150" creationId="{00000000-0000-0000-0000-000000000000}"/>
          </ac:spMkLst>
        </pc:spChg>
        <pc:spChg chg="mod">
          <ac:chgData name="Paul Frame" userId="ded3f5c5-00e7-408d-9358-fc292cfa5078" providerId="ADAL" clId="{3DF443AA-1747-475E-B45B-2281F88B300E}" dt="2021-06-14T16:45:05.303" v="18" actId="20577"/>
          <ac:spMkLst>
            <pc:docMk/>
            <pc:sldMk cId="993325940" sldId="262"/>
            <ac:spMk id="157" creationId="{00000000-0000-0000-0000-000000000000}"/>
          </ac:spMkLst>
        </pc:spChg>
        <pc:spChg chg="mod">
          <ac:chgData name="Paul Frame" userId="ded3f5c5-00e7-408d-9358-fc292cfa5078" providerId="ADAL" clId="{3DF443AA-1747-475E-B45B-2281F88B300E}" dt="2021-06-14T16:44:58.383" v="14" actId="20577"/>
          <ac:spMkLst>
            <pc:docMk/>
            <pc:sldMk cId="993325940" sldId="262"/>
            <ac:spMk id="14457" creationId="{00000000-0000-0000-0000-000000000000}"/>
          </ac:spMkLst>
        </pc:spChg>
      </pc:sldChg>
      <pc:sldChg chg="modSp mod">
        <pc:chgData name="Paul Frame" userId="ded3f5c5-00e7-408d-9358-fc292cfa5078" providerId="ADAL" clId="{3DF443AA-1747-475E-B45B-2281F88B300E}" dt="2021-06-14T16:43:34.241" v="1" actId="20577"/>
        <pc:sldMkLst>
          <pc:docMk/>
          <pc:sldMk cId="113454701" sldId="263"/>
        </pc:sldMkLst>
        <pc:spChg chg="mod">
          <ac:chgData name="Paul Frame" userId="ded3f5c5-00e7-408d-9358-fc292cfa5078" providerId="ADAL" clId="{3DF443AA-1747-475E-B45B-2281F88B300E}" dt="2021-06-14T16:43:34.241" v="1" actId="20577"/>
          <ac:spMkLst>
            <pc:docMk/>
            <pc:sldMk cId="113454701" sldId="263"/>
            <ac:spMk id="42" creationId="{C1578284-9F0A-F740-A635-54B66F64A724}"/>
          </ac:spMkLst>
        </pc:spChg>
      </pc:sldChg>
      <pc:sldMasterChg chg="modSldLayout">
        <pc:chgData name="Paul Frame" userId="ded3f5c5-00e7-408d-9358-fc292cfa5078" providerId="ADAL" clId="{3DF443AA-1747-475E-B45B-2281F88B300E}" dt="2021-06-14T16:44:28.643" v="10" actId="14100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3DF443AA-1747-475E-B45B-2281F88B300E}" dt="2021-06-14T16:44:28.643" v="10" actId="14100"/>
          <pc:sldLayoutMkLst>
            <pc:docMk/>
            <pc:sldMasterMk cId="2139821026" sldId="2147483723"/>
            <pc:sldLayoutMk cId="856180667" sldId="2147483742"/>
          </pc:sldLayoutMkLst>
          <pc:spChg chg="mod">
            <ac:chgData name="Paul Frame" userId="ded3f5c5-00e7-408d-9358-fc292cfa5078" providerId="ADAL" clId="{3DF443AA-1747-475E-B45B-2281F88B300E}" dt="2021-06-14T16:44:28.643" v="10" actId="14100"/>
            <ac:spMkLst>
              <pc:docMk/>
              <pc:sldMasterMk cId="2139821026" sldId="2147483723"/>
              <pc:sldLayoutMk cId="856180667" sldId="2147483742"/>
              <ac:spMk id="2" creationId="{00000000-0000-0000-0000-000000000000}"/>
            </ac:spMkLst>
          </pc:spChg>
        </pc:sldLayoutChg>
      </pc:sldMasterChg>
    </pc:docChg>
  </pc:docChgLst>
  <pc:docChgLst>
    <pc:chgData name="Paul" userId="ded3f5c5-00e7-408d-9358-fc292cfa5078" providerId="ADAL" clId="{667A6894-196D-4187-BDF9-F7348AED2BBC}"/>
    <pc:docChg chg="undo custSel modSld">
      <pc:chgData name="Paul" userId="ded3f5c5-00e7-408d-9358-fc292cfa5078" providerId="ADAL" clId="{667A6894-196D-4187-BDF9-F7348AED2BBC}" dt="2021-06-22T15:40:55.377" v="2084" actId="1037"/>
      <pc:docMkLst>
        <pc:docMk/>
      </pc:docMkLst>
      <pc:sldChg chg="addSp delSp modSp mod">
        <pc:chgData name="Paul" userId="ded3f5c5-00e7-408d-9358-fc292cfa5078" providerId="ADAL" clId="{667A6894-196D-4187-BDF9-F7348AED2BBC}" dt="2021-06-22T15:40:55.377" v="2084" actId="1037"/>
        <pc:sldMkLst>
          <pc:docMk/>
          <pc:sldMk cId="600833149" sldId="261"/>
        </pc:sldMkLst>
        <pc:spChg chg="mod">
          <ac:chgData name="Paul" userId="ded3f5c5-00e7-408d-9358-fc292cfa5078" providerId="ADAL" clId="{667A6894-196D-4187-BDF9-F7348AED2BBC}" dt="2021-06-22T14:15:38.952" v="1066" actId="14100"/>
          <ac:spMkLst>
            <pc:docMk/>
            <pc:sldMk cId="600833149" sldId="261"/>
            <ac:spMk id="14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9:36.917" v="965" actId="1038"/>
          <ac:spMkLst>
            <pc:docMk/>
            <pc:sldMk cId="600833149" sldId="261"/>
            <ac:spMk id="1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2:33.853" v="1043" actId="14100"/>
          <ac:spMkLst>
            <pc:docMk/>
            <pc:sldMk cId="600833149" sldId="261"/>
            <ac:spMk id="149" creationId="{FAD87F30-84DC-EA4A-A57C-292924150ABF}"/>
          </ac:spMkLst>
        </pc:spChg>
        <pc:spChg chg="add mod">
          <ac:chgData name="Paul" userId="ded3f5c5-00e7-408d-9358-fc292cfa5078" providerId="ADAL" clId="{667A6894-196D-4187-BDF9-F7348AED2BBC}" dt="2021-06-22T14:37:25.358" v="1549"/>
          <ac:spMkLst>
            <pc:docMk/>
            <pc:sldMk cId="600833149" sldId="261"/>
            <ac:spMk id="150" creationId="{AE80A426-BDBA-4F80-AFE7-6F6276ACA54C}"/>
          </ac:spMkLst>
        </pc:spChg>
        <pc:spChg chg="add mod">
          <ac:chgData name="Paul" userId="ded3f5c5-00e7-408d-9358-fc292cfa5078" providerId="ADAL" clId="{667A6894-196D-4187-BDF9-F7348AED2BBC}" dt="2021-06-22T14:37:25.358" v="1549"/>
          <ac:spMkLst>
            <pc:docMk/>
            <pc:sldMk cId="600833149" sldId="261"/>
            <ac:spMk id="151" creationId="{39E77FFF-3534-49C7-B101-432DCB09DD90}"/>
          </ac:spMkLst>
        </pc:spChg>
        <pc:spChg chg="mod">
          <ac:chgData name="Paul" userId="ded3f5c5-00e7-408d-9358-fc292cfa5078" providerId="ADAL" clId="{667A6894-196D-4187-BDF9-F7348AED2BBC}" dt="2021-06-22T14:15:28.556" v="1064" actId="14100"/>
          <ac:spMkLst>
            <pc:docMk/>
            <pc:sldMk cId="600833149" sldId="261"/>
            <ac:spMk id="152" creationId="{00000000-0000-0000-0000-000000000000}"/>
          </ac:spMkLst>
        </pc:spChg>
        <pc:spChg chg="add mod">
          <ac:chgData name="Paul" userId="ded3f5c5-00e7-408d-9358-fc292cfa5078" providerId="ADAL" clId="{667A6894-196D-4187-BDF9-F7348AED2BBC}" dt="2021-06-22T14:58:46.347" v="1968"/>
          <ac:spMkLst>
            <pc:docMk/>
            <pc:sldMk cId="600833149" sldId="261"/>
            <ac:spMk id="153" creationId="{98DE4A49-2D24-45AF-B3E4-9A1D2AB1B58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54" creationId="{00000000-0000-0000-0000-000000000000}"/>
          </ac:spMkLst>
        </pc:spChg>
        <pc:spChg chg="add mod">
          <ac:chgData name="Paul" userId="ded3f5c5-00e7-408d-9358-fc292cfa5078" providerId="ADAL" clId="{667A6894-196D-4187-BDF9-F7348AED2BBC}" dt="2021-06-22T14:58:46.347" v="1968"/>
          <ac:spMkLst>
            <pc:docMk/>
            <pc:sldMk cId="600833149" sldId="261"/>
            <ac:spMk id="155" creationId="{55068C03-A27F-4EC2-8262-5B841D6FD593}"/>
          </ac:spMkLst>
        </pc:spChg>
        <pc:spChg chg="add mod">
          <ac:chgData name="Paul" userId="ded3f5c5-00e7-408d-9358-fc292cfa5078" providerId="ADAL" clId="{667A6894-196D-4187-BDF9-F7348AED2BBC}" dt="2021-06-22T15:10:47.174" v="2074"/>
          <ac:spMkLst>
            <pc:docMk/>
            <pc:sldMk cId="600833149" sldId="261"/>
            <ac:spMk id="156" creationId="{ADB5A138-1672-4A68-8E44-A100D2012C24}"/>
          </ac:spMkLst>
        </pc:spChg>
        <pc:spChg chg="add mod">
          <ac:chgData name="Paul" userId="ded3f5c5-00e7-408d-9358-fc292cfa5078" providerId="ADAL" clId="{667A6894-196D-4187-BDF9-F7348AED2BBC}" dt="2021-06-22T15:10:47.174" v="2074"/>
          <ac:spMkLst>
            <pc:docMk/>
            <pc:sldMk cId="600833149" sldId="261"/>
            <ac:spMk id="157" creationId="{F2FEE816-2B2E-4AB4-93D2-0619BB4C39D9}"/>
          </ac:spMkLst>
        </pc:spChg>
        <pc:spChg chg="add mod">
          <ac:chgData name="Paul" userId="ded3f5c5-00e7-408d-9358-fc292cfa5078" providerId="ADAL" clId="{667A6894-196D-4187-BDF9-F7348AED2BBC}" dt="2021-06-22T15:10:57.411" v="2075" actId="207"/>
          <ac:spMkLst>
            <pc:docMk/>
            <pc:sldMk cId="600833149" sldId="261"/>
            <ac:spMk id="158" creationId="{283B05E7-794D-4F8D-A319-9B8E278DA143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3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4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5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5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6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6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6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6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6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7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7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34.686" v="734" actId="207"/>
          <ac:spMkLst>
            <pc:docMk/>
            <pc:sldMk cId="600833149" sldId="261"/>
            <ac:spMk id="1437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8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8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11.728" v="731" actId="207"/>
          <ac:spMkLst>
            <pc:docMk/>
            <pc:sldMk cId="600833149" sldId="261"/>
            <ac:spMk id="1438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5:26.438" v="733" actId="207"/>
          <ac:spMkLst>
            <pc:docMk/>
            <pc:sldMk cId="600833149" sldId="261"/>
            <ac:spMk id="1438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8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4:00.611" v="730" actId="207"/>
          <ac:spMkLst>
            <pc:docMk/>
            <pc:sldMk cId="600833149" sldId="261"/>
            <ac:spMk id="1438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1:09.089" v="1983" actId="1037"/>
          <ac:spMkLst>
            <pc:docMk/>
            <pc:sldMk cId="600833149" sldId="261"/>
            <ac:spMk id="1439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8:53.224" v="911" actId="1035"/>
          <ac:spMkLst>
            <pc:docMk/>
            <pc:sldMk cId="600833149" sldId="261"/>
            <ac:spMk id="1439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8:47.916" v="906" actId="1037"/>
          <ac:spMkLst>
            <pc:docMk/>
            <pc:sldMk cId="600833149" sldId="261"/>
            <ac:spMk id="14393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09:46.532" v="2067" actId="478"/>
          <ac:spMkLst>
            <pc:docMk/>
            <pc:sldMk cId="600833149" sldId="261"/>
            <ac:spMk id="1439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0:33.513" v="1979" actId="1035"/>
          <ac:spMkLst>
            <pc:docMk/>
            <pc:sldMk cId="600833149" sldId="261"/>
            <ac:spMk id="1439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2:54.989" v="2003" actId="1037"/>
          <ac:spMkLst>
            <pc:docMk/>
            <pc:sldMk cId="600833149" sldId="261"/>
            <ac:spMk id="14396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09:46.532" v="2067" actId="478"/>
          <ac:spMkLst>
            <pc:docMk/>
            <pc:sldMk cId="600833149" sldId="261"/>
            <ac:spMk id="1439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8:17.973" v="860" actId="1036"/>
          <ac:spMkLst>
            <pc:docMk/>
            <pc:sldMk cId="600833149" sldId="261"/>
            <ac:spMk id="1439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8:44.192" v="2062" actId="1035"/>
          <ac:spMkLst>
            <pc:docMk/>
            <pc:sldMk cId="600833149" sldId="261"/>
            <ac:spMk id="1439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24.004" v="789" actId="1037"/>
          <ac:spMkLst>
            <pc:docMk/>
            <pc:sldMk cId="600833149" sldId="261"/>
            <ac:spMk id="1440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8:29.138" v="2061" actId="1035"/>
          <ac:spMkLst>
            <pc:docMk/>
            <pc:sldMk cId="600833149" sldId="261"/>
            <ac:spMk id="1440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9:05.261" v="916" actId="1035"/>
          <ac:spMkLst>
            <pc:docMk/>
            <pc:sldMk cId="600833149" sldId="261"/>
            <ac:spMk id="14402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09:46.532" v="2067" actId="478"/>
          <ac:spMkLst>
            <pc:docMk/>
            <pc:sldMk cId="600833149" sldId="261"/>
            <ac:spMk id="1440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2:28.589" v="1998" actId="1036"/>
          <ac:spMkLst>
            <pc:docMk/>
            <pc:sldMk cId="600833149" sldId="261"/>
            <ac:spMk id="1440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2:36.781" v="2000" actId="1035"/>
          <ac:spMkLst>
            <pc:docMk/>
            <pc:sldMk cId="600833149" sldId="261"/>
            <ac:spMk id="1440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8:04.511" v="2060" actId="1038"/>
          <ac:spMkLst>
            <pc:docMk/>
            <pc:sldMk cId="600833149" sldId="261"/>
            <ac:spMk id="1440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7:43.197" v="2058" actId="1038"/>
          <ac:spMkLst>
            <pc:docMk/>
            <pc:sldMk cId="600833149" sldId="261"/>
            <ac:spMk id="1440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3:40.853" v="2014" actId="1037"/>
          <ac:spMkLst>
            <pc:docMk/>
            <pc:sldMk cId="600833149" sldId="261"/>
            <ac:spMk id="1440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7:32.430" v="2055" actId="1038"/>
          <ac:spMkLst>
            <pc:docMk/>
            <pc:sldMk cId="600833149" sldId="261"/>
            <ac:spMk id="1440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24:05.520" v="2082" actId="1038"/>
          <ac:spMkLst>
            <pc:docMk/>
            <pc:sldMk cId="600833149" sldId="261"/>
            <ac:spMk id="1441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47.059" v="828" actId="1036"/>
          <ac:spMkLst>
            <pc:docMk/>
            <pc:sldMk cId="600833149" sldId="261"/>
            <ac:spMk id="1441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57.521" v="837" actId="1037"/>
          <ac:spMkLst>
            <pc:docMk/>
            <pc:sldMk cId="600833149" sldId="261"/>
            <ac:spMk id="1441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15.605" v="771" actId="1036"/>
          <ac:spMkLst>
            <pc:docMk/>
            <pc:sldMk cId="600833149" sldId="261"/>
            <ac:spMk id="1441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8:54.706" v="2064" actId="1038"/>
          <ac:spMkLst>
            <pc:docMk/>
            <pc:sldMk cId="600833149" sldId="261"/>
            <ac:spMk id="1441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53.669" v="836" actId="1036"/>
          <ac:spMkLst>
            <pc:docMk/>
            <pc:sldMk cId="600833149" sldId="261"/>
            <ac:spMk id="1441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8:12.561" v="841" actId="1037"/>
          <ac:spMkLst>
            <pc:docMk/>
            <pc:sldMk cId="600833149" sldId="261"/>
            <ac:spMk id="1441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40:55.377" v="2084" actId="1037"/>
          <ac:spMkLst>
            <pc:docMk/>
            <pc:sldMk cId="600833149" sldId="261"/>
            <ac:spMk id="1441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7:18.718" v="2054" actId="1038"/>
          <ac:spMkLst>
            <pc:docMk/>
            <pc:sldMk cId="600833149" sldId="261"/>
            <ac:spMk id="1441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7:04.461" v="2049" actId="1035"/>
          <ac:spMkLst>
            <pc:docMk/>
            <pc:sldMk cId="600833149" sldId="261"/>
            <ac:spMk id="1441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9:14.120" v="922" actId="1036"/>
          <ac:spMkLst>
            <pc:docMk/>
            <pc:sldMk cId="600833149" sldId="261"/>
            <ac:spMk id="1442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9:08.231" v="919" actId="1035"/>
          <ac:spMkLst>
            <pc:docMk/>
            <pc:sldMk cId="600833149" sldId="261"/>
            <ac:spMk id="1442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0:15.151" v="1665" actId="1038"/>
          <ac:spMkLst>
            <pc:docMk/>
            <pc:sldMk cId="600833149" sldId="261"/>
            <ac:spMk id="1442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2:01.089" v="1991" actId="1035"/>
          <ac:spMkLst>
            <pc:docMk/>
            <pc:sldMk cId="600833149" sldId="261"/>
            <ac:spMk id="1442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5:53.529" v="2024" actId="1035"/>
          <ac:spMkLst>
            <pc:docMk/>
            <pc:sldMk cId="600833149" sldId="261"/>
            <ac:spMk id="1442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8:58.877" v="912" actId="1037"/>
          <ac:spMkLst>
            <pc:docMk/>
            <pc:sldMk cId="600833149" sldId="261"/>
            <ac:spMk id="1442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00.423" v="759" actId="207"/>
          <ac:spMkLst>
            <pc:docMk/>
            <pc:sldMk cId="600833149" sldId="261"/>
            <ac:spMk id="14428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4:57:55.445" v="1961" actId="478"/>
          <ac:spMkLst>
            <pc:docMk/>
            <pc:sldMk cId="600833149" sldId="261"/>
            <ac:spMk id="1442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0:00.980" v="1977" actId="1036"/>
          <ac:spMkLst>
            <pc:docMk/>
            <pc:sldMk cId="600833149" sldId="261"/>
            <ac:spMk id="14430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4:37:00.959" v="1546" actId="478"/>
          <ac:spMkLst>
            <pc:docMk/>
            <pc:sldMk cId="600833149" sldId="261"/>
            <ac:spMk id="1443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0:13.669" v="1978" actId="1037"/>
          <ac:spMkLst>
            <pc:docMk/>
            <pc:sldMk cId="600833149" sldId="261"/>
            <ac:spMk id="1443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9:25.381" v="1975" actId="1038"/>
          <ac:spMkLst>
            <pc:docMk/>
            <pc:sldMk cId="600833149" sldId="261"/>
            <ac:spMk id="1443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7:02.901" v="1944" actId="1037"/>
          <ac:spMkLst>
            <pc:docMk/>
            <pc:sldMk cId="600833149" sldId="261"/>
            <ac:spMk id="1443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7:11.765" v="1948" actId="1038"/>
          <ac:spMkLst>
            <pc:docMk/>
            <pc:sldMk cId="600833149" sldId="261"/>
            <ac:spMk id="1443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8:06.152" v="1550" actId="1038"/>
          <ac:spMkLst>
            <pc:docMk/>
            <pc:sldMk cId="600833149" sldId="261"/>
            <ac:spMk id="1443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6:11.109" v="2025" actId="1035"/>
          <ac:spMkLst>
            <pc:docMk/>
            <pc:sldMk cId="600833149" sldId="261"/>
            <ac:spMk id="14437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36:58.776" v="1545" actId="478"/>
          <ac:spMkLst>
            <pc:docMk/>
            <pc:sldMk cId="600833149" sldId="261"/>
            <ac:spMk id="14439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57:50.342" v="1960" actId="478"/>
          <ac:spMkLst>
            <pc:docMk/>
            <pc:sldMk cId="600833149" sldId="261"/>
            <ac:spMk id="14441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5:00:36.259" v="1980" actId="478"/>
          <ac:spMkLst>
            <pc:docMk/>
            <pc:sldMk cId="600833149" sldId="261"/>
            <ac:spMk id="144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3:14.835" v="2005" actId="1038"/>
          <ac:spMkLst>
            <pc:docMk/>
            <pc:sldMk cId="600833149" sldId="261"/>
            <ac:spMk id="1444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9:13.289" v="2066" actId="1036"/>
          <ac:spMkLst>
            <pc:docMk/>
            <pc:sldMk cId="600833149" sldId="261"/>
            <ac:spMk id="144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7:10.199" v="766" actId="1036"/>
          <ac:spMkLst>
            <pc:docMk/>
            <pc:sldMk cId="600833149" sldId="261"/>
            <ac:spMk id="14452" creationId="{00000000-0000-0000-0000-000000000000}"/>
          </ac:spMkLst>
        </pc:spChg>
        <pc:grpChg chg="mod">
          <ac:chgData name="Paul" userId="ded3f5c5-00e7-408d-9358-fc292cfa5078" providerId="ADAL" clId="{667A6894-196D-4187-BDF9-F7348AED2BBC}" dt="2021-06-22T14:15:57.048" v="1068" actId="1036"/>
          <ac:grpSpMkLst>
            <pc:docMk/>
            <pc:sldMk cId="600833149" sldId="261"/>
            <ac:grpSpMk id="145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04:00.611" v="730" actId="207"/>
          <ac:grpSpMkLst>
            <pc:docMk/>
            <pc:sldMk cId="600833149" sldId="261"/>
            <ac:grpSpMk id="14343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04:00.611" v="730" actId="207"/>
          <ac:grpSpMkLst>
            <pc:docMk/>
            <pc:sldMk cId="600833149" sldId="261"/>
            <ac:grpSpMk id="14385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06:09.916" v="736" actId="207"/>
          <ac:grpSpMkLst>
            <pc:docMk/>
            <pc:sldMk cId="600833149" sldId="261"/>
            <ac:grpSpMk id="14390" creationId="{00000000-0000-0000-0000-000000000000}"/>
          </ac:grpSpMkLst>
        </pc:grpChg>
      </pc:sldChg>
      <pc:sldChg chg="addSp delSp modSp mod">
        <pc:chgData name="Paul" userId="ded3f5c5-00e7-408d-9358-fc292cfa5078" providerId="ADAL" clId="{667A6894-196D-4187-BDF9-F7348AED2BBC}" dt="2021-06-22T15:10:40.243" v="2073"/>
        <pc:sldMkLst>
          <pc:docMk/>
          <pc:sldMk cId="993325940" sldId="262"/>
        </pc:sldMkLst>
        <pc:spChg chg="mod">
          <ac:chgData name="Paul" userId="ded3f5c5-00e7-408d-9358-fc292cfa5078" providerId="ADAL" clId="{667A6894-196D-4187-BDF9-F7348AED2BBC}" dt="2021-06-22T14:42:23.837" v="1672" actId="207"/>
          <ac:spMkLst>
            <pc:docMk/>
            <pc:sldMk cId="993325940" sldId="262"/>
            <ac:spMk id="14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8:19.380" v="1592" actId="1037"/>
          <ac:spMkLst>
            <pc:docMk/>
            <pc:sldMk cId="993325940" sldId="262"/>
            <ac:spMk id="1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3:29.808" v="1676" actId="207"/>
          <ac:spMkLst>
            <pc:docMk/>
            <pc:sldMk cId="993325940" sldId="262"/>
            <ac:spMk id="15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4:18.867" v="1055" actId="14100"/>
          <ac:spMkLst>
            <pc:docMk/>
            <pc:sldMk cId="993325940" sldId="262"/>
            <ac:spMk id="1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4:29.208" v="1057" actId="14100"/>
          <ac:spMkLst>
            <pc:docMk/>
            <pc:sldMk cId="993325940" sldId="262"/>
            <ac:spMk id="15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2:29.749" v="1673" actId="207"/>
          <ac:spMkLst>
            <pc:docMk/>
            <pc:sldMk cId="993325940" sldId="262"/>
            <ac:spMk id="159" creationId="{EF518747-52E5-E74D-ADBA-0FD54C755569}"/>
          </ac:spMkLst>
        </pc:spChg>
        <pc:spChg chg="add mod">
          <ac:chgData name="Paul" userId="ded3f5c5-00e7-408d-9358-fc292cfa5078" providerId="ADAL" clId="{667A6894-196D-4187-BDF9-F7348AED2BBC}" dt="2021-06-22T14:37:18.858" v="1548"/>
          <ac:spMkLst>
            <pc:docMk/>
            <pc:sldMk cId="993325940" sldId="262"/>
            <ac:spMk id="160" creationId="{E672BFE2-8047-4645-8070-199D1B399441}"/>
          </ac:spMkLst>
        </pc:spChg>
        <pc:spChg chg="add mod">
          <ac:chgData name="Paul" userId="ded3f5c5-00e7-408d-9358-fc292cfa5078" providerId="ADAL" clId="{667A6894-196D-4187-BDF9-F7348AED2BBC}" dt="2021-06-22T14:37:18.858" v="1548"/>
          <ac:spMkLst>
            <pc:docMk/>
            <pc:sldMk cId="993325940" sldId="262"/>
            <ac:spMk id="161" creationId="{1C743BFD-9435-4FA6-A533-2FBD43A6157A}"/>
          </ac:spMkLst>
        </pc:spChg>
        <pc:spChg chg="add mod">
          <ac:chgData name="Paul" userId="ded3f5c5-00e7-408d-9358-fc292cfa5078" providerId="ADAL" clId="{667A6894-196D-4187-BDF9-F7348AED2BBC}" dt="2021-06-22T15:10:40.243" v="2073"/>
          <ac:spMkLst>
            <pc:docMk/>
            <pc:sldMk cId="993325940" sldId="262"/>
            <ac:spMk id="162" creationId="{4A67A370-B1FD-4102-968C-1FFA881923E2}"/>
          </ac:spMkLst>
        </pc:spChg>
        <pc:spChg chg="add mod">
          <ac:chgData name="Paul" userId="ded3f5c5-00e7-408d-9358-fc292cfa5078" providerId="ADAL" clId="{667A6894-196D-4187-BDF9-F7348AED2BBC}" dt="2021-06-22T15:10:40.243" v="2073"/>
          <ac:spMkLst>
            <pc:docMk/>
            <pc:sldMk cId="993325940" sldId="262"/>
            <ac:spMk id="163" creationId="{A631BD37-759F-465D-8B86-75858585EB6B}"/>
          </ac:spMkLst>
        </pc:spChg>
        <pc:spChg chg="add mod">
          <ac:chgData name="Paul" userId="ded3f5c5-00e7-408d-9358-fc292cfa5078" providerId="ADAL" clId="{667A6894-196D-4187-BDF9-F7348AED2BBC}" dt="2021-06-22T15:10:40.243" v="2073"/>
          <ac:spMkLst>
            <pc:docMk/>
            <pc:sldMk cId="993325940" sldId="262"/>
            <ac:spMk id="164" creationId="{EA601070-38D6-45A5-B762-79F501BA4A44}"/>
          </ac:spMkLst>
        </pc:spChg>
        <pc:spChg chg="mod">
          <ac:chgData name="Paul" userId="ded3f5c5-00e7-408d-9358-fc292cfa5078" providerId="ADAL" clId="{667A6894-196D-4187-BDF9-F7348AED2BBC}" dt="2021-06-22T14:42:04.629" v="1671" actId="14100"/>
          <ac:spMkLst>
            <pc:docMk/>
            <pc:sldMk cId="993325940" sldId="262"/>
            <ac:spMk id="177" creationId="{468D2DC5-F34A-4141-B480-476573487890}"/>
          </ac:spMkLst>
        </pc:spChg>
        <pc:spChg chg="mod">
          <ac:chgData name="Paul" userId="ded3f5c5-00e7-408d-9358-fc292cfa5078" providerId="ADAL" clId="{667A6894-196D-4187-BDF9-F7348AED2BBC}" dt="2021-06-22T14:46:38.366" v="1729" actId="1035"/>
          <ac:spMkLst>
            <pc:docMk/>
            <pc:sldMk cId="993325940" sldId="262"/>
            <ac:spMk id="178" creationId="{8BEFF058-848E-FB43-AA4C-5908E5C28145}"/>
          </ac:spMkLst>
        </pc:spChg>
        <pc:spChg chg="mod">
          <ac:chgData name="Paul" userId="ded3f5c5-00e7-408d-9358-fc292cfa5078" providerId="ADAL" clId="{667A6894-196D-4187-BDF9-F7348AED2BBC}" dt="2021-06-22T14:42:48.216" v="1675" actId="207"/>
          <ac:spMkLst>
            <pc:docMk/>
            <pc:sldMk cId="993325940" sldId="262"/>
            <ac:spMk id="179" creationId="{DFE8A48D-D73A-3741-B6F5-FF4CECB25F62}"/>
          </ac:spMkLst>
        </pc:spChg>
        <pc:spChg chg="mod">
          <ac:chgData name="Paul" userId="ded3f5c5-00e7-408d-9358-fc292cfa5078" providerId="ADAL" clId="{667A6894-196D-4187-BDF9-F7348AED2BBC}" dt="2021-06-22T14:46:25.034" v="1726" actId="1037"/>
          <ac:spMkLst>
            <pc:docMk/>
            <pc:sldMk cId="993325940" sldId="262"/>
            <ac:spMk id="181" creationId="{6DC96422-8C89-D14C-AFA2-93752A33F073}"/>
          </ac:spMkLst>
        </pc:spChg>
        <pc:spChg chg="mod">
          <ac:chgData name="Paul" userId="ded3f5c5-00e7-408d-9358-fc292cfa5078" providerId="ADAL" clId="{667A6894-196D-4187-BDF9-F7348AED2BBC}" dt="2021-06-22T14:43:37.553" v="1677" actId="207"/>
          <ac:spMkLst>
            <pc:docMk/>
            <pc:sldMk cId="993325940" sldId="262"/>
            <ac:spMk id="1435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2:35.565" v="1674" actId="207"/>
          <ac:spMkLst>
            <pc:docMk/>
            <pc:sldMk cId="993325940" sldId="262"/>
            <ac:spMk id="1438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0:41.241" v="1831" actId="1036"/>
          <ac:spMkLst>
            <pc:docMk/>
            <pc:sldMk cId="993325940" sldId="262"/>
            <ac:spMk id="1439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2:00.614" v="1868" actId="1038"/>
          <ac:spMkLst>
            <pc:docMk/>
            <pc:sldMk cId="993325940" sldId="262"/>
            <ac:spMk id="1439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1:10.805" v="1840" actId="1036"/>
          <ac:spMkLst>
            <pc:docMk/>
            <pc:sldMk cId="993325940" sldId="262"/>
            <ac:spMk id="14393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5:09:54.995" v="2068" actId="478"/>
          <ac:spMkLst>
            <pc:docMk/>
            <pc:sldMk cId="993325940" sldId="262"/>
            <ac:spMk id="1439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9:51.772" v="1810" actId="1037"/>
          <ac:spMkLst>
            <pc:docMk/>
            <pc:sldMk cId="993325940" sldId="262"/>
            <ac:spMk id="1439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1:45.338" v="1487" actId="1037"/>
          <ac:spMkLst>
            <pc:docMk/>
            <pc:sldMk cId="993325940" sldId="262"/>
            <ac:spMk id="14396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09:54.995" v="2068" actId="478"/>
          <ac:spMkLst>
            <pc:docMk/>
            <pc:sldMk cId="993325940" sldId="262"/>
            <ac:spMk id="1439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9:27.548" v="1792" actId="1036"/>
          <ac:spMkLst>
            <pc:docMk/>
            <pc:sldMk cId="993325940" sldId="262"/>
            <ac:spMk id="1439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8:17" v="1761" actId="1036"/>
          <ac:spMkLst>
            <pc:docMk/>
            <pc:sldMk cId="993325940" sldId="262"/>
            <ac:spMk id="1439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8:06.761" v="1757" actId="1037"/>
          <ac:spMkLst>
            <pc:docMk/>
            <pc:sldMk cId="993325940" sldId="262"/>
            <ac:spMk id="1440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7:30.601" v="1751" actId="1036"/>
          <ac:spMkLst>
            <pc:docMk/>
            <pc:sldMk cId="993325940" sldId="262"/>
            <ac:spMk id="14401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09:54.995" v="2068" actId="478"/>
          <ac:spMkLst>
            <pc:docMk/>
            <pc:sldMk cId="993325940" sldId="262"/>
            <ac:spMk id="1440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6:56.140" v="1736" actId="1036"/>
          <ac:spMkLst>
            <pc:docMk/>
            <pc:sldMk cId="993325940" sldId="262"/>
            <ac:spMk id="1440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7:30.601" v="1751" actId="1036"/>
          <ac:spMkLst>
            <pc:docMk/>
            <pc:sldMk cId="993325940" sldId="262"/>
            <ac:spMk id="1440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7:16.642" v="1749" actId="1037"/>
          <ac:spMkLst>
            <pc:docMk/>
            <pc:sldMk cId="993325940" sldId="262"/>
            <ac:spMk id="1440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5:30.702" v="1721" actId="1036"/>
          <ac:spMkLst>
            <pc:docMk/>
            <pc:sldMk cId="993325940" sldId="262"/>
            <ac:spMk id="1440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6:03.811" v="1724" actId="207"/>
          <ac:spMkLst>
            <pc:docMk/>
            <pc:sldMk cId="993325940" sldId="262"/>
            <ac:spMk id="1441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5:41.211" v="1930" actId="1038"/>
          <ac:spMkLst>
            <pc:docMk/>
            <pc:sldMk cId="993325940" sldId="262"/>
            <ac:spMk id="1441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8:27.441" v="1763" actId="1037"/>
          <ac:spMkLst>
            <pc:docMk/>
            <pc:sldMk cId="993325940" sldId="262"/>
            <ac:spMk id="1441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5:51.586" v="1931" actId="1036"/>
          <ac:spMkLst>
            <pc:docMk/>
            <pc:sldMk cId="993325940" sldId="262"/>
            <ac:spMk id="1441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9:13.790" v="1778" actId="1037"/>
          <ac:spMkLst>
            <pc:docMk/>
            <pc:sldMk cId="993325940" sldId="262"/>
            <ac:spMk id="1441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2:47.659" v="1878" actId="1037"/>
          <ac:spMkLst>
            <pc:docMk/>
            <pc:sldMk cId="993325940" sldId="262"/>
            <ac:spMk id="1441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3:14.975" v="1885" actId="1035"/>
          <ac:spMkLst>
            <pc:docMk/>
            <pc:sldMk cId="993325940" sldId="262"/>
            <ac:spMk id="1441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3:39.293" v="1907" actId="1035"/>
          <ac:spMkLst>
            <pc:docMk/>
            <pc:sldMk cId="993325940" sldId="262"/>
            <ac:spMk id="1441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2:37.840" v="1875" actId="1038"/>
          <ac:spMkLst>
            <pc:docMk/>
            <pc:sldMk cId="993325940" sldId="262"/>
            <ac:spMk id="1442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3:49.802" v="1909" actId="1038"/>
          <ac:spMkLst>
            <pc:docMk/>
            <pc:sldMk cId="993325940" sldId="262"/>
            <ac:spMk id="1442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4:23.880" v="1915" actId="1037"/>
          <ac:spMkLst>
            <pc:docMk/>
            <pc:sldMk cId="993325940" sldId="262"/>
            <ac:spMk id="1442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2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5:02.430" v="1711" actId="1036"/>
          <ac:spMkLst>
            <pc:docMk/>
            <pc:sldMk cId="993325940" sldId="262"/>
            <ac:spMk id="1442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5:40.036" v="2021" actId="1037"/>
          <ac:spMkLst>
            <pc:docMk/>
            <pc:sldMk cId="993325940" sldId="262"/>
            <ac:spMk id="1442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4:03.394" v="1910" actId="1036"/>
          <ac:spMkLst>
            <pc:docMk/>
            <pc:sldMk cId="993325940" sldId="262"/>
            <ac:spMk id="1442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7:37.920" v="1959" actId="1038"/>
          <ac:spMkLst>
            <pc:docMk/>
            <pc:sldMk cId="993325940" sldId="262"/>
            <ac:spMk id="1442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6:15.402" v="1936" actId="1036"/>
          <ac:spMkLst>
            <pc:docMk/>
            <pc:sldMk cId="993325940" sldId="262"/>
            <ac:spMk id="14430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36:37.045" v="1542" actId="478"/>
          <ac:spMkLst>
            <pc:docMk/>
            <pc:sldMk cId="993325940" sldId="262"/>
            <ac:spMk id="1443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6:05.215" v="1932" actId="1037"/>
          <ac:spMkLst>
            <pc:docMk/>
            <pc:sldMk cId="993325940" sldId="262"/>
            <ac:spMk id="1443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9:14.372" v="1974" actId="1036"/>
          <ac:spMkLst>
            <pc:docMk/>
            <pc:sldMk cId="993325940" sldId="262"/>
            <ac:spMk id="1443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4:54.524" v="1921" actId="1035"/>
          <ac:spMkLst>
            <pc:docMk/>
            <pc:sldMk cId="993325940" sldId="262"/>
            <ac:spMk id="1443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5:10.955" v="1927" actId="1037"/>
          <ac:spMkLst>
            <pc:docMk/>
            <pc:sldMk cId="993325940" sldId="262"/>
            <ac:spMk id="1443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4:16.098" v="1683" actId="1037"/>
          <ac:spMkLst>
            <pc:docMk/>
            <pc:sldMk cId="993325940" sldId="262"/>
            <ac:spMk id="14436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36:34.575" v="1541" actId="478"/>
          <ac:spMkLst>
            <pc:docMk/>
            <pc:sldMk cId="993325940" sldId="262"/>
            <ac:spMk id="14439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39:31.145" v="1648" actId="478"/>
          <ac:spMkLst>
            <pc:docMk/>
            <pc:sldMk cId="993325940" sldId="262"/>
            <ac:spMk id="144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9:05.548" v="1775" actId="1036"/>
          <ac:spMkLst>
            <pc:docMk/>
            <pc:sldMk cId="993325940" sldId="262"/>
            <ac:spMk id="144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8:52.974" v="1773" actId="1036"/>
          <ac:spMkLst>
            <pc:docMk/>
            <pc:sldMk cId="993325940" sldId="262"/>
            <ac:spMk id="144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5:00.998" v="2016" actId="20577"/>
          <ac:spMkLst>
            <pc:docMk/>
            <pc:sldMk cId="993325940" sldId="262"/>
            <ac:spMk id="1445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28.053" v="1647" actId="1038"/>
          <ac:spMkLst>
            <pc:docMk/>
            <pc:sldMk cId="993325940" sldId="262"/>
            <ac:spMk id="14468" creationId="{00000000-0000-0000-0000-000000000000}"/>
          </ac:spMkLst>
        </pc:spChg>
        <pc:grpChg chg="mod">
          <ac:chgData name="Paul" userId="ded3f5c5-00e7-408d-9358-fc292cfa5078" providerId="ADAL" clId="{667A6894-196D-4187-BDF9-F7348AED2BBC}" dt="2021-06-22T14:39:28.053" v="1647" actId="1038"/>
          <ac:grpSpMkLst>
            <pc:docMk/>
            <pc:sldMk cId="993325940" sldId="262"/>
            <ac:grpSpMk id="6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39:28.053" v="1647" actId="1038"/>
          <ac:grpSpMkLst>
            <pc:docMk/>
            <pc:sldMk cId="993325940" sldId="262"/>
            <ac:grpSpMk id="14390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39:28.053" v="1647" actId="1038"/>
          <ac:grpSpMkLst>
            <pc:docMk/>
            <pc:sldMk cId="993325940" sldId="262"/>
            <ac:grpSpMk id="14460" creationId="{00000000-0000-0000-0000-000000000000}"/>
          </ac:grpSpMkLst>
        </pc:grpChg>
      </pc:sldChg>
      <pc:sldChg chg="addSp delSp modSp mod">
        <pc:chgData name="Paul" userId="ded3f5c5-00e7-408d-9358-fc292cfa5078" providerId="ADAL" clId="{667A6894-196D-4187-BDF9-F7348AED2BBC}" dt="2021-06-22T15:11:13.109" v="2076" actId="207"/>
        <pc:sldMkLst>
          <pc:docMk/>
          <pc:sldMk cId="113454701" sldId="263"/>
        </pc:sldMkLst>
        <pc:spChg chg="mod">
          <ac:chgData name="Paul" userId="ded3f5c5-00e7-408d-9358-fc292cfa5078" providerId="ADAL" clId="{667A6894-196D-4187-BDF9-F7348AED2BBC}" dt="2021-06-22T14:18:01.830" v="1075" actId="207"/>
          <ac:spMkLst>
            <pc:docMk/>
            <pc:sldMk cId="113454701" sldId="263"/>
            <ac:spMk id="14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0:52.970" v="1127" actId="1038"/>
          <ac:spMkLst>
            <pc:docMk/>
            <pc:sldMk cId="113454701" sldId="263"/>
            <ac:spMk id="148" creationId="{00000000-0000-0000-0000-000000000000}"/>
          </ac:spMkLst>
        </pc:spChg>
        <pc:spChg chg="add mod">
          <ac:chgData name="Paul" userId="ded3f5c5-00e7-408d-9358-fc292cfa5078" providerId="ADAL" clId="{667A6894-196D-4187-BDF9-F7348AED2BBC}" dt="2021-06-22T14:58:35.414" v="1967"/>
          <ac:spMkLst>
            <pc:docMk/>
            <pc:sldMk cId="113454701" sldId="263"/>
            <ac:spMk id="150" creationId="{35D2B8F4-0001-4D63-BE7A-EE4FCE07AD43}"/>
          </ac:spMkLst>
        </pc:spChg>
        <pc:spChg chg="add mod">
          <ac:chgData name="Paul" userId="ded3f5c5-00e7-408d-9358-fc292cfa5078" providerId="ADAL" clId="{667A6894-196D-4187-BDF9-F7348AED2BBC}" dt="2021-06-22T14:58:35.414" v="1967"/>
          <ac:spMkLst>
            <pc:docMk/>
            <pc:sldMk cId="113454701" sldId="263"/>
            <ac:spMk id="151" creationId="{72C0A812-75CF-4AD0-9A43-FB3D395C5FAA}"/>
          </ac:spMkLst>
        </pc:spChg>
        <pc:spChg chg="mod">
          <ac:chgData name="Paul" userId="ded3f5c5-00e7-408d-9358-fc292cfa5078" providerId="ADAL" clId="{667A6894-196D-4187-BDF9-F7348AED2BBC}" dt="2021-06-22T14:19:58.428" v="1079" actId="207"/>
          <ac:spMkLst>
            <pc:docMk/>
            <pc:sldMk cId="113454701" sldId="263"/>
            <ac:spMk id="152" creationId="{00000000-0000-0000-0000-000000000000}"/>
          </ac:spMkLst>
        </pc:spChg>
        <pc:spChg chg="add mod">
          <ac:chgData name="Paul" userId="ded3f5c5-00e7-408d-9358-fc292cfa5078" providerId="ADAL" clId="{667A6894-196D-4187-BDF9-F7348AED2BBC}" dt="2021-06-22T15:11:13.109" v="2076" actId="207"/>
          <ac:spMkLst>
            <pc:docMk/>
            <pc:sldMk cId="113454701" sldId="263"/>
            <ac:spMk id="153" creationId="{4E0A9C9D-46A8-4CA5-896D-8AF80254F75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54" creationId="{00000000-0000-0000-0000-000000000000}"/>
          </ac:spMkLst>
        </pc:spChg>
        <pc:spChg chg="add mod">
          <ac:chgData name="Paul" userId="ded3f5c5-00e7-408d-9358-fc292cfa5078" providerId="ADAL" clId="{667A6894-196D-4187-BDF9-F7348AED2BBC}" dt="2021-06-22T15:10:28.974" v="2072"/>
          <ac:spMkLst>
            <pc:docMk/>
            <pc:sldMk cId="113454701" sldId="263"/>
            <ac:spMk id="155" creationId="{789D6810-E6A6-464E-9FF1-78B2600630FB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56" creationId="{CC5ECAA2-0309-F140-80E7-B592D7F3DFD3}"/>
          </ac:spMkLst>
        </pc:spChg>
        <pc:spChg chg="add mod">
          <ac:chgData name="Paul" userId="ded3f5c5-00e7-408d-9358-fc292cfa5078" providerId="ADAL" clId="{667A6894-196D-4187-BDF9-F7348AED2BBC}" dt="2021-06-22T15:10:28.974" v="2072"/>
          <ac:spMkLst>
            <pc:docMk/>
            <pc:sldMk cId="113454701" sldId="263"/>
            <ac:spMk id="157" creationId="{8C791ED0-C23F-48BC-A993-209956EBC8F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3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4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5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5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6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6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9:48.416" v="1078" actId="207"/>
          <ac:spMkLst>
            <pc:docMk/>
            <pc:sldMk cId="113454701" sldId="263"/>
            <ac:spMk id="1436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6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9:48.416" v="1078" actId="207"/>
          <ac:spMkLst>
            <pc:docMk/>
            <pc:sldMk cId="113454701" sldId="263"/>
            <ac:spMk id="1437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8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9:48.416" v="1078" actId="207"/>
          <ac:spMkLst>
            <pc:docMk/>
            <pc:sldMk cId="113454701" sldId="263"/>
            <ac:spMk id="1438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8.452" v="1077" actId="207"/>
          <ac:spMkLst>
            <pc:docMk/>
            <pc:sldMk cId="113454701" sldId="263"/>
            <ac:spMk id="1438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8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8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18:50.731" v="1076" actId="207"/>
          <ac:spMkLst>
            <pc:docMk/>
            <pc:sldMk cId="113454701" sldId="263"/>
            <ac:spMk id="1438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3:46.105" v="1331" actId="1035"/>
          <ac:spMkLst>
            <pc:docMk/>
            <pc:sldMk cId="113454701" sldId="263"/>
            <ac:spMk id="1439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3:57.772" v="1338" actId="1038"/>
          <ac:spMkLst>
            <pc:docMk/>
            <pc:sldMk cId="113454701" sldId="263"/>
            <ac:spMk id="1439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3:23.535" v="1512" actId="1037"/>
          <ac:spMkLst>
            <pc:docMk/>
            <pc:sldMk cId="113454701" sldId="263"/>
            <ac:spMk id="14393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10:01.169" v="2069" actId="478"/>
          <ac:spMkLst>
            <pc:docMk/>
            <pc:sldMk cId="113454701" sldId="263"/>
            <ac:spMk id="1439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59.573" v="1290" actId="1036"/>
          <ac:spMkLst>
            <pc:docMk/>
            <pc:sldMk cId="113454701" sldId="263"/>
            <ac:spMk id="1439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17.038" v="1245" actId="1036"/>
          <ac:spMkLst>
            <pc:docMk/>
            <pc:sldMk cId="113454701" sldId="263"/>
            <ac:spMk id="14396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10:01.169" v="2069" actId="478"/>
          <ac:spMkLst>
            <pc:docMk/>
            <pc:sldMk cId="113454701" sldId="263"/>
            <ac:spMk id="1439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51.544" v="1276" actId="1036"/>
          <ac:spMkLst>
            <pc:docMk/>
            <pc:sldMk cId="113454701" sldId="263"/>
            <ac:spMk id="1439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58.903" v="1237" actId="1036"/>
          <ac:spMkLst>
            <pc:docMk/>
            <pc:sldMk cId="113454701" sldId="263"/>
            <ac:spMk id="1439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09.202" v="1241" actId="1036"/>
          <ac:spMkLst>
            <pc:docMk/>
            <pc:sldMk cId="113454701" sldId="263"/>
            <ac:spMk id="1440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34.479" v="1210" actId="1036"/>
          <ac:spMkLst>
            <pc:docMk/>
            <pc:sldMk cId="113454701" sldId="263"/>
            <ac:spMk id="14401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5:10:01.169" v="2069" actId="478"/>
          <ac:spMkLst>
            <pc:docMk/>
            <pc:sldMk cId="113454701" sldId="263"/>
            <ac:spMk id="1440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23.233" v="1201" actId="1036"/>
          <ac:spMkLst>
            <pc:docMk/>
            <pc:sldMk cId="113454701" sldId="263"/>
            <ac:spMk id="1440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47:44.858" v="1753" actId="1038"/>
          <ac:spMkLst>
            <pc:docMk/>
            <pc:sldMk cId="113454701" sldId="263"/>
            <ac:spMk id="1440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18.679" v="1194" actId="1035"/>
          <ac:spMkLst>
            <pc:docMk/>
            <pc:sldMk cId="113454701" sldId="263"/>
            <ac:spMk id="1440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7:04.830" v="1432" actId="1037"/>
          <ac:spMkLst>
            <pc:docMk/>
            <pc:sldMk cId="113454701" sldId="263"/>
            <ac:spMk id="1440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6:28.524" v="1425" actId="1038"/>
          <ac:spMkLst>
            <pc:docMk/>
            <pc:sldMk cId="113454701" sldId="263"/>
            <ac:spMk id="1440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6:31.046" v="1427" actId="1037"/>
          <ac:spMkLst>
            <pc:docMk/>
            <pc:sldMk cId="113454701" sldId="263"/>
            <ac:spMk id="1441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52.638" v="1230" actId="1036"/>
          <ac:spMkLst>
            <pc:docMk/>
            <pc:sldMk cId="113454701" sldId="263"/>
            <ac:spMk id="1441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55.563" v="1233" actId="1037"/>
          <ac:spMkLst>
            <pc:docMk/>
            <pc:sldMk cId="113454701" sldId="263"/>
            <ac:spMk id="1441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1:44.922" v="1222" actId="1036"/>
          <ac:spMkLst>
            <pc:docMk/>
            <pc:sldMk cId="113454701" sldId="263"/>
            <ac:spMk id="1441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42.631" v="1260" actId="1035"/>
          <ac:spMkLst>
            <pc:docMk/>
            <pc:sldMk cId="113454701" sldId="263"/>
            <ac:spMk id="1441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3:22.460" v="1315" actId="1036"/>
          <ac:spMkLst>
            <pc:docMk/>
            <pc:sldMk cId="113454701" sldId="263"/>
            <ac:spMk id="1441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2:43.664" v="1503" actId="1038"/>
          <ac:spMkLst>
            <pc:docMk/>
            <pc:sldMk cId="113454701" sldId="263"/>
            <ac:spMk id="1441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2:51.670" v="1505" actId="1036"/>
          <ac:spMkLst>
            <pc:docMk/>
            <pc:sldMk cId="113454701" sldId="263"/>
            <ac:spMk id="1441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3:17.499" v="1312" actId="1038"/>
          <ac:spMkLst>
            <pc:docMk/>
            <pc:sldMk cId="113454701" sldId="263"/>
            <ac:spMk id="1442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5:20.777" v="1393" actId="1035"/>
          <ac:spMkLst>
            <pc:docMk/>
            <pc:sldMk cId="113454701" sldId="263"/>
            <ac:spMk id="1442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4:18.441" v="1348" actId="1036"/>
          <ac:spMkLst>
            <pc:docMk/>
            <pc:sldMk cId="113454701" sldId="263"/>
            <ac:spMk id="1442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8:37.898" v="1454" actId="1038"/>
          <ac:spMkLst>
            <pc:docMk/>
            <pc:sldMk cId="113454701" sldId="263"/>
            <ac:spMk id="1442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2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9:30.628" v="1464" actId="1035"/>
          <ac:spMkLst>
            <pc:docMk/>
            <pc:sldMk cId="113454701" sldId="263"/>
            <ac:spMk id="1442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4:23.661" v="1351" actId="1035"/>
          <ac:spMkLst>
            <pc:docMk/>
            <pc:sldMk cId="113454701" sldId="263"/>
            <ac:spMk id="1442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8:26.845" v="1451" actId="1038"/>
          <ac:spMkLst>
            <pc:docMk/>
            <pc:sldMk cId="113454701" sldId="263"/>
            <ac:spMk id="1442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4:04.599" v="1342" actId="1035"/>
          <ac:spMkLst>
            <pc:docMk/>
            <pc:sldMk cId="113454701" sldId="263"/>
            <ac:spMk id="14428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4:58:03.950" v="1963" actId="478"/>
          <ac:spMkLst>
            <pc:docMk/>
            <pc:sldMk cId="113454701" sldId="263"/>
            <ac:spMk id="1442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6:22.833" v="1540" actId="1035"/>
          <ac:spMkLst>
            <pc:docMk/>
            <pc:sldMk cId="113454701" sldId="263"/>
            <ac:spMk id="1443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4:48.533" v="1369" actId="1038"/>
          <ac:spMkLst>
            <pc:docMk/>
            <pc:sldMk cId="113454701" sldId="263"/>
            <ac:spMk id="1443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4:36.957" v="1357" actId="1036"/>
          <ac:spMkLst>
            <pc:docMk/>
            <pc:sldMk cId="113454701" sldId="263"/>
            <ac:spMk id="1443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6:11.058" v="1538" actId="1037"/>
          <ac:spMkLst>
            <pc:docMk/>
            <pc:sldMk cId="113454701" sldId="263"/>
            <ac:spMk id="1443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5:53.404" v="1532" actId="1035"/>
          <ac:spMkLst>
            <pc:docMk/>
            <pc:sldMk cId="113454701" sldId="263"/>
            <ac:spMk id="1443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6:01.380" v="1536" actId="1038"/>
          <ac:spMkLst>
            <pc:docMk/>
            <pc:sldMk cId="113454701" sldId="263"/>
            <ac:spMk id="1443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4:32.669" v="1352" actId="1037"/>
          <ac:spMkLst>
            <pc:docMk/>
            <pc:sldMk cId="113454701" sldId="263"/>
            <ac:spMk id="14436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58:01.863" v="1962" actId="478"/>
          <ac:spMkLst>
            <pc:docMk/>
            <pc:sldMk cId="113454701" sldId="263"/>
            <ac:spMk id="14441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22:20.910" v="1246" actId="478"/>
          <ac:spMkLst>
            <pc:docMk/>
            <pc:sldMk cId="113454701" sldId="263"/>
            <ac:spMk id="144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33.224" v="1256" actId="1035"/>
          <ac:spMkLst>
            <pc:docMk/>
            <pc:sldMk cId="113454701" sldId="263"/>
            <ac:spMk id="144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2:29.141" v="1252" actId="1036"/>
          <ac:spMkLst>
            <pc:docMk/>
            <pc:sldMk cId="113454701" sldId="263"/>
            <ac:spMk id="144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59.466" v="1663" actId="1038"/>
          <ac:spMkLst>
            <pc:docMk/>
            <pc:sldMk cId="113454701" sldId="263"/>
            <ac:spMk id="14468" creationId="{00000000-0000-0000-0000-000000000000}"/>
          </ac:spMkLst>
        </pc:spChg>
        <pc:grpChg chg="mod">
          <ac:chgData name="Paul" userId="ded3f5c5-00e7-408d-9358-fc292cfa5078" providerId="ADAL" clId="{667A6894-196D-4187-BDF9-F7348AED2BBC}" dt="2021-06-22T14:39:59.466" v="1663" actId="1038"/>
          <ac:grpSpMkLst>
            <pc:docMk/>
            <pc:sldMk cId="113454701" sldId="263"/>
            <ac:grpSpMk id="6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18:50.731" v="1076" actId="207"/>
          <ac:grpSpMkLst>
            <pc:docMk/>
            <pc:sldMk cId="113454701" sldId="263"/>
            <ac:grpSpMk id="14343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18:50.731" v="1076" actId="207"/>
          <ac:grpSpMkLst>
            <pc:docMk/>
            <pc:sldMk cId="113454701" sldId="263"/>
            <ac:grpSpMk id="14385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39:59.466" v="1663" actId="1038"/>
          <ac:grpSpMkLst>
            <pc:docMk/>
            <pc:sldMk cId="113454701" sldId="263"/>
            <ac:grpSpMk id="14390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39:59.466" v="1663" actId="1038"/>
          <ac:grpSpMkLst>
            <pc:docMk/>
            <pc:sldMk cId="113454701" sldId="263"/>
            <ac:grpSpMk id="14460" creationId="{00000000-0000-0000-0000-000000000000}"/>
          </ac:grpSpMkLst>
        </pc:grpChg>
      </pc:sldChg>
      <pc:sldChg chg="addSp delSp modSp mod">
        <pc:chgData name="Paul" userId="ded3f5c5-00e7-408d-9358-fc292cfa5078" providerId="ADAL" clId="{667A6894-196D-4187-BDF9-F7348AED2BBC}" dt="2021-06-22T15:23:57.692" v="2081" actId="1038"/>
        <pc:sldMkLst>
          <pc:docMk/>
          <pc:sldMk cId="1094382756" sldId="264"/>
        </pc:sldMkLst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5" creationId="{BBB2DE5A-C899-294E-BE27-69599BF999B7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8" creationId="{F222AEDE-FEA1-AD4C-B220-DF40B3627307}"/>
          </ac:spMkLst>
        </pc:spChg>
        <pc:spChg chg="mod">
          <ac:chgData name="Paul" userId="ded3f5c5-00e7-408d-9358-fc292cfa5078" providerId="ADAL" clId="{667A6894-196D-4187-BDF9-F7348AED2BBC}" dt="2021-06-22T14:13:33.027" v="1049" actId="14100"/>
          <ac:spMkLst>
            <pc:docMk/>
            <pc:sldMk cId="1094382756" sldId="264"/>
            <ac:spMk id="14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2:04.994" v="708" actId="1037"/>
          <ac:spMkLst>
            <pc:docMk/>
            <pc:sldMk cId="1094382756" sldId="264"/>
            <ac:spMk id="1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9" creationId="{D11F6D57-2E2B-E04B-B019-6E7F8A4D5975}"/>
          </ac:spMkLst>
        </pc:spChg>
        <pc:spChg chg="mod">
          <ac:chgData name="Paul" userId="ded3f5c5-00e7-408d-9358-fc292cfa5078" providerId="ADAL" clId="{667A6894-196D-4187-BDF9-F7348AED2BBC}" dt="2021-06-22T14:13:17.247" v="1047" actId="14100"/>
          <ac:spMkLst>
            <pc:docMk/>
            <pc:sldMk cId="1094382756" sldId="264"/>
            <ac:spMk id="1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54" creationId="{00000000-0000-0000-0000-000000000000}"/>
          </ac:spMkLst>
        </pc:spChg>
        <pc:spChg chg="add mod">
          <ac:chgData name="Paul" userId="ded3f5c5-00e7-408d-9358-fc292cfa5078" providerId="ADAL" clId="{667A6894-196D-4187-BDF9-F7348AED2BBC}" dt="2021-06-22T14:37:10.775" v="1547"/>
          <ac:spMkLst>
            <pc:docMk/>
            <pc:sldMk cId="1094382756" sldId="264"/>
            <ac:spMk id="155" creationId="{6B7413F8-D929-4A8C-95D6-0663F4739EB0}"/>
          </ac:spMkLst>
        </pc:spChg>
        <pc:spChg chg="add mod">
          <ac:chgData name="Paul" userId="ded3f5c5-00e7-408d-9358-fc292cfa5078" providerId="ADAL" clId="{667A6894-196D-4187-BDF9-F7348AED2BBC}" dt="2021-06-22T14:37:10.775" v="1547"/>
          <ac:spMkLst>
            <pc:docMk/>
            <pc:sldMk cId="1094382756" sldId="264"/>
            <ac:spMk id="157" creationId="{765B531D-7C0B-446E-80E3-575EE47E299F}"/>
          </ac:spMkLst>
        </pc:spChg>
        <pc:spChg chg="add mod">
          <ac:chgData name="Paul" userId="ded3f5c5-00e7-408d-9358-fc292cfa5078" providerId="ADAL" clId="{667A6894-196D-4187-BDF9-F7348AED2BBC}" dt="2021-06-22T14:58:29.789" v="1966"/>
          <ac:spMkLst>
            <pc:docMk/>
            <pc:sldMk cId="1094382756" sldId="264"/>
            <ac:spMk id="159" creationId="{BDC45B8C-07A3-4D6C-AA2E-043D2CB2F0FD}"/>
          </ac:spMkLst>
        </pc:spChg>
        <pc:spChg chg="add mod">
          <ac:chgData name="Paul" userId="ded3f5c5-00e7-408d-9358-fc292cfa5078" providerId="ADAL" clId="{667A6894-196D-4187-BDF9-F7348AED2BBC}" dt="2021-06-22T14:58:29.789" v="1966"/>
          <ac:spMkLst>
            <pc:docMk/>
            <pc:sldMk cId="1094382756" sldId="264"/>
            <ac:spMk id="160" creationId="{E3B9E604-1C7C-4344-B185-EC74DEF21CB8}"/>
          </ac:spMkLst>
        </pc:spChg>
        <pc:spChg chg="add del mod">
          <ac:chgData name="Paul" userId="ded3f5c5-00e7-408d-9358-fc292cfa5078" providerId="ADAL" clId="{667A6894-196D-4187-BDF9-F7348AED2BBC}" dt="2021-06-22T15:23:36.370" v="2080" actId="478"/>
          <ac:spMkLst>
            <pc:docMk/>
            <pc:sldMk cId="1094382756" sldId="264"/>
            <ac:spMk id="189" creationId="{460BF97B-DD43-7D47-9F27-10275C30CC74}"/>
          </ac:spMkLst>
        </pc:spChg>
        <pc:spChg chg="mod">
          <ac:chgData name="Paul" userId="ded3f5c5-00e7-408d-9358-fc292cfa5078" providerId="ADAL" clId="{667A6894-196D-4187-BDF9-F7348AED2BBC}" dt="2021-06-22T13:36:07.256" v="16" actId="207"/>
          <ac:spMkLst>
            <pc:docMk/>
            <pc:sldMk cId="1094382756" sldId="264"/>
            <ac:spMk id="210" creationId="{62414528-7E0F-1149-9802-A586D633AA32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3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9:17.607" v="1462" actId="207"/>
          <ac:spMkLst>
            <pc:docMk/>
            <pc:sldMk cId="1094382756" sldId="264"/>
            <ac:spMk id="1433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35:56.543" v="14" actId="207"/>
          <ac:spMkLst>
            <pc:docMk/>
            <pc:sldMk cId="1094382756" sldId="264"/>
            <ac:spMk id="14344" creationId="{00000000-0000-0000-0000-000000000000}"/>
          </ac:spMkLst>
        </pc:spChg>
        <pc:spChg chg="add del">
          <ac:chgData name="Paul" userId="ded3f5c5-00e7-408d-9358-fc292cfa5078" providerId="ADAL" clId="{667A6894-196D-4187-BDF9-F7348AED2BBC}" dt="2021-06-22T15:23:35.892" v="2079" actId="478"/>
          <ac:spMkLst>
            <pc:docMk/>
            <pc:sldMk cId="1094382756" sldId="264"/>
            <ac:spMk id="1434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4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4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5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36:01.093" v="15" actId="207"/>
          <ac:spMkLst>
            <pc:docMk/>
            <pc:sldMk cId="1094382756" sldId="264"/>
            <ac:spMk id="1436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6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7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7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8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8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8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36:15.898" v="17" actId="207"/>
          <ac:spMkLst>
            <pc:docMk/>
            <pc:sldMk cId="1094382756" sldId="264"/>
            <ac:spMk id="1438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40:14.918" v="24" actId="207"/>
          <ac:spMkLst>
            <pc:docMk/>
            <pc:sldMk cId="1094382756" sldId="264"/>
            <ac:spMk id="1438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7:51.127" v="1441" actId="1038"/>
          <ac:spMkLst>
            <pc:docMk/>
            <pc:sldMk cId="1094382756" sldId="264"/>
            <ac:spMk id="1439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8:15.419" v="1446" actId="1038"/>
          <ac:spMkLst>
            <pc:docMk/>
            <pc:sldMk cId="1094382756" sldId="264"/>
            <ac:spMk id="1439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8:34.538" v="395" actId="1036"/>
          <ac:spMkLst>
            <pc:docMk/>
            <pc:sldMk cId="1094382756" sldId="264"/>
            <ac:spMk id="1439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10:09.065" v="2071" actId="1038"/>
          <ac:spMkLst>
            <pc:docMk/>
            <pc:sldMk cId="1094382756" sldId="264"/>
            <ac:spMk id="1439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0:50.391" v="1981" actId="1036"/>
          <ac:spMkLst>
            <pc:docMk/>
            <pc:sldMk cId="1094382756" sldId="264"/>
            <ac:spMk id="1439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7:22.129" v="1438" actId="1037"/>
          <ac:spMkLst>
            <pc:docMk/>
            <pc:sldMk cId="1094382756" sldId="264"/>
            <ac:spMk id="1439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8:15.736" v="379" actId="1038"/>
          <ac:spMkLst>
            <pc:docMk/>
            <pc:sldMk cId="1094382756" sldId="264"/>
            <ac:spMk id="1439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7:52.900" v="326" actId="1038"/>
          <ac:spMkLst>
            <pc:docMk/>
            <pc:sldMk cId="1094382756" sldId="264"/>
            <ac:spMk id="1439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4:15.755" v="259" actId="1038"/>
          <ac:spMkLst>
            <pc:docMk/>
            <pc:sldMk cId="1094382756" sldId="264"/>
            <ac:spMk id="1439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7:13.376" v="1434" actId="1038"/>
          <ac:spMkLst>
            <pc:docMk/>
            <pc:sldMk cId="1094382756" sldId="264"/>
            <ac:spMk id="1440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3:21.260" v="205" actId="1036"/>
          <ac:spMkLst>
            <pc:docMk/>
            <pc:sldMk cId="1094382756" sldId="264"/>
            <ac:spMk id="1440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9:51.067" v="515" actId="1036"/>
          <ac:spMkLst>
            <pc:docMk/>
            <pc:sldMk cId="1094382756" sldId="264"/>
            <ac:spMk id="1440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3:12.239" v="1508" actId="1036"/>
          <ac:spMkLst>
            <pc:docMk/>
            <pc:sldMk cId="1094382756" sldId="264"/>
            <ac:spMk id="1440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3:47.272" v="1518" actId="1038"/>
          <ac:spMkLst>
            <pc:docMk/>
            <pc:sldMk cId="1094382756" sldId="264"/>
            <ac:spMk id="1440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3:13.838" v="189" actId="1036"/>
          <ac:spMkLst>
            <pc:docMk/>
            <pc:sldMk cId="1094382756" sldId="264"/>
            <ac:spMk id="1440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3:25.546" v="208" actId="1038"/>
          <ac:spMkLst>
            <pc:docMk/>
            <pc:sldMk cId="1094382756" sldId="264"/>
            <ac:spMk id="1440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1:58.532" v="140" actId="1038"/>
          <ac:spMkLst>
            <pc:docMk/>
            <pc:sldMk cId="1094382756" sldId="264"/>
            <ac:spMk id="1440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6:42.218" v="1429" actId="1038"/>
          <ac:spMkLst>
            <pc:docMk/>
            <pc:sldMk cId="1094382756" sldId="264"/>
            <ac:spMk id="1440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6:52.340" v="1430" actId="1036"/>
          <ac:spMkLst>
            <pc:docMk/>
            <pc:sldMk cId="1094382756" sldId="264"/>
            <ac:spMk id="1440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23:57.692" v="2081" actId="1038"/>
          <ac:spMkLst>
            <pc:docMk/>
            <pc:sldMk cId="1094382756" sldId="264"/>
            <ac:spMk id="14410" creationId="{00000000-0000-0000-0000-000000000000}"/>
          </ac:spMkLst>
        </pc:spChg>
        <pc:spChg chg="add del mod">
          <ac:chgData name="Paul" userId="ded3f5c5-00e7-408d-9358-fc292cfa5078" providerId="ADAL" clId="{667A6894-196D-4187-BDF9-F7348AED2BBC}" dt="2021-06-22T15:23:36.370" v="2080" actId="478"/>
          <ac:spMkLst>
            <pc:docMk/>
            <pc:sldMk cId="1094382756" sldId="264"/>
            <ac:spMk id="1441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28:49.835" v="1458" actId="1037"/>
          <ac:spMkLst>
            <pc:docMk/>
            <pc:sldMk cId="1094382756" sldId="264"/>
            <ac:spMk id="1441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6:01.316" v="278" actId="1036"/>
          <ac:spMkLst>
            <pc:docMk/>
            <pc:sldMk cId="1094382756" sldId="264"/>
            <ac:spMk id="1441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4:27.811" v="265" actId="1035"/>
          <ac:spMkLst>
            <pc:docMk/>
            <pc:sldMk cId="1094382756" sldId="264"/>
            <ac:spMk id="1441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4:48.751" v="1520" actId="1038"/>
          <ac:spMkLst>
            <pc:docMk/>
            <pc:sldMk cId="1094382756" sldId="264"/>
            <ac:spMk id="1441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0:53.945" v="1472" actId="1038"/>
          <ac:spMkLst>
            <pc:docMk/>
            <pc:sldMk cId="1094382756" sldId="264"/>
            <ac:spMk id="1441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5:03.706" v="1523" actId="1036"/>
          <ac:spMkLst>
            <pc:docMk/>
            <pc:sldMk cId="1094382756" sldId="264"/>
            <ac:spMk id="1441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2:26.188" v="723" actId="1038"/>
          <ac:spMkLst>
            <pc:docMk/>
            <pc:sldMk cId="1094382756" sldId="264"/>
            <ac:spMk id="1441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9:15.630" v="468" actId="1035"/>
          <ac:spMkLst>
            <pc:docMk/>
            <pc:sldMk cId="1094382756" sldId="264"/>
            <ac:spMk id="1441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9:28.881" v="476" actId="1038"/>
          <ac:spMkLst>
            <pc:docMk/>
            <pc:sldMk cId="1094382756" sldId="264"/>
            <ac:spMk id="1442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0:34.300" v="550" actId="1036"/>
          <ac:spMkLst>
            <pc:docMk/>
            <pc:sldMk cId="1094382756" sldId="264"/>
            <ac:spMk id="1442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5:06.821" v="1526" actId="1037"/>
          <ac:spMkLst>
            <pc:docMk/>
            <pc:sldMk cId="1094382756" sldId="264"/>
            <ac:spMk id="1442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0:00.927" v="519" actId="1035"/>
          <ac:spMkLst>
            <pc:docMk/>
            <pc:sldMk cId="1094382756" sldId="264"/>
            <ac:spMk id="1442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2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1:54.678" v="1989" actId="1036"/>
          <ac:spMkLst>
            <pc:docMk/>
            <pc:sldMk cId="1094382756" sldId="264"/>
            <ac:spMk id="1442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5:46.456" v="2023" actId="1037"/>
          <ac:spMkLst>
            <pc:docMk/>
            <pc:sldMk cId="1094382756" sldId="264"/>
            <ac:spMk id="1442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8:54.148" v="432" actId="1038"/>
          <ac:spMkLst>
            <pc:docMk/>
            <pc:sldMk cId="1094382756" sldId="264"/>
            <ac:spMk id="1442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8:47.083" v="418" actId="1038"/>
          <ac:spMkLst>
            <pc:docMk/>
            <pc:sldMk cId="1094382756" sldId="264"/>
            <ac:spMk id="14428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4:58:09.878" v="1965" actId="478"/>
          <ac:spMkLst>
            <pc:docMk/>
            <pc:sldMk cId="1094382756" sldId="264"/>
            <ac:spMk id="1442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1:20.112" v="626" actId="1036"/>
          <ac:spMkLst>
            <pc:docMk/>
            <pc:sldMk cId="1094382756" sldId="264"/>
            <ac:spMk id="14430" creationId="{00000000-0000-0000-0000-000000000000}"/>
          </ac:spMkLst>
        </pc:spChg>
        <pc:spChg chg="del mod">
          <ac:chgData name="Paul" userId="ded3f5c5-00e7-408d-9358-fc292cfa5078" providerId="ADAL" clId="{667A6894-196D-4187-BDF9-F7348AED2BBC}" dt="2021-06-22T14:36:51.014" v="1544" actId="478"/>
          <ac:spMkLst>
            <pc:docMk/>
            <pc:sldMk cId="1094382756" sldId="264"/>
            <ac:spMk id="1443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1:39.149" v="659" actId="1036"/>
          <ac:spMkLst>
            <pc:docMk/>
            <pc:sldMk cId="1094382756" sldId="264"/>
            <ac:spMk id="1443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59:49.865" v="1976" actId="1036"/>
          <ac:spMkLst>
            <pc:docMk/>
            <pc:sldMk cId="1094382756" sldId="264"/>
            <ac:spMk id="1443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0:44.422" v="562" actId="1036"/>
          <ac:spMkLst>
            <pc:docMk/>
            <pc:sldMk cId="1094382756" sldId="264"/>
            <ac:spMk id="1443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0:52.444" v="576" actId="1038"/>
          <ac:spMkLst>
            <pc:docMk/>
            <pc:sldMk cId="1094382756" sldId="264"/>
            <ac:spMk id="1443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1:04.490" v="1473" actId="1036"/>
          <ac:spMkLst>
            <pc:docMk/>
            <pc:sldMk cId="1094382756" sldId="264"/>
            <ac:spMk id="1443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5:06:28.031" v="2027" actId="1035"/>
          <ac:spMkLst>
            <pc:docMk/>
            <pc:sldMk cId="1094382756" sldId="264"/>
            <ac:spMk id="14437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36:48.797" v="1543" actId="478"/>
          <ac:spMkLst>
            <pc:docMk/>
            <pc:sldMk cId="1094382756" sldId="264"/>
            <ac:spMk id="14439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58:07.964" v="1964" actId="478"/>
          <ac:spMkLst>
            <pc:docMk/>
            <pc:sldMk cId="1094382756" sldId="264"/>
            <ac:spMk id="14441" creationId="{00000000-0000-0000-0000-000000000000}"/>
          </ac:spMkLst>
        </pc:spChg>
        <pc:spChg chg="del">
          <ac:chgData name="Paul" userId="ded3f5c5-00e7-408d-9358-fc292cfa5078" providerId="ADAL" clId="{667A6894-196D-4187-BDF9-F7348AED2BBC}" dt="2021-06-22T14:39:52.509" v="1656" actId="478"/>
          <ac:spMkLst>
            <pc:docMk/>
            <pc:sldMk cId="1094382756" sldId="264"/>
            <ac:spMk id="14448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3:32.428" v="218" actId="1038"/>
          <ac:spMkLst>
            <pc:docMk/>
            <pc:sldMk cId="1094382756" sldId="264"/>
            <ac:spMk id="14449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3:56:46.360" v="298" actId="1036"/>
          <ac:spMkLst>
            <pc:docMk/>
            <pc:sldMk cId="1094382756" sldId="264"/>
            <ac:spMk id="14450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0:23.165" v="538" actId="1038"/>
          <ac:spMkLst>
            <pc:docMk/>
            <pc:sldMk cId="1094382756" sldId="264"/>
            <ac:spMk id="1445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02:35.847" v="728" actId="1036"/>
          <ac:spMkLst>
            <pc:docMk/>
            <pc:sldMk cId="1094382756" sldId="264"/>
            <ac:spMk id="1445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1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2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3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4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5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6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7" creationId="{00000000-0000-0000-0000-000000000000}"/>
          </ac:spMkLst>
        </pc:spChg>
        <pc:spChg chg="mod">
          <ac:chgData name="Paul" userId="ded3f5c5-00e7-408d-9358-fc292cfa5078" providerId="ADAL" clId="{667A6894-196D-4187-BDF9-F7348AED2BBC}" dt="2021-06-22T14:39:49.891" v="1655" actId="1038"/>
          <ac:spMkLst>
            <pc:docMk/>
            <pc:sldMk cId="1094382756" sldId="264"/>
            <ac:spMk id="14468" creationId="{00000000-0000-0000-0000-000000000000}"/>
          </ac:spMkLst>
        </pc:spChg>
        <pc:grpChg chg="mod">
          <ac:chgData name="Paul" userId="ded3f5c5-00e7-408d-9358-fc292cfa5078" providerId="ADAL" clId="{667A6894-196D-4187-BDF9-F7348AED2BBC}" dt="2021-06-22T14:39:49.891" v="1655" actId="1038"/>
          <ac:grpSpMkLst>
            <pc:docMk/>
            <pc:sldMk cId="1094382756" sldId="264"/>
            <ac:grpSpMk id="6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3:40:14.918" v="24" actId="207"/>
          <ac:grpSpMkLst>
            <pc:docMk/>
            <pc:sldMk cId="1094382756" sldId="264"/>
            <ac:grpSpMk id="14343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3:40:14.918" v="24" actId="207"/>
          <ac:grpSpMkLst>
            <pc:docMk/>
            <pc:sldMk cId="1094382756" sldId="264"/>
            <ac:grpSpMk id="14382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3:36:46.646" v="18" actId="207"/>
          <ac:grpSpMkLst>
            <pc:docMk/>
            <pc:sldMk cId="1094382756" sldId="264"/>
            <ac:grpSpMk id="14385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39:49.891" v="1655" actId="1038"/>
          <ac:grpSpMkLst>
            <pc:docMk/>
            <pc:sldMk cId="1094382756" sldId="264"/>
            <ac:grpSpMk id="14390" creationId="{00000000-0000-0000-0000-000000000000}"/>
          </ac:grpSpMkLst>
        </pc:grpChg>
        <pc:grpChg chg="mod">
          <ac:chgData name="Paul" userId="ded3f5c5-00e7-408d-9358-fc292cfa5078" providerId="ADAL" clId="{667A6894-196D-4187-BDF9-F7348AED2BBC}" dt="2021-06-22T14:39:49.891" v="1655" actId="1038"/>
          <ac:grpSpMkLst>
            <pc:docMk/>
            <pc:sldMk cId="1094382756" sldId="264"/>
            <ac:grpSpMk id="14460" creationId="{00000000-0000-0000-0000-000000000000}"/>
          </ac:grpSpMkLst>
        </pc:grpChg>
      </pc:sldChg>
    </pc:docChg>
  </pc:docChgLst>
  <pc:docChgLst>
    <pc:chgData name="Paul" userId="ded3f5c5-00e7-408d-9358-fc292cfa5078" providerId="ADAL" clId="{3DF443AA-1747-475E-B45B-2281F88B300E}"/>
    <pc:docChg chg="undo custSel addSld modSld sldOrd addMainMaster delMainMaster modMainMaster">
      <pc:chgData name="Paul" userId="ded3f5c5-00e7-408d-9358-fc292cfa5078" providerId="ADAL" clId="{3DF443AA-1747-475E-B45B-2281F88B300E}" dt="2021-06-21T19:24:46.877" v="58"/>
      <pc:docMkLst>
        <pc:docMk/>
      </pc:docMkLst>
      <pc:sldChg chg="modSp mod">
        <pc:chgData name="Paul" userId="ded3f5c5-00e7-408d-9358-fc292cfa5078" providerId="ADAL" clId="{3DF443AA-1747-475E-B45B-2281F88B300E}" dt="2021-06-21T19:11:31.882" v="6" actId="20577"/>
        <pc:sldMkLst>
          <pc:docMk/>
          <pc:sldMk cId="600833149" sldId="261"/>
        </pc:sldMkLst>
        <pc:spChg chg="mod">
          <ac:chgData name="Paul" userId="ded3f5c5-00e7-408d-9358-fc292cfa5078" providerId="ADAL" clId="{3DF443AA-1747-475E-B45B-2281F88B300E}" dt="2021-06-21T19:11:31.882" v="6" actId="20577"/>
          <ac:spMkLst>
            <pc:docMk/>
            <pc:sldMk cId="600833149" sldId="261"/>
            <ac:spMk id="5" creationId="{548C6D8D-C47F-1647-BB09-47835E391F7C}"/>
          </ac:spMkLst>
        </pc:spChg>
      </pc:sldChg>
      <pc:sldChg chg="modSp mod">
        <pc:chgData name="Paul" userId="ded3f5c5-00e7-408d-9358-fc292cfa5078" providerId="ADAL" clId="{3DF443AA-1747-475E-B45B-2281F88B300E}" dt="2021-06-21T19:11:28.384" v="5" actId="20577"/>
        <pc:sldMkLst>
          <pc:docMk/>
          <pc:sldMk cId="993325940" sldId="262"/>
        </pc:sldMkLst>
        <pc:spChg chg="mod">
          <ac:chgData name="Paul" userId="ded3f5c5-00e7-408d-9358-fc292cfa5078" providerId="ADAL" clId="{3DF443AA-1747-475E-B45B-2281F88B300E}" dt="2021-06-21T19:11:28.384" v="5" actId="20577"/>
          <ac:spMkLst>
            <pc:docMk/>
            <pc:sldMk cId="993325940" sldId="262"/>
            <ac:spMk id="5" creationId="{8B993A01-B7C2-674C-AFE1-E34B57B4A599}"/>
          </ac:spMkLst>
        </pc:spChg>
      </pc:sldChg>
      <pc:sldChg chg="modSp mod">
        <pc:chgData name="Paul" userId="ded3f5c5-00e7-408d-9358-fc292cfa5078" providerId="ADAL" clId="{3DF443AA-1747-475E-B45B-2281F88B300E}" dt="2021-06-21T19:11:25.156" v="4" actId="20577"/>
        <pc:sldMkLst>
          <pc:docMk/>
          <pc:sldMk cId="113454701" sldId="263"/>
        </pc:sldMkLst>
        <pc:spChg chg="mod">
          <ac:chgData name="Paul" userId="ded3f5c5-00e7-408d-9358-fc292cfa5078" providerId="ADAL" clId="{3DF443AA-1747-475E-B45B-2281F88B300E}" dt="2021-06-21T19:11:25.156" v="4" actId="20577"/>
          <ac:spMkLst>
            <pc:docMk/>
            <pc:sldMk cId="113454701" sldId="263"/>
            <ac:spMk id="29" creationId="{C8D21B82-E77A-6C44-8A2D-F0529D79E420}"/>
          </ac:spMkLst>
        </pc:spChg>
      </pc:sldChg>
      <pc:sldChg chg="addSp delSp modSp add mod ord">
        <pc:chgData name="Paul" userId="ded3f5c5-00e7-408d-9358-fc292cfa5078" providerId="ADAL" clId="{3DF443AA-1747-475E-B45B-2281F88B300E}" dt="2021-06-21T19:24:46.877" v="58"/>
        <pc:sldMkLst>
          <pc:docMk/>
          <pc:sldMk cId="1094382756" sldId="264"/>
        </pc:sldMkLst>
        <pc:spChg chg="mod">
          <ac:chgData name="Paul" userId="ded3f5c5-00e7-408d-9358-fc292cfa5078" providerId="ADAL" clId="{3DF443AA-1747-475E-B45B-2281F88B300E}" dt="2021-06-21T19:16:46.099" v="48" actId="1076"/>
          <ac:spMkLst>
            <pc:docMk/>
            <pc:sldMk cId="1094382756" sldId="264"/>
            <ac:spMk id="146" creationId="{00000000-0000-0000-0000-000000000000}"/>
          </ac:spMkLst>
        </pc:spChg>
        <pc:spChg chg="del">
          <ac:chgData name="Paul" userId="ded3f5c5-00e7-408d-9358-fc292cfa5078" providerId="ADAL" clId="{3DF443AA-1747-475E-B45B-2281F88B300E}" dt="2021-06-21T19:24:39.044" v="57" actId="478"/>
          <ac:spMkLst>
            <pc:docMk/>
            <pc:sldMk cId="1094382756" sldId="264"/>
            <ac:spMk id="155" creationId="{00000000-0000-0000-0000-000000000000}"/>
          </ac:spMkLst>
        </pc:spChg>
        <pc:spChg chg="add mod">
          <ac:chgData name="Paul" userId="ded3f5c5-00e7-408d-9358-fc292cfa5078" providerId="ADAL" clId="{3DF443AA-1747-475E-B45B-2281F88B300E}" dt="2021-06-21T19:15:09.534" v="40" actId="3064"/>
          <ac:spMkLst>
            <pc:docMk/>
            <pc:sldMk cId="1094382756" sldId="264"/>
            <ac:spMk id="156" creationId="{44248A8A-6771-4C4A-BBAA-480D91DB8F5D}"/>
          </ac:spMkLst>
        </pc:spChg>
        <pc:spChg chg="del">
          <ac:chgData name="Paul" userId="ded3f5c5-00e7-408d-9358-fc292cfa5078" providerId="ADAL" clId="{3DF443AA-1747-475E-B45B-2281F88B300E}" dt="2021-06-21T19:24:32.593" v="56" actId="478"/>
          <ac:spMkLst>
            <pc:docMk/>
            <pc:sldMk cId="1094382756" sldId="264"/>
            <ac:spMk id="157" creationId="{00000000-0000-0000-0000-000000000000}"/>
          </ac:spMkLst>
        </pc:spChg>
        <pc:spChg chg="add mod">
          <ac:chgData name="Paul" userId="ded3f5c5-00e7-408d-9358-fc292cfa5078" providerId="ADAL" clId="{3DF443AA-1747-475E-B45B-2281F88B300E}" dt="2021-06-21T19:24:46.877" v="58"/>
          <ac:spMkLst>
            <pc:docMk/>
            <pc:sldMk cId="1094382756" sldId="264"/>
            <ac:spMk id="158" creationId="{3F53A4B6-44D5-4B07-B9A1-B5DF707E93A3}"/>
          </ac:spMkLst>
        </pc:spChg>
        <pc:spChg chg="mod">
          <ac:chgData name="Paul" userId="ded3f5c5-00e7-408d-9358-fc292cfa5078" providerId="ADAL" clId="{3DF443AA-1747-475E-B45B-2281F88B300E}" dt="2021-06-21T19:19:37.532" v="50" actId="20577"/>
          <ac:spMkLst>
            <pc:docMk/>
            <pc:sldMk cId="1094382756" sldId="264"/>
            <ac:spMk id="14455" creationId="{00000000-0000-0000-0000-000000000000}"/>
          </ac:spMkLst>
        </pc:spChg>
        <pc:spChg chg="mod">
          <ac:chgData name="Paul" userId="ded3f5c5-00e7-408d-9358-fc292cfa5078" providerId="ADAL" clId="{3DF443AA-1747-475E-B45B-2281F88B300E}" dt="2021-06-21T19:16:36.245" v="46" actId="1076"/>
          <ac:spMkLst>
            <pc:docMk/>
            <pc:sldMk cId="1094382756" sldId="264"/>
            <ac:spMk id="14457" creationId="{00000000-0000-0000-0000-000000000000}"/>
          </ac:spMkLst>
        </pc:spChg>
        <pc:grpChg chg="mod">
          <ac:chgData name="Paul" userId="ded3f5c5-00e7-408d-9358-fc292cfa5078" providerId="ADAL" clId="{3DF443AA-1747-475E-B45B-2281F88B300E}" dt="2021-06-21T19:17:20.092" v="49" actId="1076"/>
          <ac:grpSpMkLst>
            <pc:docMk/>
            <pc:sldMk cId="1094382756" sldId="264"/>
            <ac:grpSpMk id="145" creationId="{00000000-0000-0000-0000-000000000000}"/>
          </ac:grpSpMkLst>
        </pc:grpChg>
      </pc:sldChg>
      <pc:sldMasterChg chg="modSldLayout sldLayoutOrd">
        <pc:chgData name="Paul" userId="ded3f5c5-00e7-408d-9358-fc292cfa5078" providerId="ADAL" clId="{3DF443AA-1747-475E-B45B-2281F88B300E}" dt="2021-06-21T19:24:00.711" v="55"/>
        <pc:sldMasterMkLst>
          <pc:docMk/>
          <pc:sldMasterMk cId="2139821026" sldId="2147483723"/>
        </pc:sldMasterMkLst>
        <pc:sldLayoutChg chg="addSp modSp">
          <pc:chgData name="Paul" userId="ded3f5c5-00e7-408d-9358-fc292cfa5078" providerId="ADAL" clId="{3DF443AA-1747-475E-B45B-2281F88B300E}" dt="2021-06-21T19:24:00.711" v="55"/>
          <pc:sldLayoutMkLst>
            <pc:docMk/>
            <pc:sldMasterMk cId="2139821026" sldId="2147483723"/>
            <pc:sldLayoutMk cId="3341647022" sldId="2147483741"/>
          </pc:sldLayoutMkLst>
          <pc:spChg chg="add mod">
            <ac:chgData name="Paul" userId="ded3f5c5-00e7-408d-9358-fc292cfa5078" providerId="ADAL" clId="{3DF443AA-1747-475E-B45B-2281F88B300E}" dt="2021-06-21T19:24:00.711" v="55"/>
            <ac:spMkLst>
              <pc:docMk/>
              <pc:sldMasterMk cId="2139821026" sldId="2147483723"/>
              <pc:sldLayoutMk cId="3341647022" sldId="2147483741"/>
              <ac:spMk id="3" creationId="{CAFE83EE-8A2D-47EA-B075-879B3BCC689B}"/>
            </ac:spMkLst>
          </pc:spChg>
          <pc:spChg chg="add mod">
            <ac:chgData name="Paul" userId="ded3f5c5-00e7-408d-9358-fc292cfa5078" providerId="ADAL" clId="{3DF443AA-1747-475E-B45B-2281F88B300E}" dt="2021-06-21T19:24:00.711" v="55"/>
            <ac:spMkLst>
              <pc:docMk/>
              <pc:sldMasterMk cId="2139821026" sldId="2147483723"/>
              <pc:sldLayoutMk cId="3341647022" sldId="2147483741"/>
              <ac:spMk id="4" creationId="{EF54360C-39C3-409F-8A86-E54BE772207D}"/>
            </ac:spMkLst>
          </pc:spChg>
          <pc:spChg chg="add mod">
            <ac:chgData name="Paul" userId="ded3f5c5-00e7-408d-9358-fc292cfa5078" providerId="ADAL" clId="{3DF443AA-1747-475E-B45B-2281F88B300E}" dt="2021-06-21T19:24:00.711" v="55"/>
            <ac:spMkLst>
              <pc:docMk/>
              <pc:sldMasterMk cId="2139821026" sldId="2147483723"/>
              <pc:sldLayoutMk cId="3341647022" sldId="2147483741"/>
              <ac:spMk id="5" creationId="{938BFEDF-4ACB-482D-A439-8CD5AE9DFBBA}"/>
            </ac:spMkLst>
          </pc:spChg>
          <pc:spChg chg="add mod">
            <ac:chgData name="Paul" userId="ded3f5c5-00e7-408d-9358-fc292cfa5078" providerId="ADAL" clId="{3DF443AA-1747-475E-B45B-2281F88B300E}" dt="2021-06-21T19:24:00.711" v="55"/>
            <ac:spMkLst>
              <pc:docMk/>
              <pc:sldMasterMk cId="2139821026" sldId="2147483723"/>
              <pc:sldLayoutMk cId="3341647022" sldId="2147483741"/>
              <ac:spMk id="7" creationId="{FF7BDA8A-A971-43BC-ACB9-A0C9770C8C76}"/>
            </ac:spMkLst>
          </pc:spChg>
          <pc:spChg chg="add mod">
            <ac:chgData name="Paul" userId="ded3f5c5-00e7-408d-9358-fc292cfa5078" providerId="ADAL" clId="{3DF443AA-1747-475E-B45B-2281F88B300E}" dt="2021-06-21T19:24:00.711" v="55"/>
            <ac:spMkLst>
              <pc:docMk/>
              <pc:sldMasterMk cId="2139821026" sldId="2147483723"/>
              <pc:sldLayoutMk cId="3341647022" sldId="2147483741"/>
              <ac:spMk id="8" creationId="{F2E18BDC-6FEC-4CE5-B5B5-B5E7BBFC4792}"/>
            </ac:spMkLst>
          </pc:spChg>
          <pc:spChg chg="add mod">
            <ac:chgData name="Paul" userId="ded3f5c5-00e7-408d-9358-fc292cfa5078" providerId="ADAL" clId="{3DF443AA-1747-475E-B45B-2281F88B300E}" dt="2021-06-21T19:24:00.711" v="55"/>
            <ac:spMkLst>
              <pc:docMk/>
              <pc:sldMasterMk cId="2139821026" sldId="2147483723"/>
              <pc:sldLayoutMk cId="3341647022" sldId="2147483741"/>
              <ac:spMk id="9" creationId="{7191E8F4-43A7-4BBA-8139-C73F8C49624F}"/>
            </ac:spMkLst>
          </pc:spChg>
          <pc:picChg chg="add mod">
            <ac:chgData name="Paul" userId="ded3f5c5-00e7-408d-9358-fc292cfa5078" providerId="ADAL" clId="{3DF443AA-1747-475E-B45B-2281F88B300E}" dt="2021-06-21T19:24:00.711" v="55"/>
            <ac:picMkLst>
              <pc:docMk/>
              <pc:sldMasterMk cId="2139821026" sldId="2147483723"/>
              <pc:sldLayoutMk cId="3341647022" sldId="2147483741"/>
              <ac:picMk id="2" creationId="{58DA815D-459C-40E3-A6F4-829FF8E4CBED}"/>
            </ac:picMkLst>
          </pc:picChg>
          <pc:cxnChg chg="add mod">
            <ac:chgData name="Paul" userId="ded3f5c5-00e7-408d-9358-fc292cfa5078" providerId="ADAL" clId="{3DF443AA-1747-475E-B45B-2281F88B300E}" dt="2021-06-21T19:24:00.711" v="55"/>
            <ac:cxnSpMkLst>
              <pc:docMk/>
              <pc:sldMasterMk cId="2139821026" sldId="2147483723"/>
              <pc:sldLayoutMk cId="3341647022" sldId="2147483741"/>
              <ac:cxnSpMk id="6" creationId="{6F24E9C0-88D3-4019-8100-4C43D26B82A5}"/>
            </ac:cxnSpMkLst>
          </pc:cxnChg>
        </pc:sldLayoutChg>
        <pc:sldLayoutChg chg="ord">
          <pc:chgData name="Paul" userId="ded3f5c5-00e7-408d-9358-fc292cfa5078" providerId="ADAL" clId="{3DF443AA-1747-475E-B45B-2281F88B300E}" dt="2021-06-21T19:21:38.453" v="54" actId="20578"/>
          <pc:sldLayoutMkLst>
            <pc:docMk/>
            <pc:sldMasterMk cId="2139821026" sldId="2147483723"/>
            <pc:sldLayoutMk cId="856180667" sldId="2147483742"/>
          </pc:sldLayoutMkLst>
        </pc:sldLayoutChg>
      </pc:sldMasterChg>
      <pc:sldMasterChg chg="new del mod addSldLayout delSldLayout">
        <pc:chgData name="Paul" userId="ded3f5c5-00e7-408d-9358-fc292cfa5078" providerId="ADAL" clId="{3DF443AA-1747-475E-B45B-2281F88B300E}" dt="2021-06-21T19:21:07.474" v="52" actId="6938"/>
        <pc:sldMasterMkLst>
          <pc:docMk/>
          <pc:sldMasterMk cId="1018582612" sldId="2147483743"/>
        </pc:sldMasterMkLst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309036331" sldId="2147483744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4036012906" sldId="2147483745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263827739" sldId="2147483746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1195067858" sldId="2147483747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2946325486" sldId="2147483748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1968458216" sldId="2147483749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1056706390" sldId="2147483750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3260467155" sldId="2147483751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428938290" sldId="2147483752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2291620807" sldId="2147483753"/>
          </pc:sldLayoutMkLst>
        </pc:sldLayoutChg>
        <pc:sldLayoutChg chg="new del replId">
          <pc:chgData name="Paul" userId="ded3f5c5-00e7-408d-9358-fc292cfa5078" providerId="ADAL" clId="{3DF443AA-1747-475E-B45B-2281F88B300E}" dt="2021-06-21T19:21:07.474" v="52" actId="6938"/>
          <pc:sldLayoutMkLst>
            <pc:docMk/>
            <pc:sldMasterMk cId="1018582612" sldId="2147483743"/>
            <pc:sldLayoutMk cId="673435623" sldId="2147483754"/>
          </pc:sldLayoutMkLst>
        </pc:sldLayoutChg>
      </pc:sldMasterChg>
      <pc:sldMasterChg chg="new mod addSldLayout">
        <pc:chgData name="Paul" userId="ded3f5c5-00e7-408d-9358-fc292cfa5078" providerId="ADAL" clId="{3DF443AA-1747-475E-B45B-2281F88B300E}" dt="2021-06-21T19:21:20.902" v="53" actId="6938"/>
        <pc:sldMasterMkLst>
          <pc:docMk/>
          <pc:sldMasterMk cId="3975332598" sldId="2147483743"/>
        </pc:sldMasterMkLst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2734188054" sldId="2147483744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2466549052" sldId="2147483745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3575527543" sldId="2147483746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1007516672" sldId="2147483747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229007796" sldId="2147483748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190357515" sldId="2147483749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565127277" sldId="2147483750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4123930930" sldId="2147483751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2947606690" sldId="2147483752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1978399429" sldId="2147483753"/>
          </pc:sldLayoutMkLst>
        </pc:sldLayoutChg>
        <pc:sldLayoutChg chg="new replId">
          <pc:chgData name="Paul" userId="ded3f5c5-00e7-408d-9358-fc292cfa5078" providerId="ADAL" clId="{3DF443AA-1747-475E-B45B-2281F88B300E}" dt="2021-06-21T19:21:20.902" v="53" actId="6938"/>
          <pc:sldLayoutMkLst>
            <pc:docMk/>
            <pc:sldMasterMk cId="3975332598" sldId="2147483743"/>
            <pc:sldLayoutMk cId="1315660924" sldId="214748375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6/22/2021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1</a:t>
            </a:fld>
            <a:endParaRPr lang="en-US" sz="120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43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Arial" panose="020B0604020202020204" pitchFamily="34" charset="0"/>
              </a:rPr>
              <a:pPr algn="r" eaLnBrk="1" hangingPunct="1"/>
              <a:t>2</a:t>
            </a:fld>
            <a:endParaRPr lang="en-US" sz="1200" dirty="0">
              <a:latin typeface="Arial" panose="020B0604020202020204" pitchFamily="34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64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Arial" panose="020B0604020202020204" pitchFamily="34" charset="0"/>
              </a:rPr>
              <a:pPr algn="r" eaLnBrk="1" hangingPunct="1"/>
              <a:t>3</a:t>
            </a:fld>
            <a:endParaRPr lang="en-US" sz="1200" dirty="0">
              <a:latin typeface="Arial" panose="020B0604020202020204" pitchFamily="34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1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Arial" panose="020B0604020202020204" pitchFamily="34" charset="0"/>
              </a:rPr>
              <a:pPr algn="r" eaLnBrk="1" hangingPunct="1"/>
              <a:t>4</a:t>
            </a:fld>
            <a:endParaRPr lang="en-US" sz="1200" dirty="0">
              <a:latin typeface="Arial" panose="020B0604020202020204" pitchFamily="34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27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DA815D-459C-40E3-A6F4-829FF8E4CB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FE83EE-8A2D-47EA-B075-879B3BCC689B}"/>
              </a:ext>
            </a:extLst>
          </p:cNvPr>
          <p:cNvSpPr txBox="1"/>
          <p:nvPr userDrawn="1"/>
        </p:nvSpPr>
        <p:spPr>
          <a:xfrm>
            <a:off x="71499" y="6394513"/>
            <a:ext cx="737070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JoAnn Volk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States’ Actions to Expand Telemedicine Access During COVID-19 and Future Policy Considerations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June 2021).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54360C-39C3-409F-8A86-E54BE77220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hart Placeholder 5">
            <a:extLst>
              <a:ext uri="{FF2B5EF4-FFF2-40B4-BE49-F238E27FC236}">
                <a16:creationId xmlns:a16="http://schemas.microsoft.com/office/drawing/2014/main" id="{938BFEDF-4ACB-482D-A439-8CD5AE9DFBBA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438" y="1916832"/>
            <a:ext cx="8961120" cy="3693913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F24E9C0-88D3-4019-8100-4C43D26B82A5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F7BDA8A-A971-43BC-ACB9-A0C9770C8C7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2E18BDC-6FEC-4CE5-B5B5-B5E7BBFC47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7191E8F4-43A7-4BBA-8139-C73F8C49624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598372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j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78598-C745-4953-BF42-FBC635746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A7420-0C65-4234-8177-D08D20FB7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0F7DE-B827-4532-B10B-5DBCFE9E4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2F8F4-2332-4FE3-8EA4-14533B0A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61D76-4F5A-4CA2-97F3-EF85C176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306DE-4640-4DF7-B8A6-A0909514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3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EA60-C769-456E-B73F-BDE2B8ECE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68563D-A660-4C97-B72A-11AF46854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46AF6C-F21C-4472-8976-A19909982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C33A2-0F54-4C7F-A7F8-123AA684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AA1AA-0407-4526-93E7-510015432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3E240-9B9C-4722-914D-77DFE5F9C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06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3FCDC-450C-4CEA-9DBA-41574C70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95A52-CE28-4F1B-ADE6-760F6A61B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854FB-26BB-45F6-BA94-04E7D0080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21381-24E1-45B5-99CB-1C44E9D51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9991A-4EF5-4FC2-9BD6-9B21B732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99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867AD4-D0EC-43E8-80F6-14A83DC58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DA415-75DC-43AE-9817-29696F91D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2BC32-9AD4-44AA-90B3-C22966ED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E7FB3-245E-48CD-9B42-1D24FBCF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854CA-BAA2-4BC6-A8EA-B486E01D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6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37070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JoAnn Volk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States’ Actions to Expand Telemedicine Access During COVID-19 and Future Policy Considerations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June 2021).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916832"/>
            <a:ext cx="8961120" cy="3693913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16BF663-DC62-694A-B4C3-0C73B72697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598372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j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85618066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B30C-69D1-439D-9E11-8151DCEB6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B3A6C7-629D-45B6-9482-49FD954B4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70682-DBB5-4E03-8A70-CE92BD99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3EB26-1E0D-4EC6-81FC-1A2EBAF8D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AD4C1-F59D-40E6-8356-B80BED7D3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8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43DF-9DFD-4D31-A4C9-A886AD864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CCB66-0231-4DCA-9935-B7C9E4AA4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2EA8C-97C3-441C-9018-D373F5C33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9DEE7-004A-4039-8C15-A34C9E1FA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91FC9-10E3-47E5-A8B7-D62C1312C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4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F961B-4589-4B82-82C5-CCB95F1C7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E7E0A-55A2-4243-A494-AE9A401C3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E7AEF-07D5-4E0D-8304-B71F7B22A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A5FB2-C2D9-4749-B88B-BE5A922CD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F0C02-6780-4A83-BEEA-94CD4891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2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EC36D-BFD1-4488-BA1D-DEA99A252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395A4-64B5-402D-B91D-BECAAC40EA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8BD7A-A8CA-4687-B5A5-67EB50769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92E60-B423-4E6B-923F-B3217688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CDCBB-4F17-42AB-A049-EA1C5E67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5CE37-859F-4C01-AB78-C6F29C40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E5ABB-446F-4DC5-A825-C297C4F1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1F6FF-00C4-48B7-8960-5ADF5D927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D7D12E-1577-47CB-9E6C-13AE5A5DA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F4DB7D-4CE2-4FA2-913F-FFD99F149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6D731-802D-44F7-B906-B5E3A9C86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82D1F-8D3A-41CC-A97C-BA6DF3D65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9DDC00-2799-47AE-B094-3937CD1FA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7826B8-9922-454D-9364-D66F0260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0D475-03B2-49BD-8606-92D46EE9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57F45-B901-4A60-9B4F-87D8F5E9E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05C6B1-A704-42D7-8228-F3888F51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9B2DD-C234-4313-802D-F401A94DA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E63158-2262-456F-99CA-D7B92B3FA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DC5749-F211-4E0C-AD2C-6A2C03EE4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DE6C1-3131-4B6F-9E01-2735ACF22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2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957BE6-9FEC-4A25-AD51-2721B3FFF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D6AA3-1965-46AC-A013-21E07F088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7B086-DCFE-4871-AC8E-298901256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EDDE2-7F0F-4947-8DCA-C1C1B447B158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F0800-E494-42FA-9EE6-A88B046A2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57669-9DAD-4658-B249-2378ED7A4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E5711-27C7-4B1E-959B-DA727FB07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3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Freeform 43">
            <a:extLst>
              <a:ext uri="{FF2B5EF4-FFF2-40B4-BE49-F238E27FC236}">
                <a16:creationId xmlns:a16="http://schemas.microsoft.com/office/drawing/2014/main" id="{62414528-7E0F-1149-9802-A586D633AA32}"/>
              </a:ext>
            </a:extLst>
          </p:cNvPr>
          <p:cNvSpPr>
            <a:spLocks/>
          </p:cNvSpPr>
          <p:nvPr/>
        </p:nvSpPr>
        <p:spPr bwMode="auto">
          <a:xfrm>
            <a:off x="7247128" y="2954338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89" name="Rectangle 21">
            <a:extLst>
              <a:ext uri="{FF2B5EF4-FFF2-40B4-BE49-F238E27FC236}">
                <a16:creationId xmlns:a16="http://schemas.microsoft.com/office/drawing/2014/main" id="{460BF97B-DD43-7D47-9F27-10275C30CC74}"/>
              </a:ext>
            </a:extLst>
          </p:cNvPr>
          <p:cNvSpPr/>
          <p:nvPr/>
        </p:nvSpPr>
        <p:spPr>
          <a:xfrm rot="936416">
            <a:off x="2615576" y="1791826"/>
            <a:ext cx="832872" cy="684714"/>
          </a:xfrm>
          <a:custGeom>
            <a:avLst/>
            <a:gdLst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57311 w 857311"/>
              <a:gd name="connsiteY2" fmla="*/ 707892 h 707892"/>
              <a:gd name="connsiteX3" fmla="*/ 0 w 857311"/>
              <a:gd name="connsiteY3" fmla="*/ 707892 h 707892"/>
              <a:gd name="connsiteX4" fmla="*/ 0 w 857311"/>
              <a:gd name="connsiteY4" fmla="*/ 0 h 707892"/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31259 w 857311"/>
              <a:gd name="connsiteY2" fmla="*/ 494434 h 707892"/>
              <a:gd name="connsiteX3" fmla="*/ 857311 w 857311"/>
              <a:gd name="connsiteY3" fmla="*/ 707892 h 707892"/>
              <a:gd name="connsiteX4" fmla="*/ 0 w 857311"/>
              <a:gd name="connsiteY4" fmla="*/ 707892 h 707892"/>
              <a:gd name="connsiteX5" fmla="*/ 0 w 857311"/>
              <a:gd name="connsiteY5" fmla="*/ 0 h 707892"/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31259 w 857311"/>
              <a:gd name="connsiteY2" fmla="*/ 494434 h 707892"/>
              <a:gd name="connsiteX3" fmla="*/ 857311 w 857311"/>
              <a:gd name="connsiteY3" fmla="*/ 707892 h 707892"/>
              <a:gd name="connsiteX4" fmla="*/ 0 w 857311"/>
              <a:gd name="connsiteY4" fmla="*/ 707892 h 707892"/>
              <a:gd name="connsiteX5" fmla="*/ 0 w 857311"/>
              <a:gd name="connsiteY5" fmla="*/ 0 h 707892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1259 w 857311"/>
              <a:gd name="connsiteY2" fmla="*/ 494434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1259 w 857311"/>
              <a:gd name="connsiteY2" fmla="*/ 494434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24972 w 857311"/>
              <a:gd name="connsiteY2" fmla="*/ 377515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3787 w 857311"/>
              <a:gd name="connsiteY2" fmla="*/ 361867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3787 w 857311"/>
              <a:gd name="connsiteY2" fmla="*/ 361867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38417"/>
              <a:gd name="connsiteY0" fmla="*/ 0 h 709327"/>
              <a:gd name="connsiteX1" fmla="*/ 838417 w 838417"/>
              <a:gd name="connsiteY1" fmla="*/ 97581 h 709327"/>
              <a:gd name="connsiteX2" fmla="*/ 833787 w 838417"/>
              <a:gd name="connsiteY2" fmla="*/ 361867 h 709327"/>
              <a:gd name="connsiteX3" fmla="*/ 804968 w 838417"/>
              <a:gd name="connsiteY3" fmla="*/ 709327 h 709327"/>
              <a:gd name="connsiteX4" fmla="*/ 0 w 838417"/>
              <a:gd name="connsiteY4" fmla="*/ 707892 h 709327"/>
              <a:gd name="connsiteX5" fmla="*/ 0 w 838417"/>
              <a:gd name="connsiteY5" fmla="*/ 0 h 709327"/>
              <a:gd name="connsiteX0" fmla="*/ 0 w 833787"/>
              <a:gd name="connsiteY0" fmla="*/ 0 h 709327"/>
              <a:gd name="connsiteX1" fmla="*/ 832302 w 833787"/>
              <a:gd name="connsiteY1" fmla="*/ 99289 h 709327"/>
              <a:gd name="connsiteX2" fmla="*/ 833787 w 833787"/>
              <a:gd name="connsiteY2" fmla="*/ 361867 h 709327"/>
              <a:gd name="connsiteX3" fmla="*/ 804968 w 833787"/>
              <a:gd name="connsiteY3" fmla="*/ 709327 h 709327"/>
              <a:gd name="connsiteX4" fmla="*/ 0 w 833787"/>
              <a:gd name="connsiteY4" fmla="*/ 707892 h 709327"/>
              <a:gd name="connsiteX5" fmla="*/ 0 w 833787"/>
              <a:gd name="connsiteY5" fmla="*/ 0 h 709327"/>
              <a:gd name="connsiteX0" fmla="*/ 0 w 833787"/>
              <a:gd name="connsiteY0" fmla="*/ 0 h 709327"/>
              <a:gd name="connsiteX1" fmla="*/ 725614 w 833787"/>
              <a:gd name="connsiteY1" fmla="*/ 69022 h 709327"/>
              <a:gd name="connsiteX2" fmla="*/ 832302 w 833787"/>
              <a:gd name="connsiteY2" fmla="*/ 99289 h 709327"/>
              <a:gd name="connsiteX3" fmla="*/ 833787 w 833787"/>
              <a:gd name="connsiteY3" fmla="*/ 361867 h 709327"/>
              <a:gd name="connsiteX4" fmla="*/ 804968 w 833787"/>
              <a:gd name="connsiteY4" fmla="*/ 709327 h 709327"/>
              <a:gd name="connsiteX5" fmla="*/ 0 w 833787"/>
              <a:gd name="connsiteY5" fmla="*/ 707892 h 709327"/>
              <a:gd name="connsiteX6" fmla="*/ 0 w 833787"/>
              <a:gd name="connsiteY6" fmla="*/ 0 h 709327"/>
              <a:gd name="connsiteX0" fmla="*/ 0 w 833787"/>
              <a:gd name="connsiteY0" fmla="*/ 32750 h 742077"/>
              <a:gd name="connsiteX1" fmla="*/ 240307 w 833787"/>
              <a:gd name="connsiteY1" fmla="*/ 158219 h 742077"/>
              <a:gd name="connsiteX2" fmla="*/ 725614 w 833787"/>
              <a:gd name="connsiteY2" fmla="*/ 101772 h 742077"/>
              <a:gd name="connsiteX3" fmla="*/ 832302 w 833787"/>
              <a:gd name="connsiteY3" fmla="*/ 132039 h 742077"/>
              <a:gd name="connsiteX4" fmla="*/ 833787 w 833787"/>
              <a:gd name="connsiteY4" fmla="*/ 394617 h 742077"/>
              <a:gd name="connsiteX5" fmla="*/ 804968 w 833787"/>
              <a:gd name="connsiteY5" fmla="*/ 742077 h 742077"/>
              <a:gd name="connsiteX6" fmla="*/ 0 w 833787"/>
              <a:gd name="connsiteY6" fmla="*/ 740642 h 742077"/>
              <a:gd name="connsiteX7" fmla="*/ 0 w 833787"/>
              <a:gd name="connsiteY7" fmla="*/ 32750 h 742077"/>
              <a:gd name="connsiteX0" fmla="*/ 30033 w 833787"/>
              <a:gd name="connsiteY0" fmla="*/ 44684 h 670097"/>
              <a:gd name="connsiteX1" fmla="*/ 240307 w 833787"/>
              <a:gd name="connsiteY1" fmla="*/ 86239 h 670097"/>
              <a:gd name="connsiteX2" fmla="*/ 725614 w 833787"/>
              <a:gd name="connsiteY2" fmla="*/ 29792 h 670097"/>
              <a:gd name="connsiteX3" fmla="*/ 832302 w 833787"/>
              <a:gd name="connsiteY3" fmla="*/ 60059 h 670097"/>
              <a:gd name="connsiteX4" fmla="*/ 833787 w 833787"/>
              <a:gd name="connsiteY4" fmla="*/ 322637 h 670097"/>
              <a:gd name="connsiteX5" fmla="*/ 804968 w 833787"/>
              <a:gd name="connsiteY5" fmla="*/ 670097 h 670097"/>
              <a:gd name="connsiteX6" fmla="*/ 0 w 833787"/>
              <a:gd name="connsiteY6" fmla="*/ 668662 h 670097"/>
              <a:gd name="connsiteX7" fmla="*/ 30033 w 833787"/>
              <a:gd name="connsiteY7" fmla="*/ 44684 h 670097"/>
              <a:gd name="connsiteX0" fmla="*/ 30033 w 833787"/>
              <a:gd name="connsiteY0" fmla="*/ 59301 h 684714"/>
              <a:gd name="connsiteX1" fmla="*/ 133467 w 833787"/>
              <a:gd name="connsiteY1" fmla="*/ 25210 h 684714"/>
              <a:gd name="connsiteX2" fmla="*/ 240307 w 833787"/>
              <a:gd name="connsiteY2" fmla="*/ 100856 h 684714"/>
              <a:gd name="connsiteX3" fmla="*/ 725614 w 833787"/>
              <a:gd name="connsiteY3" fmla="*/ 44409 h 684714"/>
              <a:gd name="connsiteX4" fmla="*/ 832302 w 833787"/>
              <a:gd name="connsiteY4" fmla="*/ 74676 h 684714"/>
              <a:gd name="connsiteX5" fmla="*/ 833787 w 833787"/>
              <a:gd name="connsiteY5" fmla="*/ 337254 h 684714"/>
              <a:gd name="connsiteX6" fmla="*/ 804968 w 833787"/>
              <a:gd name="connsiteY6" fmla="*/ 684714 h 684714"/>
              <a:gd name="connsiteX7" fmla="*/ 0 w 833787"/>
              <a:gd name="connsiteY7" fmla="*/ 683279 h 684714"/>
              <a:gd name="connsiteX8" fmla="*/ 30033 w 833787"/>
              <a:gd name="connsiteY8" fmla="*/ 59301 h 684714"/>
              <a:gd name="connsiteX0" fmla="*/ 30033 w 833787"/>
              <a:gd name="connsiteY0" fmla="*/ 59301 h 684714"/>
              <a:gd name="connsiteX1" fmla="*/ 133467 w 833787"/>
              <a:gd name="connsiteY1" fmla="*/ 25210 h 684714"/>
              <a:gd name="connsiteX2" fmla="*/ 240307 w 833787"/>
              <a:gd name="connsiteY2" fmla="*/ 100856 h 684714"/>
              <a:gd name="connsiteX3" fmla="*/ 725614 w 833787"/>
              <a:gd name="connsiteY3" fmla="*/ 44409 h 684714"/>
              <a:gd name="connsiteX4" fmla="*/ 832302 w 833787"/>
              <a:gd name="connsiteY4" fmla="*/ 74676 h 684714"/>
              <a:gd name="connsiteX5" fmla="*/ 770204 w 833787"/>
              <a:gd name="connsiteY5" fmla="*/ 322049 h 684714"/>
              <a:gd name="connsiteX6" fmla="*/ 833787 w 833787"/>
              <a:gd name="connsiteY6" fmla="*/ 337254 h 684714"/>
              <a:gd name="connsiteX7" fmla="*/ 804968 w 833787"/>
              <a:gd name="connsiteY7" fmla="*/ 684714 h 684714"/>
              <a:gd name="connsiteX8" fmla="*/ 0 w 833787"/>
              <a:gd name="connsiteY8" fmla="*/ 683279 h 684714"/>
              <a:gd name="connsiteX9" fmla="*/ 30033 w 833787"/>
              <a:gd name="connsiteY9" fmla="*/ 59301 h 684714"/>
              <a:gd name="connsiteX0" fmla="*/ 30033 w 832872"/>
              <a:gd name="connsiteY0" fmla="*/ 59301 h 684714"/>
              <a:gd name="connsiteX1" fmla="*/ 133467 w 832872"/>
              <a:gd name="connsiteY1" fmla="*/ 25210 h 684714"/>
              <a:gd name="connsiteX2" fmla="*/ 240307 w 832872"/>
              <a:gd name="connsiteY2" fmla="*/ 100856 h 684714"/>
              <a:gd name="connsiteX3" fmla="*/ 725614 w 832872"/>
              <a:gd name="connsiteY3" fmla="*/ 44409 h 684714"/>
              <a:gd name="connsiteX4" fmla="*/ 832302 w 832872"/>
              <a:gd name="connsiteY4" fmla="*/ 74676 h 684714"/>
              <a:gd name="connsiteX5" fmla="*/ 770204 w 832872"/>
              <a:gd name="connsiteY5" fmla="*/ 322049 h 684714"/>
              <a:gd name="connsiteX6" fmla="*/ 819847 w 832872"/>
              <a:gd name="connsiteY6" fmla="*/ 334555 h 684714"/>
              <a:gd name="connsiteX7" fmla="*/ 804968 w 832872"/>
              <a:gd name="connsiteY7" fmla="*/ 684714 h 684714"/>
              <a:gd name="connsiteX8" fmla="*/ 0 w 832872"/>
              <a:gd name="connsiteY8" fmla="*/ 683279 h 684714"/>
              <a:gd name="connsiteX9" fmla="*/ 30033 w 832872"/>
              <a:gd name="connsiteY9" fmla="*/ 59301 h 68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32872" h="684714">
                <a:moveTo>
                  <a:pt x="30033" y="59301"/>
                </a:moveTo>
                <a:cubicBezTo>
                  <a:pt x="51662" y="-44711"/>
                  <a:pt x="98421" y="18284"/>
                  <a:pt x="133467" y="25210"/>
                </a:cubicBezTo>
                <a:cubicBezTo>
                  <a:pt x="168513" y="32136"/>
                  <a:pt x="141001" y="103322"/>
                  <a:pt x="240307" y="100856"/>
                </a:cubicBezTo>
                <a:cubicBezTo>
                  <a:pt x="339613" y="98390"/>
                  <a:pt x="629243" y="29451"/>
                  <a:pt x="725614" y="44409"/>
                </a:cubicBezTo>
                <a:lnTo>
                  <a:pt x="832302" y="74676"/>
                </a:lnTo>
                <a:cubicBezTo>
                  <a:pt x="839853" y="125311"/>
                  <a:pt x="769957" y="278286"/>
                  <a:pt x="770204" y="322049"/>
                </a:cubicBezTo>
                <a:cubicBezTo>
                  <a:pt x="770452" y="365812"/>
                  <a:pt x="814173" y="278473"/>
                  <a:pt x="819847" y="334555"/>
                </a:cubicBezTo>
                <a:cubicBezTo>
                  <a:pt x="745881" y="369458"/>
                  <a:pt x="824984" y="480276"/>
                  <a:pt x="804968" y="684714"/>
                </a:cubicBezTo>
                <a:lnTo>
                  <a:pt x="0" y="683279"/>
                </a:lnTo>
                <a:lnTo>
                  <a:pt x="30033" y="59301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222AEDE-FEA1-AD4C-B220-DF40B3627307}"/>
              </a:ext>
            </a:extLst>
          </p:cNvPr>
          <p:cNvSpPr/>
          <p:nvPr/>
        </p:nvSpPr>
        <p:spPr>
          <a:xfrm>
            <a:off x="6934666" y="2751458"/>
            <a:ext cx="498982" cy="591889"/>
          </a:xfrm>
          <a:custGeom>
            <a:avLst/>
            <a:gdLst>
              <a:gd name="connsiteX0" fmla="*/ 0 w 340181"/>
              <a:gd name="connsiteY0" fmla="*/ 0 h 487364"/>
              <a:gd name="connsiteX1" fmla="*/ 340181 w 340181"/>
              <a:gd name="connsiteY1" fmla="*/ 0 h 487364"/>
              <a:gd name="connsiteX2" fmla="*/ 340181 w 340181"/>
              <a:gd name="connsiteY2" fmla="*/ 487364 h 487364"/>
              <a:gd name="connsiteX3" fmla="*/ 0 w 340181"/>
              <a:gd name="connsiteY3" fmla="*/ 487364 h 487364"/>
              <a:gd name="connsiteX4" fmla="*/ 0 w 340181"/>
              <a:gd name="connsiteY4" fmla="*/ 0 h 487364"/>
              <a:gd name="connsiteX0" fmla="*/ 0 w 449319"/>
              <a:gd name="connsiteY0" fmla="*/ 104938 h 592302"/>
              <a:gd name="connsiteX1" fmla="*/ 340181 w 449319"/>
              <a:gd name="connsiteY1" fmla="*/ 104938 h 592302"/>
              <a:gd name="connsiteX2" fmla="*/ 449319 w 449319"/>
              <a:gd name="connsiteY2" fmla="*/ 11205 h 592302"/>
              <a:gd name="connsiteX3" fmla="*/ 340181 w 449319"/>
              <a:gd name="connsiteY3" fmla="*/ 592302 h 592302"/>
              <a:gd name="connsiteX4" fmla="*/ 0 w 449319"/>
              <a:gd name="connsiteY4" fmla="*/ 592302 h 592302"/>
              <a:gd name="connsiteX5" fmla="*/ 0 w 449319"/>
              <a:gd name="connsiteY5" fmla="*/ 104938 h 592302"/>
              <a:gd name="connsiteX0" fmla="*/ 0 w 459816"/>
              <a:gd name="connsiteY0" fmla="*/ 104938 h 592302"/>
              <a:gd name="connsiteX1" fmla="*/ 340181 w 459816"/>
              <a:gd name="connsiteY1" fmla="*/ 104938 h 592302"/>
              <a:gd name="connsiteX2" fmla="*/ 449319 w 459816"/>
              <a:gd name="connsiteY2" fmla="*/ 11205 h 592302"/>
              <a:gd name="connsiteX3" fmla="*/ 340181 w 459816"/>
              <a:gd name="connsiteY3" fmla="*/ 592302 h 592302"/>
              <a:gd name="connsiteX4" fmla="*/ 0 w 459816"/>
              <a:gd name="connsiteY4" fmla="*/ 592302 h 592302"/>
              <a:gd name="connsiteX5" fmla="*/ 0 w 459816"/>
              <a:gd name="connsiteY5" fmla="*/ 104938 h 592302"/>
              <a:gd name="connsiteX0" fmla="*/ 0 w 497916"/>
              <a:gd name="connsiteY0" fmla="*/ 104938 h 592302"/>
              <a:gd name="connsiteX1" fmla="*/ 340181 w 497916"/>
              <a:gd name="connsiteY1" fmla="*/ 104938 h 592302"/>
              <a:gd name="connsiteX2" fmla="*/ 449319 w 497916"/>
              <a:gd name="connsiteY2" fmla="*/ 11205 h 592302"/>
              <a:gd name="connsiteX3" fmla="*/ 493768 w 497916"/>
              <a:gd name="connsiteY3" fmla="*/ 227105 h 592302"/>
              <a:gd name="connsiteX4" fmla="*/ 340181 w 497916"/>
              <a:gd name="connsiteY4" fmla="*/ 592302 h 592302"/>
              <a:gd name="connsiteX5" fmla="*/ 0 w 497916"/>
              <a:gd name="connsiteY5" fmla="*/ 592302 h 592302"/>
              <a:gd name="connsiteX6" fmla="*/ 0 w 497916"/>
              <a:gd name="connsiteY6" fmla="*/ 104938 h 592302"/>
              <a:gd name="connsiteX0" fmla="*/ 0 w 497916"/>
              <a:gd name="connsiteY0" fmla="*/ 104938 h 592302"/>
              <a:gd name="connsiteX1" fmla="*/ 340181 w 497916"/>
              <a:gd name="connsiteY1" fmla="*/ 104938 h 592302"/>
              <a:gd name="connsiteX2" fmla="*/ 449319 w 497916"/>
              <a:gd name="connsiteY2" fmla="*/ 11205 h 592302"/>
              <a:gd name="connsiteX3" fmla="*/ 493768 w 497916"/>
              <a:gd name="connsiteY3" fmla="*/ 227105 h 592302"/>
              <a:gd name="connsiteX4" fmla="*/ 379468 w 497916"/>
              <a:gd name="connsiteY4" fmla="*/ 493805 h 592302"/>
              <a:gd name="connsiteX5" fmla="*/ 340181 w 497916"/>
              <a:gd name="connsiteY5" fmla="*/ 592302 h 592302"/>
              <a:gd name="connsiteX6" fmla="*/ 0 w 497916"/>
              <a:gd name="connsiteY6" fmla="*/ 592302 h 592302"/>
              <a:gd name="connsiteX7" fmla="*/ 0 w 497916"/>
              <a:gd name="connsiteY7" fmla="*/ 104938 h 592302"/>
              <a:gd name="connsiteX0" fmla="*/ 0 w 497916"/>
              <a:gd name="connsiteY0" fmla="*/ 104938 h 598652"/>
              <a:gd name="connsiteX1" fmla="*/ 340181 w 497916"/>
              <a:gd name="connsiteY1" fmla="*/ 104938 h 598652"/>
              <a:gd name="connsiteX2" fmla="*/ 449319 w 497916"/>
              <a:gd name="connsiteY2" fmla="*/ 11205 h 598652"/>
              <a:gd name="connsiteX3" fmla="*/ 493768 w 497916"/>
              <a:gd name="connsiteY3" fmla="*/ 227105 h 598652"/>
              <a:gd name="connsiteX4" fmla="*/ 379468 w 497916"/>
              <a:gd name="connsiteY4" fmla="*/ 493805 h 598652"/>
              <a:gd name="connsiteX5" fmla="*/ 244931 w 497916"/>
              <a:gd name="connsiteY5" fmla="*/ 598652 h 598652"/>
              <a:gd name="connsiteX6" fmla="*/ 0 w 497916"/>
              <a:gd name="connsiteY6" fmla="*/ 592302 h 598652"/>
              <a:gd name="connsiteX7" fmla="*/ 0 w 497916"/>
              <a:gd name="connsiteY7" fmla="*/ 104938 h 598652"/>
              <a:gd name="connsiteX0" fmla="*/ 0 w 497916"/>
              <a:gd name="connsiteY0" fmla="*/ 101437 h 595151"/>
              <a:gd name="connsiteX1" fmla="*/ 340181 w 497916"/>
              <a:gd name="connsiteY1" fmla="*/ 101437 h 595151"/>
              <a:gd name="connsiteX2" fmla="*/ 392168 w 497916"/>
              <a:gd name="connsiteY2" fmla="*/ 45804 h 595151"/>
              <a:gd name="connsiteX3" fmla="*/ 449319 w 497916"/>
              <a:gd name="connsiteY3" fmla="*/ 7704 h 595151"/>
              <a:gd name="connsiteX4" fmla="*/ 493768 w 497916"/>
              <a:gd name="connsiteY4" fmla="*/ 223604 h 595151"/>
              <a:gd name="connsiteX5" fmla="*/ 379468 w 497916"/>
              <a:gd name="connsiteY5" fmla="*/ 490304 h 595151"/>
              <a:gd name="connsiteX6" fmla="*/ 244931 w 497916"/>
              <a:gd name="connsiteY6" fmla="*/ 595151 h 595151"/>
              <a:gd name="connsiteX7" fmla="*/ 0 w 497916"/>
              <a:gd name="connsiteY7" fmla="*/ 588801 h 595151"/>
              <a:gd name="connsiteX8" fmla="*/ 0 w 497916"/>
              <a:gd name="connsiteY8" fmla="*/ 101437 h 595151"/>
              <a:gd name="connsiteX0" fmla="*/ 0 w 497916"/>
              <a:gd name="connsiteY0" fmla="*/ 101437 h 595151"/>
              <a:gd name="connsiteX1" fmla="*/ 340181 w 497916"/>
              <a:gd name="connsiteY1" fmla="*/ 101437 h 595151"/>
              <a:gd name="connsiteX2" fmla="*/ 392168 w 497916"/>
              <a:gd name="connsiteY2" fmla="*/ 45804 h 595151"/>
              <a:gd name="connsiteX3" fmla="*/ 449319 w 497916"/>
              <a:gd name="connsiteY3" fmla="*/ 7704 h 595151"/>
              <a:gd name="connsiteX4" fmla="*/ 493768 w 497916"/>
              <a:gd name="connsiteY4" fmla="*/ 223604 h 595151"/>
              <a:gd name="connsiteX5" fmla="*/ 468368 w 497916"/>
              <a:gd name="connsiteY5" fmla="*/ 382354 h 595151"/>
              <a:gd name="connsiteX6" fmla="*/ 379468 w 497916"/>
              <a:gd name="connsiteY6" fmla="*/ 490304 h 595151"/>
              <a:gd name="connsiteX7" fmla="*/ 244931 w 497916"/>
              <a:gd name="connsiteY7" fmla="*/ 595151 h 595151"/>
              <a:gd name="connsiteX8" fmla="*/ 0 w 497916"/>
              <a:gd name="connsiteY8" fmla="*/ 588801 h 595151"/>
              <a:gd name="connsiteX9" fmla="*/ 0 w 497916"/>
              <a:gd name="connsiteY9" fmla="*/ 101437 h 595151"/>
              <a:gd name="connsiteX0" fmla="*/ 0 w 497916"/>
              <a:gd name="connsiteY0" fmla="*/ 101437 h 595151"/>
              <a:gd name="connsiteX1" fmla="*/ 340181 w 497916"/>
              <a:gd name="connsiteY1" fmla="*/ 101437 h 595151"/>
              <a:gd name="connsiteX2" fmla="*/ 392168 w 497916"/>
              <a:gd name="connsiteY2" fmla="*/ 45804 h 595151"/>
              <a:gd name="connsiteX3" fmla="*/ 449319 w 497916"/>
              <a:gd name="connsiteY3" fmla="*/ 7704 h 595151"/>
              <a:gd name="connsiteX4" fmla="*/ 493768 w 497916"/>
              <a:gd name="connsiteY4" fmla="*/ 223604 h 595151"/>
              <a:gd name="connsiteX5" fmla="*/ 468368 w 497916"/>
              <a:gd name="connsiteY5" fmla="*/ 382354 h 595151"/>
              <a:gd name="connsiteX6" fmla="*/ 379468 w 497916"/>
              <a:gd name="connsiteY6" fmla="*/ 490304 h 595151"/>
              <a:gd name="connsiteX7" fmla="*/ 315968 w 497916"/>
              <a:gd name="connsiteY7" fmla="*/ 585554 h 595151"/>
              <a:gd name="connsiteX8" fmla="*/ 244931 w 497916"/>
              <a:gd name="connsiteY8" fmla="*/ 595151 h 595151"/>
              <a:gd name="connsiteX9" fmla="*/ 0 w 497916"/>
              <a:gd name="connsiteY9" fmla="*/ 588801 h 595151"/>
              <a:gd name="connsiteX10" fmla="*/ 0 w 497916"/>
              <a:gd name="connsiteY10" fmla="*/ 101437 h 595151"/>
              <a:gd name="connsiteX0" fmla="*/ 0 w 497916"/>
              <a:gd name="connsiteY0" fmla="*/ 102200 h 595914"/>
              <a:gd name="connsiteX1" fmla="*/ 340181 w 497916"/>
              <a:gd name="connsiteY1" fmla="*/ 102200 h 595914"/>
              <a:gd name="connsiteX2" fmla="*/ 398518 w 497916"/>
              <a:gd name="connsiteY2" fmla="*/ 40217 h 595914"/>
              <a:gd name="connsiteX3" fmla="*/ 449319 w 497916"/>
              <a:gd name="connsiteY3" fmla="*/ 8467 h 595914"/>
              <a:gd name="connsiteX4" fmla="*/ 493768 w 497916"/>
              <a:gd name="connsiteY4" fmla="*/ 224367 h 595914"/>
              <a:gd name="connsiteX5" fmla="*/ 468368 w 497916"/>
              <a:gd name="connsiteY5" fmla="*/ 383117 h 595914"/>
              <a:gd name="connsiteX6" fmla="*/ 379468 w 497916"/>
              <a:gd name="connsiteY6" fmla="*/ 491067 h 595914"/>
              <a:gd name="connsiteX7" fmla="*/ 315968 w 497916"/>
              <a:gd name="connsiteY7" fmla="*/ 586317 h 595914"/>
              <a:gd name="connsiteX8" fmla="*/ 244931 w 497916"/>
              <a:gd name="connsiteY8" fmla="*/ 595914 h 595914"/>
              <a:gd name="connsiteX9" fmla="*/ 0 w 497916"/>
              <a:gd name="connsiteY9" fmla="*/ 589564 h 595914"/>
              <a:gd name="connsiteX10" fmla="*/ 0 w 497916"/>
              <a:gd name="connsiteY10" fmla="*/ 102200 h 595914"/>
              <a:gd name="connsiteX0" fmla="*/ 0 w 497916"/>
              <a:gd name="connsiteY0" fmla="*/ 98175 h 591889"/>
              <a:gd name="connsiteX1" fmla="*/ 340181 w 497916"/>
              <a:gd name="connsiteY1" fmla="*/ 98175 h 591889"/>
              <a:gd name="connsiteX2" fmla="*/ 341368 w 497916"/>
              <a:gd name="connsiteY2" fmla="*/ 93342 h 591889"/>
              <a:gd name="connsiteX3" fmla="*/ 449319 w 497916"/>
              <a:gd name="connsiteY3" fmla="*/ 4442 h 591889"/>
              <a:gd name="connsiteX4" fmla="*/ 493768 w 497916"/>
              <a:gd name="connsiteY4" fmla="*/ 220342 h 591889"/>
              <a:gd name="connsiteX5" fmla="*/ 468368 w 497916"/>
              <a:gd name="connsiteY5" fmla="*/ 379092 h 591889"/>
              <a:gd name="connsiteX6" fmla="*/ 379468 w 497916"/>
              <a:gd name="connsiteY6" fmla="*/ 487042 h 591889"/>
              <a:gd name="connsiteX7" fmla="*/ 315968 w 497916"/>
              <a:gd name="connsiteY7" fmla="*/ 582292 h 591889"/>
              <a:gd name="connsiteX8" fmla="*/ 244931 w 497916"/>
              <a:gd name="connsiteY8" fmla="*/ 591889 h 591889"/>
              <a:gd name="connsiteX9" fmla="*/ 0 w 497916"/>
              <a:gd name="connsiteY9" fmla="*/ 585539 h 591889"/>
              <a:gd name="connsiteX10" fmla="*/ 0 w 497916"/>
              <a:gd name="connsiteY10" fmla="*/ 98175 h 591889"/>
              <a:gd name="connsiteX0" fmla="*/ 0 w 497916"/>
              <a:gd name="connsiteY0" fmla="*/ 98175 h 591889"/>
              <a:gd name="connsiteX1" fmla="*/ 246118 w 497916"/>
              <a:gd name="connsiteY1" fmla="*/ 118742 h 591889"/>
              <a:gd name="connsiteX2" fmla="*/ 340181 w 497916"/>
              <a:gd name="connsiteY2" fmla="*/ 98175 h 591889"/>
              <a:gd name="connsiteX3" fmla="*/ 341368 w 497916"/>
              <a:gd name="connsiteY3" fmla="*/ 93342 h 591889"/>
              <a:gd name="connsiteX4" fmla="*/ 449319 w 497916"/>
              <a:gd name="connsiteY4" fmla="*/ 4442 h 591889"/>
              <a:gd name="connsiteX5" fmla="*/ 493768 w 497916"/>
              <a:gd name="connsiteY5" fmla="*/ 220342 h 591889"/>
              <a:gd name="connsiteX6" fmla="*/ 468368 w 497916"/>
              <a:gd name="connsiteY6" fmla="*/ 379092 h 591889"/>
              <a:gd name="connsiteX7" fmla="*/ 379468 w 497916"/>
              <a:gd name="connsiteY7" fmla="*/ 487042 h 591889"/>
              <a:gd name="connsiteX8" fmla="*/ 315968 w 497916"/>
              <a:gd name="connsiteY8" fmla="*/ 582292 h 591889"/>
              <a:gd name="connsiteX9" fmla="*/ 244931 w 497916"/>
              <a:gd name="connsiteY9" fmla="*/ 591889 h 591889"/>
              <a:gd name="connsiteX10" fmla="*/ 0 w 497916"/>
              <a:gd name="connsiteY10" fmla="*/ 585539 h 591889"/>
              <a:gd name="connsiteX11" fmla="*/ 0 w 497916"/>
              <a:gd name="connsiteY11" fmla="*/ 98175 h 591889"/>
              <a:gd name="connsiteX0" fmla="*/ 0 w 497916"/>
              <a:gd name="connsiteY0" fmla="*/ 98175 h 591889"/>
              <a:gd name="connsiteX1" fmla="*/ 201668 w 497916"/>
              <a:gd name="connsiteY1" fmla="*/ 112392 h 591889"/>
              <a:gd name="connsiteX2" fmla="*/ 246118 w 497916"/>
              <a:gd name="connsiteY2" fmla="*/ 118742 h 591889"/>
              <a:gd name="connsiteX3" fmla="*/ 340181 w 497916"/>
              <a:gd name="connsiteY3" fmla="*/ 98175 h 591889"/>
              <a:gd name="connsiteX4" fmla="*/ 341368 w 497916"/>
              <a:gd name="connsiteY4" fmla="*/ 93342 h 591889"/>
              <a:gd name="connsiteX5" fmla="*/ 449319 w 497916"/>
              <a:gd name="connsiteY5" fmla="*/ 4442 h 591889"/>
              <a:gd name="connsiteX6" fmla="*/ 493768 w 497916"/>
              <a:gd name="connsiteY6" fmla="*/ 220342 h 591889"/>
              <a:gd name="connsiteX7" fmla="*/ 468368 w 497916"/>
              <a:gd name="connsiteY7" fmla="*/ 379092 h 591889"/>
              <a:gd name="connsiteX8" fmla="*/ 379468 w 497916"/>
              <a:gd name="connsiteY8" fmla="*/ 487042 h 591889"/>
              <a:gd name="connsiteX9" fmla="*/ 315968 w 497916"/>
              <a:gd name="connsiteY9" fmla="*/ 582292 h 591889"/>
              <a:gd name="connsiteX10" fmla="*/ 244931 w 497916"/>
              <a:gd name="connsiteY10" fmla="*/ 591889 h 591889"/>
              <a:gd name="connsiteX11" fmla="*/ 0 w 497916"/>
              <a:gd name="connsiteY11" fmla="*/ 585539 h 591889"/>
              <a:gd name="connsiteX12" fmla="*/ 0 w 497916"/>
              <a:gd name="connsiteY12" fmla="*/ 98175 h 591889"/>
              <a:gd name="connsiteX0" fmla="*/ 0 w 497916"/>
              <a:gd name="connsiteY0" fmla="*/ 98175 h 591889"/>
              <a:gd name="connsiteX1" fmla="*/ 55618 w 497916"/>
              <a:gd name="connsiteY1" fmla="*/ 86992 h 591889"/>
              <a:gd name="connsiteX2" fmla="*/ 201668 w 497916"/>
              <a:gd name="connsiteY2" fmla="*/ 112392 h 591889"/>
              <a:gd name="connsiteX3" fmla="*/ 246118 w 497916"/>
              <a:gd name="connsiteY3" fmla="*/ 118742 h 591889"/>
              <a:gd name="connsiteX4" fmla="*/ 340181 w 497916"/>
              <a:gd name="connsiteY4" fmla="*/ 98175 h 591889"/>
              <a:gd name="connsiteX5" fmla="*/ 341368 w 497916"/>
              <a:gd name="connsiteY5" fmla="*/ 93342 h 591889"/>
              <a:gd name="connsiteX6" fmla="*/ 449319 w 497916"/>
              <a:gd name="connsiteY6" fmla="*/ 4442 h 591889"/>
              <a:gd name="connsiteX7" fmla="*/ 493768 w 497916"/>
              <a:gd name="connsiteY7" fmla="*/ 220342 h 591889"/>
              <a:gd name="connsiteX8" fmla="*/ 468368 w 497916"/>
              <a:gd name="connsiteY8" fmla="*/ 379092 h 591889"/>
              <a:gd name="connsiteX9" fmla="*/ 379468 w 497916"/>
              <a:gd name="connsiteY9" fmla="*/ 487042 h 591889"/>
              <a:gd name="connsiteX10" fmla="*/ 315968 w 497916"/>
              <a:gd name="connsiteY10" fmla="*/ 582292 h 591889"/>
              <a:gd name="connsiteX11" fmla="*/ 244931 w 497916"/>
              <a:gd name="connsiteY11" fmla="*/ 591889 h 591889"/>
              <a:gd name="connsiteX12" fmla="*/ 0 w 497916"/>
              <a:gd name="connsiteY12" fmla="*/ 585539 h 591889"/>
              <a:gd name="connsiteX13" fmla="*/ 0 w 497916"/>
              <a:gd name="connsiteY13" fmla="*/ 98175 h 591889"/>
              <a:gd name="connsiteX0" fmla="*/ 2 w 497918"/>
              <a:gd name="connsiteY0" fmla="*/ 98175 h 591889"/>
              <a:gd name="connsiteX1" fmla="*/ 30220 w 497918"/>
              <a:gd name="connsiteY1" fmla="*/ 99692 h 591889"/>
              <a:gd name="connsiteX2" fmla="*/ 55620 w 497918"/>
              <a:gd name="connsiteY2" fmla="*/ 86992 h 591889"/>
              <a:gd name="connsiteX3" fmla="*/ 201670 w 497918"/>
              <a:gd name="connsiteY3" fmla="*/ 112392 h 591889"/>
              <a:gd name="connsiteX4" fmla="*/ 246120 w 497918"/>
              <a:gd name="connsiteY4" fmla="*/ 118742 h 591889"/>
              <a:gd name="connsiteX5" fmla="*/ 340183 w 497918"/>
              <a:gd name="connsiteY5" fmla="*/ 98175 h 591889"/>
              <a:gd name="connsiteX6" fmla="*/ 341370 w 497918"/>
              <a:gd name="connsiteY6" fmla="*/ 93342 h 591889"/>
              <a:gd name="connsiteX7" fmla="*/ 449321 w 497918"/>
              <a:gd name="connsiteY7" fmla="*/ 4442 h 591889"/>
              <a:gd name="connsiteX8" fmla="*/ 493770 w 497918"/>
              <a:gd name="connsiteY8" fmla="*/ 220342 h 591889"/>
              <a:gd name="connsiteX9" fmla="*/ 468370 w 497918"/>
              <a:gd name="connsiteY9" fmla="*/ 379092 h 591889"/>
              <a:gd name="connsiteX10" fmla="*/ 379470 w 497918"/>
              <a:gd name="connsiteY10" fmla="*/ 487042 h 591889"/>
              <a:gd name="connsiteX11" fmla="*/ 315970 w 497918"/>
              <a:gd name="connsiteY11" fmla="*/ 582292 h 591889"/>
              <a:gd name="connsiteX12" fmla="*/ 244933 w 497918"/>
              <a:gd name="connsiteY12" fmla="*/ 591889 h 591889"/>
              <a:gd name="connsiteX13" fmla="*/ 2 w 497918"/>
              <a:gd name="connsiteY13" fmla="*/ 585539 h 591889"/>
              <a:gd name="connsiteX14" fmla="*/ 2 w 497918"/>
              <a:gd name="connsiteY14" fmla="*/ 98175 h 591889"/>
              <a:gd name="connsiteX0" fmla="*/ 0 w 497916"/>
              <a:gd name="connsiteY0" fmla="*/ 98175 h 591889"/>
              <a:gd name="connsiteX1" fmla="*/ 45717 w 497916"/>
              <a:gd name="connsiteY1" fmla="*/ 99692 h 591889"/>
              <a:gd name="connsiteX2" fmla="*/ 30218 w 497916"/>
              <a:gd name="connsiteY2" fmla="*/ 99692 h 591889"/>
              <a:gd name="connsiteX3" fmla="*/ 55618 w 497916"/>
              <a:gd name="connsiteY3" fmla="*/ 86992 h 591889"/>
              <a:gd name="connsiteX4" fmla="*/ 201668 w 497916"/>
              <a:gd name="connsiteY4" fmla="*/ 112392 h 591889"/>
              <a:gd name="connsiteX5" fmla="*/ 246118 w 497916"/>
              <a:gd name="connsiteY5" fmla="*/ 118742 h 591889"/>
              <a:gd name="connsiteX6" fmla="*/ 340181 w 497916"/>
              <a:gd name="connsiteY6" fmla="*/ 98175 h 591889"/>
              <a:gd name="connsiteX7" fmla="*/ 341368 w 497916"/>
              <a:gd name="connsiteY7" fmla="*/ 93342 h 591889"/>
              <a:gd name="connsiteX8" fmla="*/ 449319 w 497916"/>
              <a:gd name="connsiteY8" fmla="*/ 4442 h 591889"/>
              <a:gd name="connsiteX9" fmla="*/ 493768 w 497916"/>
              <a:gd name="connsiteY9" fmla="*/ 220342 h 591889"/>
              <a:gd name="connsiteX10" fmla="*/ 468368 w 497916"/>
              <a:gd name="connsiteY10" fmla="*/ 379092 h 591889"/>
              <a:gd name="connsiteX11" fmla="*/ 379468 w 497916"/>
              <a:gd name="connsiteY11" fmla="*/ 487042 h 591889"/>
              <a:gd name="connsiteX12" fmla="*/ 315968 w 497916"/>
              <a:gd name="connsiteY12" fmla="*/ 582292 h 591889"/>
              <a:gd name="connsiteX13" fmla="*/ 244931 w 497916"/>
              <a:gd name="connsiteY13" fmla="*/ 591889 h 591889"/>
              <a:gd name="connsiteX14" fmla="*/ 0 w 497916"/>
              <a:gd name="connsiteY14" fmla="*/ 585539 h 591889"/>
              <a:gd name="connsiteX15" fmla="*/ 0 w 497916"/>
              <a:gd name="connsiteY15" fmla="*/ 98175 h 591889"/>
              <a:gd name="connsiteX0" fmla="*/ 1066 w 498982"/>
              <a:gd name="connsiteY0" fmla="*/ 98175 h 591889"/>
              <a:gd name="connsiteX1" fmla="*/ 5884 w 498982"/>
              <a:gd name="connsiteY1" fmla="*/ 118742 h 591889"/>
              <a:gd name="connsiteX2" fmla="*/ 46783 w 498982"/>
              <a:gd name="connsiteY2" fmla="*/ 99692 h 591889"/>
              <a:gd name="connsiteX3" fmla="*/ 31284 w 498982"/>
              <a:gd name="connsiteY3" fmla="*/ 99692 h 591889"/>
              <a:gd name="connsiteX4" fmla="*/ 56684 w 498982"/>
              <a:gd name="connsiteY4" fmla="*/ 86992 h 591889"/>
              <a:gd name="connsiteX5" fmla="*/ 202734 w 498982"/>
              <a:gd name="connsiteY5" fmla="*/ 112392 h 591889"/>
              <a:gd name="connsiteX6" fmla="*/ 247184 w 498982"/>
              <a:gd name="connsiteY6" fmla="*/ 118742 h 591889"/>
              <a:gd name="connsiteX7" fmla="*/ 341247 w 498982"/>
              <a:gd name="connsiteY7" fmla="*/ 98175 h 591889"/>
              <a:gd name="connsiteX8" fmla="*/ 342434 w 498982"/>
              <a:gd name="connsiteY8" fmla="*/ 93342 h 591889"/>
              <a:gd name="connsiteX9" fmla="*/ 450385 w 498982"/>
              <a:gd name="connsiteY9" fmla="*/ 4442 h 591889"/>
              <a:gd name="connsiteX10" fmla="*/ 494834 w 498982"/>
              <a:gd name="connsiteY10" fmla="*/ 220342 h 591889"/>
              <a:gd name="connsiteX11" fmla="*/ 469434 w 498982"/>
              <a:gd name="connsiteY11" fmla="*/ 379092 h 591889"/>
              <a:gd name="connsiteX12" fmla="*/ 380534 w 498982"/>
              <a:gd name="connsiteY12" fmla="*/ 487042 h 591889"/>
              <a:gd name="connsiteX13" fmla="*/ 317034 w 498982"/>
              <a:gd name="connsiteY13" fmla="*/ 582292 h 591889"/>
              <a:gd name="connsiteX14" fmla="*/ 245997 w 498982"/>
              <a:gd name="connsiteY14" fmla="*/ 591889 h 591889"/>
              <a:gd name="connsiteX15" fmla="*/ 1066 w 498982"/>
              <a:gd name="connsiteY15" fmla="*/ 585539 h 591889"/>
              <a:gd name="connsiteX16" fmla="*/ 1066 w 498982"/>
              <a:gd name="connsiteY16" fmla="*/ 98175 h 591889"/>
              <a:gd name="connsiteX0" fmla="*/ 1066 w 498982"/>
              <a:gd name="connsiteY0" fmla="*/ 129925 h 591889"/>
              <a:gd name="connsiteX1" fmla="*/ 5884 w 498982"/>
              <a:gd name="connsiteY1" fmla="*/ 118742 h 591889"/>
              <a:gd name="connsiteX2" fmla="*/ 46783 w 498982"/>
              <a:gd name="connsiteY2" fmla="*/ 99692 h 591889"/>
              <a:gd name="connsiteX3" fmla="*/ 31284 w 498982"/>
              <a:gd name="connsiteY3" fmla="*/ 99692 h 591889"/>
              <a:gd name="connsiteX4" fmla="*/ 56684 w 498982"/>
              <a:gd name="connsiteY4" fmla="*/ 86992 h 591889"/>
              <a:gd name="connsiteX5" fmla="*/ 202734 w 498982"/>
              <a:gd name="connsiteY5" fmla="*/ 112392 h 591889"/>
              <a:gd name="connsiteX6" fmla="*/ 247184 w 498982"/>
              <a:gd name="connsiteY6" fmla="*/ 118742 h 591889"/>
              <a:gd name="connsiteX7" fmla="*/ 341247 w 498982"/>
              <a:gd name="connsiteY7" fmla="*/ 98175 h 591889"/>
              <a:gd name="connsiteX8" fmla="*/ 342434 w 498982"/>
              <a:gd name="connsiteY8" fmla="*/ 93342 h 591889"/>
              <a:gd name="connsiteX9" fmla="*/ 450385 w 498982"/>
              <a:gd name="connsiteY9" fmla="*/ 4442 h 591889"/>
              <a:gd name="connsiteX10" fmla="*/ 494834 w 498982"/>
              <a:gd name="connsiteY10" fmla="*/ 220342 h 591889"/>
              <a:gd name="connsiteX11" fmla="*/ 469434 w 498982"/>
              <a:gd name="connsiteY11" fmla="*/ 379092 h 591889"/>
              <a:gd name="connsiteX12" fmla="*/ 380534 w 498982"/>
              <a:gd name="connsiteY12" fmla="*/ 487042 h 591889"/>
              <a:gd name="connsiteX13" fmla="*/ 317034 w 498982"/>
              <a:gd name="connsiteY13" fmla="*/ 582292 h 591889"/>
              <a:gd name="connsiteX14" fmla="*/ 245997 w 498982"/>
              <a:gd name="connsiteY14" fmla="*/ 591889 h 591889"/>
              <a:gd name="connsiteX15" fmla="*/ 1066 w 498982"/>
              <a:gd name="connsiteY15" fmla="*/ 585539 h 591889"/>
              <a:gd name="connsiteX16" fmla="*/ 1066 w 498982"/>
              <a:gd name="connsiteY16" fmla="*/ 129925 h 59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98982" h="591889">
                <a:moveTo>
                  <a:pt x="1066" y="129925"/>
                </a:moveTo>
                <a:cubicBezTo>
                  <a:pt x="-248" y="40484"/>
                  <a:pt x="-1735" y="118489"/>
                  <a:pt x="5884" y="118742"/>
                </a:cubicBezTo>
                <a:cubicBezTo>
                  <a:pt x="13503" y="118995"/>
                  <a:pt x="40433" y="91225"/>
                  <a:pt x="46783" y="99692"/>
                </a:cubicBezTo>
                <a:cubicBezTo>
                  <a:pt x="53133" y="108159"/>
                  <a:pt x="23876" y="94400"/>
                  <a:pt x="31284" y="99692"/>
                </a:cubicBezTo>
                <a:cubicBezTo>
                  <a:pt x="38692" y="104984"/>
                  <a:pt x="22817" y="75350"/>
                  <a:pt x="56684" y="86992"/>
                </a:cubicBezTo>
                <a:cubicBezTo>
                  <a:pt x="90551" y="98634"/>
                  <a:pt x="168867" y="100750"/>
                  <a:pt x="202734" y="112392"/>
                </a:cubicBezTo>
                <a:cubicBezTo>
                  <a:pt x="236601" y="124034"/>
                  <a:pt x="212457" y="120053"/>
                  <a:pt x="247184" y="118742"/>
                </a:cubicBezTo>
                <a:lnTo>
                  <a:pt x="341247" y="98175"/>
                </a:lnTo>
                <a:cubicBezTo>
                  <a:pt x="404492" y="92078"/>
                  <a:pt x="324244" y="108964"/>
                  <a:pt x="342434" y="93342"/>
                </a:cubicBezTo>
                <a:cubicBezTo>
                  <a:pt x="360624" y="77720"/>
                  <a:pt x="431335" y="-22016"/>
                  <a:pt x="450385" y="4442"/>
                </a:cubicBezTo>
                <a:cubicBezTo>
                  <a:pt x="466458" y="42795"/>
                  <a:pt x="513024" y="123493"/>
                  <a:pt x="494834" y="220342"/>
                </a:cubicBezTo>
                <a:cubicBezTo>
                  <a:pt x="492717" y="277492"/>
                  <a:pt x="488484" y="334642"/>
                  <a:pt x="469434" y="379092"/>
                </a:cubicBezTo>
                <a:cubicBezTo>
                  <a:pt x="450384" y="423542"/>
                  <a:pt x="405934" y="459525"/>
                  <a:pt x="380534" y="487042"/>
                </a:cubicBezTo>
                <a:cubicBezTo>
                  <a:pt x="355134" y="514559"/>
                  <a:pt x="339457" y="564818"/>
                  <a:pt x="317034" y="582292"/>
                </a:cubicBezTo>
                <a:cubicBezTo>
                  <a:pt x="294611" y="599767"/>
                  <a:pt x="298658" y="584998"/>
                  <a:pt x="245997" y="591889"/>
                </a:cubicBezTo>
                <a:lnTo>
                  <a:pt x="1066" y="585539"/>
                </a:lnTo>
                <a:lnTo>
                  <a:pt x="1066" y="129925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B2DE5A-C899-294E-BE27-69599BF999B7}"/>
              </a:ext>
            </a:extLst>
          </p:cNvPr>
          <p:cNvSpPr txBox="1"/>
          <p:nvPr/>
        </p:nvSpPr>
        <p:spPr>
          <a:xfrm rot="218038">
            <a:off x="4773006" y="2716012"/>
            <a:ext cx="980855" cy="510466"/>
          </a:xfrm>
          <a:custGeom>
            <a:avLst/>
            <a:gdLst>
              <a:gd name="connsiteX0" fmla="*/ 0 w 589754"/>
              <a:gd name="connsiteY0" fmla="*/ 0 h 302514"/>
              <a:gd name="connsiteX1" fmla="*/ 589754 w 589754"/>
              <a:gd name="connsiteY1" fmla="*/ 0 h 302514"/>
              <a:gd name="connsiteX2" fmla="*/ 589754 w 589754"/>
              <a:gd name="connsiteY2" fmla="*/ 302514 h 302514"/>
              <a:gd name="connsiteX3" fmla="*/ 0 w 589754"/>
              <a:gd name="connsiteY3" fmla="*/ 302514 h 302514"/>
              <a:gd name="connsiteX4" fmla="*/ 0 w 589754"/>
              <a:gd name="connsiteY4" fmla="*/ 0 h 302514"/>
              <a:gd name="connsiteX0" fmla="*/ 0 w 589754"/>
              <a:gd name="connsiteY0" fmla="*/ 0 h 308019"/>
              <a:gd name="connsiteX1" fmla="*/ 589754 w 589754"/>
              <a:gd name="connsiteY1" fmla="*/ 0 h 308019"/>
              <a:gd name="connsiteX2" fmla="*/ 589754 w 589754"/>
              <a:gd name="connsiteY2" fmla="*/ 302514 h 308019"/>
              <a:gd name="connsiteX3" fmla="*/ 412012 w 589754"/>
              <a:gd name="connsiteY3" fmla="*/ 308019 h 308019"/>
              <a:gd name="connsiteX4" fmla="*/ 0 w 589754"/>
              <a:gd name="connsiteY4" fmla="*/ 302514 h 308019"/>
              <a:gd name="connsiteX5" fmla="*/ 0 w 589754"/>
              <a:gd name="connsiteY5" fmla="*/ 0 h 308019"/>
              <a:gd name="connsiteX0" fmla="*/ 0 w 589754"/>
              <a:gd name="connsiteY0" fmla="*/ 0 h 308019"/>
              <a:gd name="connsiteX1" fmla="*/ 589754 w 589754"/>
              <a:gd name="connsiteY1" fmla="*/ 0 h 308019"/>
              <a:gd name="connsiteX2" fmla="*/ 589754 w 589754"/>
              <a:gd name="connsiteY2" fmla="*/ 302514 h 308019"/>
              <a:gd name="connsiteX3" fmla="*/ 412012 w 589754"/>
              <a:gd name="connsiteY3" fmla="*/ 308019 h 308019"/>
              <a:gd name="connsiteX4" fmla="*/ 0 w 589754"/>
              <a:gd name="connsiteY4" fmla="*/ 302514 h 308019"/>
              <a:gd name="connsiteX5" fmla="*/ 0 w 589754"/>
              <a:gd name="connsiteY5" fmla="*/ 0 h 308019"/>
              <a:gd name="connsiteX0" fmla="*/ 0 w 589754"/>
              <a:gd name="connsiteY0" fmla="*/ 0 h 310337"/>
              <a:gd name="connsiteX1" fmla="*/ 589754 w 589754"/>
              <a:gd name="connsiteY1" fmla="*/ 0 h 310337"/>
              <a:gd name="connsiteX2" fmla="*/ 589754 w 589754"/>
              <a:gd name="connsiteY2" fmla="*/ 302514 h 310337"/>
              <a:gd name="connsiteX3" fmla="*/ 412012 w 589754"/>
              <a:gd name="connsiteY3" fmla="*/ 308019 h 310337"/>
              <a:gd name="connsiteX4" fmla="*/ 0 w 589754"/>
              <a:gd name="connsiteY4" fmla="*/ 302514 h 310337"/>
              <a:gd name="connsiteX5" fmla="*/ 0 w 589754"/>
              <a:gd name="connsiteY5" fmla="*/ 0 h 310337"/>
              <a:gd name="connsiteX0" fmla="*/ 0 w 589754"/>
              <a:gd name="connsiteY0" fmla="*/ 0 h 335281"/>
              <a:gd name="connsiteX1" fmla="*/ 589754 w 589754"/>
              <a:gd name="connsiteY1" fmla="*/ 0 h 335281"/>
              <a:gd name="connsiteX2" fmla="*/ 589754 w 589754"/>
              <a:gd name="connsiteY2" fmla="*/ 302514 h 335281"/>
              <a:gd name="connsiteX3" fmla="*/ 412012 w 589754"/>
              <a:gd name="connsiteY3" fmla="*/ 308019 h 335281"/>
              <a:gd name="connsiteX4" fmla="*/ 0 w 589754"/>
              <a:gd name="connsiteY4" fmla="*/ 302514 h 335281"/>
              <a:gd name="connsiteX5" fmla="*/ 0 w 589754"/>
              <a:gd name="connsiteY5" fmla="*/ 0 h 335281"/>
              <a:gd name="connsiteX0" fmla="*/ 0 w 980855"/>
              <a:gd name="connsiteY0" fmla="*/ 0 h 449481"/>
              <a:gd name="connsiteX1" fmla="*/ 589754 w 980855"/>
              <a:gd name="connsiteY1" fmla="*/ 0 h 449481"/>
              <a:gd name="connsiteX2" fmla="*/ 980855 w 980855"/>
              <a:gd name="connsiteY2" fmla="*/ 449470 h 449481"/>
              <a:gd name="connsiteX3" fmla="*/ 412012 w 980855"/>
              <a:gd name="connsiteY3" fmla="*/ 308019 h 449481"/>
              <a:gd name="connsiteX4" fmla="*/ 0 w 980855"/>
              <a:gd name="connsiteY4" fmla="*/ 302514 h 449481"/>
              <a:gd name="connsiteX5" fmla="*/ 0 w 980855"/>
              <a:gd name="connsiteY5" fmla="*/ 0 h 449481"/>
              <a:gd name="connsiteX0" fmla="*/ 0 w 980855"/>
              <a:gd name="connsiteY0" fmla="*/ 0 h 449497"/>
              <a:gd name="connsiteX1" fmla="*/ 589754 w 980855"/>
              <a:gd name="connsiteY1" fmla="*/ 0 h 449497"/>
              <a:gd name="connsiteX2" fmla="*/ 980855 w 980855"/>
              <a:gd name="connsiteY2" fmla="*/ 449470 h 449497"/>
              <a:gd name="connsiteX3" fmla="*/ 404570 w 980855"/>
              <a:gd name="connsiteY3" fmla="*/ 391208 h 449497"/>
              <a:gd name="connsiteX4" fmla="*/ 0 w 980855"/>
              <a:gd name="connsiteY4" fmla="*/ 302514 h 449497"/>
              <a:gd name="connsiteX5" fmla="*/ 0 w 980855"/>
              <a:gd name="connsiteY5" fmla="*/ 0 h 449497"/>
              <a:gd name="connsiteX0" fmla="*/ 0 w 980855"/>
              <a:gd name="connsiteY0" fmla="*/ 0 h 456534"/>
              <a:gd name="connsiteX1" fmla="*/ 589754 w 980855"/>
              <a:gd name="connsiteY1" fmla="*/ 0 h 456534"/>
              <a:gd name="connsiteX2" fmla="*/ 980855 w 980855"/>
              <a:gd name="connsiteY2" fmla="*/ 449470 h 456534"/>
              <a:gd name="connsiteX3" fmla="*/ 404570 w 980855"/>
              <a:gd name="connsiteY3" fmla="*/ 391208 h 456534"/>
              <a:gd name="connsiteX4" fmla="*/ 0 w 980855"/>
              <a:gd name="connsiteY4" fmla="*/ 302514 h 456534"/>
              <a:gd name="connsiteX5" fmla="*/ 0 w 980855"/>
              <a:gd name="connsiteY5" fmla="*/ 0 h 456534"/>
              <a:gd name="connsiteX0" fmla="*/ 0 w 980855"/>
              <a:gd name="connsiteY0" fmla="*/ 0 h 472076"/>
              <a:gd name="connsiteX1" fmla="*/ 589754 w 980855"/>
              <a:gd name="connsiteY1" fmla="*/ 0 h 472076"/>
              <a:gd name="connsiteX2" fmla="*/ 980855 w 980855"/>
              <a:gd name="connsiteY2" fmla="*/ 449470 h 472076"/>
              <a:gd name="connsiteX3" fmla="*/ 330133 w 980855"/>
              <a:gd name="connsiteY3" fmla="*/ 421387 h 472076"/>
              <a:gd name="connsiteX4" fmla="*/ 0 w 980855"/>
              <a:gd name="connsiteY4" fmla="*/ 302514 h 472076"/>
              <a:gd name="connsiteX5" fmla="*/ 0 w 980855"/>
              <a:gd name="connsiteY5" fmla="*/ 0 h 472076"/>
              <a:gd name="connsiteX0" fmla="*/ 0 w 980855"/>
              <a:gd name="connsiteY0" fmla="*/ 0 h 474673"/>
              <a:gd name="connsiteX1" fmla="*/ 589754 w 980855"/>
              <a:gd name="connsiteY1" fmla="*/ 0 h 474673"/>
              <a:gd name="connsiteX2" fmla="*/ 980855 w 980855"/>
              <a:gd name="connsiteY2" fmla="*/ 449470 h 474673"/>
              <a:gd name="connsiteX3" fmla="*/ 164963 w 980855"/>
              <a:gd name="connsiteY3" fmla="*/ 425515 h 474673"/>
              <a:gd name="connsiteX4" fmla="*/ 0 w 980855"/>
              <a:gd name="connsiteY4" fmla="*/ 302514 h 474673"/>
              <a:gd name="connsiteX5" fmla="*/ 0 w 980855"/>
              <a:gd name="connsiteY5" fmla="*/ 0 h 474673"/>
              <a:gd name="connsiteX0" fmla="*/ 0 w 980855"/>
              <a:gd name="connsiteY0" fmla="*/ 0 h 474673"/>
              <a:gd name="connsiteX1" fmla="*/ 589754 w 980855"/>
              <a:gd name="connsiteY1" fmla="*/ 0 h 474673"/>
              <a:gd name="connsiteX2" fmla="*/ 980855 w 980855"/>
              <a:gd name="connsiteY2" fmla="*/ 449470 h 474673"/>
              <a:gd name="connsiteX3" fmla="*/ 164963 w 980855"/>
              <a:gd name="connsiteY3" fmla="*/ 425515 h 474673"/>
              <a:gd name="connsiteX4" fmla="*/ 282956 w 980855"/>
              <a:gd name="connsiteY4" fmla="*/ 379844 h 474673"/>
              <a:gd name="connsiteX5" fmla="*/ 0 w 980855"/>
              <a:gd name="connsiteY5" fmla="*/ 302514 h 474673"/>
              <a:gd name="connsiteX6" fmla="*/ 0 w 980855"/>
              <a:gd name="connsiteY6" fmla="*/ 0 h 474673"/>
              <a:gd name="connsiteX0" fmla="*/ 0 w 980855"/>
              <a:gd name="connsiteY0" fmla="*/ 0 h 449525"/>
              <a:gd name="connsiteX1" fmla="*/ 589754 w 980855"/>
              <a:gd name="connsiteY1" fmla="*/ 0 h 449525"/>
              <a:gd name="connsiteX2" fmla="*/ 980855 w 980855"/>
              <a:gd name="connsiteY2" fmla="*/ 449470 h 449525"/>
              <a:gd name="connsiteX3" fmla="*/ 381533 w 980855"/>
              <a:gd name="connsiteY3" fmla="*/ 329044 h 449525"/>
              <a:gd name="connsiteX4" fmla="*/ 282956 w 980855"/>
              <a:gd name="connsiteY4" fmla="*/ 379844 h 449525"/>
              <a:gd name="connsiteX5" fmla="*/ 0 w 980855"/>
              <a:gd name="connsiteY5" fmla="*/ 302514 h 449525"/>
              <a:gd name="connsiteX6" fmla="*/ 0 w 980855"/>
              <a:gd name="connsiteY6" fmla="*/ 0 h 449525"/>
              <a:gd name="connsiteX0" fmla="*/ 0 w 980855"/>
              <a:gd name="connsiteY0" fmla="*/ 0 h 476625"/>
              <a:gd name="connsiteX1" fmla="*/ 589754 w 980855"/>
              <a:gd name="connsiteY1" fmla="*/ 0 h 476625"/>
              <a:gd name="connsiteX2" fmla="*/ 980855 w 980855"/>
              <a:gd name="connsiteY2" fmla="*/ 449470 h 476625"/>
              <a:gd name="connsiteX3" fmla="*/ 317861 w 980855"/>
              <a:gd name="connsiteY3" fmla="*/ 428530 h 476625"/>
              <a:gd name="connsiteX4" fmla="*/ 282956 w 980855"/>
              <a:gd name="connsiteY4" fmla="*/ 379844 h 476625"/>
              <a:gd name="connsiteX5" fmla="*/ 0 w 980855"/>
              <a:gd name="connsiteY5" fmla="*/ 302514 h 476625"/>
              <a:gd name="connsiteX6" fmla="*/ 0 w 980855"/>
              <a:gd name="connsiteY6" fmla="*/ 0 h 476625"/>
              <a:gd name="connsiteX0" fmla="*/ 0 w 980855"/>
              <a:gd name="connsiteY0" fmla="*/ 0 h 476625"/>
              <a:gd name="connsiteX1" fmla="*/ 589754 w 980855"/>
              <a:gd name="connsiteY1" fmla="*/ 0 h 476625"/>
              <a:gd name="connsiteX2" fmla="*/ 980855 w 980855"/>
              <a:gd name="connsiteY2" fmla="*/ 449470 h 476625"/>
              <a:gd name="connsiteX3" fmla="*/ 317861 w 980855"/>
              <a:gd name="connsiteY3" fmla="*/ 428530 h 476625"/>
              <a:gd name="connsiteX4" fmla="*/ 505059 w 980855"/>
              <a:gd name="connsiteY4" fmla="*/ 270296 h 476625"/>
              <a:gd name="connsiteX5" fmla="*/ 0 w 980855"/>
              <a:gd name="connsiteY5" fmla="*/ 302514 h 476625"/>
              <a:gd name="connsiteX6" fmla="*/ 0 w 980855"/>
              <a:gd name="connsiteY6" fmla="*/ 0 h 476625"/>
              <a:gd name="connsiteX0" fmla="*/ 0 w 980855"/>
              <a:gd name="connsiteY0" fmla="*/ 0 h 476625"/>
              <a:gd name="connsiteX1" fmla="*/ 589754 w 980855"/>
              <a:gd name="connsiteY1" fmla="*/ 0 h 476625"/>
              <a:gd name="connsiteX2" fmla="*/ 980855 w 980855"/>
              <a:gd name="connsiteY2" fmla="*/ 449470 h 476625"/>
              <a:gd name="connsiteX3" fmla="*/ 317861 w 980855"/>
              <a:gd name="connsiteY3" fmla="*/ 428530 h 476625"/>
              <a:gd name="connsiteX4" fmla="*/ 266659 w 980855"/>
              <a:gd name="connsiteY4" fmla="*/ 323614 h 476625"/>
              <a:gd name="connsiteX5" fmla="*/ 0 w 980855"/>
              <a:gd name="connsiteY5" fmla="*/ 302514 h 476625"/>
              <a:gd name="connsiteX6" fmla="*/ 0 w 980855"/>
              <a:gd name="connsiteY6" fmla="*/ 0 h 476625"/>
              <a:gd name="connsiteX0" fmla="*/ 0 w 980855"/>
              <a:gd name="connsiteY0" fmla="*/ 0 h 496967"/>
              <a:gd name="connsiteX1" fmla="*/ 589754 w 980855"/>
              <a:gd name="connsiteY1" fmla="*/ 0 h 496967"/>
              <a:gd name="connsiteX2" fmla="*/ 980855 w 980855"/>
              <a:gd name="connsiteY2" fmla="*/ 449470 h 496967"/>
              <a:gd name="connsiteX3" fmla="*/ 268773 w 980855"/>
              <a:gd name="connsiteY3" fmla="*/ 457099 h 496967"/>
              <a:gd name="connsiteX4" fmla="*/ 266659 w 980855"/>
              <a:gd name="connsiteY4" fmla="*/ 323614 h 496967"/>
              <a:gd name="connsiteX5" fmla="*/ 0 w 980855"/>
              <a:gd name="connsiteY5" fmla="*/ 302514 h 496967"/>
              <a:gd name="connsiteX6" fmla="*/ 0 w 980855"/>
              <a:gd name="connsiteY6" fmla="*/ 0 h 496967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980855 w 980855"/>
              <a:gd name="connsiteY2" fmla="*/ 449470 h 506813"/>
              <a:gd name="connsiteX3" fmla="*/ 269578 w 980855"/>
              <a:gd name="connsiteY3" fmla="*/ 469773 h 506813"/>
              <a:gd name="connsiteX4" fmla="*/ 266659 w 980855"/>
              <a:gd name="connsiteY4" fmla="*/ 323614 h 506813"/>
              <a:gd name="connsiteX5" fmla="*/ 0 w 980855"/>
              <a:gd name="connsiteY5" fmla="*/ 302514 h 506813"/>
              <a:gd name="connsiteX6" fmla="*/ 0 w 980855"/>
              <a:gd name="connsiteY6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980855 w 980855"/>
              <a:gd name="connsiteY2" fmla="*/ 449470 h 506813"/>
              <a:gd name="connsiteX3" fmla="*/ 269578 w 980855"/>
              <a:gd name="connsiteY3" fmla="*/ 469773 h 506813"/>
              <a:gd name="connsiteX4" fmla="*/ 238493 w 980855"/>
              <a:gd name="connsiteY4" fmla="*/ 280863 h 506813"/>
              <a:gd name="connsiteX5" fmla="*/ 0 w 980855"/>
              <a:gd name="connsiteY5" fmla="*/ 302514 h 506813"/>
              <a:gd name="connsiteX6" fmla="*/ 0 w 980855"/>
              <a:gd name="connsiteY6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980855 w 980855"/>
              <a:gd name="connsiteY2" fmla="*/ 449470 h 506813"/>
              <a:gd name="connsiteX3" fmla="*/ 269578 w 980855"/>
              <a:gd name="connsiteY3" fmla="*/ 469773 h 506813"/>
              <a:gd name="connsiteX4" fmla="*/ 259920 w 980855"/>
              <a:gd name="connsiteY4" fmla="*/ 317679 h 506813"/>
              <a:gd name="connsiteX5" fmla="*/ 0 w 980855"/>
              <a:gd name="connsiteY5" fmla="*/ 302514 h 506813"/>
              <a:gd name="connsiteX6" fmla="*/ 0 w 980855"/>
              <a:gd name="connsiteY6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980855 w 980855"/>
              <a:gd name="connsiteY2" fmla="*/ 449470 h 506813"/>
              <a:gd name="connsiteX3" fmla="*/ 269578 w 980855"/>
              <a:gd name="connsiteY3" fmla="*/ 469773 h 506813"/>
              <a:gd name="connsiteX4" fmla="*/ 227027 w 980855"/>
              <a:gd name="connsiteY4" fmla="*/ 300680 h 506813"/>
              <a:gd name="connsiteX5" fmla="*/ 0 w 980855"/>
              <a:gd name="connsiteY5" fmla="*/ 302514 h 506813"/>
              <a:gd name="connsiteX6" fmla="*/ 0 w 980855"/>
              <a:gd name="connsiteY6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980855 w 980855"/>
              <a:gd name="connsiteY2" fmla="*/ 449470 h 506813"/>
              <a:gd name="connsiteX3" fmla="*/ 269578 w 980855"/>
              <a:gd name="connsiteY3" fmla="*/ 469773 h 506813"/>
              <a:gd name="connsiteX4" fmla="*/ 208821 w 980855"/>
              <a:gd name="connsiteY4" fmla="*/ 314562 h 506813"/>
              <a:gd name="connsiteX5" fmla="*/ 0 w 980855"/>
              <a:gd name="connsiteY5" fmla="*/ 302514 h 506813"/>
              <a:gd name="connsiteX6" fmla="*/ 0 w 980855"/>
              <a:gd name="connsiteY6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765084 w 980855"/>
              <a:gd name="connsiteY2" fmla="*/ 56535 h 506813"/>
              <a:gd name="connsiteX3" fmla="*/ 980855 w 980855"/>
              <a:gd name="connsiteY3" fmla="*/ 449470 h 506813"/>
              <a:gd name="connsiteX4" fmla="*/ 269578 w 980855"/>
              <a:gd name="connsiteY4" fmla="*/ 469773 h 506813"/>
              <a:gd name="connsiteX5" fmla="*/ 208821 w 980855"/>
              <a:gd name="connsiteY5" fmla="*/ 314562 h 506813"/>
              <a:gd name="connsiteX6" fmla="*/ 0 w 980855"/>
              <a:gd name="connsiteY6" fmla="*/ 302514 h 506813"/>
              <a:gd name="connsiteX7" fmla="*/ 0 w 980855"/>
              <a:gd name="connsiteY7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765084 w 980855"/>
              <a:gd name="connsiteY2" fmla="*/ 56535 h 506813"/>
              <a:gd name="connsiteX3" fmla="*/ 980855 w 980855"/>
              <a:gd name="connsiteY3" fmla="*/ 449470 h 506813"/>
              <a:gd name="connsiteX4" fmla="*/ 269578 w 980855"/>
              <a:gd name="connsiteY4" fmla="*/ 469773 h 506813"/>
              <a:gd name="connsiteX5" fmla="*/ 208821 w 980855"/>
              <a:gd name="connsiteY5" fmla="*/ 314562 h 506813"/>
              <a:gd name="connsiteX6" fmla="*/ 0 w 980855"/>
              <a:gd name="connsiteY6" fmla="*/ 302514 h 506813"/>
              <a:gd name="connsiteX7" fmla="*/ 0 w 980855"/>
              <a:gd name="connsiteY7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765084 w 980855"/>
              <a:gd name="connsiteY2" fmla="*/ 56535 h 506813"/>
              <a:gd name="connsiteX3" fmla="*/ 980855 w 980855"/>
              <a:gd name="connsiteY3" fmla="*/ 449470 h 506813"/>
              <a:gd name="connsiteX4" fmla="*/ 269578 w 980855"/>
              <a:gd name="connsiteY4" fmla="*/ 469773 h 506813"/>
              <a:gd name="connsiteX5" fmla="*/ 208821 w 980855"/>
              <a:gd name="connsiteY5" fmla="*/ 314562 h 506813"/>
              <a:gd name="connsiteX6" fmla="*/ 0 w 980855"/>
              <a:gd name="connsiteY6" fmla="*/ 302514 h 506813"/>
              <a:gd name="connsiteX7" fmla="*/ 0 w 980855"/>
              <a:gd name="connsiteY7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743657 w 980855"/>
              <a:gd name="connsiteY2" fmla="*/ 19719 h 506813"/>
              <a:gd name="connsiteX3" fmla="*/ 980855 w 980855"/>
              <a:gd name="connsiteY3" fmla="*/ 449470 h 506813"/>
              <a:gd name="connsiteX4" fmla="*/ 269578 w 980855"/>
              <a:gd name="connsiteY4" fmla="*/ 469773 h 506813"/>
              <a:gd name="connsiteX5" fmla="*/ 208821 w 980855"/>
              <a:gd name="connsiteY5" fmla="*/ 314562 h 506813"/>
              <a:gd name="connsiteX6" fmla="*/ 0 w 980855"/>
              <a:gd name="connsiteY6" fmla="*/ 302514 h 506813"/>
              <a:gd name="connsiteX7" fmla="*/ 0 w 980855"/>
              <a:gd name="connsiteY7" fmla="*/ 0 h 506813"/>
              <a:gd name="connsiteX0" fmla="*/ 0 w 980855"/>
              <a:gd name="connsiteY0" fmla="*/ 0 h 506813"/>
              <a:gd name="connsiteX1" fmla="*/ 589754 w 980855"/>
              <a:gd name="connsiteY1" fmla="*/ 0 h 506813"/>
              <a:gd name="connsiteX2" fmla="*/ 769810 w 980855"/>
              <a:gd name="connsiteY2" fmla="*/ 30780 h 506813"/>
              <a:gd name="connsiteX3" fmla="*/ 980855 w 980855"/>
              <a:gd name="connsiteY3" fmla="*/ 449470 h 506813"/>
              <a:gd name="connsiteX4" fmla="*/ 269578 w 980855"/>
              <a:gd name="connsiteY4" fmla="*/ 469773 h 506813"/>
              <a:gd name="connsiteX5" fmla="*/ 208821 w 980855"/>
              <a:gd name="connsiteY5" fmla="*/ 314562 h 506813"/>
              <a:gd name="connsiteX6" fmla="*/ 0 w 980855"/>
              <a:gd name="connsiteY6" fmla="*/ 302514 h 506813"/>
              <a:gd name="connsiteX7" fmla="*/ 0 w 980855"/>
              <a:gd name="connsiteY7" fmla="*/ 0 h 506813"/>
              <a:gd name="connsiteX0" fmla="*/ 0 w 980855"/>
              <a:gd name="connsiteY0" fmla="*/ 3653 h 510466"/>
              <a:gd name="connsiteX1" fmla="*/ 589754 w 980855"/>
              <a:gd name="connsiteY1" fmla="*/ 3653 h 510466"/>
              <a:gd name="connsiteX2" fmla="*/ 660871 w 980855"/>
              <a:gd name="connsiteY2" fmla="*/ 22267 h 510466"/>
              <a:gd name="connsiteX3" fmla="*/ 769810 w 980855"/>
              <a:gd name="connsiteY3" fmla="*/ 34433 h 510466"/>
              <a:gd name="connsiteX4" fmla="*/ 980855 w 980855"/>
              <a:gd name="connsiteY4" fmla="*/ 453123 h 510466"/>
              <a:gd name="connsiteX5" fmla="*/ 269578 w 980855"/>
              <a:gd name="connsiteY5" fmla="*/ 473426 h 510466"/>
              <a:gd name="connsiteX6" fmla="*/ 208821 w 980855"/>
              <a:gd name="connsiteY6" fmla="*/ 318215 h 510466"/>
              <a:gd name="connsiteX7" fmla="*/ 0 w 980855"/>
              <a:gd name="connsiteY7" fmla="*/ 306167 h 510466"/>
              <a:gd name="connsiteX8" fmla="*/ 0 w 980855"/>
              <a:gd name="connsiteY8" fmla="*/ 3653 h 51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0855" h="510466">
                <a:moveTo>
                  <a:pt x="0" y="3653"/>
                </a:moveTo>
                <a:lnTo>
                  <a:pt x="589754" y="3653"/>
                </a:lnTo>
                <a:cubicBezTo>
                  <a:pt x="695607" y="5968"/>
                  <a:pt x="630862" y="17137"/>
                  <a:pt x="660871" y="22267"/>
                </a:cubicBezTo>
                <a:cubicBezTo>
                  <a:pt x="690880" y="27397"/>
                  <a:pt x="712188" y="-38164"/>
                  <a:pt x="769810" y="34433"/>
                </a:cubicBezTo>
                <a:cubicBezTo>
                  <a:pt x="869293" y="-1772"/>
                  <a:pt x="908931" y="322145"/>
                  <a:pt x="980855" y="453123"/>
                </a:cubicBezTo>
                <a:cubicBezTo>
                  <a:pt x="860080" y="454624"/>
                  <a:pt x="300930" y="566684"/>
                  <a:pt x="269578" y="473426"/>
                </a:cubicBezTo>
                <a:cubicBezTo>
                  <a:pt x="118675" y="468260"/>
                  <a:pt x="236315" y="338715"/>
                  <a:pt x="208821" y="318215"/>
                </a:cubicBezTo>
                <a:cubicBezTo>
                  <a:pt x="181327" y="297715"/>
                  <a:pt x="12573" y="375913"/>
                  <a:pt x="0" y="306167"/>
                </a:cubicBezTo>
                <a:lnTo>
                  <a:pt x="0" y="3653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D11F6D57-2E2B-E04B-B019-6E7F8A4D5975}"/>
              </a:ext>
            </a:extLst>
          </p:cNvPr>
          <p:cNvSpPr/>
          <p:nvPr/>
        </p:nvSpPr>
        <p:spPr>
          <a:xfrm rot="60000">
            <a:off x="5843579" y="3771839"/>
            <a:ext cx="578316" cy="606265"/>
          </a:xfrm>
          <a:custGeom>
            <a:avLst/>
            <a:gdLst>
              <a:gd name="connsiteX0" fmla="*/ 0 w 555532"/>
              <a:gd name="connsiteY0" fmla="*/ 0 h 568325"/>
              <a:gd name="connsiteX1" fmla="*/ 55553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555532"/>
              <a:gd name="connsiteY0" fmla="*/ 0 h 568325"/>
              <a:gd name="connsiteX1" fmla="*/ 46028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555532"/>
              <a:gd name="connsiteY0" fmla="*/ 0 h 568325"/>
              <a:gd name="connsiteX1" fmla="*/ 51108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705100"/>
              <a:gd name="connsiteY0" fmla="*/ 31794 h 600119"/>
              <a:gd name="connsiteX1" fmla="*/ 705100 w 705100"/>
              <a:gd name="connsiteY1" fmla="*/ 0 h 600119"/>
              <a:gd name="connsiteX2" fmla="*/ 555532 w 705100"/>
              <a:gd name="connsiteY2" fmla="*/ 600119 h 600119"/>
              <a:gd name="connsiteX3" fmla="*/ 0 w 705100"/>
              <a:gd name="connsiteY3" fmla="*/ 600119 h 600119"/>
              <a:gd name="connsiteX4" fmla="*/ 0 w 705100"/>
              <a:gd name="connsiteY4" fmla="*/ 31794 h 600119"/>
              <a:gd name="connsiteX0" fmla="*/ 0 w 746162"/>
              <a:gd name="connsiteY0" fmla="*/ 31794 h 600119"/>
              <a:gd name="connsiteX1" fmla="*/ 705100 w 746162"/>
              <a:gd name="connsiteY1" fmla="*/ 0 h 600119"/>
              <a:gd name="connsiteX2" fmla="*/ 742107 w 746162"/>
              <a:gd name="connsiteY2" fmla="*/ 196726 h 600119"/>
              <a:gd name="connsiteX3" fmla="*/ 555532 w 746162"/>
              <a:gd name="connsiteY3" fmla="*/ 600119 h 600119"/>
              <a:gd name="connsiteX4" fmla="*/ 0 w 746162"/>
              <a:gd name="connsiteY4" fmla="*/ 600119 h 600119"/>
              <a:gd name="connsiteX5" fmla="*/ 0 w 746162"/>
              <a:gd name="connsiteY5" fmla="*/ 31794 h 600119"/>
              <a:gd name="connsiteX0" fmla="*/ 0 w 797641"/>
              <a:gd name="connsiteY0" fmla="*/ 31794 h 600119"/>
              <a:gd name="connsiteX1" fmla="*/ 705100 w 797641"/>
              <a:gd name="connsiteY1" fmla="*/ 0 h 600119"/>
              <a:gd name="connsiteX2" fmla="*/ 795021 w 797641"/>
              <a:gd name="connsiteY2" fmla="*/ 164931 h 600119"/>
              <a:gd name="connsiteX3" fmla="*/ 555532 w 797641"/>
              <a:gd name="connsiteY3" fmla="*/ 600119 h 600119"/>
              <a:gd name="connsiteX4" fmla="*/ 0 w 797641"/>
              <a:gd name="connsiteY4" fmla="*/ 600119 h 600119"/>
              <a:gd name="connsiteX5" fmla="*/ 0 w 797641"/>
              <a:gd name="connsiteY5" fmla="*/ 31794 h 600119"/>
              <a:gd name="connsiteX0" fmla="*/ 0 w 746163"/>
              <a:gd name="connsiteY0" fmla="*/ 31794 h 600119"/>
              <a:gd name="connsiteX1" fmla="*/ 705100 w 746163"/>
              <a:gd name="connsiteY1" fmla="*/ 0 h 600119"/>
              <a:gd name="connsiteX2" fmla="*/ 742108 w 746163"/>
              <a:gd name="connsiteY2" fmla="*/ 180829 h 600119"/>
              <a:gd name="connsiteX3" fmla="*/ 555532 w 746163"/>
              <a:gd name="connsiteY3" fmla="*/ 600119 h 600119"/>
              <a:gd name="connsiteX4" fmla="*/ 0 w 746163"/>
              <a:gd name="connsiteY4" fmla="*/ 600119 h 600119"/>
              <a:gd name="connsiteX5" fmla="*/ 0 w 746163"/>
              <a:gd name="connsiteY5" fmla="*/ 31794 h 600119"/>
              <a:gd name="connsiteX0" fmla="*/ 0 w 788989"/>
              <a:gd name="connsiteY0" fmla="*/ 31794 h 600119"/>
              <a:gd name="connsiteX1" fmla="*/ 705100 w 788989"/>
              <a:gd name="connsiteY1" fmla="*/ 0 h 600119"/>
              <a:gd name="connsiteX2" fmla="*/ 786203 w 788989"/>
              <a:gd name="connsiteY2" fmla="*/ 141086 h 600119"/>
              <a:gd name="connsiteX3" fmla="*/ 555532 w 788989"/>
              <a:gd name="connsiteY3" fmla="*/ 600119 h 600119"/>
              <a:gd name="connsiteX4" fmla="*/ 0 w 788989"/>
              <a:gd name="connsiteY4" fmla="*/ 600119 h 600119"/>
              <a:gd name="connsiteX5" fmla="*/ 0 w 788989"/>
              <a:gd name="connsiteY5" fmla="*/ 31794 h 600119"/>
              <a:gd name="connsiteX0" fmla="*/ 0 w 788988"/>
              <a:gd name="connsiteY0" fmla="*/ 31794 h 711399"/>
              <a:gd name="connsiteX1" fmla="*/ 705100 w 788988"/>
              <a:gd name="connsiteY1" fmla="*/ 0 h 711399"/>
              <a:gd name="connsiteX2" fmla="*/ 786203 w 788988"/>
              <a:gd name="connsiteY2" fmla="*/ 141086 h 711399"/>
              <a:gd name="connsiteX3" fmla="*/ 484980 w 788988"/>
              <a:gd name="connsiteY3" fmla="*/ 711399 h 711399"/>
              <a:gd name="connsiteX4" fmla="*/ 0 w 788988"/>
              <a:gd name="connsiteY4" fmla="*/ 600119 h 711399"/>
              <a:gd name="connsiteX5" fmla="*/ 0 w 788988"/>
              <a:gd name="connsiteY5" fmla="*/ 31794 h 711399"/>
              <a:gd name="connsiteX0" fmla="*/ 0 w 788988"/>
              <a:gd name="connsiteY0" fmla="*/ 31794 h 729310"/>
              <a:gd name="connsiteX1" fmla="*/ 705100 w 788988"/>
              <a:gd name="connsiteY1" fmla="*/ 0 h 729310"/>
              <a:gd name="connsiteX2" fmla="*/ 786203 w 788988"/>
              <a:gd name="connsiteY2" fmla="*/ 141086 h 729310"/>
              <a:gd name="connsiteX3" fmla="*/ 484980 w 788988"/>
              <a:gd name="connsiteY3" fmla="*/ 711399 h 729310"/>
              <a:gd name="connsiteX4" fmla="*/ 239423 w 788988"/>
              <a:gd name="connsiteY4" fmla="*/ 721333 h 729310"/>
              <a:gd name="connsiteX5" fmla="*/ 0 w 788988"/>
              <a:gd name="connsiteY5" fmla="*/ 600119 h 729310"/>
              <a:gd name="connsiteX6" fmla="*/ 0 w 788988"/>
              <a:gd name="connsiteY6" fmla="*/ 31794 h 729310"/>
              <a:gd name="connsiteX0" fmla="*/ 0 w 788988"/>
              <a:gd name="connsiteY0" fmla="*/ 31794 h 729310"/>
              <a:gd name="connsiteX1" fmla="*/ 705100 w 788988"/>
              <a:gd name="connsiteY1" fmla="*/ 0 h 729310"/>
              <a:gd name="connsiteX2" fmla="*/ 786203 w 788988"/>
              <a:gd name="connsiteY2" fmla="*/ 141086 h 729310"/>
              <a:gd name="connsiteX3" fmla="*/ 484980 w 788988"/>
              <a:gd name="connsiteY3" fmla="*/ 711399 h 729310"/>
              <a:gd name="connsiteX4" fmla="*/ 239423 w 788988"/>
              <a:gd name="connsiteY4" fmla="*/ 721333 h 729310"/>
              <a:gd name="connsiteX5" fmla="*/ 0 w 788988"/>
              <a:gd name="connsiteY5" fmla="*/ 600119 h 729310"/>
              <a:gd name="connsiteX6" fmla="*/ 0 w 788988"/>
              <a:gd name="connsiteY6" fmla="*/ 31794 h 729310"/>
              <a:gd name="connsiteX0" fmla="*/ 0 w 788988"/>
              <a:gd name="connsiteY0" fmla="*/ 31794 h 728657"/>
              <a:gd name="connsiteX1" fmla="*/ 705100 w 788988"/>
              <a:gd name="connsiteY1" fmla="*/ 0 h 728657"/>
              <a:gd name="connsiteX2" fmla="*/ 786203 w 788988"/>
              <a:gd name="connsiteY2" fmla="*/ 141086 h 728657"/>
              <a:gd name="connsiteX3" fmla="*/ 511438 w 788988"/>
              <a:gd name="connsiteY3" fmla="*/ 703450 h 728657"/>
              <a:gd name="connsiteX4" fmla="*/ 239423 w 788988"/>
              <a:gd name="connsiteY4" fmla="*/ 721333 h 728657"/>
              <a:gd name="connsiteX5" fmla="*/ 0 w 788988"/>
              <a:gd name="connsiteY5" fmla="*/ 600119 h 728657"/>
              <a:gd name="connsiteX6" fmla="*/ 0 w 788988"/>
              <a:gd name="connsiteY6" fmla="*/ 31794 h 728657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0 w 788988"/>
              <a:gd name="connsiteY5" fmla="*/ 600119 h 728656"/>
              <a:gd name="connsiteX6" fmla="*/ 0 w 788988"/>
              <a:gd name="connsiteY6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0 w 788988"/>
              <a:gd name="connsiteY6" fmla="*/ 600119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0 w 788988"/>
              <a:gd name="connsiteY6" fmla="*/ 600119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98319 w 788988"/>
              <a:gd name="connsiteY5" fmla="*/ 665693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9500 w 788988"/>
              <a:gd name="connsiteY5" fmla="*/ 697487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8988" h="728656">
                <a:moveTo>
                  <a:pt x="0" y="31794"/>
                </a:moveTo>
                <a:lnTo>
                  <a:pt x="705100" y="0"/>
                </a:lnTo>
                <a:cubicBezTo>
                  <a:pt x="682159" y="84122"/>
                  <a:pt x="809144" y="56964"/>
                  <a:pt x="786203" y="141086"/>
                </a:cubicBezTo>
                <a:lnTo>
                  <a:pt x="546714" y="703451"/>
                </a:lnTo>
                <a:cubicBezTo>
                  <a:pt x="423706" y="672318"/>
                  <a:pt x="362431" y="752466"/>
                  <a:pt x="239423" y="721333"/>
                </a:cubicBezTo>
                <a:cubicBezTo>
                  <a:pt x="164691" y="716365"/>
                  <a:pt x="129404" y="717689"/>
                  <a:pt x="89500" y="697487"/>
                </a:cubicBezTo>
                <a:cubicBezTo>
                  <a:pt x="76053" y="629593"/>
                  <a:pt x="34024" y="683248"/>
                  <a:pt x="17638" y="576273"/>
                </a:cubicBezTo>
                <a:lnTo>
                  <a:pt x="0" y="3179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31516" y="3784601"/>
            <a:ext cx="622460" cy="5810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>
                <a:latin typeface="Calibri" charset="0"/>
                <a:cs typeface="Calibri" charset="0"/>
              </a:rPr>
              <a:t>.</a:t>
            </a: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455" name="TextBox 144"/>
          <p:cNvSpPr txBox="1">
            <a:spLocks noChangeArrowheads="1"/>
          </p:cNvSpPr>
          <p:nvPr/>
        </p:nvSpPr>
        <p:spPr bwMode="auto">
          <a:xfrm>
            <a:off x="73152" y="265176"/>
            <a:ext cx="8961120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spc="-50" dirty="0">
                <a:latin typeface="Georgia" panose="02040502050405020303" pitchFamily="18" charset="0"/>
                <a:cs typeface="Calibri" charset="0"/>
              </a:rPr>
              <a:t>States Requiring Insurers Cover Telemedicine Services, Pre- and Post- Pandemic </a:t>
            </a:r>
            <a:br>
              <a:rPr lang="en-US" sz="2000" spc="-50" dirty="0">
                <a:latin typeface="Georgia" panose="02040502050405020303" pitchFamily="18" charset="0"/>
                <a:cs typeface="Calibri" charset="0"/>
              </a:rPr>
            </a:br>
            <a:r>
              <a:rPr lang="en-US" sz="2000" spc="-50" dirty="0">
                <a:latin typeface="Georgia" panose="02040502050405020303" pitchFamily="18" charset="0"/>
                <a:cs typeface="Calibri" charset="0"/>
              </a:rPr>
              <a:t>(as of March 15, 2021)</a:t>
            </a:r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2044480" y="3954646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45238" y="1689101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7876" y="1311276"/>
            <a:ext cx="802006" cy="636588"/>
            <a:chOff x="768" y="624"/>
            <a:chExt cx="613" cy="401"/>
          </a:xfrm>
          <a:solidFill>
            <a:schemeClr val="accent1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296846" y="3760789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noFill/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accent3"/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accent3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accent1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3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accent2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46692" y="19732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noFill/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  <a:cs typeface="Calibri" charset="0"/>
              </a:endParaRPr>
            </a:p>
          </p:txBody>
        </p:sp>
      </p:grpSp>
      <p:sp>
        <p:nvSpPr>
          <p:cNvPr id="14391" name="Text Box 80"/>
          <p:cNvSpPr txBox="1">
            <a:spLocks noChangeArrowheads="1"/>
          </p:cNvSpPr>
          <p:nvPr/>
        </p:nvSpPr>
        <p:spPr bwMode="auto">
          <a:xfrm>
            <a:off x="7460874" y="4901949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FL</a:t>
            </a:r>
          </a:p>
        </p:txBody>
      </p:sp>
      <p:sp>
        <p:nvSpPr>
          <p:cNvPr id="14392" name="Text Box 81"/>
          <p:cNvSpPr txBox="1">
            <a:spLocks noChangeArrowheads="1"/>
          </p:cNvSpPr>
          <p:nvPr/>
        </p:nvSpPr>
        <p:spPr bwMode="auto">
          <a:xfrm>
            <a:off x="7601574" y="3676254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NC</a:t>
            </a:r>
          </a:p>
        </p:txBody>
      </p:sp>
      <p:sp>
        <p:nvSpPr>
          <p:cNvPr id="14393" name="Text Box 82"/>
          <p:cNvSpPr txBox="1">
            <a:spLocks noChangeArrowheads="1"/>
          </p:cNvSpPr>
          <p:nvPr/>
        </p:nvSpPr>
        <p:spPr bwMode="auto">
          <a:xfrm>
            <a:off x="7439760" y="398254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SC</a:t>
            </a:r>
          </a:p>
        </p:txBody>
      </p:sp>
      <p:sp>
        <p:nvSpPr>
          <p:cNvPr id="14394" name="Text Box 83"/>
          <p:cNvSpPr txBox="1">
            <a:spLocks noChangeArrowheads="1"/>
          </p:cNvSpPr>
          <p:nvPr/>
        </p:nvSpPr>
        <p:spPr bwMode="auto">
          <a:xfrm>
            <a:off x="7127253" y="420687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GA</a:t>
            </a:r>
          </a:p>
        </p:txBody>
      </p:sp>
      <p:sp>
        <p:nvSpPr>
          <p:cNvPr id="14395" name="Text Box 84"/>
          <p:cNvSpPr txBox="1">
            <a:spLocks noChangeArrowheads="1"/>
          </p:cNvSpPr>
          <p:nvPr/>
        </p:nvSpPr>
        <p:spPr bwMode="auto">
          <a:xfrm>
            <a:off x="5988261" y="453829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LA</a:t>
            </a:r>
          </a:p>
        </p:txBody>
      </p:sp>
      <p:sp>
        <p:nvSpPr>
          <p:cNvPr id="14396" name="Text Box 85"/>
          <p:cNvSpPr txBox="1">
            <a:spLocks noChangeArrowheads="1"/>
          </p:cNvSpPr>
          <p:nvPr/>
        </p:nvSpPr>
        <p:spPr bwMode="auto">
          <a:xfrm>
            <a:off x="5116001" y="450594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TX</a:t>
            </a:r>
          </a:p>
        </p:txBody>
      </p:sp>
      <p:sp>
        <p:nvSpPr>
          <p:cNvPr id="14397" name="Text Box 86"/>
          <p:cNvSpPr txBox="1">
            <a:spLocks noChangeArrowheads="1"/>
          </p:cNvSpPr>
          <p:nvPr/>
        </p:nvSpPr>
        <p:spPr bwMode="auto">
          <a:xfrm>
            <a:off x="6713408" y="424882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AL</a:t>
            </a:r>
          </a:p>
        </p:txBody>
      </p:sp>
      <p:sp>
        <p:nvSpPr>
          <p:cNvPr id="14398" name="Text Box 87"/>
          <p:cNvSpPr txBox="1">
            <a:spLocks noChangeArrowheads="1"/>
          </p:cNvSpPr>
          <p:nvPr/>
        </p:nvSpPr>
        <p:spPr bwMode="auto">
          <a:xfrm>
            <a:off x="5974716" y="397568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AR</a:t>
            </a:r>
          </a:p>
        </p:txBody>
      </p:sp>
      <p:sp>
        <p:nvSpPr>
          <p:cNvPr id="14399" name="Text Box 88"/>
          <p:cNvSpPr txBox="1">
            <a:spLocks noChangeArrowheads="1"/>
          </p:cNvSpPr>
          <p:nvPr/>
        </p:nvSpPr>
        <p:spPr bwMode="auto">
          <a:xfrm>
            <a:off x="5262029" y="334745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KS</a:t>
            </a:r>
          </a:p>
        </p:txBody>
      </p:sp>
      <p:sp>
        <p:nvSpPr>
          <p:cNvPr id="14400" name="Text Box 89"/>
          <p:cNvSpPr txBox="1">
            <a:spLocks noChangeArrowheads="1"/>
          </p:cNvSpPr>
          <p:nvPr/>
        </p:nvSpPr>
        <p:spPr bwMode="auto">
          <a:xfrm>
            <a:off x="5386224" y="385943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OK</a:t>
            </a:r>
          </a:p>
        </p:txBody>
      </p:sp>
      <p:sp>
        <p:nvSpPr>
          <p:cNvPr id="14401" name="Text Box 90"/>
          <p:cNvSpPr txBox="1">
            <a:spLocks noChangeArrowheads="1"/>
          </p:cNvSpPr>
          <p:nvPr/>
        </p:nvSpPr>
        <p:spPr bwMode="auto">
          <a:xfrm>
            <a:off x="3605697" y="388047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AZ</a:t>
            </a:r>
          </a:p>
        </p:txBody>
      </p:sp>
      <p:sp>
        <p:nvSpPr>
          <p:cNvPr id="14402" name="Text Box 91"/>
          <p:cNvSpPr txBox="1">
            <a:spLocks noChangeArrowheads="1"/>
          </p:cNvSpPr>
          <p:nvPr/>
        </p:nvSpPr>
        <p:spPr bwMode="auto">
          <a:xfrm>
            <a:off x="6709331" y="375806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TN</a:t>
            </a:r>
          </a:p>
        </p:txBody>
      </p:sp>
      <p:sp>
        <p:nvSpPr>
          <p:cNvPr id="14403" name="Text Box 92"/>
          <p:cNvSpPr txBox="1">
            <a:spLocks noChangeArrowheads="1"/>
          </p:cNvSpPr>
          <p:nvPr/>
        </p:nvSpPr>
        <p:spPr bwMode="auto">
          <a:xfrm>
            <a:off x="6344422" y="427398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MS</a:t>
            </a:r>
          </a:p>
        </p:txBody>
      </p:sp>
      <p:sp>
        <p:nvSpPr>
          <p:cNvPr id="14404" name="Text Box 93"/>
          <p:cNvSpPr txBox="1">
            <a:spLocks noChangeArrowheads="1"/>
          </p:cNvSpPr>
          <p:nvPr/>
        </p:nvSpPr>
        <p:spPr bwMode="auto">
          <a:xfrm>
            <a:off x="3150953" y="2902388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NV</a:t>
            </a:r>
          </a:p>
        </p:txBody>
      </p:sp>
      <p:sp>
        <p:nvSpPr>
          <p:cNvPr id="14405" name="Text Box 94"/>
          <p:cNvSpPr txBox="1">
            <a:spLocks noChangeArrowheads="1"/>
          </p:cNvSpPr>
          <p:nvPr/>
        </p:nvSpPr>
        <p:spPr bwMode="auto">
          <a:xfrm>
            <a:off x="3740587" y="307182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UT</a:t>
            </a:r>
          </a:p>
        </p:txBody>
      </p:sp>
      <p:sp>
        <p:nvSpPr>
          <p:cNvPr id="14406" name="Text Box 96"/>
          <p:cNvSpPr txBox="1">
            <a:spLocks noChangeArrowheads="1"/>
          </p:cNvSpPr>
          <p:nvPr/>
        </p:nvSpPr>
        <p:spPr bwMode="auto">
          <a:xfrm>
            <a:off x="4282765" y="3957549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NM</a:t>
            </a:r>
          </a:p>
        </p:txBody>
      </p:sp>
      <p:sp>
        <p:nvSpPr>
          <p:cNvPr id="14407" name="Text Box 97"/>
          <p:cNvSpPr txBox="1">
            <a:spLocks noChangeArrowheads="1"/>
          </p:cNvSpPr>
          <p:nvPr/>
        </p:nvSpPr>
        <p:spPr bwMode="auto">
          <a:xfrm>
            <a:off x="2720257" y="319981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CA</a:t>
            </a:r>
            <a:endParaRPr lang="en-US" sz="1000" b="1" dirty="0">
              <a:solidFill>
                <a:schemeClr val="bg1"/>
              </a:solidFill>
              <a:latin typeface="+mn-lt"/>
              <a:cs typeface="Calibri" charset="0"/>
            </a:endParaRPr>
          </a:p>
        </p:txBody>
      </p:sp>
      <p:sp>
        <p:nvSpPr>
          <p:cNvPr id="14408" name="Text Box 98"/>
          <p:cNvSpPr txBox="1">
            <a:spLocks noChangeArrowheads="1"/>
          </p:cNvSpPr>
          <p:nvPr/>
        </p:nvSpPr>
        <p:spPr bwMode="auto">
          <a:xfrm>
            <a:off x="4264216" y="252977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WY</a:t>
            </a:r>
          </a:p>
        </p:txBody>
      </p:sp>
      <p:sp>
        <p:nvSpPr>
          <p:cNvPr id="14409" name="Text Box 99"/>
          <p:cNvSpPr txBox="1">
            <a:spLocks noChangeArrowheads="1"/>
          </p:cNvSpPr>
          <p:nvPr/>
        </p:nvSpPr>
        <p:spPr bwMode="auto">
          <a:xfrm>
            <a:off x="3544175" y="2292788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ID</a:t>
            </a:r>
          </a:p>
        </p:txBody>
      </p:sp>
      <p:sp>
        <p:nvSpPr>
          <p:cNvPr id="14410" name="Text Box 100"/>
          <p:cNvSpPr txBox="1">
            <a:spLocks noChangeArrowheads="1"/>
          </p:cNvSpPr>
          <p:nvPr/>
        </p:nvSpPr>
        <p:spPr bwMode="auto">
          <a:xfrm>
            <a:off x="3105396" y="158135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WA</a:t>
            </a:r>
          </a:p>
        </p:txBody>
      </p:sp>
      <p:sp>
        <p:nvSpPr>
          <p:cNvPr id="14411" name="Text Box 101"/>
          <p:cNvSpPr txBox="1">
            <a:spLocks noChangeArrowheads="1"/>
          </p:cNvSpPr>
          <p:nvPr/>
        </p:nvSpPr>
        <p:spPr bwMode="auto">
          <a:xfrm>
            <a:off x="2899399" y="2086319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OR</a:t>
            </a:r>
          </a:p>
        </p:txBody>
      </p:sp>
      <p:sp>
        <p:nvSpPr>
          <p:cNvPr id="14412" name="Text Box 102"/>
          <p:cNvSpPr txBox="1">
            <a:spLocks noChangeArrowheads="1"/>
          </p:cNvSpPr>
          <p:nvPr/>
        </p:nvSpPr>
        <p:spPr bwMode="auto">
          <a:xfrm>
            <a:off x="5097392" y="188662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ND</a:t>
            </a:r>
          </a:p>
        </p:txBody>
      </p:sp>
      <p:sp>
        <p:nvSpPr>
          <p:cNvPr id="14413" name="Text Box 103"/>
          <p:cNvSpPr txBox="1">
            <a:spLocks noChangeArrowheads="1"/>
          </p:cNvSpPr>
          <p:nvPr/>
        </p:nvSpPr>
        <p:spPr bwMode="auto">
          <a:xfrm>
            <a:off x="5097392" y="237737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SD</a:t>
            </a:r>
          </a:p>
        </p:txBody>
      </p:sp>
      <p:sp>
        <p:nvSpPr>
          <p:cNvPr id="14414" name="Text Box 104"/>
          <p:cNvSpPr txBox="1">
            <a:spLocks noChangeArrowheads="1"/>
          </p:cNvSpPr>
          <p:nvPr/>
        </p:nvSpPr>
        <p:spPr bwMode="auto">
          <a:xfrm>
            <a:off x="5135024" y="286883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NE</a:t>
            </a:r>
          </a:p>
        </p:txBody>
      </p:sp>
      <p:sp>
        <p:nvSpPr>
          <p:cNvPr id="14417" name="Text Box 109"/>
          <p:cNvSpPr txBox="1">
            <a:spLocks noChangeArrowheads="1"/>
          </p:cNvSpPr>
          <p:nvPr/>
        </p:nvSpPr>
        <p:spPr bwMode="auto">
          <a:xfrm>
            <a:off x="6683241" y="305821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IN</a:t>
            </a:r>
          </a:p>
        </p:txBody>
      </p:sp>
      <p:sp>
        <p:nvSpPr>
          <p:cNvPr id="14415" name="Text Box 105"/>
          <p:cNvSpPr txBox="1">
            <a:spLocks noChangeArrowheads="1"/>
          </p:cNvSpPr>
          <p:nvPr/>
        </p:nvSpPr>
        <p:spPr bwMode="auto">
          <a:xfrm>
            <a:off x="4147006" y="184397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MT</a:t>
            </a:r>
          </a:p>
        </p:txBody>
      </p:sp>
      <p:sp>
        <p:nvSpPr>
          <p:cNvPr id="14416" name="Text Box 108"/>
          <p:cNvSpPr txBox="1">
            <a:spLocks noChangeArrowheads="1"/>
          </p:cNvSpPr>
          <p:nvPr/>
        </p:nvSpPr>
        <p:spPr bwMode="auto">
          <a:xfrm>
            <a:off x="5959811" y="337706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MO</a:t>
            </a:r>
          </a:p>
        </p:txBody>
      </p:sp>
      <p:sp>
        <p:nvSpPr>
          <p:cNvPr id="14418" name="Text Box 110"/>
          <p:cNvSpPr txBox="1">
            <a:spLocks noChangeArrowheads="1"/>
          </p:cNvSpPr>
          <p:nvPr/>
        </p:nvSpPr>
        <p:spPr bwMode="auto">
          <a:xfrm>
            <a:off x="6818153" y="257242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MI</a:t>
            </a:r>
          </a:p>
        </p:txBody>
      </p:sp>
      <p:sp>
        <p:nvSpPr>
          <p:cNvPr id="14419" name="Text Box 111"/>
          <p:cNvSpPr txBox="1">
            <a:spLocks noChangeArrowheads="1"/>
          </p:cNvSpPr>
          <p:nvPr/>
        </p:nvSpPr>
        <p:spPr bwMode="auto">
          <a:xfrm>
            <a:off x="6215322" y="2368289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WI</a:t>
            </a:r>
          </a:p>
        </p:txBody>
      </p:sp>
      <p:sp>
        <p:nvSpPr>
          <p:cNvPr id="14420" name="Text Box 112"/>
          <p:cNvSpPr txBox="1">
            <a:spLocks noChangeArrowheads="1"/>
          </p:cNvSpPr>
          <p:nvPr/>
        </p:nvSpPr>
        <p:spPr bwMode="auto">
          <a:xfrm>
            <a:off x="6320420" y="3053244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IL</a:t>
            </a:r>
          </a:p>
        </p:txBody>
      </p:sp>
      <p:sp>
        <p:nvSpPr>
          <p:cNvPr id="14421" name="Text Box 113"/>
          <p:cNvSpPr txBox="1">
            <a:spLocks noChangeArrowheads="1"/>
          </p:cNvSpPr>
          <p:nvPr/>
        </p:nvSpPr>
        <p:spPr bwMode="auto">
          <a:xfrm>
            <a:off x="8403539" y="1801610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ME</a:t>
            </a:r>
          </a:p>
        </p:txBody>
      </p:sp>
      <p:sp>
        <p:nvSpPr>
          <p:cNvPr id="14422" name="Text Box 114"/>
          <p:cNvSpPr txBox="1">
            <a:spLocks noChangeArrowheads="1"/>
          </p:cNvSpPr>
          <p:nvPr/>
        </p:nvSpPr>
        <p:spPr bwMode="auto">
          <a:xfrm>
            <a:off x="7060963" y="2970199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OH</a:t>
            </a:r>
          </a:p>
        </p:txBody>
      </p:sp>
      <p:sp>
        <p:nvSpPr>
          <p:cNvPr id="14423" name="Text Box 115"/>
          <p:cNvSpPr txBox="1">
            <a:spLocks noChangeArrowheads="1"/>
          </p:cNvSpPr>
          <p:nvPr/>
        </p:nvSpPr>
        <p:spPr bwMode="auto">
          <a:xfrm>
            <a:off x="6863354" y="3453740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KY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516005" y="4704809"/>
            <a:ext cx="512865" cy="479425"/>
            <a:chOff x="3217474" y="4816476"/>
            <a:chExt cx="512865" cy="479425"/>
          </a:xfrm>
          <a:noFill/>
        </p:grpSpPr>
        <p:grpSp>
          <p:nvGrpSpPr>
            <p:cNvPr id="14390" name="Group 70"/>
            <p:cNvGrpSpPr>
              <a:grpSpLocks noChangeAspect="1"/>
            </p:cNvGrpSpPr>
            <p:nvPr/>
          </p:nvGrpSpPr>
          <p:grpSpPr bwMode="auto">
            <a:xfrm>
              <a:off x="3217474" y="4816476"/>
              <a:ext cx="512865" cy="479425"/>
              <a:chOff x="1735" y="3474"/>
              <a:chExt cx="860" cy="662"/>
            </a:xfrm>
            <a:grpFill/>
          </p:grpSpPr>
          <p:grpSp>
            <p:nvGrpSpPr>
              <p:cNvPr id="14460" name="Group 71"/>
              <p:cNvGrpSpPr>
                <a:grpSpLocks noChangeAspect="1"/>
              </p:cNvGrpSpPr>
              <p:nvPr/>
            </p:nvGrpSpPr>
            <p:grpSpPr bwMode="auto">
              <a:xfrm>
                <a:off x="1735" y="3474"/>
                <a:ext cx="860" cy="662"/>
                <a:chOff x="1735" y="3474"/>
                <a:chExt cx="860" cy="662"/>
              </a:xfrm>
              <a:grpFill/>
            </p:grpSpPr>
            <p:sp>
              <p:nvSpPr>
                <p:cNvPr id="14462" name="Freeform 72"/>
                <p:cNvSpPr>
                  <a:spLocks noChangeAspect="1"/>
                </p:cNvSpPr>
                <p:nvPr/>
              </p:nvSpPr>
              <p:spPr bwMode="auto">
                <a:xfrm>
                  <a:off x="1735" y="3557"/>
                  <a:ext cx="66" cy="96"/>
                </a:xfrm>
                <a:custGeom>
                  <a:avLst/>
                  <a:gdLst>
                    <a:gd name="T0" fmla="*/ 0 w 66"/>
                    <a:gd name="T1" fmla="*/ 96 h 96"/>
                    <a:gd name="T2" fmla="*/ 0 w 66"/>
                    <a:gd name="T3" fmla="*/ 68 h 96"/>
                    <a:gd name="T4" fmla="*/ 37 w 66"/>
                    <a:gd name="T5" fmla="*/ 0 h 96"/>
                    <a:gd name="T6" fmla="*/ 66 w 66"/>
                    <a:gd name="T7" fmla="*/ 20 h 96"/>
                    <a:gd name="T8" fmla="*/ 34 w 66"/>
                    <a:gd name="T9" fmla="*/ 96 h 96"/>
                    <a:gd name="T10" fmla="*/ 0 w 66"/>
                    <a:gd name="T11" fmla="*/ 96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"/>
                    <a:gd name="T19" fmla="*/ 0 h 96"/>
                    <a:gd name="T20" fmla="*/ 66 w 66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" h="96">
                      <a:moveTo>
                        <a:pt x="0" y="96"/>
                      </a:moveTo>
                      <a:lnTo>
                        <a:pt x="0" y="68"/>
                      </a:lnTo>
                      <a:lnTo>
                        <a:pt x="37" y="0"/>
                      </a:lnTo>
                      <a:lnTo>
                        <a:pt x="66" y="20"/>
                      </a:lnTo>
                      <a:lnTo>
                        <a:pt x="34" y="96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3" name="Freeform 73"/>
                <p:cNvSpPr>
                  <a:spLocks noChangeAspect="1"/>
                </p:cNvSpPr>
                <p:nvPr/>
              </p:nvSpPr>
              <p:spPr bwMode="auto">
                <a:xfrm>
                  <a:off x="1829" y="3474"/>
                  <a:ext cx="124" cy="121"/>
                </a:xfrm>
                <a:custGeom>
                  <a:avLst/>
                  <a:gdLst>
                    <a:gd name="T0" fmla="*/ 27 w 124"/>
                    <a:gd name="T1" fmla="*/ 13 h 121"/>
                    <a:gd name="T2" fmla="*/ 0 w 124"/>
                    <a:gd name="T3" fmla="*/ 72 h 121"/>
                    <a:gd name="T4" fmla="*/ 48 w 124"/>
                    <a:gd name="T5" fmla="*/ 110 h 121"/>
                    <a:gd name="T6" fmla="*/ 103 w 124"/>
                    <a:gd name="T7" fmla="*/ 121 h 121"/>
                    <a:gd name="T8" fmla="*/ 124 w 124"/>
                    <a:gd name="T9" fmla="*/ 73 h 121"/>
                    <a:gd name="T10" fmla="*/ 110 w 124"/>
                    <a:gd name="T11" fmla="*/ 0 h 121"/>
                    <a:gd name="T12" fmla="*/ 27 w 124"/>
                    <a:gd name="T13" fmla="*/ 13 h 1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4"/>
                    <a:gd name="T22" fmla="*/ 0 h 121"/>
                    <a:gd name="T23" fmla="*/ 124 w 124"/>
                    <a:gd name="T24" fmla="*/ 121 h 1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4" h="121">
                      <a:moveTo>
                        <a:pt x="27" y="13"/>
                      </a:moveTo>
                      <a:lnTo>
                        <a:pt x="0" y="72"/>
                      </a:lnTo>
                      <a:lnTo>
                        <a:pt x="48" y="110"/>
                      </a:lnTo>
                      <a:lnTo>
                        <a:pt x="103" y="121"/>
                      </a:lnTo>
                      <a:lnTo>
                        <a:pt x="124" y="73"/>
                      </a:lnTo>
                      <a:lnTo>
                        <a:pt x="110" y="0"/>
                      </a:lnTo>
                      <a:lnTo>
                        <a:pt x="27" y="1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4" name="Freeform 74"/>
                <p:cNvSpPr>
                  <a:spLocks noChangeAspect="1"/>
                </p:cNvSpPr>
                <p:nvPr/>
              </p:nvSpPr>
              <p:spPr bwMode="auto">
                <a:xfrm>
                  <a:off x="1945" y="3557"/>
                  <a:ext cx="184" cy="136"/>
                </a:xfrm>
                <a:custGeom>
                  <a:avLst/>
                  <a:gdLst>
                    <a:gd name="T0" fmla="*/ 0 w 184"/>
                    <a:gd name="T1" fmla="*/ 48 h 136"/>
                    <a:gd name="T2" fmla="*/ 126 w 184"/>
                    <a:gd name="T3" fmla="*/ 0 h 136"/>
                    <a:gd name="T4" fmla="*/ 149 w 184"/>
                    <a:gd name="T5" fmla="*/ 59 h 136"/>
                    <a:gd name="T6" fmla="*/ 173 w 184"/>
                    <a:gd name="T7" fmla="*/ 72 h 136"/>
                    <a:gd name="T8" fmla="*/ 184 w 184"/>
                    <a:gd name="T9" fmla="*/ 120 h 136"/>
                    <a:gd name="T10" fmla="*/ 121 w 184"/>
                    <a:gd name="T11" fmla="*/ 127 h 136"/>
                    <a:gd name="T12" fmla="*/ 76 w 184"/>
                    <a:gd name="T13" fmla="*/ 136 h 136"/>
                    <a:gd name="T14" fmla="*/ 0 w 184"/>
                    <a:gd name="T15" fmla="*/ 48 h 1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4"/>
                    <a:gd name="T25" fmla="*/ 0 h 136"/>
                    <a:gd name="T26" fmla="*/ 184 w 184"/>
                    <a:gd name="T27" fmla="*/ 136 h 1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4" h="136">
                      <a:moveTo>
                        <a:pt x="0" y="48"/>
                      </a:moveTo>
                      <a:lnTo>
                        <a:pt x="126" y="0"/>
                      </a:lnTo>
                      <a:lnTo>
                        <a:pt x="149" y="59"/>
                      </a:lnTo>
                      <a:lnTo>
                        <a:pt x="173" y="72"/>
                      </a:lnTo>
                      <a:lnTo>
                        <a:pt x="184" y="120"/>
                      </a:lnTo>
                      <a:lnTo>
                        <a:pt x="121" y="127"/>
                      </a:lnTo>
                      <a:lnTo>
                        <a:pt x="76" y="136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5" name="Freeform 75"/>
                <p:cNvSpPr>
                  <a:spLocks noChangeAspect="1"/>
                </p:cNvSpPr>
                <p:nvPr/>
              </p:nvSpPr>
              <p:spPr bwMode="auto">
                <a:xfrm>
                  <a:off x="2135" y="3660"/>
                  <a:ext cx="146" cy="72"/>
                </a:xfrm>
                <a:custGeom>
                  <a:avLst/>
                  <a:gdLst>
                    <a:gd name="T0" fmla="*/ 22 w 146"/>
                    <a:gd name="T1" fmla="*/ 3 h 72"/>
                    <a:gd name="T2" fmla="*/ 0 w 146"/>
                    <a:gd name="T3" fmla="*/ 67 h 72"/>
                    <a:gd name="T4" fmla="*/ 38 w 146"/>
                    <a:gd name="T5" fmla="*/ 72 h 72"/>
                    <a:gd name="T6" fmla="*/ 62 w 146"/>
                    <a:gd name="T7" fmla="*/ 57 h 72"/>
                    <a:gd name="T8" fmla="*/ 107 w 146"/>
                    <a:gd name="T9" fmla="*/ 58 h 72"/>
                    <a:gd name="T10" fmla="*/ 146 w 146"/>
                    <a:gd name="T11" fmla="*/ 30 h 72"/>
                    <a:gd name="T12" fmla="*/ 120 w 146"/>
                    <a:gd name="T13" fmla="*/ 20 h 72"/>
                    <a:gd name="T14" fmla="*/ 101 w 146"/>
                    <a:gd name="T15" fmla="*/ 0 h 72"/>
                    <a:gd name="T16" fmla="*/ 22 w 146"/>
                    <a:gd name="T17" fmla="*/ 3 h 7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6"/>
                    <a:gd name="T28" fmla="*/ 0 h 72"/>
                    <a:gd name="T29" fmla="*/ 146 w 146"/>
                    <a:gd name="T30" fmla="*/ 72 h 7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6" h="72">
                      <a:moveTo>
                        <a:pt x="22" y="3"/>
                      </a:moveTo>
                      <a:lnTo>
                        <a:pt x="0" y="67"/>
                      </a:lnTo>
                      <a:lnTo>
                        <a:pt x="38" y="72"/>
                      </a:lnTo>
                      <a:lnTo>
                        <a:pt x="62" y="57"/>
                      </a:lnTo>
                      <a:lnTo>
                        <a:pt x="107" y="58"/>
                      </a:lnTo>
                      <a:lnTo>
                        <a:pt x="146" y="30"/>
                      </a:lnTo>
                      <a:lnTo>
                        <a:pt x="120" y="20"/>
                      </a:lnTo>
                      <a:lnTo>
                        <a:pt x="101" y="0"/>
                      </a:lnTo>
                      <a:lnTo>
                        <a:pt x="22" y="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6" name="Freeform 76"/>
                <p:cNvSpPr>
                  <a:spLocks noChangeAspect="1"/>
                </p:cNvSpPr>
                <p:nvPr/>
              </p:nvSpPr>
              <p:spPr bwMode="auto">
                <a:xfrm>
                  <a:off x="2178" y="3762"/>
                  <a:ext cx="60" cy="52"/>
                </a:xfrm>
                <a:custGeom>
                  <a:avLst/>
                  <a:gdLst>
                    <a:gd name="T0" fmla="*/ 52 w 60"/>
                    <a:gd name="T1" fmla="*/ 0 h 52"/>
                    <a:gd name="T2" fmla="*/ 0 w 60"/>
                    <a:gd name="T3" fmla="*/ 4 h 52"/>
                    <a:gd name="T4" fmla="*/ 9 w 60"/>
                    <a:gd name="T5" fmla="*/ 52 h 52"/>
                    <a:gd name="T6" fmla="*/ 60 w 60"/>
                    <a:gd name="T7" fmla="*/ 40 h 52"/>
                    <a:gd name="T8" fmla="*/ 52 w 60"/>
                    <a:gd name="T9" fmla="*/ 0 h 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0"/>
                    <a:gd name="T16" fmla="*/ 0 h 52"/>
                    <a:gd name="T17" fmla="*/ 60 w 60"/>
                    <a:gd name="T18" fmla="*/ 52 h 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0" h="52">
                      <a:moveTo>
                        <a:pt x="52" y="0"/>
                      </a:moveTo>
                      <a:lnTo>
                        <a:pt x="0" y="4"/>
                      </a:lnTo>
                      <a:lnTo>
                        <a:pt x="9" y="52"/>
                      </a:lnTo>
                      <a:lnTo>
                        <a:pt x="60" y="4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7" name="Freeform 77"/>
                <p:cNvSpPr>
                  <a:spLocks noChangeAspect="1"/>
                </p:cNvSpPr>
                <p:nvPr/>
              </p:nvSpPr>
              <p:spPr bwMode="auto">
                <a:xfrm>
                  <a:off x="2243" y="3818"/>
                  <a:ext cx="41" cy="51"/>
                </a:xfrm>
                <a:custGeom>
                  <a:avLst/>
                  <a:gdLst>
                    <a:gd name="T0" fmla="*/ 0 w 41"/>
                    <a:gd name="T1" fmla="*/ 20 h 51"/>
                    <a:gd name="T2" fmla="*/ 41 w 41"/>
                    <a:gd name="T3" fmla="*/ 0 h 51"/>
                    <a:gd name="T4" fmla="*/ 41 w 41"/>
                    <a:gd name="T5" fmla="*/ 45 h 51"/>
                    <a:gd name="T6" fmla="*/ 14 w 41"/>
                    <a:gd name="T7" fmla="*/ 51 h 51"/>
                    <a:gd name="T8" fmla="*/ 0 w 41"/>
                    <a:gd name="T9" fmla="*/ 20 h 5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"/>
                    <a:gd name="T16" fmla="*/ 0 h 51"/>
                    <a:gd name="T17" fmla="*/ 41 w 41"/>
                    <a:gd name="T18" fmla="*/ 51 h 5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" h="51">
                      <a:moveTo>
                        <a:pt x="0" y="20"/>
                      </a:moveTo>
                      <a:lnTo>
                        <a:pt x="41" y="0"/>
                      </a:lnTo>
                      <a:lnTo>
                        <a:pt x="41" y="45"/>
                      </a:lnTo>
                      <a:lnTo>
                        <a:pt x="14" y="51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8" name="Freeform 78"/>
                <p:cNvSpPr>
                  <a:spLocks noChangeAspect="1"/>
                </p:cNvSpPr>
                <p:nvPr/>
              </p:nvSpPr>
              <p:spPr bwMode="auto">
                <a:xfrm>
                  <a:off x="2346" y="3842"/>
                  <a:ext cx="249" cy="294"/>
                </a:xfrm>
                <a:custGeom>
                  <a:avLst/>
                  <a:gdLst>
                    <a:gd name="T0" fmla="*/ 42 w 249"/>
                    <a:gd name="T1" fmla="*/ 0 h 294"/>
                    <a:gd name="T2" fmla="*/ 0 w 249"/>
                    <a:gd name="T3" fmla="*/ 112 h 294"/>
                    <a:gd name="T4" fmla="*/ 30 w 249"/>
                    <a:gd name="T5" fmla="*/ 167 h 294"/>
                    <a:gd name="T6" fmla="*/ 30 w 249"/>
                    <a:gd name="T7" fmla="*/ 267 h 294"/>
                    <a:gd name="T8" fmla="*/ 90 w 249"/>
                    <a:gd name="T9" fmla="*/ 294 h 294"/>
                    <a:gd name="T10" fmla="*/ 117 w 249"/>
                    <a:gd name="T11" fmla="*/ 235 h 294"/>
                    <a:gd name="T12" fmla="*/ 193 w 249"/>
                    <a:gd name="T13" fmla="*/ 222 h 294"/>
                    <a:gd name="T14" fmla="*/ 249 w 249"/>
                    <a:gd name="T15" fmla="*/ 158 h 294"/>
                    <a:gd name="T16" fmla="*/ 190 w 249"/>
                    <a:gd name="T17" fmla="*/ 58 h 294"/>
                    <a:gd name="T18" fmla="*/ 42 w 249"/>
                    <a:gd name="T19" fmla="*/ 0 h 2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49"/>
                    <a:gd name="T31" fmla="*/ 0 h 294"/>
                    <a:gd name="T32" fmla="*/ 249 w 249"/>
                    <a:gd name="T33" fmla="*/ 294 h 2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49" h="294">
                      <a:moveTo>
                        <a:pt x="42" y="0"/>
                      </a:moveTo>
                      <a:lnTo>
                        <a:pt x="0" y="112"/>
                      </a:lnTo>
                      <a:lnTo>
                        <a:pt x="30" y="167"/>
                      </a:lnTo>
                      <a:lnTo>
                        <a:pt x="30" y="267"/>
                      </a:lnTo>
                      <a:lnTo>
                        <a:pt x="90" y="294"/>
                      </a:lnTo>
                      <a:lnTo>
                        <a:pt x="117" y="235"/>
                      </a:lnTo>
                      <a:lnTo>
                        <a:pt x="193" y="222"/>
                      </a:lnTo>
                      <a:lnTo>
                        <a:pt x="249" y="158"/>
                      </a:lnTo>
                      <a:lnTo>
                        <a:pt x="190" y="58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>
                    <a:latin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4461" name="Freeform 79"/>
              <p:cNvSpPr>
                <a:spLocks noChangeAspect="1"/>
              </p:cNvSpPr>
              <p:nvPr/>
            </p:nvSpPr>
            <p:spPr bwMode="auto">
              <a:xfrm>
                <a:off x="2258" y="3705"/>
                <a:ext cx="138" cy="115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24" name="Text Box 116"/>
            <p:cNvSpPr txBox="1">
              <a:spLocks noChangeArrowheads="1"/>
            </p:cNvSpPr>
            <p:nvPr/>
          </p:nvSpPr>
          <p:spPr bwMode="auto">
            <a:xfrm>
              <a:off x="3224407" y="5091188"/>
              <a:ext cx="228600" cy="1828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dirty="0">
                  <a:solidFill>
                    <a:srgbClr val="000000"/>
                  </a:solidFill>
                  <a:latin typeface="+mn-lt"/>
                  <a:cs typeface="Calibri" charset="0"/>
                </a:rPr>
                <a:t>HI</a:t>
              </a:r>
            </a:p>
          </p:txBody>
        </p:sp>
      </p:grpSp>
      <p:sp>
        <p:nvSpPr>
          <p:cNvPr id="14425" name="Text Box 117"/>
          <p:cNvSpPr txBox="1">
            <a:spLocks noChangeArrowheads="1"/>
          </p:cNvSpPr>
          <p:nvPr/>
        </p:nvSpPr>
        <p:spPr bwMode="auto">
          <a:xfrm>
            <a:off x="2505821" y="439147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AK</a:t>
            </a:r>
          </a:p>
        </p:txBody>
      </p:sp>
      <p:sp>
        <p:nvSpPr>
          <p:cNvPr id="14426" name="Text Box 119"/>
          <p:cNvSpPr txBox="1">
            <a:spLocks noChangeArrowheads="1"/>
          </p:cNvSpPr>
          <p:nvPr/>
        </p:nvSpPr>
        <p:spPr bwMode="auto">
          <a:xfrm>
            <a:off x="7617772" y="276746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PA</a:t>
            </a:r>
          </a:p>
        </p:txBody>
      </p:sp>
      <p:sp>
        <p:nvSpPr>
          <p:cNvPr id="14427" name="Text Box 120"/>
          <p:cNvSpPr txBox="1">
            <a:spLocks noChangeArrowheads="1"/>
          </p:cNvSpPr>
          <p:nvPr/>
        </p:nvSpPr>
        <p:spPr bwMode="auto">
          <a:xfrm>
            <a:off x="7322629" y="324316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WV</a:t>
            </a:r>
          </a:p>
        </p:txBody>
      </p:sp>
      <p:sp>
        <p:nvSpPr>
          <p:cNvPr id="14428" name="Text Box 121"/>
          <p:cNvSpPr txBox="1">
            <a:spLocks noChangeArrowheads="1"/>
          </p:cNvSpPr>
          <p:nvPr/>
        </p:nvSpPr>
        <p:spPr bwMode="auto">
          <a:xfrm>
            <a:off x="7650424" y="332294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VA</a:t>
            </a:r>
          </a:p>
        </p:txBody>
      </p:sp>
      <p:sp>
        <p:nvSpPr>
          <p:cNvPr id="14430" name="Text Box 123"/>
          <p:cNvSpPr txBox="1">
            <a:spLocks noChangeArrowheads="1"/>
          </p:cNvSpPr>
          <p:nvPr/>
        </p:nvSpPr>
        <p:spPr bwMode="auto">
          <a:xfrm>
            <a:off x="8354592" y="2893999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NJ</a:t>
            </a:r>
          </a:p>
        </p:txBody>
      </p:sp>
      <p:sp>
        <p:nvSpPr>
          <p:cNvPr id="14432" name="Text Box 125"/>
          <p:cNvSpPr txBox="1">
            <a:spLocks noChangeArrowheads="1"/>
          </p:cNvSpPr>
          <p:nvPr/>
        </p:nvSpPr>
        <p:spPr bwMode="auto">
          <a:xfrm>
            <a:off x="8316959" y="336797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MD</a:t>
            </a:r>
          </a:p>
        </p:txBody>
      </p:sp>
      <p:sp>
        <p:nvSpPr>
          <p:cNvPr id="14433" name="Text Box 126"/>
          <p:cNvSpPr txBox="1">
            <a:spLocks noChangeArrowheads="1"/>
          </p:cNvSpPr>
          <p:nvPr/>
        </p:nvSpPr>
        <p:spPr bwMode="auto">
          <a:xfrm>
            <a:off x="8605791" y="2597588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RI</a:t>
            </a:r>
          </a:p>
        </p:txBody>
      </p:sp>
      <p:sp>
        <p:nvSpPr>
          <p:cNvPr id="14434" name="Text Box 127"/>
          <p:cNvSpPr txBox="1">
            <a:spLocks noChangeArrowheads="1"/>
          </p:cNvSpPr>
          <p:nvPr/>
        </p:nvSpPr>
        <p:spPr bwMode="auto">
          <a:xfrm>
            <a:off x="8106274" y="156961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NH</a:t>
            </a:r>
          </a:p>
        </p:txBody>
      </p:sp>
      <p:sp>
        <p:nvSpPr>
          <p:cNvPr id="14435" name="Text Box 128"/>
          <p:cNvSpPr txBox="1">
            <a:spLocks noChangeArrowheads="1"/>
          </p:cNvSpPr>
          <p:nvPr/>
        </p:nvSpPr>
        <p:spPr bwMode="auto">
          <a:xfrm>
            <a:off x="7916560" y="173469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VT</a:t>
            </a:r>
            <a:endParaRPr lang="en-US" sz="1000" b="1" dirty="0">
              <a:latin typeface="+mn-lt"/>
              <a:cs typeface="Calibri" charset="0"/>
            </a:endParaRPr>
          </a:p>
        </p:txBody>
      </p: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525446" y="3620403"/>
            <a:ext cx="228600" cy="182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DC</a:t>
            </a:r>
          </a:p>
        </p:txBody>
      </p:sp>
      <p:sp>
        <p:nvSpPr>
          <p:cNvPr id="14437" name="Text Box 130"/>
          <p:cNvSpPr txBox="1">
            <a:spLocks noChangeArrowheads="1"/>
          </p:cNvSpPr>
          <p:nvPr/>
        </p:nvSpPr>
        <p:spPr bwMode="auto">
          <a:xfrm>
            <a:off x="8630957" y="2183032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MA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6"/>
            <a:ext cx="439599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>
            <a:off x="8429858" y="2606676"/>
            <a:ext cx="188399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>
            <a:off x="8131559" y="2963392"/>
            <a:ext cx="235498" cy="242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 flipV="1">
            <a:off x="8429858" y="2301876"/>
            <a:ext cx="188399" cy="152400"/>
          </a:xfrm>
          <a:prstGeom prst="line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>
            <a:off x="8241458" y="1768476"/>
            <a:ext cx="62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6" name="Line 139"/>
          <p:cNvSpPr>
            <a:spLocks noChangeShapeType="1"/>
          </p:cNvSpPr>
          <p:nvPr/>
        </p:nvSpPr>
        <p:spPr bwMode="auto">
          <a:xfrm>
            <a:off x="8053059" y="1920876"/>
            <a:ext cx="62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" name="Text Box 95"/>
          <p:cNvSpPr txBox="1">
            <a:spLocks noChangeArrowheads="1"/>
          </p:cNvSpPr>
          <p:nvPr/>
        </p:nvSpPr>
        <p:spPr bwMode="auto">
          <a:xfrm>
            <a:off x="4419138" y="321864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CO</a:t>
            </a:r>
          </a:p>
        </p:txBody>
      </p:sp>
      <p:sp>
        <p:nvSpPr>
          <p:cNvPr id="14451" name="Text Box 118"/>
          <p:cNvSpPr txBox="1">
            <a:spLocks noChangeArrowheads="1"/>
          </p:cNvSpPr>
          <p:nvPr/>
        </p:nvSpPr>
        <p:spPr bwMode="auto">
          <a:xfrm>
            <a:off x="7846713" y="237315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NY</a:t>
            </a:r>
          </a:p>
        </p:txBody>
      </p:sp>
      <p:sp>
        <p:nvSpPr>
          <p:cNvPr id="14450" name="Text Box 107"/>
          <p:cNvSpPr txBox="1">
            <a:spLocks noChangeArrowheads="1"/>
          </p:cNvSpPr>
          <p:nvPr/>
        </p:nvSpPr>
        <p:spPr bwMode="auto">
          <a:xfrm>
            <a:off x="5825476" y="275772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IA</a:t>
            </a:r>
          </a:p>
        </p:txBody>
      </p:sp>
      <p:sp>
        <p:nvSpPr>
          <p:cNvPr id="14452" name="Text Box 106"/>
          <p:cNvSpPr txBox="1">
            <a:spLocks noChangeArrowheads="1"/>
          </p:cNvSpPr>
          <p:nvPr/>
        </p:nvSpPr>
        <p:spPr bwMode="auto">
          <a:xfrm>
            <a:off x="5713977" y="2103905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MN</a:t>
            </a: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385653" y="3645999"/>
            <a:ext cx="106496" cy="11523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9142" y="1156157"/>
            <a:ext cx="2570583" cy="646331"/>
            <a:chOff x="104073" y="2025014"/>
            <a:chExt cx="2299078" cy="646331"/>
          </a:xfrm>
        </p:grpSpPr>
        <p:sp>
          <p:nvSpPr>
            <p:cNvPr id="14457" name="TextBox 146"/>
            <p:cNvSpPr txBox="1">
              <a:spLocks noChangeArrowheads="1"/>
            </p:cNvSpPr>
            <p:nvPr/>
          </p:nvSpPr>
          <p:spPr bwMode="auto">
            <a:xfrm>
              <a:off x="257686" y="2025014"/>
              <a:ext cx="214546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to cover telemedicine services </a:t>
              </a:r>
              <a:br>
                <a:rPr lang="en-US" sz="1200" dirty="0">
                  <a:latin typeface="Arial" pitchFamily="34" charset="0"/>
                  <a:cs typeface="Arial" pitchFamily="34" charset="0"/>
                </a:rPr>
              </a:br>
              <a:r>
                <a:rPr lang="en-US" sz="1200" dirty="0">
                  <a:latin typeface="Arial" pitchFamily="34" charset="0"/>
                  <a:cs typeface="Arial" pitchFamily="34" charset="0"/>
                </a:rPr>
                <a:t>pre-pandemic</a:t>
              </a:r>
            </a:p>
          </p:txBody>
        </p:sp>
        <p:sp>
          <p:nvSpPr>
            <p:cNvPr id="152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453976" y="45592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5" name="Group 144"/>
          <p:cNvGrpSpPr/>
          <p:nvPr/>
        </p:nvGrpSpPr>
        <p:grpSpPr>
          <a:xfrm>
            <a:off x="139142" y="1856232"/>
            <a:ext cx="2570583" cy="830997"/>
            <a:chOff x="104073" y="2025014"/>
            <a:chExt cx="2299078" cy="830997"/>
          </a:xfrm>
        </p:grpSpPr>
        <p:sp>
          <p:nvSpPr>
            <p:cNvPr id="146" name="TextBox 146"/>
            <p:cNvSpPr txBox="1">
              <a:spLocks noChangeArrowheads="1"/>
            </p:cNvSpPr>
            <p:nvPr/>
          </p:nvSpPr>
          <p:spPr bwMode="auto">
            <a:xfrm>
              <a:off x="257686" y="2025014"/>
              <a:ext cx="2145465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to cover telemedicine services (permanently or temporarily) since pandemic </a:t>
              </a:r>
            </a:p>
          </p:txBody>
        </p:sp>
        <p:sp>
          <p:nvSpPr>
            <p:cNvPr id="147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6" name="Text Placeholder 28">
            <a:extLst>
              <a:ext uri="{FF2B5EF4-FFF2-40B4-BE49-F238E27FC236}">
                <a16:creationId xmlns:a16="http://schemas.microsoft.com/office/drawing/2014/main" id="{44248A8A-6771-4C4A-BBAA-480D91DB8F5D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61120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+mj-lt"/>
              </a:rPr>
              <a:t>EXHIBIT 1</a:t>
            </a:r>
          </a:p>
        </p:txBody>
      </p:sp>
      <p:sp>
        <p:nvSpPr>
          <p:cNvPr id="158" name="Text Placeholder 41">
            <a:extLst>
              <a:ext uri="{FF2B5EF4-FFF2-40B4-BE49-F238E27FC236}">
                <a16:creationId xmlns:a16="http://schemas.microsoft.com/office/drawing/2014/main" id="{3F53A4B6-44D5-4B07-B9A1-B5DF707E93A3}"/>
              </a:ext>
            </a:extLst>
          </p:cNvPr>
          <p:cNvSpPr txBox="1">
            <a:spLocks/>
          </p:cNvSpPr>
          <p:nvPr/>
        </p:nvSpPr>
        <p:spPr>
          <a:xfrm>
            <a:off x="71499" y="5739484"/>
            <a:ext cx="8961120" cy="453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800" b="0" i="0" kern="800" spc="-8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71446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4447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925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87371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Note: Some of the new requirements may have since expired, been replaced, or rescinded.</a:t>
            </a:r>
          </a:p>
          <a:p>
            <a:r>
              <a:rPr lang="en-US">
                <a:solidFill>
                  <a:srgbClr val="1A1A1A"/>
                </a:solidFill>
                <a:latin typeface="Arial" charset="0"/>
                <a:ea typeface="Arial" charset="0"/>
                <a:cs typeface="Arial" charset="0"/>
              </a:rPr>
              <a:t>Data: Center on Health Insurance Reforms, Georgetown University Health Policy Institute; Commonwealth Fund analysis.</a:t>
            </a:r>
            <a:endParaRPr lang="en-US" dirty="0"/>
          </a:p>
        </p:txBody>
      </p:sp>
      <p:sp>
        <p:nvSpPr>
          <p:cNvPr id="155" name="Text Box 124">
            <a:extLst>
              <a:ext uri="{FF2B5EF4-FFF2-40B4-BE49-F238E27FC236}">
                <a16:creationId xmlns:a16="http://schemas.microsoft.com/office/drawing/2014/main" id="{6B7413F8-D929-4A8C-95D6-0663F4739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5436" y="3114210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</a:p>
        </p:txBody>
      </p:sp>
      <p:sp>
        <p:nvSpPr>
          <p:cNvPr id="157" name="Line 132">
            <a:extLst>
              <a:ext uri="{FF2B5EF4-FFF2-40B4-BE49-F238E27FC236}">
                <a16:creationId xmlns:a16="http://schemas.microsoft.com/office/drawing/2014/main" id="{765B531D-7C0B-446E-80E3-575EE47E299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0066" y="3158656"/>
            <a:ext cx="188399" cy="76200"/>
          </a:xfrm>
          <a:prstGeom prst="line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Text Box 122">
            <a:extLst>
              <a:ext uri="{FF2B5EF4-FFF2-40B4-BE49-F238E27FC236}">
                <a16:creationId xmlns:a16="http://schemas.microsoft.com/office/drawing/2014/main" id="{BDC45B8C-07A3-4D6C-AA2E-043D2CB2F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7068" y="274998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</a:p>
        </p:txBody>
      </p:sp>
      <p:sp>
        <p:nvSpPr>
          <p:cNvPr id="160" name="Line 134">
            <a:extLst>
              <a:ext uri="{FF2B5EF4-FFF2-40B4-BE49-F238E27FC236}">
                <a16:creationId xmlns:a16="http://schemas.microsoft.com/office/drawing/2014/main" id="{E3B9E604-1C7C-4344-B185-EC74DEF21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2171" y="2619376"/>
            <a:ext cx="313999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82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21">
            <a:extLst>
              <a:ext uri="{FF2B5EF4-FFF2-40B4-BE49-F238E27FC236}">
                <a16:creationId xmlns:a16="http://schemas.microsoft.com/office/drawing/2014/main" id="{CC5ECAA2-0309-F140-80E7-B592D7F3DFD3}"/>
              </a:ext>
            </a:extLst>
          </p:cNvPr>
          <p:cNvSpPr/>
          <p:nvPr/>
        </p:nvSpPr>
        <p:spPr>
          <a:xfrm rot="936416">
            <a:off x="2630944" y="1799510"/>
            <a:ext cx="832872" cy="684714"/>
          </a:xfrm>
          <a:custGeom>
            <a:avLst/>
            <a:gdLst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57311 w 857311"/>
              <a:gd name="connsiteY2" fmla="*/ 707892 h 707892"/>
              <a:gd name="connsiteX3" fmla="*/ 0 w 857311"/>
              <a:gd name="connsiteY3" fmla="*/ 707892 h 707892"/>
              <a:gd name="connsiteX4" fmla="*/ 0 w 857311"/>
              <a:gd name="connsiteY4" fmla="*/ 0 h 707892"/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31259 w 857311"/>
              <a:gd name="connsiteY2" fmla="*/ 494434 h 707892"/>
              <a:gd name="connsiteX3" fmla="*/ 857311 w 857311"/>
              <a:gd name="connsiteY3" fmla="*/ 707892 h 707892"/>
              <a:gd name="connsiteX4" fmla="*/ 0 w 857311"/>
              <a:gd name="connsiteY4" fmla="*/ 707892 h 707892"/>
              <a:gd name="connsiteX5" fmla="*/ 0 w 857311"/>
              <a:gd name="connsiteY5" fmla="*/ 0 h 707892"/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31259 w 857311"/>
              <a:gd name="connsiteY2" fmla="*/ 494434 h 707892"/>
              <a:gd name="connsiteX3" fmla="*/ 857311 w 857311"/>
              <a:gd name="connsiteY3" fmla="*/ 707892 h 707892"/>
              <a:gd name="connsiteX4" fmla="*/ 0 w 857311"/>
              <a:gd name="connsiteY4" fmla="*/ 707892 h 707892"/>
              <a:gd name="connsiteX5" fmla="*/ 0 w 857311"/>
              <a:gd name="connsiteY5" fmla="*/ 0 h 707892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1259 w 857311"/>
              <a:gd name="connsiteY2" fmla="*/ 494434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1259 w 857311"/>
              <a:gd name="connsiteY2" fmla="*/ 494434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24972 w 857311"/>
              <a:gd name="connsiteY2" fmla="*/ 377515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3787 w 857311"/>
              <a:gd name="connsiteY2" fmla="*/ 361867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3787 w 857311"/>
              <a:gd name="connsiteY2" fmla="*/ 361867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38417"/>
              <a:gd name="connsiteY0" fmla="*/ 0 h 709327"/>
              <a:gd name="connsiteX1" fmla="*/ 838417 w 838417"/>
              <a:gd name="connsiteY1" fmla="*/ 97581 h 709327"/>
              <a:gd name="connsiteX2" fmla="*/ 833787 w 838417"/>
              <a:gd name="connsiteY2" fmla="*/ 361867 h 709327"/>
              <a:gd name="connsiteX3" fmla="*/ 804968 w 838417"/>
              <a:gd name="connsiteY3" fmla="*/ 709327 h 709327"/>
              <a:gd name="connsiteX4" fmla="*/ 0 w 838417"/>
              <a:gd name="connsiteY4" fmla="*/ 707892 h 709327"/>
              <a:gd name="connsiteX5" fmla="*/ 0 w 838417"/>
              <a:gd name="connsiteY5" fmla="*/ 0 h 709327"/>
              <a:gd name="connsiteX0" fmla="*/ 0 w 833787"/>
              <a:gd name="connsiteY0" fmla="*/ 0 h 709327"/>
              <a:gd name="connsiteX1" fmla="*/ 832302 w 833787"/>
              <a:gd name="connsiteY1" fmla="*/ 99289 h 709327"/>
              <a:gd name="connsiteX2" fmla="*/ 833787 w 833787"/>
              <a:gd name="connsiteY2" fmla="*/ 361867 h 709327"/>
              <a:gd name="connsiteX3" fmla="*/ 804968 w 833787"/>
              <a:gd name="connsiteY3" fmla="*/ 709327 h 709327"/>
              <a:gd name="connsiteX4" fmla="*/ 0 w 833787"/>
              <a:gd name="connsiteY4" fmla="*/ 707892 h 709327"/>
              <a:gd name="connsiteX5" fmla="*/ 0 w 833787"/>
              <a:gd name="connsiteY5" fmla="*/ 0 h 709327"/>
              <a:gd name="connsiteX0" fmla="*/ 0 w 833787"/>
              <a:gd name="connsiteY0" fmla="*/ 0 h 709327"/>
              <a:gd name="connsiteX1" fmla="*/ 725614 w 833787"/>
              <a:gd name="connsiteY1" fmla="*/ 69022 h 709327"/>
              <a:gd name="connsiteX2" fmla="*/ 832302 w 833787"/>
              <a:gd name="connsiteY2" fmla="*/ 99289 h 709327"/>
              <a:gd name="connsiteX3" fmla="*/ 833787 w 833787"/>
              <a:gd name="connsiteY3" fmla="*/ 361867 h 709327"/>
              <a:gd name="connsiteX4" fmla="*/ 804968 w 833787"/>
              <a:gd name="connsiteY4" fmla="*/ 709327 h 709327"/>
              <a:gd name="connsiteX5" fmla="*/ 0 w 833787"/>
              <a:gd name="connsiteY5" fmla="*/ 707892 h 709327"/>
              <a:gd name="connsiteX6" fmla="*/ 0 w 833787"/>
              <a:gd name="connsiteY6" fmla="*/ 0 h 709327"/>
              <a:gd name="connsiteX0" fmla="*/ 0 w 833787"/>
              <a:gd name="connsiteY0" fmla="*/ 32750 h 742077"/>
              <a:gd name="connsiteX1" fmla="*/ 240307 w 833787"/>
              <a:gd name="connsiteY1" fmla="*/ 158219 h 742077"/>
              <a:gd name="connsiteX2" fmla="*/ 725614 w 833787"/>
              <a:gd name="connsiteY2" fmla="*/ 101772 h 742077"/>
              <a:gd name="connsiteX3" fmla="*/ 832302 w 833787"/>
              <a:gd name="connsiteY3" fmla="*/ 132039 h 742077"/>
              <a:gd name="connsiteX4" fmla="*/ 833787 w 833787"/>
              <a:gd name="connsiteY4" fmla="*/ 394617 h 742077"/>
              <a:gd name="connsiteX5" fmla="*/ 804968 w 833787"/>
              <a:gd name="connsiteY5" fmla="*/ 742077 h 742077"/>
              <a:gd name="connsiteX6" fmla="*/ 0 w 833787"/>
              <a:gd name="connsiteY6" fmla="*/ 740642 h 742077"/>
              <a:gd name="connsiteX7" fmla="*/ 0 w 833787"/>
              <a:gd name="connsiteY7" fmla="*/ 32750 h 742077"/>
              <a:gd name="connsiteX0" fmla="*/ 30033 w 833787"/>
              <a:gd name="connsiteY0" fmla="*/ 44684 h 670097"/>
              <a:gd name="connsiteX1" fmla="*/ 240307 w 833787"/>
              <a:gd name="connsiteY1" fmla="*/ 86239 h 670097"/>
              <a:gd name="connsiteX2" fmla="*/ 725614 w 833787"/>
              <a:gd name="connsiteY2" fmla="*/ 29792 h 670097"/>
              <a:gd name="connsiteX3" fmla="*/ 832302 w 833787"/>
              <a:gd name="connsiteY3" fmla="*/ 60059 h 670097"/>
              <a:gd name="connsiteX4" fmla="*/ 833787 w 833787"/>
              <a:gd name="connsiteY4" fmla="*/ 322637 h 670097"/>
              <a:gd name="connsiteX5" fmla="*/ 804968 w 833787"/>
              <a:gd name="connsiteY5" fmla="*/ 670097 h 670097"/>
              <a:gd name="connsiteX6" fmla="*/ 0 w 833787"/>
              <a:gd name="connsiteY6" fmla="*/ 668662 h 670097"/>
              <a:gd name="connsiteX7" fmla="*/ 30033 w 833787"/>
              <a:gd name="connsiteY7" fmla="*/ 44684 h 670097"/>
              <a:gd name="connsiteX0" fmla="*/ 30033 w 833787"/>
              <a:gd name="connsiteY0" fmla="*/ 59301 h 684714"/>
              <a:gd name="connsiteX1" fmla="*/ 133467 w 833787"/>
              <a:gd name="connsiteY1" fmla="*/ 25210 h 684714"/>
              <a:gd name="connsiteX2" fmla="*/ 240307 w 833787"/>
              <a:gd name="connsiteY2" fmla="*/ 100856 h 684714"/>
              <a:gd name="connsiteX3" fmla="*/ 725614 w 833787"/>
              <a:gd name="connsiteY3" fmla="*/ 44409 h 684714"/>
              <a:gd name="connsiteX4" fmla="*/ 832302 w 833787"/>
              <a:gd name="connsiteY4" fmla="*/ 74676 h 684714"/>
              <a:gd name="connsiteX5" fmla="*/ 833787 w 833787"/>
              <a:gd name="connsiteY5" fmla="*/ 337254 h 684714"/>
              <a:gd name="connsiteX6" fmla="*/ 804968 w 833787"/>
              <a:gd name="connsiteY6" fmla="*/ 684714 h 684714"/>
              <a:gd name="connsiteX7" fmla="*/ 0 w 833787"/>
              <a:gd name="connsiteY7" fmla="*/ 683279 h 684714"/>
              <a:gd name="connsiteX8" fmla="*/ 30033 w 833787"/>
              <a:gd name="connsiteY8" fmla="*/ 59301 h 684714"/>
              <a:gd name="connsiteX0" fmla="*/ 30033 w 833787"/>
              <a:gd name="connsiteY0" fmla="*/ 59301 h 684714"/>
              <a:gd name="connsiteX1" fmla="*/ 133467 w 833787"/>
              <a:gd name="connsiteY1" fmla="*/ 25210 h 684714"/>
              <a:gd name="connsiteX2" fmla="*/ 240307 w 833787"/>
              <a:gd name="connsiteY2" fmla="*/ 100856 h 684714"/>
              <a:gd name="connsiteX3" fmla="*/ 725614 w 833787"/>
              <a:gd name="connsiteY3" fmla="*/ 44409 h 684714"/>
              <a:gd name="connsiteX4" fmla="*/ 832302 w 833787"/>
              <a:gd name="connsiteY4" fmla="*/ 74676 h 684714"/>
              <a:gd name="connsiteX5" fmla="*/ 770204 w 833787"/>
              <a:gd name="connsiteY5" fmla="*/ 322049 h 684714"/>
              <a:gd name="connsiteX6" fmla="*/ 833787 w 833787"/>
              <a:gd name="connsiteY6" fmla="*/ 337254 h 684714"/>
              <a:gd name="connsiteX7" fmla="*/ 804968 w 833787"/>
              <a:gd name="connsiteY7" fmla="*/ 684714 h 684714"/>
              <a:gd name="connsiteX8" fmla="*/ 0 w 833787"/>
              <a:gd name="connsiteY8" fmla="*/ 683279 h 684714"/>
              <a:gd name="connsiteX9" fmla="*/ 30033 w 833787"/>
              <a:gd name="connsiteY9" fmla="*/ 59301 h 684714"/>
              <a:gd name="connsiteX0" fmla="*/ 30033 w 832872"/>
              <a:gd name="connsiteY0" fmla="*/ 59301 h 684714"/>
              <a:gd name="connsiteX1" fmla="*/ 133467 w 832872"/>
              <a:gd name="connsiteY1" fmla="*/ 25210 h 684714"/>
              <a:gd name="connsiteX2" fmla="*/ 240307 w 832872"/>
              <a:gd name="connsiteY2" fmla="*/ 100856 h 684714"/>
              <a:gd name="connsiteX3" fmla="*/ 725614 w 832872"/>
              <a:gd name="connsiteY3" fmla="*/ 44409 h 684714"/>
              <a:gd name="connsiteX4" fmla="*/ 832302 w 832872"/>
              <a:gd name="connsiteY4" fmla="*/ 74676 h 684714"/>
              <a:gd name="connsiteX5" fmla="*/ 770204 w 832872"/>
              <a:gd name="connsiteY5" fmla="*/ 322049 h 684714"/>
              <a:gd name="connsiteX6" fmla="*/ 819847 w 832872"/>
              <a:gd name="connsiteY6" fmla="*/ 334555 h 684714"/>
              <a:gd name="connsiteX7" fmla="*/ 804968 w 832872"/>
              <a:gd name="connsiteY7" fmla="*/ 684714 h 684714"/>
              <a:gd name="connsiteX8" fmla="*/ 0 w 832872"/>
              <a:gd name="connsiteY8" fmla="*/ 683279 h 684714"/>
              <a:gd name="connsiteX9" fmla="*/ 30033 w 832872"/>
              <a:gd name="connsiteY9" fmla="*/ 59301 h 68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32872" h="684714">
                <a:moveTo>
                  <a:pt x="30033" y="59301"/>
                </a:moveTo>
                <a:cubicBezTo>
                  <a:pt x="51662" y="-44711"/>
                  <a:pt x="98421" y="18284"/>
                  <a:pt x="133467" y="25210"/>
                </a:cubicBezTo>
                <a:cubicBezTo>
                  <a:pt x="168513" y="32136"/>
                  <a:pt x="141001" y="103322"/>
                  <a:pt x="240307" y="100856"/>
                </a:cubicBezTo>
                <a:cubicBezTo>
                  <a:pt x="339613" y="98390"/>
                  <a:pt x="629243" y="29451"/>
                  <a:pt x="725614" y="44409"/>
                </a:cubicBezTo>
                <a:lnTo>
                  <a:pt x="832302" y="74676"/>
                </a:lnTo>
                <a:cubicBezTo>
                  <a:pt x="839853" y="125311"/>
                  <a:pt x="769957" y="278286"/>
                  <a:pt x="770204" y="322049"/>
                </a:cubicBezTo>
                <a:cubicBezTo>
                  <a:pt x="770452" y="365812"/>
                  <a:pt x="814173" y="278473"/>
                  <a:pt x="819847" y="334555"/>
                </a:cubicBezTo>
                <a:cubicBezTo>
                  <a:pt x="745881" y="369458"/>
                  <a:pt x="824984" y="480276"/>
                  <a:pt x="804968" y="684714"/>
                </a:cubicBezTo>
                <a:lnTo>
                  <a:pt x="0" y="683279"/>
                </a:lnTo>
                <a:lnTo>
                  <a:pt x="30033" y="59301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31516" y="3784601"/>
            <a:ext cx="622460" cy="5810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2044480" y="3954646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45238" y="1689101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7876" y="1311276"/>
            <a:ext cx="802006" cy="636588"/>
            <a:chOff x="768" y="624"/>
            <a:chExt cx="613" cy="401"/>
          </a:xfrm>
          <a:solidFill>
            <a:schemeClr val="accent2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296846" y="3760789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0182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noFill/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noFill/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noFill/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accent2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46692" y="19732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noFill/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91" name="Text Box 80"/>
          <p:cNvSpPr txBox="1">
            <a:spLocks noChangeArrowheads="1"/>
          </p:cNvSpPr>
          <p:nvPr/>
        </p:nvSpPr>
        <p:spPr bwMode="auto">
          <a:xfrm>
            <a:off x="7410540" y="4868393"/>
            <a:ext cx="38857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</a:t>
            </a:r>
          </a:p>
        </p:txBody>
      </p:sp>
      <p:sp>
        <p:nvSpPr>
          <p:cNvPr id="14392" name="Text Box 81"/>
          <p:cNvSpPr txBox="1">
            <a:spLocks noChangeArrowheads="1"/>
          </p:cNvSpPr>
          <p:nvPr/>
        </p:nvSpPr>
        <p:spPr bwMode="auto">
          <a:xfrm>
            <a:off x="7542851" y="3642698"/>
            <a:ext cx="38152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</a:p>
        </p:txBody>
      </p:sp>
      <p:sp>
        <p:nvSpPr>
          <p:cNvPr id="14393" name="Text Box 82"/>
          <p:cNvSpPr txBox="1">
            <a:spLocks noChangeArrowheads="1"/>
          </p:cNvSpPr>
          <p:nvPr/>
        </p:nvSpPr>
        <p:spPr bwMode="auto">
          <a:xfrm>
            <a:off x="7381037" y="3957375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</a:p>
        </p:txBody>
      </p:sp>
      <p:sp>
        <p:nvSpPr>
          <p:cNvPr id="14395" name="Text Box 84"/>
          <p:cNvSpPr txBox="1">
            <a:spLocks noChangeArrowheads="1"/>
          </p:cNvSpPr>
          <p:nvPr/>
        </p:nvSpPr>
        <p:spPr bwMode="auto">
          <a:xfrm>
            <a:off x="5870815" y="4513125"/>
            <a:ext cx="4708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</a:p>
        </p:txBody>
      </p:sp>
      <p:sp>
        <p:nvSpPr>
          <p:cNvPr id="14396" name="Text Box 85"/>
          <p:cNvSpPr txBox="1">
            <a:spLocks noChangeArrowheads="1"/>
          </p:cNvSpPr>
          <p:nvPr/>
        </p:nvSpPr>
        <p:spPr bwMode="auto">
          <a:xfrm>
            <a:off x="5065667" y="4480774"/>
            <a:ext cx="609157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</a:p>
        </p:txBody>
      </p:sp>
      <p:sp>
        <p:nvSpPr>
          <p:cNvPr id="14398" name="Text Box 87"/>
          <p:cNvSpPr txBox="1">
            <a:spLocks noChangeArrowheads="1"/>
          </p:cNvSpPr>
          <p:nvPr/>
        </p:nvSpPr>
        <p:spPr bwMode="auto">
          <a:xfrm>
            <a:off x="5915993" y="3933736"/>
            <a:ext cx="37350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</a:p>
        </p:txBody>
      </p:sp>
      <p:sp>
        <p:nvSpPr>
          <p:cNvPr id="14399" name="Text Box 88"/>
          <p:cNvSpPr txBox="1">
            <a:spLocks noChangeArrowheads="1"/>
          </p:cNvSpPr>
          <p:nvPr/>
        </p:nvSpPr>
        <p:spPr bwMode="auto">
          <a:xfrm>
            <a:off x="5211695" y="3330674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</a:p>
        </p:txBody>
      </p:sp>
      <p:sp>
        <p:nvSpPr>
          <p:cNvPr id="14400" name="Text Box 89"/>
          <p:cNvSpPr txBox="1">
            <a:spLocks noChangeArrowheads="1"/>
          </p:cNvSpPr>
          <p:nvPr/>
        </p:nvSpPr>
        <p:spPr bwMode="auto">
          <a:xfrm>
            <a:off x="5327501" y="3834265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</a:p>
        </p:txBody>
      </p:sp>
      <p:sp>
        <p:nvSpPr>
          <p:cNvPr id="14401" name="Text Box 90"/>
          <p:cNvSpPr txBox="1">
            <a:spLocks noChangeArrowheads="1"/>
          </p:cNvSpPr>
          <p:nvPr/>
        </p:nvSpPr>
        <p:spPr bwMode="auto">
          <a:xfrm>
            <a:off x="3555363" y="3838531"/>
            <a:ext cx="40655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</a:t>
            </a:r>
          </a:p>
        </p:txBody>
      </p:sp>
      <p:sp>
        <p:nvSpPr>
          <p:cNvPr id="14402" name="Text Box 91"/>
          <p:cNvSpPr txBox="1">
            <a:spLocks noChangeArrowheads="1"/>
          </p:cNvSpPr>
          <p:nvPr/>
        </p:nvSpPr>
        <p:spPr bwMode="auto">
          <a:xfrm>
            <a:off x="6608663" y="374967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</a:t>
            </a:r>
          </a:p>
        </p:txBody>
      </p:sp>
      <p:sp>
        <p:nvSpPr>
          <p:cNvPr id="14404" name="Text Box 93"/>
          <p:cNvSpPr txBox="1">
            <a:spLocks noChangeArrowheads="1"/>
          </p:cNvSpPr>
          <p:nvPr/>
        </p:nvSpPr>
        <p:spPr bwMode="auto">
          <a:xfrm>
            <a:off x="3092230" y="2893999"/>
            <a:ext cx="36925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</a:p>
        </p:txBody>
      </p:sp>
      <p:sp>
        <p:nvSpPr>
          <p:cNvPr id="14405" name="Text Box 94"/>
          <p:cNvSpPr txBox="1">
            <a:spLocks noChangeArrowheads="1"/>
          </p:cNvSpPr>
          <p:nvPr/>
        </p:nvSpPr>
        <p:spPr bwMode="auto">
          <a:xfrm>
            <a:off x="3681864" y="3063436"/>
            <a:ext cx="37163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</a:p>
        </p:txBody>
      </p:sp>
      <p:sp>
        <p:nvSpPr>
          <p:cNvPr id="14406" name="Text Box 96"/>
          <p:cNvSpPr txBox="1">
            <a:spLocks noChangeArrowheads="1"/>
          </p:cNvSpPr>
          <p:nvPr/>
        </p:nvSpPr>
        <p:spPr bwMode="auto">
          <a:xfrm>
            <a:off x="4224042" y="3932382"/>
            <a:ext cx="51740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</a:p>
        </p:txBody>
      </p:sp>
      <p:sp>
        <p:nvSpPr>
          <p:cNvPr id="14407" name="Text Box 97"/>
          <p:cNvSpPr txBox="1">
            <a:spLocks noChangeArrowheads="1"/>
          </p:cNvSpPr>
          <p:nvPr/>
        </p:nvSpPr>
        <p:spPr bwMode="auto">
          <a:xfrm>
            <a:off x="2653145" y="3183034"/>
            <a:ext cx="53546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</a:p>
        </p:txBody>
      </p:sp>
      <p:sp>
        <p:nvSpPr>
          <p:cNvPr id="14408" name="Text Box 98"/>
          <p:cNvSpPr txBox="1">
            <a:spLocks noChangeArrowheads="1"/>
          </p:cNvSpPr>
          <p:nvPr/>
        </p:nvSpPr>
        <p:spPr bwMode="auto">
          <a:xfrm>
            <a:off x="4188715" y="2496221"/>
            <a:ext cx="42651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</a:t>
            </a:r>
          </a:p>
        </p:txBody>
      </p:sp>
      <p:sp>
        <p:nvSpPr>
          <p:cNvPr id="14409" name="Text Box 99"/>
          <p:cNvSpPr txBox="1">
            <a:spLocks noChangeArrowheads="1"/>
          </p:cNvSpPr>
          <p:nvPr/>
        </p:nvSpPr>
        <p:spPr bwMode="auto">
          <a:xfrm>
            <a:off x="3510619" y="2267621"/>
            <a:ext cx="3139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</a:p>
        </p:txBody>
      </p:sp>
      <p:sp>
        <p:nvSpPr>
          <p:cNvPr id="14411" name="Text Box 101"/>
          <p:cNvSpPr txBox="1">
            <a:spLocks noChangeArrowheads="1"/>
          </p:cNvSpPr>
          <p:nvPr/>
        </p:nvSpPr>
        <p:spPr bwMode="auto">
          <a:xfrm>
            <a:off x="2832287" y="2052763"/>
            <a:ext cx="48931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sp>
        <p:nvSpPr>
          <p:cNvPr id="14412" name="Text Box 102"/>
          <p:cNvSpPr txBox="1">
            <a:spLocks noChangeArrowheads="1"/>
          </p:cNvSpPr>
          <p:nvPr/>
        </p:nvSpPr>
        <p:spPr bwMode="auto">
          <a:xfrm>
            <a:off x="5038669" y="1844676"/>
            <a:ext cx="4395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4413" name="Text Box 103"/>
          <p:cNvSpPr txBox="1">
            <a:spLocks noChangeArrowheads="1"/>
          </p:cNvSpPr>
          <p:nvPr/>
        </p:nvSpPr>
        <p:spPr bwMode="auto">
          <a:xfrm>
            <a:off x="5038669" y="2343821"/>
            <a:ext cx="4395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</a:p>
        </p:txBody>
      </p:sp>
      <p:sp>
        <p:nvSpPr>
          <p:cNvPr id="14414" name="Text Box 104"/>
          <p:cNvSpPr txBox="1">
            <a:spLocks noChangeArrowheads="1"/>
          </p:cNvSpPr>
          <p:nvPr/>
        </p:nvSpPr>
        <p:spPr bwMode="auto">
          <a:xfrm>
            <a:off x="5076301" y="283527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  <p:sp>
        <p:nvSpPr>
          <p:cNvPr id="14417" name="Text Box 109"/>
          <p:cNvSpPr txBox="1">
            <a:spLocks noChangeArrowheads="1"/>
          </p:cNvSpPr>
          <p:nvPr/>
        </p:nvSpPr>
        <p:spPr bwMode="auto">
          <a:xfrm>
            <a:off x="6641296" y="3033049"/>
            <a:ext cx="37156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</a:p>
        </p:txBody>
      </p:sp>
      <p:sp>
        <p:nvSpPr>
          <p:cNvPr id="14415" name="Text Box 105"/>
          <p:cNvSpPr txBox="1">
            <a:spLocks noChangeArrowheads="1"/>
          </p:cNvSpPr>
          <p:nvPr/>
        </p:nvSpPr>
        <p:spPr bwMode="auto">
          <a:xfrm>
            <a:off x="4096672" y="1810421"/>
            <a:ext cx="5023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</a:p>
        </p:txBody>
      </p:sp>
      <p:sp>
        <p:nvSpPr>
          <p:cNvPr id="14416" name="Text Box 108"/>
          <p:cNvSpPr txBox="1">
            <a:spLocks noChangeArrowheads="1"/>
          </p:cNvSpPr>
          <p:nvPr/>
        </p:nvSpPr>
        <p:spPr bwMode="auto">
          <a:xfrm>
            <a:off x="5892699" y="3360287"/>
            <a:ext cx="43890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</a:p>
        </p:txBody>
      </p:sp>
      <p:sp>
        <p:nvSpPr>
          <p:cNvPr id="14418" name="Text Box 110"/>
          <p:cNvSpPr txBox="1">
            <a:spLocks noChangeArrowheads="1"/>
          </p:cNvSpPr>
          <p:nvPr/>
        </p:nvSpPr>
        <p:spPr bwMode="auto">
          <a:xfrm>
            <a:off x="6767819" y="2538865"/>
            <a:ext cx="36633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</a:p>
        </p:txBody>
      </p:sp>
      <p:sp>
        <p:nvSpPr>
          <p:cNvPr id="14419" name="Text Box 111"/>
          <p:cNvSpPr txBox="1">
            <a:spLocks noChangeArrowheads="1"/>
          </p:cNvSpPr>
          <p:nvPr/>
        </p:nvSpPr>
        <p:spPr bwMode="auto">
          <a:xfrm>
            <a:off x="6164988" y="2334733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</a:t>
            </a:r>
          </a:p>
        </p:txBody>
      </p:sp>
      <p:sp>
        <p:nvSpPr>
          <p:cNvPr id="14420" name="Text Box 112"/>
          <p:cNvSpPr txBox="1">
            <a:spLocks noChangeArrowheads="1"/>
          </p:cNvSpPr>
          <p:nvPr/>
        </p:nvSpPr>
        <p:spPr bwMode="auto">
          <a:xfrm>
            <a:off x="6295253" y="3044855"/>
            <a:ext cx="40917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</a:p>
        </p:txBody>
      </p:sp>
      <p:sp>
        <p:nvSpPr>
          <p:cNvPr id="14421" name="Text Box 113"/>
          <p:cNvSpPr txBox="1">
            <a:spLocks noChangeArrowheads="1"/>
          </p:cNvSpPr>
          <p:nvPr/>
        </p:nvSpPr>
        <p:spPr bwMode="auto">
          <a:xfrm>
            <a:off x="8329448" y="1774328"/>
            <a:ext cx="43960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</a:p>
        </p:txBody>
      </p:sp>
      <p:sp>
        <p:nvSpPr>
          <p:cNvPr id="14422" name="Text Box 114"/>
          <p:cNvSpPr txBox="1">
            <a:spLocks noChangeArrowheads="1"/>
          </p:cNvSpPr>
          <p:nvPr/>
        </p:nvSpPr>
        <p:spPr bwMode="auto">
          <a:xfrm>
            <a:off x="6985462" y="2936643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</a:p>
        </p:txBody>
      </p:sp>
      <p:sp>
        <p:nvSpPr>
          <p:cNvPr id="14423" name="Text Box 115"/>
          <p:cNvSpPr txBox="1">
            <a:spLocks noChangeArrowheads="1"/>
          </p:cNvSpPr>
          <p:nvPr/>
        </p:nvSpPr>
        <p:spPr bwMode="auto">
          <a:xfrm>
            <a:off x="6804631" y="3436962"/>
            <a:ext cx="45791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480993" y="4704809"/>
            <a:ext cx="547877" cy="479425"/>
            <a:chOff x="3182462" y="4816476"/>
            <a:chExt cx="547877" cy="479425"/>
          </a:xfrm>
          <a:noFill/>
        </p:grpSpPr>
        <p:grpSp>
          <p:nvGrpSpPr>
            <p:cNvPr id="14390" name="Group 70"/>
            <p:cNvGrpSpPr>
              <a:grpSpLocks noChangeAspect="1"/>
            </p:cNvGrpSpPr>
            <p:nvPr/>
          </p:nvGrpSpPr>
          <p:grpSpPr bwMode="auto">
            <a:xfrm>
              <a:off x="3217474" y="4816476"/>
              <a:ext cx="512865" cy="479425"/>
              <a:chOff x="1735" y="3474"/>
              <a:chExt cx="860" cy="662"/>
            </a:xfrm>
            <a:grpFill/>
          </p:grpSpPr>
          <p:grpSp>
            <p:nvGrpSpPr>
              <p:cNvPr id="14460" name="Group 71"/>
              <p:cNvGrpSpPr>
                <a:grpSpLocks noChangeAspect="1"/>
              </p:cNvGrpSpPr>
              <p:nvPr/>
            </p:nvGrpSpPr>
            <p:grpSpPr bwMode="auto">
              <a:xfrm>
                <a:off x="1735" y="3474"/>
                <a:ext cx="860" cy="662"/>
                <a:chOff x="1735" y="3474"/>
                <a:chExt cx="860" cy="662"/>
              </a:xfrm>
              <a:grpFill/>
            </p:grpSpPr>
            <p:sp>
              <p:nvSpPr>
                <p:cNvPr id="14462" name="Freeform 72"/>
                <p:cNvSpPr>
                  <a:spLocks noChangeAspect="1"/>
                </p:cNvSpPr>
                <p:nvPr/>
              </p:nvSpPr>
              <p:spPr bwMode="auto">
                <a:xfrm>
                  <a:off x="1735" y="3557"/>
                  <a:ext cx="66" cy="96"/>
                </a:xfrm>
                <a:custGeom>
                  <a:avLst/>
                  <a:gdLst>
                    <a:gd name="T0" fmla="*/ 0 w 66"/>
                    <a:gd name="T1" fmla="*/ 96 h 96"/>
                    <a:gd name="T2" fmla="*/ 0 w 66"/>
                    <a:gd name="T3" fmla="*/ 68 h 96"/>
                    <a:gd name="T4" fmla="*/ 37 w 66"/>
                    <a:gd name="T5" fmla="*/ 0 h 96"/>
                    <a:gd name="T6" fmla="*/ 66 w 66"/>
                    <a:gd name="T7" fmla="*/ 20 h 96"/>
                    <a:gd name="T8" fmla="*/ 34 w 66"/>
                    <a:gd name="T9" fmla="*/ 96 h 96"/>
                    <a:gd name="T10" fmla="*/ 0 w 66"/>
                    <a:gd name="T11" fmla="*/ 96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"/>
                    <a:gd name="T19" fmla="*/ 0 h 96"/>
                    <a:gd name="T20" fmla="*/ 66 w 66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" h="96">
                      <a:moveTo>
                        <a:pt x="0" y="96"/>
                      </a:moveTo>
                      <a:lnTo>
                        <a:pt x="0" y="68"/>
                      </a:lnTo>
                      <a:lnTo>
                        <a:pt x="37" y="0"/>
                      </a:lnTo>
                      <a:lnTo>
                        <a:pt x="66" y="20"/>
                      </a:lnTo>
                      <a:lnTo>
                        <a:pt x="34" y="96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3" name="Freeform 73"/>
                <p:cNvSpPr>
                  <a:spLocks noChangeAspect="1"/>
                </p:cNvSpPr>
                <p:nvPr/>
              </p:nvSpPr>
              <p:spPr bwMode="auto">
                <a:xfrm>
                  <a:off x="1829" y="3474"/>
                  <a:ext cx="124" cy="121"/>
                </a:xfrm>
                <a:custGeom>
                  <a:avLst/>
                  <a:gdLst>
                    <a:gd name="T0" fmla="*/ 27 w 124"/>
                    <a:gd name="T1" fmla="*/ 13 h 121"/>
                    <a:gd name="T2" fmla="*/ 0 w 124"/>
                    <a:gd name="T3" fmla="*/ 72 h 121"/>
                    <a:gd name="T4" fmla="*/ 48 w 124"/>
                    <a:gd name="T5" fmla="*/ 110 h 121"/>
                    <a:gd name="T6" fmla="*/ 103 w 124"/>
                    <a:gd name="T7" fmla="*/ 121 h 121"/>
                    <a:gd name="T8" fmla="*/ 124 w 124"/>
                    <a:gd name="T9" fmla="*/ 73 h 121"/>
                    <a:gd name="T10" fmla="*/ 110 w 124"/>
                    <a:gd name="T11" fmla="*/ 0 h 121"/>
                    <a:gd name="T12" fmla="*/ 27 w 124"/>
                    <a:gd name="T13" fmla="*/ 13 h 1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4"/>
                    <a:gd name="T22" fmla="*/ 0 h 121"/>
                    <a:gd name="T23" fmla="*/ 124 w 124"/>
                    <a:gd name="T24" fmla="*/ 121 h 1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4" h="121">
                      <a:moveTo>
                        <a:pt x="27" y="13"/>
                      </a:moveTo>
                      <a:lnTo>
                        <a:pt x="0" y="72"/>
                      </a:lnTo>
                      <a:lnTo>
                        <a:pt x="48" y="110"/>
                      </a:lnTo>
                      <a:lnTo>
                        <a:pt x="103" y="121"/>
                      </a:lnTo>
                      <a:lnTo>
                        <a:pt x="124" y="73"/>
                      </a:lnTo>
                      <a:lnTo>
                        <a:pt x="110" y="0"/>
                      </a:lnTo>
                      <a:lnTo>
                        <a:pt x="27" y="1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4" name="Freeform 74"/>
                <p:cNvSpPr>
                  <a:spLocks noChangeAspect="1"/>
                </p:cNvSpPr>
                <p:nvPr/>
              </p:nvSpPr>
              <p:spPr bwMode="auto">
                <a:xfrm>
                  <a:off x="1945" y="3557"/>
                  <a:ext cx="184" cy="136"/>
                </a:xfrm>
                <a:custGeom>
                  <a:avLst/>
                  <a:gdLst>
                    <a:gd name="T0" fmla="*/ 0 w 184"/>
                    <a:gd name="T1" fmla="*/ 48 h 136"/>
                    <a:gd name="T2" fmla="*/ 126 w 184"/>
                    <a:gd name="T3" fmla="*/ 0 h 136"/>
                    <a:gd name="T4" fmla="*/ 149 w 184"/>
                    <a:gd name="T5" fmla="*/ 59 h 136"/>
                    <a:gd name="T6" fmla="*/ 173 w 184"/>
                    <a:gd name="T7" fmla="*/ 72 h 136"/>
                    <a:gd name="T8" fmla="*/ 184 w 184"/>
                    <a:gd name="T9" fmla="*/ 120 h 136"/>
                    <a:gd name="T10" fmla="*/ 121 w 184"/>
                    <a:gd name="T11" fmla="*/ 127 h 136"/>
                    <a:gd name="T12" fmla="*/ 76 w 184"/>
                    <a:gd name="T13" fmla="*/ 136 h 136"/>
                    <a:gd name="T14" fmla="*/ 0 w 184"/>
                    <a:gd name="T15" fmla="*/ 48 h 1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4"/>
                    <a:gd name="T25" fmla="*/ 0 h 136"/>
                    <a:gd name="T26" fmla="*/ 184 w 184"/>
                    <a:gd name="T27" fmla="*/ 136 h 1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4" h="136">
                      <a:moveTo>
                        <a:pt x="0" y="48"/>
                      </a:moveTo>
                      <a:lnTo>
                        <a:pt x="126" y="0"/>
                      </a:lnTo>
                      <a:lnTo>
                        <a:pt x="149" y="59"/>
                      </a:lnTo>
                      <a:lnTo>
                        <a:pt x="173" y="72"/>
                      </a:lnTo>
                      <a:lnTo>
                        <a:pt x="184" y="120"/>
                      </a:lnTo>
                      <a:lnTo>
                        <a:pt x="121" y="127"/>
                      </a:lnTo>
                      <a:lnTo>
                        <a:pt x="76" y="136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5" name="Freeform 75"/>
                <p:cNvSpPr>
                  <a:spLocks noChangeAspect="1"/>
                </p:cNvSpPr>
                <p:nvPr/>
              </p:nvSpPr>
              <p:spPr bwMode="auto">
                <a:xfrm>
                  <a:off x="2135" y="3660"/>
                  <a:ext cx="146" cy="72"/>
                </a:xfrm>
                <a:custGeom>
                  <a:avLst/>
                  <a:gdLst>
                    <a:gd name="T0" fmla="*/ 22 w 146"/>
                    <a:gd name="T1" fmla="*/ 3 h 72"/>
                    <a:gd name="T2" fmla="*/ 0 w 146"/>
                    <a:gd name="T3" fmla="*/ 67 h 72"/>
                    <a:gd name="T4" fmla="*/ 38 w 146"/>
                    <a:gd name="T5" fmla="*/ 72 h 72"/>
                    <a:gd name="T6" fmla="*/ 62 w 146"/>
                    <a:gd name="T7" fmla="*/ 57 h 72"/>
                    <a:gd name="T8" fmla="*/ 107 w 146"/>
                    <a:gd name="T9" fmla="*/ 58 h 72"/>
                    <a:gd name="T10" fmla="*/ 146 w 146"/>
                    <a:gd name="T11" fmla="*/ 30 h 72"/>
                    <a:gd name="T12" fmla="*/ 120 w 146"/>
                    <a:gd name="T13" fmla="*/ 20 h 72"/>
                    <a:gd name="T14" fmla="*/ 101 w 146"/>
                    <a:gd name="T15" fmla="*/ 0 h 72"/>
                    <a:gd name="T16" fmla="*/ 22 w 146"/>
                    <a:gd name="T17" fmla="*/ 3 h 7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6"/>
                    <a:gd name="T28" fmla="*/ 0 h 72"/>
                    <a:gd name="T29" fmla="*/ 146 w 146"/>
                    <a:gd name="T30" fmla="*/ 72 h 7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6" h="72">
                      <a:moveTo>
                        <a:pt x="22" y="3"/>
                      </a:moveTo>
                      <a:lnTo>
                        <a:pt x="0" y="67"/>
                      </a:lnTo>
                      <a:lnTo>
                        <a:pt x="38" y="72"/>
                      </a:lnTo>
                      <a:lnTo>
                        <a:pt x="62" y="57"/>
                      </a:lnTo>
                      <a:lnTo>
                        <a:pt x="107" y="58"/>
                      </a:lnTo>
                      <a:lnTo>
                        <a:pt x="146" y="30"/>
                      </a:lnTo>
                      <a:lnTo>
                        <a:pt x="120" y="20"/>
                      </a:lnTo>
                      <a:lnTo>
                        <a:pt x="101" y="0"/>
                      </a:lnTo>
                      <a:lnTo>
                        <a:pt x="22" y="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6" name="Freeform 76"/>
                <p:cNvSpPr>
                  <a:spLocks noChangeAspect="1"/>
                </p:cNvSpPr>
                <p:nvPr/>
              </p:nvSpPr>
              <p:spPr bwMode="auto">
                <a:xfrm>
                  <a:off x="2178" y="3762"/>
                  <a:ext cx="60" cy="52"/>
                </a:xfrm>
                <a:custGeom>
                  <a:avLst/>
                  <a:gdLst>
                    <a:gd name="T0" fmla="*/ 52 w 60"/>
                    <a:gd name="T1" fmla="*/ 0 h 52"/>
                    <a:gd name="T2" fmla="*/ 0 w 60"/>
                    <a:gd name="T3" fmla="*/ 4 h 52"/>
                    <a:gd name="T4" fmla="*/ 9 w 60"/>
                    <a:gd name="T5" fmla="*/ 52 h 52"/>
                    <a:gd name="T6" fmla="*/ 60 w 60"/>
                    <a:gd name="T7" fmla="*/ 40 h 52"/>
                    <a:gd name="T8" fmla="*/ 52 w 60"/>
                    <a:gd name="T9" fmla="*/ 0 h 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0"/>
                    <a:gd name="T16" fmla="*/ 0 h 52"/>
                    <a:gd name="T17" fmla="*/ 60 w 60"/>
                    <a:gd name="T18" fmla="*/ 52 h 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0" h="52">
                      <a:moveTo>
                        <a:pt x="52" y="0"/>
                      </a:moveTo>
                      <a:lnTo>
                        <a:pt x="0" y="4"/>
                      </a:lnTo>
                      <a:lnTo>
                        <a:pt x="9" y="52"/>
                      </a:lnTo>
                      <a:lnTo>
                        <a:pt x="60" y="4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7" name="Freeform 77"/>
                <p:cNvSpPr>
                  <a:spLocks noChangeAspect="1"/>
                </p:cNvSpPr>
                <p:nvPr/>
              </p:nvSpPr>
              <p:spPr bwMode="auto">
                <a:xfrm>
                  <a:off x="2243" y="3818"/>
                  <a:ext cx="41" cy="51"/>
                </a:xfrm>
                <a:custGeom>
                  <a:avLst/>
                  <a:gdLst>
                    <a:gd name="T0" fmla="*/ 0 w 41"/>
                    <a:gd name="T1" fmla="*/ 20 h 51"/>
                    <a:gd name="T2" fmla="*/ 41 w 41"/>
                    <a:gd name="T3" fmla="*/ 0 h 51"/>
                    <a:gd name="T4" fmla="*/ 41 w 41"/>
                    <a:gd name="T5" fmla="*/ 45 h 51"/>
                    <a:gd name="T6" fmla="*/ 14 w 41"/>
                    <a:gd name="T7" fmla="*/ 51 h 51"/>
                    <a:gd name="T8" fmla="*/ 0 w 41"/>
                    <a:gd name="T9" fmla="*/ 20 h 5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"/>
                    <a:gd name="T16" fmla="*/ 0 h 51"/>
                    <a:gd name="T17" fmla="*/ 41 w 41"/>
                    <a:gd name="T18" fmla="*/ 51 h 5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" h="51">
                      <a:moveTo>
                        <a:pt x="0" y="20"/>
                      </a:moveTo>
                      <a:lnTo>
                        <a:pt x="41" y="0"/>
                      </a:lnTo>
                      <a:lnTo>
                        <a:pt x="41" y="45"/>
                      </a:lnTo>
                      <a:lnTo>
                        <a:pt x="14" y="51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8" name="Freeform 78"/>
                <p:cNvSpPr>
                  <a:spLocks noChangeAspect="1"/>
                </p:cNvSpPr>
                <p:nvPr/>
              </p:nvSpPr>
              <p:spPr bwMode="auto">
                <a:xfrm>
                  <a:off x="2346" y="3842"/>
                  <a:ext cx="249" cy="294"/>
                </a:xfrm>
                <a:custGeom>
                  <a:avLst/>
                  <a:gdLst>
                    <a:gd name="T0" fmla="*/ 42 w 249"/>
                    <a:gd name="T1" fmla="*/ 0 h 294"/>
                    <a:gd name="T2" fmla="*/ 0 w 249"/>
                    <a:gd name="T3" fmla="*/ 112 h 294"/>
                    <a:gd name="T4" fmla="*/ 30 w 249"/>
                    <a:gd name="T5" fmla="*/ 167 h 294"/>
                    <a:gd name="T6" fmla="*/ 30 w 249"/>
                    <a:gd name="T7" fmla="*/ 267 h 294"/>
                    <a:gd name="T8" fmla="*/ 90 w 249"/>
                    <a:gd name="T9" fmla="*/ 294 h 294"/>
                    <a:gd name="T10" fmla="*/ 117 w 249"/>
                    <a:gd name="T11" fmla="*/ 235 h 294"/>
                    <a:gd name="T12" fmla="*/ 193 w 249"/>
                    <a:gd name="T13" fmla="*/ 222 h 294"/>
                    <a:gd name="T14" fmla="*/ 249 w 249"/>
                    <a:gd name="T15" fmla="*/ 158 h 294"/>
                    <a:gd name="T16" fmla="*/ 190 w 249"/>
                    <a:gd name="T17" fmla="*/ 58 h 294"/>
                    <a:gd name="T18" fmla="*/ 42 w 249"/>
                    <a:gd name="T19" fmla="*/ 0 h 2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49"/>
                    <a:gd name="T31" fmla="*/ 0 h 294"/>
                    <a:gd name="T32" fmla="*/ 249 w 249"/>
                    <a:gd name="T33" fmla="*/ 294 h 2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49" h="294">
                      <a:moveTo>
                        <a:pt x="42" y="0"/>
                      </a:moveTo>
                      <a:lnTo>
                        <a:pt x="0" y="112"/>
                      </a:lnTo>
                      <a:lnTo>
                        <a:pt x="30" y="167"/>
                      </a:lnTo>
                      <a:lnTo>
                        <a:pt x="30" y="267"/>
                      </a:lnTo>
                      <a:lnTo>
                        <a:pt x="90" y="294"/>
                      </a:lnTo>
                      <a:lnTo>
                        <a:pt x="117" y="235"/>
                      </a:lnTo>
                      <a:lnTo>
                        <a:pt x="193" y="222"/>
                      </a:lnTo>
                      <a:lnTo>
                        <a:pt x="249" y="158"/>
                      </a:lnTo>
                      <a:lnTo>
                        <a:pt x="190" y="58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461" name="Freeform 79"/>
              <p:cNvSpPr>
                <a:spLocks noChangeAspect="1"/>
              </p:cNvSpPr>
              <p:nvPr/>
            </p:nvSpPr>
            <p:spPr bwMode="auto">
              <a:xfrm>
                <a:off x="2258" y="3705"/>
                <a:ext cx="138" cy="115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424" name="Text Box 116"/>
            <p:cNvSpPr txBox="1">
              <a:spLocks noChangeArrowheads="1"/>
            </p:cNvSpPr>
            <p:nvPr/>
          </p:nvSpPr>
          <p:spPr bwMode="auto">
            <a:xfrm>
              <a:off x="3182462" y="5049243"/>
              <a:ext cx="376285" cy="2462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</a:t>
              </a:r>
            </a:p>
          </p:txBody>
        </p:sp>
      </p:grpSp>
      <p:sp>
        <p:nvSpPr>
          <p:cNvPr id="14425" name="Text Box 117"/>
          <p:cNvSpPr txBox="1">
            <a:spLocks noChangeArrowheads="1"/>
          </p:cNvSpPr>
          <p:nvPr/>
        </p:nvSpPr>
        <p:spPr bwMode="auto">
          <a:xfrm>
            <a:off x="2447098" y="436630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</a:p>
        </p:txBody>
      </p:sp>
      <p:sp>
        <p:nvSpPr>
          <p:cNvPr id="14426" name="Text Box 119"/>
          <p:cNvSpPr txBox="1">
            <a:spLocks noChangeArrowheads="1"/>
          </p:cNvSpPr>
          <p:nvPr/>
        </p:nvSpPr>
        <p:spPr bwMode="auto">
          <a:xfrm>
            <a:off x="7559049" y="2742298"/>
            <a:ext cx="46969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</a:p>
        </p:txBody>
      </p:sp>
      <p:sp>
        <p:nvSpPr>
          <p:cNvPr id="14427" name="Text Box 120"/>
          <p:cNvSpPr txBox="1">
            <a:spLocks noChangeArrowheads="1"/>
          </p:cNvSpPr>
          <p:nvPr/>
        </p:nvSpPr>
        <p:spPr bwMode="auto">
          <a:xfrm>
            <a:off x="7237035" y="3215644"/>
            <a:ext cx="58382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WV</a:t>
            </a:r>
          </a:p>
        </p:txBody>
      </p:sp>
      <p:sp>
        <p:nvSpPr>
          <p:cNvPr id="14428" name="Text Box 121"/>
          <p:cNvSpPr txBox="1">
            <a:spLocks noChangeArrowheads="1"/>
          </p:cNvSpPr>
          <p:nvPr/>
        </p:nvSpPr>
        <p:spPr bwMode="auto">
          <a:xfrm>
            <a:off x="7574923" y="3314557"/>
            <a:ext cx="40562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</a:p>
        </p:txBody>
      </p:sp>
      <p:sp>
        <p:nvSpPr>
          <p:cNvPr id="14430" name="Text Box 123"/>
          <p:cNvSpPr txBox="1">
            <a:spLocks noChangeArrowheads="1"/>
          </p:cNvSpPr>
          <p:nvPr/>
        </p:nvSpPr>
        <p:spPr bwMode="auto">
          <a:xfrm>
            <a:off x="8304258" y="2868832"/>
            <a:ext cx="5023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NJ</a:t>
            </a:r>
          </a:p>
        </p:txBody>
      </p:sp>
      <p:sp>
        <p:nvSpPr>
          <p:cNvPr id="14431" name="Text Box 124"/>
          <p:cNvSpPr txBox="1">
            <a:spLocks noChangeArrowheads="1"/>
          </p:cNvSpPr>
          <p:nvPr/>
        </p:nvSpPr>
        <p:spPr bwMode="auto">
          <a:xfrm>
            <a:off x="8195436" y="3114210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</a:p>
        </p:txBody>
      </p:sp>
      <p:sp>
        <p:nvSpPr>
          <p:cNvPr id="14432" name="Text Box 125"/>
          <p:cNvSpPr txBox="1">
            <a:spLocks noChangeArrowheads="1"/>
          </p:cNvSpPr>
          <p:nvPr/>
        </p:nvSpPr>
        <p:spPr bwMode="auto">
          <a:xfrm>
            <a:off x="8241458" y="3334421"/>
            <a:ext cx="5651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</a:p>
        </p:txBody>
      </p:sp>
      <p:sp>
        <p:nvSpPr>
          <p:cNvPr id="14433" name="Text Box 126"/>
          <p:cNvSpPr txBox="1">
            <a:spLocks noChangeArrowheads="1"/>
          </p:cNvSpPr>
          <p:nvPr/>
        </p:nvSpPr>
        <p:spPr bwMode="auto">
          <a:xfrm>
            <a:off x="8563846" y="2564032"/>
            <a:ext cx="42565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</a:p>
        </p:txBody>
      </p:sp>
      <p:sp>
        <p:nvSpPr>
          <p:cNvPr id="14434" name="Text Box 127"/>
          <p:cNvSpPr txBox="1">
            <a:spLocks noChangeArrowheads="1"/>
          </p:cNvSpPr>
          <p:nvPr/>
        </p:nvSpPr>
        <p:spPr bwMode="auto">
          <a:xfrm>
            <a:off x="8039162" y="1536061"/>
            <a:ext cx="52448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</a:p>
        </p:txBody>
      </p:sp>
      <p:sp>
        <p:nvSpPr>
          <p:cNvPr id="14435" name="Text Box 128"/>
          <p:cNvSpPr txBox="1">
            <a:spLocks noChangeArrowheads="1"/>
          </p:cNvSpPr>
          <p:nvPr/>
        </p:nvSpPr>
        <p:spPr bwMode="auto">
          <a:xfrm>
            <a:off x="7857837" y="1709528"/>
            <a:ext cx="45789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VT</a:t>
            </a:r>
          </a:p>
        </p:txBody>
      </p: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453574" y="3586142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</p:txBody>
      </p:sp>
      <p:sp>
        <p:nvSpPr>
          <p:cNvPr id="14437" name="Text Box 130"/>
          <p:cNvSpPr txBox="1">
            <a:spLocks noChangeArrowheads="1"/>
          </p:cNvSpPr>
          <p:nvPr/>
        </p:nvSpPr>
        <p:spPr bwMode="auto">
          <a:xfrm>
            <a:off x="8555456" y="2149476"/>
            <a:ext cx="588543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</a:p>
        </p:txBody>
      </p:sp>
      <p:sp>
        <p:nvSpPr>
          <p:cNvPr id="14439" name="Line 132"/>
          <p:cNvSpPr>
            <a:spLocks noChangeShapeType="1"/>
          </p:cNvSpPr>
          <p:nvPr/>
        </p:nvSpPr>
        <p:spPr bwMode="auto">
          <a:xfrm>
            <a:off x="8070066" y="3158656"/>
            <a:ext cx="188399" cy="76200"/>
          </a:xfrm>
          <a:prstGeom prst="line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6"/>
            <a:ext cx="439599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>
            <a:off x="8429858" y="2606676"/>
            <a:ext cx="188399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>
            <a:off x="8131559" y="2963392"/>
            <a:ext cx="235498" cy="242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 flipV="1">
            <a:off x="8429858" y="2301876"/>
            <a:ext cx="188399" cy="152400"/>
          </a:xfrm>
          <a:prstGeom prst="line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>
            <a:off x="8241458" y="1768476"/>
            <a:ext cx="62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6" name="Line 139"/>
          <p:cNvSpPr>
            <a:spLocks noChangeShapeType="1"/>
          </p:cNvSpPr>
          <p:nvPr/>
        </p:nvSpPr>
        <p:spPr bwMode="auto">
          <a:xfrm>
            <a:off x="8053059" y="1920876"/>
            <a:ext cx="62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" name="Text Box 95"/>
          <p:cNvSpPr txBox="1">
            <a:spLocks noChangeArrowheads="1"/>
          </p:cNvSpPr>
          <p:nvPr/>
        </p:nvSpPr>
        <p:spPr bwMode="auto">
          <a:xfrm>
            <a:off x="4368804" y="3185089"/>
            <a:ext cx="43829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</a:p>
        </p:txBody>
      </p:sp>
      <p:sp>
        <p:nvSpPr>
          <p:cNvPr id="14451" name="Text Box 118"/>
          <p:cNvSpPr txBox="1">
            <a:spLocks noChangeArrowheads="1"/>
          </p:cNvSpPr>
          <p:nvPr/>
        </p:nvSpPr>
        <p:spPr bwMode="auto">
          <a:xfrm>
            <a:off x="7762823" y="2373155"/>
            <a:ext cx="41866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</a:p>
        </p:txBody>
      </p:sp>
      <p:sp>
        <p:nvSpPr>
          <p:cNvPr id="14450" name="Text Box 107"/>
          <p:cNvSpPr txBox="1">
            <a:spLocks noChangeArrowheads="1"/>
          </p:cNvSpPr>
          <p:nvPr/>
        </p:nvSpPr>
        <p:spPr bwMode="auto">
          <a:xfrm>
            <a:off x="5791920" y="2749338"/>
            <a:ext cx="35082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</a:p>
        </p:txBody>
      </p:sp>
      <p:sp>
        <p:nvSpPr>
          <p:cNvPr id="14452" name="Text Box 106"/>
          <p:cNvSpPr txBox="1">
            <a:spLocks noChangeArrowheads="1"/>
          </p:cNvSpPr>
          <p:nvPr/>
        </p:nvSpPr>
        <p:spPr bwMode="auto">
          <a:xfrm>
            <a:off x="5638476" y="2070349"/>
            <a:ext cx="453463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377264" y="3645999"/>
            <a:ext cx="106496" cy="1152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9142" y="1156157"/>
            <a:ext cx="2105353" cy="646331"/>
            <a:chOff x="104073" y="2025014"/>
            <a:chExt cx="1882988" cy="646331"/>
          </a:xfrm>
        </p:grpSpPr>
        <p:sp>
          <p:nvSpPr>
            <p:cNvPr id="14457" name="TextBox 146"/>
            <p:cNvSpPr txBox="1">
              <a:spLocks noChangeArrowheads="1"/>
            </p:cNvSpPr>
            <p:nvPr/>
          </p:nvSpPr>
          <p:spPr bwMode="auto">
            <a:xfrm>
              <a:off x="253520" y="2025014"/>
              <a:ext cx="1733541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to cover audio-only telemedicine services pre-pandemic</a:t>
              </a:r>
            </a:p>
          </p:txBody>
        </p:sp>
        <p:sp>
          <p:nvSpPr>
            <p:cNvPr id="152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453976" y="45592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5" name="Group 144"/>
          <p:cNvGrpSpPr/>
          <p:nvPr/>
        </p:nvGrpSpPr>
        <p:grpSpPr>
          <a:xfrm>
            <a:off x="139142" y="1857831"/>
            <a:ext cx="2300356" cy="830997"/>
            <a:chOff x="104073" y="2174107"/>
            <a:chExt cx="2057396" cy="830997"/>
          </a:xfrm>
        </p:grpSpPr>
        <p:sp>
          <p:nvSpPr>
            <p:cNvPr id="146" name="TextBox 146"/>
            <p:cNvSpPr txBox="1">
              <a:spLocks noChangeArrowheads="1"/>
            </p:cNvSpPr>
            <p:nvPr/>
          </p:nvSpPr>
          <p:spPr bwMode="auto">
            <a:xfrm>
              <a:off x="253520" y="2174107"/>
              <a:ext cx="190794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to cover audio-only telemedicine services (permanently or temporarily) since pandemic </a:t>
              </a:r>
            </a:p>
          </p:txBody>
        </p:sp>
        <p:sp>
          <p:nvSpPr>
            <p:cNvPr id="147" name="Rectangle 7"/>
            <p:cNvSpPr>
              <a:spLocks noChangeArrowheads="1"/>
            </p:cNvSpPr>
            <p:nvPr/>
          </p:nvSpPr>
          <p:spPr bwMode="auto">
            <a:xfrm>
              <a:off x="104073" y="2237150"/>
              <a:ext cx="163565" cy="1828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itle 26">
            <a:extLst>
              <a:ext uri="{FF2B5EF4-FFF2-40B4-BE49-F238E27FC236}">
                <a16:creationId xmlns:a16="http://schemas.microsoft.com/office/drawing/2014/main" id="{25438A39-CFA1-414E-9A60-4E0206FA1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States Requiring Insurers Cover Audio-Only Telemedicine Services, Pre- and Post-Pandemic (as of March 15, 2021)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C8D21B82-E77A-6C44-8A2D-F0529D79E42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C1578284-9F0A-F740-A635-54B66F64A72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Some of the new requirements may have since expired, been replaced, or rescinded.</a:t>
            </a:r>
          </a:p>
          <a:p>
            <a:r>
              <a:rPr lang="en-US" dirty="0">
                <a:solidFill>
                  <a:srgbClr val="1A1A1A"/>
                </a:solidFill>
                <a:latin typeface="Arial" charset="0"/>
                <a:ea typeface="Arial" charset="0"/>
                <a:cs typeface="Arial" charset="0"/>
              </a:rPr>
              <a:t>Data: Center on Health Insurance Reforms, Georgetown University Health Policy Institute; Commonwealth Fund analysis.</a:t>
            </a:r>
            <a:endParaRPr lang="en-US" dirty="0"/>
          </a:p>
        </p:txBody>
      </p:sp>
      <p:sp>
        <p:nvSpPr>
          <p:cNvPr id="196" name="Text Box 100">
            <a:extLst>
              <a:ext uri="{FF2B5EF4-FFF2-40B4-BE49-F238E27FC236}">
                <a16:creationId xmlns:a16="http://schemas.microsoft.com/office/drawing/2014/main" id="{AE0BE568-13E4-8644-83F5-D63F3381C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765" y="1552011"/>
            <a:ext cx="42123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</a:t>
            </a:r>
          </a:p>
        </p:txBody>
      </p:sp>
      <p:sp>
        <p:nvSpPr>
          <p:cNvPr id="150" name="Text Box 122">
            <a:extLst>
              <a:ext uri="{FF2B5EF4-FFF2-40B4-BE49-F238E27FC236}">
                <a16:creationId xmlns:a16="http://schemas.microsoft.com/office/drawing/2014/main" id="{35D2B8F4-0001-4D63-BE7A-EE4FCE07A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7068" y="274998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</a:p>
        </p:txBody>
      </p:sp>
      <p:sp>
        <p:nvSpPr>
          <p:cNvPr id="151" name="Line 134">
            <a:extLst>
              <a:ext uri="{FF2B5EF4-FFF2-40B4-BE49-F238E27FC236}">
                <a16:creationId xmlns:a16="http://schemas.microsoft.com/office/drawing/2014/main" id="{72C0A812-75CF-4AD0-9A43-FB3D395C5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2171" y="2619376"/>
            <a:ext cx="313999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" name="Text Box 83">
            <a:extLst>
              <a:ext uri="{FF2B5EF4-FFF2-40B4-BE49-F238E27FC236}">
                <a16:creationId xmlns:a16="http://schemas.microsoft.com/office/drawing/2014/main" id="{4E0A9C9D-46A8-4CA5-896D-8AF80254F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253" y="420687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GA</a:t>
            </a:r>
          </a:p>
        </p:txBody>
      </p:sp>
      <p:sp>
        <p:nvSpPr>
          <p:cNvPr id="155" name="Text Box 86">
            <a:extLst>
              <a:ext uri="{FF2B5EF4-FFF2-40B4-BE49-F238E27FC236}">
                <a16:creationId xmlns:a16="http://schemas.microsoft.com/office/drawing/2014/main" id="{789D6810-E6A6-464E-9FF1-78B260063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3408" y="424882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AL</a:t>
            </a:r>
          </a:p>
        </p:txBody>
      </p:sp>
      <p:sp>
        <p:nvSpPr>
          <p:cNvPr id="157" name="Text Box 92">
            <a:extLst>
              <a:ext uri="{FF2B5EF4-FFF2-40B4-BE49-F238E27FC236}">
                <a16:creationId xmlns:a16="http://schemas.microsoft.com/office/drawing/2014/main" id="{8C791ED0-C23F-48BC-A993-209956EBC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4422" y="427398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MS</a:t>
            </a:r>
          </a:p>
        </p:txBody>
      </p:sp>
    </p:spTree>
    <p:extLst>
      <p:ext uri="{BB962C8B-B14F-4D97-AF65-F5344CB8AC3E}">
        <p14:creationId xmlns:p14="http://schemas.microsoft.com/office/powerpoint/2010/main" val="11345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1">
            <a:extLst>
              <a:ext uri="{FF2B5EF4-FFF2-40B4-BE49-F238E27FC236}">
                <a16:creationId xmlns:a16="http://schemas.microsoft.com/office/drawing/2014/main" id="{EF518747-52E5-E74D-ADBA-0FD54C755569}"/>
              </a:ext>
            </a:extLst>
          </p:cNvPr>
          <p:cNvSpPr/>
          <p:nvPr/>
        </p:nvSpPr>
        <p:spPr>
          <a:xfrm rot="936416">
            <a:off x="2630944" y="1799510"/>
            <a:ext cx="832872" cy="684714"/>
          </a:xfrm>
          <a:custGeom>
            <a:avLst/>
            <a:gdLst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57311 w 857311"/>
              <a:gd name="connsiteY2" fmla="*/ 707892 h 707892"/>
              <a:gd name="connsiteX3" fmla="*/ 0 w 857311"/>
              <a:gd name="connsiteY3" fmla="*/ 707892 h 707892"/>
              <a:gd name="connsiteX4" fmla="*/ 0 w 857311"/>
              <a:gd name="connsiteY4" fmla="*/ 0 h 707892"/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31259 w 857311"/>
              <a:gd name="connsiteY2" fmla="*/ 494434 h 707892"/>
              <a:gd name="connsiteX3" fmla="*/ 857311 w 857311"/>
              <a:gd name="connsiteY3" fmla="*/ 707892 h 707892"/>
              <a:gd name="connsiteX4" fmla="*/ 0 w 857311"/>
              <a:gd name="connsiteY4" fmla="*/ 707892 h 707892"/>
              <a:gd name="connsiteX5" fmla="*/ 0 w 857311"/>
              <a:gd name="connsiteY5" fmla="*/ 0 h 707892"/>
              <a:gd name="connsiteX0" fmla="*/ 0 w 857311"/>
              <a:gd name="connsiteY0" fmla="*/ 0 h 707892"/>
              <a:gd name="connsiteX1" fmla="*/ 857311 w 857311"/>
              <a:gd name="connsiteY1" fmla="*/ 0 h 707892"/>
              <a:gd name="connsiteX2" fmla="*/ 831259 w 857311"/>
              <a:gd name="connsiteY2" fmla="*/ 494434 h 707892"/>
              <a:gd name="connsiteX3" fmla="*/ 857311 w 857311"/>
              <a:gd name="connsiteY3" fmla="*/ 707892 h 707892"/>
              <a:gd name="connsiteX4" fmla="*/ 0 w 857311"/>
              <a:gd name="connsiteY4" fmla="*/ 707892 h 707892"/>
              <a:gd name="connsiteX5" fmla="*/ 0 w 857311"/>
              <a:gd name="connsiteY5" fmla="*/ 0 h 707892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1259 w 857311"/>
              <a:gd name="connsiteY2" fmla="*/ 494434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1259 w 857311"/>
              <a:gd name="connsiteY2" fmla="*/ 494434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24972 w 857311"/>
              <a:gd name="connsiteY2" fmla="*/ 377515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3787 w 857311"/>
              <a:gd name="connsiteY2" fmla="*/ 361867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57311"/>
              <a:gd name="connsiteY0" fmla="*/ 0 h 709327"/>
              <a:gd name="connsiteX1" fmla="*/ 857311 w 857311"/>
              <a:gd name="connsiteY1" fmla="*/ 0 h 709327"/>
              <a:gd name="connsiteX2" fmla="*/ 833787 w 857311"/>
              <a:gd name="connsiteY2" fmla="*/ 361867 h 709327"/>
              <a:gd name="connsiteX3" fmla="*/ 804968 w 857311"/>
              <a:gd name="connsiteY3" fmla="*/ 709327 h 709327"/>
              <a:gd name="connsiteX4" fmla="*/ 0 w 857311"/>
              <a:gd name="connsiteY4" fmla="*/ 707892 h 709327"/>
              <a:gd name="connsiteX5" fmla="*/ 0 w 857311"/>
              <a:gd name="connsiteY5" fmla="*/ 0 h 709327"/>
              <a:gd name="connsiteX0" fmla="*/ 0 w 838417"/>
              <a:gd name="connsiteY0" fmla="*/ 0 h 709327"/>
              <a:gd name="connsiteX1" fmla="*/ 838417 w 838417"/>
              <a:gd name="connsiteY1" fmla="*/ 97581 h 709327"/>
              <a:gd name="connsiteX2" fmla="*/ 833787 w 838417"/>
              <a:gd name="connsiteY2" fmla="*/ 361867 h 709327"/>
              <a:gd name="connsiteX3" fmla="*/ 804968 w 838417"/>
              <a:gd name="connsiteY3" fmla="*/ 709327 h 709327"/>
              <a:gd name="connsiteX4" fmla="*/ 0 w 838417"/>
              <a:gd name="connsiteY4" fmla="*/ 707892 h 709327"/>
              <a:gd name="connsiteX5" fmla="*/ 0 w 838417"/>
              <a:gd name="connsiteY5" fmla="*/ 0 h 709327"/>
              <a:gd name="connsiteX0" fmla="*/ 0 w 833787"/>
              <a:gd name="connsiteY0" fmla="*/ 0 h 709327"/>
              <a:gd name="connsiteX1" fmla="*/ 832302 w 833787"/>
              <a:gd name="connsiteY1" fmla="*/ 99289 h 709327"/>
              <a:gd name="connsiteX2" fmla="*/ 833787 w 833787"/>
              <a:gd name="connsiteY2" fmla="*/ 361867 h 709327"/>
              <a:gd name="connsiteX3" fmla="*/ 804968 w 833787"/>
              <a:gd name="connsiteY3" fmla="*/ 709327 h 709327"/>
              <a:gd name="connsiteX4" fmla="*/ 0 w 833787"/>
              <a:gd name="connsiteY4" fmla="*/ 707892 h 709327"/>
              <a:gd name="connsiteX5" fmla="*/ 0 w 833787"/>
              <a:gd name="connsiteY5" fmla="*/ 0 h 709327"/>
              <a:gd name="connsiteX0" fmla="*/ 0 w 833787"/>
              <a:gd name="connsiteY0" fmla="*/ 0 h 709327"/>
              <a:gd name="connsiteX1" fmla="*/ 725614 w 833787"/>
              <a:gd name="connsiteY1" fmla="*/ 69022 h 709327"/>
              <a:gd name="connsiteX2" fmla="*/ 832302 w 833787"/>
              <a:gd name="connsiteY2" fmla="*/ 99289 h 709327"/>
              <a:gd name="connsiteX3" fmla="*/ 833787 w 833787"/>
              <a:gd name="connsiteY3" fmla="*/ 361867 h 709327"/>
              <a:gd name="connsiteX4" fmla="*/ 804968 w 833787"/>
              <a:gd name="connsiteY4" fmla="*/ 709327 h 709327"/>
              <a:gd name="connsiteX5" fmla="*/ 0 w 833787"/>
              <a:gd name="connsiteY5" fmla="*/ 707892 h 709327"/>
              <a:gd name="connsiteX6" fmla="*/ 0 w 833787"/>
              <a:gd name="connsiteY6" fmla="*/ 0 h 709327"/>
              <a:gd name="connsiteX0" fmla="*/ 0 w 833787"/>
              <a:gd name="connsiteY0" fmla="*/ 32750 h 742077"/>
              <a:gd name="connsiteX1" fmla="*/ 240307 w 833787"/>
              <a:gd name="connsiteY1" fmla="*/ 158219 h 742077"/>
              <a:gd name="connsiteX2" fmla="*/ 725614 w 833787"/>
              <a:gd name="connsiteY2" fmla="*/ 101772 h 742077"/>
              <a:gd name="connsiteX3" fmla="*/ 832302 w 833787"/>
              <a:gd name="connsiteY3" fmla="*/ 132039 h 742077"/>
              <a:gd name="connsiteX4" fmla="*/ 833787 w 833787"/>
              <a:gd name="connsiteY4" fmla="*/ 394617 h 742077"/>
              <a:gd name="connsiteX5" fmla="*/ 804968 w 833787"/>
              <a:gd name="connsiteY5" fmla="*/ 742077 h 742077"/>
              <a:gd name="connsiteX6" fmla="*/ 0 w 833787"/>
              <a:gd name="connsiteY6" fmla="*/ 740642 h 742077"/>
              <a:gd name="connsiteX7" fmla="*/ 0 w 833787"/>
              <a:gd name="connsiteY7" fmla="*/ 32750 h 742077"/>
              <a:gd name="connsiteX0" fmla="*/ 30033 w 833787"/>
              <a:gd name="connsiteY0" fmla="*/ 44684 h 670097"/>
              <a:gd name="connsiteX1" fmla="*/ 240307 w 833787"/>
              <a:gd name="connsiteY1" fmla="*/ 86239 h 670097"/>
              <a:gd name="connsiteX2" fmla="*/ 725614 w 833787"/>
              <a:gd name="connsiteY2" fmla="*/ 29792 h 670097"/>
              <a:gd name="connsiteX3" fmla="*/ 832302 w 833787"/>
              <a:gd name="connsiteY3" fmla="*/ 60059 h 670097"/>
              <a:gd name="connsiteX4" fmla="*/ 833787 w 833787"/>
              <a:gd name="connsiteY4" fmla="*/ 322637 h 670097"/>
              <a:gd name="connsiteX5" fmla="*/ 804968 w 833787"/>
              <a:gd name="connsiteY5" fmla="*/ 670097 h 670097"/>
              <a:gd name="connsiteX6" fmla="*/ 0 w 833787"/>
              <a:gd name="connsiteY6" fmla="*/ 668662 h 670097"/>
              <a:gd name="connsiteX7" fmla="*/ 30033 w 833787"/>
              <a:gd name="connsiteY7" fmla="*/ 44684 h 670097"/>
              <a:gd name="connsiteX0" fmla="*/ 30033 w 833787"/>
              <a:gd name="connsiteY0" fmla="*/ 59301 h 684714"/>
              <a:gd name="connsiteX1" fmla="*/ 133467 w 833787"/>
              <a:gd name="connsiteY1" fmla="*/ 25210 h 684714"/>
              <a:gd name="connsiteX2" fmla="*/ 240307 w 833787"/>
              <a:gd name="connsiteY2" fmla="*/ 100856 h 684714"/>
              <a:gd name="connsiteX3" fmla="*/ 725614 w 833787"/>
              <a:gd name="connsiteY3" fmla="*/ 44409 h 684714"/>
              <a:gd name="connsiteX4" fmla="*/ 832302 w 833787"/>
              <a:gd name="connsiteY4" fmla="*/ 74676 h 684714"/>
              <a:gd name="connsiteX5" fmla="*/ 833787 w 833787"/>
              <a:gd name="connsiteY5" fmla="*/ 337254 h 684714"/>
              <a:gd name="connsiteX6" fmla="*/ 804968 w 833787"/>
              <a:gd name="connsiteY6" fmla="*/ 684714 h 684714"/>
              <a:gd name="connsiteX7" fmla="*/ 0 w 833787"/>
              <a:gd name="connsiteY7" fmla="*/ 683279 h 684714"/>
              <a:gd name="connsiteX8" fmla="*/ 30033 w 833787"/>
              <a:gd name="connsiteY8" fmla="*/ 59301 h 684714"/>
              <a:gd name="connsiteX0" fmla="*/ 30033 w 833787"/>
              <a:gd name="connsiteY0" fmla="*/ 59301 h 684714"/>
              <a:gd name="connsiteX1" fmla="*/ 133467 w 833787"/>
              <a:gd name="connsiteY1" fmla="*/ 25210 h 684714"/>
              <a:gd name="connsiteX2" fmla="*/ 240307 w 833787"/>
              <a:gd name="connsiteY2" fmla="*/ 100856 h 684714"/>
              <a:gd name="connsiteX3" fmla="*/ 725614 w 833787"/>
              <a:gd name="connsiteY3" fmla="*/ 44409 h 684714"/>
              <a:gd name="connsiteX4" fmla="*/ 832302 w 833787"/>
              <a:gd name="connsiteY4" fmla="*/ 74676 h 684714"/>
              <a:gd name="connsiteX5" fmla="*/ 770204 w 833787"/>
              <a:gd name="connsiteY5" fmla="*/ 322049 h 684714"/>
              <a:gd name="connsiteX6" fmla="*/ 833787 w 833787"/>
              <a:gd name="connsiteY6" fmla="*/ 337254 h 684714"/>
              <a:gd name="connsiteX7" fmla="*/ 804968 w 833787"/>
              <a:gd name="connsiteY7" fmla="*/ 684714 h 684714"/>
              <a:gd name="connsiteX8" fmla="*/ 0 w 833787"/>
              <a:gd name="connsiteY8" fmla="*/ 683279 h 684714"/>
              <a:gd name="connsiteX9" fmla="*/ 30033 w 833787"/>
              <a:gd name="connsiteY9" fmla="*/ 59301 h 684714"/>
              <a:gd name="connsiteX0" fmla="*/ 30033 w 832872"/>
              <a:gd name="connsiteY0" fmla="*/ 59301 h 684714"/>
              <a:gd name="connsiteX1" fmla="*/ 133467 w 832872"/>
              <a:gd name="connsiteY1" fmla="*/ 25210 h 684714"/>
              <a:gd name="connsiteX2" fmla="*/ 240307 w 832872"/>
              <a:gd name="connsiteY2" fmla="*/ 100856 h 684714"/>
              <a:gd name="connsiteX3" fmla="*/ 725614 w 832872"/>
              <a:gd name="connsiteY3" fmla="*/ 44409 h 684714"/>
              <a:gd name="connsiteX4" fmla="*/ 832302 w 832872"/>
              <a:gd name="connsiteY4" fmla="*/ 74676 h 684714"/>
              <a:gd name="connsiteX5" fmla="*/ 770204 w 832872"/>
              <a:gd name="connsiteY5" fmla="*/ 322049 h 684714"/>
              <a:gd name="connsiteX6" fmla="*/ 819847 w 832872"/>
              <a:gd name="connsiteY6" fmla="*/ 334555 h 684714"/>
              <a:gd name="connsiteX7" fmla="*/ 804968 w 832872"/>
              <a:gd name="connsiteY7" fmla="*/ 684714 h 684714"/>
              <a:gd name="connsiteX8" fmla="*/ 0 w 832872"/>
              <a:gd name="connsiteY8" fmla="*/ 683279 h 684714"/>
              <a:gd name="connsiteX9" fmla="*/ 30033 w 832872"/>
              <a:gd name="connsiteY9" fmla="*/ 59301 h 68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32872" h="684714">
                <a:moveTo>
                  <a:pt x="30033" y="59301"/>
                </a:moveTo>
                <a:cubicBezTo>
                  <a:pt x="51662" y="-44711"/>
                  <a:pt x="98421" y="18284"/>
                  <a:pt x="133467" y="25210"/>
                </a:cubicBezTo>
                <a:cubicBezTo>
                  <a:pt x="168513" y="32136"/>
                  <a:pt x="141001" y="103322"/>
                  <a:pt x="240307" y="100856"/>
                </a:cubicBezTo>
                <a:cubicBezTo>
                  <a:pt x="339613" y="98390"/>
                  <a:pt x="629243" y="29451"/>
                  <a:pt x="725614" y="44409"/>
                </a:cubicBezTo>
                <a:lnTo>
                  <a:pt x="832302" y="74676"/>
                </a:lnTo>
                <a:cubicBezTo>
                  <a:pt x="839853" y="125311"/>
                  <a:pt x="769957" y="278286"/>
                  <a:pt x="770204" y="322049"/>
                </a:cubicBezTo>
                <a:cubicBezTo>
                  <a:pt x="770452" y="365812"/>
                  <a:pt x="814173" y="278473"/>
                  <a:pt x="819847" y="334555"/>
                </a:cubicBezTo>
                <a:cubicBezTo>
                  <a:pt x="745881" y="369458"/>
                  <a:pt x="824984" y="480276"/>
                  <a:pt x="804968" y="684714"/>
                </a:cubicBezTo>
                <a:lnTo>
                  <a:pt x="0" y="683279"/>
                </a:lnTo>
                <a:lnTo>
                  <a:pt x="30033" y="59301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Freeform 43">
            <a:extLst>
              <a:ext uri="{FF2B5EF4-FFF2-40B4-BE49-F238E27FC236}">
                <a16:creationId xmlns:a16="http://schemas.microsoft.com/office/drawing/2014/main" id="{DFE8A48D-D73A-3741-B6F5-FF4CECB25F62}"/>
              </a:ext>
            </a:extLst>
          </p:cNvPr>
          <p:cNvSpPr>
            <a:spLocks/>
          </p:cNvSpPr>
          <p:nvPr/>
        </p:nvSpPr>
        <p:spPr bwMode="auto">
          <a:xfrm>
            <a:off x="7247128" y="2954338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Rectangle 8">
            <a:extLst>
              <a:ext uri="{FF2B5EF4-FFF2-40B4-BE49-F238E27FC236}">
                <a16:creationId xmlns:a16="http://schemas.microsoft.com/office/drawing/2014/main" id="{468D2DC5-F34A-4141-B480-476573487890}"/>
              </a:ext>
            </a:extLst>
          </p:cNvPr>
          <p:cNvSpPr/>
          <p:nvPr/>
        </p:nvSpPr>
        <p:spPr>
          <a:xfrm rot="60000">
            <a:off x="5853629" y="3781425"/>
            <a:ext cx="568099" cy="596767"/>
          </a:xfrm>
          <a:custGeom>
            <a:avLst/>
            <a:gdLst>
              <a:gd name="connsiteX0" fmla="*/ 0 w 555532"/>
              <a:gd name="connsiteY0" fmla="*/ 0 h 568325"/>
              <a:gd name="connsiteX1" fmla="*/ 55553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555532"/>
              <a:gd name="connsiteY0" fmla="*/ 0 h 568325"/>
              <a:gd name="connsiteX1" fmla="*/ 46028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555532"/>
              <a:gd name="connsiteY0" fmla="*/ 0 h 568325"/>
              <a:gd name="connsiteX1" fmla="*/ 51108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705100"/>
              <a:gd name="connsiteY0" fmla="*/ 31794 h 600119"/>
              <a:gd name="connsiteX1" fmla="*/ 705100 w 705100"/>
              <a:gd name="connsiteY1" fmla="*/ 0 h 600119"/>
              <a:gd name="connsiteX2" fmla="*/ 555532 w 705100"/>
              <a:gd name="connsiteY2" fmla="*/ 600119 h 600119"/>
              <a:gd name="connsiteX3" fmla="*/ 0 w 705100"/>
              <a:gd name="connsiteY3" fmla="*/ 600119 h 600119"/>
              <a:gd name="connsiteX4" fmla="*/ 0 w 705100"/>
              <a:gd name="connsiteY4" fmla="*/ 31794 h 600119"/>
              <a:gd name="connsiteX0" fmla="*/ 0 w 746162"/>
              <a:gd name="connsiteY0" fmla="*/ 31794 h 600119"/>
              <a:gd name="connsiteX1" fmla="*/ 705100 w 746162"/>
              <a:gd name="connsiteY1" fmla="*/ 0 h 600119"/>
              <a:gd name="connsiteX2" fmla="*/ 742107 w 746162"/>
              <a:gd name="connsiteY2" fmla="*/ 196726 h 600119"/>
              <a:gd name="connsiteX3" fmla="*/ 555532 w 746162"/>
              <a:gd name="connsiteY3" fmla="*/ 600119 h 600119"/>
              <a:gd name="connsiteX4" fmla="*/ 0 w 746162"/>
              <a:gd name="connsiteY4" fmla="*/ 600119 h 600119"/>
              <a:gd name="connsiteX5" fmla="*/ 0 w 746162"/>
              <a:gd name="connsiteY5" fmla="*/ 31794 h 600119"/>
              <a:gd name="connsiteX0" fmla="*/ 0 w 797641"/>
              <a:gd name="connsiteY0" fmla="*/ 31794 h 600119"/>
              <a:gd name="connsiteX1" fmla="*/ 705100 w 797641"/>
              <a:gd name="connsiteY1" fmla="*/ 0 h 600119"/>
              <a:gd name="connsiteX2" fmla="*/ 795021 w 797641"/>
              <a:gd name="connsiteY2" fmla="*/ 164931 h 600119"/>
              <a:gd name="connsiteX3" fmla="*/ 555532 w 797641"/>
              <a:gd name="connsiteY3" fmla="*/ 600119 h 600119"/>
              <a:gd name="connsiteX4" fmla="*/ 0 w 797641"/>
              <a:gd name="connsiteY4" fmla="*/ 600119 h 600119"/>
              <a:gd name="connsiteX5" fmla="*/ 0 w 797641"/>
              <a:gd name="connsiteY5" fmla="*/ 31794 h 600119"/>
              <a:gd name="connsiteX0" fmla="*/ 0 w 746163"/>
              <a:gd name="connsiteY0" fmla="*/ 31794 h 600119"/>
              <a:gd name="connsiteX1" fmla="*/ 705100 w 746163"/>
              <a:gd name="connsiteY1" fmla="*/ 0 h 600119"/>
              <a:gd name="connsiteX2" fmla="*/ 742108 w 746163"/>
              <a:gd name="connsiteY2" fmla="*/ 180829 h 600119"/>
              <a:gd name="connsiteX3" fmla="*/ 555532 w 746163"/>
              <a:gd name="connsiteY3" fmla="*/ 600119 h 600119"/>
              <a:gd name="connsiteX4" fmla="*/ 0 w 746163"/>
              <a:gd name="connsiteY4" fmla="*/ 600119 h 600119"/>
              <a:gd name="connsiteX5" fmla="*/ 0 w 746163"/>
              <a:gd name="connsiteY5" fmla="*/ 31794 h 600119"/>
              <a:gd name="connsiteX0" fmla="*/ 0 w 788989"/>
              <a:gd name="connsiteY0" fmla="*/ 31794 h 600119"/>
              <a:gd name="connsiteX1" fmla="*/ 705100 w 788989"/>
              <a:gd name="connsiteY1" fmla="*/ 0 h 600119"/>
              <a:gd name="connsiteX2" fmla="*/ 786203 w 788989"/>
              <a:gd name="connsiteY2" fmla="*/ 141086 h 600119"/>
              <a:gd name="connsiteX3" fmla="*/ 555532 w 788989"/>
              <a:gd name="connsiteY3" fmla="*/ 600119 h 600119"/>
              <a:gd name="connsiteX4" fmla="*/ 0 w 788989"/>
              <a:gd name="connsiteY4" fmla="*/ 600119 h 600119"/>
              <a:gd name="connsiteX5" fmla="*/ 0 w 788989"/>
              <a:gd name="connsiteY5" fmla="*/ 31794 h 600119"/>
              <a:gd name="connsiteX0" fmla="*/ 0 w 788988"/>
              <a:gd name="connsiteY0" fmla="*/ 31794 h 711399"/>
              <a:gd name="connsiteX1" fmla="*/ 705100 w 788988"/>
              <a:gd name="connsiteY1" fmla="*/ 0 h 711399"/>
              <a:gd name="connsiteX2" fmla="*/ 786203 w 788988"/>
              <a:gd name="connsiteY2" fmla="*/ 141086 h 711399"/>
              <a:gd name="connsiteX3" fmla="*/ 484980 w 788988"/>
              <a:gd name="connsiteY3" fmla="*/ 711399 h 711399"/>
              <a:gd name="connsiteX4" fmla="*/ 0 w 788988"/>
              <a:gd name="connsiteY4" fmla="*/ 600119 h 711399"/>
              <a:gd name="connsiteX5" fmla="*/ 0 w 788988"/>
              <a:gd name="connsiteY5" fmla="*/ 31794 h 711399"/>
              <a:gd name="connsiteX0" fmla="*/ 0 w 788988"/>
              <a:gd name="connsiteY0" fmla="*/ 31794 h 729310"/>
              <a:gd name="connsiteX1" fmla="*/ 705100 w 788988"/>
              <a:gd name="connsiteY1" fmla="*/ 0 h 729310"/>
              <a:gd name="connsiteX2" fmla="*/ 786203 w 788988"/>
              <a:gd name="connsiteY2" fmla="*/ 141086 h 729310"/>
              <a:gd name="connsiteX3" fmla="*/ 484980 w 788988"/>
              <a:gd name="connsiteY3" fmla="*/ 711399 h 729310"/>
              <a:gd name="connsiteX4" fmla="*/ 239423 w 788988"/>
              <a:gd name="connsiteY4" fmla="*/ 721333 h 729310"/>
              <a:gd name="connsiteX5" fmla="*/ 0 w 788988"/>
              <a:gd name="connsiteY5" fmla="*/ 600119 h 729310"/>
              <a:gd name="connsiteX6" fmla="*/ 0 w 788988"/>
              <a:gd name="connsiteY6" fmla="*/ 31794 h 729310"/>
              <a:gd name="connsiteX0" fmla="*/ 0 w 788988"/>
              <a:gd name="connsiteY0" fmla="*/ 31794 h 729310"/>
              <a:gd name="connsiteX1" fmla="*/ 705100 w 788988"/>
              <a:gd name="connsiteY1" fmla="*/ 0 h 729310"/>
              <a:gd name="connsiteX2" fmla="*/ 786203 w 788988"/>
              <a:gd name="connsiteY2" fmla="*/ 141086 h 729310"/>
              <a:gd name="connsiteX3" fmla="*/ 484980 w 788988"/>
              <a:gd name="connsiteY3" fmla="*/ 711399 h 729310"/>
              <a:gd name="connsiteX4" fmla="*/ 239423 w 788988"/>
              <a:gd name="connsiteY4" fmla="*/ 721333 h 729310"/>
              <a:gd name="connsiteX5" fmla="*/ 0 w 788988"/>
              <a:gd name="connsiteY5" fmla="*/ 600119 h 729310"/>
              <a:gd name="connsiteX6" fmla="*/ 0 w 788988"/>
              <a:gd name="connsiteY6" fmla="*/ 31794 h 729310"/>
              <a:gd name="connsiteX0" fmla="*/ 0 w 788988"/>
              <a:gd name="connsiteY0" fmla="*/ 31794 h 728657"/>
              <a:gd name="connsiteX1" fmla="*/ 705100 w 788988"/>
              <a:gd name="connsiteY1" fmla="*/ 0 h 728657"/>
              <a:gd name="connsiteX2" fmla="*/ 786203 w 788988"/>
              <a:gd name="connsiteY2" fmla="*/ 141086 h 728657"/>
              <a:gd name="connsiteX3" fmla="*/ 511438 w 788988"/>
              <a:gd name="connsiteY3" fmla="*/ 703450 h 728657"/>
              <a:gd name="connsiteX4" fmla="*/ 239423 w 788988"/>
              <a:gd name="connsiteY4" fmla="*/ 721333 h 728657"/>
              <a:gd name="connsiteX5" fmla="*/ 0 w 788988"/>
              <a:gd name="connsiteY5" fmla="*/ 600119 h 728657"/>
              <a:gd name="connsiteX6" fmla="*/ 0 w 788988"/>
              <a:gd name="connsiteY6" fmla="*/ 31794 h 728657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0 w 788988"/>
              <a:gd name="connsiteY5" fmla="*/ 600119 h 728656"/>
              <a:gd name="connsiteX6" fmla="*/ 0 w 788988"/>
              <a:gd name="connsiteY6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0 w 788988"/>
              <a:gd name="connsiteY6" fmla="*/ 600119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0 w 788988"/>
              <a:gd name="connsiteY6" fmla="*/ 600119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98319 w 788988"/>
              <a:gd name="connsiteY5" fmla="*/ 665693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9500 w 788988"/>
              <a:gd name="connsiteY5" fmla="*/ 697487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8988" h="728656">
                <a:moveTo>
                  <a:pt x="0" y="31794"/>
                </a:moveTo>
                <a:lnTo>
                  <a:pt x="705100" y="0"/>
                </a:lnTo>
                <a:cubicBezTo>
                  <a:pt x="682159" y="84122"/>
                  <a:pt x="809144" y="56964"/>
                  <a:pt x="786203" y="141086"/>
                </a:cubicBezTo>
                <a:lnTo>
                  <a:pt x="546714" y="703451"/>
                </a:lnTo>
                <a:cubicBezTo>
                  <a:pt x="423706" y="672318"/>
                  <a:pt x="362431" y="752466"/>
                  <a:pt x="239423" y="721333"/>
                </a:cubicBezTo>
                <a:cubicBezTo>
                  <a:pt x="164691" y="716365"/>
                  <a:pt x="129404" y="717689"/>
                  <a:pt x="89500" y="697487"/>
                </a:cubicBezTo>
                <a:cubicBezTo>
                  <a:pt x="76053" y="629593"/>
                  <a:pt x="34024" y="683248"/>
                  <a:pt x="17638" y="576273"/>
                </a:cubicBezTo>
                <a:lnTo>
                  <a:pt x="0" y="3179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31516" y="3784601"/>
            <a:ext cx="622460" cy="5810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2044480" y="3954646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45238" y="1689101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7876" y="1311276"/>
            <a:ext cx="802006" cy="636588"/>
            <a:chOff x="768" y="624"/>
            <a:chExt cx="613" cy="401"/>
          </a:xfrm>
          <a:solidFill>
            <a:schemeClr val="accent1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bg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296846" y="3760789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noFill/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accent4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noFill/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accent3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4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accent4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accent1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46692" y="19732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noFill/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91" name="Text Box 80"/>
          <p:cNvSpPr txBox="1">
            <a:spLocks noChangeArrowheads="1"/>
          </p:cNvSpPr>
          <p:nvPr/>
        </p:nvSpPr>
        <p:spPr bwMode="auto">
          <a:xfrm>
            <a:off x="7410540" y="4868393"/>
            <a:ext cx="38857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</a:t>
            </a:r>
          </a:p>
        </p:txBody>
      </p:sp>
      <p:sp>
        <p:nvSpPr>
          <p:cNvPr id="14392" name="Text Box 81"/>
          <p:cNvSpPr txBox="1">
            <a:spLocks noChangeArrowheads="1"/>
          </p:cNvSpPr>
          <p:nvPr/>
        </p:nvSpPr>
        <p:spPr bwMode="auto">
          <a:xfrm>
            <a:off x="7635130" y="3693032"/>
            <a:ext cx="274320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</a:p>
        </p:txBody>
      </p:sp>
      <p:sp>
        <p:nvSpPr>
          <p:cNvPr id="14393" name="Text Box 82"/>
          <p:cNvSpPr txBox="1">
            <a:spLocks noChangeArrowheads="1"/>
          </p:cNvSpPr>
          <p:nvPr/>
        </p:nvSpPr>
        <p:spPr bwMode="auto">
          <a:xfrm>
            <a:off x="7381037" y="3957375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</a:p>
        </p:txBody>
      </p:sp>
      <p:sp>
        <p:nvSpPr>
          <p:cNvPr id="14395" name="Text Box 84"/>
          <p:cNvSpPr txBox="1">
            <a:spLocks noChangeArrowheads="1"/>
          </p:cNvSpPr>
          <p:nvPr/>
        </p:nvSpPr>
        <p:spPr bwMode="auto">
          <a:xfrm>
            <a:off x="5870815" y="4513125"/>
            <a:ext cx="4708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</a:p>
        </p:txBody>
      </p:sp>
      <p:sp>
        <p:nvSpPr>
          <p:cNvPr id="14396" name="Text Box 85"/>
          <p:cNvSpPr txBox="1">
            <a:spLocks noChangeArrowheads="1"/>
          </p:cNvSpPr>
          <p:nvPr/>
        </p:nvSpPr>
        <p:spPr bwMode="auto">
          <a:xfrm>
            <a:off x="5065667" y="4472385"/>
            <a:ext cx="609157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</a:p>
        </p:txBody>
      </p:sp>
      <p:sp>
        <p:nvSpPr>
          <p:cNvPr id="14398" name="Text Box 87"/>
          <p:cNvSpPr txBox="1">
            <a:spLocks noChangeArrowheads="1"/>
          </p:cNvSpPr>
          <p:nvPr/>
        </p:nvSpPr>
        <p:spPr bwMode="auto">
          <a:xfrm>
            <a:off x="5924382" y="3925347"/>
            <a:ext cx="37350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</a:p>
        </p:txBody>
      </p:sp>
      <p:sp>
        <p:nvSpPr>
          <p:cNvPr id="14399" name="Text Box 88"/>
          <p:cNvSpPr txBox="1">
            <a:spLocks noChangeArrowheads="1"/>
          </p:cNvSpPr>
          <p:nvPr/>
        </p:nvSpPr>
        <p:spPr bwMode="auto">
          <a:xfrm>
            <a:off x="5211695" y="3330674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</a:p>
        </p:txBody>
      </p:sp>
      <p:sp>
        <p:nvSpPr>
          <p:cNvPr id="14400" name="Text Box 89"/>
          <p:cNvSpPr txBox="1">
            <a:spLocks noChangeArrowheads="1"/>
          </p:cNvSpPr>
          <p:nvPr/>
        </p:nvSpPr>
        <p:spPr bwMode="auto">
          <a:xfrm>
            <a:off x="5327501" y="3834265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</a:p>
        </p:txBody>
      </p:sp>
      <p:sp>
        <p:nvSpPr>
          <p:cNvPr id="14401" name="Text Box 90"/>
          <p:cNvSpPr txBox="1">
            <a:spLocks noChangeArrowheads="1"/>
          </p:cNvSpPr>
          <p:nvPr/>
        </p:nvSpPr>
        <p:spPr bwMode="auto">
          <a:xfrm>
            <a:off x="3555363" y="3838531"/>
            <a:ext cx="40655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</a:t>
            </a:r>
          </a:p>
        </p:txBody>
      </p:sp>
      <p:sp>
        <p:nvSpPr>
          <p:cNvPr id="14402" name="Text Box 91"/>
          <p:cNvSpPr txBox="1">
            <a:spLocks noChangeArrowheads="1"/>
          </p:cNvSpPr>
          <p:nvPr/>
        </p:nvSpPr>
        <p:spPr bwMode="auto">
          <a:xfrm>
            <a:off x="6608663" y="374967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</a:t>
            </a:r>
          </a:p>
        </p:txBody>
      </p:sp>
      <p:sp>
        <p:nvSpPr>
          <p:cNvPr id="14404" name="Text Box 93"/>
          <p:cNvSpPr txBox="1">
            <a:spLocks noChangeArrowheads="1"/>
          </p:cNvSpPr>
          <p:nvPr/>
        </p:nvSpPr>
        <p:spPr bwMode="auto">
          <a:xfrm>
            <a:off x="3092230" y="2893999"/>
            <a:ext cx="36925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</a:p>
        </p:txBody>
      </p:sp>
      <p:sp>
        <p:nvSpPr>
          <p:cNvPr id="14405" name="Text Box 94"/>
          <p:cNvSpPr txBox="1">
            <a:spLocks noChangeArrowheads="1"/>
          </p:cNvSpPr>
          <p:nvPr/>
        </p:nvSpPr>
        <p:spPr bwMode="auto">
          <a:xfrm>
            <a:off x="3681863" y="3063436"/>
            <a:ext cx="38864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</a:p>
        </p:txBody>
      </p:sp>
      <p:sp>
        <p:nvSpPr>
          <p:cNvPr id="14406" name="Text Box 96"/>
          <p:cNvSpPr txBox="1">
            <a:spLocks noChangeArrowheads="1"/>
          </p:cNvSpPr>
          <p:nvPr/>
        </p:nvSpPr>
        <p:spPr bwMode="auto">
          <a:xfrm>
            <a:off x="4232431" y="3932382"/>
            <a:ext cx="51740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</a:p>
        </p:txBody>
      </p:sp>
      <p:sp>
        <p:nvSpPr>
          <p:cNvPr id="14408" name="Text Box 98"/>
          <p:cNvSpPr txBox="1">
            <a:spLocks noChangeArrowheads="1"/>
          </p:cNvSpPr>
          <p:nvPr/>
        </p:nvSpPr>
        <p:spPr bwMode="auto">
          <a:xfrm>
            <a:off x="4188715" y="2496221"/>
            <a:ext cx="39232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</a:t>
            </a:r>
          </a:p>
        </p:txBody>
      </p:sp>
      <p:sp>
        <p:nvSpPr>
          <p:cNvPr id="14409" name="Text Box 99"/>
          <p:cNvSpPr txBox="1">
            <a:spLocks noChangeArrowheads="1"/>
          </p:cNvSpPr>
          <p:nvPr/>
        </p:nvSpPr>
        <p:spPr bwMode="auto">
          <a:xfrm>
            <a:off x="3510619" y="2267621"/>
            <a:ext cx="3139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</a:p>
        </p:txBody>
      </p:sp>
      <p:sp>
        <p:nvSpPr>
          <p:cNvPr id="14412" name="Text Box 102"/>
          <p:cNvSpPr txBox="1">
            <a:spLocks noChangeArrowheads="1"/>
          </p:cNvSpPr>
          <p:nvPr/>
        </p:nvSpPr>
        <p:spPr bwMode="auto">
          <a:xfrm>
            <a:off x="5038669" y="1844676"/>
            <a:ext cx="4395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4413" name="Text Box 103"/>
          <p:cNvSpPr txBox="1">
            <a:spLocks noChangeArrowheads="1"/>
          </p:cNvSpPr>
          <p:nvPr/>
        </p:nvSpPr>
        <p:spPr bwMode="auto">
          <a:xfrm>
            <a:off x="5038669" y="2343821"/>
            <a:ext cx="4395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</a:p>
        </p:txBody>
      </p:sp>
      <p:sp>
        <p:nvSpPr>
          <p:cNvPr id="14414" name="Text Box 104"/>
          <p:cNvSpPr txBox="1">
            <a:spLocks noChangeArrowheads="1"/>
          </p:cNvSpPr>
          <p:nvPr/>
        </p:nvSpPr>
        <p:spPr bwMode="auto">
          <a:xfrm>
            <a:off x="5084690" y="283527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  <p:sp>
        <p:nvSpPr>
          <p:cNvPr id="14417" name="Text Box 109"/>
          <p:cNvSpPr txBox="1">
            <a:spLocks noChangeArrowheads="1"/>
          </p:cNvSpPr>
          <p:nvPr/>
        </p:nvSpPr>
        <p:spPr bwMode="auto">
          <a:xfrm>
            <a:off x="6641296" y="3033049"/>
            <a:ext cx="37156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</a:p>
        </p:txBody>
      </p:sp>
      <p:sp>
        <p:nvSpPr>
          <p:cNvPr id="14415" name="Text Box 105"/>
          <p:cNvSpPr txBox="1">
            <a:spLocks noChangeArrowheads="1"/>
          </p:cNvSpPr>
          <p:nvPr/>
        </p:nvSpPr>
        <p:spPr bwMode="auto">
          <a:xfrm>
            <a:off x="4096672" y="1810421"/>
            <a:ext cx="5023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</a:p>
        </p:txBody>
      </p:sp>
      <p:sp>
        <p:nvSpPr>
          <p:cNvPr id="14416" name="Text Box 108"/>
          <p:cNvSpPr txBox="1">
            <a:spLocks noChangeArrowheads="1"/>
          </p:cNvSpPr>
          <p:nvPr/>
        </p:nvSpPr>
        <p:spPr bwMode="auto">
          <a:xfrm>
            <a:off x="5892699" y="3368676"/>
            <a:ext cx="42651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</a:p>
        </p:txBody>
      </p:sp>
      <p:sp>
        <p:nvSpPr>
          <p:cNvPr id="14418" name="Text Box 110"/>
          <p:cNvSpPr txBox="1">
            <a:spLocks noChangeArrowheads="1"/>
          </p:cNvSpPr>
          <p:nvPr/>
        </p:nvSpPr>
        <p:spPr bwMode="auto">
          <a:xfrm>
            <a:off x="6767819" y="2538865"/>
            <a:ext cx="36633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</a:p>
        </p:txBody>
      </p:sp>
      <p:sp>
        <p:nvSpPr>
          <p:cNvPr id="14419" name="Text Box 111"/>
          <p:cNvSpPr txBox="1">
            <a:spLocks noChangeArrowheads="1"/>
          </p:cNvSpPr>
          <p:nvPr/>
        </p:nvSpPr>
        <p:spPr bwMode="auto">
          <a:xfrm>
            <a:off x="6164988" y="2334733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</a:t>
            </a:r>
          </a:p>
        </p:txBody>
      </p:sp>
      <p:sp>
        <p:nvSpPr>
          <p:cNvPr id="14420" name="Text Box 112"/>
          <p:cNvSpPr txBox="1">
            <a:spLocks noChangeArrowheads="1"/>
          </p:cNvSpPr>
          <p:nvPr/>
        </p:nvSpPr>
        <p:spPr bwMode="auto">
          <a:xfrm>
            <a:off x="6295253" y="3044855"/>
            <a:ext cx="40917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</a:p>
        </p:txBody>
      </p:sp>
      <p:sp>
        <p:nvSpPr>
          <p:cNvPr id="14422" name="Text Box 114"/>
          <p:cNvSpPr txBox="1">
            <a:spLocks noChangeArrowheads="1"/>
          </p:cNvSpPr>
          <p:nvPr/>
        </p:nvSpPr>
        <p:spPr bwMode="auto">
          <a:xfrm>
            <a:off x="6993851" y="2936643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</a:p>
        </p:txBody>
      </p:sp>
      <p:sp>
        <p:nvSpPr>
          <p:cNvPr id="14423" name="Text Box 115"/>
          <p:cNvSpPr txBox="1">
            <a:spLocks noChangeArrowheads="1"/>
          </p:cNvSpPr>
          <p:nvPr/>
        </p:nvSpPr>
        <p:spPr bwMode="auto">
          <a:xfrm>
            <a:off x="6804631" y="3436962"/>
            <a:ext cx="45791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480993" y="4704809"/>
            <a:ext cx="547877" cy="479425"/>
            <a:chOff x="3182462" y="4816476"/>
            <a:chExt cx="547877" cy="479425"/>
          </a:xfrm>
          <a:noFill/>
        </p:grpSpPr>
        <p:grpSp>
          <p:nvGrpSpPr>
            <p:cNvPr id="14390" name="Group 70"/>
            <p:cNvGrpSpPr>
              <a:grpSpLocks noChangeAspect="1"/>
            </p:cNvGrpSpPr>
            <p:nvPr/>
          </p:nvGrpSpPr>
          <p:grpSpPr bwMode="auto">
            <a:xfrm>
              <a:off x="3217474" y="4816476"/>
              <a:ext cx="512865" cy="479425"/>
              <a:chOff x="1735" y="3474"/>
              <a:chExt cx="860" cy="662"/>
            </a:xfrm>
            <a:grpFill/>
          </p:grpSpPr>
          <p:grpSp>
            <p:nvGrpSpPr>
              <p:cNvPr id="14460" name="Group 71"/>
              <p:cNvGrpSpPr>
                <a:grpSpLocks noChangeAspect="1"/>
              </p:cNvGrpSpPr>
              <p:nvPr/>
            </p:nvGrpSpPr>
            <p:grpSpPr bwMode="auto">
              <a:xfrm>
                <a:off x="1735" y="3474"/>
                <a:ext cx="860" cy="662"/>
                <a:chOff x="1735" y="3474"/>
                <a:chExt cx="860" cy="662"/>
              </a:xfrm>
              <a:grpFill/>
            </p:grpSpPr>
            <p:sp>
              <p:nvSpPr>
                <p:cNvPr id="14462" name="Freeform 72"/>
                <p:cNvSpPr>
                  <a:spLocks noChangeAspect="1"/>
                </p:cNvSpPr>
                <p:nvPr/>
              </p:nvSpPr>
              <p:spPr bwMode="auto">
                <a:xfrm>
                  <a:off x="1735" y="3557"/>
                  <a:ext cx="66" cy="96"/>
                </a:xfrm>
                <a:custGeom>
                  <a:avLst/>
                  <a:gdLst>
                    <a:gd name="T0" fmla="*/ 0 w 66"/>
                    <a:gd name="T1" fmla="*/ 96 h 96"/>
                    <a:gd name="T2" fmla="*/ 0 w 66"/>
                    <a:gd name="T3" fmla="*/ 68 h 96"/>
                    <a:gd name="T4" fmla="*/ 37 w 66"/>
                    <a:gd name="T5" fmla="*/ 0 h 96"/>
                    <a:gd name="T6" fmla="*/ 66 w 66"/>
                    <a:gd name="T7" fmla="*/ 20 h 96"/>
                    <a:gd name="T8" fmla="*/ 34 w 66"/>
                    <a:gd name="T9" fmla="*/ 96 h 96"/>
                    <a:gd name="T10" fmla="*/ 0 w 66"/>
                    <a:gd name="T11" fmla="*/ 96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"/>
                    <a:gd name="T19" fmla="*/ 0 h 96"/>
                    <a:gd name="T20" fmla="*/ 66 w 66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" h="96">
                      <a:moveTo>
                        <a:pt x="0" y="96"/>
                      </a:moveTo>
                      <a:lnTo>
                        <a:pt x="0" y="68"/>
                      </a:lnTo>
                      <a:lnTo>
                        <a:pt x="37" y="0"/>
                      </a:lnTo>
                      <a:lnTo>
                        <a:pt x="66" y="20"/>
                      </a:lnTo>
                      <a:lnTo>
                        <a:pt x="34" y="96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3" name="Freeform 73"/>
                <p:cNvSpPr>
                  <a:spLocks noChangeAspect="1"/>
                </p:cNvSpPr>
                <p:nvPr/>
              </p:nvSpPr>
              <p:spPr bwMode="auto">
                <a:xfrm>
                  <a:off x="1829" y="3474"/>
                  <a:ext cx="124" cy="121"/>
                </a:xfrm>
                <a:custGeom>
                  <a:avLst/>
                  <a:gdLst>
                    <a:gd name="T0" fmla="*/ 27 w 124"/>
                    <a:gd name="T1" fmla="*/ 13 h 121"/>
                    <a:gd name="T2" fmla="*/ 0 w 124"/>
                    <a:gd name="T3" fmla="*/ 72 h 121"/>
                    <a:gd name="T4" fmla="*/ 48 w 124"/>
                    <a:gd name="T5" fmla="*/ 110 h 121"/>
                    <a:gd name="T6" fmla="*/ 103 w 124"/>
                    <a:gd name="T7" fmla="*/ 121 h 121"/>
                    <a:gd name="T8" fmla="*/ 124 w 124"/>
                    <a:gd name="T9" fmla="*/ 73 h 121"/>
                    <a:gd name="T10" fmla="*/ 110 w 124"/>
                    <a:gd name="T11" fmla="*/ 0 h 121"/>
                    <a:gd name="T12" fmla="*/ 27 w 124"/>
                    <a:gd name="T13" fmla="*/ 13 h 1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4"/>
                    <a:gd name="T22" fmla="*/ 0 h 121"/>
                    <a:gd name="T23" fmla="*/ 124 w 124"/>
                    <a:gd name="T24" fmla="*/ 121 h 1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4" h="121">
                      <a:moveTo>
                        <a:pt x="27" y="13"/>
                      </a:moveTo>
                      <a:lnTo>
                        <a:pt x="0" y="72"/>
                      </a:lnTo>
                      <a:lnTo>
                        <a:pt x="48" y="110"/>
                      </a:lnTo>
                      <a:lnTo>
                        <a:pt x="103" y="121"/>
                      </a:lnTo>
                      <a:lnTo>
                        <a:pt x="124" y="73"/>
                      </a:lnTo>
                      <a:lnTo>
                        <a:pt x="110" y="0"/>
                      </a:lnTo>
                      <a:lnTo>
                        <a:pt x="27" y="1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4" name="Freeform 74"/>
                <p:cNvSpPr>
                  <a:spLocks noChangeAspect="1"/>
                </p:cNvSpPr>
                <p:nvPr/>
              </p:nvSpPr>
              <p:spPr bwMode="auto">
                <a:xfrm>
                  <a:off x="1945" y="3557"/>
                  <a:ext cx="184" cy="136"/>
                </a:xfrm>
                <a:custGeom>
                  <a:avLst/>
                  <a:gdLst>
                    <a:gd name="T0" fmla="*/ 0 w 184"/>
                    <a:gd name="T1" fmla="*/ 48 h 136"/>
                    <a:gd name="T2" fmla="*/ 126 w 184"/>
                    <a:gd name="T3" fmla="*/ 0 h 136"/>
                    <a:gd name="T4" fmla="*/ 149 w 184"/>
                    <a:gd name="T5" fmla="*/ 59 h 136"/>
                    <a:gd name="T6" fmla="*/ 173 w 184"/>
                    <a:gd name="T7" fmla="*/ 72 h 136"/>
                    <a:gd name="T8" fmla="*/ 184 w 184"/>
                    <a:gd name="T9" fmla="*/ 120 h 136"/>
                    <a:gd name="T10" fmla="*/ 121 w 184"/>
                    <a:gd name="T11" fmla="*/ 127 h 136"/>
                    <a:gd name="T12" fmla="*/ 76 w 184"/>
                    <a:gd name="T13" fmla="*/ 136 h 136"/>
                    <a:gd name="T14" fmla="*/ 0 w 184"/>
                    <a:gd name="T15" fmla="*/ 48 h 1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4"/>
                    <a:gd name="T25" fmla="*/ 0 h 136"/>
                    <a:gd name="T26" fmla="*/ 184 w 184"/>
                    <a:gd name="T27" fmla="*/ 136 h 1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4" h="136">
                      <a:moveTo>
                        <a:pt x="0" y="48"/>
                      </a:moveTo>
                      <a:lnTo>
                        <a:pt x="126" y="0"/>
                      </a:lnTo>
                      <a:lnTo>
                        <a:pt x="149" y="59"/>
                      </a:lnTo>
                      <a:lnTo>
                        <a:pt x="173" y="72"/>
                      </a:lnTo>
                      <a:lnTo>
                        <a:pt x="184" y="120"/>
                      </a:lnTo>
                      <a:lnTo>
                        <a:pt x="121" y="127"/>
                      </a:lnTo>
                      <a:lnTo>
                        <a:pt x="76" y="136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5" name="Freeform 75"/>
                <p:cNvSpPr>
                  <a:spLocks noChangeAspect="1"/>
                </p:cNvSpPr>
                <p:nvPr/>
              </p:nvSpPr>
              <p:spPr bwMode="auto">
                <a:xfrm>
                  <a:off x="2135" y="3660"/>
                  <a:ext cx="146" cy="72"/>
                </a:xfrm>
                <a:custGeom>
                  <a:avLst/>
                  <a:gdLst>
                    <a:gd name="T0" fmla="*/ 22 w 146"/>
                    <a:gd name="T1" fmla="*/ 3 h 72"/>
                    <a:gd name="T2" fmla="*/ 0 w 146"/>
                    <a:gd name="T3" fmla="*/ 67 h 72"/>
                    <a:gd name="T4" fmla="*/ 38 w 146"/>
                    <a:gd name="T5" fmla="*/ 72 h 72"/>
                    <a:gd name="T6" fmla="*/ 62 w 146"/>
                    <a:gd name="T7" fmla="*/ 57 h 72"/>
                    <a:gd name="T8" fmla="*/ 107 w 146"/>
                    <a:gd name="T9" fmla="*/ 58 h 72"/>
                    <a:gd name="T10" fmla="*/ 146 w 146"/>
                    <a:gd name="T11" fmla="*/ 30 h 72"/>
                    <a:gd name="T12" fmla="*/ 120 w 146"/>
                    <a:gd name="T13" fmla="*/ 20 h 72"/>
                    <a:gd name="T14" fmla="*/ 101 w 146"/>
                    <a:gd name="T15" fmla="*/ 0 h 72"/>
                    <a:gd name="T16" fmla="*/ 22 w 146"/>
                    <a:gd name="T17" fmla="*/ 3 h 7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6"/>
                    <a:gd name="T28" fmla="*/ 0 h 72"/>
                    <a:gd name="T29" fmla="*/ 146 w 146"/>
                    <a:gd name="T30" fmla="*/ 72 h 7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6" h="72">
                      <a:moveTo>
                        <a:pt x="22" y="3"/>
                      </a:moveTo>
                      <a:lnTo>
                        <a:pt x="0" y="67"/>
                      </a:lnTo>
                      <a:lnTo>
                        <a:pt x="38" y="72"/>
                      </a:lnTo>
                      <a:lnTo>
                        <a:pt x="62" y="57"/>
                      </a:lnTo>
                      <a:lnTo>
                        <a:pt x="107" y="58"/>
                      </a:lnTo>
                      <a:lnTo>
                        <a:pt x="146" y="30"/>
                      </a:lnTo>
                      <a:lnTo>
                        <a:pt x="120" y="20"/>
                      </a:lnTo>
                      <a:lnTo>
                        <a:pt x="101" y="0"/>
                      </a:lnTo>
                      <a:lnTo>
                        <a:pt x="22" y="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6" name="Freeform 76"/>
                <p:cNvSpPr>
                  <a:spLocks noChangeAspect="1"/>
                </p:cNvSpPr>
                <p:nvPr/>
              </p:nvSpPr>
              <p:spPr bwMode="auto">
                <a:xfrm>
                  <a:off x="2178" y="3762"/>
                  <a:ext cx="60" cy="52"/>
                </a:xfrm>
                <a:custGeom>
                  <a:avLst/>
                  <a:gdLst>
                    <a:gd name="T0" fmla="*/ 52 w 60"/>
                    <a:gd name="T1" fmla="*/ 0 h 52"/>
                    <a:gd name="T2" fmla="*/ 0 w 60"/>
                    <a:gd name="T3" fmla="*/ 4 h 52"/>
                    <a:gd name="T4" fmla="*/ 9 w 60"/>
                    <a:gd name="T5" fmla="*/ 52 h 52"/>
                    <a:gd name="T6" fmla="*/ 60 w 60"/>
                    <a:gd name="T7" fmla="*/ 40 h 52"/>
                    <a:gd name="T8" fmla="*/ 52 w 60"/>
                    <a:gd name="T9" fmla="*/ 0 h 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0"/>
                    <a:gd name="T16" fmla="*/ 0 h 52"/>
                    <a:gd name="T17" fmla="*/ 60 w 60"/>
                    <a:gd name="T18" fmla="*/ 52 h 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0" h="52">
                      <a:moveTo>
                        <a:pt x="52" y="0"/>
                      </a:moveTo>
                      <a:lnTo>
                        <a:pt x="0" y="4"/>
                      </a:lnTo>
                      <a:lnTo>
                        <a:pt x="9" y="52"/>
                      </a:lnTo>
                      <a:lnTo>
                        <a:pt x="60" y="4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7" name="Freeform 77"/>
                <p:cNvSpPr>
                  <a:spLocks noChangeAspect="1"/>
                </p:cNvSpPr>
                <p:nvPr/>
              </p:nvSpPr>
              <p:spPr bwMode="auto">
                <a:xfrm>
                  <a:off x="2243" y="3818"/>
                  <a:ext cx="41" cy="51"/>
                </a:xfrm>
                <a:custGeom>
                  <a:avLst/>
                  <a:gdLst>
                    <a:gd name="T0" fmla="*/ 0 w 41"/>
                    <a:gd name="T1" fmla="*/ 20 h 51"/>
                    <a:gd name="T2" fmla="*/ 41 w 41"/>
                    <a:gd name="T3" fmla="*/ 0 h 51"/>
                    <a:gd name="T4" fmla="*/ 41 w 41"/>
                    <a:gd name="T5" fmla="*/ 45 h 51"/>
                    <a:gd name="T6" fmla="*/ 14 w 41"/>
                    <a:gd name="T7" fmla="*/ 51 h 51"/>
                    <a:gd name="T8" fmla="*/ 0 w 41"/>
                    <a:gd name="T9" fmla="*/ 20 h 5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"/>
                    <a:gd name="T16" fmla="*/ 0 h 51"/>
                    <a:gd name="T17" fmla="*/ 41 w 41"/>
                    <a:gd name="T18" fmla="*/ 51 h 5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" h="51">
                      <a:moveTo>
                        <a:pt x="0" y="20"/>
                      </a:moveTo>
                      <a:lnTo>
                        <a:pt x="41" y="0"/>
                      </a:lnTo>
                      <a:lnTo>
                        <a:pt x="41" y="45"/>
                      </a:lnTo>
                      <a:lnTo>
                        <a:pt x="14" y="51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68" name="Freeform 78"/>
                <p:cNvSpPr>
                  <a:spLocks noChangeAspect="1"/>
                </p:cNvSpPr>
                <p:nvPr/>
              </p:nvSpPr>
              <p:spPr bwMode="auto">
                <a:xfrm>
                  <a:off x="2346" y="3842"/>
                  <a:ext cx="249" cy="294"/>
                </a:xfrm>
                <a:custGeom>
                  <a:avLst/>
                  <a:gdLst>
                    <a:gd name="T0" fmla="*/ 42 w 249"/>
                    <a:gd name="T1" fmla="*/ 0 h 294"/>
                    <a:gd name="T2" fmla="*/ 0 w 249"/>
                    <a:gd name="T3" fmla="*/ 112 h 294"/>
                    <a:gd name="T4" fmla="*/ 30 w 249"/>
                    <a:gd name="T5" fmla="*/ 167 h 294"/>
                    <a:gd name="T6" fmla="*/ 30 w 249"/>
                    <a:gd name="T7" fmla="*/ 267 h 294"/>
                    <a:gd name="T8" fmla="*/ 90 w 249"/>
                    <a:gd name="T9" fmla="*/ 294 h 294"/>
                    <a:gd name="T10" fmla="*/ 117 w 249"/>
                    <a:gd name="T11" fmla="*/ 235 h 294"/>
                    <a:gd name="T12" fmla="*/ 193 w 249"/>
                    <a:gd name="T13" fmla="*/ 222 h 294"/>
                    <a:gd name="T14" fmla="*/ 249 w 249"/>
                    <a:gd name="T15" fmla="*/ 158 h 294"/>
                    <a:gd name="T16" fmla="*/ 190 w 249"/>
                    <a:gd name="T17" fmla="*/ 58 h 294"/>
                    <a:gd name="T18" fmla="*/ 42 w 249"/>
                    <a:gd name="T19" fmla="*/ 0 h 2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49"/>
                    <a:gd name="T31" fmla="*/ 0 h 294"/>
                    <a:gd name="T32" fmla="*/ 249 w 249"/>
                    <a:gd name="T33" fmla="*/ 294 h 2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49" h="294">
                      <a:moveTo>
                        <a:pt x="42" y="0"/>
                      </a:moveTo>
                      <a:lnTo>
                        <a:pt x="0" y="112"/>
                      </a:lnTo>
                      <a:lnTo>
                        <a:pt x="30" y="167"/>
                      </a:lnTo>
                      <a:lnTo>
                        <a:pt x="30" y="267"/>
                      </a:lnTo>
                      <a:lnTo>
                        <a:pt x="90" y="294"/>
                      </a:lnTo>
                      <a:lnTo>
                        <a:pt x="117" y="235"/>
                      </a:lnTo>
                      <a:lnTo>
                        <a:pt x="193" y="222"/>
                      </a:lnTo>
                      <a:lnTo>
                        <a:pt x="249" y="158"/>
                      </a:lnTo>
                      <a:lnTo>
                        <a:pt x="190" y="58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461" name="Freeform 79"/>
              <p:cNvSpPr>
                <a:spLocks noChangeAspect="1"/>
              </p:cNvSpPr>
              <p:nvPr/>
            </p:nvSpPr>
            <p:spPr bwMode="auto">
              <a:xfrm>
                <a:off x="2258" y="3705"/>
                <a:ext cx="138" cy="115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424" name="Text Box 116"/>
            <p:cNvSpPr txBox="1">
              <a:spLocks noChangeArrowheads="1"/>
            </p:cNvSpPr>
            <p:nvPr/>
          </p:nvSpPr>
          <p:spPr bwMode="auto">
            <a:xfrm>
              <a:off x="3182462" y="5049243"/>
              <a:ext cx="376285" cy="2462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</a:t>
              </a:r>
            </a:p>
          </p:txBody>
        </p:sp>
      </p:grpSp>
      <p:sp>
        <p:nvSpPr>
          <p:cNvPr id="14425" name="Text Box 117"/>
          <p:cNvSpPr txBox="1">
            <a:spLocks noChangeArrowheads="1"/>
          </p:cNvSpPr>
          <p:nvPr/>
        </p:nvSpPr>
        <p:spPr bwMode="auto">
          <a:xfrm>
            <a:off x="2447098" y="436630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</a:p>
        </p:txBody>
      </p:sp>
      <p:sp>
        <p:nvSpPr>
          <p:cNvPr id="14426" name="Text Box 119"/>
          <p:cNvSpPr txBox="1">
            <a:spLocks noChangeArrowheads="1"/>
          </p:cNvSpPr>
          <p:nvPr/>
        </p:nvSpPr>
        <p:spPr bwMode="auto">
          <a:xfrm>
            <a:off x="7559049" y="2742298"/>
            <a:ext cx="46969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</a:p>
        </p:txBody>
      </p:sp>
      <p:sp>
        <p:nvSpPr>
          <p:cNvPr id="14427" name="Text Box 120"/>
          <p:cNvSpPr txBox="1">
            <a:spLocks noChangeArrowheads="1"/>
          </p:cNvSpPr>
          <p:nvPr/>
        </p:nvSpPr>
        <p:spPr bwMode="auto">
          <a:xfrm>
            <a:off x="7243990" y="3216969"/>
            <a:ext cx="58382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WV</a:t>
            </a:r>
          </a:p>
        </p:txBody>
      </p:sp>
      <p:sp>
        <p:nvSpPr>
          <p:cNvPr id="14428" name="Text Box 121"/>
          <p:cNvSpPr txBox="1">
            <a:spLocks noChangeArrowheads="1"/>
          </p:cNvSpPr>
          <p:nvPr/>
        </p:nvSpPr>
        <p:spPr bwMode="auto">
          <a:xfrm>
            <a:off x="7566534" y="3306168"/>
            <a:ext cx="40562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</a:p>
        </p:txBody>
      </p:sp>
      <p:sp>
        <p:nvSpPr>
          <p:cNvPr id="14429" name="Text Box 122"/>
          <p:cNvSpPr txBox="1">
            <a:spLocks noChangeArrowheads="1"/>
          </p:cNvSpPr>
          <p:nvPr/>
        </p:nvSpPr>
        <p:spPr bwMode="auto">
          <a:xfrm>
            <a:off x="8547068" y="274998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</a:p>
        </p:txBody>
      </p:sp>
      <p:sp>
        <p:nvSpPr>
          <p:cNvPr id="14430" name="Text Box 123"/>
          <p:cNvSpPr txBox="1">
            <a:spLocks noChangeArrowheads="1"/>
          </p:cNvSpPr>
          <p:nvPr/>
        </p:nvSpPr>
        <p:spPr bwMode="auto">
          <a:xfrm>
            <a:off x="8304258" y="2868832"/>
            <a:ext cx="5023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NJ</a:t>
            </a:r>
          </a:p>
        </p:txBody>
      </p:sp>
      <p:sp>
        <p:nvSpPr>
          <p:cNvPr id="14432" name="Text Box 125"/>
          <p:cNvSpPr txBox="1">
            <a:spLocks noChangeArrowheads="1"/>
          </p:cNvSpPr>
          <p:nvPr/>
        </p:nvSpPr>
        <p:spPr bwMode="auto">
          <a:xfrm>
            <a:off x="8241458" y="3334421"/>
            <a:ext cx="5651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</a:p>
        </p:txBody>
      </p:sp>
      <p:sp>
        <p:nvSpPr>
          <p:cNvPr id="14433" name="Text Box 126"/>
          <p:cNvSpPr txBox="1">
            <a:spLocks noChangeArrowheads="1"/>
          </p:cNvSpPr>
          <p:nvPr/>
        </p:nvSpPr>
        <p:spPr bwMode="auto">
          <a:xfrm>
            <a:off x="8556196" y="2566995"/>
            <a:ext cx="42565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</a:p>
        </p:txBody>
      </p:sp>
      <p:sp>
        <p:nvSpPr>
          <p:cNvPr id="14434" name="Text Box 127"/>
          <p:cNvSpPr txBox="1">
            <a:spLocks noChangeArrowheads="1"/>
          </p:cNvSpPr>
          <p:nvPr/>
        </p:nvSpPr>
        <p:spPr bwMode="auto">
          <a:xfrm>
            <a:off x="8039162" y="1536061"/>
            <a:ext cx="52448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</a:p>
        </p:txBody>
      </p:sp>
      <p:sp>
        <p:nvSpPr>
          <p:cNvPr id="14435" name="Text Box 128"/>
          <p:cNvSpPr txBox="1">
            <a:spLocks noChangeArrowheads="1"/>
          </p:cNvSpPr>
          <p:nvPr/>
        </p:nvSpPr>
        <p:spPr bwMode="auto">
          <a:xfrm>
            <a:off x="7857837" y="1709528"/>
            <a:ext cx="45789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VT</a:t>
            </a:r>
          </a:p>
        </p:txBody>
      </p: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452183" y="3588483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</p:txBody>
      </p:sp>
      <p:sp>
        <p:nvSpPr>
          <p:cNvPr id="14437" name="Text Box 130"/>
          <p:cNvSpPr txBox="1">
            <a:spLocks noChangeArrowheads="1"/>
          </p:cNvSpPr>
          <p:nvPr/>
        </p:nvSpPr>
        <p:spPr bwMode="auto">
          <a:xfrm>
            <a:off x="8555456" y="2149476"/>
            <a:ext cx="588543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6"/>
            <a:ext cx="439599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1" name="Line 134"/>
          <p:cNvSpPr>
            <a:spLocks noChangeShapeType="1"/>
          </p:cNvSpPr>
          <p:nvPr/>
        </p:nvSpPr>
        <p:spPr bwMode="auto">
          <a:xfrm>
            <a:off x="8282171" y="2619376"/>
            <a:ext cx="313999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>
            <a:off x="8429858" y="2606676"/>
            <a:ext cx="188399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>
            <a:off x="8131559" y="2963392"/>
            <a:ext cx="235498" cy="242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 flipV="1">
            <a:off x="8429858" y="2301876"/>
            <a:ext cx="188399" cy="152400"/>
          </a:xfrm>
          <a:prstGeom prst="line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>
            <a:off x="8241458" y="1768476"/>
            <a:ext cx="62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6" name="Line 139"/>
          <p:cNvSpPr>
            <a:spLocks noChangeShapeType="1"/>
          </p:cNvSpPr>
          <p:nvPr/>
        </p:nvSpPr>
        <p:spPr bwMode="auto">
          <a:xfrm>
            <a:off x="8053059" y="1920876"/>
            <a:ext cx="62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" name="Text Box 95"/>
          <p:cNvSpPr txBox="1">
            <a:spLocks noChangeArrowheads="1"/>
          </p:cNvSpPr>
          <p:nvPr/>
        </p:nvSpPr>
        <p:spPr bwMode="auto">
          <a:xfrm>
            <a:off x="4368804" y="3185089"/>
            <a:ext cx="43829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</a:p>
        </p:txBody>
      </p:sp>
      <p:sp>
        <p:nvSpPr>
          <p:cNvPr id="14451" name="Text Box 118"/>
          <p:cNvSpPr txBox="1">
            <a:spLocks noChangeArrowheads="1"/>
          </p:cNvSpPr>
          <p:nvPr/>
        </p:nvSpPr>
        <p:spPr bwMode="auto">
          <a:xfrm>
            <a:off x="7762823" y="2373155"/>
            <a:ext cx="41866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</a:p>
        </p:txBody>
      </p:sp>
      <p:sp>
        <p:nvSpPr>
          <p:cNvPr id="14450" name="Text Box 107"/>
          <p:cNvSpPr txBox="1">
            <a:spLocks noChangeArrowheads="1"/>
          </p:cNvSpPr>
          <p:nvPr/>
        </p:nvSpPr>
        <p:spPr bwMode="auto">
          <a:xfrm>
            <a:off x="5791920" y="2749338"/>
            <a:ext cx="35082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</a:p>
        </p:txBody>
      </p:sp>
      <p:sp>
        <p:nvSpPr>
          <p:cNvPr id="14452" name="Text Box 106"/>
          <p:cNvSpPr txBox="1">
            <a:spLocks noChangeArrowheads="1"/>
          </p:cNvSpPr>
          <p:nvPr/>
        </p:nvSpPr>
        <p:spPr bwMode="auto">
          <a:xfrm>
            <a:off x="5638476" y="2070349"/>
            <a:ext cx="453463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377264" y="3645999"/>
            <a:ext cx="106496" cy="11523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9142" y="1156157"/>
            <a:ext cx="2562558" cy="461665"/>
            <a:chOff x="104073" y="2025014"/>
            <a:chExt cx="2291897" cy="461665"/>
          </a:xfrm>
        </p:grpSpPr>
        <p:sp>
          <p:nvSpPr>
            <p:cNvPr id="14457" name="TextBox 146"/>
            <p:cNvSpPr txBox="1">
              <a:spLocks noChangeArrowheads="1"/>
            </p:cNvSpPr>
            <p:nvPr/>
          </p:nvSpPr>
          <p:spPr bwMode="auto">
            <a:xfrm>
              <a:off x="250505" y="2025014"/>
              <a:ext cx="2145465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for parity in </a:t>
              </a:r>
              <a:br>
                <a:rPr lang="en-US" sz="1200" dirty="0">
                  <a:latin typeface="Arial" pitchFamily="34" charset="0"/>
                  <a:cs typeface="Arial" pitchFamily="34" charset="0"/>
                </a:rPr>
              </a:br>
              <a:r>
                <a:rPr lang="en-US" sz="1200" dirty="0">
                  <a:latin typeface="Arial" pitchFamily="34" charset="0"/>
                  <a:cs typeface="Arial" pitchFamily="34" charset="0"/>
                </a:rPr>
                <a:t>cost sharing pre-pandemic</a:t>
              </a:r>
            </a:p>
          </p:txBody>
        </p:sp>
        <p:sp>
          <p:nvSpPr>
            <p:cNvPr id="152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453976" y="45592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5" name="Group 144"/>
          <p:cNvGrpSpPr/>
          <p:nvPr/>
        </p:nvGrpSpPr>
        <p:grpSpPr>
          <a:xfrm>
            <a:off x="139142" y="2723999"/>
            <a:ext cx="2280251" cy="646331"/>
            <a:chOff x="104073" y="2025014"/>
            <a:chExt cx="2039408" cy="646331"/>
          </a:xfrm>
        </p:grpSpPr>
        <p:sp>
          <p:nvSpPr>
            <p:cNvPr id="146" name="TextBox 146"/>
            <p:cNvSpPr txBox="1">
              <a:spLocks noChangeArrowheads="1"/>
            </p:cNvSpPr>
            <p:nvPr/>
          </p:nvSpPr>
          <p:spPr bwMode="auto">
            <a:xfrm>
              <a:off x="250505" y="2025014"/>
              <a:ext cx="189297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for parity in cost sharing (permanently or temporarily) since pandemic </a:t>
              </a:r>
            </a:p>
          </p:txBody>
        </p:sp>
        <p:sp>
          <p:nvSpPr>
            <p:cNvPr id="147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137193" y="3415586"/>
            <a:ext cx="2275699" cy="646331"/>
            <a:chOff x="104073" y="2101215"/>
            <a:chExt cx="2035336" cy="646331"/>
          </a:xfrm>
        </p:grpSpPr>
        <p:sp>
          <p:nvSpPr>
            <p:cNvPr id="150" name="TextBox 146"/>
            <p:cNvSpPr txBox="1">
              <a:spLocks noChangeArrowheads="1"/>
            </p:cNvSpPr>
            <p:nvPr/>
          </p:nvSpPr>
          <p:spPr bwMode="auto">
            <a:xfrm>
              <a:off x="250506" y="2101215"/>
              <a:ext cx="188890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Prohibit cost sharing (permanently or temporarily) since pandemic </a:t>
              </a:r>
            </a:p>
          </p:txBody>
        </p:sp>
        <p:sp>
          <p:nvSpPr>
            <p:cNvPr id="151" name="Rectangle 7"/>
            <p:cNvSpPr>
              <a:spLocks noChangeArrowheads="1"/>
            </p:cNvSpPr>
            <p:nvPr/>
          </p:nvSpPr>
          <p:spPr bwMode="auto">
            <a:xfrm>
              <a:off x="104073" y="2155869"/>
              <a:ext cx="163564" cy="18288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139118" y="1663079"/>
            <a:ext cx="2006835" cy="1015663"/>
            <a:chOff x="104073" y="2025014"/>
            <a:chExt cx="1794870" cy="1015663"/>
          </a:xfrm>
        </p:grpSpPr>
        <p:sp>
          <p:nvSpPr>
            <p:cNvPr id="157" name="TextBox 146"/>
            <p:cNvSpPr txBox="1">
              <a:spLocks noChangeArrowheads="1"/>
            </p:cNvSpPr>
            <p:nvPr/>
          </p:nvSpPr>
          <p:spPr bwMode="auto">
            <a:xfrm>
              <a:off x="250507" y="2025014"/>
              <a:ext cx="1648436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for parity in cost sharing pre-pandemic but prohibit cost sharing temporarily since pandemic</a:t>
              </a:r>
            </a:p>
          </p:txBody>
        </p:sp>
        <p:sp>
          <p:nvSpPr>
            <p:cNvPr id="158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67A36DD-7545-3A44-B95A-9AD9F4C6F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 dirty="0"/>
              <a:t>States Requiring Insurers Have Parity in Cost Sharing for Telemedicine Services, Pre- and Post-Pandemic (as of March 15, 2021)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993A01-B7C2-674C-AFE1-E34B57B4A59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99C6EEE-B3BE-D444-8B91-4A00B36228C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Some of the new requirements may have since expired, been replaced, or rescinded.</a:t>
            </a:r>
          </a:p>
          <a:p>
            <a:r>
              <a:rPr lang="en-US" dirty="0">
                <a:solidFill>
                  <a:srgbClr val="1A1A1A"/>
                </a:solidFill>
                <a:latin typeface="Arial" charset="0"/>
                <a:ea typeface="Arial" charset="0"/>
                <a:cs typeface="Arial" charset="0"/>
              </a:rPr>
              <a:t>Data: Center on Health Insurance Reforms, Georgetown University Health Policy Institute; Commonwealth Fund analysis.</a:t>
            </a:r>
            <a:endParaRPr lang="en-US" dirty="0"/>
          </a:p>
        </p:txBody>
      </p:sp>
      <p:sp>
        <p:nvSpPr>
          <p:cNvPr id="178" name="Text Box 97">
            <a:extLst>
              <a:ext uri="{FF2B5EF4-FFF2-40B4-BE49-F238E27FC236}">
                <a16:creationId xmlns:a16="http://schemas.microsoft.com/office/drawing/2014/main" id="{8BEFF058-848E-FB43-AA4C-5908E5C28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3145" y="3183034"/>
            <a:ext cx="53546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</a:p>
        </p:txBody>
      </p:sp>
      <p:sp>
        <p:nvSpPr>
          <p:cNvPr id="180" name="Text Box 100">
            <a:extLst>
              <a:ext uri="{FF2B5EF4-FFF2-40B4-BE49-F238E27FC236}">
                <a16:creationId xmlns:a16="http://schemas.microsoft.com/office/drawing/2014/main" id="{BE777110-BEF8-A342-A4E3-EF08F6172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765" y="1552011"/>
            <a:ext cx="42123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</a:t>
            </a:r>
          </a:p>
        </p:txBody>
      </p:sp>
      <p:sp>
        <p:nvSpPr>
          <p:cNvPr id="181" name="Text Box 101">
            <a:extLst>
              <a:ext uri="{FF2B5EF4-FFF2-40B4-BE49-F238E27FC236}">
                <a16:creationId xmlns:a16="http://schemas.microsoft.com/office/drawing/2014/main" id="{6DC96422-8C89-D14C-AFA2-93752A33F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2287" y="2052763"/>
            <a:ext cx="48931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sp>
        <p:nvSpPr>
          <p:cNvPr id="182" name="Text Box 113">
            <a:extLst>
              <a:ext uri="{FF2B5EF4-FFF2-40B4-BE49-F238E27FC236}">
                <a16:creationId xmlns:a16="http://schemas.microsoft.com/office/drawing/2014/main" id="{8E0C686D-7FC1-3E4C-AA67-992F97D12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448" y="1782717"/>
            <a:ext cx="43960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</a:p>
        </p:txBody>
      </p:sp>
      <p:sp>
        <p:nvSpPr>
          <p:cNvPr id="160" name="Text Box 124">
            <a:extLst>
              <a:ext uri="{FF2B5EF4-FFF2-40B4-BE49-F238E27FC236}">
                <a16:creationId xmlns:a16="http://schemas.microsoft.com/office/drawing/2014/main" id="{E672BFE2-8047-4645-8070-199D1B399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5436" y="3114210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</a:p>
        </p:txBody>
      </p:sp>
      <p:sp>
        <p:nvSpPr>
          <p:cNvPr id="161" name="Line 132">
            <a:extLst>
              <a:ext uri="{FF2B5EF4-FFF2-40B4-BE49-F238E27FC236}">
                <a16:creationId xmlns:a16="http://schemas.microsoft.com/office/drawing/2014/main" id="{1C743BFD-9435-4FA6-A533-2FBD43A61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0066" y="3158656"/>
            <a:ext cx="188399" cy="76200"/>
          </a:xfrm>
          <a:prstGeom prst="line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Text Box 83">
            <a:extLst>
              <a:ext uri="{FF2B5EF4-FFF2-40B4-BE49-F238E27FC236}">
                <a16:creationId xmlns:a16="http://schemas.microsoft.com/office/drawing/2014/main" id="{4A67A370-B1FD-4102-968C-1FFA88192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253" y="420687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GA</a:t>
            </a:r>
          </a:p>
        </p:txBody>
      </p:sp>
      <p:sp>
        <p:nvSpPr>
          <p:cNvPr id="163" name="Text Box 86">
            <a:extLst>
              <a:ext uri="{FF2B5EF4-FFF2-40B4-BE49-F238E27FC236}">
                <a16:creationId xmlns:a16="http://schemas.microsoft.com/office/drawing/2014/main" id="{A631BD37-759F-465D-8B86-75858585E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3408" y="424882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AL</a:t>
            </a:r>
          </a:p>
        </p:txBody>
      </p:sp>
      <p:sp>
        <p:nvSpPr>
          <p:cNvPr id="164" name="Text Box 92">
            <a:extLst>
              <a:ext uri="{FF2B5EF4-FFF2-40B4-BE49-F238E27FC236}">
                <a16:creationId xmlns:a16="http://schemas.microsoft.com/office/drawing/2014/main" id="{EA601070-38D6-45A5-B762-79F501BA4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4422" y="427398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MS</a:t>
            </a:r>
          </a:p>
        </p:txBody>
      </p:sp>
    </p:spTree>
    <p:extLst>
      <p:ext uri="{BB962C8B-B14F-4D97-AF65-F5344CB8AC3E}">
        <p14:creationId xmlns:p14="http://schemas.microsoft.com/office/powerpoint/2010/main" val="99332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Freeform 43">
            <a:extLst>
              <a:ext uri="{FF2B5EF4-FFF2-40B4-BE49-F238E27FC236}">
                <a16:creationId xmlns:a16="http://schemas.microsoft.com/office/drawing/2014/main" id="{38265658-794B-B74D-B54C-79769277A5D3}"/>
              </a:ext>
            </a:extLst>
          </p:cNvPr>
          <p:cNvSpPr>
            <a:spLocks/>
          </p:cNvSpPr>
          <p:nvPr/>
        </p:nvSpPr>
        <p:spPr bwMode="auto">
          <a:xfrm>
            <a:off x="7247783" y="2958985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FAD87F30-84DC-EA4A-A57C-292924150ABF}"/>
              </a:ext>
            </a:extLst>
          </p:cNvPr>
          <p:cNvSpPr/>
          <p:nvPr/>
        </p:nvSpPr>
        <p:spPr>
          <a:xfrm rot="60000">
            <a:off x="5853674" y="3781425"/>
            <a:ext cx="568099" cy="591649"/>
          </a:xfrm>
          <a:custGeom>
            <a:avLst/>
            <a:gdLst>
              <a:gd name="connsiteX0" fmla="*/ 0 w 555532"/>
              <a:gd name="connsiteY0" fmla="*/ 0 h 568325"/>
              <a:gd name="connsiteX1" fmla="*/ 55553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555532"/>
              <a:gd name="connsiteY0" fmla="*/ 0 h 568325"/>
              <a:gd name="connsiteX1" fmla="*/ 46028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555532"/>
              <a:gd name="connsiteY0" fmla="*/ 0 h 568325"/>
              <a:gd name="connsiteX1" fmla="*/ 511082 w 555532"/>
              <a:gd name="connsiteY1" fmla="*/ 0 h 568325"/>
              <a:gd name="connsiteX2" fmla="*/ 555532 w 555532"/>
              <a:gd name="connsiteY2" fmla="*/ 568325 h 568325"/>
              <a:gd name="connsiteX3" fmla="*/ 0 w 555532"/>
              <a:gd name="connsiteY3" fmla="*/ 568325 h 568325"/>
              <a:gd name="connsiteX4" fmla="*/ 0 w 555532"/>
              <a:gd name="connsiteY4" fmla="*/ 0 h 568325"/>
              <a:gd name="connsiteX0" fmla="*/ 0 w 705100"/>
              <a:gd name="connsiteY0" fmla="*/ 31794 h 600119"/>
              <a:gd name="connsiteX1" fmla="*/ 705100 w 705100"/>
              <a:gd name="connsiteY1" fmla="*/ 0 h 600119"/>
              <a:gd name="connsiteX2" fmla="*/ 555532 w 705100"/>
              <a:gd name="connsiteY2" fmla="*/ 600119 h 600119"/>
              <a:gd name="connsiteX3" fmla="*/ 0 w 705100"/>
              <a:gd name="connsiteY3" fmla="*/ 600119 h 600119"/>
              <a:gd name="connsiteX4" fmla="*/ 0 w 705100"/>
              <a:gd name="connsiteY4" fmla="*/ 31794 h 600119"/>
              <a:gd name="connsiteX0" fmla="*/ 0 w 746162"/>
              <a:gd name="connsiteY0" fmla="*/ 31794 h 600119"/>
              <a:gd name="connsiteX1" fmla="*/ 705100 w 746162"/>
              <a:gd name="connsiteY1" fmla="*/ 0 h 600119"/>
              <a:gd name="connsiteX2" fmla="*/ 742107 w 746162"/>
              <a:gd name="connsiteY2" fmla="*/ 196726 h 600119"/>
              <a:gd name="connsiteX3" fmla="*/ 555532 w 746162"/>
              <a:gd name="connsiteY3" fmla="*/ 600119 h 600119"/>
              <a:gd name="connsiteX4" fmla="*/ 0 w 746162"/>
              <a:gd name="connsiteY4" fmla="*/ 600119 h 600119"/>
              <a:gd name="connsiteX5" fmla="*/ 0 w 746162"/>
              <a:gd name="connsiteY5" fmla="*/ 31794 h 600119"/>
              <a:gd name="connsiteX0" fmla="*/ 0 w 797641"/>
              <a:gd name="connsiteY0" fmla="*/ 31794 h 600119"/>
              <a:gd name="connsiteX1" fmla="*/ 705100 w 797641"/>
              <a:gd name="connsiteY1" fmla="*/ 0 h 600119"/>
              <a:gd name="connsiteX2" fmla="*/ 795021 w 797641"/>
              <a:gd name="connsiteY2" fmla="*/ 164931 h 600119"/>
              <a:gd name="connsiteX3" fmla="*/ 555532 w 797641"/>
              <a:gd name="connsiteY3" fmla="*/ 600119 h 600119"/>
              <a:gd name="connsiteX4" fmla="*/ 0 w 797641"/>
              <a:gd name="connsiteY4" fmla="*/ 600119 h 600119"/>
              <a:gd name="connsiteX5" fmla="*/ 0 w 797641"/>
              <a:gd name="connsiteY5" fmla="*/ 31794 h 600119"/>
              <a:gd name="connsiteX0" fmla="*/ 0 w 746163"/>
              <a:gd name="connsiteY0" fmla="*/ 31794 h 600119"/>
              <a:gd name="connsiteX1" fmla="*/ 705100 w 746163"/>
              <a:gd name="connsiteY1" fmla="*/ 0 h 600119"/>
              <a:gd name="connsiteX2" fmla="*/ 742108 w 746163"/>
              <a:gd name="connsiteY2" fmla="*/ 180829 h 600119"/>
              <a:gd name="connsiteX3" fmla="*/ 555532 w 746163"/>
              <a:gd name="connsiteY3" fmla="*/ 600119 h 600119"/>
              <a:gd name="connsiteX4" fmla="*/ 0 w 746163"/>
              <a:gd name="connsiteY4" fmla="*/ 600119 h 600119"/>
              <a:gd name="connsiteX5" fmla="*/ 0 w 746163"/>
              <a:gd name="connsiteY5" fmla="*/ 31794 h 600119"/>
              <a:gd name="connsiteX0" fmla="*/ 0 w 788989"/>
              <a:gd name="connsiteY0" fmla="*/ 31794 h 600119"/>
              <a:gd name="connsiteX1" fmla="*/ 705100 w 788989"/>
              <a:gd name="connsiteY1" fmla="*/ 0 h 600119"/>
              <a:gd name="connsiteX2" fmla="*/ 786203 w 788989"/>
              <a:gd name="connsiteY2" fmla="*/ 141086 h 600119"/>
              <a:gd name="connsiteX3" fmla="*/ 555532 w 788989"/>
              <a:gd name="connsiteY3" fmla="*/ 600119 h 600119"/>
              <a:gd name="connsiteX4" fmla="*/ 0 w 788989"/>
              <a:gd name="connsiteY4" fmla="*/ 600119 h 600119"/>
              <a:gd name="connsiteX5" fmla="*/ 0 w 788989"/>
              <a:gd name="connsiteY5" fmla="*/ 31794 h 600119"/>
              <a:gd name="connsiteX0" fmla="*/ 0 w 788988"/>
              <a:gd name="connsiteY0" fmla="*/ 31794 h 711399"/>
              <a:gd name="connsiteX1" fmla="*/ 705100 w 788988"/>
              <a:gd name="connsiteY1" fmla="*/ 0 h 711399"/>
              <a:gd name="connsiteX2" fmla="*/ 786203 w 788988"/>
              <a:gd name="connsiteY2" fmla="*/ 141086 h 711399"/>
              <a:gd name="connsiteX3" fmla="*/ 484980 w 788988"/>
              <a:gd name="connsiteY3" fmla="*/ 711399 h 711399"/>
              <a:gd name="connsiteX4" fmla="*/ 0 w 788988"/>
              <a:gd name="connsiteY4" fmla="*/ 600119 h 711399"/>
              <a:gd name="connsiteX5" fmla="*/ 0 w 788988"/>
              <a:gd name="connsiteY5" fmla="*/ 31794 h 711399"/>
              <a:gd name="connsiteX0" fmla="*/ 0 w 788988"/>
              <a:gd name="connsiteY0" fmla="*/ 31794 h 729310"/>
              <a:gd name="connsiteX1" fmla="*/ 705100 w 788988"/>
              <a:gd name="connsiteY1" fmla="*/ 0 h 729310"/>
              <a:gd name="connsiteX2" fmla="*/ 786203 w 788988"/>
              <a:gd name="connsiteY2" fmla="*/ 141086 h 729310"/>
              <a:gd name="connsiteX3" fmla="*/ 484980 w 788988"/>
              <a:gd name="connsiteY3" fmla="*/ 711399 h 729310"/>
              <a:gd name="connsiteX4" fmla="*/ 239423 w 788988"/>
              <a:gd name="connsiteY4" fmla="*/ 721333 h 729310"/>
              <a:gd name="connsiteX5" fmla="*/ 0 w 788988"/>
              <a:gd name="connsiteY5" fmla="*/ 600119 h 729310"/>
              <a:gd name="connsiteX6" fmla="*/ 0 w 788988"/>
              <a:gd name="connsiteY6" fmla="*/ 31794 h 729310"/>
              <a:gd name="connsiteX0" fmla="*/ 0 w 788988"/>
              <a:gd name="connsiteY0" fmla="*/ 31794 h 729310"/>
              <a:gd name="connsiteX1" fmla="*/ 705100 w 788988"/>
              <a:gd name="connsiteY1" fmla="*/ 0 h 729310"/>
              <a:gd name="connsiteX2" fmla="*/ 786203 w 788988"/>
              <a:gd name="connsiteY2" fmla="*/ 141086 h 729310"/>
              <a:gd name="connsiteX3" fmla="*/ 484980 w 788988"/>
              <a:gd name="connsiteY3" fmla="*/ 711399 h 729310"/>
              <a:gd name="connsiteX4" fmla="*/ 239423 w 788988"/>
              <a:gd name="connsiteY4" fmla="*/ 721333 h 729310"/>
              <a:gd name="connsiteX5" fmla="*/ 0 w 788988"/>
              <a:gd name="connsiteY5" fmla="*/ 600119 h 729310"/>
              <a:gd name="connsiteX6" fmla="*/ 0 w 788988"/>
              <a:gd name="connsiteY6" fmla="*/ 31794 h 729310"/>
              <a:gd name="connsiteX0" fmla="*/ 0 w 788988"/>
              <a:gd name="connsiteY0" fmla="*/ 31794 h 728657"/>
              <a:gd name="connsiteX1" fmla="*/ 705100 w 788988"/>
              <a:gd name="connsiteY1" fmla="*/ 0 h 728657"/>
              <a:gd name="connsiteX2" fmla="*/ 786203 w 788988"/>
              <a:gd name="connsiteY2" fmla="*/ 141086 h 728657"/>
              <a:gd name="connsiteX3" fmla="*/ 511438 w 788988"/>
              <a:gd name="connsiteY3" fmla="*/ 703450 h 728657"/>
              <a:gd name="connsiteX4" fmla="*/ 239423 w 788988"/>
              <a:gd name="connsiteY4" fmla="*/ 721333 h 728657"/>
              <a:gd name="connsiteX5" fmla="*/ 0 w 788988"/>
              <a:gd name="connsiteY5" fmla="*/ 600119 h 728657"/>
              <a:gd name="connsiteX6" fmla="*/ 0 w 788988"/>
              <a:gd name="connsiteY6" fmla="*/ 31794 h 728657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0 w 788988"/>
              <a:gd name="connsiteY5" fmla="*/ 600119 h 728656"/>
              <a:gd name="connsiteX6" fmla="*/ 0 w 788988"/>
              <a:gd name="connsiteY6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0 w 788988"/>
              <a:gd name="connsiteY6" fmla="*/ 600119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0 w 788988"/>
              <a:gd name="connsiteY6" fmla="*/ 600119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0681 w 788988"/>
              <a:gd name="connsiteY5" fmla="*/ 713385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98319 w 788988"/>
              <a:gd name="connsiteY5" fmla="*/ 665693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  <a:gd name="connsiteX0" fmla="*/ 0 w 788988"/>
              <a:gd name="connsiteY0" fmla="*/ 31794 h 728656"/>
              <a:gd name="connsiteX1" fmla="*/ 705100 w 788988"/>
              <a:gd name="connsiteY1" fmla="*/ 0 h 728656"/>
              <a:gd name="connsiteX2" fmla="*/ 786203 w 788988"/>
              <a:gd name="connsiteY2" fmla="*/ 141086 h 728656"/>
              <a:gd name="connsiteX3" fmla="*/ 546714 w 788988"/>
              <a:gd name="connsiteY3" fmla="*/ 703451 h 728656"/>
              <a:gd name="connsiteX4" fmla="*/ 239423 w 788988"/>
              <a:gd name="connsiteY4" fmla="*/ 721333 h 728656"/>
              <a:gd name="connsiteX5" fmla="*/ 89500 w 788988"/>
              <a:gd name="connsiteY5" fmla="*/ 697487 h 728656"/>
              <a:gd name="connsiteX6" fmla="*/ 17638 w 788988"/>
              <a:gd name="connsiteY6" fmla="*/ 576273 h 728656"/>
              <a:gd name="connsiteX7" fmla="*/ 0 w 788988"/>
              <a:gd name="connsiteY7" fmla="*/ 31794 h 72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8988" h="728656">
                <a:moveTo>
                  <a:pt x="0" y="31794"/>
                </a:moveTo>
                <a:lnTo>
                  <a:pt x="705100" y="0"/>
                </a:lnTo>
                <a:cubicBezTo>
                  <a:pt x="682159" y="84122"/>
                  <a:pt x="809144" y="56964"/>
                  <a:pt x="786203" y="141086"/>
                </a:cubicBezTo>
                <a:lnTo>
                  <a:pt x="546714" y="703451"/>
                </a:lnTo>
                <a:cubicBezTo>
                  <a:pt x="423706" y="672318"/>
                  <a:pt x="362431" y="752466"/>
                  <a:pt x="239423" y="721333"/>
                </a:cubicBezTo>
                <a:cubicBezTo>
                  <a:pt x="164691" y="716365"/>
                  <a:pt x="129404" y="717689"/>
                  <a:pt x="89500" y="697487"/>
                </a:cubicBezTo>
                <a:cubicBezTo>
                  <a:pt x="76053" y="629593"/>
                  <a:pt x="34024" y="683248"/>
                  <a:pt x="17638" y="576273"/>
                </a:cubicBezTo>
                <a:lnTo>
                  <a:pt x="0" y="3179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31516" y="3784601"/>
            <a:ext cx="622460" cy="5810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2044480" y="3954646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45238" y="1689101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7876" y="1311276"/>
            <a:ext cx="802006" cy="636588"/>
            <a:chOff x="768" y="624"/>
            <a:chExt cx="613" cy="401"/>
          </a:xfrm>
          <a:solidFill>
            <a:schemeClr val="accent2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296846" y="3760789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noFill/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noFill/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noFill/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accent2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46692" y="19732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noFill/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91" name="Text Box 80"/>
          <p:cNvSpPr txBox="1">
            <a:spLocks noChangeArrowheads="1"/>
          </p:cNvSpPr>
          <p:nvPr/>
        </p:nvSpPr>
        <p:spPr bwMode="auto">
          <a:xfrm>
            <a:off x="7408268" y="4876782"/>
            <a:ext cx="38857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</a:t>
            </a:r>
          </a:p>
        </p:txBody>
      </p:sp>
      <p:sp>
        <p:nvSpPr>
          <p:cNvPr id="14392" name="Text Box 81"/>
          <p:cNvSpPr txBox="1">
            <a:spLocks noChangeArrowheads="1"/>
          </p:cNvSpPr>
          <p:nvPr/>
        </p:nvSpPr>
        <p:spPr bwMode="auto">
          <a:xfrm>
            <a:off x="7540812" y="3647009"/>
            <a:ext cx="38152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</a:p>
        </p:txBody>
      </p:sp>
      <p:sp>
        <p:nvSpPr>
          <p:cNvPr id="14393" name="Text Box 82"/>
          <p:cNvSpPr txBox="1">
            <a:spLocks noChangeArrowheads="1"/>
          </p:cNvSpPr>
          <p:nvPr/>
        </p:nvSpPr>
        <p:spPr bwMode="auto">
          <a:xfrm>
            <a:off x="7389193" y="396803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</a:p>
        </p:txBody>
      </p:sp>
      <p:sp>
        <p:nvSpPr>
          <p:cNvPr id="14395" name="Text Box 84"/>
          <p:cNvSpPr txBox="1">
            <a:spLocks noChangeArrowheads="1"/>
          </p:cNvSpPr>
          <p:nvPr/>
        </p:nvSpPr>
        <p:spPr bwMode="auto">
          <a:xfrm>
            <a:off x="5870815" y="4512018"/>
            <a:ext cx="4708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</a:p>
        </p:txBody>
      </p:sp>
      <p:sp>
        <p:nvSpPr>
          <p:cNvPr id="14396" name="Text Box 85"/>
          <p:cNvSpPr txBox="1">
            <a:spLocks noChangeArrowheads="1"/>
          </p:cNvSpPr>
          <p:nvPr/>
        </p:nvSpPr>
        <p:spPr bwMode="auto">
          <a:xfrm>
            <a:off x="5074056" y="4472385"/>
            <a:ext cx="609157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</a:t>
            </a:r>
          </a:p>
        </p:txBody>
      </p:sp>
      <p:sp>
        <p:nvSpPr>
          <p:cNvPr id="14398" name="Text Box 87"/>
          <p:cNvSpPr txBox="1">
            <a:spLocks noChangeArrowheads="1"/>
          </p:cNvSpPr>
          <p:nvPr/>
        </p:nvSpPr>
        <p:spPr bwMode="auto">
          <a:xfrm>
            <a:off x="5920071" y="3924240"/>
            <a:ext cx="37350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</a:p>
        </p:txBody>
      </p:sp>
      <p:sp>
        <p:nvSpPr>
          <p:cNvPr id="14399" name="Text Box 88"/>
          <p:cNvSpPr txBox="1">
            <a:spLocks noChangeArrowheads="1"/>
          </p:cNvSpPr>
          <p:nvPr/>
        </p:nvSpPr>
        <p:spPr bwMode="auto">
          <a:xfrm>
            <a:off x="5211695" y="3324790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</a:p>
        </p:txBody>
      </p:sp>
      <p:sp>
        <p:nvSpPr>
          <p:cNvPr id="14400" name="Text Box 89"/>
          <p:cNvSpPr txBox="1">
            <a:spLocks noChangeArrowheads="1"/>
          </p:cNvSpPr>
          <p:nvPr/>
        </p:nvSpPr>
        <p:spPr bwMode="auto">
          <a:xfrm>
            <a:off x="5327268" y="382587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</a:p>
        </p:txBody>
      </p:sp>
      <p:sp>
        <p:nvSpPr>
          <p:cNvPr id="14401" name="Text Box 90"/>
          <p:cNvSpPr txBox="1">
            <a:spLocks noChangeArrowheads="1"/>
          </p:cNvSpPr>
          <p:nvPr/>
        </p:nvSpPr>
        <p:spPr bwMode="auto">
          <a:xfrm>
            <a:off x="3555363" y="3838997"/>
            <a:ext cx="40655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</a:t>
            </a:r>
          </a:p>
        </p:txBody>
      </p:sp>
      <p:sp>
        <p:nvSpPr>
          <p:cNvPr id="14402" name="Text Box 91"/>
          <p:cNvSpPr txBox="1">
            <a:spLocks noChangeArrowheads="1"/>
          </p:cNvSpPr>
          <p:nvPr/>
        </p:nvSpPr>
        <p:spPr bwMode="auto">
          <a:xfrm>
            <a:off x="6627713" y="374332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</a:t>
            </a:r>
          </a:p>
        </p:txBody>
      </p:sp>
      <p:sp>
        <p:nvSpPr>
          <p:cNvPr id="14404" name="Text Box 93"/>
          <p:cNvSpPr txBox="1">
            <a:spLocks noChangeArrowheads="1"/>
          </p:cNvSpPr>
          <p:nvPr/>
        </p:nvSpPr>
        <p:spPr bwMode="auto">
          <a:xfrm>
            <a:off x="3092230" y="2892193"/>
            <a:ext cx="36925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</a:p>
        </p:txBody>
      </p:sp>
      <p:sp>
        <p:nvSpPr>
          <p:cNvPr id="14405" name="Text Box 94"/>
          <p:cNvSpPr txBox="1">
            <a:spLocks noChangeArrowheads="1"/>
          </p:cNvSpPr>
          <p:nvPr/>
        </p:nvSpPr>
        <p:spPr bwMode="auto">
          <a:xfrm>
            <a:off x="3681863" y="3072058"/>
            <a:ext cx="3820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</a:p>
        </p:txBody>
      </p:sp>
      <p:sp>
        <p:nvSpPr>
          <p:cNvPr id="14406" name="Text Box 96"/>
          <p:cNvSpPr txBox="1">
            <a:spLocks noChangeArrowheads="1"/>
          </p:cNvSpPr>
          <p:nvPr/>
        </p:nvSpPr>
        <p:spPr bwMode="auto">
          <a:xfrm>
            <a:off x="4232431" y="3932848"/>
            <a:ext cx="51740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</a:p>
        </p:txBody>
      </p:sp>
      <p:sp>
        <p:nvSpPr>
          <p:cNvPr id="14407" name="Text Box 97"/>
          <p:cNvSpPr txBox="1">
            <a:spLocks noChangeArrowheads="1"/>
          </p:cNvSpPr>
          <p:nvPr/>
        </p:nvSpPr>
        <p:spPr bwMode="auto">
          <a:xfrm>
            <a:off x="2653145" y="3183034"/>
            <a:ext cx="53546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</a:p>
        </p:txBody>
      </p:sp>
      <p:sp>
        <p:nvSpPr>
          <p:cNvPr id="14408" name="Text Box 98"/>
          <p:cNvSpPr txBox="1">
            <a:spLocks noChangeArrowheads="1"/>
          </p:cNvSpPr>
          <p:nvPr/>
        </p:nvSpPr>
        <p:spPr bwMode="auto">
          <a:xfrm>
            <a:off x="4188715" y="2496221"/>
            <a:ext cx="433057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</a:t>
            </a:r>
          </a:p>
        </p:txBody>
      </p:sp>
      <p:sp>
        <p:nvSpPr>
          <p:cNvPr id="14409" name="Text Box 99"/>
          <p:cNvSpPr txBox="1">
            <a:spLocks noChangeArrowheads="1"/>
          </p:cNvSpPr>
          <p:nvPr/>
        </p:nvSpPr>
        <p:spPr bwMode="auto">
          <a:xfrm>
            <a:off x="3506541" y="2267854"/>
            <a:ext cx="3139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</a:p>
        </p:txBody>
      </p:sp>
      <p:sp>
        <p:nvSpPr>
          <p:cNvPr id="14410" name="Text Box 100"/>
          <p:cNvSpPr txBox="1">
            <a:spLocks noChangeArrowheads="1"/>
          </p:cNvSpPr>
          <p:nvPr/>
        </p:nvSpPr>
        <p:spPr bwMode="auto">
          <a:xfrm>
            <a:off x="3018454" y="1552011"/>
            <a:ext cx="42123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</a:t>
            </a:r>
          </a:p>
        </p:txBody>
      </p:sp>
      <p:sp>
        <p:nvSpPr>
          <p:cNvPr id="14411" name="Text Box 101"/>
          <p:cNvSpPr txBox="1">
            <a:spLocks noChangeArrowheads="1"/>
          </p:cNvSpPr>
          <p:nvPr/>
        </p:nvSpPr>
        <p:spPr bwMode="auto">
          <a:xfrm>
            <a:off x="2827976" y="2063424"/>
            <a:ext cx="48931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sp>
        <p:nvSpPr>
          <p:cNvPr id="14412" name="Text Box 102"/>
          <p:cNvSpPr txBox="1">
            <a:spLocks noChangeArrowheads="1"/>
          </p:cNvSpPr>
          <p:nvPr/>
        </p:nvSpPr>
        <p:spPr bwMode="auto">
          <a:xfrm>
            <a:off x="5032319" y="1844676"/>
            <a:ext cx="4395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14413" name="Text Box 103"/>
          <p:cNvSpPr txBox="1">
            <a:spLocks noChangeArrowheads="1"/>
          </p:cNvSpPr>
          <p:nvPr/>
        </p:nvSpPr>
        <p:spPr bwMode="auto">
          <a:xfrm>
            <a:off x="5038669" y="2333626"/>
            <a:ext cx="4395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</a:p>
        </p:txBody>
      </p:sp>
      <p:sp>
        <p:nvSpPr>
          <p:cNvPr id="14414" name="Text Box 104"/>
          <p:cNvSpPr txBox="1">
            <a:spLocks noChangeArrowheads="1"/>
          </p:cNvSpPr>
          <p:nvPr/>
        </p:nvSpPr>
        <p:spPr bwMode="auto">
          <a:xfrm>
            <a:off x="5073796" y="283527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  <p:sp>
        <p:nvSpPr>
          <p:cNvPr id="14417" name="Text Box 109"/>
          <p:cNvSpPr txBox="1">
            <a:spLocks noChangeArrowheads="1"/>
          </p:cNvSpPr>
          <p:nvPr/>
        </p:nvSpPr>
        <p:spPr bwMode="auto">
          <a:xfrm>
            <a:off x="6641296" y="3024660"/>
            <a:ext cx="37156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</a:p>
        </p:txBody>
      </p:sp>
      <p:sp>
        <p:nvSpPr>
          <p:cNvPr id="14415" name="Text Box 105"/>
          <p:cNvSpPr txBox="1">
            <a:spLocks noChangeArrowheads="1"/>
          </p:cNvSpPr>
          <p:nvPr/>
        </p:nvSpPr>
        <p:spPr bwMode="auto">
          <a:xfrm>
            <a:off x="4096672" y="1806576"/>
            <a:ext cx="5023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</a:p>
        </p:txBody>
      </p:sp>
      <p:sp>
        <p:nvSpPr>
          <p:cNvPr id="14416" name="Text Box 108"/>
          <p:cNvSpPr txBox="1">
            <a:spLocks noChangeArrowheads="1"/>
          </p:cNvSpPr>
          <p:nvPr/>
        </p:nvSpPr>
        <p:spPr bwMode="auto">
          <a:xfrm>
            <a:off x="5898816" y="3368676"/>
            <a:ext cx="44271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</a:p>
        </p:txBody>
      </p:sp>
      <p:sp>
        <p:nvSpPr>
          <p:cNvPr id="14418" name="Text Box 110"/>
          <p:cNvSpPr txBox="1">
            <a:spLocks noChangeArrowheads="1"/>
          </p:cNvSpPr>
          <p:nvPr/>
        </p:nvSpPr>
        <p:spPr bwMode="auto">
          <a:xfrm>
            <a:off x="6767819" y="2538865"/>
            <a:ext cx="36633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</a:p>
        </p:txBody>
      </p:sp>
      <p:sp>
        <p:nvSpPr>
          <p:cNvPr id="14419" name="Text Box 111"/>
          <p:cNvSpPr txBox="1">
            <a:spLocks noChangeArrowheads="1"/>
          </p:cNvSpPr>
          <p:nvPr/>
        </p:nvSpPr>
        <p:spPr bwMode="auto">
          <a:xfrm>
            <a:off x="6164988" y="2334733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</a:t>
            </a:r>
          </a:p>
        </p:txBody>
      </p:sp>
      <p:sp>
        <p:nvSpPr>
          <p:cNvPr id="14420" name="Text Box 112"/>
          <p:cNvSpPr txBox="1">
            <a:spLocks noChangeArrowheads="1"/>
          </p:cNvSpPr>
          <p:nvPr/>
        </p:nvSpPr>
        <p:spPr bwMode="auto">
          <a:xfrm>
            <a:off x="6278475" y="3028077"/>
            <a:ext cx="40917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</a:p>
        </p:txBody>
      </p:sp>
      <p:sp>
        <p:nvSpPr>
          <p:cNvPr id="14422" name="Text Box 114"/>
          <p:cNvSpPr txBox="1">
            <a:spLocks noChangeArrowheads="1"/>
          </p:cNvSpPr>
          <p:nvPr/>
        </p:nvSpPr>
        <p:spPr bwMode="auto">
          <a:xfrm>
            <a:off x="6985462" y="2930526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</a:p>
        </p:txBody>
      </p:sp>
      <p:sp>
        <p:nvSpPr>
          <p:cNvPr id="14423" name="Text Box 115"/>
          <p:cNvSpPr txBox="1">
            <a:spLocks noChangeArrowheads="1"/>
          </p:cNvSpPr>
          <p:nvPr/>
        </p:nvSpPr>
        <p:spPr bwMode="auto">
          <a:xfrm>
            <a:off x="6796242" y="3434690"/>
            <a:ext cx="45791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KY</a:t>
            </a:r>
          </a:p>
        </p:txBody>
      </p:sp>
      <p:grpSp>
        <p:nvGrpSpPr>
          <p:cNvPr id="14390" name="Group 70"/>
          <p:cNvGrpSpPr>
            <a:grpSpLocks noChangeAspect="1"/>
          </p:cNvGrpSpPr>
          <p:nvPr/>
        </p:nvGrpSpPr>
        <p:grpSpPr bwMode="auto">
          <a:xfrm>
            <a:off x="3516005" y="4704809"/>
            <a:ext cx="512865" cy="479425"/>
            <a:chOff x="1735" y="3474"/>
            <a:chExt cx="860" cy="662"/>
          </a:xfrm>
          <a:solidFill>
            <a:schemeClr val="accent1"/>
          </a:solidFill>
        </p:grpSpPr>
        <p:grpSp>
          <p:nvGrpSpPr>
            <p:cNvPr id="14460" name="Group 71"/>
            <p:cNvGrpSpPr>
              <a:grpSpLocks noChangeAspect="1"/>
            </p:cNvGrpSpPr>
            <p:nvPr/>
          </p:nvGrpSpPr>
          <p:grpSpPr bwMode="auto">
            <a:xfrm>
              <a:off x="1735" y="3474"/>
              <a:ext cx="860" cy="662"/>
              <a:chOff x="1735" y="3474"/>
              <a:chExt cx="860" cy="662"/>
            </a:xfrm>
            <a:grpFill/>
          </p:grpSpPr>
          <p:sp>
            <p:nvSpPr>
              <p:cNvPr id="14462" name="Freeform 72"/>
              <p:cNvSpPr>
                <a:spLocks noChangeAspect="1"/>
              </p:cNvSpPr>
              <p:nvPr/>
            </p:nvSpPr>
            <p:spPr bwMode="auto">
              <a:xfrm>
                <a:off x="1735" y="3557"/>
                <a:ext cx="66" cy="96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63" name="Freeform 73"/>
              <p:cNvSpPr>
                <a:spLocks noChangeAspect="1"/>
              </p:cNvSpPr>
              <p:nvPr/>
            </p:nvSpPr>
            <p:spPr bwMode="auto">
              <a:xfrm>
                <a:off x="1829" y="3474"/>
                <a:ext cx="124" cy="121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64" name="Freeform 74"/>
              <p:cNvSpPr>
                <a:spLocks noChangeAspect="1"/>
              </p:cNvSpPr>
              <p:nvPr/>
            </p:nvSpPr>
            <p:spPr bwMode="auto">
              <a:xfrm>
                <a:off x="1945" y="3557"/>
                <a:ext cx="184" cy="13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65" name="Freeform 75"/>
              <p:cNvSpPr>
                <a:spLocks noChangeAspect="1"/>
              </p:cNvSpPr>
              <p:nvPr/>
            </p:nvSpPr>
            <p:spPr bwMode="auto">
              <a:xfrm>
                <a:off x="2135" y="3660"/>
                <a:ext cx="146" cy="72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66" name="Freeform 76"/>
              <p:cNvSpPr>
                <a:spLocks noChangeAspect="1"/>
              </p:cNvSpPr>
              <p:nvPr/>
            </p:nvSpPr>
            <p:spPr bwMode="auto">
              <a:xfrm>
                <a:off x="2178" y="3762"/>
                <a:ext cx="60" cy="52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67" name="Freeform 77"/>
              <p:cNvSpPr>
                <a:spLocks noChangeAspect="1"/>
              </p:cNvSpPr>
              <p:nvPr/>
            </p:nvSpPr>
            <p:spPr bwMode="auto">
              <a:xfrm>
                <a:off x="2243" y="3818"/>
                <a:ext cx="41" cy="51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68" name="Freeform 78"/>
              <p:cNvSpPr>
                <a:spLocks noChangeAspect="1"/>
              </p:cNvSpPr>
              <p:nvPr/>
            </p:nvSpPr>
            <p:spPr bwMode="auto">
              <a:xfrm>
                <a:off x="2346" y="3842"/>
                <a:ext cx="249" cy="294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461" name="Freeform 79"/>
            <p:cNvSpPr>
              <a:spLocks noChangeAspect="1"/>
            </p:cNvSpPr>
            <p:nvPr/>
          </p:nvSpPr>
          <p:spPr bwMode="auto">
            <a:xfrm>
              <a:off x="2258" y="3705"/>
              <a:ext cx="138" cy="115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424" name="Text Box 116"/>
          <p:cNvSpPr txBox="1">
            <a:spLocks noChangeArrowheads="1"/>
          </p:cNvSpPr>
          <p:nvPr/>
        </p:nvSpPr>
        <p:spPr bwMode="auto">
          <a:xfrm>
            <a:off x="3483297" y="4938914"/>
            <a:ext cx="376285" cy="246221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</a:t>
            </a:r>
          </a:p>
        </p:txBody>
      </p:sp>
      <p:sp>
        <p:nvSpPr>
          <p:cNvPr id="14425" name="Text Box 117"/>
          <p:cNvSpPr txBox="1">
            <a:spLocks noChangeArrowheads="1"/>
          </p:cNvSpPr>
          <p:nvPr/>
        </p:nvSpPr>
        <p:spPr bwMode="auto">
          <a:xfrm>
            <a:off x="2451176" y="436630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</a:p>
        </p:txBody>
      </p:sp>
      <p:sp>
        <p:nvSpPr>
          <p:cNvPr id="14426" name="Text Box 119"/>
          <p:cNvSpPr txBox="1">
            <a:spLocks noChangeArrowheads="1"/>
          </p:cNvSpPr>
          <p:nvPr/>
        </p:nvSpPr>
        <p:spPr bwMode="auto">
          <a:xfrm>
            <a:off x="7557010" y="2737987"/>
            <a:ext cx="46969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</a:p>
        </p:txBody>
      </p:sp>
      <p:sp>
        <p:nvSpPr>
          <p:cNvPr id="14427" name="Text Box 120"/>
          <p:cNvSpPr txBox="1">
            <a:spLocks noChangeArrowheads="1"/>
          </p:cNvSpPr>
          <p:nvPr/>
        </p:nvSpPr>
        <p:spPr bwMode="auto">
          <a:xfrm>
            <a:off x="7246638" y="3206725"/>
            <a:ext cx="58382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WV</a:t>
            </a:r>
          </a:p>
        </p:txBody>
      </p:sp>
      <p:sp>
        <p:nvSpPr>
          <p:cNvPr id="14428" name="Text Box 121"/>
          <p:cNvSpPr txBox="1">
            <a:spLocks noChangeArrowheads="1"/>
          </p:cNvSpPr>
          <p:nvPr/>
        </p:nvSpPr>
        <p:spPr bwMode="auto">
          <a:xfrm>
            <a:off x="7566534" y="3306168"/>
            <a:ext cx="405622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</a:p>
        </p:txBody>
      </p:sp>
      <p:sp>
        <p:nvSpPr>
          <p:cNvPr id="14430" name="Text Box 123"/>
          <p:cNvSpPr txBox="1">
            <a:spLocks noChangeArrowheads="1"/>
          </p:cNvSpPr>
          <p:nvPr/>
        </p:nvSpPr>
        <p:spPr bwMode="auto">
          <a:xfrm>
            <a:off x="8310608" y="2869065"/>
            <a:ext cx="5023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NJ</a:t>
            </a:r>
          </a:p>
        </p:txBody>
      </p:sp>
      <p:sp>
        <p:nvSpPr>
          <p:cNvPr id="14432" name="Text Box 125"/>
          <p:cNvSpPr txBox="1">
            <a:spLocks noChangeArrowheads="1"/>
          </p:cNvSpPr>
          <p:nvPr/>
        </p:nvSpPr>
        <p:spPr bwMode="auto">
          <a:xfrm>
            <a:off x="8241458" y="3336926"/>
            <a:ext cx="565198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</a:p>
        </p:txBody>
      </p:sp>
      <p:sp>
        <p:nvSpPr>
          <p:cNvPr id="14433" name="Text Box 126"/>
          <p:cNvSpPr txBox="1">
            <a:spLocks noChangeArrowheads="1"/>
          </p:cNvSpPr>
          <p:nvPr/>
        </p:nvSpPr>
        <p:spPr bwMode="auto">
          <a:xfrm>
            <a:off x="8557496" y="2562226"/>
            <a:ext cx="42565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</a:p>
        </p:txBody>
      </p:sp>
      <p:sp>
        <p:nvSpPr>
          <p:cNvPr id="14434" name="Text Box 127"/>
          <p:cNvSpPr txBox="1">
            <a:spLocks noChangeArrowheads="1"/>
          </p:cNvSpPr>
          <p:nvPr/>
        </p:nvSpPr>
        <p:spPr bwMode="auto">
          <a:xfrm>
            <a:off x="8039162" y="1536061"/>
            <a:ext cx="52448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</a:p>
        </p:txBody>
      </p:sp>
      <p:sp>
        <p:nvSpPr>
          <p:cNvPr id="14435" name="Text Box 128"/>
          <p:cNvSpPr txBox="1">
            <a:spLocks noChangeArrowheads="1"/>
          </p:cNvSpPr>
          <p:nvPr/>
        </p:nvSpPr>
        <p:spPr bwMode="auto">
          <a:xfrm>
            <a:off x="7857837" y="1709528"/>
            <a:ext cx="45789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VT</a:t>
            </a:r>
          </a:p>
        </p:txBody>
      </p: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447434" y="3583200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</p:txBody>
      </p:sp>
      <p:sp>
        <p:nvSpPr>
          <p:cNvPr id="14437" name="Text Box 130"/>
          <p:cNvSpPr txBox="1">
            <a:spLocks noChangeArrowheads="1"/>
          </p:cNvSpPr>
          <p:nvPr/>
        </p:nvSpPr>
        <p:spPr bwMode="auto">
          <a:xfrm>
            <a:off x="8555456" y="2153787"/>
            <a:ext cx="588543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6"/>
            <a:ext cx="439599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>
            <a:off x="8429858" y="2606676"/>
            <a:ext cx="188399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>
            <a:off x="8131559" y="2963392"/>
            <a:ext cx="235498" cy="242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 flipV="1">
            <a:off x="8429858" y="2301876"/>
            <a:ext cx="188399" cy="152400"/>
          </a:xfrm>
          <a:prstGeom prst="line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>
            <a:off x="8241458" y="1768476"/>
            <a:ext cx="62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6" name="Line 139"/>
          <p:cNvSpPr>
            <a:spLocks noChangeShapeType="1"/>
          </p:cNvSpPr>
          <p:nvPr/>
        </p:nvSpPr>
        <p:spPr bwMode="auto">
          <a:xfrm>
            <a:off x="8053059" y="1920876"/>
            <a:ext cx="62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" name="Text Box 95"/>
          <p:cNvSpPr txBox="1">
            <a:spLocks noChangeArrowheads="1"/>
          </p:cNvSpPr>
          <p:nvPr/>
        </p:nvSpPr>
        <p:spPr bwMode="auto">
          <a:xfrm>
            <a:off x="4370843" y="3181011"/>
            <a:ext cx="43829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</a:p>
        </p:txBody>
      </p:sp>
      <p:sp>
        <p:nvSpPr>
          <p:cNvPr id="14451" name="Text Box 118"/>
          <p:cNvSpPr txBox="1">
            <a:spLocks noChangeArrowheads="1"/>
          </p:cNvSpPr>
          <p:nvPr/>
        </p:nvSpPr>
        <p:spPr bwMode="auto">
          <a:xfrm>
            <a:off x="7762823" y="2373155"/>
            <a:ext cx="41866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</a:p>
        </p:txBody>
      </p:sp>
      <p:sp>
        <p:nvSpPr>
          <p:cNvPr id="14450" name="Text Box 107"/>
          <p:cNvSpPr txBox="1">
            <a:spLocks noChangeArrowheads="1"/>
          </p:cNvSpPr>
          <p:nvPr/>
        </p:nvSpPr>
        <p:spPr bwMode="auto">
          <a:xfrm>
            <a:off x="5800309" y="2740949"/>
            <a:ext cx="35082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</a:p>
        </p:txBody>
      </p:sp>
      <p:sp>
        <p:nvSpPr>
          <p:cNvPr id="14452" name="Text Box 106"/>
          <p:cNvSpPr txBox="1">
            <a:spLocks noChangeArrowheads="1"/>
          </p:cNvSpPr>
          <p:nvPr/>
        </p:nvSpPr>
        <p:spPr bwMode="auto">
          <a:xfrm>
            <a:off x="5638476" y="2064465"/>
            <a:ext cx="453463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377439" y="3645999"/>
            <a:ext cx="106496" cy="1152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9142" y="1156157"/>
            <a:ext cx="2643063" cy="461665"/>
            <a:chOff x="104073" y="2025014"/>
            <a:chExt cx="2363906" cy="461665"/>
          </a:xfrm>
        </p:grpSpPr>
        <p:sp>
          <p:nvSpPr>
            <p:cNvPr id="14457" name="TextBox 146"/>
            <p:cNvSpPr txBox="1">
              <a:spLocks noChangeArrowheads="1"/>
            </p:cNvSpPr>
            <p:nvPr/>
          </p:nvSpPr>
          <p:spPr bwMode="auto">
            <a:xfrm>
              <a:off x="256471" y="2025014"/>
              <a:ext cx="2211508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for parity in reimbursement pre-pandemic</a:t>
              </a:r>
            </a:p>
          </p:txBody>
        </p:sp>
        <p:sp>
          <p:nvSpPr>
            <p:cNvPr id="152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453976" y="45592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5" name="Group 144"/>
          <p:cNvGrpSpPr/>
          <p:nvPr/>
        </p:nvGrpSpPr>
        <p:grpSpPr>
          <a:xfrm>
            <a:off x="139142" y="1668366"/>
            <a:ext cx="2508882" cy="646331"/>
            <a:chOff x="104073" y="2025014"/>
            <a:chExt cx="2243897" cy="646331"/>
          </a:xfrm>
        </p:grpSpPr>
        <p:sp>
          <p:nvSpPr>
            <p:cNvPr id="146" name="TextBox 146"/>
            <p:cNvSpPr txBox="1">
              <a:spLocks noChangeArrowheads="1"/>
            </p:cNvSpPr>
            <p:nvPr/>
          </p:nvSpPr>
          <p:spPr bwMode="auto">
            <a:xfrm>
              <a:off x="247229" y="2025014"/>
              <a:ext cx="2100741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Requirement for parity in reimbursement (permanently or temporarily) since pandemic </a:t>
              </a:r>
            </a:p>
          </p:txBody>
        </p:sp>
        <p:sp>
          <p:nvSpPr>
            <p:cNvPr id="147" name="Rectangle 7"/>
            <p:cNvSpPr>
              <a:spLocks noChangeArrowheads="1"/>
            </p:cNvSpPr>
            <p:nvPr/>
          </p:nvSpPr>
          <p:spPr bwMode="auto">
            <a:xfrm>
              <a:off x="104073" y="2088057"/>
              <a:ext cx="163564" cy="1828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50DDB0F-2842-7640-A8FC-AB8827910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 dirty="0"/>
              <a:t>States Requiring Insurers Have Parity in Provider Reimbursement for Telemedicine Services, Pre- and Post-Pandemic (as of March 15, 2021)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C6D8D-C47F-1647-BB09-47835E391F7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A4A4F0-030D-284F-ACC2-56C56B088A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823754"/>
            <a:ext cx="8961120" cy="369331"/>
          </a:xfrm>
        </p:spPr>
        <p:txBody>
          <a:bodyPr/>
          <a:lstStyle/>
          <a:p>
            <a:r>
              <a:rPr lang="en-US" dirty="0"/>
              <a:t>Note: Some of the new requirements may have since expired, been replaced, or rescinded.</a:t>
            </a:r>
          </a:p>
          <a:p>
            <a:r>
              <a:rPr lang="en-US" dirty="0">
                <a:solidFill>
                  <a:srgbClr val="1A1A1A"/>
                </a:solidFill>
                <a:latin typeface="Arial" charset="0"/>
                <a:ea typeface="Arial" charset="0"/>
                <a:cs typeface="Arial" charset="0"/>
              </a:rPr>
              <a:t>Data: Center on Health Insurance Reforms, Georgetown University Health Policy Institute; Commonwealth Fund </a:t>
            </a:r>
            <a:r>
              <a:rPr lang="en-US">
                <a:solidFill>
                  <a:srgbClr val="1A1A1A"/>
                </a:solidFill>
                <a:latin typeface="Arial" charset="0"/>
                <a:ea typeface="Arial" charset="0"/>
                <a:cs typeface="Arial" charset="0"/>
              </a:rPr>
              <a:t>analysis.</a:t>
            </a:r>
            <a:endParaRPr lang="en-US" dirty="0"/>
          </a:p>
        </p:txBody>
      </p:sp>
      <p:sp>
        <p:nvSpPr>
          <p:cNvPr id="165" name="Text Box 113">
            <a:extLst>
              <a:ext uri="{FF2B5EF4-FFF2-40B4-BE49-F238E27FC236}">
                <a16:creationId xmlns:a16="http://schemas.microsoft.com/office/drawing/2014/main" id="{9E593B27-D260-3C49-A156-DAA9D330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448" y="1782717"/>
            <a:ext cx="43960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</a:p>
        </p:txBody>
      </p:sp>
      <p:sp>
        <p:nvSpPr>
          <p:cNvPr id="150" name="Text Box 124">
            <a:extLst>
              <a:ext uri="{FF2B5EF4-FFF2-40B4-BE49-F238E27FC236}">
                <a16:creationId xmlns:a16="http://schemas.microsoft.com/office/drawing/2014/main" id="{AE80A426-BDBA-4F80-AFE7-6F6276ACA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5436" y="3114210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</a:p>
        </p:txBody>
      </p:sp>
      <p:sp>
        <p:nvSpPr>
          <p:cNvPr id="151" name="Line 132">
            <a:extLst>
              <a:ext uri="{FF2B5EF4-FFF2-40B4-BE49-F238E27FC236}">
                <a16:creationId xmlns:a16="http://schemas.microsoft.com/office/drawing/2014/main" id="{39E77FFF-3534-49C7-B101-432DCB09D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0066" y="3158656"/>
            <a:ext cx="188399" cy="76200"/>
          </a:xfrm>
          <a:prstGeom prst="line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 Box 122">
            <a:extLst>
              <a:ext uri="{FF2B5EF4-FFF2-40B4-BE49-F238E27FC236}">
                <a16:creationId xmlns:a16="http://schemas.microsoft.com/office/drawing/2014/main" id="{98DE4A49-2D24-45AF-B3E4-9A1D2AB1B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7068" y="2749988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</a:p>
        </p:txBody>
      </p:sp>
      <p:sp>
        <p:nvSpPr>
          <p:cNvPr id="155" name="Line 134">
            <a:extLst>
              <a:ext uri="{FF2B5EF4-FFF2-40B4-BE49-F238E27FC236}">
                <a16:creationId xmlns:a16="http://schemas.microsoft.com/office/drawing/2014/main" id="{55068C03-A27F-4EC2-8262-5B841D6FD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2171" y="2619376"/>
            <a:ext cx="313999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Text Box 83">
            <a:extLst>
              <a:ext uri="{FF2B5EF4-FFF2-40B4-BE49-F238E27FC236}">
                <a16:creationId xmlns:a16="http://schemas.microsoft.com/office/drawing/2014/main" id="{ADB5A138-1672-4A68-8E44-A100D2012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253" y="4206876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+mn-lt"/>
                <a:cs typeface="Calibri" charset="0"/>
              </a:rPr>
              <a:t>GA</a:t>
            </a:r>
          </a:p>
        </p:txBody>
      </p:sp>
      <p:sp>
        <p:nvSpPr>
          <p:cNvPr id="157" name="Text Box 86">
            <a:extLst>
              <a:ext uri="{FF2B5EF4-FFF2-40B4-BE49-F238E27FC236}">
                <a16:creationId xmlns:a16="http://schemas.microsoft.com/office/drawing/2014/main" id="{F2FEE816-2B2E-4AB4-93D2-0619BB4C3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3408" y="4248821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+mn-lt"/>
                <a:cs typeface="Calibri" charset="0"/>
              </a:rPr>
              <a:t>AL</a:t>
            </a:r>
          </a:p>
        </p:txBody>
      </p:sp>
      <p:sp>
        <p:nvSpPr>
          <p:cNvPr id="158" name="Text Box 92">
            <a:extLst>
              <a:ext uri="{FF2B5EF4-FFF2-40B4-BE49-F238E27FC236}">
                <a16:creationId xmlns:a16="http://schemas.microsoft.com/office/drawing/2014/main" id="{283B05E7-794D-4F8D-A319-9B8E278DA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4422" y="4273987"/>
            <a:ext cx="2286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+mn-lt"/>
                <a:cs typeface="Calibri" charset="0"/>
              </a:rPr>
              <a:t>MS</a:t>
            </a:r>
          </a:p>
        </p:txBody>
      </p:sp>
    </p:spTree>
    <p:extLst>
      <p:ext uri="{BB962C8B-B14F-4D97-AF65-F5344CB8AC3E}">
        <p14:creationId xmlns:p14="http://schemas.microsoft.com/office/powerpoint/2010/main" val="600833149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69C3363-CB9E-4E74-88AA-AE2ED8626C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29e91428-62e1-404e-8dba-d479e0ef01ba"/>
    <ds:schemaRef ds:uri="fd0705cf-2316-48c0-96f8-e5d689de0d99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160570</TotalTime>
  <Words>555</Words>
  <Application>Microsoft Office PowerPoint</Application>
  <PresentationFormat>On-screen Show (4:3)</PresentationFormat>
  <Paragraphs>242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Suisse Int'l</vt:lpstr>
      <vt:lpstr>Suisse Int'l Bold</vt:lpstr>
      <vt:lpstr>CMWF_2021</vt:lpstr>
      <vt:lpstr>Custom Design</vt:lpstr>
      <vt:lpstr>PowerPoint Presentation</vt:lpstr>
      <vt:lpstr>States Requiring Insurers Cover Audio-Only Telemedicine Services, Pre- and Post-Pandemic (as of March 15, 2021)</vt:lpstr>
      <vt:lpstr>States Requiring Insurers Have Parity in Cost Sharing for Telemedicine Services, Pre- and Post-Pandemic (as of March 15, 2021)</vt:lpstr>
      <vt:lpstr>States Requiring Insurers Have Parity in Provider Reimbursement for Telemedicine Services, Pre- and Post-Pandemic (as of March 15, 2021)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</cp:lastModifiedBy>
  <cp:revision>1993</cp:revision>
  <cp:lastPrinted>2018-07-11T13:51:43Z</cp:lastPrinted>
  <dcterms:created xsi:type="dcterms:W3CDTF">2014-10-08T23:03:32Z</dcterms:created>
  <dcterms:modified xsi:type="dcterms:W3CDTF">2021-06-22T15:40:56Z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