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04C36E-6F13-4A1D-BF85-1CE7A858C353}" v="80" dt="2021-07-13T18:12:18.503"/>
    <p1510:client id="{332C91C7-8031-4964-B7BF-815BF8E2A233}" v="5" dt="2021-07-13T22:15:49.151"/>
    <p1510:client id="{687CE933-157E-40AB-8473-69246F44C876}" v="14" dt="2021-07-14T14:35:30.9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5" autoAdjust="0"/>
    <p:restoredTop sz="95482" autoAdjust="0"/>
  </p:normalViewPr>
  <p:slideViewPr>
    <p:cSldViewPr snapToGrid="0" snapToObjects="1">
      <p:cViewPr varScale="1">
        <p:scale>
          <a:sx n="114" d="100"/>
          <a:sy n="114" d="100"/>
        </p:scale>
        <p:origin x="1824" y="96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4088" y="20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332C91C7-8031-4964-B7BF-815BF8E2A233}"/>
    <pc:docChg chg="modSld">
      <pc:chgData name="Paul Frame" userId="ded3f5c5-00e7-408d-9358-fc292cfa5078" providerId="ADAL" clId="{332C91C7-8031-4964-B7BF-815BF8E2A233}" dt="2021-07-13T22:15:49.151" v="11" actId="207"/>
      <pc:docMkLst>
        <pc:docMk/>
      </pc:docMkLst>
      <pc:sldChg chg="modSp">
        <pc:chgData name="Paul Frame" userId="ded3f5c5-00e7-408d-9358-fc292cfa5078" providerId="ADAL" clId="{332C91C7-8031-4964-B7BF-815BF8E2A233}" dt="2021-07-13T22:13:47.688" v="0" actId="207"/>
        <pc:sldMkLst>
          <pc:docMk/>
          <pc:sldMk cId="467724755" sldId="257"/>
        </pc:sldMkLst>
        <pc:spChg chg="mod">
          <ac:chgData name="Paul Frame" userId="ded3f5c5-00e7-408d-9358-fc292cfa5078" providerId="ADAL" clId="{332C91C7-8031-4964-B7BF-815BF8E2A233}" dt="2021-07-13T22:13:47.688" v="0" actId="207"/>
          <ac:spMkLst>
            <pc:docMk/>
            <pc:sldMk cId="467724755" sldId="257"/>
            <ac:spMk id="3" creationId="{1E0592E2-9FDF-4CD3-9842-36AF25A6C275}"/>
          </ac:spMkLst>
        </pc:spChg>
      </pc:sldChg>
      <pc:sldChg chg="modSp">
        <pc:chgData name="Paul Frame" userId="ded3f5c5-00e7-408d-9358-fc292cfa5078" providerId="ADAL" clId="{332C91C7-8031-4964-B7BF-815BF8E2A233}" dt="2021-07-13T22:13:55.314" v="1" actId="207"/>
        <pc:sldMkLst>
          <pc:docMk/>
          <pc:sldMk cId="1185318117" sldId="258"/>
        </pc:sldMkLst>
        <pc:spChg chg="mod">
          <ac:chgData name="Paul Frame" userId="ded3f5c5-00e7-408d-9358-fc292cfa5078" providerId="ADAL" clId="{332C91C7-8031-4964-B7BF-815BF8E2A233}" dt="2021-07-13T22:13:55.314" v="1" actId="207"/>
          <ac:spMkLst>
            <pc:docMk/>
            <pc:sldMk cId="1185318117" sldId="258"/>
            <ac:spMk id="7" creationId="{C7D22BE0-4D5A-457F-8F41-0FC0962D1539}"/>
          </ac:spMkLst>
        </pc:spChg>
      </pc:sldChg>
      <pc:sldChg chg="modSp mod">
        <pc:chgData name="Paul Frame" userId="ded3f5c5-00e7-408d-9358-fc292cfa5078" providerId="ADAL" clId="{332C91C7-8031-4964-B7BF-815BF8E2A233}" dt="2021-07-13T22:15:49.151" v="11" actId="207"/>
        <pc:sldMkLst>
          <pc:docMk/>
          <pc:sldMk cId="3847434853" sldId="259"/>
        </pc:sldMkLst>
        <pc:spChg chg="mod">
          <ac:chgData name="Paul Frame" userId="ded3f5c5-00e7-408d-9358-fc292cfa5078" providerId="ADAL" clId="{332C91C7-8031-4964-B7BF-815BF8E2A233}" dt="2021-07-13T22:14:01.323" v="2" actId="207"/>
          <ac:spMkLst>
            <pc:docMk/>
            <pc:sldMk cId="3847434853" sldId="259"/>
            <ac:spMk id="7" creationId="{F0C7E23D-87E0-46B3-835C-C9353E68543C}"/>
          </ac:spMkLst>
        </pc:spChg>
        <pc:spChg chg="mod">
          <ac:chgData name="Paul Frame" userId="ded3f5c5-00e7-408d-9358-fc292cfa5078" providerId="ADAL" clId="{332C91C7-8031-4964-B7BF-815BF8E2A233}" dt="2021-07-13T22:15:49.151" v="11" actId="207"/>
          <ac:spMkLst>
            <pc:docMk/>
            <pc:sldMk cId="3847434853" sldId="259"/>
            <ac:spMk id="12" creationId="{82B5F479-CFD6-B147-98C6-A568A83BCD75}"/>
          </ac:spMkLst>
        </pc:spChg>
      </pc:sldChg>
    </pc:docChg>
  </pc:docChgLst>
  <pc:docChgLst>
    <pc:chgData name="Paul Frame" userId="ded3f5c5-00e7-408d-9358-fc292cfa5078" providerId="ADAL" clId="{687CE933-157E-40AB-8473-69246F44C876}"/>
    <pc:docChg chg="undo custSel addSld modSld">
      <pc:chgData name="Paul Frame" userId="ded3f5c5-00e7-408d-9358-fc292cfa5078" providerId="ADAL" clId="{687CE933-157E-40AB-8473-69246F44C876}" dt="2021-07-14T14:36:37.314" v="101" actId="20577"/>
      <pc:docMkLst>
        <pc:docMk/>
      </pc:docMkLst>
      <pc:sldChg chg="addSp delSp modSp add mod">
        <pc:chgData name="Paul Frame" userId="ded3f5c5-00e7-408d-9358-fc292cfa5078" providerId="ADAL" clId="{687CE933-157E-40AB-8473-69246F44C876}" dt="2021-07-14T14:36:37.314" v="101" actId="20577"/>
        <pc:sldMkLst>
          <pc:docMk/>
          <pc:sldMk cId="4243030671" sldId="260"/>
        </pc:sldMkLst>
        <pc:spChg chg="mod">
          <ac:chgData name="Paul Frame" userId="ded3f5c5-00e7-408d-9358-fc292cfa5078" providerId="ADAL" clId="{687CE933-157E-40AB-8473-69246F44C876}" dt="2021-07-14T14:25:23.970" v="4" actId="6549"/>
          <ac:spMkLst>
            <pc:docMk/>
            <pc:sldMk cId="4243030671" sldId="260"/>
            <ac:spMk id="4" creationId="{137465A2-5D15-D848-AC35-ED38DAA50DFC}"/>
          </ac:spMkLst>
        </pc:spChg>
        <pc:spChg chg="add del mod">
          <ac:chgData name="Paul Frame" userId="ded3f5c5-00e7-408d-9358-fc292cfa5078" providerId="ADAL" clId="{687CE933-157E-40AB-8473-69246F44C876}" dt="2021-07-14T14:26:21.861" v="6" actId="478"/>
          <ac:spMkLst>
            <pc:docMk/>
            <pc:sldMk cId="4243030671" sldId="260"/>
            <ac:spMk id="5" creationId="{7661DFC8-20A0-4159-9E3D-C8707AEDC1C0}"/>
          </ac:spMkLst>
        </pc:spChg>
        <pc:spChg chg="del">
          <ac:chgData name="Paul Frame" userId="ded3f5c5-00e7-408d-9358-fc292cfa5078" providerId="ADAL" clId="{687CE933-157E-40AB-8473-69246F44C876}" dt="2021-07-14T14:26:26.678" v="7" actId="478"/>
          <ac:spMkLst>
            <pc:docMk/>
            <pc:sldMk cId="4243030671" sldId="260"/>
            <ac:spMk id="7" creationId="{F0C7E23D-87E0-46B3-835C-C9353E68543C}"/>
          </ac:spMkLst>
        </pc:spChg>
        <pc:spChg chg="mod">
          <ac:chgData name="Paul Frame" userId="ded3f5c5-00e7-408d-9358-fc292cfa5078" providerId="ADAL" clId="{687CE933-157E-40AB-8473-69246F44C876}" dt="2021-07-14T14:26:57.042" v="13" actId="6549"/>
          <ac:spMkLst>
            <pc:docMk/>
            <pc:sldMk cId="4243030671" sldId="260"/>
            <ac:spMk id="12" creationId="{82B5F479-CFD6-B147-98C6-A568A83BCD75}"/>
          </ac:spMkLst>
        </pc:spChg>
        <pc:graphicFrameChg chg="add del mod">
          <ac:chgData name="Paul Frame" userId="ded3f5c5-00e7-408d-9358-fc292cfa5078" providerId="ADAL" clId="{687CE933-157E-40AB-8473-69246F44C876}" dt="2021-07-14T14:28:58.076" v="15" actId="478"/>
          <ac:graphicFrameMkLst>
            <pc:docMk/>
            <pc:sldMk cId="4243030671" sldId="260"/>
            <ac:graphicFrameMk id="9" creationId="{A6916987-A217-4AA1-A95A-C4532EDB56E2}"/>
          </ac:graphicFrameMkLst>
        </pc:graphicFrameChg>
        <pc:graphicFrameChg chg="add mod modGraphic">
          <ac:chgData name="Paul Frame" userId="ded3f5c5-00e7-408d-9358-fc292cfa5078" providerId="ADAL" clId="{687CE933-157E-40AB-8473-69246F44C876}" dt="2021-07-14T14:36:37.314" v="101" actId="20577"/>
          <ac:graphicFrameMkLst>
            <pc:docMk/>
            <pc:sldMk cId="4243030671" sldId="260"/>
            <ac:graphicFrameMk id="10" creationId="{BCD2690F-5153-4283-AB0A-52F2E03F7441}"/>
          </ac:graphicFrameMkLst>
        </pc:graphicFrameChg>
        <pc:graphicFrameChg chg="del">
          <ac:chgData name="Paul Frame" userId="ded3f5c5-00e7-408d-9358-fc292cfa5078" providerId="ADAL" clId="{687CE933-157E-40AB-8473-69246F44C876}" dt="2021-07-14T14:26:08.532" v="5" actId="478"/>
          <ac:graphicFrameMkLst>
            <pc:docMk/>
            <pc:sldMk cId="4243030671" sldId="260"/>
            <ac:graphicFrameMk id="13" creationId="{F43883B4-FDCE-8846-8AB7-94F5AE58BDDA}"/>
          </ac:graphicFrameMkLst>
        </pc:graphicFrameChg>
      </pc:sldChg>
    </pc:docChg>
  </pc:docChgLst>
  <pc:docChgLst>
    <pc:chgData name="Paul Frame" userId="ded3f5c5-00e7-408d-9358-fc292cfa5078" providerId="ADAL" clId="{0A04C36E-6F13-4A1D-BF85-1CE7A858C353}"/>
    <pc:docChg chg="undo custSel modSld modMainMaster">
      <pc:chgData name="Paul Frame" userId="ded3f5c5-00e7-408d-9358-fc292cfa5078" providerId="ADAL" clId="{0A04C36E-6F13-4A1D-BF85-1CE7A858C353}" dt="2021-07-13T17:50:51.196" v="440" actId="20577"/>
      <pc:docMkLst>
        <pc:docMk/>
      </pc:docMkLst>
      <pc:sldChg chg="addSp delSp modSp mod">
        <pc:chgData name="Paul Frame" userId="ded3f5c5-00e7-408d-9358-fc292cfa5078" providerId="ADAL" clId="{0A04C36E-6F13-4A1D-BF85-1CE7A858C353}" dt="2021-07-13T16:10:59.401" v="381" actId="114"/>
        <pc:sldMkLst>
          <pc:docMk/>
          <pc:sldMk cId="467724755" sldId="257"/>
        </pc:sldMkLst>
        <pc:spChg chg="add del mod">
          <ac:chgData name="Paul Frame" userId="ded3f5c5-00e7-408d-9358-fc292cfa5078" providerId="ADAL" clId="{0A04C36E-6F13-4A1D-BF85-1CE7A858C353}" dt="2021-07-13T14:42:17.031" v="136" actId="478"/>
          <ac:spMkLst>
            <pc:docMk/>
            <pc:sldMk cId="467724755" sldId="257"/>
            <ac:spMk id="2" creationId="{667A7DC1-1597-45CE-8050-D9313CF1CCB7}"/>
          </ac:spMkLst>
        </pc:spChg>
        <pc:spChg chg="add mod">
          <ac:chgData name="Paul Frame" userId="ded3f5c5-00e7-408d-9358-fc292cfa5078" providerId="ADAL" clId="{0A04C36E-6F13-4A1D-BF85-1CE7A858C353}" dt="2021-07-13T16:10:59.401" v="381" actId="114"/>
          <ac:spMkLst>
            <pc:docMk/>
            <pc:sldMk cId="467724755" sldId="257"/>
            <ac:spMk id="3" creationId="{1E0592E2-9FDF-4CD3-9842-36AF25A6C275}"/>
          </ac:spMkLst>
        </pc:spChg>
        <pc:spChg chg="add mod">
          <ac:chgData name="Paul Frame" userId="ded3f5c5-00e7-408d-9358-fc292cfa5078" providerId="ADAL" clId="{0A04C36E-6F13-4A1D-BF85-1CE7A858C353}" dt="2021-07-13T15:19:25.215" v="354" actId="20577"/>
          <ac:spMkLst>
            <pc:docMk/>
            <pc:sldMk cId="467724755" sldId="257"/>
            <ac:spMk id="5" creationId="{EADC4C7E-D6C7-4A02-8BD6-0CEA094F5517}"/>
          </ac:spMkLst>
        </pc:spChg>
        <pc:spChg chg="mod">
          <ac:chgData name="Paul Frame" userId="ded3f5c5-00e7-408d-9358-fc292cfa5078" providerId="ADAL" clId="{0A04C36E-6F13-4A1D-BF85-1CE7A858C353}" dt="2021-07-13T14:34:14.161" v="114" actId="947"/>
          <ac:spMkLst>
            <pc:docMk/>
            <pc:sldMk cId="467724755" sldId="257"/>
            <ac:spMk id="6" creationId="{600D7734-ECB7-4B32-9CCF-6DB1C8A32DB9}"/>
          </ac:spMkLst>
        </pc:spChg>
        <pc:graphicFrameChg chg="mod">
          <ac:chgData name="Paul Frame" userId="ded3f5c5-00e7-408d-9358-fc292cfa5078" providerId="ADAL" clId="{0A04C36E-6F13-4A1D-BF85-1CE7A858C353}" dt="2021-07-13T15:04:35.207" v="314" actId="14100"/>
          <ac:graphicFrameMkLst>
            <pc:docMk/>
            <pc:sldMk cId="467724755" sldId="257"/>
            <ac:graphicFrameMk id="41" creationId="{01198D58-34AD-7946-A31F-3CF348A9A211}"/>
          </ac:graphicFrameMkLst>
        </pc:graphicFrameChg>
      </pc:sldChg>
      <pc:sldChg chg="addSp delSp modSp mod">
        <pc:chgData name="Paul Frame" userId="ded3f5c5-00e7-408d-9358-fc292cfa5078" providerId="ADAL" clId="{0A04C36E-6F13-4A1D-BF85-1CE7A858C353}" dt="2021-07-13T17:47:14.930" v="426" actId="27918"/>
        <pc:sldMkLst>
          <pc:docMk/>
          <pc:sldMk cId="1185318117" sldId="258"/>
        </pc:sldMkLst>
        <pc:spChg chg="mod">
          <ac:chgData name="Paul Frame" userId="ded3f5c5-00e7-408d-9358-fc292cfa5078" providerId="ADAL" clId="{0A04C36E-6F13-4A1D-BF85-1CE7A858C353}" dt="2021-07-13T17:43:45.495" v="400" actId="6549"/>
          <ac:spMkLst>
            <pc:docMk/>
            <pc:sldMk cId="1185318117" sldId="258"/>
            <ac:spMk id="2" creationId="{D70FADBC-E97C-864E-B848-DF6432687316}"/>
          </ac:spMkLst>
        </pc:spChg>
        <pc:spChg chg="add del mod">
          <ac:chgData name="Paul Frame" userId="ded3f5c5-00e7-408d-9358-fc292cfa5078" providerId="ADAL" clId="{0A04C36E-6F13-4A1D-BF85-1CE7A858C353}" dt="2021-07-13T14:42:22.187" v="137" actId="478"/>
          <ac:spMkLst>
            <pc:docMk/>
            <pc:sldMk cId="1185318117" sldId="258"/>
            <ac:spMk id="6" creationId="{CA1FCF11-39EC-4C9F-9CA9-403ED4F9FDA9}"/>
          </ac:spMkLst>
        </pc:spChg>
        <pc:spChg chg="add mod">
          <ac:chgData name="Paul Frame" userId="ded3f5c5-00e7-408d-9358-fc292cfa5078" providerId="ADAL" clId="{0A04C36E-6F13-4A1D-BF85-1CE7A858C353}" dt="2021-07-13T16:11:04.691" v="382" actId="114"/>
          <ac:spMkLst>
            <pc:docMk/>
            <pc:sldMk cId="1185318117" sldId="258"/>
            <ac:spMk id="7" creationId="{C7D22BE0-4D5A-457F-8F41-0FC0962D1539}"/>
          </ac:spMkLst>
        </pc:spChg>
        <pc:spChg chg="mod">
          <ac:chgData name="Paul Frame" userId="ded3f5c5-00e7-408d-9358-fc292cfa5078" providerId="ADAL" clId="{0A04C36E-6F13-4A1D-BF85-1CE7A858C353}" dt="2021-07-13T17:45:39.421" v="408" actId="6549"/>
          <ac:spMkLst>
            <pc:docMk/>
            <pc:sldMk cId="1185318117" sldId="258"/>
            <ac:spMk id="12" creationId="{82B5F479-CFD6-B147-98C6-A568A83BCD75}"/>
          </ac:spMkLst>
        </pc:spChg>
        <pc:graphicFrameChg chg="mod">
          <ac:chgData name="Paul Frame" userId="ded3f5c5-00e7-408d-9358-fc292cfa5078" providerId="ADAL" clId="{0A04C36E-6F13-4A1D-BF85-1CE7A858C353}" dt="2021-07-13T15:06:02.763" v="323" actId="14100"/>
          <ac:graphicFrameMkLst>
            <pc:docMk/>
            <pc:sldMk cId="1185318117" sldId="258"/>
            <ac:graphicFrameMk id="20" creationId="{566F8843-5A4C-F64E-92E5-65EAEEDD075E}"/>
          </ac:graphicFrameMkLst>
        </pc:graphicFrameChg>
      </pc:sldChg>
      <pc:sldChg chg="addSp delSp modSp mod">
        <pc:chgData name="Paul Frame" userId="ded3f5c5-00e7-408d-9358-fc292cfa5078" providerId="ADAL" clId="{0A04C36E-6F13-4A1D-BF85-1CE7A858C353}" dt="2021-07-13T17:50:51.196" v="440" actId="20577"/>
        <pc:sldMkLst>
          <pc:docMk/>
          <pc:sldMk cId="3847434853" sldId="259"/>
        </pc:sldMkLst>
        <pc:spChg chg="mod">
          <ac:chgData name="Paul Frame" userId="ded3f5c5-00e7-408d-9358-fc292cfa5078" providerId="ADAL" clId="{0A04C36E-6F13-4A1D-BF85-1CE7A858C353}" dt="2021-07-13T17:50:51.196" v="440" actId="20577"/>
          <ac:spMkLst>
            <pc:docMk/>
            <pc:sldMk cId="3847434853" sldId="259"/>
            <ac:spMk id="2" creationId="{D70FADBC-E97C-864E-B848-DF6432687316}"/>
          </ac:spMkLst>
        </pc:spChg>
        <pc:spChg chg="add del mod">
          <ac:chgData name="Paul Frame" userId="ded3f5c5-00e7-408d-9358-fc292cfa5078" providerId="ADAL" clId="{0A04C36E-6F13-4A1D-BF85-1CE7A858C353}" dt="2021-07-13T14:42:24.990" v="138" actId="478"/>
          <ac:spMkLst>
            <pc:docMk/>
            <pc:sldMk cId="3847434853" sldId="259"/>
            <ac:spMk id="6" creationId="{B2B170A5-4E2E-467D-8F9B-4009ABDDECC8}"/>
          </ac:spMkLst>
        </pc:spChg>
        <pc:spChg chg="add mod">
          <ac:chgData name="Paul Frame" userId="ded3f5c5-00e7-408d-9358-fc292cfa5078" providerId="ADAL" clId="{0A04C36E-6F13-4A1D-BF85-1CE7A858C353}" dt="2021-07-13T16:11:08.793" v="383" actId="114"/>
          <ac:spMkLst>
            <pc:docMk/>
            <pc:sldMk cId="3847434853" sldId="259"/>
            <ac:spMk id="7" creationId="{F0C7E23D-87E0-46B3-835C-C9353E68543C}"/>
          </ac:spMkLst>
        </pc:spChg>
        <pc:spChg chg="mod">
          <ac:chgData name="Paul Frame" userId="ded3f5c5-00e7-408d-9358-fc292cfa5078" providerId="ADAL" clId="{0A04C36E-6F13-4A1D-BF85-1CE7A858C353}" dt="2021-07-13T17:46:43.940" v="424" actId="20577"/>
          <ac:spMkLst>
            <pc:docMk/>
            <pc:sldMk cId="3847434853" sldId="259"/>
            <ac:spMk id="12" creationId="{82B5F479-CFD6-B147-98C6-A568A83BCD75}"/>
          </ac:spMkLst>
        </pc:spChg>
        <pc:graphicFrameChg chg="mod">
          <ac:chgData name="Paul Frame" userId="ded3f5c5-00e7-408d-9358-fc292cfa5078" providerId="ADAL" clId="{0A04C36E-6F13-4A1D-BF85-1CE7A858C353}" dt="2021-07-13T15:06:25.230" v="327" actId="14100"/>
          <ac:graphicFrameMkLst>
            <pc:docMk/>
            <pc:sldMk cId="3847434853" sldId="259"/>
            <ac:graphicFrameMk id="13" creationId="{F43883B4-FDCE-8846-8AB7-94F5AE58BDDA}"/>
          </ac:graphicFrameMkLst>
        </pc:graphicFrameChg>
      </pc:sldChg>
      <pc:sldMasterChg chg="modSldLayout">
        <pc:chgData name="Paul Frame" userId="ded3f5c5-00e7-408d-9358-fc292cfa5078" providerId="ADAL" clId="{0A04C36E-6F13-4A1D-BF85-1CE7A858C353}" dt="2021-07-13T14:25:09.254" v="2" actId="20577"/>
        <pc:sldMasterMkLst>
          <pc:docMk/>
          <pc:sldMasterMk cId="2139821026" sldId="2147483723"/>
        </pc:sldMasterMkLst>
        <pc:sldLayoutChg chg="modSp mod">
          <pc:chgData name="Paul Frame" userId="ded3f5c5-00e7-408d-9358-fc292cfa5078" providerId="ADAL" clId="{0A04C36E-6F13-4A1D-BF85-1CE7A858C353}" dt="2021-07-13T14:25:09.254" v="2" actId="20577"/>
          <pc:sldLayoutMkLst>
            <pc:docMk/>
            <pc:sldMasterMk cId="2139821026" sldId="2147483723"/>
            <pc:sldLayoutMk cId="1186787598" sldId="2147483743"/>
          </pc:sldLayoutMkLst>
          <pc:spChg chg="mod">
            <ac:chgData name="Paul Frame" userId="ded3f5c5-00e7-408d-9358-fc292cfa5078" providerId="ADAL" clId="{0A04C36E-6F13-4A1D-BF85-1CE7A858C353}" dt="2021-07-13T14:25:09.254" v="2" actId="20577"/>
            <ac:spMkLst>
              <pc:docMk/>
              <pc:sldMasterMk cId="2139821026" sldId="2147483723"/>
              <pc:sldLayoutMk cId="1186787598" sldId="2147483743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940623138900599E-2"/>
          <c:y val="3.0609140458621453E-2"/>
          <c:w val="0.94555627629809813"/>
          <c:h val="0.8984193184103460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Adjusted Change in Visit Duration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0</c:v>
                </c:pt>
                <c:pt idx="1">
                  <c:v>-1.597</c:v>
                </c:pt>
                <c:pt idx="2">
                  <c:v>-0.14199999999999999</c:v>
                </c:pt>
                <c:pt idx="3">
                  <c:v>-0.56299999999999994</c:v>
                </c:pt>
                <c:pt idx="4">
                  <c:v>-0.19500000000000001</c:v>
                </c:pt>
                <c:pt idx="5">
                  <c:v>1.2989999999999999</c:v>
                </c:pt>
                <c:pt idx="6">
                  <c:v>2.149</c:v>
                </c:pt>
                <c:pt idx="7">
                  <c:v>2.4980000000000002</c:v>
                </c:pt>
                <c:pt idx="8">
                  <c:v>0.96399999999999997</c:v>
                </c:pt>
                <c:pt idx="9">
                  <c:v>1.004</c:v>
                </c:pt>
                <c:pt idx="10">
                  <c:v>2.375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07-9A43-AF48-062DCB437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7479631"/>
        <c:axId val="2073067487"/>
      </c:lineChart>
      <c:catAx>
        <c:axId val="142747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3067487"/>
        <c:crosses val="autoZero"/>
        <c:auto val="1"/>
        <c:lblAlgn val="ctr"/>
        <c:lblOffset val="100"/>
        <c:noMultiLvlLbl val="0"/>
      </c:catAx>
      <c:valAx>
        <c:axId val="2073067487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10000"/>
                  <a:lumOff val="9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747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372034641319241E-2"/>
          <c:y val="0.1141899597524117"/>
          <c:w val="0.93612486479567958"/>
          <c:h val="0.802016056661746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Difference between 2006–10 and 2011–13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E7F-3D43-80C9-6FE3296ECD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Benzodiazepham use</c:v>
                </c:pt>
                <c:pt idx="1">
                  <c:v>Antibiotic use for URTI</c:v>
                </c:pt>
                <c:pt idx="2">
                  <c:v>Routine EKG</c:v>
                </c:pt>
                <c:pt idx="3">
                  <c:v>Routine urinalysis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1.4E-3</c:v>
                </c:pt>
                <c:pt idx="1">
                  <c:v>-0.03</c:v>
                </c:pt>
                <c:pt idx="2">
                  <c:v>-0.03</c:v>
                </c:pt>
                <c:pt idx="3">
                  <c:v>-0.04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72-AF46-A71E-DFCF157B20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Difference between 2011–13 and 2014–16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72-AF46-A71E-DFCF157B20A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^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572-AF46-A71E-DFCF157B20A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72-AF46-A71E-DFCF157B20A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^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572-AF46-A71E-DFCF157B20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Benzodiazepham use</c:v>
                </c:pt>
                <c:pt idx="1">
                  <c:v>Antibiotic use for URTI</c:v>
                </c:pt>
                <c:pt idx="2">
                  <c:v>Routine EKG</c:v>
                </c:pt>
                <c:pt idx="3">
                  <c:v>Routine urinalysis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-1.4E-3</c:v>
                </c:pt>
                <c:pt idx="1">
                  <c:v>0.12</c:v>
                </c:pt>
                <c:pt idx="2">
                  <c:v>0.02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72-AF46-A71E-DFCF157B2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9632223"/>
        <c:axId val="1429633871"/>
      </c:barChart>
      <c:catAx>
        <c:axId val="1429632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9633871"/>
        <c:crosses val="autoZero"/>
        <c:auto val="1"/>
        <c:lblAlgn val="ctr"/>
        <c:lblOffset val="100"/>
        <c:noMultiLvlLbl val="0"/>
      </c:catAx>
      <c:valAx>
        <c:axId val="1429633871"/>
        <c:scaling>
          <c:orientation val="minMax"/>
          <c:max val="0.14000000000000001"/>
          <c:min val="-6.0000000000000012E-2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10000"/>
                  <a:lumOff val="9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9632223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602864027275983E-2"/>
          <c:y val="0.12090918170924496"/>
          <c:w val="0.92780811827388843"/>
          <c:h val="0.74575977869224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Difference between 2006–10 and 2011–13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DBF-A14F-A15B-D5D5852C6ED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DBF-A14F-A15B-D5D5852C6ED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BF-A14F-A15B-D5D5852C6ED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BF-A14F-A15B-D5D5852C6ED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BF-A14F-A15B-D5D5852C6ED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DBF-A14F-A15B-D5D5852C6ED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CDBF-A14F-A15B-D5D5852C6ED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CDBF-A14F-A15B-D5D5852C6ED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DBF-A14F-A15B-D5D5852C6ED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DBF-A14F-A15B-D5D5852C6ED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DBF-A14F-A15B-D5D5852C6ED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CDBF-A14F-A15B-D5D5852C6E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Tobacco use counseling</c:v>
                </c:pt>
                <c:pt idx="1">
                  <c:v>Diet counseling</c:v>
                </c:pt>
                <c:pt idx="2">
                  <c:v>Mental health counseling</c:v>
                </c:pt>
                <c:pt idx="3">
                  <c:v>Cholesterol test</c:v>
                </c:pt>
                <c:pt idx="4">
                  <c:v>Retinal exam</c:v>
                </c:pt>
                <c:pt idx="5">
                  <c:v>Rectal exam</c:v>
                </c:pt>
                <c:pt idx="6">
                  <c:v>Breast exam</c:v>
                </c:pt>
                <c:pt idx="7">
                  <c:v>Mammogram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-0.06</c:v>
                </c:pt>
                <c:pt idx="1">
                  <c:v>-0.04</c:v>
                </c:pt>
                <c:pt idx="2">
                  <c:v>0</c:v>
                </c:pt>
                <c:pt idx="3">
                  <c:v>-0.01</c:v>
                </c:pt>
                <c:pt idx="4">
                  <c:v>0</c:v>
                </c:pt>
                <c:pt idx="5">
                  <c:v>-0.02</c:v>
                </c:pt>
                <c:pt idx="6">
                  <c:v>-0.03</c:v>
                </c:pt>
                <c:pt idx="7">
                  <c:v>-0.02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BF-A14F-A15B-D5D5852C6E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Difference between 2011–13 and 2014–16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DBF-A14F-A15B-D5D5852C6ED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DBF-A14F-A15B-D5D5852C6ED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^^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CDBF-A14F-A15B-D5D5852C6ED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^^^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CDBF-A14F-A15B-D5D5852C6ED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^^^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CDBF-A14F-A15B-D5D5852C6ED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DBF-A14F-A15B-D5D5852C6ED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DBF-A14F-A15B-D5D5852C6ED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DBF-A14F-A15B-D5D5852C6E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Tobacco use counseling</c:v>
                </c:pt>
                <c:pt idx="1">
                  <c:v>Diet counseling</c:v>
                </c:pt>
                <c:pt idx="2">
                  <c:v>Mental health counseling</c:v>
                </c:pt>
                <c:pt idx="3">
                  <c:v>Cholesterol test</c:v>
                </c:pt>
                <c:pt idx="4">
                  <c:v>Retinal exam</c:v>
                </c:pt>
                <c:pt idx="5">
                  <c:v>Rectal exam</c:v>
                </c:pt>
                <c:pt idx="6">
                  <c:v>Breast exam</c:v>
                </c:pt>
                <c:pt idx="7">
                  <c:v>Mammogram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-0.02</c:v>
                </c:pt>
                <c:pt idx="1">
                  <c:v>0.04</c:v>
                </c:pt>
                <c:pt idx="2">
                  <c:v>-3.0000000000000001E-3</c:v>
                </c:pt>
                <c:pt idx="3">
                  <c:v>0.04</c:v>
                </c:pt>
                <c:pt idx="4">
                  <c:v>0.08</c:v>
                </c:pt>
                <c:pt idx="5">
                  <c:v>-0.01</c:v>
                </c:pt>
                <c:pt idx="6">
                  <c:v>-0.01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BF-A14F-A15B-D5D5852C6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10"/>
        <c:axId val="1439004751"/>
        <c:axId val="1420023967"/>
      </c:barChart>
      <c:catAx>
        <c:axId val="143900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023967"/>
        <c:crosses val="autoZero"/>
        <c:auto val="1"/>
        <c:lblAlgn val="ctr"/>
        <c:lblOffset val="100"/>
        <c:noMultiLvlLbl val="0"/>
      </c:catAx>
      <c:valAx>
        <c:axId val="1420023967"/>
        <c:scaling>
          <c:orientation val="minMax"/>
          <c:min val="-8.0000000000000016E-2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10000"/>
                  <a:lumOff val="9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9004751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7/14/2021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7/14/2021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2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Benjamin Zhu and Sherry A. Glied,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More Is More: Expanding Access to Primary Care While Maintaining Quality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July 2021).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044416"/>
            <a:ext cx="8961120" cy="4566330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00D7734-ECB7-4B32-9CCF-6DB1C8A32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rmAutofit/>
          </a:bodyPr>
          <a:lstStyle/>
          <a:p>
            <a:r>
              <a:rPr lang="en-US" spc="0" dirty="0"/>
              <a:t>Adjusted Change in Visit Duration, Primary Care Physicians, 2006–2016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3EF1ECC-C7AA-2447-A540-AB00D898782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1</a:t>
            </a:r>
          </a:p>
        </p:txBody>
      </p:sp>
      <p:graphicFrame>
        <p:nvGraphicFramePr>
          <p:cNvPr id="41" name="Chart Placeholder 40">
            <a:extLst>
              <a:ext uri="{FF2B5EF4-FFF2-40B4-BE49-F238E27FC236}">
                <a16:creationId xmlns:a16="http://schemas.microsoft.com/office/drawing/2014/main" id="{01198D58-34AD-7946-A31F-3CF348A9A21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52375261"/>
              </p:ext>
            </p:extLst>
          </p:nvPr>
        </p:nvGraphicFramePr>
        <p:xfrm>
          <a:off x="71438" y="1051560"/>
          <a:ext cx="8961437" cy="4687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EADC4C7E-D6C7-4A02-8BD6-0CEA094F55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Data: Authors’ analysis of the National Ambulatory Medical Care Survey (NAMCS), 2006–2016.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0592E2-9FDF-4CD3-9842-36AF25A6C275}"/>
              </a:ext>
            </a:extLst>
          </p:cNvPr>
          <p:cNvSpPr txBox="1"/>
          <p:nvPr/>
        </p:nvSpPr>
        <p:spPr>
          <a:xfrm>
            <a:off x="71499" y="731520"/>
            <a:ext cx="20294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i="1" dirty="0"/>
              <a:t>For adult patients ages 18–64</a:t>
            </a:r>
          </a:p>
        </p:txBody>
      </p:sp>
    </p:spTree>
    <p:extLst>
      <p:ext uri="{BB962C8B-B14F-4D97-AF65-F5344CB8AC3E}">
        <p14:creationId xmlns:p14="http://schemas.microsoft.com/office/powerpoint/2010/main" val="46772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ADBC-E97C-864E-B848-DF6432687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spc="0" dirty="0"/>
              <a:t>Trends in Adjusted Measures of Overuse, Primary Care Physicians, </a:t>
            </a:r>
            <a:br>
              <a:rPr lang="en-US" spc="0" dirty="0"/>
            </a:br>
            <a:r>
              <a:rPr lang="en-US" spc="0" dirty="0"/>
              <a:t>2006–10/2011–13 and 2011–13/2014–16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65A2-5D15-D848-AC35-ED38DAA50DF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2B5F479-CFD6-B147-98C6-A568A83BCD7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URTI = upper respiratory tract infection. EKG = electrocardiogram. Stars indicate significant difference between the 2006–10 and 2011–13 periods; carets indicate significant difference between the 2011–13 and 2014–16 periods.</a:t>
            </a:r>
          </a:p>
          <a:p>
            <a:r>
              <a:rPr lang="en-US" dirty="0"/>
              <a:t>* p&lt;0.1</a:t>
            </a:r>
          </a:p>
          <a:p>
            <a:r>
              <a:rPr lang="en-US" dirty="0"/>
              <a:t>^ p&lt;0.1</a:t>
            </a:r>
          </a:p>
          <a:p>
            <a:r>
              <a:rPr lang="en-US" dirty="0"/>
              <a:t>Data: Authors’ analysis of the National Ambulatory Medical Care Survey (NAMCS), 2006–2016.</a:t>
            </a:r>
          </a:p>
        </p:txBody>
      </p:sp>
      <p:graphicFrame>
        <p:nvGraphicFramePr>
          <p:cNvPr id="20" name="Chart Placeholder 19">
            <a:extLst>
              <a:ext uri="{FF2B5EF4-FFF2-40B4-BE49-F238E27FC236}">
                <a16:creationId xmlns:a16="http://schemas.microsoft.com/office/drawing/2014/main" id="{566F8843-5A4C-F64E-92E5-65EAEEDD075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552460800"/>
              </p:ext>
            </p:extLst>
          </p:nvPr>
        </p:nvGraphicFramePr>
        <p:xfrm>
          <a:off x="71438" y="1280160"/>
          <a:ext cx="8961437" cy="3996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7D22BE0-4D5A-457F-8F41-0FC0962D1539}"/>
              </a:ext>
            </a:extLst>
          </p:cNvPr>
          <p:cNvSpPr txBox="1"/>
          <p:nvPr/>
        </p:nvSpPr>
        <p:spPr>
          <a:xfrm>
            <a:off x="71499" y="1051560"/>
            <a:ext cx="20294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i="1" dirty="0"/>
              <a:t>For adult patients ages 18–64</a:t>
            </a:r>
          </a:p>
        </p:txBody>
      </p:sp>
    </p:spTree>
    <p:extLst>
      <p:ext uri="{BB962C8B-B14F-4D97-AF65-F5344CB8AC3E}">
        <p14:creationId xmlns:p14="http://schemas.microsoft.com/office/powerpoint/2010/main" val="118531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ADBC-E97C-864E-B848-DF6432687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spc="0" dirty="0"/>
              <a:t>Trends in Adjusted Preventive Screenings and Counseling, Primary Care Physicians, 2006–10/2011–13 and 2011–13/2014–16</a:t>
            </a:r>
          </a:p>
        </p:txBody>
      </p:sp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F43883B4-FDCE-8846-8AB7-94F5AE58BDD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66050349"/>
              </p:ext>
            </p:extLst>
          </p:nvPr>
        </p:nvGraphicFramePr>
        <p:xfrm>
          <a:off x="71438" y="1280160"/>
          <a:ext cx="8961437" cy="402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65A2-5D15-D848-AC35-ED38DAA50DF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/>
              <a:t>EXHIBIT 3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2B5F479-CFD6-B147-98C6-A568A83BCD7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Only significant differences of p&lt;0.05 shown. Stars indicate significant difference between the 2006–10 and 2011–13 periods; carets indicate significant difference between the 2011–13 and 2014–16 periods.</a:t>
            </a:r>
          </a:p>
          <a:p>
            <a:r>
              <a:rPr lang="en-US" dirty="0"/>
              <a:t>** p&lt;0.05 *** p&lt;0.01</a:t>
            </a:r>
          </a:p>
          <a:p>
            <a:r>
              <a:rPr lang="en-US" dirty="0"/>
              <a:t>^^ p&lt;0.05 ^^^ p&lt;0.01</a:t>
            </a:r>
          </a:p>
          <a:p>
            <a:r>
              <a:rPr lang="en-US" dirty="0"/>
              <a:t>Data: Authors’ analysis of the National Ambulatory Medical Care Survey (NAMCS), 2006–2016.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C7E23D-87E0-46B3-835C-C9353E68543C}"/>
              </a:ext>
            </a:extLst>
          </p:cNvPr>
          <p:cNvSpPr txBox="1"/>
          <p:nvPr/>
        </p:nvSpPr>
        <p:spPr>
          <a:xfrm>
            <a:off x="71499" y="1051560"/>
            <a:ext cx="20294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i="1" dirty="0"/>
              <a:t>For adult patients ages 18–64</a:t>
            </a:r>
          </a:p>
        </p:txBody>
      </p:sp>
    </p:spTree>
    <p:extLst>
      <p:ext uri="{BB962C8B-B14F-4D97-AF65-F5344CB8AC3E}">
        <p14:creationId xmlns:p14="http://schemas.microsoft.com/office/powerpoint/2010/main" val="384743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ADBC-E97C-864E-B848-DF6432687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spc="0" dirty="0"/>
              <a:t>Trends in Adjusted Rates of Guideline-Concordant Care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65A2-5D15-D848-AC35-ED38DAA50DF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2B5F479-CFD6-B147-98C6-A568A83BCD7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Guideline-concordant care for adults ages 18–64. CHF = chronic heart failure; CAD = coronary artery disease; DM = diabetes mellitus. Stars indicate significant difference between 2006–10 and 2011–13 periods; carets indicate significant difference between 2011–13 and 2014–16 periods.</a:t>
            </a:r>
          </a:p>
          <a:p>
            <a:r>
              <a:rPr lang="en-US" dirty="0"/>
              <a:t>* p&lt;0.1 ** p&lt;0.05</a:t>
            </a:r>
          </a:p>
          <a:p>
            <a:r>
              <a:rPr lang="en-US" dirty="0"/>
              <a:t>^ p&lt;0.1</a:t>
            </a:r>
          </a:p>
          <a:p>
            <a:r>
              <a:rPr lang="en-US" dirty="0"/>
              <a:t>Data: Authors’ analysis of the National Ambulatory Medical Care Survey (NAMCS), 2006–2016.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BCD2690F-5153-4283-AB0A-52F2E03F74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936983"/>
              </p:ext>
            </p:extLst>
          </p:nvPr>
        </p:nvGraphicFramePr>
        <p:xfrm>
          <a:off x="71499" y="969160"/>
          <a:ext cx="8961120" cy="4351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80">
                  <a:extLst>
                    <a:ext uri="{9D8B030D-6E8A-4147-A177-3AD203B41FA5}">
                      <a16:colId xmlns:a16="http://schemas.microsoft.com/office/drawing/2014/main" val="869032918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2447907359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1733101395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11421835"/>
                    </a:ext>
                  </a:extLst>
                </a:gridCol>
              </a:tblGrid>
              <a:tr h="452452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Unadjusted mean in 2006–2010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Adjusted difference between 2006–10 </a:t>
                      </a:r>
                      <a:br>
                        <a:rPr lang="en-US" sz="1400" dirty="0">
                          <a:latin typeface="+mn-lt"/>
                        </a:rPr>
                      </a:br>
                      <a:r>
                        <a:rPr lang="en-US" sz="1400" dirty="0">
                          <a:latin typeface="+mn-lt"/>
                        </a:rPr>
                        <a:t>and 2011–13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Adjusted difference between 2011–13 </a:t>
                      </a:r>
                      <a:br>
                        <a:rPr lang="en-US" sz="1400" dirty="0">
                          <a:latin typeface="+mn-lt"/>
                        </a:rPr>
                      </a:br>
                      <a:r>
                        <a:rPr lang="en-US" sz="1400" dirty="0">
                          <a:latin typeface="+mn-lt"/>
                        </a:rPr>
                        <a:t>and 2014–16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2079044"/>
                  </a:ext>
                </a:extLst>
              </a:tr>
              <a:tr h="4524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Treatment of CHF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–0.06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5575865"/>
                  </a:ext>
                </a:extLst>
              </a:tr>
              <a:tr h="4524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Beta blockers for CAD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–0.03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562764"/>
                  </a:ext>
                </a:extLst>
              </a:tr>
              <a:tr h="4524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Hypertension 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–0.02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0.05^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620228"/>
                  </a:ext>
                </a:extLst>
              </a:tr>
              <a:tr h="4524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Statins for hyperlipidemia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–0.02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6547948"/>
                  </a:ext>
                </a:extLst>
              </a:tr>
              <a:tr h="4524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Statins for DM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–0.01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1296915"/>
                  </a:ext>
                </a:extLst>
              </a:tr>
              <a:tr h="4524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Statins for CAD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–0.11**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0.08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0984966"/>
                  </a:ext>
                </a:extLst>
              </a:tr>
              <a:tr h="4524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Asthma 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0.46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–0.03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US" sz="140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9512003"/>
                  </a:ext>
                </a:extLst>
              </a:tr>
              <a:tr h="4524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Treatment of depression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–0.04*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715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030671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3" ma:contentTypeDescription="Create a new document." ma:contentTypeScope="" ma:versionID="3d7e81bc372b3a73e50742b19d1dcbc1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a2f94c216c490a95acb2fe195904569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019833-A383-427C-B0D9-0AF7F3595F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C63E5E-AEFA-4345-A4E4-D8690CC9E0A0}">
  <ds:schemaRefs>
    <ds:schemaRef ds:uri="http://schemas.openxmlformats.org/package/2006/metadata/core-properties"/>
    <ds:schemaRef ds:uri="fd0705cf-2316-48c0-96f8-e5d689de0d99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29e91428-62e1-404e-8dba-d479e0ef01ba"/>
    <ds:schemaRef ds:uri="http://www.w3.org/XML/1998/namespac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161034</TotalTime>
  <Words>380</Words>
  <Application>Microsoft Office PowerPoint</Application>
  <PresentationFormat>On-screen Show (4:3)</PresentationFormat>
  <Paragraphs>74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Georgia</vt:lpstr>
      <vt:lpstr>Suisse Int'l</vt:lpstr>
      <vt:lpstr>Suisse Int'l Bold</vt:lpstr>
      <vt:lpstr>CMWF_2021</vt:lpstr>
      <vt:lpstr>Adjusted Change in Visit Duration, Primary Care Physicians, 2006–2016</vt:lpstr>
      <vt:lpstr>Trends in Adjusted Measures of Overuse, Primary Care Physicians,  2006–10/2011–13 and 2011–13/2014–16</vt:lpstr>
      <vt:lpstr>Trends in Adjusted Preventive Screenings and Counseling, Primary Care Physicians, 2006–10/2011–13 and 2011–13/2014–16</vt:lpstr>
      <vt:lpstr>Trends in Adjusted Rates of Guideline-Concordant 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2000</cp:revision>
  <cp:lastPrinted>2018-07-11T13:51:43Z</cp:lastPrinted>
  <dcterms:created xsi:type="dcterms:W3CDTF">2014-10-08T23:03:32Z</dcterms:created>
  <dcterms:modified xsi:type="dcterms:W3CDTF">2021-07-14T14:36:43Z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