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4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682" r:id="rId5"/>
    <p:sldMasterId id="2147483713" r:id="rId6"/>
    <p:sldMasterId id="2147483719" r:id="rId7"/>
    <p:sldMasterId id="2147483763" r:id="rId8"/>
  </p:sldMasterIdLst>
  <p:notesMasterIdLst>
    <p:notesMasterId r:id="rId21"/>
  </p:notesMasterIdLst>
  <p:sldIdLst>
    <p:sldId id="259" r:id="rId9"/>
    <p:sldId id="257" r:id="rId10"/>
    <p:sldId id="678" r:id="rId11"/>
    <p:sldId id="679" r:id="rId12"/>
    <p:sldId id="675" r:id="rId13"/>
    <p:sldId id="676" r:id="rId14"/>
    <p:sldId id="682" r:id="rId15"/>
    <p:sldId id="683" r:id="rId16"/>
    <p:sldId id="685" r:id="rId17"/>
    <p:sldId id="684" r:id="rId18"/>
    <p:sldId id="686" r:id="rId19"/>
    <p:sldId id="68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0AA3F91-04C9-4AA6-9F0C-B28AA1196AAC}">
          <p14:sldIdLst>
            <p14:sldId id="259"/>
            <p14:sldId id="257"/>
            <p14:sldId id="678"/>
            <p14:sldId id="679"/>
            <p14:sldId id="675"/>
            <p14:sldId id="676"/>
            <p14:sldId id="682"/>
            <p14:sldId id="683"/>
            <p14:sldId id="685"/>
            <p14:sldId id="684"/>
            <p14:sldId id="686"/>
            <p14:sldId id="687"/>
          </p14:sldIdLst>
        </p14:section>
        <p14:section name="Default Section" id="{334E4802-73A0-DB45-A2AA-750E33FA00AD}">
          <p14:sldIdLst/>
        </p14:section>
        <p14:section name="Appendix" id="{32874DC8-7FCC-094E-9D7F-11CA5953867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2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A47D9D-E80F-433B-9D40-904AE8B2DDE9}" v="1" dt="2021-11-30T15:23:42.549"/>
    <p1510:client id="{33530C8A-267D-46A1-8C60-300690035635}" v="4" dt="2021-11-30T19:01:14.6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84615" autoAdjust="0"/>
  </p:normalViewPr>
  <p:slideViewPr>
    <p:cSldViewPr snapToGrid="0">
      <p:cViewPr varScale="1">
        <p:scale>
          <a:sx n="93" d="100"/>
          <a:sy n="93" d="100"/>
        </p:scale>
        <p:origin x="16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g Tran" userId="be229b7c-c39e-4450-972f-2e315a9aaed3" providerId="ADAL" clId="{33530C8A-267D-46A1-8C60-300690035635}"/>
    <pc:docChg chg="custSel addSld delSld modSld delMainMaster modSection">
      <pc:chgData name="Hang Tran" userId="be229b7c-c39e-4450-972f-2e315a9aaed3" providerId="ADAL" clId="{33530C8A-267D-46A1-8C60-300690035635}" dt="2021-11-30T20:37:40.780" v="46" actId="27636"/>
      <pc:docMkLst>
        <pc:docMk/>
      </pc:docMkLst>
      <pc:sldChg chg="addSp delSp modSp mod modClrScheme chgLayout">
        <pc:chgData name="Hang Tran" userId="be229b7c-c39e-4450-972f-2e315a9aaed3" providerId="ADAL" clId="{33530C8A-267D-46A1-8C60-300690035635}" dt="2021-11-30T20:37:40.780" v="46" actId="27636"/>
        <pc:sldMkLst>
          <pc:docMk/>
          <pc:sldMk cId="3088947669" sldId="257"/>
        </pc:sldMkLst>
        <pc:spChg chg="del mod ord">
          <ac:chgData name="Hang Tran" userId="be229b7c-c39e-4450-972f-2e315a9aaed3" providerId="ADAL" clId="{33530C8A-267D-46A1-8C60-300690035635}" dt="2021-11-30T19:00:06.024" v="2" actId="700"/>
          <ac:spMkLst>
            <pc:docMk/>
            <pc:sldMk cId="3088947669" sldId="257"/>
            <ac:spMk id="2" creationId="{1D310C04-34D9-402B-AF5D-CE81EEF93075}"/>
          </ac:spMkLst>
        </pc:spChg>
        <pc:spChg chg="mod ord">
          <ac:chgData name="Hang Tran" userId="be229b7c-c39e-4450-972f-2e315a9aaed3" providerId="ADAL" clId="{33530C8A-267D-46A1-8C60-300690035635}" dt="2021-11-30T19:00:20.868" v="8" actId="700"/>
          <ac:spMkLst>
            <pc:docMk/>
            <pc:sldMk cId="3088947669" sldId="257"/>
            <ac:spMk id="3" creationId="{FA551D1B-290F-4888-BAAA-EFD112B4ADEB}"/>
          </ac:spMkLst>
        </pc:spChg>
        <pc:spChg chg="mod ord">
          <ac:chgData name="Hang Tran" userId="be229b7c-c39e-4450-972f-2e315a9aaed3" providerId="ADAL" clId="{33530C8A-267D-46A1-8C60-300690035635}" dt="2021-11-30T20:37:40.780" v="46" actId="27636"/>
          <ac:spMkLst>
            <pc:docMk/>
            <pc:sldMk cId="3088947669" sldId="257"/>
            <ac:spMk id="4" creationId="{9CBD183D-F113-4E47-8782-AA8B21896FC5}"/>
          </ac:spMkLst>
        </pc:spChg>
        <pc:spChg chg="add del mod ord">
          <ac:chgData name="Hang Tran" userId="be229b7c-c39e-4450-972f-2e315a9aaed3" providerId="ADAL" clId="{33530C8A-267D-46A1-8C60-300690035635}" dt="2021-11-30T19:00:09.382" v="4" actId="700"/>
          <ac:spMkLst>
            <pc:docMk/>
            <pc:sldMk cId="3088947669" sldId="257"/>
            <ac:spMk id="5" creationId="{17858954-FA92-4B9B-A076-917A83F4AAF6}"/>
          </ac:spMkLst>
        </pc:spChg>
        <pc:spChg chg="add del mod ord">
          <ac:chgData name="Hang Tran" userId="be229b7c-c39e-4450-972f-2e315a9aaed3" providerId="ADAL" clId="{33530C8A-267D-46A1-8C60-300690035635}" dt="2021-11-30T19:00:14.342" v="6" actId="700"/>
          <ac:spMkLst>
            <pc:docMk/>
            <pc:sldMk cId="3088947669" sldId="257"/>
            <ac:spMk id="6" creationId="{B3EA06F9-98C9-42B7-9277-E506C4818D5F}"/>
          </ac:spMkLst>
        </pc:spChg>
        <pc:spChg chg="add del mod ord">
          <ac:chgData name="Hang Tran" userId="be229b7c-c39e-4450-972f-2e315a9aaed3" providerId="ADAL" clId="{33530C8A-267D-46A1-8C60-300690035635}" dt="2021-11-30T19:00:20.868" v="8" actId="700"/>
          <ac:spMkLst>
            <pc:docMk/>
            <pc:sldMk cId="3088947669" sldId="257"/>
            <ac:spMk id="7" creationId="{C72B4893-6012-41D7-A1E6-F2326E531370}"/>
          </ac:spMkLst>
        </pc:spChg>
        <pc:spChg chg="add del mod ord">
          <ac:chgData name="Hang Tran" userId="be229b7c-c39e-4450-972f-2e315a9aaed3" providerId="ADAL" clId="{33530C8A-267D-46A1-8C60-300690035635}" dt="2021-11-30T19:00:20.868" v="8" actId="700"/>
          <ac:spMkLst>
            <pc:docMk/>
            <pc:sldMk cId="3088947669" sldId="257"/>
            <ac:spMk id="8" creationId="{70DB7702-336E-4CB6-882C-16430F5AE494}"/>
          </ac:spMkLst>
        </pc:spChg>
        <pc:spChg chg="add mod ord">
          <ac:chgData name="Hang Tran" userId="be229b7c-c39e-4450-972f-2e315a9aaed3" providerId="ADAL" clId="{33530C8A-267D-46A1-8C60-300690035635}" dt="2021-11-30T19:00:20.868" v="8" actId="700"/>
          <ac:spMkLst>
            <pc:docMk/>
            <pc:sldMk cId="3088947669" sldId="257"/>
            <ac:spMk id="9" creationId="{B338A814-6F63-44E4-883D-D00D49AB8B95}"/>
          </ac:spMkLst>
        </pc:spChg>
      </pc:sldChg>
      <pc:sldChg chg="del">
        <pc:chgData name="Hang Tran" userId="be229b7c-c39e-4450-972f-2e315a9aaed3" providerId="ADAL" clId="{33530C8A-267D-46A1-8C60-300690035635}" dt="2021-11-30T19:00:43.340" v="12" actId="47"/>
        <pc:sldMkLst>
          <pc:docMk/>
          <pc:sldMk cId="3574680438" sldId="260"/>
        </pc:sldMkLst>
      </pc:sldChg>
      <pc:sldChg chg="del">
        <pc:chgData name="Hang Tran" userId="be229b7c-c39e-4450-972f-2e315a9aaed3" providerId="ADAL" clId="{33530C8A-267D-46A1-8C60-300690035635}" dt="2021-11-30T19:00:50.503" v="28" actId="47"/>
        <pc:sldMkLst>
          <pc:docMk/>
          <pc:sldMk cId="493951647" sldId="261"/>
        </pc:sldMkLst>
      </pc:sldChg>
      <pc:sldChg chg="del">
        <pc:chgData name="Hang Tran" userId="be229b7c-c39e-4450-972f-2e315a9aaed3" providerId="ADAL" clId="{33530C8A-267D-46A1-8C60-300690035635}" dt="2021-11-30T19:00:46.682" v="17" actId="47"/>
        <pc:sldMkLst>
          <pc:docMk/>
          <pc:sldMk cId="2371498378" sldId="266"/>
        </pc:sldMkLst>
      </pc:sldChg>
      <pc:sldChg chg="del">
        <pc:chgData name="Hang Tran" userId="be229b7c-c39e-4450-972f-2e315a9aaed3" providerId="ADAL" clId="{33530C8A-267D-46A1-8C60-300690035635}" dt="2021-11-30T19:00:47.135" v="18" actId="47"/>
        <pc:sldMkLst>
          <pc:docMk/>
          <pc:sldMk cId="741157874" sldId="267"/>
        </pc:sldMkLst>
      </pc:sldChg>
      <pc:sldChg chg="del">
        <pc:chgData name="Hang Tran" userId="be229b7c-c39e-4450-972f-2e315a9aaed3" providerId="ADAL" clId="{33530C8A-267D-46A1-8C60-300690035635}" dt="2021-11-30T19:00:45.122" v="14" actId="47"/>
        <pc:sldMkLst>
          <pc:docMk/>
          <pc:sldMk cId="4179140836" sldId="276"/>
        </pc:sldMkLst>
      </pc:sldChg>
      <pc:sldChg chg="del">
        <pc:chgData name="Hang Tran" userId="be229b7c-c39e-4450-972f-2e315a9aaed3" providerId="ADAL" clId="{33530C8A-267D-46A1-8C60-300690035635}" dt="2021-11-30T19:00:44.574" v="13" actId="47"/>
        <pc:sldMkLst>
          <pc:docMk/>
          <pc:sldMk cId="2719852959" sldId="277"/>
        </pc:sldMkLst>
      </pc:sldChg>
      <pc:sldChg chg="del">
        <pc:chgData name="Hang Tran" userId="be229b7c-c39e-4450-972f-2e315a9aaed3" providerId="ADAL" clId="{33530C8A-267D-46A1-8C60-300690035635}" dt="2021-11-30T19:00:45.686" v="15" actId="47"/>
        <pc:sldMkLst>
          <pc:docMk/>
          <pc:sldMk cId="1431671049" sldId="280"/>
        </pc:sldMkLst>
      </pc:sldChg>
      <pc:sldChg chg="del">
        <pc:chgData name="Hang Tran" userId="be229b7c-c39e-4450-972f-2e315a9aaed3" providerId="ADAL" clId="{33530C8A-267D-46A1-8C60-300690035635}" dt="2021-11-30T19:00:46.202" v="16" actId="47"/>
        <pc:sldMkLst>
          <pc:docMk/>
          <pc:sldMk cId="2218278715" sldId="281"/>
        </pc:sldMkLst>
      </pc:sldChg>
      <pc:sldChg chg="del">
        <pc:chgData name="Hang Tran" userId="be229b7c-c39e-4450-972f-2e315a9aaed3" providerId="ADAL" clId="{33530C8A-267D-46A1-8C60-300690035635}" dt="2021-11-30T19:00:48.449" v="21" actId="47"/>
        <pc:sldMkLst>
          <pc:docMk/>
          <pc:sldMk cId="2265829124" sldId="282"/>
        </pc:sldMkLst>
      </pc:sldChg>
      <pc:sldChg chg="del">
        <pc:chgData name="Hang Tran" userId="be229b7c-c39e-4450-972f-2e315a9aaed3" providerId="ADAL" clId="{33530C8A-267D-46A1-8C60-300690035635}" dt="2021-11-30T19:00:49.453" v="24" actId="47"/>
        <pc:sldMkLst>
          <pc:docMk/>
          <pc:sldMk cId="1056248821" sldId="283"/>
        </pc:sldMkLst>
      </pc:sldChg>
      <pc:sldChg chg="del">
        <pc:chgData name="Hang Tran" userId="be229b7c-c39e-4450-972f-2e315a9aaed3" providerId="ADAL" clId="{33530C8A-267D-46A1-8C60-300690035635}" dt="2021-11-30T19:00:49.221" v="23" actId="47"/>
        <pc:sldMkLst>
          <pc:docMk/>
          <pc:sldMk cId="1101143700" sldId="286"/>
        </pc:sldMkLst>
      </pc:sldChg>
      <pc:sldChg chg="del">
        <pc:chgData name="Hang Tran" userId="be229b7c-c39e-4450-972f-2e315a9aaed3" providerId="ADAL" clId="{33530C8A-267D-46A1-8C60-300690035635}" dt="2021-11-30T19:00:50.022" v="26" actId="47"/>
        <pc:sldMkLst>
          <pc:docMk/>
          <pc:sldMk cId="1996972449" sldId="287"/>
        </pc:sldMkLst>
      </pc:sldChg>
      <pc:sldChg chg="del">
        <pc:chgData name="Hang Tran" userId="be229b7c-c39e-4450-972f-2e315a9aaed3" providerId="ADAL" clId="{33530C8A-267D-46A1-8C60-300690035635}" dt="2021-11-30T19:00:49.732" v="25" actId="47"/>
        <pc:sldMkLst>
          <pc:docMk/>
          <pc:sldMk cId="3659210034" sldId="288"/>
        </pc:sldMkLst>
      </pc:sldChg>
      <pc:sldChg chg="del">
        <pc:chgData name="Hang Tran" userId="be229b7c-c39e-4450-972f-2e315a9aaed3" providerId="ADAL" clId="{33530C8A-267D-46A1-8C60-300690035635}" dt="2021-11-30T19:00:48.906" v="22" actId="47"/>
        <pc:sldMkLst>
          <pc:docMk/>
          <pc:sldMk cId="2436454332" sldId="294"/>
        </pc:sldMkLst>
      </pc:sldChg>
      <pc:sldChg chg="del">
        <pc:chgData name="Hang Tran" userId="be229b7c-c39e-4450-972f-2e315a9aaed3" providerId="ADAL" clId="{33530C8A-267D-46A1-8C60-300690035635}" dt="2021-11-30T19:00:53.173" v="36" actId="47"/>
        <pc:sldMkLst>
          <pc:docMk/>
          <pc:sldMk cId="3919855633" sldId="351"/>
        </pc:sldMkLst>
      </pc:sldChg>
      <pc:sldChg chg="del">
        <pc:chgData name="Hang Tran" userId="be229b7c-c39e-4450-972f-2e315a9aaed3" providerId="ADAL" clId="{33530C8A-267D-46A1-8C60-300690035635}" dt="2021-11-30T19:00:51.586" v="31" actId="47"/>
        <pc:sldMkLst>
          <pc:docMk/>
          <pc:sldMk cId="2694155433" sldId="352"/>
        </pc:sldMkLst>
      </pc:sldChg>
      <pc:sldChg chg="del">
        <pc:chgData name="Hang Tran" userId="be229b7c-c39e-4450-972f-2e315a9aaed3" providerId="ADAL" clId="{33530C8A-267D-46A1-8C60-300690035635}" dt="2021-11-30T19:00:52.547" v="34" actId="47"/>
        <pc:sldMkLst>
          <pc:docMk/>
          <pc:sldMk cId="147956129" sldId="354"/>
        </pc:sldMkLst>
      </pc:sldChg>
      <pc:sldChg chg="del">
        <pc:chgData name="Hang Tran" userId="be229b7c-c39e-4450-972f-2e315a9aaed3" providerId="ADAL" clId="{33530C8A-267D-46A1-8C60-300690035635}" dt="2021-11-30T19:00:52.820" v="35" actId="47"/>
        <pc:sldMkLst>
          <pc:docMk/>
          <pc:sldMk cId="3757599191" sldId="356"/>
        </pc:sldMkLst>
      </pc:sldChg>
      <pc:sldChg chg="del">
        <pc:chgData name="Hang Tran" userId="be229b7c-c39e-4450-972f-2e315a9aaed3" providerId="ADAL" clId="{33530C8A-267D-46A1-8C60-300690035635}" dt="2021-11-30T19:00:47.648" v="19" actId="47"/>
        <pc:sldMkLst>
          <pc:docMk/>
          <pc:sldMk cId="3568380361" sldId="672"/>
        </pc:sldMkLst>
      </pc:sldChg>
      <pc:sldChg chg="del">
        <pc:chgData name="Hang Tran" userId="be229b7c-c39e-4450-972f-2e315a9aaed3" providerId="ADAL" clId="{33530C8A-267D-46A1-8C60-300690035635}" dt="2021-11-30T19:00:48.018" v="20" actId="47"/>
        <pc:sldMkLst>
          <pc:docMk/>
          <pc:sldMk cId="2848889817" sldId="673"/>
        </pc:sldMkLst>
      </pc:sldChg>
      <pc:sldChg chg="del">
        <pc:chgData name="Hang Tran" userId="be229b7c-c39e-4450-972f-2e315a9aaed3" providerId="ADAL" clId="{33530C8A-267D-46A1-8C60-300690035635}" dt="2021-11-30T19:00:50.246" v="27" actId="47"/>
        <pc:sldMkLst>
          <pc:docMk/>
          <pc:sldMk cId="2791484181" sldId="674"/>
        </pc:sldMkLst>
      </pc:sldChg>
      <pc:sldChg chg="add del">
        <pc:chgData name="Hang Tran" userId="be229b7c-c39e-4450-972f-2e315a9aaed3" providerId="ADAL" clId="{33530C8A-267D-46A1-8C60-300690035635}" dt="2021-11-30T19:01:14.686" v="44"/>
        <pc:sldMkLst>
          <pc:docMk/>
          <pc:sldMk cId="4246448968" sldId="675"/>
        </pc:sldMkLst>
      </pc:sldChg>
      <pc:sldChg chg="add del">
        <pc:chgData name="Hang Tran" userId="be229b7c-c39e-4450-972f-2e315a9aaed3" providerId="ADAL" clId="{33530C8A-267D-46A1-8C60-300690035635}" dt="2021-11-30T19:01:14.686" v="44"/>
        <pc:sldMkLst>
          <pc:docMk/>
          <pc:sldMk cId="1559059101" sldId="676"/>
        </pc:sldMkLst>
      </pc:sldChg>
      <pc:sldChg chg="add del">
        <pc:chgData name="Hang Tran" userId="be229b7c-c39e-4450-972f-2e315a9aaed3" providerId="ADAL" clId="{33530C8A-267D-46A1-8C60-300690035635}" dt="2021-11-30T19:01:14.686" v="44"/>
        <pc:sldMkLst>
          <pc:docMk/>
          <pc:sldMk cId="776869230" sldId="678"/>
        </pc:sldMkLst>
      </pc:sldChg>
      <pc:sldChg chg="add del">
        <pc:chgData name="Hang Tran" userId="be229b7c-c39e-4450-972f-2e315a9aaed3" providerId="ADAL" clId="{33530C8A-267D-46A1-8C60-300690035635}" dt="2021-11-30T19:01:14.686" v="44"/>
        <pc:sldMkLst>
          <pc:docMk/>
          <pc:sldMk cId="1733640117" sldId="679"/>
        </pc:sldMkLst>
      </pc:sldChg>
      <pc:sldChg chg="add del">
        <pc:chgData name="Hang Tran" userId="be229b7c-c39e-4450-972f-2e315a9aaed3" providerId="ADAL" clId="{33530C8A-267D-46A1-8C60-300690035635}" dt="2021-11-30T19:01:14.686" v="44"/>
        <pc:sldMkLst>
          <pc:docMk/>
          <pc:sldMk cId="1681100691" sldId="682"/>
        </pc:sldMkLst>
      </pc:sldChg>
      <pc:sldChg chg="add del">
        <pc:chgData name="Hang Tran" userId="be229b7c-c39e-4450-972f-2e315a9aaed3" providerId="ADAL" clId="{33530C8A-267D-46A1-8C60-300690035635}" dt="2021-11-30T19:01:14.686" v="44"/>
        <pc:sldMkLst>
          <pc:docMk/>
          <pc:sldMk cId="1873915892" sldId="683"/>
        </pc:sldMkLst>
      </pc:sldChg>
      <pc:sldChg chg="add del">
        <pc:chgData name="Hang Tran" userId="be229b7c-c39e-4450-972f-2e315a9aaed3" providerId="ADAL" clId="{33530C8A-267D-46A1-8C60-300690035635}" dt="2021-11-30T19:01:14.686" v="44"/>
        <pc:sldMkLst>
          <pc:docMk/>
          <pc:sldMk cId="997864095" sldId="684"/>
        </pc:sldMkLst>
      </pc:sldChg>
      <pc:sldChg chg="add del">
        <pc:chgData name="Hang Tran" userId="be229b7c-c39e-4450-972f-2e315a9aaed3" providerId="ADAL" clId="{33530C8A-267D-46A1-8C60-300690035635}" dt="2021-11-30T19:01:14.686" v="44"/>
        <pc:sldMkLst>
          <pc:docMk/>
          <pc:sldMk cId="679891937" sldId="685"/>
        </pc:sldMkLst>
      </pc:sldChg>
      <pc:sldChg chg="add del">
        <pc:chgData name="Hang Tran" userId="be229b7c-c39e-4450-972f-2e315a9aaed3" providerId="ADAL" clId="{33530C8A-267D-46A1-8C60-300690035635}" dt="2021-11-30T19:01:14.686" v="44"/>
        <pc:sldMkLst>
          <pc:docMk/>
          <pc:sldMk cId="1509501970" sldId="686"/>
        </pc:sldMkLst>
      </pc:sldChg>
      <pc:sldChg chg="add del">
        <pc:chgData name="Hang Tran" userId="be229b7c-c39e-4450-972f-2e315a9aaed3" providerId="ADAL" clId="{33530C8A-267D-46A1-8C60-300690035635}" dt="2021-11-30T19:01:14.686" v="44"/>
        <pc:sldMkLst>
          <pc:docMk/>
          <pc:sldMk cId="4188228351" sldId="687"/>
        </pc:sldMkLst>
      </pc:sldChg>
      <pc:sldChg chg="del">
        <pc:chgData name="Hang Tran" userId="be229b7c-c39e-4450-972f-2e315a9aaed3" providerId="ADAL" clId="{33530C8A-267D-46A1-8C60-300690035635}" dt="2021-11-30T19:00:57.846" v="41" actId="47"/>
        <pc:sldMkLst>
          <pc:docMk/>
          <pc:sldMk cId="1855551693" sldId="1556"/>
        </pc:sldMkLst>
      </pc:sldChg>
      <pc:sldChg chg="del">
        <pc:chgData name="Hang Tran" userId="be229b7c-c39e-4450-972f-2e315a9aaed3" providerId="ADAL" clId="{33530C8A-267D-46A1-8C60-300690035635}" dt="2021-11-30T19:00:56.835" v="39" actId="47"/>
        <pc:sldMkLst>
          <pc:docMk/>
          <pc:sldMk cId="3329568420" sldId="1558"/>
        </pc:sldMkLst>
      </pc:sldChg>
      <pc:sldChg chg="del">
        <pc:chgData name="Hang Tran" userId="be229b7c-c39e-4450-972f-2e315a9aaed3" providerId="ADAL" clId="{33530C8A-267D-46A1-8C60-300690035635}" dt="2021-11-30T19:00:56.220" v="38" actId="47"/>
        <pc:sldMkLst>
          <pc:docMk/>
          <pc:sldMk cId="1697968470" sldId="1569"/>
        </pc:sldMkLst>
      </pc:sldChg>
      <pc:sldChg chg="del">
        <pc:chgData name="Hang Tran" userId="be229b7c-c39e-4450-972f-2e315a9aaed3" providerId="ADAL" clId="{33530C8A-267D-46A1-8C60-300690035635}" dt="2021-11-30T19:00:57.341" v="40" actId="47"/>
        <pc:sldMkLst>
          <pc:docMk/>
          <pc:sldMk cId="1222962134" sldId="1582"/>
        </pc:sldMkLst>
      </pc:sldChg>
      <pc:sldChg chg="modSp del mod">
        <pc:chgData name="Hang Tran" userId="be229b7c-c39e-4450-972f-2e315a9aaed3" providerId="ADAL" clId="{33530C8A-267D-46A1-8C60-300690035635}" dt="2021-11-30T19:00:55.145" v="37" actId="47"/>
        <pc:sldMkLst>
          <pc:docMk/>
          <pc:sldMk cId="1673285039" sldId="1584"/>
        </pc:sldMkLst>
        <pc:spChg chg="mod">
          <ac:chgData name="Hang Tran" userId="be229b7c-c39e-4450-972f-2e315a9aaed3" providerId="ADAL" clId="{33530C8A-267D-46A1-8C60-300690035635}" dt="2021-11-30T19:00:37.897" v="11" actId="20577"/>
          <ac:spMkLst>
            <pc:docMk/>
            <pc:sldMk cId="1673285039" sldId="1584"/>
            <ac:spMk id="4" creationId="{DD32849C-FF69-4B67-8040-8D3DAD12FEC3}"/>
          </ac:spMkLst>
        </pc:spChg>
      </pc:sldChg>
      <pc:sldChg chg="del">
        <pc:chgData name="Hang Tran" userId="be229b7c-c39e-4450-972f-2e315a9aaed3" providerId="ADAL" clId="{33530C8A-267D-46A1-8C60-300690035635}" dt="2021-11-30T19:00:50.809" v="29" actId="47"/>
        <pc:sldMkLst>
          <pc:docMk/>
          <pc:sldMk cId="2013043383" sldId="1585"/>
        </pc:sldMkLst>
      </pc:sldChg>
      <pc:sldChg chg="del">
        <pc:chgData name="Hang Tran" userId="be229b7c-c39e-4450-972f-2e315a9aaed3" providerId="ADAL" clId="{33530C8A-267D-46A1-8C60-300690035635}" dt="2021-11-30T19:00:51.237" v="30" actId="47"/>
        <pc:sldMkLst>
          <pc:docMk/>
          <pc:sldMk cId="3217074117" sldId="1586"/>
        </pc:sldMkLst>
      </pc:sldChg>
      <pc:sldChg chg="del">
        <pc:chgData name="Hang Tran" userId="be229b7c-c39e-4450-972f-2e315a9aaed3" providerId="ADAL" clId="{33530C8A-267D-46A1-8C60-300690035635}" dt="2021-11-30T19:00:51.934" v="32" actId="47"/>
        <pc:sldMkLst>
          <pc:docMk/>
          <pc:sldMk cId="0" sldId="1587"/>
        </pc:sldMkLst>
      </pc:sldChg>
      <pc:sldChg chg="del">
        <pc:chgData name="Hang Tran" userId="be229b7c-c39e-4450-972f-2e315a9aaed3" providerId="ADAL" clId="{33530C8A-267D-46A1-8C60-300690035635}" dt="2021-11-30T19:00:52.239" v="33" actId="47"/>
        <pc:sldMkLst>
          <pc:docMk/>
          <pc:sldMk cId="0" sldId="1588"/>
        </pc:sldMkLst>
      </pc:sldChg>
      <pc:sldMasterChg chg="delSldLayout">
        <pc:chgData name="Hang Tran" userId="be229b7c-c39e-4450-972f-2e315a9aaed3" providerId="ADAL" clId="{33530C8A-267D-46A1-8C60-300690035635}" dt="2021-11-30T19:00:55.145" v="37" actId="47"/>
        <pc:sldMasterMkLst>
          <pc:docMk/>
          <pc:sldMasterMk cId="3353256768" sldId="2147483661"/>
        </pc:sldMasterMkLst>
        <pc:sldLayoutChg chg="del">
          <pc:chgData name="Hang Tran" userId="be229b7c-c39e-4450-972f-2e315a9aaed3" providerId="ADAL" clId="{33530C8A-267D-46A1-8C60-300690035635}" dt="2021-11-30T19:00:55.145" v="37" actId="47"/>
          <pc:sldLayoutMkLst>
            <pc:docMk/>
            <pc:sldMasterMk cId="3353256768" sldId="2147483661"/>
            <pc:sldLayoutMk cId="2039377007" sldId="2147483665"/>
          </pc:sldLayoutMkLst>
        </pc:sldLayoutChg>
      </pc:sldMasterChg>
      <pc:sldMasterChg chg="del delSldLayout">
        <pc:chgData name="Hang Tran" userId="be229b7c-c39e-4450-972f-2e315a9aaed3" providerId="ADAL" clId="{33530C8A-267D-46A1-8C60-300690035635}" dt="2021-11-30T19:00:53.173" v="36" actId="47"/>
        <pc:sldMasterMkLst>
          <pc:docMk/>
          <pc:sldMasterMk cId="2213964645" sldId="2147483666"/>
        </pc:sldMasterMkLst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2001257225" sldId="2147483667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1744082411" sldId="2147483668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2395742777" sldId="2147483669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4074350941" sldId="2147483670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3554080582" sldId="2147483671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1814961971" sldId="2147483672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2961632050" sldId="2147483673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3620253444" sldId="2147483674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44392220" sldId="2147483675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327209255" sldId="2147483676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1312937892" sldId="2147483677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403821314" sldId="2147483678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3024626352" sldId="2147483679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3620429646" sldId="2147483680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3774909479" sldId="2147483681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700619489" sldId="2147483763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2450764365" sldId="2147483764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3387550707" sldId="2147483765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1065412676" sldId="2147483766"/>
          </pc:sldLayoutMkLst>
        </pc:sldLayoutChg>
        <pc:sldLayoutChg chg="del">
          <pc:chgData name="Hang Tran" userId="be229b7c-c39e-4450-972f-2e315a9aaed3" providerId="ADAL" clId="{33530C8A-267D-46A1-8C60-300690035635}" dt="2021-11-30T19:00:53.173" v="36" actId="47"/>
          <pc:sldLayoutMkLst>
            <pc:docMk/>
            <pc:sldMasterMk cId="2213964645" sldId="2147483666"/>
            <pc:sldLayoutMk cId="3605121462" sldId="2147483767"/>
          </pc:sldLayoutMkLst>
        </pc:sldLayoutChg>
      </pc:sldMasterChg>
      <pc:sldMasterChg chg="delSldLayout">
        <pc:chgData name="Hang Tran" userId="be229b7c-c39e-4450-972f-2e315a9aaed3" providerId="ADAL" clId="{33530C8A-267D-46A1-8C60-300690035635}" dt="2021-11-30T19:00:50.246" v="27" actId="47"/>
        <pc:sldMasterMkLst>
          <pc:docMk/>
          <pc:sldMasterMk cId="2499965318" sldId="2147483682"/>
        </pc:sldMasterMkLst>
        <pc:sldLayoutChg chg="del">
          <pc:chgData name="Hang Tran" userId="be229b7c-c39e-4450-972f-2e315a9aaed3" providerId="ADAL" clId="{33530C8A-267D-46A1-8C60-300690035635}" dt="2021-11-30T19:00:50.022" v="26" actId="47"/>
          <pc:sldLayoutMkLst>
            <pc:docMk/>
            <pc:sldMasterMk cId="2499965318" sldId="2147483682"/>
            <pc:sldLayoutMk cId="3769675871" sldId="2147483710"/>
          </pc:sldLayoutMkLst>
        </pc:sldLayoutChg>
        <pc:sldLayoutChg chg="del">
          <pc:chgData name="Hang Tran" userId="be229b7c-c39e-4450-972f-2e315a9aaed3" providerId="ADAL" clId="{33530C8A-267D-46A1-8C60-300690035635}" dt="2021-11-30T19:00:50.246" v="27" actId="47"/>
          <pc:sldLayoutMkLst>
            <pc:docMk/>
            <pc:sldMasterMk cId="2499965318" sldId="2147483682"/>
            <pc:sldLayoutMk cId="1237175894" sldId="2147483712"/>
          </pc:sldLayoutMkLst>
        </pc:sldLayoutChg>
      </pc:sldMasterChg>
    </pc:docChg>
  </pc:docChgLst>
  <pc:docChgLst>
    <pc:chgData name="Hang Tran" userId="be229b7c-c39e-4450-972f-2e315a9aaed3" providerId="ADAL" clId="{19A47D9D-E80F-433B-9D40-904AE8B2DDE9}"/>
    <pc:docChg chg="undo custSel modSld">
      <pc:chgData name="Hang Tran" userId="be229b7c-c39e-4450-972f-2e315a9aaed3" providerId="ADAL" clId="{19A47D9D-E80F-433B-9D40-904AE8B2DDE9}" dt="2021-11-30T15:23:51.359" v="8" actId="113"/>
      <pc:docMkLst>
        <pc:docMk/>
      </pc:docMkLst>
      <pc:sldChg chg="modSp mod">
        <pc:chgData name="Hang Tran" userId="be229b7c-c39e-4450-972f-2e315a9aaed3" providerId="ADAL" clId="{19A47D9D-E80F-433B-9D40-904AE8B2DDE9}" dt="2021-11-30T15:23:51.359" v="8" actId="113"/>
        <pc:sldMkLst>
          <pc:docMk/>
          <pc:sldMk cId="3088947669" sldId="257"/>
        </pc:sldMkLst>
        <pc:spChg chg="mod">
          <ac:chgData name="Hang Tran" userId="be229b7c-c39e-4450-972f-2e315a9aaed3" providerId="ADAL" clId="{19A47D9D-E80F-433B-9D40-904AE8B2DDE9}" dt="2021-11-30T15:23:51.359" v="8" actId="113"/>
          <ac:spMkLst>
            <pc:docMk/>
            <pc:sldMk cId="3088947669" sldId="257"/>
            <ac:spMk id="4" creationId="{9CBD183D-F113-4E47-8782-AA8B21896FC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9094-012A-4A69-BF8C-BC91FB3DB32E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D5CC0-C2E2-46E7-B27D-9E6E02CB4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48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4B8FE7-D857-4BF8-ABD5-921695222A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836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5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5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FEA9BB7-F188-5443-B4C2-E09C82B82C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7" y="6394516"/>
            <a:ext cx="1321024" cy="418861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71500" y="6394515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0" i="0">
                <a:latin typeface="Arial" panose="020B0604020202020204" pitchFamily="34" charset="0"/>
                <a:cs typeface="Arial" panose="020B0604020202020204" pitchFamily="34" charset="0"/>
              </a:rPr>
              <a:t>Source: Author et al., </a:t>
            </a:r>
            <a:r>
              <a:rPr lang="en-US" sz="600" b="0" i="1">
                <a:latin typeface="Arial" panose="020B0604020202020204" pitchFamily="34" charset="0"/>
                <a:cs typeface="Arial" panose="020B0604020202020204" pitchFamily="34" charset="0"/>
              </a:rPr>
              <a:t>Brief Title </a:t>
            </a:r>
            <a:r>
              <a:rPr lang="en-US" sz="600" b="0" i="0">
                <a:latin typeface="Arial" panose="020B0604020202020204" pitchFamily="34" charset="0"/>
                <a:cs typeface="Arial" panose="020B0604020202020204" pitchFamily="34" charset="0"/>
              </a:rPr>
              <a:t>(Commonwealth Fund, Month YEAR).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1500" b="0" i="0" spc="-38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044416"/>
            <a:ext cx="8961120" cy="4566330"/>
          </a:xfrm>
        </p:spPr>
        <p:txBody>
          <a:bodyPr>
            <a:normAutofit/>
          </a:bodyPr>
          <a:lstStyle>
            <a:lvl1pPr marL="0" indent="0">
              <a:buNone/>
              <a:defRPr sz="975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6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750" b="1" i="0">
                <a:latin typeface="+mj-lt"/>
              </a:defRPr>
            </a:lvl1pPr>
            <a:lvl2pPr marL="128585" indent="0">
              <a:buNone/>
              <a:defRPr sz="900"/>
            </a:lvl2pPr>
            <a:lvl3pPr marL="258359" indent="0">
              <a:buNone/>
              <a:defRPr sz="900"/>
            </a:lvl3pPr>
            <a:lvl4pPr marL="386944" indent="0">
              <a:buNone/>
              <a:defRPr sz="900"/>
            </a:lvl4pPr>
            <a:lvl5pPr marL="515528" indent="0">
              <a:buNone/>
              <a:defRPr sz="9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600" b="0" i="0">
                <a:solidFill>
                  <a:schemeClr val="tx1"/>
                </a:solidFill>
                <a:latin typeface="+mn-lt"/>
              </a:defRPr>
            </a:lvl1pPr>
            <a:lvl2pPr marL="128585" indent="0">
              <a:buNone/>
              <a:defRPr sz="675">
                <a:solidFill>
                  <a:schemeClr val="tx1"/>
                </a:solidFill>
              </a:defRPr>
            </a:lvl2pPr>
            <a:lvl3pPr marL="258359" indent="0">
              <a:buNone/>
              <a:defRPr sz="675">
                <a:solidFill>
                  <a:schemeClr val="tx1"/>
                </a:solidFill>
              </a:defRPr>
            </a:lvl3pPr>
            <a:lvl4pPr marL="386944" indent="0">
              <a:buNone/>
              <a:defRPr sz="675">
                <a:solidFill>
                  <a:schemeClr val="tx1"/>
                </a:solidFill>
              </a:defRPr>
            </a:lvl4pPr>
            <a:lvl5pPr marL="515528" indent="0">
              <a:buNone/>
              <a:defRPr sz="675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</p:spTree>
    <p:extLst>
      <p:ext uri="{BB962C8B-B14F-4D97-AF65-F5344CB8AC3E}">
        <p14:creationId xmlns:p14="http://schemas.microsoft.com/office/powerpoint/2010/main" val="1376631280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2FC242CE-3ADA-274B-B7EC-6EE11B3604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999169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2900892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80"/>
            <a:ext cx="4114800" cy="420624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457CB10-3AAD-1643-822D-DAB0F074EB0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4720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1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E766F770-AA11-EE42-826D-70B5AD2C240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A80C94D-DB55-5E49-B2B4-5E8C448A5FF1}"/>
              </a:ext>
            </a:extLst>
          </p:cNvPr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1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1743439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C903193-A631-D548-92ED-50472F788C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413119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637685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E7B3434-59E7-0940-BBC4-3F02ED0C88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3" y="1828800"/>
            <a:ext cx="4114800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F935281-EB94-054E-A0C4-625FAB8EEDB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2697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2964740946"/>
      </p:ext>
    </p:extLst>
  </p:cSld>
  <p:clrMapOvr>
    <a:masterClrMapping/>
  </p:clrMapOvr>
  <p:hf sldNum="0"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2FC242CE-3ADA-274B-B7EC-6EE11B3604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861211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0000997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40657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78"/>
            <a:ext cx="4114800" cy="4206241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272BB8B-624A-4C45-B901-FBCED4B14A6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47365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80962" y="6288656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8304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60BDA4A3-F221-914D-BFF9-03E27D314E89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167466497"/>
      </p:ext>
    </p:extLst>
  </p:cSld>
  <p:clrMapOvr>
    <a:masterClrMapping/>
  </p:clrMapOvr>
  <p:hf sldNum="0"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C903193-A631-D548-92ED-50472F788C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3335060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3880349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80"/>
            <a:ext cx="4114800" cy="420624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4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7374C714-767A-8D45-96AF-F0D193DA9C0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85974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80962" y="6288656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8304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4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CF209F0E-A49E-434E-A261-373A60B7566B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379461669"/>
      </p:ext>
    </p:extLst>
  </p:cSld>
  <p:clrMapOvr>
    <a:masterClrMapping/>
  </p:clrMapOvr>
  <p:hf sldNum="0"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65C384A-94FD-D54E-AAC2-7D9F78EB9A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D593D086-6531-3545-ABB7-6290BEADD8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11699" y="1828800"/>
            <a:ext cx="3834782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F077174-1EBA-EF44-BBB5-F075DC46F0E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0F0FADCC-2182-6440-A304-D5310E0942A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750738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999355D6-13F3-9A4E-916E-82C3E016AA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6980"/>
            <a:ext cx="4114800" cy="4206240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accent6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DF8253-0E39-3346-AFC3-C8DCC0B0128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E19C3FB-6A24-4A42-B3F0-658F934A22E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457CB10-3AAD-1643-822D-DAB0F074EB0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0" y="1828800"/>
            <a:ext cx="4206240" cy="420624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12398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6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3" name="Chart Placeholder 5">
            <a:extLst>
              <a:ext uri="{FF2B5EF4-FFF2-40B4-BE49-F238E27FC236}">
                <a16:creationId xmlns:a16="http://schemas.microsoft.com/office/drawing/2014/main" id="{E766F770-AA11-EE42-826D-70B5AD2C240D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4288512453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7919047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4716B92-2C04-524B-B405-57A6D35683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828800"/>
            <a:ext cx="7919046" cy="4207882"/>
          </a:xfrm>
        </p:spPr>
        <p:txBody>
          <a:bodyPr>
            <a:normAutofit/>
          </a:bodyPr>
          <a:lstStyle>
            <a:lvl1pPr marL="171446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1pPr>
            <a:lvl2pPr marL="344480" indent="-173034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400">
                <a:solidFill>
                  <a:schemeClr val="tx1"/>
                </a:solidFill>
              </a:defRPr>
            </a:lvl2pPr>
            <a:lvl3pPr marL="515925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687371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858817" indent="-171446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  <a:buClr>
                <a:schemeClr val="bg2"/>
              </a:buClr>
              <a:buFont typeface="System Font Regular"/>
              <a:buChar char="−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33176A1-1FE8-3B47-BD0C-8619707BA7F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CC903193-A631-D548-92ED-50472F788CE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bg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9247272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215517" y="0"/>
            <a:ext cx="892848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652029" y="3747675"/>
            <a:ext cx="6116216" cy="9243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088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028" y="589086"/>
            <a:ext cx="7772400" cy="2221708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3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2029" y="2858972"/>
            <a:ext cx="7133854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650" spc="0" baseline="0">
                <a:solidFill>
                  <a:schemeClr val="bg1"/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sub text</a:t>
            </a:r>
          </a:p>
        </p:txBody>
      </p:sp>
      <p:cxnSp>
        <p:nvCxnSpPr>
          <p:cNvPr id="40" name="Straight Connector 39"/>
          <p:cNvCxnSpPr/>
          <p:nvPr userDrawn="1"/>
        </p:nvCxnSpPr>
        <p:spPr>
          <a:xfrm>
            <a:off x="670584" y="3488270"/>
            <a:ext cx="25202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F05C8B3B-4DD9-5741-BCAB-12583ECB5F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1" y="5657292"/>
            <a:ext cx="2617952" cy="78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3459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06855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3C9A03-64C1-41D8-AFC4-5DC62ED49E9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800" b="0" i="0" spc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B0B400-8AFB-49B4-BCDB-EFB0F1BDF25A}"/>
              </a:ext>
            </a:extLst>
          </p:cNvPr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C081D3CB-30D3-4E5B-ADBC-119D9A4C80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7" y="6345324"/>
            <a:ext cx="1476164" cy="468052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11570AE-1D78-C44B-A6C4-D0975EDB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1800" b="0" i="0" spc="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94BB07-DDCC-E14B-B782-C1005EDED0FE}"/>
              </a:ext>
            </a:extLst>
          </p:cNvPr>
          <p:cNvSpPr txBox="1"/>
          <p:nvPr userDrawn="1"/>
        </p:nvSpPr>
        <p:spPr>
          <a:xfrm>
            <a:off x="2059536" y="6467712"/>
            <a:ext cx="6400800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800" b="0" i="0" spc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David C. Radley et al., </a:t>
            </a:r>
            <a:r>
              <a:rPr lang="en-US" sz="800" b="0" i="1" spc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Achieving Racial and Ethnic Equity in U.S. Health Care: A Scorecard of State Performance </a:t>
            </a:r>
          </a:p>
          <a:p>
            <a:r>
              <a:rPr lang="en-US" sz="800" b="0" i="0" spc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(Commonwealth Fund, Nov. 2021).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477838" y="1136650"/>
            <a:ext cx="8316538" cy="4424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75927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Header Title Page">
    <p:bg>
      <p:bgPr>
        <a:solidFill>
          <a:srgbClr val="19B9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C_Horz_KO_Logo.png">
            <a:extLst>
              <a:ext uri="{FF2B5EF4-FFF2-40B4-BE49-F238E27FC236}">
                <a16:creationId xmlns:a16="http://schemas.microsoft.com/office/drawing/2014/main" id="{C39D0B5C-CE3C-4F86-B73A-FE5B90FB52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56" y="6207070"/>
            <a:ext cx="1197741" cy="472075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A839E1F-3690-4656-93A3-9E049AD2F9EE}"/>
              </a:ext>
            </a:extLst>
          </p:cNvPr>
          <p:cNvCxnSpPr>
            <a:cxnSpLocks/>
          </p:cNvCxnSpPr>
          <p:nvPr userDrawn="1"/>
        </p:nvCxnSpPr>
        <p:spPr>
          <a:xfrm>
            <a:off x="1431985" y="6409451"/>
            <a:ext cx="7476834" cy="0"/>
          </a:xfrm>
          <a:prstGeom prst="line">
            <a:avLst/>
          </a:prstGeom>
          <a:ln w="12700">
            <a:solidFill>
              <a:srgbClr val="554D5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2183689"/>
            <a:ext cx="8686800" cy="1314155"/>
          </a:xfrm>
        </p:spPr>
        <p:txBody>
          <a:bodyPr lIns="91440" anchor="t">
            <a:noAutofit/>
          </a:bodyPr>
          <a:lstStyle>
            <a:lvl1pPr algn="ctr">
              <a:defRPr sz="3000" b="1" i="0" cap="none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INSERT LONG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1431985" y="6409451"/>
            <a:ext cx="7476834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3784" y="6362748"/>
            <a:ext cx="731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C8146628-1A01-9741-8A8B-916D51547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8600" y="3524823"/>
            <a:ext cx="8686800" cy="404483"/>
          </a:xfrm>
          <a:prstGeom prst="rect">
            <a:avLst/>
          </a:prstGeom>
        </p:spPr>
        <p:txBody>
          <a:bodyPr lIns="91440" anchor="t" anchorCtr="0">
            <a:noAutofit/>
          </a:bodyPr>
          <a:lstStyle>
            <a:lvl1pPr marL="0" indent="0" algn="ctr">
              <a:buNone/>
              <a:defRPr sz="1600" b="0" i="0" spc="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Presenter, Presenter Title in Arial 16</a:t>
            </a:r>
          </a:p>
        </p:txBody>
      </p:sp>
    </p:spTree>
    <p:extLst>
      <p:ext uri="{BB962C8B-B14F-4D97-AF65-F5344CB8AC3E}">
        <p14:creationId xmlns:p14="http://schemas.microsoft.com/office/powerpoint/2010/main" val="5027726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Row Headers and 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1431985" y="6409451"/>
            <a:ext cx="7476834" cy="0"/>
          </a:xfrm>
          <a:prstGeom prst="line">
            <a:avLst/>
          </a:prstGeom>
          <a:ln w="12700">
            <a:solidFill>
              <a:srgbClr val="554D5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CC_Horz_RGB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60" y="6217600"/>
            <a:ext cx="1149734" cy="472075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28599" y="182883"/>
            <a:ext cx="8686800" cy="537981"/>
          </a:xfrm>
        </p:spPr>
        <p:txBody>
          <a:bodyPr>
            <a:noAutofit/>
          </a:bodyPr>
          <a:lstStyle>
            <a:lvl1pPr>
              <a:defRPr sz="2400" cap="all" baseline="0"/>
            </a:lvl1pPr>
          </a:lstStyle>
          <a:p>
            <a:r>
              <a:rPr lang="en-US" dirty="0"/>
              <a:t>Use this slide template for single row-headers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749560"/>
            <a:ext cx="8680450" cy="5468041"/>
          </a:xfrm>
          <a:prstGeom prst="rect">
            <a:avLst/>
          </a:prstGeom>
        </p:spPr>
        <p:txBody>
          <a:bodyPr/>
          <a:lstStyle>
            <a:lvl1pPr>
              <a:spcBef>
                <a:spcPts val="1000"/>
              </a:spcBef>
              <a:defRPr sz="2000" baseline="0">
                <a:solidFill>
                  <a:schemeClr val="tx1"/>
                </a:solidFill>
              </a:defRPr>
            </a:lvl1pPr>
            <a:lvl2pPr marL="517525" indent="-284163">
              <a:buFont typeface="Arial" panose="020B0604020202020204" pitchFamily="34" charset="0"/>
              <a:buChar char="□"/>
              <a:defRPr sz="2000">
                <a:solidFill>
                  <a:schemeClr val="tx1"/>
                </a:solidFill>
              </a:defRPr>
            </a:lvl2pPr>
            <a:lvl3pPr marL="746125" indent="-223838">
              <a:tabLst/>
              <a:defRPr sz="2000">
                <a:solidFill>
                  <a:schemeClr val="tx1"/>
                </a:solidFill>
              </a:defRPr>
            </a:lvl3pPr>
            <a:lvl4pPr marL="1028700" indent="-225425">
              <a:buFont typeface="Arial" panose="020B0604020202020204" pitchFamily="34" charset="0"/>
              <a:buChar char="▫"/>
              <a:defRPr sz="2000">
                <a:solidFill>
                  <a:schemeClr val="tx1"/>
                </a:solidFill>
              </a:defRPr>
            </a:lvl4pPr>
            <a:lvl5pPr marL="1257300" indent="-227013"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– Arial 20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Use 10 </a:t>
            </a:r>
            <a:r>
              <a:rPr lang="en-US" dirty="0" err="1"/>
              <a:t>pt</a:t>
            </a:r>
            <a:r>
              <a:rPr lang="en-US" dirty="0"/>
              <a:t> between paragraphs. </a:t>
            </a:r>
          </a:p>
          <a:p>
            <a:pPr lvl="0"/>
            <a:r>
              <a:rPr lang="en-US" dirty="0"/>
              <a:t>Do not add space between bullets. </a:t>
            </a:r>
          </a:p>
        </p:txBody>
      </p:sp>
    </p:spTree>
    <p:extLst>
      <p:ext uri="{BB962C8B-B14F-4D97-AF65-F5344CB8AC3E}">
        <p14:creationId xmlns:p14="http://schemas.microsoft.com/office/powerpoint/2010/main" val="609895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">
          <p15:clr>
            <a:srgbClr val="FBAE40"/>
          </p15:clr>
        </p15:guide>
        <p15:guide id="2" pos="21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Row Headers and Bulleted Conten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28599" y="182883"/>
            <a:ext cx="8686800" cy="1059620"/>
          </a:xfrm>
        </p:spPr>
        <p:txBody>
          <a:bodyPr>
            <a:noAutofit/>
          </a:bodyPr>
          <a:lstStyle>
            <a:lvl1pPr>
              <a:defRPr sz="2400" cap="all" baseline="0"/>
            </a:lvl1pPr>
          </a:lstStyle>
          <a:p>
            <a:r>
              <a:rPr lang="en-US" dirty="0"/>
              <a:t>Use this slide template for longer headers with  ~ two rows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3784" y="6362748"/>
            <a:ext cx="731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i="0">
                <a:solidFill>
                  <a:srgbClr val="554D56"/>
                </a:solidFill>
                <a:latin typeface="Arial"/>
                <a:cs typeface="Arial"/>
              </a:defRPr>
            </a:lvl1pPr>
          </a:lstStyle>
          <a:p>
            <a:fld id="{C8146628-1A01-9741-8A8B-916D51547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1263983"/>
            <a:ext cx="8680450" cy="4928395"/>
          </a:xfrm>
          <a:prstGeom prst="rect">
            <a:avLst/>
          </a:prstGeom>
        </p:spPr>
        <p:txBody>
          <a:bodyPr/>
          <a:lstStyle>
            <a:lvl1pPr>
              <a:spcBef>
                <a:spcPts val="1000"/>
              </a:spcBef>
              <a:defRPr sz="2000" baseline="0">
                <a:solidFill>
                  <a:schemeClr val="tx1"/>
                </a:solidFill>
              </a:defRPr>
            </a:lvl1pPr>
            <a:lvl2pPr marL="517525" indent="-284163">
              <a:buFont typeface="Arial" panose="020B0604020202020204" pitchFamily="34" charset="0"/>
              <a:buChar char="□"/>
              <a:defRPr sz="2000">
                <a:solidFill>
                  <a:schemeClr val="tx1"/>
                </a:solidFill>
              </a:defRPr>
            </a:lvl2pPr>
            <a:lvl3pPr marL="746125" indent="-223838">
              <a:tabLst/>
              <a:defRPr sz="2000">
                <a:solidFill>
                  <a:schemeClr val="tx1"/>
                </a:solidFill>
              </a:defRPr>
            </a:lvl3pPr>
            <a:lvl4pPr marL="1028700" indent="-225425">
              <a:buFont typeface="Arial" panose="020B0604020202020204" pitchFamily="34" charset="0"/>
              <a:buChar char="▫"/>
              <a:defRPr sz="2000">
                <a:solidFill>
                  <a:schemeClr val="tx1"/>
                </a:solidFill>
              </a:defRPr>
            </a:lvl4pPr>
            <a:lvl5pPr marL="1257300" indent="-227013">
              <a:buFont typeface="Arial" panose="020B0604020202020204" pitchFamily="34" charset="0"/>
              <a:buChar char="▪"/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– Arial 20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Use 10 </a:t>
            </a:r>
            <a:r>
              <a:rPr lang="en-US" dirty="0" err="1"/>
              <a:t>pt</a:t>
            </a:r>
            <a:r>
              <a:rPr lang="en-US" dirty="0"/>
              <a:t> between paragraphs. </a:t>
            </a:r>
          </a:p>
          <a:p>
            <a:pPr lvl="0"/>
            <a:r>
              <a:rPr lang="en-US" dirty="0"/>
              <a:t>Do not add space between bullets. </a:t>
            </a:r>
          </a:p>
          <a:p>
            <a:pPr lvl="4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07CFFA8-BDC3-4275-8FF7-F8A1FC15C60E}"/>
              </a:ext>
            </a:extLst>
          </p:cNvPr>
          <p:cNvCxnSpPr>
            <a:cxnSpLocks/>
          </p:cNvCxnSpPr>
          <p:nvPr userDrawn="1"/>
        </p:nvCxnSpPr>
        <p:spPr>
          <a:xfrm>
            <a:off x="1431985" y="6409451"/>
            <a:ext cx="7476834" cy="0"/>
          </a:xfrm>
          <a:prstGeom prst="line">
            <a:avLst/>
          </a:prstGeom>
          <a:ln w="12700">
            <a:solidFill>
              <a:srgbClr val="554D5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CC_Horz_RGB_Logo.png">
            <a:extLst>
              <a:ext uri="{FF2B5EF4-FFF2-40B4-BE49-F238E27FC236}">
                <a16:creationId xmlns:a16="http://schemas.microsoft.com/office/drawing/2014/main" id="{12B2E225-A318-49B7-B093-4682096C83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60" y="6217600"/>
            <a:ext cx="1149734" cy="4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5592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">
          <p15:clr>
            <a:srgbClr val="FBAE40"/>
          </p15:clr>
        </p15:guide>
        <p15:guide id="2" pos="21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Graph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28599" y="182883"/>
            <a:ext cx="8686800" cy="537981"/>
          </a:xfrm>
        </p:spPr>
        <p:txBody>
          <a:bodyPr>
            <a:noAutofit/>
          </a:bodyPr>
          <a:lstStyle>
            <a:lvl1pPr>
              <a:defRPr sz="2400" cap="all" baseline="0"/>
            </a:lvl1pPr>
          </a:lstStyle>
          <a:p>
            <a:r>
              <a:rPr lang="en-US" dirty="0"/>
              <a:t>Use this slide template to split graphics &amp; text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3784" y="6362748"/>
            <a:ext cx="731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i="0">
                <a:solidFill>
                  <a:srgbClr val="554D56"/>
                </a:solidFill>
                <a:latin typeface="Arial"/>
                <a:cs typeface="Arial"/>
              </a:defRPr>
            </a:lvl1pPr>
          </a:lstStyle>
          <a:p>
            <a:fld id="{C8146628-1A01-9741-8A8B-916D51547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28600" y="800643"/>
            <a:ext cx="4336676" cy="5373968"/>
          </a:xfrm>
          <a:prstGeom prst="rect">
            <a:avLst/>
          </a:prstGeom>
        </p:spPr>
        <p:txBody>
          <a:bodyPr/>
          <a:lstStyle>
            <a:lvl1pPr marR="0" algn="l" defTabSz="914378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tabLst/>
              <a:defRPr lang="en-US" sz="20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17525" marR="0" indent="-284163" algn="l" defTabSz="914378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Font typeface="Arial" panose="020B0604020202020204" pitchFamily="34" charset="0"/>
              <a:buChar char="□"/>
              <a:tabLst/>
              <a:defRPr lang="en-US" sz="20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746125" marR="0" indent="-223838" algn="l" defTabSz="914378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tabLst/>
              <a:defRPr lang="en-US" sz="20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028700" marR="0" indent="-225425" algn="l" defTabSz="914378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Font typeface="Arial" panose="020B0604020202020204" pitchFamily="34" charset="0"/>
              <a:buChar char="▫"/>
              <a:tabLst/>
              <a:defRPr lang="en-US" sz="20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257300" marR="0" indent="-227013" algn="l" defTabSz="914378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Font typeface="Arial" panose="020B0604020202020204" pitchFamily="34" charset="0"/>
              <a:buChar char="▪"/>
              <a:tabLst/>
              <a:defRPr lang="en-US" sz="20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</a:lstStyle>
          <a:p>
            <a:pPr lvl="0"/>
            <a:r>
              <a:rPr lang="en-US" dirty="0"/>
              <a:t>Body – Arial 20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Use 10 </a:t>
            </a:r>
            <a:r>
              <a:rPr lang="en-US" dirty="0" err="1"/>
              <a:t>pt</a:t>
            </a:r>
            <a:r>
              <a:rPr lang="en-US" dirty="0"/>
              <a:t> between paragraphs. </a:t>
            </a:r>
          </a:p>
          <a:p>
            <a:pPr lvl="0"/>
            <a:r>
              <a:rPr lang="en-US" dirty="0"/>
              <a:t>Do not add space between bullets. </a:t>
            </a:r>
          </a:p>
          <a:p>
            <a:pPr lvl="4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638675" y="800642"/>
            <a:ext cx="4276725" cy="537396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E31BF92-0832-49CD-9652-02BDB1A859E3}"/>
              </a:ext>
            </a:extLst>
          </p:cNvPr>
          <p:cNvCxnSpPr>
            <a:cxnSpLocks/>
          </p:cNvCxnSpPr>
          <p:nvPr userDrawn="1"/>
        </p:nvCxnSpPr>
        <p:spPr>
          <a:xfrm>
            <a:off x="1431985" y="6409451"/>
            <a:ext cx="7476834" cy="0"/>
          </a:xfrm>
          <a:prstGeom prst="line">
            <a:avLst/>
          </a:prstGeom>
          <a:ln w="12700">
            <a:solidFill>
              <a:srgbClr val="554D5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CC_Horz_RGB_Logo.png">
            <a:extLst>
              <a:ext uri="{FF2B5EF4-FFF2-40B4-BE49-F238E27FC236}">
                <a16:creationId xmlns:a16="http://schemas.microsoft.com/office/drawing/2014/main" id="{F9C562CD-C0E6-4624-92DF-F578EC0842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60" y="6217600"/>
            <a:ext cx="1149734" cy="4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1636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">
          <p15:clr>
            <a:srgbClr val="FBAE40"/>
          </p15:clr>
        </p15:guide>
        <p15:guide id="2" pos="216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182881"/>
            <a:ext cx="8686800" cy="632908"/>
          </a:xfrm>
        </p:spPr>
        <p:txBody>
          <a:bodyPr>
            <a:normAutofit/>
          </a:bodyPr>
          <a:lstStyle>
            <a:lvl1pPr>
              <a:defRPr sz="2400" cap="all" baseline="0"/>
            </a:lvl1pPr>
          </a:lstStyle>
          <a:p>
            <a:r>
              <a:rPr lang="en-US" dirty="0"/>
              <a:t>USE THIS SLIDE TEMPLATE FOR TABLES</a:t>
            </a:r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2"/>
          </p:nvPr>
        </p:nvSpPr>
        <p:spPr>
          <a:xfrm>
            <a:off x="228600" y="862491"/>
            <a:ext cx="8686800" cy="522854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3784" y="6362748"/>
            <a:ext cx="731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i="0">
                <a:solidFill>
                  <a:srgbClr val="554D56"/>
                </a:solidFill>
                <a:latin typeface="Arial"/>
                <a:cs typeface="Arial"/>
              </a:defRPr>
            </a:lvl1pPr>
          </a:lstStyle>
          <a:p>
            <a:fld id="{C8146628-1A01-9741-8A8B-916D51547CC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132A37C-89D2-4D46-9830-B6AC7BC5F7B4}"/>
              </a:ext>
            </a:extLst>
          </p:cNvPr>
          <p:cNvCxnSpPr>
            <a:cxnSpLocks/>
          </p:cNvCxnSpPr>
          <p:nvPr userDrawn="1"/>
        </p:nvCxnSpPr>
        <p:spPr>
          <a:xfrm>
            <a:off x="1431985" y="6409451"/>
            <a:ext cx="7476834" cy="0"/>
          </a:xfrm>
          <a:prstGeom prst="line">
            <a:avLst/>
          </a:prstGeom>
          <a:ln w="12700">
            <a:solidFill>
              <a:srgbClr val="554D5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CC_Horz_RGB_Logo.png">
            <a:extLst>
              <a:ext uri="{FF2B5EF4-FFF2-40B4-BE49-F238E27FC236}">
                <a16:creationId xmlns:a16="http://schemas.microsoft.com/office/drawing/2014/main" id="{BAEE1BF2-E82A-4176-B7ED-24D9E264CA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60" y="6217600"/>
            <a:ext cx="1149734" cy="4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0687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652029" y="3747675"/>
            <a:ext cx="6116216" cy="9243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088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028" y="589087"/>
            <a:ext cx="7772400" cy="2221708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2029" y="2858973"/>
            <a:ext cx="7133854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650" spc="0" baseline="0">
                <a:solidFill>
                  <a:schemeClr val="bg1"/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sub text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40" name="Straight Connector 39"/>
          <p:cNvCxnSpPr/>
          <p:nvPr userDrawn="1"/>
        </p:nvCxnSpPr>
        <p:spPr>
          <a:xfrm>
            <a:off x="670584" y="3488271"/>
            <a:ext cx="25202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7131ED29-A307-4242-8EC2-598F982460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96901" y="5624192"/>
            <a:ext cx="2128823" cy="85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2847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WMF Section 1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5" y="0"/>
            <a:ext cx="8928484" cy="6858000"/>
          </a:xfrm>
          <a:prstGeom prst="rect">
            <a:avLst/>
          </a:prstGeom>
          <a:solidFill>
            <a:srgbClr val="044C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7"/>
            <a:ext cx="7772400" cy="1310199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925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7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2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47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B1CD73-C278-754B-AA13-C1B1ACA33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  |  Meeting Date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D89B66F-28E0-6F4E-91AD-F88EA74EB9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5934400"/>
            <a:ext cx="1379166" cy="55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2602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5" y="1139"/>
            <a:ext cx="892848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7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2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7"/>
            <a:ext cx="7772400" cy="1310199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925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9F3B49-D7A9-E74F-95A5-42E6B5685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  |  Meeting 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C03E08C-6774-E442-9F78-072B96D5C7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5934400"/>
            <a:ext cx="1379166" cy="55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68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652028" y="3747673"/>
            <a:ext cx="6116216" cy="9243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50" b="0" i="0" spc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2028" y="589086"/>
            <a:ext cx="7772400" cy="2221708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4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2028" y="2858972"/>
            <a:ext cx="7133854" cy="4938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b="0" i="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sub text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>
            <a:off x="670583" y="3488270"/>
            <a:ext cx="252028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F05C8B3B-4DD9-5741-BCAB-12583ECB5FE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6900" y="5657292"/>
            <a:ext cx="2617952" cy="78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555811"/>
      </p:ext>
    </p:extLst>
  </p:cSld>
  <p:clrMapOvr>
    <a:masterClrMapping/>
  </p:clrMapOvr>
  <p:hf sldNum="0" hd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5" y="0"/>
            <a:ext cx="892848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7"/>
            <a:ext cx="7772400" cy="1310199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925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7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2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bg2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C4AE0A-C921-2845-80B6-FB10EA543A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  |  Meeting 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6D83E7B-94E4-984F-81FA-18CD29ADB59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5934400"/>
            <a:ext cx="1379166" cy="55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2594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5" y="1139"/>
            <a:ext cx="892848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accent4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7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2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7"/>
            <a:ext cx="7772400" cy="1310199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925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1F475C-AD6F-1248-99F9-5A157D97172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  |  Meeting Date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DD4EF9B-013A-1146-951A-10C9D03C71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5934400"/>
            <a:ext cx="1379166" cy="55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3697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1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17055" y="1139"/>
            <a:ext cx="8928484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accent5">
                    <a:lumMod val="40000"/>
                    <a:lumOff val="6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7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2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7"/>
            <a:ext cx="7772400" cy="1310199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925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E72F12-7ADA-5C40-BADB-2DEF3E44D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  |  Meeting 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6151124-9B4C-5C42-B836-CE4A5A3948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5934400"/>
            <a:ext cx="1379166" cy="55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7392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1"/>
            <a:ext cx="9144001" cy="339203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6" y="3609975"/>
            <a:ext cx="8203298" cy="1289051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3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7" y="4987214"/>
            <a:ext cx="8203297" cy="609255"/>
          </a:xfrm>
        </p:spPr>
        <p:txBody>
          <a:bodyPr>
            <a:normAutofit/>
          </a:bodyPr>
          <a:lstStyle>
            <a:lvl1pPr marL="0" indent="0">
              <a:buNone/>
              <a:defRPr sz="1200" spc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144000" cy="333375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E5BB6F-5F67-A54B-92FE-2956D6B9D77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5372100" y="6204300"/>
            <a:ext cx="30861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  |  Meeting Date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FE99762-C636-2041-AE64-6DB75065A271}"/>
              </a:ext>
            </a:extLst>
          </p:cNvPr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897FAFF-1195-7B48-A71D-3FC37FCE432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43382" y="5729818"/>
            <a:ext cx="1891078" cy="75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60574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1"/>
            <a:ext cx="9144001" cy="339203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6" y="3609975"/>
            <a:ext cx="8203298" cy="1289051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3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7" y="4987214"/>
            <a:ext cx="8203297" cy="609255"/>
          </a:xfrm>
        </p:spPr>
        <p:txBody>
          <a:bodyPr>
            <a:normAutofit/>
          </a:bodyPr>
          <a:lstStyle>
            <a:lvl1pPr marL="0" indent="0">
              <a:buNone/>
              <a:defRPr sz="1200" spc="0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144000" cy="333375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1E60C27-6D08-0A47-838E-DD9E717A7BE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  |  Meeting Date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F73EC06-029A-3C49-8FFB-9A0E9D7A0080}"/>
              </a:ext>
            </a:extLst>
          </p:cNvPr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5D76314-D139-7347-8055-A7FFD8B3B4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43382" y="5729818"/>
            <a:ext cx="1891078" cy="75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473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1"/>
            <a:ext cx="9144001" cy="3392039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6" y="3609975"/>
            <a:ext cx="8203298" cy="1289051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3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7" y="4987214"/>
            <a:ext cx="8203297" cy="609255"/>
          </a:xfrm>
        </p:spPr>
        <p:txBody>
          <a:bodyPr>
            <a:normAutofit/>
          </a:bodyPr>
          <a:lstStyle>
            <a:lvl1pPr marL="0" indent="0">
              <a:buNone/>
              <a:defRPr sz="1200" spc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144000" cy="333375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1DBB7DE-AC0C-6745-BAF1-366CF627716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  |  Meeting Date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81BE6EC-6AAC-D447-8218-6FAD8E6685A9}"/>
              </a:ext>
            </a:extLst>
          </p:cNvPr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7DE16BF-772D-264E-A3B7-066625D251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43382" y="5729818"/>
            <a:ext cx="1891078" cy="75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7072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1"/>
            <a:ext cx="9144001" cy="3392039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6" y="3609975"/>
            <a:ext cx="8203298" cy="1289051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3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7" y="4987214"/>
            <a:ext cx="8203297" cy="609255"/>
          </a:xfrm>
        </p:spPr>
        <p:txBody>
          <a:bodyPr>
            <a:normAutofit/>
          </a:bodyPr>
          <a:lstStyle>
            <a:lvl1pPr marL="0" indent="0">
              <a:buNone/>
              <a:defRPr sz="1200" spc="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144000" cy="333375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598C1D-987F-7A48-AAFD-134660FBD39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  |  Meeting Date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D122577-285D-7647-9560-3775B90534C7}"/>
              </a:ext>
            </a:extLst>
          </p:cNvPr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71A8A79-15D1-0044-B701-E03E4DD66D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43382" y="5729818"/>
            <a:ext cx="1891078" cy="75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5694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2 Photo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-1" y="3333275"/>
            <a:ext cx="9145539" cy="1433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 userDrawn="1"/>
        </p:nvSpPr>
        <p:spPr>
          <a:xfrm>
            <a:off x="-1" y="3467101"/>
            <a:ext cx="9144001" cy="3392039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6" y="3609975"/>
            <a:ext cx="8203298" cy="1289051"/>
          </a:xfrm>
          <a:effectLst/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3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7" y="4987214"/>
            <a:ext cx="8203297" cy="609255"/>
          </a:xfrm>
        </p:spPr>
        <p:txBody>
          <a:bodyPr>
            <a:normAutofit/>
          </a:bodyPr>
          <a:lstStyle>
            <a:lvl1pPr marL="0" indent="0">
              <a:buNone/>
              <a:defRPr sz="1200" spc="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9144000" cy="333375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7B7E8B-7D00-164C-8431-A341D1374F8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  |  Meeting Date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B8714EA-AA3D-5849-A630-19F553BD3FF2}"/>
              </a:ext>
            </a:extLst>
          </p:cNvPr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A5DA2A8-1C44-4847-8B5A-356EF9A06E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543382" y="5729818"/>
            <a:ext cx="1891078" cy="75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90597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8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4950" b="1" spc="-3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2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195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00" b="1" spc="75" baseline="0">
                <a:solidFill>
                  <a:schemeClr val="accent1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cxnSp>
        <p:nvCxnSpPr>
          <p:cNvPr id="50" name="Straight Connector 49"/>
          <p:cNvCxnSpPr>
            <a:cxnSpLocks/>
          </p:cNvCxnSpPr>
          <p:nvPr userDrawn="1"/>
        </p:nvCxnSpPr>
        <p:spPr>
          <a:xfrm>
            <a:off x="1175021" y="399902"/>
            <a:ext cx="0" cy="62165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5859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2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42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195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00" b="1" spc="75" baseline="0">
                <a:solidFill>
                  <a:schemeClr val="accent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8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4950" b="1" spc="-3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1175021" y="399902"/>
            <a:ext cx="0" cy="62165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61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7A80D43-816B-B140-86BC-E4736BC2D0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961973"/>
      </p:ext>
    </p:extLst>
  </p:cSld>
  <p:clrMapOvr>
    <a:masterClrMapping/>
  </p:clrMapOvr>
  <p:hf sldNum="0" hdr="0" dt="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3"/>
          </a:xfrm>
          <a:prstGeom prst="rect">
            <a:avLst/>
          </a:prstGeom>
          <a:solidFill>
            <a:srgbClr val="4ABDB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2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195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00" b="1" spc="75" baseline="0">
                <a:solidFill>
                  <a:schemeClr val="bg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8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4950" b="1" spc="-3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12423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3"/>
          </a:xfrm>
          <a:prstGeom prst="rect">
            <a:avLst/>
          </a:prstGeom>
          <a:solidFill>
            <a:srgbClr val="71B25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1"/>
          </a:xfrm>
          <a:prstGeom prst="rect">
            <a:avLst/>
          </a:prstGeom>
          <a:solidFill>
            <a:srgbClr val="D3E3B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2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195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00" b="1" spc="75" baseline="0">
                <a:solidFill>
                  <a:schemeClr val="accent4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8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4950" b="1" spc="-3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2937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Section 3 Photo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/>
          <p:cNvSpPr/>
          <p:nvPr userDrawn="1"/>
        </p:nvSpPr>
        <p:spPr>
          <a:xfrm>
            <a:off x="-1" y="-5134"/>
            <a:ext cx="9144001" cy="1356263"/>
          </a:xfrm>
          <a:prstGeom prst="rect">
            <a:avLst/>
          </a:prstGeom>
          <a:solidFill>
            <a:srgbClr val="5F5A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 userDrawn="1"/>
        </p:nvSpPr>
        <p:spPr>
          <a:xfrm>
            <a:off x="-1" y="1351722"/>
            <a:ext cx="9144001" cy="143351"/>
          </a:xfrm>
          <a:prstGeom prst="rect">
            <a:avLst/>
          </a:prstGeom>
          <a:solidFill>
            <a:srgbClr val="BCB8D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485902"/>
            <a:ext cx="9144000" cy="5372101"/>
          </a:xfr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420192" y="638523"/>
            <a:ext cx="7616304" cy="639763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195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20192" y="274935"/>
            <a:ext cx="2755764" cy="27279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00" b="1" spc="75" baseline="0">
                <a:solidFill>
                  <a:schemeClr val="accent5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-1" y="37458"/>
            <a:ext cx="1020018" cy="1337423"/>
          </a:xfrm>
        </p:spPr>
        <p:txBody>
          <a:bodyPr anchor="ctr">
            <a:noAutofit/>
          </a:bodyPr>
          <a:lstStyle>
            <a:lvl1pPr marL="0" indent="0" algn="r">
              <a:buNone/>
              <a:defRPr sz="4950" b="1" spc="-3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1175021" y="399902"/>
            <a:ext cx="0" cy="621655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5606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223433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B17A6874-1990-8948-B3B3-68C102DD2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7436" y="1828801"/>
            <a:ext cx="7919047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350">
                <a:solidFill>
                  <a:schemeClr val="bg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bg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bg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08039FA-E854-A441-90ED-BF13CF69C7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5" y="6109685"/>
            <a:ext cx="1379166" cy="55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077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 - 2 Columns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223433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FF1AF948-23B1-6E42-9335-45C2F60893F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7436" y="1828801"/>
            <a:ext cx="3834782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350">
                <a:solidFill>
                  <a:schemeClr val="bg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bg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bg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8A05C773-255A-FE40-9D96-BB37EB4F0FE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11700" y="1828801"/>
            <a:ext cx="3834782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350">
                <a:solidFill>
                  <a:schemeClr val="bg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bg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bg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F91E6C2-850F-824A-8EC3-A5C71255D2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5" y="6109685"/>
            <a:ext cx="1379166" cy="55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34448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Content Blue - Round Photo">
    <p:bg>
      <p:bgPr>
        <a:solidFill>
          <a:srgbClr val="044C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223433"/>
            <a:ext cx="7919047" cy="2012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>
                    <a:lumMod val="20000"/>
                    <a:lumOff val="80000"/>
                  </a:schemeClr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1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5527713" y="1828799"/>
            <a:ext cx="3018768" cy="402336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65B569C-20CE-0545-AD3B-B40967A48A7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7436" y="1828801"/>
            <a:ext cx="4572717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tx2">
                  <a:lumMod val="20000"/>
                  <a:lumOff val="80000"/>
                </a:schemeClr>
              </a:buClr>
              <a:buFont typeface="Arial" panose="020B0604020202020204" pitchFamily="34" charset="0"/>
              <a:buChar char="•"/>
              <a:defRPr sz="1500">
                <a:solidFill>
                  <a:schemeClr val="bg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350">
                <a:solidFill>
                  <a:schemeClr val="bg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bg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bg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C2A71F5-D9E4-8F46-827C-3062B851A3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5" y="6109685"/>
            <a:ext cx="1379166" cy="55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4674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177796"/>
            <a:ext cx="7919047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5D4FB74-AF76-8040-8EF1-B28D439BA5F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7436" y="1828801"/>
            <a:ext cx="7919047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350">
                <a:solidFill>
                  <a:schemeClr val="tx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4A724F9-CCA9-704B-9269-A6F9665B22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05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ext White+Blu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0DEE4AEC-07D0-8D4E-9D43-35F0272605D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05365" y="1828801"/>
            <a:ext cx="3834782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350">
                <a:solidFill>
                  <a:schemeClr val="tx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58A55C3E-CFF0-FE4B-AE4B-E839DE67334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7436" y="1828801"/>
            <a:ext cx="3834782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350">
                <a:solidFill>
                  <a:schemeClr val="tx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177796"/>
            <a:ext cx="7919047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8333F1-52FA-EC4D-9798-98711D6EFA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7145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MWF Text White+Blue - Photo 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177796"/>
            <a:ext cx="7919047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tx2"/>
              </a:solidFill>
              <a:latin typeface="+mn-lt"/>
            </a:endParaRP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5527713" y="1828799"/>
            <a:ext cx="3018768" cy="402682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E668AD9B-D9B2-4A46-A3AB-BBB5FE4FAF6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7436" y="1828801"/>
            <a:ext cx="4573739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350">
                <a:solidFill>
                  <a:schemeClr val="tx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B083C9A-7950-694C-A08E-5705C5074E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0184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5" y="1699590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3322" y="5999999"/>
            <a:ext cx="5417462" cy="777375"/>
          </a:xfrm>
        </p:spPr>
        <p:txBody>
          <a:bodyPr anchor="ctr">
            <a:normAutofit/>
          </a:bodyPr>
          <a:lstStyle>
            <a:lvl1pPr marL="0" indent="0">
              <a:buNone/>
              <a:defRPr sz="675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EAF74F9-6680-4E44-9405-FB550C397028}"/>
              </a:ext>
            </a:extLst>
          </p:cNvPr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C502BDE-AD64-0045-B817-B6A85C9FA3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3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WMF Section 1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A0011FC-5244-FB4E-8CAB-5308AC46B37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944663"/>
      </p:ext>
    </p:extLst>
  </p:cSld>
  <p:clrMapOvr>
    <a:masterClrMapping/>
  </p:clrMapOvr>
  <p:hf sldNum="0" hdr="0" dt="0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5" y="1699590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3322" y="5999999"/>
            <a:ext cx="5417462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675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20C6883-C36C-4147-9B30-06C1F9F14533}"/>
              </a:ext>
            </a:extLst>
          </p:cNvPr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2975D1A-363E-0249-92CF-8D40FDA5DC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39174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Flowchart - Blu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w: Pentagon 12"/>
          <p:cNvSpPr/>
          <p:nvPr/>
        </p:nvSpPr>
        <p:spPr>
          <a:xfrm>
            <a:off x="627434" y="1781337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Chevron 6"/>
          <p:cNvSpPr/>
          <p:nvPr/>
        </p:nvSpPr>
        <p:spPr>
          <a:xfrm>
            <a:off x="1955601" y="1771811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80" y="3103957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7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1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2" y="3103957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1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7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1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4" y="3103957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20" y="1771810"/>
            <a:ext cx="1296219" cy="1332943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7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61" y="1781336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5"/>
            <a:ext cx="1160050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30" y="1781336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7" y="3175965"/>
            <a:ext cx="1132521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31" y="1781336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5"/>
            <a:ext cx="1108230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8" y="1781336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5" y="3175965"/>
            <a:ext cx="1147237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7" y="1781336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5"/>
            <a:ext cx="1160050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9" y="1781336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80" y="3175965"/>
            <a:ext cx="1160050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913322" y="5999999"/>
            <a:ext cx="5417462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675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tx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36" name="Rectangle 35"/>
          <p:cNvSpPr/>
          <p:nvPr userDrawn="1"/>
        </p:nvSpPr>
        <p:spPr>
          <a:xfrm>
            <a:off x="0" y="2617"/>
            <a:ext cx="21705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6631B1D1-A4AF-5A4F-AA8D-3ED665295FB6}"/>
              </a:ext>
            </a:extLst>
          </p:cNvPr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tx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D8CA1BAE-3390-A24A-B354-618F9105F3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76748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177796"/>
            <a:ext cx="7919047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BDB8BCC-503F-6947-AADB-55DBAB724E7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7436" y="1828801"/>
            <a:ext cx="7919047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350">
                <a:solidFill>
                  <a:schemeClr val="tx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5372DE5-915D-AC48-A6D8-041459665B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585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ext White+Orange 2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872568E2-A075-0C45-BC59-982A1456C02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7436" y="1828801"/>
            <a:ext cx="3834782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350">
                <a:solidFill>
                  <a:schemeClr val="tx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177796"/>
            <a:ext cx="7919047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CA2F40E4-FD31-4047-96F3-EF1A519F5D2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11700" y="1828801"/>
            <a:ext cx="3834782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350">
                <a:solidFill>
                  <a:schemeClr val="tx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3BFCD39-B06E-EE4A-8412-C69DFCEA4E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248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177796"/>
            <a:ext cx="7919047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5531371" y="1828799"/>
            <a:ext cx="3015110" cy="402682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C61B22E9-ADF0-FE46-B44D-129F5FED456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7436" y="1828801"/>
            <a:ext cx="4572718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350">
                <a:solidFill>
                  <a:schemeClr val="tx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FA9A331-EC15-DC4F-A398-673FFBE810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645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145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5" y="1699590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3322" y="5999999"/>
            <a:ext cx="5417462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675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8FDEB04-5BAA-1448-B4B9-1BAF21C3E1B1}"/>
              </a:ext>
            </a:extLst>
          </p:cNvPr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78C5E05-88A4-0848-85F9-34755F7F5A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7363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5" y="1699590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3322" y="5999999"/>
            <a:ext cx="5417462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675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6DB3ED2D-CF81-0649-819D-E2DE24E6B515}"/>
              </a:ext>
            </a:extLst>
          </p:cNvPr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5EB4DD-DEEF-5948-A845-5A4715FDFB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60107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Arrow: Pentagon 12"/>
          <p:cNvSpPr/>
          <p:nvPr/>
        </p:nvSpPr>
        <p:spPr>
          <a:xfrm>
            <a:off x="627434" y="1781337"/>
            <a:ext cx="1475370" cy="1322623"/>
          </a:xfrm>
          <a:prstGeom prst="homePlate">
            <a:avLst>
              <a:gd name="adj" fmla="val 19033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Chevron 6"/>
          <p:cNvSpPr/>
          <p:nvPr/>
        </p:nvSpPr>
        <p:spPr>
          <a:xfrm>
            <a:off x="1955601" y="1771811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80" y="3103957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7"/>
            <a:ext cx="1222958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20000"/>
              <a:lumOff val="80000"/>
              <a:alpha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1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>
              <a:alpha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2" y="3103957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40000"/>
              <a:lumOff val="60000"/>
              <a:alpha val="7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1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7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1"/>
            <a:ext cx="1493862" cy="1332148"/>
          </a:xfrm>
          <a:prstGeom prst="chevron">
            <a:avLst>
              <a:gd name="adj" fmla="val 20758"/>
            </a:avLst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4" y="3103957"/>
            <a:ext cx="1225550" cy="2009876"/>
          </a:xfrm>
          <a:prstGeom prst="chevron">
            <a:avLst>
              <a:gd name="adj" fmla="val 0"/>
            </a:avLst>
          </a:prstGeom>
          <a:solidFill>
            <a:schemeClr val="accent2">
              <a:alpha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20" y="1771810"/>
            <a:ext cx="1296219" cy="1332943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7"/>
            <a:ext cx="1296182" cy="2009876"/>
          </a:xfrm>
          <a:prstGeom prst="chevron">
            <a:avLst>
              <a:gd name="adj" fmla="val 0"/>
            </a:avLst>
          </a:prstGeom>
          <a:solidFill>
            <a:schemeClr val="accent2">
              <a:alpha val="7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61" y="1781336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5"/>
            <a:ext cx="1160050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30" y="1781336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7" y="3175965"/>
            <a:ext cx="1132521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31" y="1781336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5"/>
            <a:ext cx="1108230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8" y="1781336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5" y="3175965"/>
            <a:ext cx="1147237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7" y="1781336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5"/>
            <a:ext cx="1160050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9" y="1781336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80" y="3175965"/>
            <a:ext cx="1160050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913322" y="5999999"/>
            <a:ext cx="5416640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675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accent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37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3ABC61E2-ACC7-2B43-B926-61CC3FDC380A}"/>
              </a:ext>
            </a:extLst>
          </p:cNvPr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384AF947-526E-414B-BEA6-05B92DFD36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51985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Layout: 0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2"/>
              </a:solidFill>
              <a:latin typeface="+mn-lt"/>
            </a:endParaRP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177796"/>
            <a:ext cx="7919047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627436" y="1828801"/>
            <a:ext cx="7919047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350">
                <a:solidFill>
                  <a:schemeClr val="tx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FAEDBD-E49F-9F4E-AD30-C0A15E676E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802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0373C16E-4672-1740-A5BB-D8A8ED8EAAF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7436" y="1828801"/>
            <a:ext cx="3834782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350">
                <a:solidFill>
                  <a:schemeClr val="tx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177796"/>
            <a:ext cx="7919047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2"/>
              </a:solidFill>
              <a:latin typeface="+mn-lt"/>
            </a:endParaRP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4711699" y="1828801"/>
            <a:ext cx="3834782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tx1"/>
              </a:buClr>
              <a:buFont typeface="System Font Regular"/>
              <a:buChar char="−"/>
              <a:defRPr sz="1350">
                <a:solidFill>
                  <a:schemeClr val="tx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tx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tx1"/>
              </a:buClr>
              <a:buFont typeface="System Font Regular"/>
              <a:buChar char="−"/>
              <a:defRPr sz="1200">
                <a:solidFill>
                  <a:schemeClr val="tx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tx1"/>
              </a:buClr>
              <a:buFont typeface="System Font Regular"/>
              <a:buChar char="−"/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BC84F97-C90B-C14A-A2C7-D55E8E5EE5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107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Section 1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054" y="0"/>
            <a:ext cx="892848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0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bg2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AED6370-4F07-5D41-8CB0-5ED304C96E7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081549"/>
      </p:ext>
    </p:extLst>
  </p:cSld>
  <p:clrMapOvr>
    <a:masterClrMapping/>
  </p:clrMapOvr>
  <p:hf sldNum="0" hdr="0" dt="0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MWF Text White+Blu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6" y="177796"/>
            <a:ext cx="7919047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2"/>
              </a:solidFill>
              <a:latin typeface="+mn-lt"/>
            </a:endParaRP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9"/>
          </p:nvPr>
        </p:nvSpPr>
        <p:spPr>
          <a:xfrm>
            <a:off x="5531371" y="1828799"/>
            <a:ext cx="3015110" cy="4026824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63405EC4-86C2-CD43-93DB-AAA42622A8D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7436" y="1828801"/>
            <a:ext cx="4573739" cy="4026823"/>
          </a:xfrm>
        </p:spPr>
        <p:txBody>
          <a:bodyPr>
            <a:normAutofit/>
          </a:bodyPr>
          <a:lstStyle>
            <a:lvl1pPr marL="128585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>
                <a:schemeClr val="bg2"/>
              </a:buClr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</a:defRPr>
            </a:lvl1pPr>
            <a:lvl2pPr marL="258360" indent="-129776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350">
                <a:solidFill>
                  <a:schemeClr val="tx1"/>
                </a:solidFill>
              </a:defRPr>
            </a:lvl2pPr>
            <a:lvl3pPr marL="386944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3pPr>
            <a:lvl4pPr marL="515528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200">
                <a:solidFill>
                  <a:schemeClr val="tx1"/>
                </a:solidFill>
              </a:defRPr>
            </a:lvl4pPr>
            <a:lvl5pPr marL="644113" indent="-128585">
              <a:lnSpc>
                <a:spcPct val="100000"/>
              </a:lnSpc>
              <a:spcBef>
                <a:spcPts val="600"/>
              </a:spcBef>
              <a:spcAft>
                <a:spcPts val="450"/>
              </a:spcAft>
              <a:buClrTx/>
              <a:buFont typeface="LucidaGrande" charset="0"/>
              <a:buChar char="-"/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BA9DC1D-D5B3-DA44-B546-4621715D85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949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Table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ble Placeholder 3"/>
          <p:cNvSpPr>
            <a:spLocks noGrp="1"/>
          </p:cNvSpPr>
          <p:nvPr>
            <p:ph type="tbl" sz="quarter" idx="22"/>
          </p:nvPr>
        </p:nvSpPr>
        <p:spPr>
          <a:xfrm>
            <a:off x="627435" y="1699590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6196" y="5999999"/>
            <a:ext cx="5414588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675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B5C51487-24C2-B84A-A104-10B8FEC27838}"/>
              </a:ext>
            </a:extLst>
          </p:cNvPr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9C5F04-0BA7-1F45-BE7F-5F4C627E46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07525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Graph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5" y="1699590"/>
            <a:ext cx="8091115" cy="4054959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916196" y="5999999"/>
            <a:ext cx="5414588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675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9E9A14C-4F68-2C46-AB13-0DE06F3FF124}"/>
              </a:ext>
            </a:extLst>
          </p:cNvPr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3CA793D-5F3E-BA49-8766-AD140E9CF7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7216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Arrow Chart - Te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Arrow: Pentagon 12"/>
          <p:cNvSpPr/>
          <p:nvPr/>
        </p:nvSpPr>
        <p:spPr>
          <a:xfrm>
            <a:off x="627434" y="1781337"/>
            <a:ext cx="1475370" cy="1322623"/>
          </a:xfrm>
          <a:prstGeom prst="homePlate">
            <a:avLst>
              <a:gd name="adj" fmla="val 19033"/>
            </a:avLst>
          </a:prstGeom>
          <a:solidFill>
            <a:srgbClr val="9CDC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Chevron 6"/>
          <p:cNvSpPr/>
          <p:nvPr/>
        </p:nvSpPr>
        <p:spPr>
          <a:xfrm>
            <a:off x="1955601" y="1771811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72CECC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Chevron 6"/>
          <p:cNvSpPr/>
          <p:nvPr/>
        </p:nvSpPr>
        <p:spPr>
          <a:xfrm>
            <a:off x="1953580" y="3103957"/>
            <a:ext cx="1225550" cy="2009876"/>
          </a:xfrm>
          <a:prstGeom prst="chevron">
            <a:avLst>
              <a:gd name="adj" fmla="val 0"/>
            </a:avLst>
          </a:prstGeom>
          <a:solidFill>
            <a:srgbClr val="DFF5F3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Chevron 6"/>
          <p:cNvSpPr/>
          <p:nvPr/>
        </p:nvSpPr>
        <p:spPr>
          <a:xfrm>
            <a:off x="627434" y="3103957"/>
            <a:ext cx="1222958" cy="2009876"/>
          </a:xfrm>
          <a:prstGeom prst="chevron">
            <a:avLst>
              <a:gd name="adj" fmla="val 0"/>
            </a:avLst>
          </a:prstGeom>
          <a:solidFill>
            <a:srgbClr val="EDF9F8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Chevron 6"/>
          <p:cNvSpPr/>
          <p:nvPr/>
        </p:nvSpPr>
        <p:spPr>
          <a:xfrm>
            <a:off x="3294323" y="1771811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4ABDBC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Chevron 6"/>
          <p:cNvSpPr/>
          <p:nvPr/>
        </p:nvSpPr>
        <p:spPr>
          <a:xfrm>
            <a:off x="3292302" y="3103957"/>
            <a:ext cx="1225550" cy="2009876"/>
          </a:xfrm>
          <a:prstGeom prst="chevron">
            <a:avLst>
              <a:gd name="adj" fmla="val 0"/>
            </a:avLst>
          </a:prstGeom>
          <a:solidFill>
            <a:srgbClr val="CDEFEC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Chevron 6"/>
          <p:cNvSpPr/>
          <p:nvPr/>
        </p:nvSpPr>
        <p:spPr>
          <a:xfrm>
            <a:off x="4620232" y="1771811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88FEA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Chevron 6"/>
          <p:cNvSpPr/>
          <p:nvPr/>
        </p:nvSpPr>
        <p:spPr>
          <a:xfrm>
            <a:off x="4618210" y="3103957"/>
            <a:ext cx="1225550" cy="2009876"/>
          </a:xfrm>
          <a:prstGeom prst="chevron">
            <a:avLst>
              <a:gd name="adj" fmla="val 0"/>
            </a:avLst>
          </a:prstGeom>
          <a:solidFill>
            <a:srgbClr val="B6E8E3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Chevron 6"/>
          <p:cNvSpPr/>
          <p:nvPr/>
        </p:nvSpPr>
        <p:spPr>
          <a:xfrm>
            <a:off x="5945795" y="1771811"/>
            <a:ext cx="1493862" cy="1332148"/>
          </a:xfrm>
          <a:prstGeom prst="chevron">
            <a:avLst>
              <a:gd name="adj" fmla="val 20758"/>
            </a:avLst>
          </a:prstGeom>
          <a:solidFill>
            <a:srgbClr val="0676C2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Chevron 6"/>
          <p:cNvSpPr/>
          <p:nvPr/>
        </p:nvSpPr>
        <p:spPr>
          <a:xfrm>
            <a:off x="5943774" y="3103957"/>
            <a:ext cx="1225550" cy="2009876"/>
          </a:xfrm>
          <a:prstGeom prst="chevron">
            <a:avLst>
              <a:gd name="adj" fmla="val 0"/>
            </a:avLst>
          </a:prstGeom>
          <a:solidFill>
            <a:srgbClr val="9FE1DB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Chevron 6"/>
          <p:cNvSpPr/>
          <p:nvPr/>
        </p:nvSpPr>
        <p:spPr>
          <a:xfrm>
            <a:off x="7288820" y="1771810"/>
            <a:ext cx="1296219" cy="1332943"/>
          </a:xfrm>
          <a:custGeom>
            <a:avLst/>
            <a:gdLst>
              <a:gd name="connsiteX0" fmla="*/ 0 w 1493862"/>
              <a:gd name="connsiteY0" fmla="*/ 0 h 1332148"/>
              <a:gd name="connsiteX1" fmla="*/ 1217335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17335 w 1493862"/>
              <a:gd name="connsiteY3" fmla="*/ 1332148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493862"/>
              <a:gd name="connsiteY0" fmla="*/ 0 h 1332148"/>
              <a:gd name="connsiteX1" fmla="*/ 1295916 w 1493862"/>
              <a:gd name="connsiteY1" fmla="*/ 0 h 1332148"/>
              <a:gd name="connsiteX2" fmla="*/ 1493862 w 1493862"/>
              <a:gd name="connsiteY2" fmla="*/ 666074 h 1332148"/>
              <a:gd name="connsiteX3" fmla="*/ 1293535 w 1493862"/>
              <a:gd name="connsiteY3" fmla="*/ 1329767 h 1332148"/>
              <a:gd name="connsiteX4" fmla="*/ 0 w 1493862"/>
              <a:gd name="connsiteY4" fmla="*/ 1332148 h 1332148"/>
              <a:gd name="connsiteX5" fmla="*/ 276527 w 1493862"/>
              <a:gd name="connsiteY5" fmla="*/ 666074 h 1332148"/>
              <a:gd name="connsiteX6" fmla="*/ 0 w 1493862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148"/>
              <a:gd name="connsiteX1" fmla="*/ 1295916 w 1296219"/>
              <a:gd name="connsiteY1" fmla="*/ 0 h 1332148"/>
              <a:gd name="connsiteX2" fmla="*/ 1296219 w 1296219"/>
              <a:gd name="connsiteY2" fmla="*/ 661312 h 1332148"/>
              <a:gd name="connsiteX3" fmla="*/ 1293535 w 1296219"/>
              <a:gd name="connsiteY3" fmla="*/ 1329767 h 1332148"/>
              <a:gd name="connsiteX4" fmla="*/ 0 w 1296219"/>
              <a:gd name="connsiteY4" fmla="*/ 1332148 h 1332148"/>
              <a:gd name="connsiteX5" fmla="*/ 276527 w 1296219"/>
              <a:gd name="connsiteY5" fmla="*/ 666074 h 1332148"/>
              <a:gd name="connsiteX6" fmla="*/ 0 w 1296219"/>
              <a:gd name="connsiteY6" fmla="*/ 0 h 1332148"/>
              <a:gd name="connsiteX0" fmla="*/ 0 w 1296219"/>
              <a:gd name="connsiteY0" fmla="*/ 0 h 1332942"/>
              <a:gd name="connsiteX1" fmla="*/ 1295916 w 1296219"/>
              <a:gd name="connsiteY1" fmla="*/ 0 h 1332942"/>
              <a:gd name="connsiteX2" fmla="*/ 1296219 w 1296219"/>
              <a:gd name="connsiteY2" fmla="*/ 661312 h 1332942"/>
              <a:gd name="connsiteX3" fmla="*/ 1293535 w 1296219"/>
              <a:gd name="connsiteY3" fmla="*/ 1332942 h 1332942"/>
              <a:gd name="connsiteX4" fmla="*/ 0 w 1296219"/>
              <a:gd name="connsiteY4" fmla="*/ 1332148 h 1332942"/>
              <a:gd name="connsiteX5" fmla="*/ 276527 w 1296219"/>
              <a:gd name="connsiteY5" fmla="*/ 666074 h 1332942"/>
              <a:gd name="connsiteX6" fmla="*/ 0 w 1296219"/>
              <a:gd name="connsiteY6" fmla="*/ 0 h 1332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96219" h="1332942">
                <a:moveTo>
                  <a:pt x="0" y="0"/>
                </a:moveTo>
                <a:lnTo>
                  <a:pt x="1295916" y="0"/>
                </a:lnTo>
                <a:lnTo>
                  <a:pt x="1296219" y="661312"/>
                </a:lnTo>
                <a:cubicBezTo>
                  <a:pt x="1295324" y="884130"/>
                  <a:pt x="1294430" y="1110124"/>
                  <a:pt x="1293535" y="1332942"/>
                </a:cubicBezTo>
                <a:lnTo>
                  <a:pt x="0" y="1332148"/>
                </a:lnTo>
                <a:lnTo>
                  <a:pt x="276527" y="666074"/>
                </a:lnTo>
                <a:lnTo>
                  <a:pt x="0" y="0"/>
                </a:lnTo>
                <a:close/>
              </a:path>
            </a:pathLst>
          </a:custGeom>
          <a:solidFill>
            <a:srgbClr val="044C7F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Chevron 6"/>
          <p:cNvSpPr/>
          <p:nvPr/>
        </p:nvSpPr>
        <p:spPr>
          <a:xfrm>
            <a:off x="7286797" y="3103957"/>
            <a:ext cx="1296182" cy="2009876"/>
          </a:xfrm>
          <a:prstGeom prst="chevron">
            <a:avLst>
              <a:gd name="adj" fmla="val 0"/>
            </a:avLst>
          </a:prstGeom>
          <a:solidFill>
            <a:srgbClr val="8ADAD2"/>
          </a:solidFill>
          <a:ln w="9525" cap="flat" cmpd="sng" algn="ctr">
            <a:noFill/>
            <a:prstDash val="solid"/>
          </a:ln>
          <a:effectLst/>
        </p:spPr>
        <p:txBody>
          <a:bodyPr vert="vert270" lIns="157734" rtlCol="0" anchor="t" anchorCtr="0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5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713161" y="1781336"/>
            <a:ext cx="1312271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0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713160" y="3175965"/>
            <a:ext cx="1160050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2293130" y="1781336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2042307" y="3175965"/>
            <a:ext cx="1132521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5"/>
          </p:nvPr>
        </p:nvSpPr>
        <p:spPr>
          <a:xfrm>
            <a:off x="3643331" y="1781336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392506" y="3175965"/>
            <a:ext cx="1108230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7"/>
          </p:nvPr>
        </p:nvSpPr>
        <p:spPr>
          <a:xfrm>
            <a:off x="4947348" y="1781336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4"/>
          <p:cNvSpPr>
            <a:spLocks noGrp="1"/>
          </p:cNvSpPr>
          <p:nvPr>
            <p:ph type="body" sz="quarter" idx="28"/>
          </p:nvPr>
        </p:nvSpPr>
        <p:spPr>
          <a:xfrm>
            <a:off x="4696525" y="3175965"/>
            <a:ext cx="1147237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4"/>
          <p:cNvSpPr>
            <a:spLocks noGrp="1"/>
          </p:cNvSpPr>
          <p:nvPr>
            <p:ph type="body" sz="quarter" idx="29"/>
          </p:nvPr>
        </p:nvSpPr>
        <p:spPr>
          <a:xfrm>
            <a:off x="6260097" y="1781336"/>
            <a:ext cx="1167447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4"/>
          <p:cNvSpPr>
            <a:spLocks noGrp="1"/>
          </p:cNvSpPr>
          <p:nvPr>
            <p:ph type="body" sz="quarter" idx="30"/>
          </p:nvPr>
        </p:nvSpPr>
        <p:spPr>
          <a:xfrm>
            <a:off x="6009273" y="3175965"/>
            <a:ext cx="1160050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Text Placeholder 4"/>
          <p:cNvSpPr>
            <a:spLocks noGrp="1"/>
          </p:cNvSpPr>
          <p:nvPr>
            <p:ph type="body" sz="quarter" idx="31"/>
          </p:nvPr>
        </p:nvSpPr>
        <p:spPr>
          <a:xfrm>
            <a:off x="7625979" y="1781336"/>
            <a:ext cx="957002" cy="1322621"/>
          </a:xfrm>
        </p:spPr>
        <p:txBody>
          <a:bodyPr anchor="ctr">
            <a:noAutofit/>
          </a:bodyPr>
          <a:lstStyle>
            <a:lvl1pPr marL="0" indent="0">
              <a:buNone/>
              <a:defRPr sz="1125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7346580" y="3175965"/>
            <a:ext cx="1160050" cy="1937867"/>
          </a:xfrm>
        </p:spPr>
        <p:txBody>
          <a:bodyPr anchor="t">
            <a:noAutofit/>
          </a:bodyPr>
          <a:lstStyle>
            <a:lvl1pPr marL="0" indent="0">
              <a:buNone/>
              <a:defRPr sz="900">
                <a:solidFill>
                  <a:srgbClr val="4C515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"/>
          <p:cNvSpPr>
            <a:spLocks noGrp="1"/>
          </p:cNvSpPr>
          <p:nvPr>
            <p:ph type="body" sz="quarter" idx="33" hasCustomPrompt="1"/>
          </p:nvPr>
        </p:nvSpPr>
        <p:spPr>
          <a:xfrm>
            <a:off x="2916196" y="5999999"/>
            <a:ext cx="5414588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675" spc="0">
                <a:solidFill>
                  <a:srgbClr val="676E7B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3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8091114" cy="246931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975" b="1" spc="75" baseline="0">
                <a:solidFill>
                  <a:schemeClr val="bg2"/>
                </a:solidFill>
                <a:latin typeface="Trebuchet MS" charset="0"/>
                <a:ea typeface="Trebuchet MS" charset="0"/>
                <a:cs typeface="Trebuchet MS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  <p:sp>
        <p:nvSpPr>
          <p:cNvPr id="36" name="Title 1"/>
          <p:cNvSpPr>
            <a:spLocks noGrp="1"/>
          </p:cNvSpPr>
          <p:nvPr>
            <p:ph type="ctrTitle"/>
          </p:nvPr>
        </p:nvSpPr>
        <p:spPr>
          <a:xfrm>
            <a:off x="627436" y="514555"/>
            <a:ext cx="7919047" cy="1185035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400" b="1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32A56FCC-D84D-3144-A21B-E9E8F7173EDB}"/>
              </a:ext>
            </a:extLst>
          </p:cNvPr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2"/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2"/>
              </a:solidFill>
              <a:latin typeface="+mn-lt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575E8259-6BBD-4242-B8E1-164D41E8E2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75" y="5984044"/>
            <a:ext cx="1631950" cy="101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40670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5" y="800709"/>
            <a:ext cx="8295992" cy="328831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564057"/>
            <a:ext cx="891540" cy="118872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80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9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21" y="5426342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675" b="0" spc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accent1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4B41F59-26EB-4D4C-99C1-441874676EE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  |  Meeting Date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7108DFBB-FDF0-7445-A1F4-DBB3A13821B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09685"/>
            <a:ext cx="1379166" cy="55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53517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5" y="800709"/>
            <a:ext cx="8295992" cy="328831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80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9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21" y="5426342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675" b="0" spc="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accent2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accent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F89B0E1A-330F-AD47-8000-39F470766B49}"/>
              </a:ext>
            </a:extLst>
          </p:cNvPr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564057"/>
            <a:ext cx="891540" cy="118872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0004E8-A53A-E74B-863D-4C76ECA0622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  |  Meeting Date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93EAEE5-CAAD-2B4C-8927-3A792295E3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09685"/>
            <a:ext cx="1379166" cy="55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01042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5" y="800709"/>
            <a:ext cx="8295992" cy="328831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80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9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21" y="5426342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675" b="0" spc="0"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bg2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bg2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EB7DC451-71C5-5248-8165-C2525071B1D7}"/>
              </a:ext>
            </a:extLst>
          </p:cNvPr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564057"/>
            <a:ext cx="891540" cy="118872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FDDD365-28D1-A94F-A2AF-F4DE26151EA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  |  Meeting 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039692F-5D35-AB40-B11D-E4A16288FF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09685"/>
            <a:ext cx="1379166" cy="55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11502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5" y="800709"/>
            <a:ext cx="8295992" cy="328831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80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9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21" y="5426342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675" b="0" spc="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accent4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01DDBD65-6BB2-EA41-A18C-494A3B6D6988}"/>
              </a:ext>
            </a:extLst>
          </p:cNvPr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564057"/>
            <a:ext cx="891540" cy="118872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80E8636-C612-D74D-9ADB-20E1B76EF27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  |  Meeting 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0FC6F15-2F91-B84B-BA5A-D2E2513430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09685"/>
            <a:ext cx="1379166" cy="55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57200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MWF Quot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 userDrawn="1"/>
        </p:nvSpPr>
        <p:spPr>
          <a:xfrm>
            <a:off x="-1538" y="0"/>
            <a:ext cx="9145538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5" y="800709"/>
            <a:ext cx="8295992" cy="328831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additional sub text</a:t>
            </a:r>
          </a:p>
        </p:txBody>
      </p:sp>
      <p:sp>
        <p:nvSpPr>
          <p:cNvPr id="27" name="Text Placeholder 41"/>
          <p:cNvSpPr>
            <a:spLocks noGrp="1"/>
          </p:cNvSpPr>
          <p:nvPr>
            <p:ph type="body" sz="quarter" idx="13" hasCustomPrompt="1"/>
          </p:nvPr>
        </p:nvSpPr>
        <p:spPr>
          <a:xfrm>
            <a:off x="1519519" y="4564058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200" b="1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name of the person</a:t>
            </a:r>
          </a:p>
        </p:txBody>
      </p:sp>
      <p:sp>
        <p:nvSpPr>
          <p:cNvPr id="29" name="Text Placeholder 41"/>
          <p:cNvSpPr>
            <a:spLocks noGrp="1"/>
          </p:cNvSpPr>
          <p:nvPr>
            <p:ph type="body" sz="quarter" idx="14" hasCustomPrompt="1"/>
          </p:nvPr>
        </p:nvSpPr>
        <p:spPr>
          <a:xfrm>
            <a:off x="1519519" y="4848580"/>
            <a:ext cx="4114800" cy="39458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900" b="0" i="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designation</a:t>
            </a:r>
          </a:p>
        </p:txBody>
      </p:sp>
      <p:sp>
        <p:nvSpPr>
          <p:cNvPr id="18" name="Text Placeholder 41"/>
          <p:cNvSpPr>
            <a:spLocks noGrp="1"/>
          </p:cNvSpPr>
          <p:nvPr>
            <p:ph type="body" sz="quarter" idx="15" hasCustomPrompt="1"/>
          </p:nvPr>
        </p:nvSpPr>
        <p:spPr>
          <a:xfrm>
            <a:off x="1519521" y="5426342"/>
            <a:ext cx="3790789" cy="250929"/>
          </a:xfrm>
        </p:spPr>
        <p:txBody>
          <a:bodyPr anchor="t">
            <a:normAutofit/>
          </a:bodyPr>
          <a:lstStyle>
            <a:lvl1pPr marL="0" indent="0" algn="l">
              <a:lnSpc>
                <a:spcPct val="110000"/>
              </a:lnSpc>
              <a:buNone/>
              <a:defRPr sz="675" b="0" spc="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en-US"/>
              <a:t>Insert Source Info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480963" y="6288149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675" smtClean="0">
                <a:solidFill>
                  <a:schemeClr val="accent5">
                    <a:lumMod val="40000"/>
                    <a:lumOff val="60000"/>
                  </a:schemeClr>
                </a:solidFill>
                <a:latin typeface="+mn-lt"/>
              </a:rPr>
              <a:pPr algn="r"/>
              <a:t>‹#›</a:t>
            </a:fld>
            <a:endParaRPr lang="en-US" sz="675">
              <a:solidFill>
                <a:schemeClr val="accent5">
                  <a:lumMod val="40000"/>
                  <a:lumOff val="60000"/>
                </a:schemeClr>
              </a:solidFill>
              <a:latin typeface="+mn-lt"/>
            </a:endParaRP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6650C6E-B171-3143-B1D2-C74955A7BF72}"/>
              </a:ext>
            </a:extLst>
          </p:cNvPr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467544" y="4564057"/>
            <a:ext cx="891540" cy="1188720"/>
          </a:xfrm>
          <a:prstGeom prst="ellipse">
            <a:avLst/>
          </a:prstGeom>
          <a:ln w="25400">
            <a:noFill/>
          </a:ln>
        </p:spPr>
        <p:txBody>
          <a:bodyPr anchor="ctr"/>
          <a:lstStyle>
            <a:lvl1pPr marL="0" indent="0" algn="ctr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Bio Pic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68B7AC1-BDE9-E04D-96FA-757DBC52FC2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Meeting Name  |  Meeting Date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D825E8-BE6A-E447-A7A7-B77756C35A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467544" y="6109685"/>
            <a:ext cx="1379166" cy="55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52989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64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Section 1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4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4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E55082-BA53-1640-B33A-2AA9A294E74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689163"/>
      </p:ext>
    </p:extLst>
  </p:cSld>
  <p:clrMapOvr>
    <a:masterClrMapping/>
  </p:clrMapOvr>
  <p:hf sldNum="0" hdr="0" dt="0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59A1-E86C-47EF-AC3F-13CD4E74E247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61F1-A369-4C5B-9FD7-EDD1010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3329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59A1-E86C-47EF-AC3F-13CD4E74E247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61F1-A369-4C5B-9FD7-EDD1010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6131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59A1-E86C-47EF-AC3F-13CD4E74E247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61F1-A369-4C5B-9FD7-EDD1010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2283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59A1-E86C-47EF-AC3F-13CD4E74E247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61F1-A369-4C5B-9FD7-EDD1010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8048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59A1-E86C-47EF-AC3F-13CD4E74E247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61F1-A369-4C5B-9FD7-EDD1010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15516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59A1-E86C-47EF-AC3F-13CD4E74E247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61F1-A369-4C5B-9FD7-EDD1010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7596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59A1-E86C-47EF-AC3F-13CD4E74E247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61F1-A369-4C5B-9FD7-EDD1010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8344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59A1-E86C-47EF-AC3F-13CD4E74E247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61F1-A369-4C5B-9FD7-EDD1010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24596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59A1-E86C-47EF-AC3F-13CD4E74E247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61F1-A369-4C5B-9FD7-EDD1010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9777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59A1-E86C-47EF-AC3F-13CD4E74E247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61F1-A369-4C5B-9FD7-EDD1010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78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MWF Section 1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054" y="1138"/>
            <a:ext cx="8928484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7434" y="1381535"/>
            <a:ext cx="7772399" cy="49386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300" b="1" spc="0" baseline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INSERT SECTION NUMBER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0" hasCustomPrompt="1"/>
          </p:nvPr>
        </p:nvSpPr>
        <p:spPr>
          <a:xfrm>
            <a:off x="627435" y="3270684"/>
            <a:ext cx="7772399" cy="914400"/>
          </a:xfrm>
        </p:spPr>
        <p:txBody>
          <a:bodyPr>
            <a:normAutofit/>
          </a:bodyPr>
          <a:lstStyle>
            <a:lvl1pPr marL="0" indent="0">
              <a:buNone/>
              <a:defRPr sz="1600" spc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sub text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627435" y="1958976"/>
            <a:ext cx="7772400" cy="1310198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900" b="1" spc="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6">
                  <a:lumMod val="20000"/>
                  <a:lumOff val="80000"/>
                </a:schemeClr>
              </a:solidFill>
              <a:latin typeface="+mn-lt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03EBB16-AD77-3240-83A3-2F85443BF9A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t="12702" r="9131" b="32981"/>
          <a:stretch/>
        </p:blipFill>
        <p:spPr>
          <a:xfrm>
            <a:off x="627434" y="6183033"/>
            <a:ext cx="1379166" cy="41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848045"/>
      </p:ext>
    </p:extLst>
  </p:cSld>
  <p:clrMapOvr>
    <a:masterClrMapping/>
  </p:clrMapOvr>
  <p:hf sldNum="0" hdr="0" dt="0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59A1-E86C-47EF-AC3F-13CD4E74E247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C61F1-A369-4C5B-9FD7-EDD1010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3997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Graph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160765" y="345387"/>
            <a:ext cx="8412480" cy="822960"/>
          </a:xfrm>
          <a:effectLst/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200" spc="0" baseline="0">
                <a:solidFill>
                  <a:srgbClr val="4C515A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149948" y="1306135"/>
            <a:ext cx="8846134" cy="4103087"/>
          </a:xfrm>
        </p:spPr>
        <p:txBody>
          <a:bodyPr>
            <a:normAutofit/>
          </a:bodyPr>
          <a:lstStyle>
            <a:lvl1pPr>
              <a:defRPr sz="1300">
                <a:solidFill>
                  <a:srgbClr val="4C515A"/>
                </a:solidFill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158101" y="6093296"/>
            <a:ext cx="8837248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157150" y="5553236"/>
            <a:ext cx="8838199" cy="399999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02" y="6154621"/>
            <a:ext cx="1887231" cy="565379"/>
          </a:xfrm>
          <a:prstGeom prst="rect">
            <a:avLst/>
          </a:prstGeom>
        </p:spPr>
      </p:pic>
      <p:sp>
        <p:nvSpPr>
          <p:cNvPr id="8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426094" y="3153"/>
            <a:ext cx="1713988" cy="298476"/>
          </a:xfrm>
        </p:spPr>
        <p:txBody>
          <a:bodyPr anchor="ctr">
            <a:noAutofit/>
          </a:bodyPr>
          <a:lstStyle>
            <a:lvl1pPr marL="0" indent="0" algn="r">
              <a:buNone/>
              <a:defRPr sz="1000" b="1">
                <a:solidFill>
                  <a:srgbClr val="4C51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</a:t>
            </a:r>
            <a:fld id="{3B406555-91FE-4F2C-B289-054179A4C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8817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>
          <p15:clr>
            <a:srgbClr val="FBAE40"/>
          </p15:clr>
        </p15:guide>
        <p15:guide id="2" pos="96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Graph Layout: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158114" y="345387"/>
            <a:ext cx="8412480" cy="822960"/>
          </a:xfrm>
          <a:effectLst/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3200" spc="0" baseline="0">
                <a:solidFill>
                  <a:srgbClr val="4C515A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/>
              <a:t>Title</a:t>
            </a:r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158101" y="6093296"/>
            <a:ext cx="8837248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157150" y="5553236"/>
            <a:ext cx="8838199" cy="399999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7426094" y="3153"/>
            <a:ext cx="1713988" cy="298476"/>
          </a:xfrm>
        </p:spPr>
        <p:txBody>
          <a:bodyPr anchor="ctr">
            <a:noAutofit/>
          </a:bodyPr>
          <a:lstStyle>
            <a:lvl1pPr marL="0" indent="0" algn="r">
              <a:buNone/>
              <a:defRPr sz="1000" b="1">
                <a:solidFill>
                  <a:srgbClr val="4C51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</a:t>
            </a:r>
            <a:fld id="{3B406555-91FE-4F2C-B289-054179A4C52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02" y="6154621"/>
            <a:ext cx="1887231" cy="56537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quarter" idx="23"/>
          </p:nvPr>
        </p:nvSpPr>
        <p:spPr>
          <a:xfrm>
            <a:off x="152400" y="1420813"/>
            <a:ext cx="8842375" cy="3927475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3221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>
          <p15:clr>
            <a:srgbClr val="FBAE40"/>
          </p15:clr>
        </p15:guide>
        <p15:guide id="2" pos="9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3C9A03-64C1-41D8-AFC4-5DC62ED49E9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800" b="0" i="0" spc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B0B400-8AFB-49B4-BCDB-EFB0F1BDF25A}"/>
              </a:ext>
            </a:extLst>
          </p:cNvPr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C081D3CB-30D3-4E5B-ADBC-119D9A4C80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7" y="6345324"/>
            <a:ext cx="1476164" cy="468052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11570AE-1D78-C44B-A6C4-D0975EDB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49" y="347449"/>
            <a:ext cx="8412480" cy="822960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1800" b="0" i="0" spc="0">
                <a:solidFill>
                  <a:srgbClr val="4C515A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94BB07-DDCC-E14B-B782-C1005EDED0FE}"/>
              </a:ext>
            </a:extLst>
          </p:cNvPr>
          <p:cNvSpPr txBox="1"/>
          <p:nvPr userDrawn="1"/>
        </p:nvSpPr>
        <p:spPr>
          <a:xfrm>
            <a:off x="2059536" y="6467712"/>
            <a:ext cx="6400800" cy="24622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800" b="0" i="0" spc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David C. Radley et al., </a:t>
            </a:r>
            <a:r>
              <a:rPr lang="en-US" sz="800" b="0" i="1" spc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Achieving Racial and Ethnic Equity in U.S. Health Care: A Scorecard of State Performance </a:t>
            </a:r>
          </a:p>
          <a:p>
            <a:r>
              <a:rPr lang="en-US" sz="800" b="0" i="0" spc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(Commonwealth Fund, Nov. 2021).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477838" y="1136650"/>
            <a:ext cx="8316538" cy="4424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7426094" y="3153"/>
            <a:ext cx="1713988" cy="298476"/>
          </a:xfrm>
        </p:spPr>
        <p:txBody>
          <a:bodyPr anchor="ctr">
            <a:noAutofit/>
          </a:bodyPr>
          <a:lstStyle>
            <a:lvl1pPr marL="0" indent="0" algn="r">
              <a:buNone/>
              <a:defRPr sz="1000" b="1">
                <a:solidFill>
                  <a:srgbClr val="4C51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</a:t>
            </a:r>
            <a:fld id="{3B406555-91FE-4F2C-B289-054179A4C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375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>
          <p15:clr>
            <a:srgbClr val="FBAE40"/>
          </p15:clr>
        </p15:guide>
        <p15:guide id="2" pos="9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3C9A03-64C1-41D8-AFC4-5DC62ED49E9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697252"/>
            <a:ext cx="9001063" cy="495834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800" b="0" i="0" spc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81D3CB-30D3-4E5B-ADBC-119D9A4C805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35497" y="6345324"/>
            <a:ext cx="1476164" cy="468052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11570AE-1D78-C44B-A6C4-D0975EDB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49" y="347449"/>
            <a:ext cx="8412480" cy="822960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1800" b="0" i="0" spc="0">
                <a:solidFill>
                  <a:srgbClr val="4C515A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477838" y="1136650"/>
            <a:ext cx="8316538" cy="4424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7426094" y="3153"/>
            <a:ext cx="1713988" cy="298476"/>
          </a:xfrm>
        </p:spPr>
        <p:txBody>
          <a:bodyPr anchor="ctr">
            <a:noAutofit/>
          </a:bodyPr>
          <a:lstStyle>
            <a:lvl1pPr marL="0" indent="0" algn="r">
              <a:buNone/>
              <a:defRPr sz="1000" b="1">
                <a:solidFill>
                  <a:srgbClr val="4C515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</a:t>
            </a:r>
            <a:fld id="{3B406555-91FE-4F2C-B289-054179A4C5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58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">
          <p15:clr>
            <a:srgbClr val="FBAE40"/>
          </p15:clr>
        </p15:guide>
        <p15:guide id="2" pos="9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21.xml"/><Relationship Id="rId26" Type="http://schemas.openxmlformats.org/officeDocument/2006/relationships/slideLayout" Target="../slideLayouts/slideLayout29.xml"/><Relationship Id="rId3" Type="http://schemas.openxmlformats.org/officeDocument/2006/relationships/slideLayout" Target="../slideLayouts/slideLayout6.xml"/><Relationship Id="rId21" Type="http://schemas.openxmlformats.org/officeDocument/2006/relationships/slideLayout" Target="../slideLayouts/slideLayout24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25" Type="http://schemas.openxmlformats.org/officeDocument/2006/relationships/slideLayout" Target="../slideLayouts/slideLayout28.xml"/><Relationship Id="rId2" Type="http://schemas.openxmlformats.org/officeDocument/2006/relationships/slideLayout" Target="../slideLayouts/slideLayout5.xml"/><Relationship Id="rId16" Type="http://schemas.openxmlformats.org/officeDocument/2006/relationships/slideLayout" Target="../slideLayouts/slideLayout19.xml"/><Relationship Id="rId20" Type="http://schemas.openxmlformats.org/officeDocument/2006/relationships/slideLayout" Target="../slideLayouts/slideLayout23.xml"/><Relationship Id="rId29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2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23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13.xml"/><Relationship Id="rId19" Type="http://schemas.openxmlformats.org/officeDocument/2006/relationships/slideLayout" Target="../slideLayouts/slideLayout2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Relationship Id="rId22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26" Type="http://schemas.openxmlformats.org/officeDocument/2006/relationships/slideLayout" Target="../slideLayouts/slideLayout62.xml"/><Relationship Id="rId39" Type="http://schemas.openxmlformats.org/officeDocument/2006/relationships/slideLayout" Target="../slideLayouts/slideLayout75.xml"/><Relationship Id="rId3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57.xml"/><Relationship Id="rId34" Type="http://schemas.openxmlformats.org/officeDocument/2006/relationships/slideLayout" Target="../slideLayouts/slideLayout70.xml"/><Relationship Id="rId42" Type="http://schemas.openxmlformats.org/officeDocument/2006/relationships/slideLayout" Target="../slideLayouts/slideLayout78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5" Type="http://schemas.openxmlformats.org/officeDocument/2006/relationships/slideLayout" Target="../slideLayouts/slideLayout61.xml"/><Relationship Id="rId33" Type="http://schemas.openxmlformats.org/officeDocument/2006/relationships/slideLayout" Target="../slideLayouts/slideLayout69.xml"/><Relationship Id="rId38" Type="http://schemas.openxmlformats.org/officeDocument/2006/relationships/slideLayout" Target="../slideLayouts/slideLayout74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slideLayout" Target="../slideLayouts/slideLayout56.xml"/><Relationship Id="rId29" Type="http://schemas.openxmlformats.org/officeDocument/2006/relationships/slideLayout" Target="../slideLayouts/slideLayout65.xml"/><Relationship Id="rId41" Type="http://schemas.openxmlformats.org/officeDocument/2006/relationships/slideLayout" Target="../slideLayouts/slideLayout77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24" Type="http://schemas.openxmlformats.org/officeDocument/2006/relationships/slideLayout" Target="../slideLayouts/slideLayout60.xml"/><Relationship Id="rId32" Type="http://schemas.openxmlformats.org/officeDocument/2006/relationships/slideLayout" Target="../slideLayouts/slideLayout68.xml"/><Relationship Id="rId37" Type="http://schemas.openxmlformats.org/officeDocument/2006/relationships/slideLayout" Target="../slideLayouts/slideLayout73.xml"/><Relationship Id="rId40" Type="http://schemas.openxmlformats.org/officeDocument/2006/relationships/slideLayout" Target="../slideLayouts/slideLayout76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23" Type="http://schemas.openxmlformats.org/officeDocument/2006/relationships/slideLayout" Target="../slideLayouts/slideLayout59.xml"/><Relationship Id="rId28" Type="http://schemas.openxmlformats.org/officeDocument/2006/relationships/slideLayout" Target="../slideLayouts/slideLayout64.xml"/><Relationship Id="rId36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31" Type="http://schemas.openxmlformats.org/officeDocument/2006/relationships/slideLayout" Target="../slideLayouts/slideLayout67.xml"/><Relationship Id="rId44" Type="http://schemas.openxmlformats.org/officeDocument/2006/relationships/theme" Target="../theme/theme4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Relationship Id="rId22" Type="http://schemas.openxmlformats.org/officeDocument/2006/relationships/slideLayout" Target="../slideLayouts/slideLayout58.xml"/><Relationship Id="rId27" Type="http://schemas.openxmlformats.org/officeDocument/2006/relationships/slideLayout" Target="../slideLayouts/slideLayout63.xml"/><Relationship Id="rId30" Type="http://schemas.openxmlformats.org/officeDocument/2006/relationships/slideLayout" Target="../slideLayouts/slideLayout66.xml"/><Relationship Id="rId35" Type="http://schemas.openxmlformats.org/officeDocument/2006/relationships/slideLayout" Target="../slideLayouts/slideLayout71.xml"/><Relationship Id="rId43" Type="http://schemas.openxmlformats.org/officeDocument/2006/relationships/slideLayout" Target="../slideLayouts/slideLayout7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13" Type="http://schemas.openxmlformats.org/officeDocument/2006/relationships/slideLayout" Target="../slideLayouts/slideLayout92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1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Relationship Id="rId14" Type="http://schemas.openxmlformats.org/officeDocument/2006/relationships/slideLayout" Target="../slideLayouts/slideLayout9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7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5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325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l" defTabSz="514338" rtl="0" eaLnBrk="1" latinLnBrk="0" hangingPunct="1">
        <a:lnSpc>
          <a:spcPct val="86000"/>
        </a:lnSpc>
        <a:spcBef>
          <a:spcPct val="0"/>
        </a:spcBef>
        <a:buNone/>
        <a:defRPr sz="1350" b="0" i="0" kern="800" spc="-23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96439" indent="-96439" algn="l" defTabSz="51433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44" b="0" i="0" kern="800" spc="-6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193770" indent="-97332" algn="l" defTabSz="51433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675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290208" indent="-96439" algn="l" defTabSz="51433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675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386646" indent="-96439" algn="l" defTabSz="51433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675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483085" indent="-96439" algn="l" defTabSz="51433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675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414427" indent="-128585" algn="l" defTabSz="514338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8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8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8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8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2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1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9996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  <p:sldLayoutId id="2147483699" r:id="rId17"/>
    <p:sldLayoutId id="2147483700" r:id="rId18"/>
    <p:sldLayoutId id="2147483701" r:id="rId19"/>
    <p:sldLayoutId id="2147483702" r:id="rId20"/>
    <p:sldLayoutId id="2147483703" r:id="rId21"/>
    <p:sldLayoutId id="2147483704" r:id="rId22"/>
    <p:sldLayoutId id="2147483705" r:id="rId23"/>
    <p:sldLayoutId id="2147483706" r:id="rId24"/>
    <p:sldLayoutId id="2147483707" r:id="rId25"/>
    <p:sldLayoutId id="2147483708" r:id="rId26"/>
    <p:sldLayoutId id="2147483709" r:id="rId27"/>
    <p:sldLayoutId id="2147483711" r:id="rId28"/>
  </p:sldLayoutIdLst>
  <p:txStyles>
    <p:titleStyle>
      <a:lvl1pPr algn="ctr" defTabSz="914378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80" indent="-173034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925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371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817" indent="-171446" algn="l" defTabSz="91437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82880"/>
            <a:ext cx="8686800" cy="12279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STYLE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3784" y="6362748"/>
            <a:ext cx="731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i="0">
                <a:solidFill>
                  <a:srgbClr val="554D56"/>
                </a:solidFill>
                <a:latin typeface="Arial"/>
                <a:cs typeface="Arial"/>
              </a:defRPr>
            </a:lvl1pPr>
          </a:lstStyle>
          <a:p>
            <a:fld id="{C8146628-1A01-9741-8A8B-916D51547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08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</p:sldLayoutIdLst>
  <p:hf hdr="0" ftr="0" dt="0"/>
  <p:txStyles>
    <p:titleStyle>
      <a:lvl1pPr algn="l" defTabSz="914378" rtl="0" eaLnBrk="1" latinLnBrk="0" hangingPunct="1">
        <a:spcBef>
          <a:spcPct val="0"/>
        </a:spcBef>
        <a:buNone/>
        <a:defRPr sz="2500" b="1" kern="1200" baseline="0">
          <a:solidFill>
            <a:srgbClr val="19B9CA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marR="0" indent="0" algn="l" defTabSz="914378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lang="en-US" sz="2400" kern="1200" dirty="0" smtClean="0">
          <a:solidFill>
            <a:srgbClr val="554D56"/>
          </a:solidFill>
          <a:latin typeface="Arial" pitchFamily="34" charset="0"/>
          <a:ea typeface="+mn-ea"/>
          <a:cs typeface="Arial" pitchFamily="34" charset="0"/>
        </a:defRPr>
      </a:lvl1pPr>
      <a:lvl2pPr marL="742931" marR="0" indent="-285743" algn="l" defTabSz="914378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75000"/>
        <a:buFont typeface="Wingdings" panose="05000000000000000000" pitchFamily="2" charset="2"/>
        <a:buChar char="q"/>
        <a:tabLst/>
        <a:defRPr lang="en-US" sz="2400" kern="1200" dirty="0" smtClean="0">
          <a:solidFill>
            <a:srgbClr val="554D56"/>
          </a:solidFill>
          <a:latin typeface="Arial" pitchFamily="34" charset="0"/>
          <a:ea typeface="+mn-ea"/>
          <a:cs typeface="Arial" pitchFamily="34" charset="0"/>
        </a:defRPr>
      </a:lvl2pPr>
      <a:lvl3pPr marL="1258856" marR="0" indent="-225419" algn="l" defTabSz="914378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Wingdings" pitchFamily="2" charset="2"/>
        <a:buChar char="§"/>
        <a:tabLst/>
        <a:defRPr lang="en-US" sz="2400" kern="1200" dirty="0" smtClean="0">
          <a:solidFill>
            <a:srgbClr val="554D56"/>
          </a:solidFill>
          <a:latin typeface="Arial" pitchFamily="34" charset="0"/>
          <a:ea typeface="+mn-ea"/>
          <a:cs typeface="Arial" pitchFamily="34" charset="0"/>
        </a:defRPr>
      </a:lvl3pPr>
      <a:lvl4pPr marL="1657309" marR="0" indent="-173034" algn="l" defTabSz="914378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•"/>
        <a:tabLst/>
        <a:defRPr lang="en-US" sz="2400" kern="1200" dirty="0" smtClean="0">
          <a:solidFill>
            <a:srgbClr val="554D56"/>
          </a:solidFill>
          <a:latin typeface="Arial" pitchFamily="34" charset="0"/>
          <a:ea typeface="+mn-ea"/>
          <a:cs typeface="Arial" pitchFamily="34" charset="0"/>
        </a:defRPr>
      </a:lvl4pPr>
      <a:lvl5pPr marL="2057348" marR="0" indent="-228594" algn="l" defTabSz="914378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»"/>
        <a:tabLst/>
        <a:defRPr lang="en-US" sz="2400" kern="1200" dirty="0">
          <a:solidFill>
            <a:srgbClr val="554D56"/>
          </a:solidFill>
          <a:latin typeface="Arial" pitchFamily="34" charset="0"/>
          <a:ea typeface="+mn-ea"/>
          <a:cs typeface="Arial" pitchFamily="34" charset="0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6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C3CBA-F598-B045-B7B3-4ACA171A2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75200" y="621291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/>
                </a:solidFill>
              </a:defRPr>
            </a:lvl1pPr>
          </a:lstStyle>
          <a:p>
            <a:r>
              <a:rPr lang="en-US"/>
              <a:t>NAMD 2021 Fall Conference|  November 15, 2021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7601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  <p:sldLayoutId id="2147483737" r:id="rId18"/>
    <p:sldLayoutId id="2147483738" r:id="rId19"/>
    <p:sldLayoutId id="2147483739" r:id="rId20"/>
    <p:sldLayoutId id="2147483740" r:id="rId21"/>
    <p:sldLayoutId id="2147483741" r:id="rId22"/>
    <p:sldLayoutId id="2147483742" r:id="rId23"/>
    <p:sldLayoutId id="2147483743" r:id="rId24"/>
    <p:sldLayoutId id="2147483744" r:id="rId25"/>
    <p:sldLayoutId id="2147483745" r:id="rId26"/>
    <p:sldLayoutId id="2147483746" r:id="rId27"/>
    <p:sldLayoutId id="2147483747" r:id="rId28"/>
    <p:sldLayoutId id="2147483748" r:id="rId29"/>
    <p:sldLayoutId id="2147483749" r:id="rId30"/>
    <p:sldLayoutId id="2147483750" r:id="rId31"/>
    <p:sldLayoutId id="2147483751" r:id="rId32"/>
    <p:sldLayoutId id="2147483752" r:id="rId33"/>
    <p:sldLayoutId id="2147483753" r:id="rId34"/>
    <p:sldLayoutId id="2147483754" r:id="rId35"/>
    <p:sldLayoutId id="2147483755" r:id="rId36"/>
    <p:sldLayoutId id="2147483756" r:id="rId37"/>
    <p:sldLayoutId id="2147483757" r:id="rId38"/>
    <p:sldLayoutId id="2147483758" r:id="rId39"/>
    <p:sldLayoutId id="2147483759" r:id="rId40"/>
    <p:sldLayoutId id="2147483760" r:id="rId41"/>
    <p:sldLayoutId id="2147483761" r:id="rId42"/>
    <p:sldLayoutId id="2147483762" r:id="rId43"/>
  </p:sldLayoutIdLst>
  <p:hf sldNum="0" hdr="0" dt="0"/>
  <p:txStyles>
    <p:titleStyle>
      <a:lvl1pPr algn="ctr" defTabSz="685784" rtl="0" eaLnBrk="1" latinLnBrk="0" hangingPunct="1">
        <a:lnSpc>
          <a:spcPct val="86000"/>
        </a:lnSpc>
        <a:spcBef>
          <a:spcPct val="0"/>
        </a:spcBef>
        <a:buNone/>
        <a:defRPr sz="1575" kern="800" spc="-3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kern="800" spc="-8">
          <a:solidFill>
            <a:schemeClr val="tx1"/>
          </a:solidFill>
          <a:latin typeface="+mn-lt"/>
          <a:ea typeface="+mn-ea"/>
          <a:cs typeface="+mn-cs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kern="800">
          <a:solidFill>
            <a:schemeClr val="tx1"/>
          </a:solidFill>
          <a:latin typeface="+mn-lt"/>
          <a:ea typeface="+mn-ea"/>
          <a:cs typeface="+mn-cs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kern="800">
          <a:solidFill>
            <a:schemeClr val="tx1"/>
          </a:solidFill>
          <a:latin typeface="+mn-lt"/>
          <a:ea typeface="+mn-ea"/>
          <a:cs typeface="+mn-cs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kern="800">
          <a:solidFill>
            <a:schemeClr val="tx1"/>
          </a:solidFill>
          <a:latin typeface="+mn-lt"/>
          <a:ea typeface="+mn-ea"/>
          <a:cs typeface="+mn-cs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kern="8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C59A1-E86C-47EF-AC3F-13CD4E74E247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C61F1-A369-4C5B-9FD7-EDD101076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991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E22C8BF-A0CA-40EF-B884-5D1E0C2F3B6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2029" y="3747675"/>
            <a:ext cx="6116216" cy="367125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Trebuchet MS" panose="020B0603020202020204" pitchFamily="34" charset="0"/>
              </a:rPr>
              <a:t>December 1, 2021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3CE880F-2333-4931-901A-6EC6AC715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028" y="589086"/>
            <a:ext cx="7772400" cy="1434923"/>
          </a:xfrm>
        </p:spPr>
        <p:txBody>
          <a:bodyPr>
            <a:normAutofit/>
          </a:bodyPr>
          <a:lstStyle/>
          <a:p>
            <a:r>
              <a:rPr lang="en-US" sz="4900" spc="100" dirty="0"/>
              <a:t>Lessons in Resilience: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3D8CD945-12B4-4A05-B19E-AE07CAE97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2028" y="2024009"/>
            <a:ext cx="7133854" cy="1210016"/>
          </a:xfrm>
        </p:spPr>
        <p:txBody>
          <a:bodyPr>
            <a:noAutofit/>
          </a:bodyPr>
          <a:lstStyle/>
          <a:p>
            <a:r>
              <a:rPr lang="en-US" sz="4000" spc="100" dirty="0"/>
              <a:t>International Health Systems &amp; COVID-19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648625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6949" y="347449"/>
            <a:ext cx="8471236" cy="822960"/>
          </a:xfrm>
        </p:spPr>
        <p:txBody>
          <a:bodyPr>
            <a:noAutofit/>
          </a:bodyPr>
          <a:lstStyle/>
          <a:p>
            <a:r>
              <a:rPr lang="en-US" sz="2800" dirty="0"/>
              <a:t>COVID-19 Health Care Delivery Challenges &amp; Lessons Learned: Data</a:t>
            </a:r>
          </a:p>
        </p:txBody>
      </p:sp>
      <p:graphicFrame>
        <p:nvGraphicFramePr>
          <p:cNvPr id="68" name="Table Placeholder 5"/>
          <p:cNvGraphicFramePr>
            <a:graphicFrameLocks/>
          </p:cNvGraphicFramePr>
          <p:nvPr/>
        </p:nvGraphicFramePr>
        <p:xfrm>
          <a:off x="182673" y="1811623"/>
          <a:ext cx="8085027" cy="33598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1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219">
                <a:tc>
                  <a:txBody>
                    <a:bodyPr/>
                    <a:lstStyle/>
                    <a:p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308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3716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Existing data systems were not coordinated and interoperable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D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Difficulty monitoring local area delivery needs in real-time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C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Struggled to share information between government and delivery systems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6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3716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International Innovations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227010"/>
                  </a:ext>
                </a:extLst>
              </a:tr>
              <a:tr h="65658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3716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Government created central dashboard to help officials triage patients to hospitals based on available ICU beds and ventilators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Used existing partnership with researchers / universities to analyze COVID-19 data and predict possible scenarios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Hospitals shared status of patient and staff cases on internal board and on hospital website to support awareness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41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AEF">
                        <a:alpha val="41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4F7">
                        <a:alpha val="4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406295"/>
                  </a:ext>
                </a:extLst>
              </a:tr>
            </a:tbl>
          </a:graphicData>
        </a:graphic>
      </p:graphicFrame>
      <p:grpSp>
        <p:nvGrpSpPr>
          <p:cNvPr id="69" name="Group 10"/>
          <p:cNvGrpSpPr/>
          <p:nvPr/>
        </p:nvGrpSpPr>
        <p:grpSpPr>
          <a:xfrm>
            <a:off x="1362421" y="2163977"/>
            <a:ext cx="6905280" cy="353164"/>
            <a:chOff x="2193215" y="1015467"/>
            <a:chExt cx="5650097" cy="470885"/>
          </a:xfrm>
        </p:grpSpPr>
        <p:sp>
          <p:nvSpPr>
            <p:cNvPr id="70" name="Freeform 13"/>
            <p:cNvSpPr/>
            <p:nvPr/>
          </p:nvSpPr>
          <p:spPr>
            <a:xfrm>
              <a:off x="2193215" y="1015467"/>
              <a:ext cx="2171909" cy="470885"/>
            </a:xfrm>
            <a:custGeom>
              <a:avLst/>
              <a:gdLst>
                <a:gd name="connsiteX0" fmla="*/ 0 w 2171909"/>
                <a:gd name="connsiteY0" fmla="*/ 0 h 470885"/>
                <a:gd name="connsiteX1" fmla="*/ 1936467 w 2171909"/>
                <a:gd name="connsiteY1" fmla="*/ 0 h 470885"/>
                <a:gd name="connsiteX2" fmla="*/ 2171909 w 2171909"/>
                <a:gd name="connsiteY2" fmla="*/ 235443 h 470885"/>
                <a:gd name="connsiteX3" fmla="*/ 1936467 w 2171909"/>
                <a:gd name="connsiteY3" fmla="*/ 470885 h 470885"/>
                <a:gd name="connsiteX4" fmla="*/ 0 w 2171909"/>
                <a:gd name="connsiteY4" fmla="*/ 470885 h 470885"/>
                <a:gd name="connsiteX5" fmla="*/ 0 w 2171909"/>
                <a:gd name="connsiteY5" fmla="*/ 0 h 47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71909" h="470885">
                  <a:moveTo>
                    <a:pt x="0" y="0"/>
                  </a:moveTo>
                  <a:lnTo>
                    <a:pt x="1936467" y="0"/>
                  </a:lnTo>
                  <a:lnTo>
                    <a:pt x="2171909" y="235443"/>
                  </a:lnTo>
                  <a:lnTo>
                    <a:pt x="1936467" y="470885"/>
                  </a:lnTo>
                  <a:lnTo>
                    <a:pt x="0" y="4708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8A2A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008" tIns="32004" rIns="104293" bIns="32004" numCol="1" spcCol="1270" anchor="ctr" anchorCtr="0">
              <a:noAutofit/>
            </a:bodyPr>
            <a:lstStyle/>
            <a:p>
              <a:pPr marL="127397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Prepare</a:t>
              </a:r>
            </a:p>
          </p:txBody>
        </p:sp>
        <p:sp>
          <p:nvSpPr>
            <p:cNvPr id="71" name="Freeform 14"/>
            <p:cNvSpPr/>
            <p:nvPr/>
          </p:nvSpPr>
          <p:spPr>
            <a:xfrm>
              <a:off x="4041503" y="1015467"/>
              <a:ext cx="2171909" cy="470885"/>
            </a:xfrm>
            <a:custGeom>
              <a:avLst/>
              <a:gdLst>
                <a:gd name="connsiteX0" fmla="*/ 0 w 2171909"/>
                <a:gd name="connsiteY0" fmla="*/ 0 h 470885"/>
                <a:gd name="connsiteX1" fmla="*/ 1936467 w 2171909"/>
                <a:gd name="connsiteY1" fmla="*/ 0 h 470885"/>
                <a:gd name="connsiteX2" fmla="*/ 2171909 w 2171909"/>
                <a:gd name="connsiteY2" fmla="*/ 235443 h 470885"/>
                <a:gd name="connsiteX3" fmla="*/ 1936467 w 2171909"/>
                <a:gd name="connsiteY3" fmla="*/ 470885 h 470885"/>
                <a:gd name="connsiteX4" fmla="*/ 0 w 2171909"/>
                <a:gd name="connsiteY4" fmla="*/ 470885 h 470885"/>
                <a:gd name="connsiteX5" fmla="*/ 235443 w 2171909"/>
                <a:gd name="connsiteY5" fmla="*/ 235443 h 470885"/>
                <a:gd name="connsiteX6" fmla="*/ 0 w 2171909"/>
                <a:gd name="connsiteY6" fmla="*/ 0 h 47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1909" h="470885">
                  <a:moveTo>
                    <a:pt x="0" y="0"/>
                  </a:moveTo>
                  <a:lnTo>
                    <a:pt x="1936467" y="0"/>
                  </a:lnTo>
                  <a:lnTo>
                    <a:pt x="2171909" y="235443"/>
                  </a:lnTo>
                  <a:lnTo>
                    <a:pt x="1936467" y="470885"/>
                  </a:lnTo>
                  <a:lnTo>
                    <a:pt x="0" y="470885"/>
                  </a:lnTo>
                  <a:lnTo>
                    <a:pt x="235443" y="2354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4AC4C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72614"/>
                <a:satOff val="-4931"/>
                <a:lumOff val="9682"/>
                <a:alphaOff val="0"/>
              </a:schemeClr>
            </a:fillRef>
            <a:effectRef idx="1">
              <a:schemeClr val="accent2">
                <a:shade val="80000"/>
                <a:hueOff val="72614"/>
                <a:satOff val="-4931"/>
                <a:lumOff val="96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588" tIns="32004" rIns="192584" bIns="32004" numCol="1" spcCol="1270" anchor="ctr" anchorCtr="0">
              <a:noAutofit/>
            </a:bodyPr>
            <a:lstStyle/>
            <a:p>
              <a:pPr marL="84535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Respond</a:t>
              </a:r>
            </a:p>
          </p:txBody>
        </p:sp>
        <p:sp>
          <p:nvSpPr>
            <p:cNvPr id="72" name="Freeform 15"/>
            <p:cNvSpPr/>
            <p:nvPr/>
          </p:nvSpPr>
          <p:spPr>
            <a:xfrm>
              <a:off x="5889296" y="1015467"/>
              <a:ext cx="1954016" cy="470885"/>
            </a:xfrm>
            <a:custGeom>
              <a:avLst/>
              <a:gdLst>
                <a:gd name="connsiteX0" fmla="*/ 0 w 2171909"/>
                <a:gd name="connsiteY0" fmla="*/ 0 h 470885"/>
                <a:gd name="connsiteX1" fmla="*/ 1936467 w 2171909"/>
                <a:gd name="connsiteY1" fmla="*/ 0 h 470885"/>
                <a:gd name="connsiteX2" fmla="*/ 2171909 w 2171909"/>
                <a:gd name="connsiteY2" fmla="*/ 235443 h 470885"/>
                <a:gd name="connsiteX3" fmla="*/ 1936467 w 2171909"/>
                <a:gd name="connsiteY3" fmla="*/ 470885 h 470885"/>
                <a:gd name="connsiteX4" fmla="*/ 0 w 2171909"/>
                <a:gd name="connsiteY4" fmla="*/ 470885 h 470885"/>
                <a:gd name="connsiteX5" fmla="*/ 235443 w 2171909"/>
                <a:gd name="connsiteY5" fmla="*/ 235443 h 470885"/>
                <a:gd name="connsiteX6" fmla="*/ 0 w 2171909"/>
                <a:gd name="connsiteY6" fmla="*/ 0 h 47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1909" h="470885">
                  <a:moveTo>
                    <a:pt x="0" y="0"/>
                  </a:moveTo>
                  <a:lnTo>
                    <a:pt x="1936467" y="0"/>
                  </a:lnTo>
                  <a:lnTo>
                    <a:pt x="2171909" y="235443"/>
                  </a:lnTo>
                  <a:lnTo>
                    <a:pt x="1936467" y="470885"/>
                  </a:lnTo>
                  <a:lnTo>
                    <a:pt x="0" y="470885"/>
                  </a:lnTo>
                  <a:lnTo>
                    <a:pt x="235443" y="2354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0C580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145227"/>
                <a:satOff val="-9863"/>
                <a:lumOff val="19363"/>
                <a:alphaOff val="0"/>
              </a:schemeClr>
            </a:fillRef>
            <a:effectRef idx="1">
              <a:schemeClr val="accent2">
                <a:shade val="80000"/>
                <a:hueOff val="145227"/>
                <a:satOff val="-9863"/>
                <a:lumOff val="193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588" tIns="32004" rIns="192584" bIns="32004" numCol="1" spcCol="1270" anchor="ctr" anchorCtr="0">
              <a:noAutofit/>
            </a:bodyPr>
            <a:lstStyle/>
            <a:p>
              <a:pPr marL="41672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Sustain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7A7D5DB-C079-43BB-A9DD-1113297C9548}"/>
              </a:ext>
            </a:extLst>
          </p:cNvPr>
          <p:cNvSpPr/>
          <p:nvPr/>
        </p:nvSpPr>
        <p:spPr>
          <a:xfrm>
            <a:off x="7405117" y="2173502"/>
            <a:ext cx="862583" cy="329184"/>
          </a:xfrm>
          <a:prstGeom prst="rect">
            <a:avLst/>
          </a:prstGeom>
          <a:solidFill>
            <a:srgbClr val="E0C5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1F3B41B-C687-4ACC-A23B-2547EF4A2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19" y="2173502"/>
            <a:ext cx="1019317" cy="88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864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6949" y="347449"/>
            <a:ext cx="8471236" cy="822960"/>
          </a:xfrm>
        </p:spPr>
        <p:txBody>
          <a:bodyPr>
            <a:noAutofit/>
          </a:bodyPr>
          <a:lstStyle/>
          <a:p>
            <a:r>
              <a:rPr lang="en-US" sz="2800" dirty="0"/>
              <a:t>COVID-19 Health Care Delivery Challenges &amp; Lessons Learned: Communication</a:t>
            </a:r>
          </a:p>
        </p:txBody>
      </p:sp>
      <p:graphicFrame>
        <p:nvGraphicFramePr>
          <p:cNvPr id="68" name="Table Placeholder 5"/>
          <p:cNvGraphicFramePr>
            <a:graphicFrameLocks/>
          </p:cNvGraphicFramePr>
          <p:nvPr/>
        </p:nvGraphicFramePr>
        <p:xfrm>
          <a:off x="182673" y="1811623"/>
          <a:ext cx="8085027" cy="33449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1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219">
                <a:tc>
                  <a:txBody>
                    <a:bodyPr/>
                    <a:lstStyle/>
                    <a:p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826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3716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en-US" sz="13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Limited education on COVID-19 risk and safety procedures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7C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en-US" sz="13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Communication and information dissemination was fragmented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D7D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en-US" sz="13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Public confusion on        COVID-19 policy and regulations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3716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International Innovations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227010"/>
                  </a:ext>
                </a:extLst>
              </a:tr>
              <a:tr h="78634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3716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National government centralized communication to provide timely, accurate, and inclusive public health information 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Government coordinated multi-media campaign to share updates about COVID-19 cases, community prevalence, safety guidelines and regulations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National government held regular information sessions for clinicians to answer questions and provide guidance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41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AEF">
                        <a:alpha val="41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4F7">
                        <a:alpha val="4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406295"/>
                  </a:ext>
                </a:extLst>
              </a:tr>
            </a:tbl>
          </a:graphicData>
        </a:graphic>
      </p:graphicFrame>
      <p:grpSp>
        <p:nvGrpSpPr>
          <p:cNvPr id="69" name="Group 10"/>
          <p:cNvGrpSpPr/>
          <p:nvPr/>
        </p:nvGrpSpPr>
        <p:grpSpPr>
          <a:xfrm>
            <a:off x="1362421" y="2163977"/>
            <a:ext cx="6905280" cy="353164"/>
            <a:chOff x="2193215" y="1015467"/>
            <a:chExt cx="5650097" cy="470885"/>
          </a:xfrm>
        </p:grpSpPr>
        <p:sp>
          <p:nvSpPr>
            <p:cNvPr id="70" name="Freeform 13"/>
            <p:cNvSpPr/>
            <p:nvPr/>
          </p:nvSpPr>
          <p:spPr>
            <a:xfrm>
              <a:off x="2193215" y="1015467"/>
              <a:ext cx="2171909" cy="470885"/>
            </a:xfrm>
            <a:custGeom>
              <a:avLst/>
              <a:gdLst>
                <a:gd name="connsiteX0" fmla="*/ 0 w 2171909"/>
                <a:gd name="connsiteY0" fmla="*/ 0 h 470885"/>
                <a:gd name="connsiteX1" fmla="*/ 1936467 w 2171909"/>
                <a:gd name="connsiteY1" fmla="*/ 0 h 470885"/>
                <a:gd name="connsiteX2" fmla="*/ 2171909 w 2171909"/>
                <a:gd name="connsiteY2" fmla="*/ 235443 h 470885"/>
                <a:gd name="connsiteX3" fmla="*/ 1936467 w 2171909"/>
                <a:gd name="connsiteY3" fmla="*/ 470885 h 470885"/>
                <a:gd name="connsiteX4" fmla="*/ 0 w 2171909"/>
                <a:gd name="connsiteY4" fmla="*/ 470885 h 470885"/>
                <a:gd name="connsiteX5" fmla="*/ 0 w 2171909"/>
                <a:gd name="connsiteY5" fmla="*/ 0 h 47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71909" h="470885">
                  <a:moveTo>
                    <a:pt x="0" y="0"/>
                  </a:moveTo>
                  <a:lnTo>
                    <a:pt x="1936467" y="0"/>
                  </a:lnTo>
                  <a:lnTo>
                    <a:pt x="2171909" y="235443"/>
                  </a:lnTo>
                  <a:lnTo>
                    <a:pt x="1936467" y="470885"/>
                  </a:lnTo>
                  <a:lnTo>
                    <a:pt x="0" y="4708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13732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008" tIns="32004" rIns="104293" bIns="32004" numCol="1" spcCol="1270" anchor="ctr" anchorCtr="0">
              <a:noAutofit/>
            </a:bodyPr>
            <a:lstStyle/>
            <a:p>
              <a:pPr marL="127397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Prepare</a:t>
              </a:r>
            </a:p>
          </p:txBody>
        </p:sp>
        <p:sp>
          <p:nvSpPr>
            <p:cNvPr id="71" name="Freeform 14"/>
            <p:cNvSpPr/>
            <p:nvPr/>
          </p:nvSpPr>
          <p:spPr>
            <a:xfrm>
              <a:off x="4041503" y="1015467"/>
              <a:ext cx="2171909" cy="470885"/>
            </a:xfrm>
            <a:custGeom>
              <a:avLst/>
              <a:gdLst>
                <a:gd name="connsiteX0" fmla="*/ 0 w 2171909"/>
                <a:gd name="connsiteY0" fmla="*/ 0 h 470885"/>
                <a:gd name="connsiteX1" fmla="*/ 1936467 w 2171909"/>
                <a:gd name="connsiteY1" fmla="*/ 0 h 470885"/>
                <a:gd name="connsiteX2" fmla="*/ 2171909 w 2171909"/>
                <a:gd name="connsiteY2" fmla="*/ 235443 h 470885"/>
                <a:gd name="connsiteX3" fmla="*/ 1936467 w 2171909"/>
                <a:gd name="connsiteY3" fmla="*/ 470885 h 470885"/>
                <a:gd name="connsiteX4" fmla="*/ 0 w 2171909"/>
                <a:gd name="connsiteY4" fmla="*/ 470885 h 470885"/>
                <a:gd name="connsiteX5" fmla="*/ 235443 w 2171909"/>
                <a:gd name="connsiteY5" fmla="*/ 235443 h 470885"/>
                <a:gd name="connsiteX6" fmla="*/ 0 w 2171909"/>
                <a:gd name="connsiteY6" fmla="*/ 0 h 47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1909" h="470885">
                  <a:moveTo>
                    <a:pt x="0" y="0"/>
                  </a:moveTo>
                  <a:lnTo>
                    <a:pt x="1936467" y="0"/>
                  </a:lnTo>
                  <a:lnTo>
                    <a:pt x="2171909" y="235443"/>
                  </a:lnTo>
                  <a:lnTo>
                    <a:pt x="1936467" y="470885"/>
                  </a:lnTo>
                  <a:lnTo>
                    <a:pt x="0" y="470885"/>
                  </a:lnTo>
                  <a:lnTo>
                    <a:pt x="235443" y="2354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9514A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72614"/>
                <a:satOff val="-4931"/>
                <a:lumOff val="9682"/>
                <a:alphaOff val="0"/>
              </a:schemeClr>
            </a:fillRef>
            <a:effectRef idx="1">
              <a:schemeClr val="accent2">
                <a:shade val="80000"/>
                <a:hueOff val="72614"/>
                <a:satOff val="-4931"/>
                <a:lumOff val="96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588" tIns="32004" rIns="192584" bIns="32004" numCol="1" spcCol="1270" anchor="ctr" anchorCtr="0">
              <a:noAutofit/>
            </a:bodyPr>
            <a:lstStyle/>
            <a:p>
              <a:pPr marL="84535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Respond</a:t>
              </a:r>
            </a:p>
          </p:txBody>
        </p:sp>
        <p:sp>
          <p:nvSpPr>
            <p:cNvPr id="72" name="Freeform 15"/>
            <p:cNvSpPr/>
            <p:nvPr/>
          </p:nvSpPr>
          <p:spPr>
            <a:xfrm>
              <a:off x="5889296" y="1015467"/>
              <a:ext cx="1954016" cy="470885"/>
            </a:xfrm>
            <a:custGeom>
              <a:avLst/>
              <a:gdLst>
                <a:gd name="connsiteX0" fmla="*/ 0 w 2171909"/>
                <a:gd name="connsiteY0" fmla="*/ 0 h 470885"/>
                <a:gd name="connsiteX1" fmla="*/ 1936467 w 2171909"/>
                <a:gd name="connsiteY1" fmla="*/ 0 h 470885"/>
                <a:gd name="connsiteX2" fmla="*/ 2171909 w 2171909"/>
                <a:gd name="connsiteY2" fmla="*/ 235443 h 470885"/>
                <a:gd name="connsiteX3" fmla="*/ 1936467 w 2171909"/>
                <a:gd name="connsiteY3" fmla="*/ 470885 h 470885"/>
                <a:gd name="connsiteX4" fmla="*/ 0 w 2171909"/>
                <a:gd name="connsiteY4" fmla="*/ 470885 h 470885"/>
                <a:gd name="connsiteX5" fmla="*/ 235443 w 2171909"/>
                <a:gd name="connsiteY5" fmla="*/ 235443 h 470885"/>
                <a:gd name="connsiteX6" fmla="*/ 0 w 2171909"/>
                <a:gd name="connsiteY6" fmla="*/ 0 h 47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1909" h="470885">
                  <a:moveTo>
                    <a:pt x="0" y="0"/>
                  </a:moveTo>
                  <a:lnTo>
                    <a:pt x="1936467" y="0"/>
                  </a:lnTo>
                  <a:lnTo>
                    <a:pt x="2171909" y="235443"/>
                  </a:lnTo>
                  <a:lnTo>
                    <a:pt x="1936467" y="470885"/>
                  </a:lnTo>
                  <a:lnTo>
                    <a:pt x="0" y="470885"/>
                  </a:lnTo>
                  <a:lnTo>
                    <a:pt x="235443" y="2354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655C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145227"/>
                <a:satOff val="-9863"/>
                <a:lumOff val="19363"/>
                <a:alphaOff val="0"/>
              </a:schemeClr>
            </a:fillRef>
            <a:effectRef idx="1">
              <a:schemeClr val="accent2">
                <a:shade val="80000"/>
                <a:hueOff val="145227"/>
                <a:satOff val="-9863"/>
                <a:lumOff val="193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588" tIns="32004" rIns="192584" bIns="32004" numCol="1" spcCol="1270" anchor="ctr" anchorCtr="0">
              <a:noAutofit/>
            </a:bodyPr>
            <a:lstStyle/>
            <a:p>
              <a:pPr marL="41672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Sustain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7A7D5DB-C079-43BB-A9DD-1113297C9548}"/>
              </a:ext>
            </a:extLst>
          </p:cNvPr>
          <p:cNvSpPr/>
          <p:nvPr/>
        </p:nvSpPr>
        <p:spPr>
          <a:xfrm>
            <a:off x="7405117" y="2173502"/>
            <a:ext cx="862583" cy="329184"/>
          </a:xfrm>
          <a:prstGeom prst="rect">
            <a:avLst/>
          </a:prstGeom>
          <a:solidFill>
            <a:srgbClr val="5B65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BB3591A-7E2E-4D28-8D39-E39FA8287D7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44" r="6968"/>
          <a:stretch/>
        </p:blipFill>
        <p:spPr>
          <a:xfrm>
            <a:off x="85726" y="2226513"/>
            <a:ext cx="1200150" cy="924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501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C481079-47AB-4151-9CA1-9F95653F2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It’s </a:t>
            </a:r>
            <a:r>
              <a:rPr lang="en-US" sz="2800" dirty="0"/>
              <a:t>Not Over…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6402B23-D3BB-451E-A064-39AAD4CF607E}"/>
              </a:ext>
            </a:extLst>
          </p:cNvPr>
          <p:cNvGrpSpPr/>
          <p:nvPr/>
        </p:nvGrpSpPr>
        <p:grpSpPr>
          <a:xfrm>
            <a:off x="627366" y="2567055"/>
            <a:ext cx="7889268" cy="3067050"/>
            <a:chOff x="511782" y="1900305"/>
            <a:chExt cx="7889268" cy="306705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592C9D8-393E-498F-916D-0F7D162B98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14766" b="13427"/>
            <a:stretch/>
          </p:blipFill>
          <p:spPr>
            <a:xfrm>
              <a:off x="511782" y="1900305"/>
              <a:ext cx="7889268" cy="306705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F811D86-4B6F-47DD-9F27-B332FF203687}"/>
                </a:ext>
              </a:extLst>
            </p:cNvPr>
            <p:cNvSpPr/>
            <p:nvPr/>
          </p:nvSpPr>
          <p:spPr>
            <a:xfrm>
              <a:off x="742950" y="3905250"/>
              <a:ext cx="2571750" cy="5905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FC21727-3576-4214-BEC5-FC92E8CC0E76}"/>
              </a:ext>
            </a:extLst>
          </p:cNvPr>
          <p:cNvSpPr txBox="1">
            <a:spLocks/>
          </p:cNvSpPr>
          <p:nvPr/>
        </p:nvSpPr>
        <p:spPr>
          <a:xfrm>
            <a:off x="858534" y="1400175"/>
            <a:ext cx="7426932" cy="4160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 the world continues to face challenges with vaccine roll-out, surging caseloads, and new variants, the time is now to implement lessons learned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4C515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228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A551D1B-290F-4888-BAAA-EFD112B4AD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800" spc="100" dirty="0"/>
              <a:t>Lessons in Resilience: </a:t>
            </a:r>
            <a:br>
              <a:rPr lang="en-US" sz="1800" spc="100" dirty="0"/>
            </a:br>
            <a:r>
              <a:rPr lang="en-US" sz="1800" spc="100" dirty="0"/>
              <a:t>International Health Systems &amp; COVID-19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BD183D-F113-4E47-8782-AA8B21896FC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7435" y="1684962"/>
            <a:ext cx="7919046" cy="43517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i="1" dirty="0"/>
              <a:t>Speakers:</a:t>
            </a:r>
          </a:p>
          <a:p>
            <a:pPr>
              <a:spcAft>
                <a:spcPts val="1800"/>
              </a:spcAft>
            </a:pPr>
            <a:r>
              <a:rPr lang="en-US" sz="2400" b="1" dirty="0"/>
              <a:t>Caroline Pearson, B.A., </a:t>
            </a:r>
            <a:r>
              <a:rPr lang="en-US" sz="2400" dirty="0"/>
              <a:t>Senior Vice President, NORC at the University of Chicago</a:t>
            </a:r>
          </a:p>
          <a:p>
            <a:pPr>
              <a:spcAft>
                <a:spcPts val="1800"/>
              </a:spcAft>
            </a:pPr>
            <a:r>
              <a:rPr lang="en-US" sz="2400" b="1" dirty="0"/>
              <a:t>Hugh </a:t>
            </a:r>
            <a:r>
              <a:rPr lang="en-US" sz="2400" b="1" dirty="0" err="1"/>
              <a:t>Alderwick</a:t>
            </a:r>
            <a:r>
              <a:rPr lang="en-US" sz="2400" b="1" dirty="0"/>
              <a:t>, </a:t>
            </a:r>
            <a:r>
              <a:rPr lang="en-US" sz="2400" dirty="0"/>
              <a:t>Head of Policy, the Health Foundation</a:t>
            </a:r>
          </a:p>
          <a:p>
            <a:pPr>
              <a:spcAft>
                <a:spcPts val="1800"/>
              </a:spcAft>
            </a:pPr>
            <a:r>
              <a:rPr lang="en-US" sz="2400" b="1" dirty="0"/>
              <a:t>Jennifer </a:t>
            </a:r>
            <a:r>
              <a:rPr lang="en-US" sz="2400" b="1" dirty="0" err="1"/>
              <a:t>Zelmer</a:t>
            </a:r>
            <a:r>
              <a:rPr lang="en-US" sz="2400" b="1" dirty="0"/>
              <a:t>, M.A., Ph.D., </a:t>
            </a:r>
            <a:r>
              <a:rPr lang="en-US" sz="2400" dirty="0"/>
              <a:t>President and CEO, Healthcare Excellence Canada</a:t>
            </a:r>
          </a:p>
          <a:p>
            <a:pPr>
              <a:spcAft>
                <a:spcPts val="1800"/>
              </a:spcAft>
            </a:pPr>
            <a:r>
              <a:rPr lang="en-US" sz="2400" b="1" dirty="0" err="1"/>
              <a:t>Ewout</a:t>
            </a:r>
            <a:r>
              <a:rPr lang="en-US" sz="2400" b="1" dirty="0"/>
              <a:t> van </a:t>
            </a:r>
            <a:r>
              <a:rPr lang="en-US" sz="2400" b="1" dirty="0" err="1"/>
              <a:t>Ginneken</a:t>
            </a:r>
            <a:r>
              <a:rPr lang="en-US" sz="2400" b="1" dirty="0"/>
              <a:t> M.Sc., Ph.D., </a:t>
            </a:r>
            <a:r>
              <a:rPr lang="en-US" sz="2400" dirty="0"/>
              <a:t>Coordinator of the Berlin Hub of the European Observatory on Health Systems and Policies at the Berlin University of Technology</a:t>
            </a:r>
            <a:endParaRPr lang="en-US" sz="2400" i="1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B338A814-6F63-44E4-883D-D00D49AB8B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4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9F658EB-098C-45B4-994F-0BC111212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Introduction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D56A7-E616-4568-839B-708E2D66E45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en-US" sz="2000" b="1" dirty="0">
                <a:solidFill>
                  <a:srgbClr val="4C5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Context: </a:t>
            </a:r>
            <a:r>
              <a:rPr lang="en-US" sz="2000" dirty="0">
                <a:solidFill>
                  <a:srgbClr val="4C5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speed, scope, and duration of the COVID-19 pandemic has challenged health care delivery systems around the world </a:t>
            </a:r>
          </a:p>
          <a:p>
            <a:pPr>
              <a:spcBef>
                <a:spcPts val="2400"/>
              </a:spcBef>
            </a:pPr>
            <a:r>
              <a:rPr lang="en-US" sz="2000" b="1" dirty="0">
                <a:solidFill>
                  <a:srgbClr val="4C5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Goals: </a:t>
            </a:r>
            <a:r>
              <a:rPr lang="en-US" sz="2000" dirty="0">
                <a:solidFill>
                  <a:srgbClr val="4C5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how international delivery systems adapted to respond to the pandemic and identify lessons learned for the U.S. </a:t>
            </a:r>
          </a:p>
          <a:p>
            <a:pPr>
              <a:spcBef>
                <a:spcPts val="2400"/>
              </a:spcBef>
            </a:pPr>
            <a:r>
              <a:rPr lang="en-US" sz="2000" b="1" dirty="0">
                <a:solidFill>
                  <a:srgbClr val="4C5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Approach:</a:t>
            </a:r>
          </a:p>
          <a:p>
            <a:pPr lvl="1"/>
            <a:r>
              <a:rPr lang="en-US" sz="1800" dirty="0">
                <a:solidFill>
                  <a:srgbClr val="4C5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Convene an advisory board of U.S. experts to inform priority research topics and countries</a:t>
            </a:r>
          </a:p>
          <a:p>
            <a:pPr lvl="1"/>
            <a:r>
              <a:rPr lang="en-US" sz="1800" dirty="0">
                <a:solidFill>
                  <a:srgbClr val="4C5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 international experts in five countries to understand COVID-19 delivery system response</a:t>
            </a:r>
          </a:p>
          <a:p>
            <a:pPr lvl="1"/>
            <a:r>
              <a:rPr lang="en-US" sz="1800" dirty="0">
                <a:solidFill>
                  <a:srgbClr val="4C51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 relevance of international innovations for the U.S. </a:t>
            </a:r>
            <a:endParaRPr lang="en-US" sz="1600" dirty="0">
              <a:solidFill>
                <a:srgbClr val="4C51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869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body" sz="quarter" idx="22"/>
          </p:nvPr>
        </p:nvSpPr>
        <p:spPr>
          <a:xfrm>
            <a:off x="604901" y="5897277"/>
            <a:ext cx="9001063" cy="495834"/>
          </a:xfrm>
        </p:spPr>
        <p:txBody>
          <a:bodyPr>
            <a:normAutofit/>
          </a:bodyPr>
          <a:lstStyle/>
          <a:p>
            <a:endParaRPr lang="en-US" sz="2000"/>
          </a:p>
          <a:p>
            <a:endParaRPr lang="en-US" sz="2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949" y="347449"/>
            <a:ext cx="8712170" cy="822960"/>
          </a:xfrm>
        </p:spPr>
        <p:txBody>
          <a:bodyPr>
            <a:noAutofit/>
          </a:bodyPr>
          <a:lstStyle/>
          <a:p>
            <a:r>
              <a:rPr lang="en-US" sz="2800" dirty="0"/>
              <a:t>Explored Lessons Learned from Five Countries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69521" b="75686"/>
          <a:stretch/>
        </p:blipFill>
        <p:spPr>
          <a:xfrm>
            <a:off x="3679437" y="1816886"/>
            <a:ext cx="2521338" cy="9685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F5E82C-8445-426E-A467-4833E0EEA0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31" r="35290" b="75686"/>
          <a:stretch/>
        </p:blipFill>
        <p:spPr>
          <a:xfrm>
            <a:off x="6162675" y="1816886"/>
            <a:ext cx="2521338" cy="96858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3C99B18-C630-4393-9232-C161119AAE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182" r="3339" b="75686"/>
          <a:stretch/>
        </p:blipFill>
        <p:spPr>
          <a:xfrm>
            <a:off x="3555612" y="3138916"/>
            <a:ext cx="2521338" cy="9685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4736C30-774D-4748-A653-A7A727B727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358" t="50000" r="2163" b="25686"/>
          <a:stretch/>
        </p:blipFill>
        <p:spPr>
          <a:xfrm>
            <a:off x="604901" y="4486671"/>
            <a:ext cx="2521338" cy="96858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B8AE832-0E87-4BFE-90BB-2B29190D55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8" t="50199" r="71265" b="25487"/>
          <a:stretch/>
        </p:blipFill>
        <p:spPr>
          <a:xfrm>
            <a:off x="6388490" y="3162845"/>
            <a:ext cx="2368938" cy="968584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5AD491DF-79A8-4A2B-B97B-8EC76D7A6F35}"/>
              </a:ext>
            </a:extLst>
          </p:cNvPr>
          <p:cNvGrpSpPr/>
          <p:nvPr/>
        </p:nvGrpSpPr>
        <p:grpSpPr>
          <a:xfrm>
            <a:off x="3432371" y="4352925"/>
            <a:ext cx="2521338" cy="1060060"/>
            <a:chOff x="3067050" y="3438525"/>
            <a:chExt cx="2521338" cy="106006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CC8EF48F-083E-4DED-83CD-1A65B108E6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5350" t="49619" r="36013" b="26067"/>
            <a:stretch/>
          </p:blipFill>
          <p:spPr>
            <a:xfrm>
              <a:off x="3177399" y="3530001"/>
              <a:ext cx="2368938" cy="968584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DAD1DCE-231E-49BD-93AC-71E2B86A0A76}"/>
                </a:ext>
              </a:extLst>
            </p:cNvPr>
            <p:cNvSpPr/>
            <p:nvPr/>
          </p:nvSpPr>
          <p:spPr>
            <a:xfrm>
              <a:off x="3067050" y="3438525"/>
              <a:ext cx="2521338" cy="101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6F751FA-638C-4CAF-8A3E-6A5A3205B3B6}"/>
              </a:ext>
            </a:extLst>
          </p:cNvPr>
          <p:cNvCxnSpPr/>
          <p:nvPr/>
        </p:nvCxnSpPr>
        <p:spPr>
          <a:xfrm>
            <a:off x="3343275" y="1695450"/>
            <a:ext cx="0" cy="4048125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971AF66-7807-433C-A285-344BECBA726E}"/>
              </a:ext>
            </a:extLst>
          </p:cNvPr>
          <p:cNvSpPr txBox="1"/>
          <p:nvPr/>
        </p:nvSpPr>
        <p:spPr>
          <a:xfrm>
            <a:off x="633476" y="1936351"/>
            <a:ext cx="24268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C51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NORC reviewed literature and conducted in-depth interviews of health system and government leaders in five countries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3640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Identified Phases of COVID-19 Response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357" y="1293393"/>
            <a:ext cx="7889268" cy="427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448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Examined Five Areas of Focus for Delivery Systems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r="60233" b="72255"/>
          <a:stretch/>
        </p:blipFill>
        <p:spPr>
          <a:xfrm>
            <a:off x="2087440" y="1825822"/>
            <a:ext cx="4911967" cy="9108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DF9368A-704D-4BA9-978D-3E340577D7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753" b="72255"/>
          <a:stretch/>
        </p:blipFill>
        <p:spPr>
          <a:xfrm>
            <a:off x="851176" y="3239678"/>
            <a:ext cx="7441646" cy="91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059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6949" y="347449"/>
            <a:ext cx="8471236" cy="822960"/>
          </a:xfrm>
        </p:spPr>
        <p:txBody>
          <a:bodyPr>
            <a:noAutofit/>
          </a:bodyPr>
          <a:lstStyle/>
          <a:p>
            <a:r>
              <a:rPr lang="en-US" sz="2800" dirty="0"/>
              <a:t>COVID-19 Health Care Delivery Challenges &amp; Lessons Learned: Staffing</a:t>
            </a:r>
          </a:p>
        </p:txBody>
      </p:sp>
      <p:graphicFrame>
        <p:nvGraphicFramePr>
          <p:cNvPr id="68" name="Table Placeholder 5"/>
          <p:cNvGraphicFramePr>
            <a:graphicFrameLocks/>
          </p:cNvGraphicFramePr>
          <p:nvPr/>
        </p:nvGraphicFramePr>
        <p:xfrm>
          <a:off x="182673" y="1811623"/>
          <a:ext cx="8085027" cy="31773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1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219">
                <a:tc>
                  <a:txBody>
                    <a:bodyPr/>
                    <a:lstStyle/>
                    <a:p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826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3716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Limited</a:t>
                      </a:r>
                      <a:r>
                        <a:rPr lang="en-US" sz="13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staff training and few established </a:t>
                      </a:r>
                      <a:r>
                        <a:rPr lang="en-US" sz="13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safety protocols 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a pandemic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FE6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Staffing shortages in COVID-19</a:t>
                      </a:r>
                      <a:r>
                        <a:rPr lang="en-US" sz="13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hot-spots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AEF">
                        <a:alpha val="41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Duration of pandemic resulted in</a:t>
                      </a:r>
                      <a:r>
                        <a:rPr lang="en-US" sz="130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workforce stress and burnout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4F7">
                        <a:alpha val="4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3716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International Innovations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227010"/>
                  </a:ext>
                </a:extLst>
              </a:tr>
              <a:tr h="656585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3716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171450" indent="-171450" algn="l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Contractual agreements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between institutions to allow physicians, including researchers, to practice where clinical need was greatest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strike="noStrik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Non-clinical workers from other industries (e.g., transportation) reassigned to health care settings to support operations </a:t>
                      </a:r>
                    </a:p>
                    <a:p>
                      <a:pPr marL="171450" indent="-171450" algn="l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overnment-</a:t>
                      </a:r>
                      <a:r>
                        <a:rPr lang="en-US" sz="1100" b="0" strike="noStrike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funded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mental health programs for hospital staff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41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AEF">
                        <a:alpha val="41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4F7">
                        <a:alpha val="4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406295"/>
                  </a:ext>
                </a:extLst>
              </a:tr>
            </a:tbl>
          </a:graphicData>
        </a:graphic>
      </p:graphicFrame>
      <p:grpSp>
        <p:nvGrpSpPr>
          <p:cNvPr id="69" name="Group 10"/>
          <p:cNvGrpSpPr/>
          <p:nvPr/>
        </p:nvGrpSpPr>
        <p:grpSpPr>
          <a:xfrm>
            <a:off x="1362421" y="2163977"/>
            <a:ext cx="6905280" cy="353164"/>
            <a:chOff x="2193215" y="1015467"/>
            <a:chExt cx="5650097" cy="470885"/>
          </a:xfrm>
        </p:grpSpPr>
        <p:sp>
          <p:nvSpPr>
            <p:cNvPr id="70" name="Freeform 13"/>
            <p:cNvSpPr/>
            <p:nvPr/>
          </p:nvSpPr>
          <p:spPr>
            <a:xfrm>
              <a:off x="2193215" y="1015467"/>
              <a:ext cx="2171909" cy="470885"/>
            </a:xfrm>
            <a:custGeom>
              <a:avLst/>
              <a:gdLst>
                <a:gd name="connsiteX0" fmla="*/ 0 w 2171909"/>
                <a:gd name="connsiteY0" fmla="*/ 0 h 470885"/>
                <a:gd name="connsiteX1" fmla="*/ 1936467 w 2171909"/>
                <a:gd name="connsiteY1" fmla="*/ 0 h 470885"/>
                <a:gd name="connsiteX2" fmla="*/ 2171909 w 2171909"/>
                <a:gd name="connsiteY2" fmla="*/ 235443 h 470885"/>
                <a:gd name="connsiteX3" fmla="*/ 1936467 w 2171909"/>
                <a:gd name="connsiteY3" fmla="*/ 470885 h 470885"/>
                <a:gd name="connsiteX4" fmla="*/ 0 w 2171909"/>
                <a:gd name="connsiteY4" fmla="*/ 470885 h 470885"/>
                <a:gd name="connsiteX5" fmla="*/ 0 w 2171909"/>
                <a:gd name="connsiteY5" fmla="*/ 0 h 47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71909" h="470885">
                  <a:moveTo>
                    <a:pt x="0" y="0"/>
                  </a:moveTo>
                  <a:lnTo>
                    <a:pt x="1936467" y="0"/>
                  </a:lnTo>
                  <a:lnTo>
                    <a:pt x="2171909" y="235443"/>
                  </a:lnTo>
                  <a:lnTo>
                    <a:pt x="1936467" y="470885"/>
                  </a:lnTo>
                  <a:lnTo>
                    <a:pt x="0" y="4708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6F83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008" tIns="32004" rIns="104293" bIns="32004" numCol="1" spcCol="1270" anchor="ctr" anchorCtr="0">
              <a:noAutofit/>
            </a:bodyPr>
            <a:lstStyle/>
            <a:p>
              <a:pPr marL="127397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Prepare</a:t>
              </a:r>
            </a:p>
          </p:txBody>
        </p:sp>
        <p:sp>
          <p:nvSpPr>
            <p:cNvPr id="71" name="Freeform 14"/>
            <p:cNvSpPr/>
            <p:nvPr/>
          </p:nvSpPr>
          <p:spPr>
            <a:xfrm>
              <a:off x="4041503" y="1015467"/>
              <a:ext cx="2171909" cy="470885"/>
            </a:xfrm>
            <a:custGeom>
              <a:avLst/>
              <a:gdLst>
                <a:gd name="connsiteX0" fmla="*/ 0 w 2171909"/>
                <a:gd name="connsiteY0" fmla="*/ 0 h 470885"/>
                <a:gd name="connsiteX1" fmla="*/ 1936467 w 2171909"/>
                <a:gd name="connsiteY1" fmla="*/ 0 h 470885"/>
                <a:gd name="connsiteX2" fmla="*/ 2171909 w 2171909"/>
                <a:gd name="connsiteY2" fmla="*/ 235443 h 470885"/>
                <a:gd name="connsiteX3" fmla="*/ 1936467 w 2171909"/>
                <a:gd name="connsiteY3" fmla="*/ 470885 h 470885"/>
                <a:gd name="connsiteX4" fmla="*/ 0 w 2171909"/>
                <a:gd name="connsiteY4" fmla="*/ 470885 h 470885"/>
                <a:gd name="connsiteX5" fmla="*/ 235443 w 2171909"/>
                <a:gd name="connsiteY5" fmla="*/ 235443 h 470885"/>
                <a:gd name="connsiteX6" fmla="*/ 0 w 2171909"/>
                <a:gd name="connsiteY6" fmla="*/ 0 h 47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1909" h="470885">
                  <a:moveTo>
                    <a:pt x="0" y="0"/>
                  </a:moveTo>
                  <a:lnTo>
                    <a:pt x="1936467" y="0"/>
                  </a:lnTo>
                  <a:lnTo>
                    <a:pt x="2171909" y="235443"/>
                  </a:lnTo>
                  <a:lnTo>
                    <a:pt x="1936467" y="470885"/>
                  </a:lnTo>
                  <a:lnTo>
                    <a:pt x="0" y="470885"/>
                  </a:lnTo>
                  <a:lnTo>
                    <a:pt x="235443" y="2354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879D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72614"/>
                <a:satOff val="-4931"/>
                <a:lumOff val="9682"/>
                <a:alphaOff val="0"/>
              </a:schemeClr>
            </a:fillRef>
            <a:effectRef idx="1">
              <a:schemeClr val="accent2">
                <a:shade val="80000"/>
                <a:hueOff val="72614"/>
                <a:satOff val="-4931"/>
                <a:lumOff val="96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588" tIns="32004" rIns="192584" bIns="32004" numCol="1" spcCol="1270" anchor="ctr" anchorCtr="0">
              <a:noAutofit/>
            </a:bodyPr>
            <a:lstStyle/>
            <a:p>
              <a:pPr marL="84535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Respond</a:t>
              </a:r>
            </a:p>
          </p:txBody>
        </p:sp>
        <p:sp>
          <p:nvSpPr>
            <p:cNvPr id="72" name="Freeform 15"/>
            <p:cNvSpPr/>
            <p:nvPr/>
          </p:nvSpPr>
          <p:spPr>
            <a:xfrm>
              <a:off x="5889296" y="1015467"/>
              <a:ext cx="1954016" cy="470885"/>
            </a:xfrm>
            <a:custGeom>
              <a:avLst/>
              <a:gdLst>
                <a:gd name="connsiteX0" fmla="*/ 0 w 2171909"/>
                <a:gd name="connsiteY0" fmla="*/ 0 h 470885"/>
                <a:gd name="connsiteX1" fmla="*/ 1936467 w 2171909"/>
                <a:gd name="connsiteY1" fmla="*/ 0 h 470885"/>
                <a:gd name="connsiteX2" fmla="*/ 2171909 w 2171909"/>
                <a:gd name="connsiteY2" fmla="*/ 235443 h 470885"/>
                <a:gd name="connsiteX3" fmla="*/ 1936467 w 2171909"/>
                <a:gd name="connsiteY3" fmla="*/ 470885 h 470885"/>
                <a:gd name="connsiteX4" fmla="*/ 0 w 2171909"/>
                <a:gd name="connsiteY4" fmla="*/ 470885 h 470885"/>
                <a:gd name="connsiteX5" fmla="*/ 235443 w 2171909"/>
                <a:gd name="connsiteY5" fmla="*/ 235443 h 470885"/>
                <a:gd name="connsiteX6" fmla="*/ 0 w 2171909"/>
                <a:gd name="connsiteY6" fmla="*/ 0 h 47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1909" h="470885">
                  <a:moveTo>
                    <a:pt x="0" y="0"/>
                  </a:moveTo>
                  <a:lnTo>
                    <a:pt x="1936467" y="0"/>
                  </a:lnTo>
                  <a:lnTo>
                    <a:pt x="2171909" y="235443"/>
                  </a:lnTo>
                  <a:lnTo>
                    <a:pt x="1936467" y="470885"/>
                  </a:lnTo>
                  <a:lnTo>
                    <a:pt x="0" y="470885"/>
                  </a:lnTo>
                  <a:lnTo>
                    <a:pt x="235443" y="2354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E9BAC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145227"/>
                <a:satOff val="-9863"/>
                <a:lumOff val="19363"/>
                <a:alphaOff val="0"/>
              </a:schemeClr>
            </a:fillRef>
            <a:effectRef idx="1">
              <a:schemeClr val="accent2">
                <a:shade val="80000"/>
                <a:hueOff val="145227"/>
                <a:satOff val="-9863"/>
                <a:lumOff val="193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588" tIns="32004" rIns="192584" bIns="32004" numCol="1" spcCol="1270" anchor="ctr" anchorCtr="0">
              <a:noAutofit/>
            </a:bodyPr>
            <a:lstStyle/>
            <a:p>
              <a:pPr marL="41672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Sustain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7A7D5DB-C079-43BB-A9DD-1113297C9548}"/>
              </a:ext>
            </a:extLst>
          </p:cNvPr>
          <p:cNvSpPr/>
          <p:nvPr/>
        </p:nvSpPr>
        <p:spPr>
          <a:xfrm>
            <a:off x="7405117" y="2173502"/>
            <a:ext cx="862583" cy="329184"/>
          </a:xfrm>
          <a:prstGeom prst="rect">
            <a:avLst/>
          </a:prstGeom>
          <a:solidFill>
            <a:srgbClr val="7E9B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C4C4CD-8101-49EF-BB54-D3FBFF47CE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72" y="2163977"/>
            <a:ext cx="866896" cy="82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100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6949" y="347449"/>
            <a:ext cx="8471236" cy="822960"/>
          </a:xfrm>
        </p:spPr>
        <p:txBody>
          <a:bodyPr>
            <a:noAutofit/>
          </a:bodyPr>
          <a:lstStyle/>
          <a:p>
            <a:r>
              <a:rPr lang="en-US" sz="2800" dirty="0"/>
              <a:t>COVID-19 Health Care Delivery Challenges &amp; Lessons Learned: Access to Care</a:t>
            </a:r>
          </a:p>
        </p:txBody>
      </p:sp>
      <p:graphicFrame>
        <p:nvGraphicFramePr>
          <p:cNvPr id="68" name="Table Placeholder 5"/>
          <p:cNvGraphicFramePr>
            <a:graphicFrameLocks/>
          </p:cNvGraphicFramePr>
          <p:nvPr/>
        </p:nvGraphicFramePr>
        <p:xfrm>
          <a:off x="182673" y="1811623"/>
          <a:ext cx="8085027" cy="32912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1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219">
                <a:tc>
                  <a:txBody>
                    <a:bodyPr/>
                    <a:lstStyle/>
                    <a:p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818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3716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en-US" sz="13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Few systems to support COVID-19 patient triage between health care settings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C7B5">
                        <a:alpha val="4039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en-US" sz="13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Disruption of non-COVID-19 care</a:t>
                      </a:r>
                    </a:p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en-US" sz="13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Financial losses from delayed / canceled services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D9CD">
                        <a:alpha val="4078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en-US" sz="13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Rapid expansion of telehealth use</a:t>
                      </a:r>
                    </a:p>
                    <a:p>
                      <a:pPr algn="l">
                        <a:spcAft>
                          <a:spcPts val="200"/>
                        </a:spcAft>
                      </a:pPr>
                      <a:r>
                        <a:rPr lang="en-US" sz="13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Long-term health effects of foregone care and prevention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7E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3716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International Innovations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227010"/>
                  </a:ext>
                </a:extLst>
              </a:tr>
              <a:tr h="69151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3716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Centralized triage system by COVID-19 patient severity and facility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Government payments to health care facilities and staff to replace revenue during shutdowns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Full public funding for all COVID-19-related care for all patients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Higher reimbursement for telehealth visits than in-person visits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41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AEF">
                        <a:alpha val="41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4F7">
                        <a:alpha val="4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406295"/>
                  </a:ext>
                </a:extLst>
              </a:tr>
            </a:tbl>
          </a:graphicData>
        </a:graphic>
      </p:graphicFrame>
      <p:grpSp>
        <p:nvGrpSpPr>
          <p:cNvPr id="69" name="Group 10"/>
          <p:cNvGrpSpPr/>
          <p:nvPr/>
        </p:nvGrpSpPr>
        <p:grpSpPr>
          <a:xfrm>
            <a:off x="1362421" y="2163977"/>
            <a:ext cx="6905280" cy="353164"/>
            <a:chOff x="2193215" y="1015467"/>
            <a:chExt cx="5650097" cy="470885"/>
          </a:xfrm>
        </p:grpSpPr>
        <p:sp>
          <p:nvSpPr>
            <p:cNvPr id="70" name="Freeform 13"/>
            <p:cNvSpPr/>
            <p:nvPr/>
          </p:nvSpPr>
          <p:spPr>
            <a:xfrm>
              <a:off x="2193215" y="1015467"/>
              <a:ext cx="2171909" cy="470885"/>
            </a:xfrm>
            <a:custGeom>
              <a:avLst/>
              <a:gdLst>
                <a:gd name="connsiteX0" fmla="*/ 0 w 2171909"/>
                <a:gd name="connsiteY0" fmla="*/ 0 h 470885"/>
                <a:gd name="connsiteX1" fmla="*/ 1936467 w 2171909"/>
                <a:gd name="connsiteY1" fmla="*/ 0 h 470885"/>
                <a:gd name="connsiteX2" fmla="*/ 2171909 w 2171909"/>
                <a:gd name="connsiteY2" fmla="*/ 235443 h 470885"/>
                <a:gd name="connsiteX3" fmla="*/ 1936467 w 2171909"/>
                <a:gd name="connsiteY3" fmla="*/ 470885 h 470885"/>
                <a:gd name="connsiteX4" fmla="*/ 0 w 2171909"/>
                <a:gd name="connsiteY4" fmla="*/ 470885 h 470885"/>
                <a:gd name="connsiteX5" fmla="*/ 0 w 2171909"/>
                <a:gd name="connsiteY5" fmla="*/ 0 h 47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71909" h="470885">
                  <a:moveTo>
                    <a:pt x="0" y="0"/>
                  </a:moveTo>
                  <a:lnTo>
                    <a:pt x="1936467" y="0"/>
                  </a:lnTo>
                  <a:lnTo>
                    <a:pt x="2171909" y="235443"/>
                  </a:lnTo>
                  <a:lnTo>
                    <a:pt x="1936467" y="470885"/>
                  </a:lnTo>
                  <a:lnTo>
                    <a:pt x="0" y="4708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6E41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008" tIns="32004" rIns="104293" bIns="32004" numCol="1" spcCol="1270" anchor="ctr" anchorCtr="0">
              <a:noAutofit/>
            </a:bodyPr>
            <a:lstStyle/>
            <a:p>
              <a:pPr marL="127397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Prepare</a:t>
              </a:r>
            </a:p>
          </p:txBody>
        </p:sp>
        <p:sp>
          <p:nvSpPr>
            <p:cNvPr id="71" name="Freeform 14"/>
            <p:cNvSpPr/>
            <p:nvPr/>
          </p:nvSpPr>
          <p:spPr>
            <a:xfrm>
              <a:off x="4041503" y="1015467"/>
              <a:ext cx="2171909" cy="470885"/>
            </a:xfrm>
            <a:custGeom>
              <a:avLst/>
              <a:gdLst>
                <a:gd name="connsiteX0" fmla="*/ 0 w 2171909"/>
                <a:gd name="connsiteY0" fmla="*/ 0 h 470885"/>
                <a:gd name="connsiteX1" fmla="*/ 1936467 w 2171909"/>
                <a:gd name="connsiteY1" fmla="*/ 0 h 470885"/>
                <a:gd name="connsiteX2" fmla="*/ 2171909 w 2171909"/>
                <a:gd name="connsiteY2" fmla="*/ 235443 h 470885"/>
                <a:gd name="connsiteX3" fmla="*/ 1936467 w 2171909"/>
                <a:gd name="connsiteY3" fmla="*/ 470885 h 470885"/>
                <a:gd name="connsiteX4" fmla="*/ 0 w 2171909"/>
                <a:gd name="connsiteY4" fmla="*/ 470885 h 470885"/>
                <a:gd name="connsiteX5" fmla="*/ 235443 w 2171909"/>
                <a:gd name="connsiteY5" fmla="*/ 235443 h 470885"/>
                <a:gd name="connsiteX6" fmla="*/ 0 w 2171909"/>
                <a:gd name="connsiteY6" fmla="*/ 0 h 47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1909" h="470885">
                  <a:moveTo>
                    <a:pt x="0" y="0"/>
                  </a:moveTo>
                  <a:lnTo>
                    <a:pt x="1936467" y="0"/>
                  </a:lnTo>
                  <a:lnTo>
                    <a:pt x="2171909" y="235443"/>
                  </a:lnTo>
                  <a:lnTo>
                    <a:pt x="1936467" y="470885"/>
                  </a:lnTo>
                  <a:lnTo>
                    <a:pt x="0" y="470885"/>
                  </a:lnTo>
                  <a:lnTo>
                    <a:pt x="235443" y="2354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8662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72614"/>
                <a:satOff val="-4931"/>
                <a:lumOff val="9682"/>
                <a:alphaOff val="0"/>
              </a:schemeClr>
            </a:fillRef>
            <a:effectRef idx="1">
              <a:schemeClr val="accent2">
                <a:shade val="80000"/>
                <a:hueOff val="72614"/>
                <a:satOff val="-4931"/>
                <a:lumOff val="96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588" tIns="32004" rIns="192584" bIns="32004" numCol="1" spcCol="1270" anchor="ctr" anchorCtr="0">
              <a:noAutofit/>
            </a:bodyPr>
            <a:lstStyle/>
            <a:p>
              <a:pPr marL="84535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Respond</a:t>
              </a:r>
            </a:p>
          </p:txBody>
        </p:sp>
        <p:sp>
          <p:nvSpPr>
            <p:cNvPr id="72" name="Freeform 15"/>
            <p:cNvSpPr/>
            <p:nvPr/>
          </p:nvSpPr>
          <p:spPr>
            <a:xfrm>
              <a:off x="5889296" y="1015467"/>
              <a:ext cx="1954016" cy="470885"/>
            </a:xfrm>
            <a:custGeom>
              <a:avLst/>
              <a:gdLst>
                <a:gd name="connsiteX0" fmla="*/ 0 w 2171909"/>
                <a:gd name="connsiteY0" fmla="*/ 0 h 470885"/>
                <a:gd name="connsiteX1" fmla="*/ 1936467 w 2171909"/>
                <a:gd name="connsiteY1" fmla="*/ 0 h 470885"/>
                <a:gd name="connsiteX2" fmla="*/ 2171909 w 2171909"/>
                <a:gd name="connsiteY2" fmla="*/ 235443 h 470885"/>
                <a:gd name="connsiteX3" fmla="*/ 1936467 w 2171909"/>
                <a:gd name="connsiteY3" fmla="*/ 470885 h 470885"/>
                <a:gd name="connsiteX4" fmla="*/ 0 w 2171909"/>
                <a:gd name="connsiteY4" fmla="*/ 470885 h 470885"/>
                <a:gd name="connsiteX5" fmla="*/ 235443 w 2171909"/>
                <a:gd name="connsiteY5" fmla="*/ 235443 h 470885"/>
                <a:gd name="connsiteX6" fmla="*/ 0 w 2171909"/>
                <a:gd name="connsiteY6" fmla="*/ 0 h 47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1909" h="470885">
                  <a:moveTo>
                    <a:pt x="0" y="0"/>
                  </a:moveTo>
                  <a:lnTo>
                    <a:pt x="1936467" y="0"/>
                  </a:lnTo>
                  <a:lnTo>
                    <a:pt x="2171909" y="235443"/>
                  </a:lnTo>
                  <a:lnTo>
                    <a:pt x="1936467" y="470885"/>
                  </a:lnTo>
                  <a:lnTo>
                    <a:pt x="0" y="470885"/>
                  </a:lnTo>
                  <a:lnTo>
                    <a:pt x="235443" y="2354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9F81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145227"/>
                <a:satOff val="-9863"/>
                <a:lumOff val="19363"/>
                <a:alphaOff val="0"/>
              </a:schemeClr>
            </a:fillRef>
            <a:effectRef idx="1">
              <a:schemeClr val="accent2">
                <a:shade val="80000"/>
                <a:hueOff val="145227"/>
                <a:satOff val="-9863"/>
                <a:lumOff val="193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588" tIns="32004" rIns="192584" bIns="32004" numCol="1" spcCol="1270" anchor="ctr" anchorCtr="0">
              <a:noAutofit/>
            </a:bodyPr>
            <a:lstStyle/>
            <a:p>
              <a:pPr marL="41672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Sustain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7A7D5DB-C079-43BB-A9DD-1113297C9548}"/>
              </a:ext>
            </a:extLst>
          </p:cNvPr>
          <p:cNvSpPr/>
          <p:nvPr/>
        </p:nvSpPr>
        <p:spPr>
          <a:xfrm>
            <a:off x="7405117" y="2173502"/>
            <a:ext cx="862583" cy="329184"/>
          </a:xfrm>
          <a:prstGeom prst="rect">
            <a:avLst/>
          </a:prstGeom>
          <a:solidFill>
            <a:srgbClr val="F39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A06241-AEAD-4B2D-8DB5-633DC0F6A8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" y="2173502"/>
            <a:ext cx="1276528" cy="924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915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6949" y="347449"/>
            <a:ext cx="8471236" cy="822960"/>
          </a:xfrm>
        </p:spPr>
        <p:txBody>
          <a:bodyPr>
            <a:noAutofit/>
          </a:bodyPr>
          <a:lstStyle/>
          <a:p>
            <a:r>
              <a:rPr lang="en-US" sz="2800" dirty="0"/>
              <a:t>COVID-19 Health Care Delivery Challenges &amp; Lessons Learned: Decision-Making</a:t>
            </a:r>
          </a:p>
        </p:txBody>
      </p:sp>
      <p:graphicFrame>
        <p:nvGraphicFramePr>
          <p:cNvPr id="68" name="Table Placeholder 5"/>
          <p:cNvGraphicFramePr>
            <a:graphicFrameLocks/>
          </p:cNvGraphicFramePr>
          <p:nvPr/>
        </p:nvGraphicFramePr>
        <p:xfrm>
          <a:off x="182673" y="1811623"/>
          <a:ext cx="8085027" cy="377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7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1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219">
                <a:tc>
                  <a:txBody>
                    <a:bodyPr/>
                    <a:lstStyle/>
                    <a:p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596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3716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Fragmented decision- making processes across delivery system, states, and federal government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Lack of effective decision-making reduced timely and cohesive response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EE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kern="12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Stuck in cycles of crisis management, rather than anticipating longer-term pandemic challenges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5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3716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International Innovations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227010"/>
                  </a:ext>
                </a:extLst>
              </a:tr>
              <a:tr h="98615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US" sz="13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13716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Prior to pandemic, government developed national preparedness plan specifying crisis management strategies across levels of government 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Clearly designated decision-making authority between the national government, regional/state governments, and individual health systems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Formed advisory committees with representation from government officials, clinicians, researchers, community leaders, and diverse groups</a:t>
                      </a:r>
                    </a:p>
                    <a:p>
                      <a:pPr marL="171450" indent="-171450" algn="l" defTabSz="914400" rtl="0" eaLnBrk="1" latinLnBrk="0" hangingPunct="1"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Local coordinating committees developed recommendations for hospital districts 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alpha val="41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200"/>
                        </a:spcAft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AEF">
                        <a:alpha val="41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4F7">
                        <a:alpha val="41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406295"/>
                  </a:ext>
                </a:extLst>
              </a:tr>
            </a:tbl>
          </a:graphicData>
        </a:graphic>
      </p:graphicFrame>
      <p:grpSp>
        <p:nvGrpSpPr>
          <p:cNvPr id="69" name="Group 10"/>
          <p:cNvGrpSpPr/>
          <p:nvPr/>
        </p:nvGrpSpPr>
        <p:grpSpPr>
          <a:xfrm>
            <a:off x="1362421" y="2163977"/>
            <a:ext cx="6905280" cy="353164"/>
            <a:chOff x="2193215" y="1015467"/>
            <a:chExt cx="5650097" cy="470885"/>
          </a:xfrm>
        </p:grpSpPr>
        <p:sp>
          <p:nvSpPr>
            <p:cNvPr id="70" name="Freeform 13"/>
            <p:cNvSpPr/>
            <p:nvPr/>
          </p:nvSpPr>
          <p:spPr>
            <a:xfrm>
              <a:off x="2193215" y="1015467"/>
              <a:ext cx="2171909" cy="470885"/>
            </a:xfrm>
            <a:custGeom>
              <a:avLst/>
              <a:gdLst>
                <a:gd name="connsiteX0" fmla="*/ 0 w 2171909"/>
                <a:gd name="connsiteY0" fmla="*/ 0 h 470885"/>
                <a:gd name="connsiteX1" fmla="*/ 1936467 w 2171909"/>
                <a:gd name="connsiteY1" fmla="*/ 0 h 470885"/>
                <a:gd name="connsiteX2" fmla="*/ 2171909 w 2171909"/>
                <a:gd name="connsiteY2" fmla="*/ 235443 h 470885"/>
                <a:gd name="connsiteX3" fmla="*/ 1936467 w 2171909"/>
                <a:gd name="connsiteY3" fmla="*/ 470885 h 470885"/>
                <a:gd name="connsiteX4" fmla="*/ 0 w 2171909"/>
                <a:gd name="connsiteY4" fmla="*/ 470885 h 470885"/>
                <a:gd name="connsiteX5" fmla="*/ 0 w 2171909"/>
                <a:gd name="connsiteY5" fmla="*/ 0 h 47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71909" h="470885">
                  <a:moveTo>
                    <a:pt x="0" y="0"/>
                  </a:moveTo>
                  <a:lnTo>
                    <a:pt x="1936467" y="0"/>
                  </a:lnTo>
                  <a:lnTo>
                    <a:pt x="2171909" y="235443"/>
                  </a:lnTo>
                  <a:lnTo>
                    <a:pt x="1936467" y="470885"/>
                  </a:lnTo>
                  <a:lnTo>
                    <a:pt x="0" y="4708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08A78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4008" tIns="32004" rIns="104293" bIns="32004" numCol="1" spcCol="1270" anchor="ctr" anchorCtr="0">
              <a:noAutofit/>
            </a:bodyPr>
            <a:lstStyle/>
            <a:p>
              <a:pPr marL="127397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Prepare</a:t>
              </a:r>
            </a:p>
          </p:txBody>
        </p:sp>
        <p:sp>
          <p:nvSpPr>
            <p:cNvPr id="71" name="Freeform 14"/>
            <p:cNvSpPr/>
            <p:nvPr/>
          </p:nvSpPr>
          <p:spPr>
            <a:xfrm>
              <a:off x="4041503" y="1015467"/>
              <a:ext cx="2171909" cy="470885"/>
            </a:xfrm>
            <a:custGeom>
              <a:avLst/>
              <a:gdLst>
                <a:gd name="connsiteX0" fmla="*/ 0 w 2171909"/>
                <a:gd name="connsiteY0" fmla="*/ 0 h 470885"/>
                <a:gd name="connsiteX1" fmla="*/ 1936467 w 2171909"/>
                <a:gd name="connsiteY1" fmla="*/ 0 h 470885"/>
                <a:gd name="connsiteX2" fmla="*/ 2171909 w 2171909"/>
                <a:gd name="connsiteY2" fmla="*/ 235443 h 470885"/>
                <a:gd name="connsiteX3" fmla="*/ 1936467 w 2171909"/>
                <a:gd name="connsiteY3" fmla="*/ 470885 h 470885"/>
                <a:gd name="connsiteX4" fmla="*/ 0 w 2171909"/>
                <a:gd name="connsiteY4" fmla="*/ 470885 h 470885"/>
                <a:gd name="connsiteX5" fmla="*/ 235443 w 2171909"/>
                <a:gd name="connsiteY5" fmla="*/ 235443 h 470885"/>
                <a:gd name="connsiteX6" fmla="*/ 0 w 2171909"/>
                <a:gd name="connsiteY6" fmla="*/ 0 h 47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1909" h="470885">
                  <a:moveTo>
                    <a:pt x="0" y="0"/>
                  </a:moveTo>
                  <a:lnTo>
                    <a:pt x="1936467" y="0"/>
                  </a:lnTo>
                  <a:lnTo>
                    <a:pt x="2171909" y="235443"/>
                  </a:lnTo>
                  <a:lnTo>
                    <a:pt x="1936467" y="470885"/>
                  </a:lnTo>
                  <a:lnTo>
                    <a:pt x="0" y="470885"/>
                  </a:lnTo>
                  <a:lnTo>
                    <a:pt x="235443" y="2354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5A591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72614"/>
                <a:satOff val="-4931"/>
                <a:lumOff val="9682"/>
                <a:alphaOff val="0"/>
              </a:schemeClr>
            </a:fillRef>
            <a:effectRef idx="1">
              <a:schemeClr val="accent2">
                <a:shade val="80000"/>
                <a:hueOff val="72614"/>
                <a:satOff val="-4931"/>
                <a:lumOff val="96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588" tIns="32004" rIns="192584" bIns="32004" numCol="1" spcCol="1270" anchor="ctr" anchorCtr="0">
              <a:noAutofit/>
            </a:bodyPr>
            <a:lstStyle/>
            <a:p>
              <a:pPr marL="84535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Respond</a:t>
              </a:r>
            </a:p>
          </p:txBody>
        </p:sp>
        <p:sp>
          <p:nvSpPr>
            <p:cNvPr id="72" name="Freeform 15"/>
            <p:cNvSpPr/>
            <p:nvPr/>
          </p:nvSpPr>
          <p:spPr>
            <a:xfrm>
              <a:off x="5889296" y="1015467"/>
              <a:ext cx="1954016" cy="470885"/>
            </a:xfrm>
            <a:custGeom>
              <a:avLst/>
              <a:gdLst>
                <a:gd name="connsiteX0" fmla="*/ 0 w 2171909"/>
                <a:gd name="connsiteY0" fmla="*/ 0 h 470885"/>
                <a:gd name="connsiteX1" fmla="*/ 1936467 w 2171909"/>
                <a:gd name="connsiteY1" fmla="*/ 0 h 470885"/>
                <a:gd name="connsiteX2" fmla="*/ 2171909 w 2171909"/>
                <a:gd name="connsiteY2" fmla="*/ 235443 h 470885"/>
                <a:gd name="connsiteX3" fmla="*/ 1936467 w 2171909"/>
                <a:gd name="connsiteY3" fmla="*/ 470885 h 470885"/>
                <a:gd name="connsiteX4" fmla="*/ 0 w 2171909"/>
                <a:gd name="connsiteY4" fmla="*/ 470885 h 470885"/>
                <a:gd name="connsiteX5" fmla="*/ 235443 w 2171909"/>
                <a:gd name="connsiteY5" fmla="*/ 235443 h 470885"/>
                <a:gd name="connsiteX6" fmla="*/ 0 w 2171909"/>
                <a:gd name="connsiteY6" fmla="*/ 0 h 470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1909" h="470885">
                  <a:moveTo>
                    <a:pt x="0" y="0"/>
                  </a:moveTo>
                  <a:lnTo>
                    <a:pt x="1936467" y="0"/>
                  </a:lnTo>
                  <a:lnTo>
                    <a:pt x="2171909" y="235443"/>
                  </a:lnTo>
                  <a:lnTo>
                    <a:pt x="1936467" y="470885"/>
                  </a:lnTo>
                  <a:lnTo>
                    <a:pt x="0" y="470885"/>
                  </a:lnTo>
                  <a:lnTo>
                    <a:pt x="235443" y="2354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B8A9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145227"/>
                <a:satOff val="-9863"/>
                <a:lumOff val="19363"/>
                <a:alphaOff val="0"/>
              </a:schemeClr>
            </a:fillRef>
            <a:effectRef idx="1">
              <a:schemeClr val="accent2">
                <a:shade val="80000"/>
                <a:hueOff val="145227"/>
                <a:satOff val="-9863"/>
                <a:lumOff val="193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4588" tIns="32004" rIns="192584" bIns="32004" numCol="1" spcCol="1270" anchor="ctr" anchorCtr="0">
              <a:noAutofit/>
            </a:bodyPr>
            <a:lstStyle/>
            <a:p>
              <a:pPr marL="41672" marR="0" lvl="0" indent="0" algn="l" defTabSz="533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	Sustain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57A7D5DB-C079-43BB-A9DD-1113297C9548}"/>
              </a:ext>
            </a:extLst>
          </p:cNvPr>
          <p:cNvSpPr/>
          <p:nvPr/>
        </p:nvSpPr>
        <p:spPr>
          <a:xfrm>
            <a:off x="7405117" y="2173502"/>
            <a:ext cx="862583" cy="329184"/>
          </a:xfrm>
          <a:prstGeom prst="rect">
            <a:avLst/>
          </a:prstGeom>
          <a:solidFill>
            <a:srgbClr val="86B8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6D725C-7EF7-41A5-AF8C-A36C367953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62"/>
          <a:stretch/>
        </p:blipFill>
        <p:spPr>
          <a:xfrm>
            <a:off x="47624" y="2173502"/>
            <a:ext cx="1257140" cy="109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891937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CMWF_2021_2">
  <a:themeElements>
    <a:clrScheme name="Custom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_2" id="{800AAE49-329C-E84E-B936-2294B9358CF7}" vid="{A456C7B7-A0F8-8543-95D7-1F7490047948}"/>
    </a:ext>
  </a:extLst>
</a:theme>
</file>

<file path=ppt/theme/theme3.xml><?xml version="1.0" encoding="utf-8"?>
<a:theme xmlns:a="http://schemas.openxmlformats.org/drawingml/2006/main" name="CC Board Meeting Slides 201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CMW V1.0">
      <a:dk1>
        <a:srgbClr val="4C515A"/>
      </a:dk1>
      <a:lt1>
        <a:sysClr val="window" lastClr="FFFFFF"/>
      </a:lt1>
      <a:dk2>
        <a:srgbClr val="044C7F"/>
      </a:dk2>
      <a:lt2>
        <a:srgbClr val="4ABDBC"/>
      </a:lt2>
      <a:accent1>
        <a:srgbClr val="044C7F"/>
      </a:accent1>
      <a:accent2>
        <a:srgbClr val="F47920"/>
      </a:accent2>
      <a:accent3>
        <a:srgbClr val="4ABDBC"/>
      </a:accent3>
      <a:accent4>
        <a:srgbClr val="71B254"/>
      </a:accent4>
      <a:accent5>
        <a:srgbClr val="5F5A9D"/>
      </a:accent5>
      <a:accent6>
        <a:srgbClr val="E6C278"/>
      </a:accent6>
      <a:hlink>
        <a:srgbClr val="044C7F"/>
      </a:hlink>
      <a:folHlink>
        <a:srgbClr val="4ABDBC"/>
      </a:folHlink>
    </a:clrScheme>
    <a:fontScheme name="Custom 4">
      <a:majorFont>
        <a:latin typeface="Georgia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5" id="{3FFC4559-1BAF-7F42-A898-B3598B040620}" vid="{A167C7B2-675D-E44E-AD59-987CD75A0AEE}"/>
    </a:ext>
  </a:extLst>
</a:theme>
</file>

<file path=ppt/theme/theme5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A97454CA89A341BCBFC8A3C8D2FEDE" ma:contentTypeVersion="15" ma:contentTypeDescription="Create a new document." ma:contentTypeScope="" ma:versionID="6b79cecb5daeadcc7af9a1507735e16f">
  <xsd:schema xmlns:xsd="http://www.w3.org/2001/XMLSchema" xmlns:xs="http://www.w3.org/2001/XMLSchema" xmlns:p="http://schemas.microsoft.com/office/2006/metadata/properties" xmlns:ns1="http://schemas.microsoft.com/sharepoint/v3" xmlns:ns2="bedfb24e-79bb-4efe-bd94-3de63013edc1" xmlns:ns3="30161448-a2f4-42cc-a32d-1a91d52e00b3" targetNamespace="http://schemas.microsoft.com/office/2006/metadata/properties" ma:root="true" ma:fieldsID="c10a93745908b594a3fb60950f39c9c5" ns1:_="" ns2:_="" ns3:_="">
    <xsd:import namespace="http://schemas.microsoft.com/sharepoint/v3"/>
    <xsd:import namespace="bedfb24e-79bb-4efe-bd94-3de63013edc1"/>
    <xsd:import namespace="30161448-a2f4-42cc-a32d-1a91d52e00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dfb24e-79bb-4efe-bd94-3de63013ed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161448-a2f4-42cc-a32d-1a91d52e00b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109440-AADB-4C53-9BCD-996930A5B11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FA7221F-A1B8-4791-BB02-BA59BFD463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edfb24e-79bb-4efe-bd94-3de63013edc1"/>
    <ds:schemaRef ds:uri="30161448-a2f4-42cc-a32d-1a91d52e00b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5B911F-DD5D-4CB5-AB7B-511F482170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733</Words>
  <Application>Microsoft Office PowerPoint</Application>
  <PresentationFormat>On-screen Show (4:3)</PresentationFormat>
  <Paragraphs>82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27" baseType="lpstr">
      <vt:lpstr>Arial</vt:lpstr>
      <vt:lpstr>Calibri</vt:lpstr>
      <vt:lpstr>Calibri Light</vt:lpstr>
      <vt:lpstr>Georgia</vt:lpstr>
      <vt:lpstr>LucidaGrande</vt:lpstr>
      <vt:lpstr>Open Sans Light</vt:lpstr>
      <vt:lpstr>Suisse Int'l</vt:lpstr>
      <vt:lpstr>System Font Regular</vt:lpstr>
      <vt:lpstr>Trebuchet MS</vt:lpstr>
      <vt:lpstr>Wingdings</vt:lpstr>
      <vt:lpstr>CMWF_2021</vt:lpstr>
      <vt:lpstr>CMWF_2021_2</vt:lpstr>
      <vt:lpstr>CC Board Meeting Slides 2018</vt:lpstr>
      <vt:lpstr>1_Office Theme</vt:lpstr>
      <vt:lpstr>Office Theme</vt:lpstr>
      <vt:lpstr>Lessons in Resilience:</vt:lpstr>
      <vt:lpstr>Lessons in Resilience:  International Health Systems &amp; COVID-19</vt:lpstr>
      <vt:lpstr>Introduction</vt:lpstr>
      <vt:lpstr>Explored Lessons Learned from Five Countries</vt:lpstr>
      <vt:lpstr>Identified Phases of COVID-19 Response </vt:lpstr>
      <vt:lpstr>Examined Five Areas of Focus for Delivery Systems</vt:lpstr>
      <vt:lpstr>COVID-19 Health Care Delivery Challenges &amp; Lessons Learned: Staffing</vt:lpstr>
      <vt:lpstr>COVID-19 Health Care Delivery Challenges &amp; Lessons Learned: Access to Care</vt:lpstr>
      <vt:lpstr>COVID-19 Health Care Delivery Challenges &amp; Lessons Learned: Decision-Making</vt:lpstr>
      <vt:lpstr>COVID-19 Health Care Delivery Challenges &amp; Lessons Learned: Data</vt:lpstr>
      <vt:lpstr>COVID-19 Health Care Delivery Challenges &amp; Lessons Learned: Communication</vt:lpstr>
      <vt:lpstr>It’s Not Over…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ADVANCING HEALTH EQUITY: Federal &amp; State Policy Solutions</dc:title>
  <dc:creator>Sara Federman</dc:creator>
  <cp:lastModifiedBy>Hang Tran</cp:lastModifiedBy>
  <cp:revision>7</cp:revision>
  <dcterms:created xsi:type="dcterms:W3CDTF">2021-11-16T20:59:43Z</dcterms:created>
  <dcterms:modified xsi:type="dcterms:W3CDTF">2021-11-30T20:37:51Z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0x010100DBA97454CA89A341BCBFC8A3C8D2FEDE</vt:lpwstr>
  </property>
</Properties>
</file>