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1"/>
  </p:notesMasterIdLst>
  <p:handoutMasterIdLst>
    <p:handoutMasterId r:id="rId12"/>
  </p:handoutMasterIdLst>
  <p:sldIdLst>
    <p:sldId id="493" r:id="rId5"/>
    <p:sldId id="614" r:id="rId6"/>
    <p:sldId id="613" r:id="rId7"/>
    <p:sldId id="608" r:id="rId8"/>
    <p:sldId id="616" r:id="rId9"/>
    <p:sldId id="617" r:id="rId10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  <p:cmAuthor id="2" name="Don Moulds" initials="DM" lastIdx="25" clrIdx="1"/>
  <p:cmAuthor id="3" name="Shanoor Seervai" initials="SS" lastIdx="2" clrIdx="2"/>
  <p:cmAuthor id="4" name="Jen Wilson" initials="JW" lastIdx="2" clrIdx="3"/>
  <p:cmAuthor id="5" name="Jen Wilson" initials="JW [2]" lastIdx="1" clrIdx="4"/>
  <p:cmAuthor id="6" name="Laura Gannon" initials="LG" lastIdx="24" clrIdx="5"/>
  <p:cmAuthor id="7" name="Chris Hollander" initials="CH" lastIdx="2" clrIdx="6"/>
  <p:cmAuthor id="8" name="Chris Hollander" initials="CH [2]" lastIdx="1" clrIdx="7"/>
  <p:cmAuthor id="9" name="Chris Hollander" initials="CH [3]" lastIdx="1" clrIdx="8"/>
  <p:cmAuthor id="10" name="Chris Hollander" initials="CH [4]" lastIdx="1" clrIdx="9"/>
  <p:cmAuthor id="11" name="Jen Wilson" initials="MOU" lastIdx="1" clrIdx="10">
    <p:extLst>
      <p:ext uri="{19B8F6BF-5375-455C-9EA6-DF929625EA0E}">
        <p15:presenceInfo xmlns:p15="http://schemas.microsoft.com/office/powerpoint/2012/main" userId="Jen Wilson" providerId="None"/>
      </p:ext>
    </p:extLst>
  </p:cmAuthor>
  <p:cmAuthor id="12" name="Barry A. Scholl" initials="BAS" lastIdx="6" clrIdx="11">
    <p:extLst>
      <p:ext uri="{19B8F6BF-5375-455C-9EA6-DF929625EA0E}">
        <p15:presenceInfo xmlns:p15="http://schemas.microsoft.com/office/powerpoint/2012/main" userId="S-1-5-21-1004529278-3813118908-2288687658-1188" providerId="AD"/>
      </p:ext>
    </p:extLst>
  </p:cmAuthor>
  <p:cmAuthor id="13" name="Elizabeth Fowler" initials="EF" lastIdx="4" clrIdx="12">
    <p:extLst>
      <p:ext uri="{19B8F6BF-5375-455C-9EA6-DF929625EA0E}">
        <p15:presenceInfo xmlns:p15="http://schemas.microsoft.com/office/powerpoint/2012/main" userId="S::ef@cmwf.org::710cfe12-8559-476c-8cf8-59d12e0383eb" providerId="AD"/>
      </p:ext>
    </p:extLst>
  </p:cmAuthor>
  <p:cmAuthor id="14" name="Barry A. Scholl" initials="BAS [2]" lastIdx="11" clrIdx="13">
    <p:extLst>
      <p:ext uri="{19B8F6BF-5375-455C-9EA6-DF929625EA0E}">
        <p15:presenceInfo xmlns:p15="http://schemas.microsoft.com/office/powerpoint/2012/main" userId="S::bas@cmwf.org::9b1eec93-07c6-4a8b-9a40-139c8d674f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E68"/>
    <a:srgbClr val="F49149"/>
    <a:srgbClr val="C9DEE3"/>
    <a:srgbClr val="5F5A9D"/>
    <a:srgbClr val="E0E0E0"/>
    <a:srgbClr val="4ABDBC"/>
    <a:srgbClr val="8ADAD2"/>
    <a:srgbClr val="9FE1DB"/>
    <a:srgbClr val="B6E8E3"/>
    <a:srgbClr val="CD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7AA1B-599F-1147-980B-98E3E976CDEA}" v="238" dt="2021-09-13T17:56:42.352"/>
    <p1510:client id="{C6C0ACD7-7015-A362-2E66-895CCBF4B80F}" v="29" dt="2022-02-03T15:09:57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2"/>
    <p:restoredTop sz="95918" autoAdjust="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>
        <p:guide orient="horz" pos="1570"/>
        <p:guide pos="2988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cmwf.sharepoint.com/sites/CommunicationFiles/Shared%20Documents/_Content/Resource/Medicare%20Data%20Hub/2021_August/demographic%20inf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Medicare Beneficiaries, by Gender, Dual Eligibility Status, Age, and Rurality,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037463976945245"/>
          <c:w val="1"/>
          <c:h val="0.68264312782227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3-634F-B507-4F96D8F9D9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3-634F-B507-4F96D8F9D9A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A3-634F-B507-4F96D8F9D9A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Sheet1!$S$26:$S$29</c:f>
              <c:strCache>
                <c:ptCount val="4"/>
                <c:pt idx="0">
                  <c:v>Gender</c:v>
                </c:pt>
                <c:pt idx="1">
                  <c:v>Dual Eligilibity Status</c:v>
                </c:pt>
                <c:pt idx="2">
                  <c:v>Age</c:v>
                </c:pt>
                <c:pt idx="3">
                  <c:v>Rural/Urban</c:v>
                </c:pt>
              </c:strCache>
            </c:strRef>
          </c:cat>
          <c:val>
            <c:numRef>
              <c:f>Sheet1!$T$26:$T$29</c:f>
              <c:numCache>
                <c:formatCode>General</c:formatCode>
                <c:ptCount val="4"/>
                <c:pt idx="0">
                  <c:v>0.45670916619971424</c:v>
                </c:pt>
                <c:pt idx="1">
                  <c:v>0.18637438552885133</c:v>
                </c:pt>
                <c:pt idx="2">
                  <c:v>0.13200764000446746</c:v>
                </c:pt>
                <c:pt idx="3">
                  <c:v>0.21835643635303598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3-634F-B507-4F96D8F9D9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A3-634F-B507-4F96D8F9D9A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A3-634F-B507-4F96D8F9D9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3A3-634F-B507-4F96D8F9D9A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3A3-634F-B507-4F96D8F9D9A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Sheet1!$S$26:$S$29</c:f>
              <c:strCache>
                <c:ptCount val="4"/>
                <c:pt idx="0">
                  <c:v>Gender</c:v>
                </c:pt>
                <c:pt idx="1">
                  <c:v>Dual Eligilibity Status</c:v>
                </c:pt>
                <c:pt idx="2">
                  <c:v>Age</c:v>
                </c:pt>
                <c:pt idx="3">
                  <c:v>Rural/Urban</c:v>
                </c:pt>
              </c:strCache>
            </c:strRef>
          </c:cat>
          <c:val>
            <c:numRef>
              <c:f>Sheet1!$U$26:$U$29</c:f>
              <c:numCache>
                <c:formatCode>General</c:formatCode>
                <c:ptCount val="4"/>
                <c:pt idx="0">
                  <c:v>0.54329083380028564</c:v>
                </c:pt>
                <c:pt idx="1">
                  <c:v>0.81362561447114867</c:v>
                </c:pt>
                <c:pt idx="2">
                  <c:v>0.86799235999553259</c:v>
                </c:pt>
                <c:pt idx="3">
                  <c:v>0.78164356364696397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A3-634F-B507-4F96D8F9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495992320"/>
        <c:axId val="495999208"/>
      </c:barChart>
      <c:catAx>
        <c:axId val="4959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5999208"/>
        <c:crosses val="autoZero"/>
        <c:auto val="1"/>
        <c:lblAlgn val="ctr"/>
        <c:lblOffset val="800"/>
        <c:noMultiLvlLbl val="0"/>
      </c:catAx>
      <c:valAx>
        <c:axId val="495999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59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91016261905877E-3"/>
          <c:y val="3.601723155109484E-2"/>
          <c:w val="0.99686089837380931"/>
          <c:h val="0.8738414607578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beneficiaries spending 20 percent or more on premiums and care</c:v>
                </c:pt>
              </c:strCache>
            </c:strRef>
          </c:tx>
          <c:spPr>
            <a:solidFill>
              <a:srgbClr val="11547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A5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0-6841-A4EE-B478F551D1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 income levels</c:v>
                </c:pt>
                <c:pt idx="1">
                  <c:v>&lt;100% FPL</c:v>
                </c:pt>
                <c:pt idx="2">
                  <c:v>100%–149% FPL</c:v>
                </c:pt>
                <c:pt idx="3">
                  <c:v>150%–199% FPL</c:v>
                </c:pt>
                <c:pt idx="4">
                  <c:v>200%–399% FPL</c:v>
                </c:pt>
                <c:pt idx="5">
                  <c:v>400%+ FPL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0.33</c:v>
                </c:pt>
                <c:pt idx="2">
                  <c:v>0.32779999999999998</c:v>
                </c:pt>
                <c:pt idx="3">
                  <c:v>0.29770000000000002</c:v>
                </c:pt>
                <c:pt idx="4">
                  <c:v>0.17030000000000001</c:v>
                </c:pt>
                <c:pt idx="5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0-6841-A4EE-B478F551D1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37629631"/>
        <c:axId val="2037821887"/>
      </c:barChart>
      <c:catAx>
        <c:axId val="203762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21887"/>
        <c:crosses val="autoZero"/>
        <c:auto val="1"/>
        <c:lblAlgn val="ctr"/>
        <c:lblOffset val="100"/>
        <c:noMultiLvlLbl val="0"/>
      </c:catAx>
      <c:valAx>
        <c:axId val="20378218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762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91016261905877E-3"/>
          <c:y val="3.601723155109484E-2"/>
          <c:w val="0.99686089837380931"/>
          <c:h val="0.8738414607578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Ages 60-64 (any insurance coverage other than Medicare)</c:v>
                </c:pt>
              </c:strCache>
            </c:strRef>
          </c:tx>
          <c:spPr>
            <a:solidFill>
              <a:srgbClr val="11547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0-6841-A4EE-B478F551D1C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4DF28DC-655B-0E49-9864-0E96D22570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09578560776278E-2"/>
                      <c:h val="9.74772418151730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C99-424A-AAB6-80F8BCC8BC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A2BC40-4FAC-7143-AF66-4D18374363DC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99-424A-AAB6-80F8BCC8B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$1–$499</c:v>
                </c:pt>
                <c:pt idx="2">
                  <c:v>$500–$1,999</c:v>
                </c:pt>
                <c:pt idx="3">
                  <c:v>$2,000+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30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0-6841-A4EE-B478F551D1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65+ (Medicare only)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$1–$499</c:v>
                </c:pt>
                <c:pt idx="2">
                  <c:v>$500–$1,999</c:v>
                </c:pt>
                <c:pt idx="3">
                  <c:v>$2,000+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32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9-424A-AAB6-80F8BCC8B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37629631"/>
        <c:axId val="2037821887"/>
      </c:barChart>
      <c:catAx>
        <c:axId val="203762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21887"/>
        <c:crosses val="autoZero"/>
        <c:auto val="1"/>
        <c:lblAlgn val="ctr"/>
        <c:lblOffset val="100"/>
        <c:noMultiLvlLbl val="0"/>
      </c:catAx>
      <c:valAx>
        <c:axId val="2037821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762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91016261905877E-3"/>
          <c:y val="3.601723155109484E-2"/>
          <c:w val="0.99686089837380931"/>
          <c:h val="0.87384146075784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Ages 60-64 (any insurance coverage other than Medicare)</c:v>
                </c:pt>
              </c:strCache>
            </c:strRef>
          </c:tx>
          <c:spPr>
            <a:solidFill>
              <a:srgbClr val="11547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0-6841-A4EE-B478F551D1C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B4DF28DC-655B-0E49-9864-0E96D225706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09578560776278E-2"/>
                      <c:h val="9.74772418151730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C99-424A-AAB6-80F8BCC8BC7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A2BC40-4FAC-7143-AF66-4D18374363D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99-424A-AAB6-80F8BCC8B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Had a medical problem but did not consult/visit with a doctor</c:v>
                </c:pt>
                <c:pt idx="1">
                  <c:v>Skipped medical test or treatment </c:v>
                </c:pt>
                <c:pt idx="2">
                  <c:v>Did not fill/collect a prescription or skipped a dose</c:v>
                </c:pt>
                <c:pt idx="3">
                  <c:v>Did not visit a dentist when needed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0-6841-A4EE-B478F551D1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65+ (Medicare only)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Had a medical problem but did not consult/visit with a doctor</c:v>
                </c:pt>
                <c:pt idx="1">
                  <c:v>Skipped medical test or treatment </c:v>
                </c:pt>
                <c:pt idx="2">
                  <c:v>Did not fill/collect a prescription or skipped a dose</c:v>
                </c:pt>
                <c:pt idx="3">
                  <c:v>Did not visit a dentist when needed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9-424A-AAB6-80F8BCC8BC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37629631"/>
        <c:axId val="2037821887"/>
      </c:barChart>
      <c:catAx>
        <c:axId val="203762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821887"/>
        <c:crosses val="autoZero"/>
        <c:auto val="1"/>
        <c:lblAlgn val="ctr"/>
        <c:lblOffset val="100"/>
        <c:noMultiLvlLbl val="0"/>
      </c:catAx>
      <c:valAx>
        <c:axId val="2037821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7629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Sheet2!$U$2:$U$52</cx:f>
        <cx:lvl ptCount="51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dc</cx:pt>
          <cx:pt idx="9">florida</cx:pt>
          <cx:pt idx="10">georgia</cx:pt>
          <cx:pt idx="11">hawaii</cx:pt>
          <cx:pt idx="12">idaho</cx:pt>
          <cx:pt idx="13">illinois</cx:pt>
          <cx:pt idx="14">indiana</cx:pt>
          <cx:pt idx="15">iowa</cx:pt>
          <cx:pt idx="16">kansas</cx:pt>
          <cx:pt idx="17">kentucky</cx:pt>
          <cx:pt idx="18">louisiana</cx:pt>
          <cx:pt idx="19">maine</cx:pt>
          <cx:pt idx="20">maryland</cx:pt>
          <cx:pt idx="21">massachusetts</cx:pt>
          <cx:pt idx="22">michigan</cx:pt>
          <cx:pt idx="23">minnesota</cx:pt>
          <cx:pt idx="24">mississippi</cx:pt>
          <cx:pt idx="25">missouri</cx:pt>
          <cx:pt idx="26">montana</cx:pt>
          <cx:pt idx="27">nebraska</cx:pt>
          <cx:pt idx="28">nevada</cx:pt>
          <cx:pt idx="29">new_hampshire</cx:pt>
          <cx:pt idx="30">new_jersey</cx:pt>
          <cx:pt idx="31">new_mexico</cx:pt>
          <cx:pt idx="32">new_york</cx:pt>
          <cx:pt idx="33">north_carolina</cx:pt>
          <cx:pt idx="34">north_dakota</cx:pt>
          <cx:pt idx="35">ohio</cx:pt>
          <cx:pt idx="36">oklahoma</cx:pt>
          <cx:pt idx="37">oregon</cx:pt>
          <cx:pt idx="38">pennsylvania</cx:pt>
          <cx:pt idx="39">rhode_island</cx:pt>
          <cx:pt idx="40">south_carolina</cx:pt>
          <cx:pt idx="41">south_dakota</cx:pt>
          <cx:pt idx="42">tennessee</cx:pt>
          <cx:pt idx="43">texas</cx:pt>
          <cx:pt idx="44">utah</cx:pt>
          <cx:pt idx="45">vermont</cx:pt>
          <cx:pt idx="46">virginia</cx:pt>
          <cx:pt idx="47">washington</cx:pt>
          <cx:pt idx="48">west_virginia</cx:pt>
          <cx:pt idx="49">wisconsin</cx:pt>
          <cx:pt idx="50">wyoming</cx:pt>
        </cx:lvl>
      </cx:strDim>
      <cx:numDim type="colorVal">
        <cx:f>Sheet2!$V$2:$V$52</cx:f>
        <cx:lvl ptCount="51" formatCode="0.0%">
          <cx:pt idx="0">0.017251642938913254</cx:pt>
          <cx:pt idx="1">0.0016971546964059771</cx:pt>
          <cx:pt idx="2">0.022218351913355333</cx:pt>
          <cx:pt idx="3">0.010495042822406797</cx:pt>
          <cx:pt idx="4">0.10506541697434967</cx:pt>
          <cx:pt idx="5">0.015238924017290109</cx:pt>
          <cx:pt idx="6">0.011225618623515258</cx:pt>
          <cx:pt idx="7">0.0035013818484787369</cx:pt>
          <cx:pt idx="8">0.0015298831880370025</cx:pt>
          <cx:pt idx="9">0.075974591790376661</cx:pt>
          <cx:pt idx="10">0.028756920075663411</cx:pt>
          <cx:pt idx="11">0.0045585396774891268</cx:pt>
          <cx:pt idx="12">0.0056696705187663241</cx:pt>
          <cx:pt idx="13">0.03678032777736806</cx:pt>
          <cx:pt idx="14">0.020844390610270179</cx:pt>
          <cx:pt idx="15">0.010360858581350513</cx:pt>
          <cx:pt idx="16">0.0088753526917485365</cx:pt>
          <cx:pt idx="17">0.015318471604614862</cx:pt>
          <cx:pt idx="18">0.014362901031409756</cx:pt>
          <cx:pt idx="19">0.0056390062199850443</cx:pt>
          <cx:pt idx="20">0.017166125287146655</cx:pt>
          <cx:pt idx="21">0.021955677204136041</cx:pt>
          <cx:pt idx="22">0.034103271244667645</cx:pt>
          <cx:pt idx="23">0.016980361206207582</cx:pt>
          <cx:pt idx="24">0.0099073124606544397</cx:pt>
          <cx:pt idx="25">0.020268849581543374</cx:pt>
          <cx:pt idx="26">0.003861507566496647</cx:pt>
          <cx:pt idx="27">0.0057305291498222326</cx:pt>
          <cx:pt idx="28">0.008909507202886132</cx:pt>
          <cx:pt idx="29">0.0050066060158050485</cx:pt>
          <cx:pt idx="30">0.0265337292950584</cx:pt>
          <cx:pt idx="31">0.0070264394448041039</cx:pt>
          <cx:pt idx="32">0.059558680674212959</cx:pt>
          <cx:pt idx="33">0.033042533814858756</cx:pt>
          <cx:pt idx="34">0.0021901522706244186</cx:pt>
          <cx:pt idx="35">0.038651011173096134</cx:pt>
          <cx:pt idx="36">0.012229811091788955</cx:pt>
          <cx:pt idx="37">0.014384462607161622</cx:pt>
          <cx:pt idx="38">0.045079695206919533</cx:pt>
          <cx:pt idx="39">0.0036481901754384827</cx:pt>
          <cx:pt idx="40">0.017950953100811178</cx:pt>
          <cx:pt idx="41">0.0029265613447707751</cx:pt>
          <cx:pt idx="42">0.022498487164948563</cx:pt>
          <cx:pt idx="43">0.06954209655842726</cx:pt>
          <cx:pt idx="44">0.0067317799257257602</cx:pt>
          <cx:pt idx="45">0.0024557767984358979</cx:pt>
          <cx:pt idx="46">0.025070994433918494</cx:pt>
          <cx:pt idx="47">0.022689554960124089</cx:pt>
          <cx:pt idx="48">0.0071955434162379196</cx:pt>
          <cx:pt idx="49">0.019492383650334386</cx:pt>
          <cx:pt idx="50">0.0018469683711416893</cx:pt>
        </cx:lvl>
      </cx:numDim>
    </cx:data>
  </cx:chartData>
  <cx:chart>
    <cx:plotArea>
      <cx:plotAreaRegion>
        <cx:series layoutId="regionMap" uniqueId="{F13A340F-983C-46F6-A372-9B5705CA8038}">
          <cx:tx>
            <cx:txData>
              <cx:f>'state map'!$B$1</cx:f>
              <cx:v>Distribution of Medicare Beneficiaries, 2020</cx:v>
            </cx:txData>
          </cx:tx>
          <cx:dataPt idx="6"/>
          <cx:dataPt idx="7"/>
          <cx:dataPt idx="20"/>
          <cx:dataPt idx="23"/>
          <cx:dataPt idx="30"/>
          <cx:dataPt idx="32"/>
          <cx:dataPt idx="38"/>
          <cx:dataPt idx="45"/>
          <cx:dataPt idx="46"/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 b="0" i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800" b="0" i="0" u="none" strike="noStrike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b="1">
                      <a:solidFill>
                        <a:schemeClr val="bg1"/>
                      </a:solidFill>
                    </a:defRPr>
                  </a:pPr>
                  <a:r>
                    <a:rPr lang="en-US" sz="8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10.5%</a:t>
                  </a:r>
                </a:p>
              </cx:txPr>
              <cx:visibility seriesName="0" categoryName="0" value="1"/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8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7.6%</a:t>
                  </a:r>
                </a:p>
              </cx:txPr>
              <cx:visibility seriesName="0" categoryName="0" value="1"/>
            </cx:dataLabel>
            <cx:dataLabel idx="4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800" b="0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7.0%</a:t>
                  </a:r>
                </a:p>
              </cx:txPr>
              <cx:visibility seriesName="0" categoryName="0" value="1"/>
            </cx:dataLabel>
            <cx:dataLabelHidden idx="29"/>
            <cx:dataLabelHidden idx="48"/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1F1bc+M2sv4rU/N86BAgQBBbm60KKcmSfB17Lsm8sBzbIcH7/fbrTwO0TYmjib1nvXVKlSkEaKAp
kB+AbnQ34H/ed/+4jx7vig9dHCXlP+67Xz/6VZX945dfynv/Mb4rT2JxX6Rl+ld1cp/Gv6R//SXu
H395KO5akXi/YB2RX+79u6J67D7+65/wNO8xPU/v7yqRJp/qx6K/eSzrqCr/pu5g1Ye7h1gkC1FW
hbiv0K8fk7SofPfhLkyru48fHpNKVP3nPnv89eNey48ffpk/74ff/hBB96r6AXgJOyHENHQLGZRb
poGtjx+iNPGeqjWk6yfE5AbGWCfU4hZ5/u3Luxj4L2WvPixe7ZXq093DQ/FYlvBq6v9z7r33gMrF
xw/3aZ1U8ht68Dl//fglEdXjw4fb6q56LD9+EGXqjA2cVL7Ml1v19r/so/Cvf84I8D1mlB2g5h/v
taofcLorxJAm7wiRQU6wBMBChBNEdNOYQYTQiWkSyk1KmYkY4vsQ/fZ6hw6j88I4A+a370cJTPtY
Vm4jCk8k4j3hsU5MgikjBtINHTMDZsjuDLL0ExMZzOA6MkyGLEb34fkG3frw9Q3dOgzSjH0G1bev
RwnVXXT35138niDhEwZzBJu6pcCy0Awk88QiumFg3UB4BtBvr3fmMDQvjDNQfjs/SlDu0yR5vK/E
fV09j+B3kD/ohDKKqGFQ3TJ0nc3kDwPgDAvWvjkqztt6cxiZPeYZOs7no0QHpkwZvuOMMckJIoTw
l1Vttqwhik8w48zkFmfE1DnUj0rJqBjA4H+lP4eheeabofLb2XGiUoR3SXkHusp7KWygDVicW7BO
mcjESH33XXHD8QkxOKKgC1ggd2DmPP/2Ey5v6NFPkHnhnGNzc5TYpMWjlybPX+cdljLjhBuWCUo0
0y3CYUrsyxiE9RNKLaRTYv6gBVy92pnDoDzzzSC5Ok5I/orSQjy84yqGrRPKKUX4Wf2aYWLBbLFA
ZcOWQQjDJjWfx8M4W1avd+gwLi+MM2BWRyr77yLxV1q8r+LMTjBMBZMjixM66l27KxlCHDRnBkJG
p1KtNkA12JUwzpv6dBieXd4ZQs5vR7ma3acwVO8e0udv9J+vZ4Z1AoKGUp0gqsP8+WHfqdMTShgo
Z6bc/JhkJmmcN/ToJ+i8cM6xuTpKbB4eo7v2rnh8R2z4ia6DELEoqGh43FTuzh1GwWoDWx0DWRZh
sKyBzWB37ize0KPD2EycM2wWy6PEpnqEXU1ZPr4nOBQ2k5hzCRAmYLKBibELjmWewGoGa59ucYPC
Ejgz2Hx+S5cOo7PDOoPn8+VRwvNw/zxw32dB0wljBkMYUQv2+vu4MHaig05tAWzMwATPDWnPxtgP
6V8fYHGr4z//3o50GKLDT5mhtXCOEq0Q1pj6PuzfETN2IoU/BoUaQNNBwd7HzKIn2GJMByM2A2R/
UBLO3tCjwzhNnDNszv44SmzALwGmz3fUrQ0Mhk+Q/hbozZYO1rX5MmeAa4EYDJa5g7r16esdOozM
C+MMmNPfjhKY+E4k7yh9CAXpIv0BIFowlpaZ/Rlj8hMMtgOiM8J0BnaEmWpw8Vp3DoPyxDaD5OI4
lQIf1DUh3m8VUzsZUAfA/GzICYFnkgfMNXKZA6MBVFujqr2rrq1f7c9hUJ75ZqisN0c5UcAy4L/j
/oaQEwO+NcMEWRhhi8/WL4TIiUk5WHMIxsboGt0FZfNadw5j8sQ2g2SzOE5IokgkqSjfb6oQ/QQB
IgT2nWy0+u+pzhys0mBho89unNnitXlDf34CywvnHJnjtNjEaVLdvacbGiIFwEFGEVj7pckMFOl9
uQLKGegDYGozwZwmVbGZQ+Di9Q4dRuaFcQbMxefjnDLJg3hXYAx+whHnYCbj9DlEY2/OmKAiI9DQ
wMpmSQ8brHN769jrHToMzOaZcQbM5ji3miJt756/zH++2ST4BDQsE+ICiI7AijafLtw4obqumxA0
AO5Pc+7e3LzSmZ8gorjmcBynWvzujjMLTP1g4weXpWkRCprv/vrFLVAHACrAw7LApDnf/Z+96sg7
jMkz3wyVs9ujXL2itBblO69f+gkHr5huUcxNGYoGPpjd9Ysj8HiCijYFQD3P0tFHc/6WLh3GZod1
Bs/5cU6a5PHP4jW/+78ZIAgBGphBABMDI7IyJc/Q4ScAHkwr8Ekf8GtevqFDh7GZOGfQXB7nnjK+
K/roLnl4Hrz/uYiRDhppHKNc+gLktnEfGmaeMB1B7OCLe21X7F+8oT+HkZk4Z8hcHOcmBoJ8y7t7
vy4fq+o9dzL4BLyXYIUxqVIApJl/d11jELapgw4ASjUE2AKKc4X5rd36GUp7bzWH6ljXt9b17+Ks
9MV7utOIcWJa1ETgjiGYwEI229sAVJQxE4NL56DH5vKx/bB+S7cOQzVjn0F1uT5KTQHC5n3h3b1n
gA2EPoHRkoPLGYHBn2O8P6HAFwD7UtgIwXaIHJpQb+jRYYAuXjhn2FwcpyUtDSMwpb1rgC0YMCGG
BgIF0BivOdeuwY/zFOD5Qyjn1Rt6cxiXiXOGy9VxhgvCiQ9wRr/vAQ/pbOYIYgItWN5GKbMrhTjE
eXKIvJUnPCBOYL4PvXhLjw6Ds8M6Q+fiOA0EsShL+S/L3tE1AF40hmFmwM6HE7A085noscCqJiUT
WKIJVpHQzwrkuPu5eFunfgbRzhvNQTrODWrzWEjT5/NH+s+1bHAT6BDHAf8ZmD+dgNqdQBChbprY
5KZlWKPz5vm3R4C+vt6hw+C8MM6A+fr5SPWBskzr4j2nDlhsTIiBggA1AwycsLbt6wMyFBoM0Tve
gn1k5NR5rUeHoZk4Z9hcHGeAWvLY3L1n2C2YpGFTAyoaAtMBh/iA2c4UIRNWNWpAaO6zl2d3a3r5
ancOw/LMNwPl8utRTpjksXWDx6J87J+H7TssZuBdg1BOTg0I5+QQvgF7zr3FDFyezAInzlMElDWL
uZU7le2rffoZOhPvHKHt0SIUP3bi/h290nC+AyLPYF0DXxq40kw22+Qg3TxBoC/AVhQO7cJZAtAX
9udO++Hi1T79HKFn3jlCF0eJEKzv/41D04CRASE0cMQGj0E0+7NIHprG4CHlyHwRTLsY3cpe/Z8P
Te9zz3C6XRwlTnKt69MifB7L77DSYTiNwzEEQDMMp26UdW1vpaMnJtZ1Al4HzGUMNSgPuxjJle6P
V3r081k0cs6wufzjOLFRFw/c3xUpxHq8o4fUAJOBAeE1IIsogpDb+ZlcBrEeEN+u7HE/HpgaLx5w
3tCrn6CkLi6Y+OdYOUeB1f3f3o8wjudxLu21/DcviQB1Dgw7cKQQdqegHKjTBLtzicNpBNC/dcwR
k9bTeUD77NqGn3frMFQz9r03OY47IVJfvKOKACFScCSHglmHGXBGF45O7YsfONTGIFIaItzluWp5
pH1/abt6pTeHURi5ZtPk6jht03BZy7ueyUVw2sZg4L2GuaHrEJy2DwjMDwOAgLkBO1Xwc889PZ9f
685hRJ7YZpB8/v0oVq69XsP1Nhkcein7qLl71zOGMFUsgEX6BF7c07srFxz5ALMNuE7BxAMGnB+Q
uX5jrw4DtM+998a/frw+Tg9c4cNVO64o39eVTcAXii3MpSVUxUfP96XggANNjluHroK4kV36sHm1
S4dB2ueegXSzOcrJVKptz39BZYMj7nAUFMzQHHw98vDA/kIHd93AWV7YlyJEmfIn7EueW7XxmZSu
XU1g78uPV2n9cF/UnH+P59ePt8ehtO31Gpa+urrzn7/Tf77xkbY3DIZokEPg8pHqwT5GgI208Rx2
93x5pSuHp9DItfdaoJcdp5n6v3BBFLg+IQrnOXRAXf2wJ4PgAikISoQDh7oJ2x0+157/73dDTZwz
bL4ep+xp7yDuI/Gqd721Ay7AQxDeZoJNVHmmd6EZr+wA1Q40A/DBqZO8u0aCb2/q0OFJs8s7g+fb
kcIjSrgjqhTvG/IBdmqAZrzKRnqnd/EB5yicDQUvAtyPJ2++m5urv72lRz+BZ2Kdo3OcOkHbpxBe
4L2foIEId845uD4RTA4Tdj9gQdsFB6JC4b4bKYFAu5bnqcGSvTd5Xu/QT6B5ZpwD8/9kX/v5ZZIv
N28u7qq7pbqyc+c+yb+vVe8Oh3ZnrE+f8KCeMH7dzcOvHxl4DnaMPPIZe99+fjfHxPN4V1a/foR7
P+H8Apymnubexw/yAkVVBeYe2OZCnI90iquwU3U5KdwmisAQBKEMwKmDwFMn7JUu+utHw4TRAmIQ
IuvBdMHgtNDLdanXadTDTUwvn+Op/CGp4+tUJFX560foxscP2dhO9hViiRgcPIbxB5oMBO1xAo6q
7P7uBkY4NEf/o8d+prvaoJ1FhR87zKvzbVtG+Za+5EZa1qWRHfQii+xW5VWrH+o6txoWRd/n9k69
fJ4qqiRFON9iy2tXXsuvq7Amw7Jso09+w6pVElnJNix9N7TLsuyc2LOEo4iiH5KtSrK+h+qxUZEE
4eAosmoVSf6p6c7jpjZTtcp1WpzaRd3+0dR+YE+Vs19tSaCFO9WHnjf2rNSYbse8E4upTYLKb3rQ
8KUWVZuMFc1p6SbFNhnaYguGwFB32tCtIltRVcLMcq8cprTYqprB122kUW+juBUpalC8RZ9Vfmqo
iiqZWo7N5c/u/MCh6hnNS1JrVYbmha97dm3q2WZ6ksoZnF0wPTdXvsjSbWeE+eCorEoCSZyKuHOh
mtTeE7EGP6s98JKNUE4ozkBVxUThb3l4WPQmy+zKzMzBKYiVbXs51AJi+XbaMbEMfA9GrRqkaZz5
ToEyfWyoaIpl5FNDGlPNWKEKXapx2iuaqo4ROssNPzxVpag1LacWlWnv8Kosbsm1WbN2pUrj5JA9
UsXxobJo+HaHtMuWFPWWCGzClJJZlYgWNZsarAYiqLe9V+DIjkuzgjkBSYK7aquKcJ9Q5fSakToC
GeWWpZFfrFW26is79XJvg/w4WVRW0tmhZcCkkklddrWtA/oL5NZizax+qejipYUeuqc4KfTTAnfp
1s3MdBvwMIjsqWwUqbGMzOQP3BXZViUmhY+vckakZ1skE1WMhv7b0GfW0pItLC9wMp6QdUflZHI1
HVJL+M0pL9hapzTeNqAXbT1WWaG9kzXEp472MD36Ll+EaQS1fuDG21hlLRQn2zbvmg2Nr02P01VO
9Qv1YsnA4SdU1qK1F9lRHLdOyt3ASTDD8ZXGPIcFgbkOSM/15dR9hgK2wLke2aYcu5n8HFUDA1YV
VUJkhcqFcX5hlb61olxk24plUWTjgYSRrctvFMekWg19+Ul9haCGMaBy6tf0WuvXHWFOgIpu23PR
bYMh8Ww/6fNl1zIR26Tu2q0ncshSWoWLLEyoHYWYba0hZ04mMs3ug7IanLFfaBARfCAYoSm4IhzV
KYUJ0Qqndku8ViSF0ISVuxqyJtlG7gCLfBjFX7My8VZjMZJ97oNUcwo3JXapYzsWrrfx5OhzGf3K
u9xbtWTYBHnanA5aXW5VncoRhJeYRNEaEC+2ms6LrcrxLmsiW8vLYpv7WrlERv1gVW0R2ZXPYJ6E
Wg4DT2ZVORmCW2SF2Yo2JNtqjZFEtsq6gQ8SSxKtMhYwmLzzyMPpFiVJtg0rr4MPM7gpfC1IvKJK
bbOFIU2597uu+eW2l4nKTUVr4NmSDP5filTX3h9W05lLP61hSDCNlVsrit2V4Q0XNQqrrSL5XoVP
hZmuu9D6lpEI1vuXl7USUsPLvpQ7XXQ27rRsMb3h+JqGX8KoK/t8m1UIb/T43AvhBae3VEX1vhnJ
8i1pmlVnFe6piFDv6KQRjnpz9bpMa2AYUpUqQppnjslavA7kJ6o7Bus5DsLlznhVoyMNS74wzD60
jVIK/3EGy2nMa+009g10OpEIiS9zH2YeLjRYgQ0Q8VPiDZFwGBWDo1BJrbxd5XpzHdAwBcWgSrdE
im1VDPTUj2xVBp3Ys9OhCZZcKQS1lsMKJhPdijMYNnmziuCUnWM2Bl9kuMoWTI55s3PbbczC1Ani
pnWKLOm2iuYm/XeWVsEK1zQ4U4kZhYNdpTpatH5MFsZAK7tGIB07Ly22KscsDwZpEhbdpmC3qO0t
myWW6aT5UG6zOO5gOOh5ueUyabrOs7nexUtPRyC/QxzAgJcDfCyTvHKdhPswvT20MLMCppqCv5BA
qmToLSDmfWvZOOfU8QaGBgezJtsacjxXmh5HdhrYvEoFSDz4fGpwq9xUrAoTLVO9rZcWEjbrB7RV
ieehb7QRjTOkMNl1uXSqhAlYTyeaKqZDwkNbZVUbVT0VFc0IPP8U9+aZKhGQ0KGt2o1ZRd15zpi1
UOuYFax7Zt9oq6LMz3ESl9uuh5UBlx3d6OWnFJvNoq4ZWRAUGotG8zwnhTNcdpvE4QJnMM4iqUpW
UpEqUQKrBpHEMavqYVG5cuMhsPWoMG255d62UsgUnga9VFlFVEkmq1VOA60ZhIYcaROPKjafjJqK
8SGqSlHVg3pTyqwQD42dlWYGqoksC/mQ6Um+G+Q2FjRppYLijdWp0mdUS18puZInkDlVDOMWQJjK
quFUHKtjpTerloopUjNmeqZqPxXH6tmvBRMP5UF6WtXZ2APFt9PLseH4DJYXru25FnaKEIR+2kmh
V7Yg9FTZxaRZeG5VjjRVUctalVPJYIHIVI1VbuJVxXrI/W1EbVUgHgPBqrI6NYfBUY01IsWtyo7U
6TnTT4FE1B0vinxH1arfm35e5abGO0+cnjXr4oxlatcJWCksscZysiI5bVUyvORmRaOPuQMCntqq
AksxlkttY0oIjYulS/sHRdJrAeKdS9VsajIrqoqf0tLUDxeiDnVbtTOUvjB71vgrB+vrhrpObubk
qccvL6r6rt6iVIuUyo5vJduo6sIIYPmaXnVqQ5FHN02+5llrrFuRO+oLqkR9vFarAHKG2nilheZt
liWl3UR1s0iVkhc3zYXvxWxVSi2NSt2MKZVPladkJBYJcm2e5xgEk9QLp3pDco6PVA9RZVU9ElVZ
76NuiZLBbi2m2b6ltU7W6hpsZAu+raI+tXWNVsu8EKltFYG3JLQwhmWeMeYQQ6Og3Eqx15GhvUVd
uWB9Xq4bogeLGhU6rFcwl4jUJWulSw5K0/Z9eH+rKITdIz1dujUnWz7oZKtyfh7TMUdEw05hq7/2
pfQppf7ElVYVJGbmgA2wcPrIE7qjnSEM63+sNL5OwN7fTyJQuYSU355MFNHUSs1pcEnslKEb7PNi
FelepzvCt7Z6V/WnTW3RbSeTmqTZRlSuXXhZtQ3krkXl4qbcBAHoDIWe6NtKJi1zh21ZGGjppfRP
Uuv1tpH7oClRNBM0hAVcv9XDty6FrQ15u0xLQwNBMfhOpJnUQXnw+1BY1jJW4tiSklgl5UCbTZp+
02EJBozll6BSr1IfRuVUoiqizGucqnETR8Rmux0THPnrcrBWrlobK7UyD9L80Mr1OVBZRdUTcdmT
gK/61m+20goOew0B7+sV/XreGMnVWrGpGpWjvp0ZAAbEW1U7SbxfVLWKJnKU2hrv6CJJ8mbr8r7Z
mgFJAF+/dRRtqlC5Tn4q3nFuh1KbV/iq3JQ0cgwozBVNFSskjT5TecwN9Sd/6OtVOO4W5ANVhWJW
fMJjlxXcdrcapMitpXQF3TDZTkVNiUhfbfbggE2yzcF3HdpTU/BiENvVe+7sNIoMcSpEtfQb2Kry
IXXLddfXzdZiEXx4zCxQjlAGu15TlAvYYPhOy1i6aIysPldJnbcOq2przfSuBKGAQOlQSR2DHcqG
a3sWjV5n4wKeNz0Il2kNi5HeLbOmFnadWP02MvJFa6Tt1pBbNCSTqVgPxI/tqaxyqo1qrYqZq0cQ
HAR/jOjJPLpn5btPs74Qnv/0d5Feiv/6nMbwT/FMRPlnlaYSHMYc/x7T37aCSwLl+Zty3kj25uVZ
018CkhbSl67OTK7jX3D6iT32byv3jLX3u7F6z6ZwacyEO2L/zlY7C3+bjLyK78lea4J5FfzxEOjy
ch/waK6FI+gnYB4F8zwcYuKjd/HJWgunmsF0Kg/IPP19jSdTLYJ7BeB6WrhT6On4Bvt3TLUQkrZn
qoVLISzwo8HKARFQcNAdIjj2TbURCkBotSF9zI30gia68aXLI7zI/IGfosbEX1qS40U8FPxU1eqW
hsZaXCTGWBtF4VPtIV71KNX4EC/id8JL/YXXZPmZSqwoyjN7KvOuz8+YTGa0wBuy54ZaeW4mVbf2
yFCcT0mU8d2iILF2loZrnnPjm5dF8blhcs/RZDHvE33Ztj47xaCEfMOsegiTqr2Cfb6NfH+ZsiJY
hUPbf6dZ7iQV4t8arwPbTFCBYNLZQBZg1XDPwEztnqmcmXH3LHE9s7CncugiY9s0gR32Oghw5vZ2
BdqLt7DaAZ11EWL5Cm5ZQ2eq7Jv1lZa6+p9ZKIJ1DyvxeTD46XkkE9/tmAMynTizClVUiSmK9DzM
Qq0EgxNkszX32vBc1UVdpy09vwuWntfDXt8YrMugLJqVl7nWpS9zQ9d1dsFpusjQKYjH8ivsR7Xr
KkrD01DzUxtWwvSykYmrhZCwvLdpBhuRqmq9OrNJbMaLLPf4qVFVl8irhksv08gtgmvrlrhxvVXR
FfTW97L2wsvKL3kcuwvd12lzE4YB7N18By7QLm/APFLdwHs060QI2PZLmkrkXLG5CLyNKpoD9m7+
jkk9KKLNGuyN6abtjDS3qaj7s9YKdxNFyzDrdioUDRTpL0+YW8ZlHzRrgtroqjCEf+u6Gj0tiYnA
HGz6t13ZI7tpy24R4LY6zcPKOEMI19uMtc3aQrm4pF1gLhNrSG9wZxkO1UL/WxixxG473pxlSa4v
UtxFTtCWwVeVi15yZauJkTblwNUHJpjIN5coKsBgwxJ6yn239h1VbpOGnnox99YN6utFM/i5rZWt
f8u6MFkPBejJoIFZN1nZFHajxcGD37XLKvfj75Xbo4VPNHFBK+yee0ZIFm7Vu6u0JtSOM9dDNvwJ
IWrDoE9XWYTTS7/300udFellL5OcwW6k40W2UhWF1fsI5g3UaH5FbSvP7lndXeRu9B0HceuDUTfX
trKYJA0I3JQNGkjE9DtMT3ihl2KRkOJTOWyQMcRnYGoxcpuEBJ0FSRR6iwr+ZN/SaIdiJI71QYn+
NLPYX7OYimXqa6ZTN1pgnVLtXqvi7iJkrnEZd9yxAhYNX5sIRLieC89KbMsDCwyiWW97NOyv+UC7
MUnIAjjELsXrLDvNi+HUJdC0izqnI7g/jZgnPqVuim3cF/G9aL11F9TdN1oWlyzJT0H9cc9UAque
e0blOqKKsVpMpjIAeOUOCVhiChScV+CvufALwhYgbobfPVc/N0tsPvhiuCUDFd9ii7dLnbrBeToU
8YUAB97YtEmG84DE6bcdUXjAEQihGjPpAqfZMOFw2lDGeYKgkdJnxxHIUCxq3/StR9Cboo1QNn8s
dyCa3GhWYMgC46XMzsvzpjvlH7Jz3rIfQkerOrIkxqB/qXPvJqd9dxULEXxJW8eNy9hx095dRhJm
lSBzILCGxeF5ElUjPcapb9iq1pIcnVa4S9VuYnvhmOgUD55hK47XfyNPios8aZPb3irAOdmk7SeB
i+LcNf1gQc0qu/PCZut1hvc15prYEMuNV15hZXfNWSW88K6M03IFf+7SWoPRsfyqafEmDmAjMVS3
nTck16AN05vYry+8ntW/95T66wHuJ14i0FV/T5o8tuOi9K9iWnrrwmPIQQWKbV70/vfGLXsn1vXu
vAGl9DYO82sm6aXV+Us9HtxNDjanb0OtO4pe84Ct+irAp24c+t9RddX2Hfvd7RNt3dQFWSqy15BN
FWTii8et6qwiQ7hwW098N3CweGX0WRDDsOOGhpMOcMAYVjzwlMNxSnBqy/qd0TcEhlWauikeArD1
hcIB0RXo4fCd6IPptD0GnSFzjZt6sECUp/13PeKmo3lVeT6UvXHje9q3HibsCrVpsOgjNzwvDD08
j7PiKadomhVfh8ngrWd01barza60VbupOjDz68Io4IsfeJyi6WVwmvn1J0ZJuuzquj3Xq5ieh4UV
LON08H6vzOCKyclNXXqdm0T/pppinzw1bQa80zRlEXtINeM6yGL0zYTjXkuUIR+cBJVHfFsj2pAl
11bdbmBKrtqABJ60Mq/0iISe7dX+U26/dt5O68SqC1Pg2G+XWiXa4qImjpVw/Vzrh92EZ2gTGGax
mdGntqGb6eeqaNL0vOpidy3Cvq/tqcnEq2g0Ta5wG3VrxaoqFX3OFnP9Rgtxu+jScOUOUf8ZhGfg
IAsVv5t9JWxRWe2fYHS4GEIP7OtBWNlCaLBRiwX4iCkvbpCIC0ejyRcUdMEV9nX85aU0cM/4IkT+
BTdxcIVkSdapEgZJNbV8E98gf+HlKdPvgRNv/PWXuun3ZN1UeukZTSK2CTNR2wES/oWVecTpKE4X
MSPehaKp3JSEqsKLiGOi7qndocZ+57rj3nP8S7AH5AiDY7O7Exn2ToYBNwtzea4T7g+Sx253J3Ln
Cw37haE9iEC/rcAo88kC9+pFGbqNo2Y0qAT3dWJYn0D1ERf5C90CevlCbwYBbtoc91KFuAdfPt9p
r+iGx+4j904U/IZX0VDbMLnRufsyasecpOlDmS8DYRKb+6UODeWgVtUqUaNN5VRDkI7Ehiv84ImK
OD7cQmAXyiHyYqGloBTnUZjZScOTs1wqxXFq6Ke+boiFKuqJFX2qUDCWUtnCcL3MFl2cngn6fagi
x3J7ehblVXnV4jZzKhHG9zn1ncA1u+8xqMnLqYVJH1y6LRvL3DDDCO0KmaBkTeXMeEUbkH+ua46i
3OxiTOEwGhwlmKGY1X3KYA2yHjQvQlSzKcrBgyt3kSk6jWqsfVaFMFy3NNM+Z+DyvBX9XROzM7cM
vAvTLEArfCmCkQM6HLTuWMsFKz5xr1/oIG/okONzg0Teusx0fE5lzpA0lVO0qTbNXO10aqdyrWhv
wBIrzlvGYQ9CcLeq8qK8CgfvKVEVac072BQ+01QTMEWBdiorMhp11C4kHxwZe3qMaq0a8rDn9t/L
PPPHmQIHmWB/CMdm4YgZ7On3Z4oHTjhN73zjgSaV55RCoHMw7D8lZilgpKpyVRHQDjNvaVSi3E6k
PAFgItEYy0FQcqmJkFyG4DgOwH18QfqaXGKZKLoISLTkPSLOrELVdmCrrAosllXNtWqTDoJFl3ra
BAuB49/zTqANTWl5BcEj5ZUhc5KeErNfj23DgIRXpA7PGtLgLwNO+TVj4qxoM+OLEfbWtazLIdBt
qitliZD2c5pG/TLFWr4p2yw4U7mg7Z9y0Utuqp1yXsuCsxCXxenfYwOxdj9MAAiMM+HeYQsC8OSN
Qvvg+Mx3o6DXi4ewSoaSLFnGV4XfaxeRlV9nGoSaqNJIYsgd7CKp+4UHkYBONJZla1UfhKIHY3ex
6RNLuzBinzanPU93HqMqVFsB8e2LKm0r282KwAnSQfuD4uQmzQrk2WAg6StwGxaecd3hJP/eupnn
RFWi3+r+0C2TVHMv8kwPNlgk+cYyfeMiBKG5RG1Q3IJ1OXD60ve+yyf6IYNIruKcuF54Yxl+cUq0
zLCrNo/via6f5l3b/y6a2F0OGgPTZmS616oFuFLbyygIArtSw1UOzw4s9edMjdk27zObGl60ql9q
poYprqOF4TWJk7RG+Yl3qR3lnX9Lcu7f4rbGC8GtcqVoLy2qLg8XqHNvcrl/pIOfrLDrikUpi4om
Ihavcg66H1M7Tu+lnMBO7ZNqqGgaD4LFgILyk6qYnhWrjWuCwadVatWW5P4yh+Cpy9rrYD8scxAt
lF5mNKFnKPeWM7pqoSolp2o6MVHJWUjOl8eqFoqummHRjY9VpBn7/mNLnr4is+Wxyv3VHm7IgAP8
cN4SLi6T9zPtD/bKFHrQh4kLf5EoWSDEzNQGtyvs0HXYppvIis9UMacusmkRDOBwg42grapnDQPL
Bw/X2Fw16uQzVMupuXqkKqpHWhm9irARr0RQ9ZeCGBm2KzeqL7MzRRlao78MFZllgQtho3pnRyDU
sT3Vg9W2thmLwtMBif5yrH56CgIrkl0UMV2m3jIrrLoCi0ldnKMgzWMILICsSkotcs9ib6kKOoTj
ne80npr1ssaHcypnWrSEW87gcYo0ZiGuDgQQM1zwGUXpRZkk/SoDnd1mYHu7UDSVULAsdLbKWi07
z/S+2Jh+5T/RpoY+r56eoGg8oxyugQGHwU+VNrjF7ocRwCHWWO3/YYWC+7v3R4DHh4DyrNL+DMtw
WYHtwrC1wsoXKK27hZIRkyyxGt5dWt8VQSQZNFUypY/BFRIOw1N7RVOcgxi6y+YeVhL5VCmlxmft
P3/8URGwvxgMgrCLy0+xTBp24+skvx51Bqk4wBZ8onhWHF5nwTmpsdMBLp/CKqK3XGu8RUlScuq5
/0vZlzVHqivd/iIixAyv1Dy57PLcL8R2DwiEBmbBr/8Wqj5d3j777hP3RUGmEtptg1BmrrWI/Ucx
BcUhqJwqMbPa1v7jfIKXYh0wLlRcccIwJWXTiI3Z21gx65Z4ZuTWmBmvuqVT2nJL5m0QAMq/Z03l
/TZrKu9mlszBX861GRHPkg98Nyn9Kx0dfk8JFdfByvofk2L2zrjMZBeV/a5w6l/cbsR9SQB51RDr
wP8E4m3dunCzZT/vHIu+YYvRGf1zNZLuEDa+WvlNmn1rwhmxR923aUqXWVbJTao7usTLhT72gLQ+
2kyv4qwFTmZ26VxLbGQVXQ5+gXdcNziruO3EmlpADPm2jM+VF0fncD5SfpYlqKaUu9uEZrF3qqxp
YcJufnORrhX9pwnUCqfEJRY2G3nqTYe+rlDdYNjNFUreEyv43o6hfht7Kdah7Y+bQKnxLe3kOeii
4cIo/R8LYQimxd8WQlTFIIhK8PUNfEsdKcyXGlg3pFFNqkl/6BqVfpIIbYkk8LR/wj7tQfo8Vegc
er/cnsaHqSD9I8q2zZaFwJQa0wy9egrEVF2M4eS4byCvBnDlHE9t4Z+ywn8wVpeK/rHP01+srLqD
01vqDrVV71rnGkdrJYcByPy59HWtVZVRTNe0L9niFueaKlbcpSugxZZWif45NmE8xk6ZqZIszb4L
iNfPZjzGfAmY6hptL//klvLRFPfNoBi/z/pa3RkrxZ9gVYL3tbp2A4o6uMVLe3QXPTaoe6/QgGjN
RzzQ0VM11sdhrtMYvzcyABXaNHpqI/XV7w4E26EirxeDTbL0f+3k/Lkrhi0jiBBzT9ALoZGG70cA
Px5HHsi2X/+mUeU07dgE8qMBom4p0rTetby7K/TIxkQLqk9A+umTOZJMNLugbu6QzzX+3gTPJofC
2JjE7qUkZXiKZc63Ko4pWvgDP4XFFKxCwfUj3ixxUuc5/yvk+sA61WCDVQIu2DPnRziORSKIf+eg
JnhCEV+gwgX8tYf0eFlNJIqSoBzFvUAHPA6nTcdTJ6G9w/KfjsjbpRjBz5jmV89tCGjeHKN5uPl6
oRJiA4UIrXl7FWN7115kH+xEWm+5o91Xt6ByOSrP3/ml5b62QXRMnVhdunIcLkWbHrAEshcVnsNw
Ykf8KOxojswQTfXYJEXfHmRT2lvjq+MeHSInI5tr2ozG01OpmnRzS7RNbn4zTWJt8u4/scZlIgJL
AevUt7tGZePhNky9Gg+85FvOW2frupmqktvs1Q4pGlZBOu38YvDOUzAsOwFotjtbxtXirXMgrT4Z
C2vMb38vSb4eCzIsbj4Tgh7ON7sbm82AGm/9UbhErIZWBztXBEi/1Ji9c1e4C9Qux4McuXi16+Lq
l2kqdyMtihUqc/TdlUCvcABDzh4XwYPttc/B7PdRIFmzWKcbYYUCTaSRTkOSVtoeD70egkfhyvy5
lWtTePIa2ximfuTRiM4zxijnsKz/FJbl66qIKb4D8G+7BcgK/dcjhbURaoTgDIVA1AXzI/epWKvd
QQDFP7kfnOJ5mT9ceDSDFU3FuhrLNrn5PNqOfeKgEH6NEWVJjnjy/D9nmdgvpon3ySiA18d/Kaza
R2pN4x4MGhRG52H0yQLCifru5gLegyRj5Yht5UjvGkbdgK0D0kQL43MHZi/9Kq7WJI70QumG72xd
xU9VYJFV4Cp0dGdTTV69ZW1EkXbALEaBfqBUbWJM4Jzsc0+8k7EYneRT5l9PNB4e9Nu0KML7LM6/
F4SLAw9QdO48DVjUnLOMcwLyxUdmH/t73M1n+ehcX3ttX87r3Gg8+IMD1K2VvXeMs5em762V7VC8
UsYsPQUT6Zelz8g7mbIdsbvgx99DWYi3jzeH+lXfL3Oth00EVDI6Lz29i+ahIijnEkJB6SnpXeBX
nCRm1thDpO+Q7Hk7C3wVkhhf3Pv0rrZYu3DpKFafzqssJ9yUEXAAFaXl2Z3abxO+yvRSBNimeRzF
MWPWavA2IaNiZczGKfOVGw3p5hpcpnThlH19MGZmVW+hT7tzkNX2C2XNAiolP7u0QzMRX3h8HP0q
P6nAfjNvMeNCb+6A/DY/hzIOgbD3Lt4o0ec0CZnNJ5IoG7WkW6Z2S8vMLMDZwBTMqd1twkqJ3Gk7
j4DLS7H6tN1Y7Kvc21FNeFI4EVruY3Nw5yGDPD8ahjiaJJNY7eLlzWWOTJiJMKYZSBs2hzS1mw26
7nlSZF20cdLQXUmZ52+BlGOST+N0YkOWvsTjmYZ9/kZSPz1MqRDAUcF0YkDd8ZFFvjOmbMWhBxzy
UtTFe9oEfzF7DJdZkOp9DPXz55aWh7rsx2/Gn89+xyP/6A9RU9/nljslph2qg5itjGl6oqYbaiZu
bdObr5varZrIzmqIe0oJlWu8/Aia3jBvQ/zHTIkPOkzl5Rszm6H2MV6j68opTlO+S1Xlnoq4qFaZ
9sTKndzopJGGJ9kwVO8oHIA5SIP00KMy+ay6FA97Xr17zPI2hVO262Yi6r1yvFOON/tj5NH4evo0
h305nXfW0vixVfJWfl4c8yqyPsEfXKmKpOChC+IdIBHYCdjnZrLxd4A1irBd+BN2iVGXsXPYPec6
DaMEWTmSAzQblzq36lVfoIFlfJC6RgcjfI47+bcw4b+xAZlPQpUVP3jjZUJxTy7sWFhL5rj52nc7
+kjiKp0nqxn7kPYB1Hj/7Q1h+3PF4POmC2Rm6AXFAVisPhS3TX350xsi5BYwiaJX31Tq9QuO/deB
9LmoEzcHUD+5Hgep7x/6EJQ8hwbewjdT1wAzdR1qX22KAYBnND+rTc9FeS1E49sW1SbCvbkyKVcq
A7WRVlOuTEIW9PL3bNFz+RDjUTX4BYNnMEdd0z3XYZfvbv4bFGL4z6SJN5iIW1hMhudiai7SEckk
WP7MCr0Kez69OXaJZyrnFkpc9fgWD5OeySD0jsXDNcwCkvnEteUszIYHuwuyTn0QNG5diNtO6EtH
4xb8ZTv1xbxdGe+p/NrFuF3U0f2xdYvoHOv2zvQleT482BYbXr3ar1ZeUbZHkObio5WNdGVZBX9r
3PoORJvxr84UiCEtkV1SvEsTW7XVGeh0/Tg4ZI+39vjmNj7fNmONfsFsmjAHUKajsnuRyBTUYFRI
+P3tXs5G/twrTcArmm9mN1B663LkuCbEDO1849NAPneDJPub/xZrrnl9aCxfXq9XyDFfACRcg/1V
sgsq0fZSN368UrFfXMzg8PzbxL3xYKx0sKP7lL0Zw5xDw9TZuW3cACyDc/7pOlow8j+2WOB//9cD
BD0GKM8AZOTOZbkvmSjTrOEplepbSx2+R12Onkovzk66GfmCIflY+o0vmqVx/tO0mWiV/940njqY
RLONz12Q9RdjsLpulk4a0Y0xLd3ZJ5LqyzXJZYz8rGSYHfs68rej7eeLVGt/WBZxly3dSsnlUI/B
tiq61xypz0rmFACeaYrPvjfYIeqH7isIb8Xe+IK5XFCMFnpxabUx1jR63Yy1A7Zp6BVWQCmBLxdp
7D1EdFqZH4o7qDwQFtCVyZZT2dEHNLIXgcyGRxNReyB0SFHKnTGrMIj2w1zoMabtll5SsXzYlN4k
jsrTyxa7pbsAPO27qWpRZ7QpGVZZZ7ULGnUiWJopkBe+xSrytmOcTYssy+hWjgI8Fq3tCw2bfjmh
uHPJ2Ngv9XxUzD4JEszJMtv2kNkx3pE5Wuklvfepg7bJPDRzf8n4kfTdG2vKyQp97PgQBSy8n6z+
3Swdjcymda8svrHrITt0bRHsqEgf2lI3JwNZax3BdoDip2hWYkk3g8XTB8bC5mSsW4SBvJmz/lzD
ROSZHhMXT3xyWxfNYufYDT216Y8vbmOGvUNPKFUZ47ZkmvXRzKXdj9tiaY4q79Q3UR3czc+3igp2
hAog3SNvBBim8IcTsSXAMlGpUe+jOX6pfvHSUa9PeFvJvyre3sell/4K2o9ejAFQELZaSSAIfzSt
/U0EsXjPWJAtBBoee+UgoXYsNzyNThGeirANT7nfyJ2w2UPEhDstgSb/PSGix4BiD9gTa07ANQjK
oneyza00p0W5lnF/wl3wEGXU+/7noMyKq6f4z8E81drh2QI2/RCQMjqBWNqBJFKjtNj5Vo1UBM7Y
BoJzCSagWgvwex/ywvf3iug8oV1LykXj+dnSIixem80BVp/6oRjPpRVtKoDYjrf1L8RvY439Hl9c
l76+ubQgo6xAXs52Q87KJ8S/2anXfXR5wJPeRrMHMhDNPiTKXVU1ekghbxITITs7X7Z1zU4ctLu7
IPXUglWhs7MiiZduFPsHhcz1UM+DMW9DXZHN4JZ0d3N1ARs2LuDr04tdN90GBe8Vim/0zkE38l6j
k30fWUWAlGoKN33oWWkio6Jf0yogCzPtzYG5pgUyjwyNzKrYRHkZJy74npuirKc92IviWLLWXoM2
g5vH87xF46fhaxX63/Xki5+KuUkYA8aXTNm4tapafzALWAqna9LliKJ4EvWyfpQWTfChpOChbKLq
URZdviIdY2sz6eZteE6teG0mjSuzhTULD6idMS1SDgc/85HgD6xVqNOUz2XhlqepUmKpfOBx11VD
+CrnaIfQEs0VqD6gh2IOjdMMbJ6+HhHHl4kSaL7cYoyJ5TbYRJ629iylTphor84hrVC8aanjc1rx
+NzPR5WTWwvC1LgyEwOTepuC+ZggewkXLM2xrER6fHMcdM50+Kp6Jz1kWjULgRJPxb1iepkEIbhx
neJihsx67tIqvbdQdL60vtAHe6y/3eZdCB2sIA/iLI3PIc1fkdQFNgrhMOpNOYK5NGTqr9bnwRKS
OPKYDyS8s+1xWOBO4d//IUKBOLselPfmIj27ZKh/ukgyno1V+Nkna57DTgMt5zlS2tbqZs1zYxCw
nxxF3AO+zlncd8DMXZ+3qkTRX6MSet2uG+CxaPpD6gGwlyp+N7a29eJHzaKup/4ptZr+QmyBj2hL
68UTvj5WbmknwxxVqCHcFBVVKzNbFrRZ0kYBXawAITCXdmRZ3ttt9yk56Idebuq0+P0TFJnLN23G
iqSBdMFRT86l4+FU4i+Tl6s+QKvXBhnqYgb0S++0kv6qTZuzb4ArdYMOGc1bFO9nPMzVWY6+3PQO
WqlpVuAVFljIzRwm7pXbC0BhreFc0J3x3Ny3UGr7/N5MlNzWcygJrXjTK3Ajtrkkzgo18iYBurT8
2QBcZsv0Z8ijHB2Ctn32S4grDHY3HbWCmAY4c7pbYJNoLa9gnjIHZ2rqn0kW1vs+iz75Pe0WJznJ
D55x94KXz4KUbvxkKi0yShdxPqiLsYo0fLP7NL3WZRwUQRd9V0EGYK7h9FkLkrg1lRtj5m7Qboo8
dJbmasFYj/vQscLEj9Jm3duyQEkzRq84rf0j8dBZqUM7SIa0pR949h56m2XPnosXmHK4uya5rE7j
3OFCNr1paiv/EZYuT7AEd4/plFmbjo7jFiik/lJOUZeYkIKh2gIUyLdysPAX6SnAaw7v/0cN3PuH
zWRIwhDS0vOHR137C9LEBa4zs2NVfstzlgR91d3brtVcWOuwvWpYlQC11F6MT4WNjUW/7DbGNBOT
G349S1v2dpRxaz36QZ8IsBJ1zBl0Km4HwFbwB5dkzgrVKEACQrdtDmZIuV+tpU/+miyrOYgs1CqB
FkdzwOdRf4cY0xMtzjOHt5M/nWOuo8caclb/mr0acIf81DJw5o9NO3YEHDSQqf/1+2pq0tCBu8O7
0wu+5pldJO68n7DnwRwpWuK1npP2UudhsTO+fN5UDJWPCfQBmk1ouZATmp0dy6MTh9jkkfUhUiCZ
IRkN7POXo94pnatP/zn6/48bnHrd+tm0MX1KH4DghHoorJm02JiZV7CDM3cxjck8DTGEP6aZvQXf
zm1lHyVfgm9m1tT4h0orXRBth8dISnmORrblM7rDDKjXuwuOb6ttUIClj+UUi3MQugvoOVYfNRut
BBjl9gE8DWerGJJIGnkMeYHrJoXugx8sTRr8tX8ErLMSXupir2wsyYFqVBLpUrxlI5Z8i2roUsym
0OGTJUPxIBw044DOu4MiK3/LS9lsqdWBamDMYpqSAF9VOA1FP7644mfBJ/E2lEIcXC+a72xcC0yD
fCkj0uzN7OhZi5iKGoBRopFO4CcwFyM8z9bmJ7iaXvwko148dLGoLk3v3/GM+ivfL/IdOMf2stah
j5aGSu/zYsbIsir/wMPxnkfSfXRJ4e6C3Kbrxi/qb1H4YbUh/fhyYtrZr/9+/zvB3O3/fP+jRBU4
EHLGx7qI4+Gban+v708uVk0rDvhLoLEXefHsyFs3tAjGdVYuu75LD1bgpgfaVw80y7yNsYwfnbWw
Tm422DSovAMGth0Gj+9GEFQTQT0JpTGnsxMQgJud2/v6UlWBupdBt8jqcrwYl5C6X/eWAPl3jjAT
nhM/BnUHwODsCkHOOTZ0ejaWGXRqK5C7UFXpAfldFQ54S+HUhBvZpdNKF4BKYpMJJSjSlkcfYIRX
nQOVEPHxGUi6bFcVYbGgfe+3MxwKshsQWlqah/j6yJtHOW/lxvPqQ9ZBBsfHa2lTxFNz9tD0ug6K
eU7ilX75aYLOIeaMcD7DBAsVfNhuGoA/o8CP66G5diAxqw7tn6PazBgbjd4oWkDO7btWMQDfc6Cl
yV1LgvsvdQBj3nz5mExAsR2NR+J1dLqVDFonq9BlSz2w2AXdgwFivWRF+s3D2n82VteeS09Gz9xJ
+QMJ6RltJ+vF6ag+4MMg+aL2O+sFJKV8E6DU2gxAp15AwBEXrNXFQ4M/CGXEf7QKDBUdJKQLiupg
fFzFG9nycZMWqj9YqdUdLDn2h7h0Iii8/LHN0S0mmqONibTvjqLI7PS23l6TOIrixZ6m6tnAKAxw
whx5tKsSLWMgzSFIFSUZSsm3OF+CAdZYxYTtge2d7dz3F0GNHZQ7m2YgbeafhaceZkTvfqz9PExa
kJBPdZ8mX8KKqh2TKzuOTKl3YE1Nz2YQumZ30XhvDFQDUXZGZflFds40C7pxD8p2iA3zufnk2Sjb
zmaMm+kQtcUJK05x0U2YlHIo742lAjYrBOXzalRczMBLtLgm8KuwvfiPz1PQjetUtOCspydRjz+a
tHefWaAiY6m8cJ8La/pkoed2tRruOM+MpZ/mepCilii98mUG+bW9TwuyN0ftoKfrkfGBh+kmZCgB
0J9J4vgOHXRspJ2i3RZ2EHC6HtseeIq8KEUSoue9i6px3GnelUcnSsHHs8b0rhv4tLLQ6rxAyy1f
eoK2z8KvwiQd0LfQff6zQD753Rc2bmfdggGQFwm0kJB0NHWdhCzjGegd3ZFXVvQR0OZXCv75m4hl
DOEYmz9LsMSWaQQy0r8vqP/F3I1cIKqQPGJRxWKK6S/wKhakVAxVEz7TNiWJedcOqqsWJVSo9qZ8
DRmoaqEIKffm1Wtm8R3N37PELn/P3s41s46vd50j1cM/nW8uZ06gDhDGfl0740FUGriWlorkCyMg
6AC5RzLcO1BWmnvPUREPR8/JmwXy5eFZ1Wm9yOJgePaQtHcAu1qWc/aggfYK7ZNpr0M5d2RholJI
VlHmjlgkYQZZCCh91VanqbXlq+/LRTVW5abz23iVtTTYgvtTbfzeCZ67yb+YRHBsJ5pEADw/FlDX
2TYZqTZZW4TPUP265KBKbTOfeltXV3vSSPHuW4DmQ9TSPnmucA40dvxVLIP+BWp5L6bK/SeUN+J3
aNin9jU0ivWrHJS1BGMyPHkRaMlLuwR3qpDdoY0p9nTdmEUnBy3Yk9sO0YfDp0uAh/KDuNXPkOrg
3VW8S2JoabyCtQZKZBD0zzoECYPHTvdYFmJcVh2KFMRq+1VUUe8shNWvAQymd2mtyEZ3XnsMBi/c
OpaO93EU8r1rSb0Lh4EcoqqS2zEAGTDOZb7ptArvVOFbqyAap3sHsGC0AIfuIgpZLos8ap+a2kEu
74jhBQuXm3Rc2295aEEHQw3Wt3Ca3vA/qb9jA3AKISP304ewitdJus/QtNlWA/47PUSczqMcqweh
qg8N/Y53O/PIssls6D00IELa5ZAYP9dtuKmBbVvrLCTvNPO3tIzo09CdNR7u3RSPxVaBKg2mFDS7
0NRi372qS2jFup9jFc2qkp16ztMyW89CjIe2Etkpyny+KkmVvbIheBniqftpsWLddb63DmThbEfk
NAvpsu7CZequ3Y70hxBoViyImVp3NVWPDS+wXFKXf/jVtLZV3R6YzMtFyFR0QOM/vA7GDNCNwx7E
p0szAa3koU7MIeEFDk3Q9TCeT3fbSRxY/ukyJjjKW2hMEFnuHCuGCsVA6ruU5M6+C4SzzoBafALg
UeCF44mfLn0fJjp9F3gxL3QtyINTTWJrQcdy61mZc2/RCI9eFVYfTVYvzDkiin51DpHPints3eHW
O/gumNmWLUJAeKlGObomeC0WfI/V8DE3u495cOddivHX3fQI5Odv182PruSjsYbUASkCEmvXa/w/
feYi5l/QffnGXcAEgjzylyALZU9dXzV3LY/uHaugT8YV+O2+QTP5TGZXFNccBMqcbMxk4UcccDI0
A4wZOyPqccHGC0nRLBrdr0Cvu3PLqT0HrdU+tjQ/ZCVDGcvuy22FL/ms+rmqBep0kfRO3Jwr1+0e
nS77FNaNQFry+NVl4bhVKNPxeACK16mi+gidyd+DMTkb8ffzfQFBr8C9T22Z3Rf5HtRc1CuNyxr8
b5DxbX/7pgAPOmAA1crMYpeh8JHtf0tQUWf4+wY9AmEEcr0OWqt4OG2bfAHgVK7gkyyE84z+J5ox
a6y1aj9M0SZA3e2hml/kUxxvQNv8bc1zN2ueM5Ht/FqHIMyXuVvkn2s28zX/WH/Oy5lVb4YaOkhp
n6KdknYD2ivxkTQ9MJNRMN4ZjxlGgKU2VlFCiuDvE01QIgswheIo4mQZ11A+Yz6YDHPLDQ+4vPPr
dGssM3hN7m+wUNQL26cDAwIx6hZ9HI0bKuzFFIQROIBdfA7HPN3nbvGQiyI+G5c5snK0a7pssvDG
+M8Eqlv1WvBsvCviZuXxybnP5l3ryCu1DCAfBNiJ8IHfLMgB+weWjNz5qFHnfcrt6OfUOvS5tvth
PYrU3tsp8+88z6VADGfNTskhXqEaBfZW619CxdUjU2LDeCBfAzEUR79DbdCYGnhFrFp+u661UK/j
5OQLy94HUnV3Vin4EjUpB/h7GeAxH3x5l9WryW4AGW0sa4etRLvqOUiwm3Ga/vIdOSQj69sVKtPR
c6eci4tm63feo4WiJSghgAYF29JFJ/0fIlDdlMs2tZ0NiDyQ8VEtmhoO5yfkwGrFFeEveJf9AFEk
/ek4713bNfclmMXeNg3rDKmT8lG9Kf37oZT2vkClZAXShf9GlLWm2uffbQvCbiYCPz3Zz6SzVRig
fdUor1lQzrAFnyG/KKl3i7JGruwogFyAOc2taDhcIXIp7bJjPuqjJlC9RYkgT1qrAR+0KXwodwzO
r8z27lBmZh81eMFJDyjsa6QqscCmlD2NfW4vU/xn7ss8hv40oOMnn3IosraAsox5Tw+p9uVWRjI6
odxYrosakgD4i0GUwUVDecx40KyxB59ObjWCG+FId5cRa3xjGu8ApWPUzNP6pME/SIzfS5tp6VKN
sHnh0pX+FEZY5SftvIJZo8DVWv93GGOgeLP4F17t7NXDrxAiCvV7BrkDaPFG9NgWVX1X2iyFyl3n
fNhQHslI8D0nRC6mlsVARsXOvmnrHD+sU70yye94wILvvCx/Cmuon8KqUv9r6zt/JeVzLQFLVWy7
nmOjnEZ8D3S3v9cSWs3ssOzk+Ay0TnypvZfI7bDwQi4Dgq0xGAMlq955XqgksNru3A+V+6AdG9Ia
8LOJrfpxWFLwMBau0mxnEhFj5o3/2TSzgWwPVa4e4ikqj6mdD2taa3Upa1YvNKod7y6fHnKDy42j
nfLD6lcTqL/csYxeLVA8F3yw+Q7Nn19t25CDRRo0bzo1fqOhuDRQDHqsZz8FGH+Zee74rT9WRSrP
A0Hp3WT0kk1kPUwyW5h839QF0ODSp9xR/i4oQ6/d+JKIpPLdYgPFKuwsQRxHrzIS9e9iejjYS6Cl
+2NYiAwbJKKHo7HTTA7HTPsduhK6+DphQiCFjVNMYBvXesUj/dx6wb1BEhrsIVju5XF2WSANPFAV
lpCYiIYlyJfkFIVttQrJnAwRoiABkusfbQ7mqpP5v8KouhRpZL1BUMBfsKK27yeQ1bH+26jF/Tk9
T4EZM6fjN3c9PfAz71ed95fJHbNz56XDNsy1ODegFUCsOhBvELVr11EY8I1VN+KNhsF7l3rDfV5N
+WMM2qxxj7GIthBPgMTPfBIEksPEc+r06FHSvuZy67kpf4ulCg7oEtdQ2oOprfER/JtzMQsCiTq9
Cwu/esqGtjwMttsvjT8T2RmguurJbceliCcbEnxq7bUttuDYyR8BHv883HwkbIeVJ2s3MSG3CWMC
KTqswFkKl2JoxqV2ePkQVyJeYbtB8KLM+01e8OqYVaPcMWwL9xzIhYOLB3TrFl0HjRBur0nWR4Av
T3w18kJfyjJOFyoSzTNrZQopcbt7I7RhCS9G9y8nnXvASv6sVbMeWZrSZPKh1AssauKOadKxLM8S
ItGEScP2e5flj24/ieJXDzDFznTMdIO+QNqxBzJ302SUzzrg7MHMoaNznXNnUvyfOdOT++/zYlbT
ZT8I58oeiL08AKg0pluDwAQ31t1LRUHOmjnSbRZaa28oFaCuuCO7x5hAYJpl2S8wFXc0lfk7aiE2
FgrN7sq4dPcE0jZrXjjhY1Sji51DmuVnEUDhExIKtV2RZHKEdYnsCWKm2AxA1BdySVmF/WbllOO7
rLJDHpftqSHM3YSo5CUofGa/ADnlwnN/Wap9l2guv4YdU8sq6qazG6pxO7mO2rlp562ZVdID1NHz
dUkb++DWdn4ibVWuAPpir+5QvkAHoPs5C+V1zKN/jQy6HSoY6T2IEVhpKkG3Wd27DyFlFGmx43+E
wzdsmUE3KIU7nHJDUwi0Gg5zf3KY+QpmAoig30eePWroG8gpIaMf3PdD+16rWL/10TiuQ+Gh1jgD
sVrbW0JqPH4ay6E6gteUL0jr5W+dLABXw+2xNWY81aeuyYZLnbbtwyDZozNHxdItt7wdIUozmyje
ofJp0e/CH7o79BPwq1AgI91AUlM+hug056jl/x9tX9bkKo51+4uIYBTo1Xge0naOJ+uFOCOIGYQQ
4tffhZx1yHZXVXfHF/eFQNpbgnTaIO291tq/wVZQ6VsakJw66y6/9Nm2zZMNcgXOIc8GEC5in25c
yI6fuZkbS24J8ZyRgSzMtpd/dHF9TfHtiBe1scqyrEoWZVoflNPH37rRArE/Zu6LOT7cFgZG9h0P
6teoc5036GiPW1GUyUo3Ke1FaBj4pd2s+LNkGZOHf16nk3979xFUqwSLHgh+i5r/xvC25AiKNGmM
Z0lLC9gmxwlVM/ZnUxbZJIAbrUGXrJ6jCssS1y78HzVwgXGHH/Hsq8Br3KnsAcsCuLO6fK4bCGTX
lUNm9wLlAG9T5yC47m++09TexCbhUWeHN6J2OQpA6vP80CHi+7PtLIh2VtkfHe/dkHVpeXGz1t5W
2Hds48pKLzFYoyExqviPAozsGItyPaiXfoYoKHAaI3AT9vQkqL2CPftxurCn7HwCwavnTCL5Oz1B
tO13S2XjvW0aB5SL/x9kZQCZu199gHHiQMPAJKjfCmmVOxgdwjeRCzih/+wgtbvMhMrqt9yLFoCY
ZRsAxfghMCW4mfq0FUhHdtPhZilRESDUnTLnyERCmDuMCw9IUjKeNM5Fw2H02R0m5q4ppaegHtER
dwuKFLSBRN9jAd4HT75lY9EZ9OJgGY1/7DLSrzikNV4gVQKN8OkDL+ojxBi8H3pQYTAM8lOxNh3s
+fUgnsX4WSaB8+LnNZb6+dm26+SHkHIV2By/kiauQqIAhgG776vfkfELtToegsviPZoqAy02Y+TU
pa6xBf/Q3GVmlpw8wAXWkKc19jRxX5MIAbUcIJsjQnT0AHxoujaKUT6X4MThXSnVzwjw5s7FFwR4
POA9+vRFZtRbMdp+DEIgnN0GYdva/B6kNFKghVRXm9vsNiidrjRtm25XimxDPpsRQYoEAKBN79Ji
VQLYyV7HLv5qeYF1lE6W7sc6pVjsIsrII6xlOcTYt+4Ug2wcs1p4jaK3GCTkpRbTfvOlzr2lNIHf
NAyLfKn7X3zCuXeiG9Yt4inbwEv9qbtx0uoSu9mXwi8iyKOBq8u5/QYZw+hBd+mDbtIiXyPwnh7v
+l1u26EoZLsq1WMmHHVIJgFEZEBAJp7O5oPuy+K+3mblEU+ooMe+zXwqswlwnEfe0ZqytT4BntYO
SnK0e2K/aKsSpnds6VPcDnxnF5nzlo10jSQdeTIHP7m2iXzKJxJY5XK6tYqMLI3RdlaGgB5QVbfl
ViL+vtS/WitQ5ZaqQNya2lqQehdZauPV3S9v2poNAOqvEcYh6ELTSK1TA/znY1T9cJRvHDlV/kkv
cBNrzXyzOd3WvHZAuhHRebtfIjiN5UwGdTdpplBP4wnQ1ViqYZcZLyFXkBzrNCmevDH93D9i1zeU
XvE0+XuioO+ufcwVEP4FxIVfMpGsXH1HrKh3WPoHS+n05paMHv4BRTIuiq4LTl2WVC9GF6/0PlOV
ot4ViA+jGI8tntSQ1Js6cNK1ThRGWeEsisylxwwf2VuZXmrTUq9Anz3fQDDAejnL0THMNdbGPlSV
hXEK+g7by7RrvqBuxyWeYp19Wu9JUXrvMhtSAMUpOzcRi3bU4HzDYuo+5mVuLwJgVX509trN+K8S
XIf3snpEMBi6/79PDOO+57OpBHohXXz2KZvOfzdB7tMpB2BfphyRj3Dr9HUqOVJGNrPitbb2oEk2
lfoW+ItSYa8e4d8ZgkrQPeTMz47Cqxi017j/LiBNzvPO+l6gMsaCWtl4zbFIAhCQBCjPIOlL0fXP
2qMtGDasLH/p6rzZiKBkOysXzaOYgm/aw4fwRO316lTjmbbsJr2RdjpIE2QaMymsZWAlCvt6kqIT
1bvCXPjpSzGwB8fOm4t++VRoYUB90V/jyTa3Oif+1Po9LorwRfzntz81/X9//09wG2R+LCTq/l0L
yfGgmx2bg3oeKaSPLSl2rAAmiVJo4vdVSg6aGKHPYhFhA+SC47RMeWQAS9ZHa1FC9gfkFPDwEZs4
NO4QIHtuPmd+RlcEj6qNclHNgqAAQqjBxBpknE4aN10FfaIGhDUGUaMDwZP11Xfpaxlk9lm3oN+9
cMr0OWOI2likjPZ4brfLuPS9dzCuf/gAyl1ryo2HbOyHRQGG2YOiRoMYxHBNup6D/Cd+eFCqfW8R
WQN2oVdvqSNYyNr8kqlYPlQpWOgsCKqHlvrRNrUk37XYnRbYQ66UaPqnwTbHY87EH9Zo90+qKe0w
RY2dNaHIKtR41/2ghC8cfHbbzEqNbRN131QLHbjCLWp8HrGzlBZtv1r4tZd27b+5yo02oAOXG9LU
4pqQ+pQDyvueF85S55XMDrpESlbJxU+bqzSSdDcMjByiElwUfcDrEwjFqoHc2sQTmnhV/S9p432L
DA1r6JekiiC06ZjtIfBVd0ZKDK9SwdTK8YZm3WaRe27xdApl1ATrQAJRsABrG6pNIvMfg8g8O4DB
fbUAmFlUdVUuIr+useFR68oM3hKv7L8FAVTjG9nyVTqKdENa0wrxBJBvlBCGolNJ/z0GHb6NG5ks
hPPcly795fXGFZvibYfs/FL5YCyozA67zuoWskiCTeZ29FANfNiSwNhHY1WuLAUWe877hQl09dtY
imHdAxe3riKBHXjZne0a+D0O0OE3kclLgGTrT6ScELPxaRhHKHcEuaBunwMWo9l+cPiTFliqsQdt
IT8OcZJe9aFpTOtgZIDwTV2ZgVJErAi8Ve1V1kn6CvwDWX8ZgvrSkLJ+Bir32WppfoaIkvlSGdZr
FVv+g53W/KS89gIiACD9RZpiC/czNUV5NFn8SMHr3sV+wVwQsSv3aCAATVdjQop3SRA1roXZrnXT
UOQc1NgeEruXD4J0wyI2yvLdNVK2bE2RHGwqToBpBsA/Q0VMM2gSirMGmk1ZncSbQsmPfm3MEMRE
uGZy0W2ojf1h+FW57CP1gsxIeW7y9AWrE/6ghhS/pFFaeyl5/2oGeFIDGl5sECT5gfeuvBZB75yG
wd96uZugxA2BJDDOrtpoqkhe+8H39/WYfUOOER4SCgk7yqBLdmszKOIuFFiTi2go+1WNyPIrljFi
Beg9XmtTE8UPaWhSS+xK6DOvGa1VKDtuQP6FOOXhduq7AtskrLiCUE69WYwXVGAbYSIfaplQlEhR
l0al3jkoug12nyuXOj8qaWGFl3bfpOv1l7Er6tCugnbdsvexBdA3xU5HiZT/ku4TSijIF54l9NhE
I7jDTQ5aRSZAIknxSIeEX7Q1JUpf1fg5XwpD1JdyOvNd61LgoX/QXdrYV7zYSOnEoW4C3FQ8GFb7
LUNKuOK+94waHv1OctKGuukzVG9SQfY1NUryDG1h+ViICjUF0KorMDZZ3IvVYA7GcZwOQJN9nOWZ
02/6hHydu2a32ZeCUYzUBq7+e6RP+AEo3l9NVAf7oeHpLhARBSV0KLbMteKTZIxvktbJHpBKVGun
dprzGLT+ihaQ9pAyvlC8mbdVURUH6BF3qNng0q1gVXB0oJS6tpU5noemQ4EIgD8exZhBetqV5nOd
X9vWA+ogGIsrdK1TFJxo210a0+6smGCIe+Xtux2VJ7PBLz3LgS2wSv5H2goHFaOc4oLiN+4WQCpz
29ciC5vKBt0OUdSdRTCb9IzplSGbMPAd6yvBxsI2W/IzqIsnC2uIkCMqeJGOsYK4SP3LBakswbPw
Pe5xhzLJqotXMrFtVfcQ4Ke0yexAbgYPWBnTDxBbIIn9Znr8m02K9FdJTkBpQmABP+YLQe753U+c
Omx6iz9C7kWsm7yrjsHQHmiKnGAUG/wChpEIS45MQFMNYVK1+U8zwTaLlliTkMAt16AXVodxdLyT
DRzJMqHS+uJKdUIMJECiklp4ZK+5SZqvLPHGlQxMlOVypf9YcvkT3Ao8KJG1x46Yk2vBRXpwWAwl
v6JXDwWdti+e9y216hi0jE5traQTG4IqmC+QLLoKoHS/U8DkFlZZqEdVuBII89Zct2Uv3hCeQIIE
HmxaOAdNVVxtySvgAPjW9ON854+U7KwxrY74X2YbZXbkTN2GLpmc5KqGlG6VzdSxrAHHHxiNnj3X
5RcfNecyMFOlIxdOg3RvPHT5iUGAb4MMcrfS4K4Yn+WSSNbsNPRLQNgcSJGgg6gVoF9cBAsBTdNn
0+zLRxMl1py68w5e2+eh4/ZyJ4QVr8bAKt9BxPiJrMtwaSioHZWT/GDTM9fL6KLujTpkNuKwqMNH
dqhQpTZDn5WPsS0p4pWCfye0hZinsH4aSFk0JvNfGhPFQy0rew9UWy+r0qGXYjqAYC8XdoovakQM
GwVaLG4tx9avV0nU0ot2RE1edxOkLl3MfVB2A7/Fw4NlmkW75d5ALsFt7ttkOUFVD6Aaejm+KSNO
VkFVlycjRgAQ/ECsn3snP9KU/uFnDj0xB/vrhD+NjsNCe7QhWEvBcm+jvY+686caBJVwhL42oCcQ
xac5t3dln6szKuOpM9uWqijX2ByzbY2dwtIlwn6D3OlXpx2GX8jPjUAqY6GC3XZr5MWCd7RaScS+
8bjM43Fv5HhQu4Z3HfAc2ZrKSJd5Q6wXksb+NsqMEiKNJX6vVv4FmJl8OQYcCy6zVscxAnqkcDx/
nRJngB5QVq0DU/nHqhGih5KSePIqv9jqvvlg8eBPFx7YiKv5gH9hNQJFQs7fAi75ovRd9tpD1H3Z
F55zyWiCLSqwEMBzb1JnBEUAhATgeyAEKe1GLkbWnWTrYAuICNVTgTzTAqTsYaf7rMIhi37sQCo2
gkvqMP8nclGoghB2URw8xg5Wycw2v5qGofZAno571wDTZBFBO5mpKTTRGBILweyLwVn+Ls0EgHXA
gSbgcoAAeLIHKr2HAJpDwgxF9lYEGHovYUhIxgU7mvVQ7thY4vdQm8ay8UcbqT0aPSpfPsYkPoEb
HaPmVGogwJKJTWS11RXxNFCSUQsFPLYOtHGCVRMote0LqVR6GhDXQCika1+yugoeaOY+4/tDnkeU
9pvo4H8yxP1JLWamgjXYxS2bHglgTRDXhrTh0UNXf9cNkiTmqvJltvT9drxkkMZaOFY3gJngjJdb
H9Q+NnYeAHsxuWgDdgvQSDGgAYOeWqZZaHolFsCTatpA/eYoRP5xljt1toJspAeZLxTtQR4WPrdT
PInwvcpNVOzDm/DUepCcNExQuwuLRid9wNeA7gSYVg60RU5eS/ACKNJr16CAp1nhsYgVrH+1xgHi
KPhkdl7r+Vfd1wXV3s74uK1S1CFrXDC7RE6QhR+gBmeW0FRp1AOyTs7FVMoLnSiJrwnueqN8lW8N
bC0bOx7BRlNTCOEMBOuy90wXr2kgN2ltg4uTuu89SH2npP+hnAqJVqHqNQ0QuK1Z5qMuL8dabDqz
Msjn3Dp1Wx86/wFZXrVG2ZhuhbApUhQ1mJDSyN+jLMn+QDGBSRHF6F7xvLfCLo3iJ2BR2MpN2+hM
THwpWPYVmysk4EUL8P5Uv1A39UFSG6hajyI6AF4bTPbgk30pl4bM7YvDH5nLQWw0CaRXInzAkESA
crJJ23wXEVuCv2EZLKxHxAPczMuXbDScqz40CSiBWG2JtRWbH31tJwQSNnazG/LWvflJy3pAQo8c
UXyYrut0won7lrvvGCItFBrWz1ZC+KPkcoHaiNWz6/crmpnGdVqoR4Jbbw4Qq0cECKJb00NhxTBV
Ml0Xdp220NpFBYwa8v8bSDDlyMVW34MorVA5QMo9fmsMO2Z3uHpQ0ggVzceNR6PgkLXGa5JW2aME
Q9IVLX+OlWpROCcA6Ql1fuvYaJ+pI72wh0Y1nrBoogpLtLF6hGaiLnrwKoCqQN2KHsqU/LDGMX2L
i7TdMTNBRojG2RsBW2blSs622gpGBLQ7E7cGegVWlJmAym1mPJmBaz7i/QEYC7oHvwdvMalQrBIb
zYNvoJJV3XvO1nN4voSKCAFjKuMQbAJ6DDxw8lIglID6FYG5RFwfVmVam7rC693IfA8hlgT6nYCJ
rvRYm/bxprZqsbqNFQCd4W2PON/kjBUeX1cjkPHamvWI/blqbG5NwLTwwlKDiSJrcC5ljvzm4ELO
cLquGWflqhUIjN3GDkO09JHQ3mhnp+/sZZsE0c2aEy6gb1E029tYJpF465ES0n9CNiZGiAxrtkEx
nq3n0/7cQ/p+XbCxPgbZAegT9mzwsLdM+WygAtNz0Q6vYFHRU+WWw7bpQd40nEGeRQcJOtZT0IsM
Rm59nfW1GaGnduvqIVbw4CLZHJk1dG5T7JgBNE/2gQzkWc9RtiyH5knJNqiYHBZ+KbHEY/4S8On8
EMcgfoP19r1EcOprXSf2AigP71xEXrplQ7DvurG4CC97EWYWv4GPbO9R1wKK13SI39qs69aItau1
tgI8wEPkCCkKK8Naue1Twav+EqMI86v4ypsi3tpJZS5r6bVQDCHtkoO3uuEpkpyoaQEZJFqjOsgq
9fw/T/Pp1LUKlLP75PDp1C2sep0phA9i7zECCfOV4M97oi5gvAONXx18265RjuoOU8vwpHtOY/Wo
W6hGDAnUUn7XrRZ/NOjbrEG6tUlexxbaQcGAHJ2eNe1GZx0BmbJMieGcVWR+HFxj5xsyPs/dWPDX
KDYcv2inuT93hbVKFDLFd4YqTlGwMAJbYHbWLohHYK8DHTP5+3JRP9VKbi3rBXz4NZOdeg9GEi3H
DqBmZZXmybQR7gJ2ehlA6wX89zYJ2VQFRR9QV+njLHe8AD/vEu9wH/VPtNX6fZZXBV0NPQgldwbt
rK1SGPEnK8g+KL9CJEdUArHX26ycB4ucjwDuCZCKEWCZistBLuzjkGKpsM+ngz6bDbPfbLjz+y9c
5ulHAOKzhZ5/Hqebs898pf/C5W6qeezf3uXfXm2+g9nlbnquy7reme+uNE8z38zdNLPL//Z5/O00
/3wlPUzfpdWrZi0S9jj/Cbp/bv7tJf7WZTbcfRD/+1Tzn3E31fyB/U9Xu7uD/2nsP38ufzvVP98p
5B1arA6dKoRACJZ2bPoZ6sM/tD+ZkIrCKFRA/hh1awsXVa71LLf2bcCnYX95Bd2pp/o8Svf+pf98
1dnHRN55XM2WzzP9X6+PzQy23tJNsTqfr3ib9Xad+bqfe/+v171d8fNfoq/egQPhNbJfz1ed7+qu
b27e3+jfDtGGT7c+T6Et+fQvv+vThv+i779w+d+nAqZeLBUq/CzcVPEHMST+qgUiPtTNpJ8kA9yS
A7kDKzBaXmg2QbQ0Al7Zm5yjqB9vKVaUk1k7DioGJg7glSNI6qjRXaFm01Kb437lotD9CZhfMOh0
Vz/S/NBQrAJru7Y3tnL8pYukUgjeX4g0A6CXU7m2WzE3XddNl3QDZw+SnvrUG8bMCOdCb7b/MXDu
mkvBRZGTQuWY518jxo2dC8nnsCyKbIOcFOJRZlE9ApW5dZuye4DYUvloIPpy9Gh30Tbt1eCXu6ak
HZaghZeP2s3OUEosQbBlr13syMQSqcTSFLNqh7yugOFyU4AFp4tow395dTvoL75nRwii/sWVqYLy
kh19i0sHEbgykKcRSCy1IND+OOm2b/tJOOT0wzwb3N8uxDXgUg1wqeTHMD1WH7QfqqV+zOI1WbKu
XJB3rRqMFqdNkQXQp/qAKCFESuf2J6csCE5AX6rNpzFAnv7p/qkX4op5EA6OKSHTBw1/lH4jD73F
/Ad9lqN2Rd+X4nTXjwURW2J9iu/Q3YChS459FkOt4c85tIc+1NjeQgWK9Ju5T58lud9vQYP8edev
J6l5cGjrkey1UXf5uVwXppK7Bnh7YCaRJ0QhJw8fkR+WpKW3fm3U/fpsPgBeRw66OWoBPH0aIJkS
tenHWD2MuyxaMqftUPOsGNaAAPQhS0ebLqCvxy+LxkKQBEWNDHxrAaFG2I4M65RW3UXGZndprdrf
+33wrLvmfshvPXtFF2CvAVd9KABHXhMXxY7VNFL33a6hZ5o79XUCP1a362iDWY9fiqrlG03T1WfQ
gbp+8HXvqLsQ4aP14ma7nWvOrmbvQhYWaIduSaHLmSCHuzc7x8mha94UfG80BsF5ZJjtv5x3ltOa
oXaPurYfDp1lk0XM+2LJU+eDO50ZggaIboAdPR+cmkOsE9F83fXJ5Z55re1xGoCO/cnVMSKph2si
NuQLFgw6/yichpi164AozfOAHJIJFIEKkeYfRQV1oKmSxuyREMuCaLAsQnt3B/rJCoDP17rTn6qF
gv/qIQCyrH5jg6BpdChJjMzRFAHEL+WRIYsK4UrI4ukDBNkL1JXr+ptoXq31pCe/Dtmwmx+gFnIF
1RMO6biaXyeFgjXr2nSZQOo9CYEULAEHKdKljGh7raVqr7rPmvoESN0oOYQY7Vq3tflunsFMz1xE
8a4nXB570+uPVCJDvNDtFCr0h8B+qEQ1lMubAcEn4AEGX3xLUNwGiXu7h/5yXC/nGUSZfsx115dM
80X2w103MZmxMezhKn5XCf30XvmoItpGY4gYgvXpDXN77SAFeLj56PankbeXjIxQNT0G6CkEww/6
uAYypkXO3iR4YZtyKjanD/nvM6WLys1tbe5ldhtx16+b2EH3GyD/v3ApgnGBwCdYUxQk5sJlxmk+
lBH/aLpxtxCAiRy1UfffxvZg44Tx2I6reRii6tGyrxsrvKnduiAcggYlIQboOowBBGw1K8Pn744S
RbzvSl8ey7TExpTxZpeOebPLnDwwH6WH2IE5BGWofdrJMdNUBUWBjBbIuiEO+aC7gsSuQixGJeRB
uGUWIbUJ9IoHf9ziNWedQWa1z/qsQB1Qe2TiNPfbKN12LGwP2kVwpSZAtQtrqL2Nj9sGxQ+d8wFh
PfwlQH0vmQER65uZuRRSlb+vpr35dMmhMpCSwdXmG0jakh977t6u9qm/zBugY1AXT472bsxZs0Gc
2nyiooBQpRGRHzbKeSSikN+CrpRhC1L/Jfrtyxx/vPOV/pcWl8kb6CnHFlIAgkMcLacc4aQy3jrQ
a5I3c0MYIpJAOnz0VSBWVUODCjvTiNtgPY9MpqBekwQLPlla6JhZSz0jGZKtdrkfMs0Nai2D6jtG
aGvlNcvc9v2BnIFZL1cBh9Aw/nXkB0nAE7Gy5mtCUuh6eDw/N22G2r8oZrj2wHN51r5aruVffc1+
9JCmAfTBsFtj4Vt4JWnOAEfVA5BhMjQnGLHpQFdNWzXbQFv9AEAHbdVjK4E8pEkdl7ZhhHlCF3ny
RTvVk0K8HhH4BvipuamtzVSJSluLClVlWheAJm5B5ZeKhRvl/AyhEjB4prPZMPclkxUIDmtDUrAV
tJ8+SKgx3wzgbvwYkeEbpUQSdR6gL3E3k76EgtoJFKExsXaer51PNwX0FT81gDU5vluviAIcj5Eh
fQcPCuVgzPcYHwCShQxSw1JY741nAWRVqydVSfDzjCxHJjy23v3S9JH8NKNTnI8mCiDiCzsN17OW
XdnuBsR7/7tZo8GGNoZhoL4PFo87Twbexop6MLOBz1pAP6w/MpvFb0k97uIG0f4uSMfnqqnCYRJG
A3+uerAFykbFkxdIi1g7E9SY0Vaa2Q3+FEyprXpKsPLkUVuZa36aslQlEsWYI+iqH0gp5Mgw0AoI
el88mhAc34kgIWsUuyKvxsge9Ht49sgB/NzVzPfWCfcguuxCnUou2tFrNnqdPKbMObh+Gd6tlUGq
xAp8NE3n4KUf1o8+bWG8/WRRA14/i9tSHQmfrVPxp2wq3+jkOVR0XL7vTGnIh99NJEXjkz6Mpb8D
Obo+EQP17DBRteVWwB71gQLgUWfA4ukWtC3sU+N2B6d3UQCmUMWwKYTs8ZDFgBG//0e/yLtwqr+1
qSBFhyIxnbmvO+GftIuyI/lAgnEzD7DJmG3xBAWrXg8AldkLO8in33xu1x2zc11VyW0SB/KO50Qh
8anvwgcMH2XbI2+hffUBqOl8CWyTXLvT9KMR1OGAqghPRr40U9RFqQSXTypu7ZBJFL7VfQMQt0eg
on7QSe9VdzWVC6mgwjz5U5cEOn2dtQSryKlZY9P36HhftE27uyl4pLQAZaczI3eviugd2iHyQONY
HlQ0AIWuT/UBj3fDQF2L3w73Xs1vi/bRzajq4mah25A6YyvbG/vbnLNPUaUqCufRel6vVR/3cZtC
t+vCfzZlG2/uXAg38UaN6UvitaikIqi7D3qDATs4mjjVh7mt7dpTm31IZX146jaZPW8m7YqEhAqt
GDoj2knPoc/mS6I2geGEf3k17Yk9agLVQSATTZsPZx8Cg8t0sLKVbvY0QV/vDOc+GP2FhAbF+s4Q
yfxHgnzL7r6/GvZJXViHtmxzgnIqmGQInmxVy4fYjjuAkwp/TbGzvELUvl1E7Sh3uqkPmQgeTbdP
j7rVpKl1Fd6wLFFA6FxNLerG8RXEzHlIAxWOkxDeNlJ8ZCEVHVQGaPHVAv2bhdB4GfETsSH2p4dP
Fx7cRK45K4BTatoQ8B55bX0zeQIRALjK6EkfnJR0QBB50T6f+gIOoOo4GijuMjWRrRfnMrb3jUs/
Btg9IAweCgnqLlDRipU/9pCNnfyBvS2PfeX/mv1BDQS8i6C63eTQ9I0K4z5RW90cu1oAjEZYqJtG
kDuPZf1aZPnH1aCK1CB8Sfydk3cZUDeVg6BNMNUtg5Zoir8sjZeQWK9Ouo9VHkDEc9vdOSDKQasf
DtE0SHvppj44jKTA0VTx8s4wN1G7xV0nHgFG8NWxAtTJUU6MUikBkk0DdOw9AB+XneTjGll4SNcH
LLmaLFikqi7+zarHuijJo31zJ4if9HiQ++/Ha48E4rQ3j/kKv6+vjfMcAAVDyxcgdAqp/7WXQMMr
a1FCb0FA3jkFRrcCMyOGkIAnv7ddGu/TCWO90N6CMD9UiTNc9KGDauqpjjhk7Tt1KQlIHkUaFRt9
T5CYRkkGrz3eWgHSaNzwhkWmP47fVn13xV9Yc4TEPo0V01g5fXSlmXlb5KpjMJxyUG+yut0DLght
KQBgH4ckzNmU8J96KjOlezKUv7Tp5tRGYpU3AVvNY2JZ5QvVxx/zaAPEjP8/zjNfe/jP9yP60Qwd
DwplTe45x4rbmz61vV0XOVhv5X3vHFWDabD0yp1jTpx0P4ACjLKQzlF3SW29+Wj3BqScldVRcEmm
IdpTz62bxoDqEcsmhuBTlzVqpTu1+XZF7T6AhLQC+apdsIBlH0/pWgHns6hdR21RE2OF6nfMDRHU
cPesKTxAt/HM72K88lBiAm2qn+/ajliOClZ103Xbj3VNNLAdonzGA34g8TkQebAeqs6B1vGffeZk
QP07MHNa+9ZfQnkHxZInF1Qw/9LbXr3T43WXHmDh67PENwWyKNN4bZB9ERyJrYx1Wgzgc8j6CKxE
cxwtrz7+VVMbtIuCqjVpR1Br/7Ovniln8VefQBGtJU+14RihPnMBWrmdlVNfnRso/vfb+s9+qAdr
ABWMYGaQr+60sXTTBozXKBkAs9M6TnfpQ5v08acy3DmgBXnkQLatiE+WH4N8hvyy6xbAOA+uAwBz
+uRM3VEhsr3CXjrUTa8B9R4aSQYAzGP1ZlsIwiMKBMHRyRkr+tscI9Y0l9RPnmKQld5wyPCzdbGO
QYULUqDe26aq/UceEVSTnJvQnd/1MQRNNganN2sMsbJrSlzvCInw4TJCJsVTjjhABE1dIhcHzgyo
YDfMXvp9jYfXkJLsOAYfA/QofQic/DZUt/T4wcvSlQ8ozbIOmhyxTqE2lcWcaw2i1UrUiJO5noeS
elNfZLhdWFeE31y0QWGCBZTZyn1tq58i9qw9QsPOFaKmezNNzJMluoCF1ZsCV+zaTSYlOuNkkWHb
OT5lKKRdqH1m2L9uni7IWkCnu1WorznfTB5D6zsF0qUGhv2g+/OOdmGDEh+b21TzzWizvsHUz283
Mk9XvVk083dlascQTMDGzpn2kwEz+i2g/uBtGdjSL+ZOS43A3er9onYH5hueEK2/+cxTzIa5b54G
1X7SxYjfKWrdD68Iob2BUGk8d5XyNpVw621XtPkzlPy+2QA+fv9Xh4Gh4EUbIyyjpYCUCZ6MAyEv
LQZoJsRZkqb43HSnpnbWVu08N7X1bmxFAE/vgLEOpfCcU5EBDzREwRfgW61oH1uQSweJBypfbW0o
hGlS94TYrnPS3nzollnryEPV/corz90nkHg6gEmKf1VjoE4lmKFVCxEx9KKO+XBASEhb1eSiz/Sh
5SBJ3Sz3bcI6Z0/67yhpRsCLnvz0dLqNIJIAFbrZpyqGXHuc9QVo0Dg4o5UY26FBwH7EeyTsvaYM
fuW5WxyABq4R+mRFceBARIWZH1mhHsSDnK6YEAxrq9I33BNqNYO1LhUYgFOF9KkJ1Sh1pkkkUISc
flg9s2+vI0oDnEDAe8Ous/oiinRcWNX/Y+29mhvXmWjRX8QqEsyvkqgcLMcZv7AmbYI5gAn89Weh
6W15PLO/e0/VeWERjQYoyxQJdK9eKw5fug5wJKMv5UtYx/bCb0XxErqQHSzLyIeKgtAWmo2a3c5E
RRPSBv7egDrtXKdtJUk4Nw2iegBbzYfmrZfq6v7/js2yKF66A7bkrar+NDvAY8wmNrBW8N2To9hO
kD4Dil0iZ3gYojog2wjI5bSau9WQvC+NoFEzWCjoCnyDNYHXaNUW9ClekKJs9ytLk2eBEoOr3tfs
MuR1tiB7kffWKtcBI/cVqBflz1iaGV/CqW6hTwlIHeBa6VdUt4mFiPzwDCzgdF9p7ZXsEcvrdRZa
NgJjuEgs2nVnAU7UgmfzJX41eTL+HKYIcgV4rF37qp22UD+pt7qVR/fYDgJD7xTOz/iVteA/IU/Q
m8mrk4AW5m1lDb5JVD5B03EFCosMNVDv8vNkRKlBFkjpZieg8dxLUWvaUotsvM3ez6ICoVKyxe9n
t975LBnLU1eAHCuOnCvH6nWHe9E80wFF7NbZTkKoNkI5cPGpg5oyCa9VlXs78r15gOcdkTAbmNM+
i+5B7lc8GE2WBKEO2H8pUDiWaFW1tHs3+9GOyXKy5PgaQV0smJr0o4dQKZL/6UE8UVkSL/OYQ000
0lDwUYBqcwN2mxy/Ik3nl5B0lrnvrmwdnGCziDKnzYl701yOUN+gxfbBB2dot/JVB/X6mYcfTdac
pFY1KApRe5oPw9TcyAGPB9GcWiW1y3oEfM3ar+4lgIm7wdPYepwq7RkRrNnDRNHPIpcgHnISlEQV
yA8bim8dUnHfkHo2DmDWbe/BoyjP4D7fmgU+9lIvZbm2JRtW5EsHU8++gcLOOFCr7uIJNZX9Fnzu
4g6by2U/NUhLhhBzI6HcViAOV5qIjkyilU8uK1ZUAg16VGyHIaeyoipnj7nGwnMc/YQCxWXGjV57
iEMpA7Dulw4qZUCLSwfu6Ppes9UBWPMcTxGcAltrMZQUdN9zPBuRKVA95K5q2v/rtIggAtmgHBZ1
r7Ucr7F6XoPsy0YOJ7OxrUfhQvFrCttifZP0nIC7hbpfDa1A6W7J/ln1k1yKxBwPmeTWYgILx4oc
qeM2FZ1Fqdgk71N9cku9i+YbuYg3oFxhyarN7VXbOsWdXWXYaFppsmlYm60Ei7HT1DMUznc6dEat
5vtQ5f6a9foEKQLoU5N2Ndlav5+WozaKK3X8p01XY1Hhh9LUmw8NyRoxLDs5GitKPN4Ioue05Yc8
Jod60TochifKWs7dM3f0n+dzetMyIUk3c053Zees+7J78uIVyC8XNhuz0yD7ngephlJPt/ijmaoq
42JAhC7r2w213l1bLDcvjTq822lGapGdPN79yW4pgaR3f7okufqvTg0CpkqxVtOhrEInEH0zLW42
OlP8mSdW+qCxJR/bAy8h6vXfxrXegKIg8hzSGlJaQ+oGZZ1+9LnN2IJ4bYNs1E/oJTj7urbP8/dB
TbBeoSwaX8DtL0KWbXYjk1e4yAK8D52b1PPJhojvtzBq6oXBBj0QLZ5sxC5QCfMnAPX9JQK0GBhW
Y0EcBCKq86NlgSeUvGiQG/VgX1BU5n8OakV6ekuVGLEBpW+rQLlblUpoSEGeeZFWzniidgR5nHUv
kUokm6Z8Pjqi6jrA08qdR1M3YsIGMouIvwF7bYJ4KPllIfO20wpp3tFhant35Q4iCm62BuV1SCHq
0SIvdAvbYki1D0o4jA6IVoNvtUHMuxhDMDgq4TDupCbEqF/J4YO564016GzzJdlucyAmB9yTcN15
DupwCsM/sQhLTXWp7v16QAFl62myhs8dWHP8QOq1390mr338DCqrw83nsy0YlEAJo0RbQWrYXE1W
os7atS6igMArxCGbq3IgEznQIXE/mshVDQRY2Z4H/j7Xbfrf55Jl+8WPE2PvMb5wHVvc0yExSije
G2H3pmvTliBFYpNv7To9a+/7Pvfv+pyrGBW0ZIYI+qqhDu+5jcAVcvGF8ebtohznrsRW5rP37Xo0
Qlfzk01ao383Yn5qdZXxEuf8ZUxj9zoOWO7Vqcl31KTSHX9yD6hCEyeq4ckTP7omxoEa5MTBTI9a
RusxVnU/ZId3uEl7oKYaG8Vgyw7SeStD4JdDI8gHFchvl7pNpS7lIogL2W18GKMt+TVsUOen5tBR
eXUccJncV5ktPSzWkc4BsgBO/47n/bmZMnkgEx0qsDptIIrNQOYIN0QewSWfwE+3AR5INbfe16OV
uFAShuz2lrYSKb3i6JQO4HAMV61hGAvappCNtiV0drPdRnyy0QQWsn4L3Su7gKMAFJAh8IV9IA1D
sai7a/TsMNOJodz1jTCslE1g2wwUmT3EBdca6ifXjUqQTmmVr1FmkK5rlU299cqI/RgNIGiQ0ouX
qFNyg08weWpSb4WU49x7g8kTnB5ZWj6P/dQxT6V60wl3MrQNEd1CFRE0jZ6nCkxdoQFGf6837Oew
Y68QZCou1Nm1bAGSPPZY541/LxnfkJnnEOIzB9Thjix2nsdSF7tCr9IV9dqR0ILIT5BHUxcIoX08
X2CecnQ/XQDJxA8XiD3hrUFlCtQrylzao83TJZoIu1AztwHokwZbZmm/B4Gnd+xCGa+EHcffaxRy
TAz8pxCCs9YDKx2QWpTp06g1V3IAgNIF2UVkXm4jIQ/Iv9cGNsF+aH3JptxeQ9wFt5UN1vpszMEP
ozArvQK73A5kKyC8AnrbYnOz+3EzrGsAJRHngjjYp6HU1AhMqcaiThd6Ue8Ty/skxs1kd1FTLTql
T0EHp+wQqKLTJgEEq1WHWzfZ5BTx1TQgEEQdn6eY56kaJIoRhV6ZrHGOt8PQ9WLfV4AuvdsjoJGO
5giivdW/pyg57Cfxwads43GTtv73PhrLM7iS2anR1tQANTRknh2l3Ez2Ot+QnSx01qoxQyrYCWub
mzmCoCQ47ZBk/W3SD/Pd7L9NGkEQqy9E7LlLhsoptaegDYgdes5mHNNXMt0On/YfKBT+AtEv4GnV
SODL2DpORkSLVfPm66rZah6/zjsg6p33M309rABo8g6JmdcI6RTNg8hQwKdrE4pR8toFj3DtPkoH
lekgrPkHEnbek4HnJ2J4RnickqY5MBNASOgXmQ/4zocF11r9p9ZeSOdLjbFr9jYmNLTwKKIY0txp
KQNjkEuZl9gVI6L92uL5vOhB4nJpRA86Dz3C7ovn06twwf0Avki5zAS4HN1BlitkVJILoMfjzvGk
tmGuKK+e4dfY+aAOy/RBt6zIw2Q83I29YF8+DTLaRgPbqlVe2wa8B55k7s4afJlDdQILSNQHNe46
tQvzOW3Gcya97EdqpqikxOrtHvyaDWpM4cE13Xxuhv5M8bO/ebzP8Z8eKGLzlgWqgFdelz6BlyK/
I6BDF+jIbj3bUjQoAOOPBKgoue7sR3BszTCHvDIB9YQaxtocwV7VgW93U5lFvyxLC2rbCgmRFPE8
KY1vVzSpBFqSJiUMBQo73XnSzpBdkEC0BNBiLFN0d7iL9Lo4QtsAOxCIk81NEqkn3lgDJsROwLCi
ljtkV6Ym0YsjTfE+D5kg6Ll0E83A1wz6fgegRxRegeQjOk4OSy9CCel1nBc/Og7EVOv7r3LSw1WG
jdbsYbd6v+AA6fhA2q0dkaCA6j2eCjoAcSmrzEAHZOQkxU9vRhs82JC51LB1odFI2tQLBs4H9UKO
nFU5TgivyTy/5BW4REnXvKuTEYCqPzsaR8NeQnVEiKjNI9Lex12sOqKkso7MBA/xaUSoKi+FLh7e
4juD6ebrEQlq0rtbhb3Uv7XpC5RC8x+I9OnL2JfT2QC+6YgCdlCEvTkUfRw0mQY8n5Z4G9l2a1tv
3YMjQ9tdIVySrgsQKQJlBI156o415h5i/D2gH4JeZYbSu13GUMROfxlg1oEJ9P9LN4Lp42YHN05g
ZSl/+Yu/o+ws9ksgGwW4yErQe2Rpg1+piklSW/eiZoG0sQ1BO8Qu/MoYF5aTt5CMrc0XgcxL0yII
ieDAmTddtSCWTfCsgNJKA98hNS3H+t+DasMCOK+QJwSpStDfqoMGnkrAC6Gf0U7/2lRHApkyKMIM
gD3pTiDBblwZXn1MhJRXrg7FaAeiKsHurlp0AODfigUWncri551+6ZArphYoHcHHAWQfJJGjw82U
jE1+GHr9K5no4HR+ufN01s4jRdzwXdHYvyDR0x3A/QkZo25Me4iDlt0SROg2ckxDhXi7MlIPedLZ
7E5tK8p/FZmuAy+TjkdsmYygnvphQVhLY0D1Ddbl6KE2+dAZHcCSBt6C9Hgzg74XAM6q694GNAIS
2/WkX1LmQspIa30Xz2SN4ZvrmjCQdeStktSUj6LniKPa/pXpwHLxsQJ7qGNoB+qcBl1HQSWE1qnX
A/3TFqLV4ZJ6PbxqTo50v6GyWD7a4IJ+gBxA2TRNtywb7VIP4BYjz9JGdXYtC31H87AGPx1hDzKg
Xia6YW+g3hVsmPhEwHEkdwmr9jQteQAJCcI+rb6nVlyAiBJbzvpIsyFm1YHEvpag0XKgN2pBD882
emzDJs6eQhSzIuERgyYKSqTbATfyzgSN7glV2Xg0N1H1WIMcY6EPUGYr8aWFCPhEkAsSKz1Kxm0X
FQBcqJgqttPGMo55DVY8NHNWcnMBNEN6wksJfC2VhWIbzXJXSZsYyyzMf3PkLkQAwjpf60UNFWCV
gtNUCi5UqbkMMSC/H9szmajTESCw0X1rWJMHdTgdiJxoPNlukxh2B4xu3p3JrgttgCQNNLNQr28c
m64uthUPr+GkWaD+IkqrKGcgsjLAkTqFyY8c73KQq6geLnycQgsmXTvQDl6QEdzNcKfT2RXUlUXQ
dUhLQZ565fsvvGzl5RYCkJqFsoAw1rYUOKCOWFgjhLBFs8ID1ryjjowJ5LxL4wUEGdneLcsCDz6f
bay8889VC12D3I4hqBBO01Jv3OSlHbxy4U55+K326vMwICC/GKfXChs+fKtliwqSvv6VWvmzPaTF
a6fhX4v6ZfmE/UC+4kUmrl1fIiBg2cbJ4+O0lZHb7WvdH6DKy/64cjlaH69sqytrvDpXskScpcxe
kbT/eOW+S5+TKteXSWH1lyku1iAxAxv3ZGkbq5TaN3PAfe53KQMZduMFoPj3j6j57/fIoxsbc0j0
uxSEZktX1NUXW3QvCrSN8f+A2giZzin9phma/hL1brpi+NHfRVmobVC/nezjNBGnsU2mwPan8tHl
IQijuWV8h5DG28cw8DG0MIq+dyaCgJ8+hpz8Pz5GbHnlbx+jwcLmZGKdvOxG/J7rAfIVSELkj6CC
La9mi8eKalm+jgOwfIUrizOZsNoSK1+Y3YaaNJxPwCpRszXHeTjqul2xVENRGIAac5Aiu5MVr3qT
2w9haeRXbLUATGjtB+gJ2A99pIIwEEE6kK2JIoX6VVxXIDl+AMIovzrh23BIgiGfGNuIJlidfuxa
6+0g1FkK+Luj9UCXqpYT9xNiK5mJwKnqATkPVHsMfaeDpXJFug6WgegCUiDTEWyw0NTTf5AZ6qKQ
ilFepFNDXsUk5bGq9SvWLeEyrirwYcrBao69YlChA2v7HutjkEHHoH/c3TogjQBv/d1bjk1QtuEW
cp3d0kT8bEfJuywF9xUYJjyQoQJnTb3gvPZ3lPjL2QQ5Xg/0sk4YBjNwYBo4X4Th4G3K2GjMFem9
G8oITQVvQ8LuJBZPZ9TLwOK2aFVv3QI70w0tVNdBEnaZuPnIiKVWtaSjPxKFLfWp1q1Peervnr+P
g8Dw7FmZjYlCMsDCwsGWQdqCQ4mWgPNqkIxjXEEnRC0WKVVOh9nbak1U+SI1fzv4UpOBrLD6Hbiz
TSzNBEghlq8Adq2qzE9fZNxUKPWDnbhp09gHk0WdzXZPKoYxL5Svyn7zN5j1C8u3Ac8wxF5GxdhO
hzZlqBYZuhjhNthuvZHyy912AtiBdotFlvNzZODF1bYDKi2kO37x/TBajWbO9pTdccu7aZLi5ZPX
4CYqt7jPsIO/avindaaDxIUXu9bKKzgSnEqYdTDFeK0l/qWU1ugZ9myUXhtNzb1mlm4+gGUn0PC+
gWaK3R21DPs1UqphmYHlHOMoIlI6NpB9KQBN5+JAvW1m7yVoK+6jiFs0B5l7SIseeY45aEoTcTDg
kdJ8kfMyhYJVxx8qWdeg3wFQqTZj/lCCuB9kLd5yGsE+u6zNHpqGYeiua8t5602xraahZPrbeOVB
nS4K7AIbmjSoHWjctlJ/ipgJzN3Sqo/4U8TMWa7bvDlS76Qy49SL7DicOfjNb730a6Imd9nHsX9z
pt8anmrpcTgUsTsuC8fXHrVI/nEmR/ZmG97PPvlpCbTcR9GMG1Gk5oGPHkh31E0LHMS9rEb5YPet
eag6mUHVEDdnA7pvE7uXD3a6mcN//YcEXKBTXw6OHlSOiwARSEwOk+DsIFnrrCAJby7Iduv4WxOx
BFYvaNyt2ywmZ9VyKGR/6jDU/BneuKvWMyHxpRn8Qoe8zB5Rv+oC8fivic7A6+YvwSmfBSXpZZKx
SgRoUxwPFGi/e8ccYPfM+X4zmzKKb1fI3fLtCq4N7JZijfOXLOJZQCNuzo6WP0RDvtM0sGyieilZ
1PmYrFuofEJLzmO7dtLrs64yvRrP/YPeAWKgMr1404p7gZgTZBZq6LYqD+rIhbUzUEM2D0J5cbcS
EDeTxhSeIUfaLrTMr762FdKRNsv5IQ/76gV6ZLO9kVApgiCRFdRpU3+tsFY1jLK8N4sQbEW5BNJY
2Xs1HBVQ0W14DcnVh8jpniFyUa6gvZc+DDrCLXRGtkHZpLLR2f8bP61EeKHQwTU9jtxY+uYEun31
RLM3Uy/bLxbj8iB1YJbJmma5sRwHPFEqbkK/IugmkGD7EOHRQJC3bkRibEjoYnLNs22U+n2aj+ld
LNhPMpOXF3v6prAs+UV56b67MXPgYUrNesBaszgYNh4CyMfbD2QrOV+NKHK8mrZpPyQQal65QF1v
yIMGWBLhTiUA+0A2NaB3wN46xwE8FsUA8aUBWLv5C+DSzS7sGxZwFfpyYbdb+6O9xLboVfn/zT5M
GdRn63DBR96d02Lw1inry6AseP4EGkNzC11Kf8nDNn8aeIOiZTdyF5qPZjKFCEpUoMckZ8MEn0+f
D2fqTKtkuk9BQhZh6TRAZ2uVRyV7ZN0QXwe3HbZ96ng6wnBOu6/wsswWgxGFO8vcGLYQ/U/q0ErQ
XR1yNrb72R2yfdCbgQgV0FM1SGSmajxbcdm9tCtntIYXXRMtBKfGbEHNqOoUw6QGGVjVC1XSCuIK
KGWhZj5CwSyyhwdkpv2r1zknMuPbBUNRBJB7lTaY0oMKWg4hmC31uoZ8DS3ZrtMM+7vb6xbRkUwu
YkRIoAXw4TVMb9vbyzccA1XU+8GB+jgpsKBzgszL/K6mgQwx6BhkSEcL7O7YQxrDuldZtrwb2/t4
Ctdtx6MLmTrdg94xb35SH5lug2623we141QfjG74Sf7/t4PiDmgxsD3go3XCQ5zUHS9+EgHqUYnB
rL/LJjpoCVabD0XYlo9FGv5jqFVX7TbxwsNi8gQ6QXNuOr83qffmjIiVON2aQ4qKMyOL6pWv7UJL
VRaPpjfdoRVRnXH/15bpFsViyJz6HpAQtrRzzq4eM+QastLNEURw/X4QEMvxXU9cEF82VxoAE09T
DSENWdbNd6/mO2EAb7soAecGPwGEQnPzO5R3+BeHuWyZIt02T9lrivbRLd6mHCYAlrrBfpsSJeXH
CPdu3Irhi1ayHtSMOJOowVtA52D4Ughck84GZfurX2lOoIn1QVi6HNucr0kbLERY5eS4oLioQZwc
ULPpGgiFQ5GTlMJIM6zKmXt6t5O0mIMABl7GaYK14MkrIBu8wIkV4v2zgFTHfPKx63/46AD87Psp
NtdRZ3YrPrnhLvZ9+cWFnHU3lNWzMMrklIEhejFC1+MLucVxqu3AEQydTctdVKz3t0nKwg1HseIK
hclWEA8V/tdVNnUrs8yg+0Ft2VodaEUsKxghKgRdUGcKTN3dAMv0M7RltCPeeoCu2gudvdtvJrJP
tjH7E8U9mWwFGBlhx1s12pGdTNT5/2n/ND/u8Q+f5/f56XP6hOh4n3tg9tpHVdva0BwLN+S/hx5E
tpJ1l65IwfteDx5SF0XyvTHdMA2AbUf8p+lAMqIGzD7mlEDoJXGhCpPgKf3nVDfL+3Tz8ASUvs6Y
QyFcqSFYpa3uIlEtfcPL1mQj7YQOzKfnIdMXZs/Ai41XqWlFxg6pUX3GjQ1eZi1s4XUnFyzzT3Ft
vr2Ak+rNbYaRKTe/LbsTWEOcp/Rft6kd/5jtdzcaXoYR/sUO7n5zwsYYCkyXtrKhSW/W7jUWsXUF
2nNA/TBu9FI/Zi2YLchTWGa7dRzTA1ciw6ZE+TdTDKpD3oDrlnykZjuLRgBNx5BjmX3UFcC+bH+4
gr6a3bMhnI6gjbgjb5p29PHcMufkkC7G/egCtWKFWr7NoIP5rFdISYRuGJ2oCaq/TZO38YMGRbqH
XJorqWpc08xkqHoS5YKa02SYW5Ax63NvNnIAYcai2FIvTckhuHGipppSZuDkoykL0OtkXdSe7CgE
LYrmI1jBl4ziJuogmhwwccjBHSmW0kXVBE28OFpT00j5cGA6NIv6mhePEfJGD1Y2h1LIoalB+Xwb
LkStL323C4zWhEphlPjXsUapGlNqodXQg3bCbQE07nqwP/zpMXjtoRnxqv/kAeQUwuIq5fGXOVzs
31djbEIfHmuWnAVA4iCk4pgWjpOi3e8TbU1E+rNt7gepPkj26wYssHahGRu7tpCVYGA1RR6sPrrU
RMpkbhLChjA1fLBn0w1T8z6I0Drk9W6iFrm+D2QoRzjyCKXUCSsvXZYeID/oPgAa7D64jD2jjKs5
gSTWhWR57QWIb48Bdbau5p8kQlat6iRTUWTn0s0YWGkxOo3tJEBJfbOm4Z4uDOxEm+/zaDUIUhob
wPvjOzLpXo9FFYifN/QJxt7rDhx6wAvqpTkYcnCFzvormYZKQwXR4KZb+ghQ1673NnN0AED+/UQg
/YHql3ZPllbPofo0fQ+TuN9RAE6AIHcz1V01B/CG2GzPeNFeqZNuMmRjIfqe8CvdYDxtUfbx+3CR
V9WKOwz0zUXq7WK8B4Dd9XatX+ePNkuKxxzrJHNMx0tUm7jHbWYtbcbFljqBkJ62JogSljTgfTie
VzlIXKUbeE6ZnE3zgUATDC+hFSC9E9h3wHef1kgqN8MYfwcN7jeng74PiEb8Xc6hxuhmmfGKgdRP
A2WleSs7AWimWGl6wna2guAbWi23SIsbCnohrsgL24uwarK1B9aCATJIX7o0NsF2miGDkSklKSXl
ouxA1rIP9t/9kTM8Mb/h3Q6lyyMgrCmQCiry9ykGWLlxtTRjJDRuHR+ChQ1FAt0BrJpFjGd435fg
0hjCK1S8wqtjIMuC5bG/6SFjewVHAGL+Dkq/Bs8/kgcLE+Nu7L5N0raTZeZzR9GH/wrdwUmWtmIH
btSU5Etz0JR23UCzT12h7hmCtx3Uu8MeRW9qZ4fnkgMZv6jdUbNh+oqDFfYpxs4Dy5Y/3ehV0dtQ
0Pbz9q9utZqNgMzvbmofM89Gdrqo1lnidlGarevBqNynA4ATECbbtFOaHqALlh1yQ7M2EiiECx9K
wNhLw3voQoSua2aXX1nMv8Z8qH7VCfTuUnfkC3MEBLrh5a/Or79KjRdf87pIII2Tug+S4cdcaTy7
QKDi7Sq1MX68imPFSYA8WAP649fa1N9YY6A0PRyA2SKOmA9maEPOtDJ/s9EgRcHhRQYkNnwvyBB7
e4BITLm3kbKBMI9tPZAtEl/awervBwOvA9+G7HAzgQvr5g/pK0AahY5VamM01/nw0rcTREtL686W
o7M31WLVAXZjbaQyQRp7Ehck20egXX83zuLxZDSVZxJY+1F43s8y1Y86WE5uJ65jzBb/35PffMrE
l89xW7/SGplWy7RQlj3E5kWo78g++N6Fmx6wD9n0tYsgO3AL71IYWNktBrFzy4nWVHkgh+cqglIF
pCKMVYw8IyTnkulshkJfkoPtP6dtbS15gWL1RkTZUkx6tJ5i2zprQNzOB8Nn/OgLK+jzEOEt6iCX
AXJLywI/sjXZetT/rXQ7jiBM14lLP4AupLXTcV0WAt9fXWoIQAq5x6JRfgF7rguJSlvbd6rJ2Lr2
R/elAnnNwfag3seVdrSRT+6yE6Dwn1ytABNW9auSpvaqTry0ejsxwI+bCgiC2Aayi4WRGc+117Yr
3gnrMhjQFkibON8jYQBGh3Dyg4pBFSExwmKZVSDfiZQ8XaHOOg9obwB50NYNJP2SUTeC//YhRzok
CdhOuPK+TUZnPP9WFK2P7ZZ5pC1nX/LpjmnTkWTI0oTJO9VHO0zqaxjuFrU5fe/7X+PAhwKW+9F6
bSDLsADxEX/gZuitpQeMzQAawxNL/DjoamE8l1r3LS9HqJnH4MHDqu4H6J7NxagGaezfQQDfjicU
9CRg1tT052kc50GQVZ0HNSUCWoCbaGGfHuLa1pbZNCRLxJzSQxSOIGmnnjZM5NspdU2pjgCKnU97
c0QCrVBllaWGQvDYgPA6tMDiox+CQUPLRXOvWUm1LCvBX2U+XFwbtV6LfvjWC6/9hZKpf7hne89u
ZoKH2RutS+rqKXSfBN/jm61OqTRZICzPfWCJeInDaDOp/BEdhlL6wNZw1I1TOzORLk7tcW9QBuqD
z3s397jcU6vVoTjfSn/aECSoHKFT3jeI6M0IIQUfAiXL323CAQMFiVKTM/mN72MJdUTzkd9/zmc3
WKN7aXsE/wbKU3RXW90iLL2lP4IlHZgbFaQpLIACS9sBVZlCR6sDDQqh7RTcbFPinw3ttca2ex97
foVdsq6N+A6j1dwch9y5yCFPULkb+wgXgDgpVgfqAJNduDDtgm8+eGO1vGpk1p9uzrariL3T6uGD
G4Tc42C08wZc4C8giPFPoqxsc9EiHrDzzfClYiw8S4F9ywrw+7VjgoFsdkHN1bRI4lDD00XmK+CJ
IGpwez6NLKtAZh3Qg6kluyU761xkbb4alDP1hBkycAtdACCYiNn508OPZs+ZaYBsEWXpiu3QUfSI
EStQl0mnOhEf3rrIOBiJBVQfsBlqCGngffDjvVHyFTnasYHyILNyzR2zhtk2z2DKattAps3ii7zK
ITdhGNZdnE711o7bbFeYtrxMEIKERlxSfx0h9+hqkfbLG+qtUzL3tXXzcUmDciept0NmgHnE7+TF
xJTzoFx3TvREsIp2ixiRMw8KgWu78xMZMCj0LXJVqeCoSgU6VGO9RNDKP5nWYABXo7b24NrgoL9C
6QEIGd/8sGsCc4moauDNEfJZvA/Wy3jYQB8N8sZI51yAGR4veTrUJ+ZAoV6w3IH4DihQ9LiR+9LX
r9RylInOwFuSbTtHlSeooTQJdRRalK71CvA7N2yKt1n8LGtXrEMkNTa8MA4KCxvNMWUgJLxdCrkl
fBogaLY02yiTbZgk4ixAqhB43hAH9Isq1c9Kj4sHKLmxI7Wa0G9PRd2B9w99dPBrfQgcIC6CpPTf
bKhcvYal5s2/RVTVFqdqMi/kTz9FkMeLIOJDHdwmGkJxZ0K2+ETzIDgM+g3pJggygVKlUvxXRhr/
I4bEvbN7iHeLEKz1ZBeO7S6NxmCHJirGJ5bwTSs942s2GFCyLhq5IbcUKfTMwMa+mXq2/69pJ6ZV
C2cADRdNm4dDsTcJFthonblF1WAY5PbUromFjJoJYusfmlw1ibJMb+owuPWGA4ISevFPhNfCUw9N
ob1I8VdS0+KIlpeOh0IE1ZvYiiOSV8AlqqaeAHsoFE0/NZEyiE9p1aZzM5KDfooq7dc8EzIe5yQq
vlErErZ97lv92Z2m6aktRHvRoCNGfdww+V2T+WfqG4FcvGukCc4AXBGMGvUVC6xtCIKVp1ibNGCK
5Jr68p4Z9w4IA2lcZ3fNg2zjJfVVUxQ/Ovk/Fe68zZAA696FRf8w5EUKWq6sPziK3AmwYXObMKuC
lg74omYXVNPUpm1fqZUUGQMGMDbW1OwNYLiL1D9TiwYVWKAvECDoD9SkKV2vu7pp8igV7UnWN+m9
pqK2RcWtDRYYPeRueLUbUbt/JhckZfgZGhS724A2F/oGhQBAUKhJ6NDlsZgnifK635mALi/AMOEj
lV05i6T2gWauLEtbMM3mENkS/srqpvCuysrwDtWS2TaGvNFCJ5+aocyuqLoz9dKBnOW+8CPnbnZK
GzxcGtwD87ypD6Yk3U6j7W3Q7VqFuoyRgMLWTwt7hYIrYEj8SGcHG1/O+1ogH2Kgtan94e0/xjIL
OhdB8KrVN0mX9VsH1UIPEbd/8mTKfxS6j8yBWz7loEv7m0PauE++LKvZAS/efltJbLrUDBk2S/cu
eGQWsQNN+8KIqpObaeYLE+spzOOXqh7r8xhHwGkrc1cMfJMCOL5GMsp8uQ16a2K1niCSNU3lYX4z
jszHbyTmJcr7II/04dCFALzxXkLlFx2NerfSGWTe3TM2PLE5+iuy+IxhnZOW5SbMCqjh2ZYPWddM
BLZgyZPIsRSM26j9WSJWpTHL+kcgjVW5MvlqtwhqZMBnY6fdYXuI5ffeqBoU26nhIcRu5uGTpzdP
SHn0QZJhtd8oLISj8BGisfC6dLsztVwdbApTm4qlIQ3gO1Rv5w1vvVGEcvnaLoGYUkPfx/veWKx1
HwymMSisEQtAIXyvalQyE7Qq+IE8IG/vgSsKe4HeZfprNzxSfwhutxUz/elAAzM1sKXilml8rLNY
7l1VVlH/H9a+bEduXdnyVw7OcwutiZTU6NsPOc+VNbv8IrhctmZqpCjp63spVLtU9va5Gw00YBBi
MMjMSmdKZMSKtRpXXNh4Rd2A+/id+u3JGKC1DRYO8DOWuTqRG3kMWpBvGwmy2D3AR3LpsqxExrPX
ptoAP43zRWTo6mq0bnEB9kUDmhWpU66KHN/PYhQn/WuGFSTeLQgBwWGe2t+d2q2P9HCSVeRdIIO2
bUI86ZeVGbQbMOlVq3mrN07gKm2OZFKg6dvorgWQNMKjdcy7r35a7EG8o/0wmHGCcOnwUoNZYOmg
3v8GvFnajkm93aG8FKjNcZLDULcY6+V+6ML8ZvBtsUh6EZ7TsSo1iQCPVpAEmnofdlYzUa8ylR2E
BS7FmWQGsFDo+mjSAbuqLg40kOLrtc5TGzl+04eSq9T7cwmGtGf5s1CGfA7MLgBHLljRvNKznmvw
f21iQ3UbcgJr6/sck5f2s/HdDtKdKkV0K0srvDczC8D4VAd9VRVH92mdVyfccV5ocAjD4gyK6rPo
eHqy+iRdQRkXAotj15N4Ai7okhpfi3ELG0f6LsGIA+HOUaiHr8nYsldA4tJbu3fKSwr86KJpPf1L
WHXaKi9NsadugowF1DHVY2KMRzDgbBchmGG++HHZAVuhu3sndOMjqk75EtuhhUzq+mnIgvCsa70H
Al3AACAk26y03A0O+dgd3erRTQ/K8Ix4JTTRggrJMKCwVqCyCQ/U/XAzxtUAFgM3GoEKhuoVlR1g
2Crybx5HTH2MmMd6pYC0ku6l80R+QkUcX314ICWBEoBYqSUfPfwGlPLkAU2i/FtQvq9BHhoU58BF
BI5k3JD0uwbJtPVQogaky0vjDqX0xl1ae5sKUcob8sii2ALiwOsWiE6BZ9eJ+bDA3abfk7NtoSa7
7itgrjCVZlTjmghHVms7V0O2LLi26Vr2YkJTa5+AjmnRjMwwbPCLI3UhUmM9Mlm/d4OujzYRSpVX
XVnzXSEgGEZndY6/elfnKlrRQZ5GqUun9dnZbpR/RFAnXlBWq7EbUAXHot1ElasBpJzJQ21b7lEH
amvKjiU+KLk6ZFhpAtkpdVb1XbTtgQGaVpon/L4mIkVQJVwlIbY9ZgqgW5i1ydVL8ETrBue29AVM
wBAcO9P9OpvamEMSwc7UMmhSGS+dMKtXsdYkm6lfBMPIWR5Z+6lv+Hj4lrm40BJ5xpNr30mcD8fJ
wNtN66cosQVJXXdIo2MWqOSE3c57M7gxwD6/98O8aI9ZdSQ7zWh8zwKNqk5UM9bFGcHmQ+tDMNhB
LaXla+aCbGwcwH9/vhQARa1nGhC6QhgdaVQg7cIoux9Yzx66GjCZPrqRtcYeyGJpwx70EfJaj6bW
0stFXEjnSB4CGYlVVUMJrdIqjh0VSiXrEhxSNDWElOwBxVjegrooiTUu//BKjlXKawSIS4UsvCdT
hkrpocyOzdhEnYW+7MMMmKEhO9IVDee27EBObHXgbfyYE5A7jZNnMRTg8/n9ksa1qi3XkNKKtnYa
JCvSDd9nY3VYge/Jyqx0dZYA4J9ZmiarVDetY8fzH7WfyJOh5HsTxLY8kY274NdjdnqkwWH0kGBr
QBztw4VGOlTQgdIZvGqZdjunqYbWCY96X77UH5XlNtIMZKI0FTVaA4rK0Yt65EoTh7CZJk4Zrb/W
mpf/dS2yf7zivJb51yvSyqYQ1hG12Lh94mZUJqi8JQSv+9HFccd8jBvcVuZRbCc+d2kUCfEwNauz
zTR17sza3+PRdmjMGIgdsk2XLgAq+9gwDmSjRvAC9cxjgzIDkJQ+hw1OEODtqp3+UQP83o2156Ip
81dhuc8uvgivoIKeLoAnnS5+GdL9znmCVMZhHBbjzH9Y4v+7DyTAUOUF/u41k4ydyo7bCyJ6yMI0
3FTQqZ3YISwHyi5FobNLgz/5yXQfosG0nv80yXfNamKH+PukLi6s58Cyo5MSKL6UmdZdqWkiJ4VW
5nK2DAjEXXk0bsiTcBR91Uc2S1EYWyPCGZUro/80NZVLzS9zf1qyNcDVoXdjUGJ8hTGmdy390Ngm
PohgyWYjQ7moGkeAGlQU6xY19XvfqdOnXhu2ojQBah3tupV4s10F+bvdAWPbvgS+7onlOEN+2Gf/
X+15ifo1yl5Nia8xewXKS2gy91OyrARt7Ul61cOcP0tbs9y2zO2Wc/5MIYWJKGzkbuakmLSDlzSw
uyOZJnu4zH1UlFHObdD85BRaxcP80hI3nG1Zhv1yXqby289L00BvpNPStJAOKuer5OZyMFAhWPMB
gcEUkJRLWnC+1Ko6Qx1A51+mEdyh+j3qWh6z0UZ+lelDQREIki2tMM2lBT5WUWD3QUHTuOhHg+3p
tNJsmtcso2SL541zpEHgwO5ilspTizL+VZc52HGPG5lp54EHX9HbSM2OJhc807s87UHVNXZpu8JE
gFyb8pMj2bgLggOAwm9ocHIb1+VIhW9mmzB/zstqvft5WZrkaQhmxapOcI7CNoiWbcFoTYPUNB/L
+jWOCn2BXVXXaGxfNNjZ0X7GDYCDoC7tZ6jL3VahEAmpiblLo6hlw+8lObkBTj0tKoi3fjd88xoc
iQJHb08gFMcej/rOaKQraiJfQCI2qbY01QfLOh4b4xTqzyv4OQj+rba6+80+rfzpRfrUixaOK9QG
IY523znBvWm3+lcHQqyez6LvmYzbZdXF7gWCv80JNB4oJ+xz75tRnsmBQZV4mTvglC+7ojgL6Iis
aIBvLWhMvULZuVzxUkVnLwyySzgAe4DUVvSdmw9tYQzfLBSlr6BjK8Zts79FihixhxrCnXjm9l8z
3a4XUWIFVyG4faEBHAFQWzEOaCixmwYKDfzLvok6iq48OEYIakU2QqC6Wt2RTTUMKLu+7e9KRAY3
VqCpGz8NzRuj0m/rcVMbI5VEPdVo4UYDYz4UgSHyGDiOeUBUZU9FLXOhC3Wh7swOID+fBsmf7NT0
SC0dWMR3v9vHZcEOrR1yo9l98h/t9ALJoIVHFORMg79NR/Uu8se6mt7eXG9DboBEiuNQpNt5WROY
+nPsqmWp1d2ZcyR0OmDyb1ofj2sUmkV3deIB9ptDsaGrPLE0bKN4duoKZXyqSr+6LlAASonvXgLy
JMHlT2mLVZJkDvRD75AMinFKSetl4Vn+T6TOAONOk9cuekONXvloS9mvQ9waT6Uu8qOB7OpmcG1s
KkE+sAgyt/lumcFSG9LsJzi4nyTr7WdP6xDcR+T9wjVd3+c2SvcdnMluY+G2S9XoxtfebveKG+lP
3RkOsvfKrwBtQqAL7IeOrBehaod73RTx1rfL5FA6dXJju2GwMrxWfQWSftsXSfpD78MvMo37p1Z1
PU6fhjh5hrRP+GXna6d18mdHIhw4ulrNsI8cNzyWVcSWRRBLUGCz+hi5xnDf1MY9eDrYV2g0Q83J
t5sT9MOKO9C0vZIdfwyiMm2pzgK0dbdVHQJIHbkrzUNxHQgwg4uWiehcGiEO+5bVvlZszeNIfAe4
BjJZo4NZ836LGspwHZuJuKL4RVxzHwVeCDgUiNez7GpAe81dFBne8ZDekAk1XBoy08qzwkWn5btA
a+KNGkEf+K/Wbk03jRYIG6uDNT73pgEf1QKDn1+pF3I/P2dmeJ4npTme+n0YgcTzYyGBhPEKP6Z4
oxFEBBvq94XJxwmNepG51XciextGPs4ikf2xyRaCjZRvE/Hb1JIPNZ/6RRcMxxpYV2m4B0jYLBgH
i0eeWpcJszBAGgPBgXhDGIdAmPUZBRpPNEgmHhpn02rf/Wsg3JEmC9hRq1y2JDoKO6++5JFt3JkI
mp3+YG9L8dkem80Xltbv/iUAQEtir8D35ovnx+ZdF6CaaopkCb+t3/ldkQQ5ORzcoIRJoFK1DPwL
TdWAe8K3r/hg8scWkky7BiXcm6a3jC8DbryBdMJXPMJAn1In2qmXbLiBSrULogwUJI8zkdPNH7tx
Zp0jMBTwYppJDsxHERjNtICouJExRMedv2bSa+oOIIo0k4Wu/qUG+IgcsNND7UWwzoLKvgNCPN7g
P8M7qSQC3zDEq3dWbRXIC4QW1MKlDj1qC/Sqlpl8h3TRpi+cIUBNYrgGR5fxPbZRWQjEbPzEBl2t
PFOZN7kKtG07tM2Bl01/Qp4d4uNOXt6VuM2jPK8VL9hGPPgJwL2L8G6QFRjDCqcYVUXsl1rTxfJP
722Q1t/eW1Don95bpGkQ2R1rv6h0K+zqbFlbYXOYirPGLlDzzYHKvmpTu0MdSb0vVJKoBSKroJCj
cJ1bOeXaisAYMBk50rZrtwu1BdLYAqfWxtl0EDNbhp2PT52MdR7hGR2w0zCqeHVjI6TubOoAYudO
0W2tzhEHDZCQs+KyO9MVNTLOwVDmc76aB8rSf41q3V9kldNtrDiw9q5ThHduP5a09aD6BfLkhBLP
4pk8etsykd+0HlH9o5bQYw8OHW4l1pzW/xTjny7JaYATpQCcOGIb1YU49oONrkdwlzkualD8dF2O
sOLaqpuF0QAZ2AIW9MAZINJ2MnwhN18HzSkrCkTgWpw1oqhpLs3o1gao5Run/8mtwy9/KwBFhIyV
Ix+rLNuilBt5PfzyNiYLh202dlVaLGPohjwnotQPickhO64N+ovOuh997LlXJJq7G7Bpo2J99LcM
jy9r6SBzNS6bSbEl/z523pfNETfeDRkq20GtDYbdjQvM2BLZxWhPR1vqFnoc76eD7ziKio3oUxex
zGgflzoy0SWqS10CrgYRaxeG0bK1Jzz9xAjtiodEyzcoz7i+vyLUaY5BgzhNOpjNCUUmoJfIQFR9
gkCnb26CAkXludOpDY1ToznRt5gX5rYTpkQNC5pIBO05r8scpfwpA4OMy7sFGaO8fvexuJTLoq6R
/R29aUA6QQf+SygtJAWSt9Bal2epfIAJoS+1bHJINKoEaH6k7nGJnVezAeNbs3ARmuwWZKzGEbpy
gZTZ56VzM9sLwwT1xzQqrZVRAGjYYWfA8Bg/1vRDw08oPDeJjd8cXYbufWGlMRTOEDenBjmqVCGk
+1e/Ab+QAK8/WT7NpP6QRAY0y5e01jwHQkIIxY+NmTnW2u5Snl5AD9ZsdHCBXwrDt866fDRGuBc1
ZKarIVTWkse9WEfYqTg4g/juaQiyJbkkZOs9UUG/J7TX8wpVpD/idBKCps+VYqFBlezgjQ1dBQlr
BJgUOIw4z3lrsjZDZQO+O3oxx4bSed3vyIdMNsv/mk1Lzn3yoW6eZ8xeziPccPKVwSEoWSkkjJSI
3psY0cgK9fLop51bgnAo+DHZUhohd1Y5+abNtJ8UgfwUpEyiCCo/IcjTG6DZTzg7fo5m/hbcpMku
Cx61SHsCCto6mxr4AZUV9lCK7+Nz2acC3EtSu0URmrksm9BEjCcNFmCMFG9dkKwBUhTAfkQQrmF+
+EPG5Wse8OZL1SNvr/FQv8OGxwX3ZK3j/zFP9nhotWDBqVDN7yRrjocrfg9M4LOIVX+aLjVLagej
wp5KJCUqicYRargCMqsHLV6H02ATmSjaAx3GC4CXtxDrrO7dofBOKBaslmTXJMgX8yosbxLfGq4e
67B/GSeE4ApAxihnRxv1xQ9uDjldpYvHIB+qRQdGvhM1vdKykz42s426Usl6yVJzkw8AhCtRn2se
5I8eULB3tesvdbMKgWtZVVykj6xr8kdEXgFvLOQdOQZ5egFKyr2hXhVXb50o+2kR6NWBVjUN8Tsc
18zHAy1uRGpP3XRgwwpYIHtL3cYtkB5EgHtD3T7ya5zGKndljS8KrtBoj+yGtaRRZOK1Q5mD3oJG
Xd5G56bBDpVG9c6sbhAyuKVBbF2jRcF6fZdpmjWAbTmpUJBRHRpsDhBKyhL/jO+Wf6YrTRVfwJet
dqaRs2Fhln6LAHwPJngjw8EwgzLzeEVNAFWAgx+hmbt/8pun0QxyoWlz9/99qfklf1vqt3cwv8Zv
fjTg1EruW+PeDyGyrEElJF/Q5dyA+IOtcqvoFhBKSI/zgBOBkr7Ms7+mUH8edscV5y5d/f4CaYOM
pOGA5fC/XyYsP94YvQq9k8k4vyoZeVXa+YLbxu0gI5zdxjcxT6Hu5EKXNKUo4mcob5Z7zYryawNp
SIZU0EmMjJ3UFD0DCkTzi2VvWu82RVdxstEganTux18AsNGy3lQyQa3Ex1yakcdAy3WOeZ7tg47a
7SHFnYhedR7oQa+juEouwg2xM5dhy9dJEXnL6RU/FkaUCoXb4PBW9NqpFDgll0a8mpaiyaF8SR0V
3kxLpdIo1mGklZOLp3kXCyREWzBMyAOXujxMV07avl/9wUYunWs7KX7YmEeN+LiabXxcZl6VBmZb
CZbQZWzjFw96N++uaB1wU4VgUqeuzxLvTpqQ0FaJeROOHiXk1XZhw9olDZa2693liLdkpdLP0yQl
oRSIIh5EvgARFbIWN65lXUCTUr4VA7toXC/ebOlcQgcXAhbXj+uTE6XgZvJ0f+9U3SMB0gmGHoxY
dEQCJvtsIg+yZ+Vwgyrzhd7jQJCy+AoCPfs2jmLnghvSmnrUaAPYnFOreWv7IEGmrwEir/DKeuly
HywGThYcq9Qez/Mlf2k+rpLYeLfRVZva/CUM+3Sh55nzMo0GW93w7hMpk1vGWHIL3mt+qpvhSCaI
QyS3DYD4Nz7uZVDN64IlubXtbQgypit5UdNU9S6xcnWmXhfFyW0l8ufcEWDSGFcmU1eDs4JrZrCf
bW1uVUs31pMtudBAKjMUXeQo4iEbrRmWkBMNGjtZza8aONLaJh0YqOf1Ais1947RAa9luHjDcT64
R5s3tzSN/iTgIkoolRafVjdK0PDG01uY/4QEJ0oF9q/LbBJ+de08JzzN70w6frQwQJOImlR8YORb
88pfaBp3Pv1VpekDRmqCropcqPEGcIDURm1MfxUt6rQeRPeyTC7nl9Ub4e60Erj1+S9tq1Y76K76
Mn9wCJCC91+m+/nddYJ5N3nwQmtN/4deV4xR1/5m6g6FfQDDhhqLadTeMSGSoOVZ9y2umwczzZKH
GJKNB0fXgdAd7dCzs7S8uQzYhwP86dabBlRGezcr7EcJojty0rlpLBuuV+fIYtpKY3m2kBDgu287
40k1vTirsccLb9gAKwLm5NIz7iveVVcXpFeNmxj3ZGoNUHsFWRAdyda1QbHLolxfThOYGdx3xsaX
0gATJyB62Fe38Z4WByduckBUxFhQlyZ4+LJo3OhuydQOCCWmXVttaXFUm2Sn2BI/aJDerhYZR6Rw
g5vp1RtLAW0W8TUt5jqJuuh2cSF/arw4/pYnjnGiXoft4dZ3zBZ0IviDBq0LboFUWdEgmXJIZC7s
yu8O1E2Gwto5EYJ15EJvQaEyTh/uyaA50HjxykHf0RsArYd+CGSHoyTOVCp61iOrvR1sR16LQb35
yvO+QNq9X0MRsN8FHbqh1FYg3QJGM/a8U1FlUOBDBfUX8BTaoMTNmmPRRoCumbeTuYUCnyxL8IUg
RrN8P3GDQm034fRmbH6C1MexFcXiE1DPimuIiRvWnYa3XQT+M+WvA128ylrmDwWSbDtZQ+IHUVrv
YXSg1Db2gK92/VVDkPM1ZgBAJsr+mVjpTZP25ouMmx56oKa45VbUbt3S7A5+yRPEKRIdrIF295D0
UMYVEOj8Pk6HRqn9M8J0J0MwGF9Rf+NbKb4aqY6ShLGOPHI1MFsYCYrP0rB7gkYFuJxhn93UWH2e
eg7SiAioTW4ctffkhuqI99X60W1eLYq/+0R0AMnjHjTfKO/QFln/ljkh0KWe+QzZ4RKgRCPb1V2T
PJWtfXIKI3xFPU+6LACPvkjH1M+50SO1ZvXR68dMlUKMgmbmPABs27L0lRbHSBAFIn2iKxHwZLpS
f7D9yS/QDR33zSL9lGfTuNUfwQy2+5TVm3JsrL/X2MD3lF6bRh1kydZMK1Fm8pGjI2daJS3rHdm7
OF2IAYndS9EWxZaDfuDZzIqJz4qnrrFOLLfaA4UEcd40n/issJeGPW5AoG162tPo7yJOhio1wBRY
n4NH2SyUuR6x88uQe+DBLsPkP/TVMpYLP5L+0UsgOwKoTJJfsoEh4WKoFQ0gT5hfImgIWqt46FbA
UPnH2c3vWbjpg9RZdjaqORWAGkeZte1DqEyxBktZt5m6A4jYbF7hLZlO+yCVMYDANT3RIDXKAWEY
irpuqUerdYnxvpptqPfVAksLNq0UDSJerpksiDML8kMn5RrVhXq1nta72MuqJXWpQZAXxJxBfbFL
D4DN0aMGgdjSHqVEyPaHNSaPccKva/zpVawS2q9FC+7JsLeLey0xjsTN4EOddJeg1mrdjT8KaPRF
Yyxa3ZQQ7b631XDUIf66xs3ROYZ1EC4bd7BPdZJbTzro0ifaOinyA1goi1UA1NwXcvPT0j4ZerB1
zbxFUT1/pV9MXUO4okTM4rbR9ebYBK270oMkepXZOS8t72ubgHZ1aIbooGepuB8n0niV5NDQMQEX
sqKE75MU6/Da5G8BAj5h2KhXZEvVsrW98Jq4hgEx1wEso1Y+QEQ5efdlUGSRkGMUKwPJ0xYMveD+
sPVVR1cWjqpKSBfhAlxNo+OVFX5jTQcVdxdlQmMDUkwZbGsAeressZGUlbgTNdhGgN/fGbYe7jO3
pYPU+siXNv1nhE2/qjmCrvR/mYZtfAtluVGD68o8nX1NwbULMUX11Rw6fSmTWEFLL1C7hrfaTkem
80ahJHyJvNzwUnbdiTi0PQH2zihXX/UyhRwk6i80FWcPAqX3KN3GVVAVkA3FLflBi+W7bR6lK6Hr
9VqJCsxANm6UKNHIDvSWfZ6mJ15W36Z3PP4pvADZF3lkodxBsSB+9LLilOea9xCD8OmAO8r4K1T9
19Ge6nhamGFoH7gDqpRf7QMSGYvcqMsdbn/dGRv+7jwwrqAPbefbxCyiRal3cb+gESeMhkVTsnCb
qx66Zhp0EFxvDGqN3dnmJGm/A7atum3HpgaxPrIXsFGXBmZbXjv1pvTNdkkoN8K74Qx869jc3xO+
bbZrTjxsdWCHFynRtM7KVp5V3SK3Vq+FxN0j0AzzRiRMW0fjVcD79yuy/WkUwFLQ5wAruY3x7Tm4
SB1s6sEpHqtKvFmIMr5FZb1BIE59NTI/WQE/1V+k6yKyZ+T1RqQOX5pi0Ba+mxknlxgRKFBMfYaI
HPY5wYFM1DhjFJmukKaAlmsxQIgW4NVN7EhUK48FdwTiIhsIAKB/Y/EzAjn5xRtvv0KaL+bQ6LvY
ZrglF1qX7G1dw1OiTKCB3taBDTEdI37z8atwTc6+FV4YrwzGsouX6O4xHPJ63UkhUeuNenGoeb7Z
dfazz9vmwQ2jZuv7ebYPMgaltHEx8hgsKK5HNfuG0H688p1BrBzd7XegECSMOjWeEOXad5i5pq5C
8d4df3ewLbblWQa4eN/cD8JHaX8SZXvkNFBgCIWHWyiDvNtK56z58V6EfP0nzQrfwqN2HBzGVLwj
Qn0FyKLS7hFdw6egoqBYUe1/gtTVDrleE48wqDyBSLG6DRGMmWzUpQGg25udtdQcECC0dms+ogy8
PdhmMXJTuwgfVpCGmLscBIr4XK1zbAVASLvcWyYjwzikWp94XQX3DmvSU9sn/pIYvflfdplb6Sm3
RnkmRODX4PJNIUpYLPCzNV7BtyGB+TfTqyN5D64X/EekLGrvdbcC4dB4q+3Dd982BKOxZcrwLjRA
Xi19JLJwNhy+2jqUeTrZP0Mu5t1OQAxwZE528h9E7K8DbUCNQdMkO1tF4QZJDuT13AH3ReTKwW6D
opAkTXdGkjVfyCNsInsbQ5xvgc1Wtpyo5xtN77Z/7BPxPPJlqJJhrrczOajhQl5D/Yw+Ull97tIo
Iv5qT59/Gam/jf42d3Zux6VKV5PbIRgOqkfSFVLo5bFDBGAjKsO6F4CEQeZYDG+5f1N0yv9hDeVP
i7nuo0wNnCyDzj8BBV5Nc2RWaGvRo1KJfm96b1fbWAtzxJ7GPZAcNzxqbFJvsJa6/m2umZ7rqguQ
SeyzEuI+NiqvFc9qCBT38r0Se/aDJgP25m32aOu1ju+pqsBNk1mblAFcHCVlcUYRvFgD9lQ+VY7x
nUobNf4dt63kbZ6jR0O40nz2Ijn+M6lqDQjjcjN3vborN5BHDjepEwQn1qP0inXPhH7P8xbSdKHf
X1zbVSdT4iATlb7xrU4mB6u71ztjgWxBCYQIfhI5dpgIC9vFiWRosrHLxi6NWi1qO2kUZ0XzkUb/
NDfhITIXmQCBqiYu2CZgXwkBWrPs3GMpdWw1R7uqOAgD+uallG5u/ZSJ495Bj3YFhtsguw2DsYBB
RicwdTP7u0AN8Qq0GvaNVkD1r9ec5DFI82oNJanhjJKv9MCLhG+HIreuVlywZct4+NKa4i5Lc/sn
CvuBb/TkW1j+Nd0JJeAbbWKCyB/PCvAjeAjFeNmJNa0P9ED3RD9/spu24FunqCb1Ia83sytqu49C
QBhpFiTKirDZMhmCDHeAINE8YBQ2BD+0KxhswERVALWP4MqiZJE6Urfp8/culR7i6fB5tP+1S6Ox
jvKw/zg3H4DRKUW2ArXtidWO2HvjBgtoRCiyuWUWnqlPzeji54PYx4kTnQxsPonPIJbqh8/y8MpV
Z9/pQ3IhMgRLKGsL2Gi8Ia8+G36gSi+4Ym87eZHZ7C14dSm8xp3rx1rgr5i8RF3wjXRra40IJQDC
XaU/Rxa44fC79m9FWIOPGzf/M2pkkIPy2xBBF2WdB0DFIY5YW3dNXjfL3BDdl9izvrWek/wwywbT
xzwUS0sclfTkjXsQWu0CpkOQLcBvOqjBjaJ6pElaIzr7hvYt1Xx72lC2iZGd8jj8Rts0OiC4qHJd
uFabHGiz5tn4DqIYvlgTmxfxesnOT89ahUfFyPxF9qaTKO0Y7bZyl7Mr2SHTmeLB4JULEPYOWxTN
ZM8O5MWF4YavmY8yaAdcbJc4DdXFRQE1oAZN+BpDGoDp4N4wncjf/jozMaLhKjLrWWBncwYFkzhj
1yvOOIHEO9ZpT64VRUcrjjaBmZX3aRq3V544ALQoKIN2iLksK1/XdzSqtaw5BYH7dRrVe/5Wo/jj
iM0RTi3c1iB5iQgZ+VID4roNU0K7oV5Uenz173/9z//zv793/yv4kV8BIw1y8S8hs2seiab+r39z
/d//Kibz/u2//m17ruUyZoPDgnlgH+Hcxfj3b3dIgsPb+B9hA74xqBGZ93ad1/eNuYIAQfYWCz9A
bVpQInTr2TvLG1kVUEl/1yQ9ynCldN6QOkf6XHxvtdV0jg1UmBxRsbJNaIelGGt3gJqx9MKHMNu6
xCsHuVR7EfZltJ1UBpOo+aWPOuJLCCDMvM2IExavkI3JIBACZiJqgsT/bCPnMktXOr7jB8gTAz07
Nkxk3dkamy5uqk2Omx4Ymf4aTSv5BWT62Y61OnbsLOMV8EhuO7nQXHKmBaCmoC/++4/eNv/+0XNu
c3yzGEMOmtu/fvSgx8s1VTv8vlFRv0MSOABqyhjWma2VL1WCpMm4nVAD6qBL166u5MFR84RSbR0w
sT97VcLXDlnoflpH6SPNhtVJiBVrB8bq8CWNKnMVW4k6O5DEPJYFeDJ65KaeBpA+4+Plb6Mr+KeB
8R5ddR9KI0Han+hnZlT9jQxj62DbJu65KGlw/uF76Vm/fzi2jqgvPh0b0BDOOPv1w1FuUrqAzov7
aZPOC4a6/Nx+QoYiv4WibHuLUv1Huh1GtdA2dMuj7ugFuJa47QtoFZuh9w0xYLnmLBNgTcONKRQ1
xBoYa76Ysjo74x4RD8U7Eev5M9MKSAYVCq59bh9r5xpqeXUF0H6DhD27z0c2/RLctqA7SPwj2UAZ
lmybAvyPNEoTqqjbsJGXH1EzqNZWkY26PStbIjgV7wdHgLXfFyh57HxwZlgqqZa1jyrCsLmHdj27
/83XNq41N/culDt+29qTwpwpmXcYB0l+bmgDVCcpBD2w/dVPhh39qJSXPTRjg0hhUbEYBGDoZBFv
Fy1KDw+ZV4gHUxrVRjOGfE2jNFupdJqdg7z3Zoo32oWpr027ST6Ry7eNM96VjWZDA6Wph//wjbC9
X74RTNddA/8YFLMdlCE71vhz+nSnwp3F7EElE9wzPKIgH6d3F2WAXpnqDKPyyfBq8xttwmyt7U4B
87uLFnrYomkVpCDj5EyqspNKLInHTvKwdFl5RVEsmlHtLQIIENo7ZQxxmaQ80iQaoO5/tE2LBXri
b+vaBcqmt9x056jBOOq2axzpyu4Sq1yIqAfaCokifWe78X4e/pvPZLAruf2He8+vt/3xwwQBFLd1
7nomiOg8/uuHmYSVbqSZ7t85Xd0jFZt5CwP1C1cz0jyAvjNj3aaeeMl1tqa9LnlUVYgqPWUrMNyC
eBZpxMJF7XFb7GrkGcb7bDXeXT81KDI6txLibXAgMzQ+EHQyQoTTgkEsq8QAvaupZ7eGl0QLCrbQ
gJ5p7wPIzkSIEoDWXbPl/2XsvJbcNrY1/ESoamTglgTjkJys0egGpbEt5Jzx9OdDc2zKssv76AKF
joA4JNC91h/ydVyWaNn4bvpogXP570/Ftf/xFdMNW5i2qiG5Kwz9l0+FFZUR5G1qPQnscs/6YpiB
tEkChG1xuZWaqIEVx95YPkbWnHo/SS8XGBpIuWRZh34exFgHKXkprezbEzi40Wq9po4VtLizZi2h
gIWJPAdWyMGduSAG42Bnd6X9duvVWKDTbIF147CEhko/RhQjUoK9LHZL3eDAUAon/R91sl+5hJqu
nZd+sm5qHJbahvJeL/LeKzuYjWcew/iKaEGMUpdVHWRLVOGx5dfYcMnWn3q7RtNgkGu4p7DTlq/A
9I2vU7mNtWbe5yZAlaVeFKPFM4KgIqop7PgR7HcA45vOqm/c8VlbCCQlRGRSt+yUltLSNkw4KKUt
YTkswsIgR955UP0D5t7lpWsjZObn1r9zMvtrmnftk6wqeHV5KTmMrSzKBjWFQiXU7//9HdHMf/x0
XPw2XBVzAdc02IUv7T89hyZX8Lqb9OopDNUl6py/xU0dfeQDoEN/tMQDmZ8IeB4AYPT1wo8SRQzy
+/57SVppi28qKhm2Fb38faRb94INzHRyMyWC44oWizXENTEp5Gpl0YnmTVh283Mf2qiKBPk2Whzx
ykIpzsjEAjVdiuww2r1jLyo3SzGrER+tHHPcyyJEo88pZREr5E0E1Gzj6HzLJSMo8rVmE81W+xP1
GrY4K6O6vhKHCFTNh9SA6nalXpsZQhI4galX6jVuc8W9r5s/Ua/LYGw23ZB110vI60wQc8B9a4n9
rml292hpbnCf9PBfR0g873qn4RQuRHYCoWC/qEF18MNSfUdVpN3yTPV3slsco39ekusaWge8U88O
QtZbRvv9Nq0ezESAl+Fy2rIrAkLx5anpjBncKNaNU9WHL2iuG+BziNbVdnOYGjIC0ArsNeoX0e8s
n/JVNlf+a9LPmucrY3qfgw3dd0WvHeRMZksG8DbTILLgyS1HyMn4ZPX+uNYwjSM4DTfZWQ6y3qzb
adOYerdWrfmzTjbIfiOjdCH06xxOtMPEqrl3AiIoudFl3xCAP0pnyDZu78xxdt8BMVrr2J5C+BPY
p9ptre7HiIC9quk6d+Bk35yoOTZ+/gqZIbkXPA4fJzZGeF5gcG0W/Qt5rgA7u6B4KbK5wSag7Hey
aFVpd2h6gOOyiAmz/tA0Yht3evFIhF31CpHaT1pVpPeisnfqNNpPsmqM/NbzNX/e6kudZlQNzh3X
7v6Q5hetzA8yWItpEOqGqXWQAaNQZsiWuna0wUb3AkI4iyUH6bZ3JVcfo9okqFc0B92vqx+9lnzX
49mB89r4a7bpxkOl6s3OSBsFPNCMXAMszm0ZdcXTv82TJocxK6sdAYt+U/VY4uVR+VQubBRgkLgk
L0SUXCkwbWzSnJ8UdfJgYhwg+1ozTyknqsjJj9NXpyi8eSqm1ziBoOFUlkquhR07q1sDgkbBi3QR
NzTT0oNYNB6Huq3JwA39kJybuKjWjSrcR/RJw53ulBGOM8V0SjSi80AS7WdLI1FgFaHzAadqk2aB
8SPo3Lu+JSMjhwMHcB+NIIx2AJrm7X8/CfVf35asGgyhC14MlqqqPFP+/iAkDFW12qj0GMarhFgH
n/SSpAwgN/Xghp26RyqMiIis6/GOCtv+ZW6tCsMbVPItu1Qf4z5nPTBU2W8F30rAZcbbrQcY/oBE
tR/t7UViReqsdIissv/p3Y0UVekWA1t5hoUjxrjroGmy6zpCB3287owpuXRhqz3IBkEG5OG/Pwb1
13Xp8jGYgnXD8s+y5A77p/eBPY7gvB3RXT4x7ba7MEn5yQucjxHxIgygazN6mbcffRronjHq1a8P
AzmiTAH5y19/WKJnR6YsXv/3LRvqL+scW3VUx+Ev5/DwMP6x84RpqmI0GMWX64J+9u0aJfQg+kZM
OF2C8qjtJLvK9cXuz2r5jq9VoFT/rA7QbbxWC72LvmG1cevdxK3tmVGVo9G0kWHOzHajV81Ey6VI
N1PYIBxMysPLEzV8UoLq8wwjBMMbOmgeeaAa3rSc3frlWOT9j+243D/cIiEm73S2wQYbC91yDUH5
71/nYZrHqJ7NZD/5UL3MtY4pSz9jtW2z0CSAZD8N84Ch7kI4GbrkAdBb/eXWw1eMmfyQNq6GwMe1
UYPKEI0jVk4hAtMp7xxYoEX4bIqsOg5LqyzKQ0AieLLG4BQaAq+qv8bng5nAE1bVDzHc/fd3QFui
C3//7/LjdWxUQgzNtuFk/f2/C9Uim8hkBfsrh0sv19eIDLF996wFOYlLNFTq5ZDMQYMOOPX9lMNp
Q6B6lVioOAZdjzCfsAlbB5q+m9ByDtkvQN39qXxrl5wwp/4f32b+SPoSDfjpP2MKjf+J6+oaER7D
cX6NYglcfQs7Cptd2iXGscMufA1SCATbYAZfo8xFAg/guWPXMCWNMVrJehBA9hYtRhLQUR5+dUWR
YnZkWheVnMNrRl5UdssLM78LQsIusliYyFI38SAQdYxYLY9teSRj9gHYKv6RlRcWjbyR8kAnI+U7
74vU8JrIYPdk+Gm7zURVndq0t48kkYddWxvzA9zswONRrr0t8/StH/2Y5895NAWlR4tkYlle1CDk
BYKCZH8BaH92gqQ4avy61SU81KFAFXTnWXmt0d24yF6yWhanrpr3sJ+/y3pZJRvlYeor31NZ9q+v
V5CVzTJlo479qsvzYCfrfrqYY7e7boqbu5/qsj7PTq2oPHOo8JuUQ+SlTMhfOy2ts5/rZB/FrIvF
A60nYPHPu8aKmj2hI9wdK63qEAhUEFOYY7g4qvAznTT3YPtp5ikuNcL1ieojk9cp/Z0sF04RrNtA
jVjdTpvUbyxc1eZkWiOgzBvFarNnuwvt82z495YRUlqqutRXV00rTLxCzIz8TWDcKUb249ZjMMUP
RLBtHu1GwnqRkSTi7ENrY7Ms53CXiRBOR7SgM8+yh5FWyZ7YOAHopVHW6YmxIXQVPlyvlLnTNpum
2bvOEbHijef43q53UZOgFLeM0xon36iuam+uMxR+9ajjb3mb1FbnyIPoWe7krMZc+pcoDY6OKcxi
DR0QR4rSn/apuF6nDXzjhHXLm+wu5xlJ669ahDSPsuiHjrGwdsB1LrcgD1WAnkZqaSc5KnACZV+X
/E3kXck6XYOOQK77IvtHRoQ4h6+GnvxsptH/phdNdHLQhuMZ02+10DCeEHo0nvQZKSz8JNxNa5lh
vh6VZIVjS/You4Ax0KGw4UYaaVqx0WKj3bk9asJN+j0d0nQ7zkZ0MBSt/JLOPgsQO/0OArLxrLbQ
7nAdHZ+Uvv9QKz/5Di6KpUTeqhcncJN7VqfWSjbk1vijr2zlMfKL5DQ3berJCxAZv3MWOGPRTxek
+pCxH/lTyIuk/ktRujrqq2O6S8vB3TWGUn7Fens9idrfamkDtdQljaO0d0NckXvoCAauebrEBzWx
BRxrPjIij2JVjpGo1j4PMV8N8kfZqlpR71ns/HeyGCoueCaMV69T1XyHK2I0F8ftxDOGGNHW1wjk
yWKV1+IeSuP+2rcd4WdjFVBs/Ub/Tc5ml7ayw2TXXLMLV581ZTSeMv1Otl1rcpgQGYi36606Spsf
2bNgtbLcuZ6yv0JEBNpQw0uTeOznPS8x0Zhk3U7eR1cI46Qb+ec9D5ZzD5w4v97z8nXYom1QbORV
UxME+2zbZNKXCywHed/Em4frff3XPctBY6P8456DpEawn7zbfZuP20FJzF1Xu4eS3BwctK4E2KH0
LC3k6ZR2NbBVciJlZJt7V7Y4SgFbMU+xdbv2bCF1xKYT4Nq24EKWOQYQ1Vs/ct4SPcRIWtYJ5EXD
kzy91pa9JlZA7fxcSbww4gWgJ89xU8HnqFF5YwmSPsO7TJ+rDEfKwX2UHQAN6BsBlWoji6VItCcG
y45yCA5gjjeEQ76VdY1DsriL1lihToeiT9efw5i3CVtwOV2F7rbWp88iMNv7SbV2tx5ZNXX8N7ti
L+fq5tY984nk/boqyzvZTw6tgxE7NjE2B1mXj2I4TUb8Pldzd3D0KvWI7MY7ox3No0jy7ByMNSv1
0fPz8uAkBfZWIs9WaVhOf4TzNs3t5seUzr+xg9a+OAXJhbj2czDhCN/NjcHGUmuDx9FHRybvteyb
pjrkihkEYJadTqt9j00dIf52zp7klcepMI9xPFoHpAF3pWMhL6TN9l0bh3/og1aRJlUQt7Qc8xzx
1tgaZaDCpsMye0oqdy18MA9Ks6kMhDlSUBbfnUBckNBe0p9EbZyRDzkGKBBGWvG70gW/VTi7frVG
kayNYfKfG/QpPWwYBLSP+fPasPjL4y/XjbrAeYQPAW0uDIcvoIQhOKsgCv52PSy64fMVTbl1pxIF
c9TPtzUaIJ6fYqGT9yoL7qlXv0PMW/m91ry7DVT7ENW4vSCW8cU1rGOVLbPWrrp2ZoyO9LFX7/Mo
IZcjRxKL9MNqevZdtTzamElv5IAs381a7HyDWpJikDM0B2D6zsvsWg+yfbZiYrpqNVzCkvA87Eb8
zpcrZW6A0Jdhv/Czaw+jCJNtpdX+N7/eXgfqTr/Rurk4qoIIFyZ/X683Amp2peR8cAkbgrNG/mZd
LBMCXDoWUZd/mZ1w2mtQwbdZ23XvSTmtZAdFh5+Hd192h/hS9eQ6mE/JSzUm5O2GVcNDAAbiZKGA
6ckGxWy2Lk/Nt87RjZ2DVOkuTEblrTD4yy/XROKu8ubQSUnhgvjBI7m6flwFxuor8C7Bk6XgUOMv
JsJyRB2D+CGQ9N7OVrAb57Le40IyfZkLfFaWDzrJ0FVAADM7W7PiAsGLtdXMK+mVZNVrNeHgEYEn
2BdBgm3YNfFN9ttEO4F4lkXqchGCkQ1qYD8rI+acy9u0VmLzqVwOTsrartJjZSNfn5Hb0+D8Flpj
c32hllk07wp0f9ZykOzVg96dWE6eZckaOxfXjYHXcFFoO5a56hEG1coGFfOaGorymATlner3wdto
F3w4kD2vsci6VoE5iWzcyFYrC1JPIXV3kMFHkKQ/0tIRF1laZtRAUbzmy4zI0yGsTvzSrLjun2Tx
NMRvElLICeypc+rMntVpX43afrC7e21pgOsGieynZmUs9zz0rcNcxnjYgctyTr6p/Xk6hRYuO/P4
e6B+G4wAse+uzwiCuXqyDu2wXTu8I3eVLoxkjR3jTusd/dLAN3maaxGe9Uzcf3bOFRJ+Y5d517JG
vBCGZtXidLNM1uT4kIr4MY3c9InUOAH/0P2js1LatM7JNlrb8DWTF2qM4reubNUNSHSxAe+so8Rl
xW9poFibTHELjG0oVgOS7H6YlCdZHHVtDwaNVVThm8/5XG6KKU/egrAmk7GYerGQTt5wS3B2tfA/
W+N0TDwUm6aDbO2F/d0owvpeDlWCzawLGAtpVT4QfHmV18lyozrKm8qW+aGM//tNydaM6KO8KQWF
TxYLSbXzp1mcJMrzivdcijkJ8JXPTuYqFiC7XGUEfkKGBopPgH3pZEsxgdtE105yzmjpZGbZ7FVt
sGFLvwaWFD+DA5lfddDuSQs7WJbEULBEQ41dlhxVP+izSK6ltJxOelAMD7LNb9179Lqce1nSAvFc
IS15LYGqfOtGW73ItjzIPtTQjK6q4QKHeXIjxnC+XkLU6Yrfhn+S2uAIrNar3J0AhCw353cFmgVq
6tzJ1pz3/ErNDPI0shX/d35TKUjbLhCvlu2m60ycW6tODqTGipfZsuNdogjVk8UgFe3Zqf2vtrAi
vsX4lAYTamOyUbRcqtAb95g3SvEyJn2xzWNC9LJ18PXs1Ew80a5jW3RSnPRFds1ypMoJ1LNwXy4a
dkO/wfEhJfvORC4KDEfQ/2k9NJdUx1ogTTLVI7/eXMwKn19AOZzGIRiLCceG7bWyCl2aqkZ9iLPe
OBB6mLCEW+YQAEEyPftaD+FhnMGoI46YP6vukF2qKLwIRVUKwKIzGzZVx05oaTWjpr3zJxBnflYV
z7IOo6tvZqYBxFqqInfANH7ZCE1ygkmFtaAVDU9fxo8q0Ck/xNxRFuUIrdyGSS+eZI0astabzDTZ
yrZwSoYHwiDX7rLHMGJ43ZVEkmTRIeyJcH//NNvjN6Ry2pOsbhVgjXxB+6MsBk1lwDSCLiCL8jDU
2ovepulZXsmdoVdEvL2gLHGj8iBMD+8Njy9K+jAYo9joous3PGmqbd4WticH9oWqPA1/XP+3TeXO
3gTZHFges8yxrt0nabzTwil/lt3NnMSsJmbt8/adwGAPZL65CX5Ta/ii8PGDNc5OKHvbuv6Q2Asy
W3GOtyp5loz2FiTfeJalaxWGG6QNx3EHofZzODr/OtDxqV+jdHAIy9HepAY8hwkU7EMfO9n14DfO
YrjgH92uQGYma5C7G8f8s5/udsO2szH2c8My8oYkUM/ks9szSMDMS8Y0/M0/yDDzrV0Y/X+2y/G8
mjM2f2mxJctlexUporuuhZsv3dFvRSmicytCHUJ+ZukMTZHOLL9fb61ybAMs06tdMR4cMlj3ja7+
kClhywmRaKtraydTwqzazhNGBE8tq1DZy4/t12lArzjIBnd79VDS1Ne+i9pH13Crx1RPv0gkTBkH
ztYuS3fb8eokJbuaLGiVkIyL3U1nK1Xq7BSybUmSKCxBAf3ZRWpsJWNYeUjhjJtpKJJpZbv5A7qH
8UECpK51EiZljW3jXc3d8PwGIFKOKKBbwuFDQ0g5nA0guznEGXT/9FfZisUYBsf4OqTJEGzHgDhd
qQyoaapaIc5h4m5UsmMP+nKYUL94CLLyY9Lq5ChLst7ptM+hsk4ehKWM3sSm7d7U0TqOEKe+m+ym
fzGTrtm0Vdhsh6VoKKp9sOIgWsvWwojd+6o2jrJRVpV977m6UB9lCb8c5HmnrLjDg/3n2YS6jYLa
esQpu31SknOn5cOjutifDxkpdNdvxUq2yTorULCxigYCQkt/Wecm57butFMfZ5fbQGsaxUoWfxmo
5yZpcQbBBxsIU8yfV5ID4iz394XmOOklZ52A6IJKCCuw94qSa3e5P1j/OGOFv1VtH/RXS/SISBpR
ioWFADxgqHrzJEvdqJh3GGN8lyV5API/rWOcznd6NiDU3TvBU088dRksp/GjVll+3ZHXNwmq28uM
bWiap2FQwicrBCSV5nhAzl80+V+KkbX2jNBykEDl45OHuK7vUl1XzrI0DfBox0H9Iku1PfSnunDm
XUrm7BQFIY6SyyH568yM3G7XJtW77JGq1WcPWZzSdG0aZYwtodEiQQsJaMayduWiln0ZqtS9F0tD
tjQUBmBWBGGh6ReDew/Z+HMEbNcfc6lB1zHTQ79AFHR1Nh4N1C9nrXnKFpiCzaN935SEUWQHWTcs
YkAKWNjroKZQjEfb3eb22TLHtZVoEWDp3LjIw+CO2LDhobvtMVRiQ09D6CxA52lpMeAvjjohNdlP
tgIufOlxZdtLZa3ctbBEsZw7Kazlqmjsr2SDLC+tih/8BuYT/n2Il1DuDtrz7SxQptArlzoloNVI
3J9bb/3GwjxhdvMRDkP1TnCWdAh//gt5V+2pIhsp62s86AmbNeVejFH1HrJNysbS+tJ3LHiQ4GTL
vdTfhue41NzVQLMfWg3Fmhkfpzc2EgigL2f1UifPZJ1slf2Gvg5/bXXc4XNsUfv12h1CbafMOiS5
NkQkCSX+IwCUjay61cuzwmqDc+cYzc41k/nFSP2zgknH78sJkMlBnmAKf62xa5x8r1bkPn+JLu7C
o1KrD6nPHiKSfzl52rgzZj3ONBAg4W9qLQfZoM9aeHT/HOHwP71cqUA2xi1gPPTZ04qx3Q1Opb7w
p1R2QxrkniymDUhjk7DNShabMWGbxkohqCOtW+uKth2GOAY7xFAXhOOq4pd3p7S6+iInruOKwOpS
DC0mdnNi7T4RXnSCJ+cBgbFNGWrjxV3IQcmIRagwA6+H9UQq228N/Q3FMCQNk6xcq25qvClWTrRW
ySt4bpX+VpfN+2Tq6UNA/PPlXwYp6iS8vNCsc46ttqLECWslLwhAXfKL8SJ5Mswebyxrb+mWuc0U
Ld9NYLyJj/PylUW9MdhZLS9fWWzxU13PWVg9TlNqHLXUVdbIQE1fBaJJ674zsxMhl/4NTFpu4Jkg
e4WloUA3c8evroNoL4JP2UnvFdlLDv63XroCFyRXrZBoSNK/GcpZzlC23edlZfGXy9KrSYdiWymD
6pE/zC63Q6yjB1eK860mU3mPr8BkrevaLE+yAXeR/AL5vTsJhH2/5hm/Zd4zr7iEWftsqsxtQubz
a183XrpglmIbE4OgbJ1TjBLs/dhjeX4FMzHSr+PkNa3az5Gqn11Hyg7pXyMrLdOvIyXaCYvJx6lo
9xFeFd+bfDciWPWjxolyVZW99Wqi0rEp+iE615WS3NXKqG1d0yqeibSQ27J747du7lZyVFJM7104
R28twXgPVFl4CQ1Sq6pJ/A4SbPIUN364DrK0+ogGB5UHMmeJzxtVKZuvc+RWaLY04T1ykf3BqYt3
Fv2ZV40GsSiMl9B7mpxvLDjB1HbRj8XoJIH19p5nqr32CzN6UFtf2ztOYu0LXSVJBP4em95hfDes
Ahsb3q2q4r93vBA61XQvfqUWLz0UgnWJR8hedYviRZCqgu7pzuvSCMuXYRrEfYtbIr+74kX2MEdn
H8xT+iCrrNpt1rHjhAfZfw56c1dlaurJVoL47QV5tEd5KVnlhKOH1U73KEttqLvwjfAxkXNHUa1s
LTyVkYblZqxALwDBlt9k37HI6ksWmTC+I0XHTCfKXghdXfo0L77pERhpA0mfY+04YGtnSB2NWnyb
/Ak1z87gS4GXx9dSfMjuigo2aXRY2Msiugx20Q7vhd5Ve5z1mq2sxsfUa404g0uRaYdCC6uNnLRX
zGPBj/HFylsoebpxAEOWPCWFgW+PAbi7sXv8qYre51VY8a4mmvxUtqCMwqmH5JUPydoK6m6PipdC
gnQp/z8HX6darvavE6gBLqBxW6C+sig2tDD70bN4jVXEyDq1NFeyPlfH2SuDQb92q/Pxp26tk/7c
zWKxdBCsk89TJC3BSSL+HiWtu2psFb+EdjbeBM67OXrQX4Rww3vLqsLVvDxEWR/0OxduxkYWrcok
D0+g4CSLvv7aB1b7JdRr4zJmQUIak8l6y4RM3CFxGPcri5z/b7DZPaHlBCcANt3Fqut+M3Tc5LBO
FE+ItfTbMWmVO9+tujvI3c5Wj0rlMZ4QfAvheH8z++6iyfFzggzUENW/lzkWFaPdDii04j1c+m5+
scupOyBjPe1jv2nvs0lBVRgrki8kiP7I4j78EYi9qencR6Vqr07qjLjR8NtTFpJZHFfqDmZAd2zD
GbfWPjc3EdqfL2J5ULB7Hz8Uq0HLmpgYfpH9PtGFv5+UOvDaRtNf86h19mVFEEIWJyBl+0RJ4msR
k1N9r7lNci0OAb/SDOszTxSx8ZqKkWy5nue8Xym2ZjxStIprZ5t09b7CSPHaatVBu7eJCF3HhoXN
Oi8NsRpcxpYW2ZNmUrF/XO4Kek+GbZzSX1szEyJp5whUKJdW1y2jfaAq07U1dX1lF/SquLbOaezv
SLFDxlhmrm0SIViC69dWU8Xp2dQQHJdThZHQd6JFR1UWebepu7lrkC1YxubjMO8008c0Zbmu2mvj
Dvs2qFpTc2icst37U/6K99A4rmBZNmd54M/7eRbr93Yzj6dfe8huIZTXFYm8dCeLTYnJcB6amCYt
9pGZoTlnd27BGZX+PS9f3UYcxYq2VYD4qayU/eQhKOIPOwJZKkuy0VLQn+yyYRsv429d45RYVBqT
C7vVybNWEy9ajqXpbe4GZ9Y7JzSPTeTzxpPd/BjObYVWjicnVjMePqsI9ngGy/rudjG/wH6kUoqH
hA35T9eHwtEgcpTHG9n3djFbSw6m05SnW30XKNkR7eov8sq3uaNcc9YExtTrHPazb6tQRRe7FXlQ
IpxWQheX7Glhlf1Znaah2a5kWcMq469Tk1Qa+i1IDuhK5gkAFqfrqezalqmyClv8+GTLf0zXptFO
8wNSC8slp2UeK+jYFcmyMSkOEiOutlFjh7UZOrjuoLqHKuBbLouWmdjsm8LiLEw3+FLj4Sbr1dHR
D1UtWMYCvvqqNlDBrAa4Myhn4zUjGiDrk8wdD3M4Qg6Uk2PLQ44EXCExEBa0KqkAeSjb2D3Vy0EW
29astsKHKC7rhqoiSU2Ov1wJTRhEpmL7HNutfU7Sxutcfb7jJWwQG1saLN/uNwS+eK8kOets2VG2
qBG2jUvvcBl7q5dnrq9+DpPF69g6MI9GgebqR5U2u2nSlBOQhtQxsrM8TEaEYNVykGeyLiJh5IGD
rte/NCA1DgFxGSs7x0q/m0RZHH+plz3kUNLk/rZmuXy94r9dTI5Va/eDAOISmSP0mw7+tBWLPeK0
HMB1fR5KaaCYQis5WIHY1LJ46zPogVgLVxl2WmPHK1M1Iwyl6+Bgl1m6G8Ig/RL5yaOklMyNH/O1
aH/u4QJG/+8evlK13jS3yMO6KIi6XUvwqg3ykybsjaHjtXurstMYcYRb+Tai1pJurxfVGXpMdpL1
1872JGyvz3C0M7uufUBrHmaLgWPHSOzEJd1X23tsqYpVNZntw7WyzJsdgL5FyJW6Yjk0dRpt2GML
T05zbVBt/GMS1LRnsdg4Ld5OozKJdZr63fpWFzuhbV/LhfRuujWpKnKqKzlSVv7ULstNgxbGL9P9
a8dxuQPZIg9yRkt1PutuRX51vNhlHyevcITZJhDQPJeMy7gqg6k8j7gxktkpKnFXwU0RekhRtnR+
o3Ve0NZwK/krb2WlVVuLKcikx15So32qD81TFQmeJVpkHxw3IVwy1Mmj5nyVbbIGxGm8t4k8rm91
lomPR5TDplMTs34KwQo8FU+yuzykusuyXTj29RqyzghFjGhI2Oy1whn2aibAwGRZeiYYl54bYh/7
EBWIyi/Uge+uw1G2yD5gOVvw2D06zktv2QB3Ut0WvY5kWJZqx8JM+ubFzzD8NSus8FwneM7MaHxX
MzDrtZm15KErTOnSAIBE3kzHqYJUz8IxeEBIE4NGBQZmwtZ5NWTG9DtE+zUklCFYpd0A1kh3wSwZ
CAqkUfei+CTxer1GusNGelukSXxQlnUX3KVio4/T+FI2gMkjC2V91UkO15kwOiW44iP42PHzS7P8
4s8ZIqpteaebGnlce0pLskN/luWZPDRRU+yNRkfsKQjO1l8HQmtw30cea1nkaDvhNO+y8Vb/S995
rMIF2/avc9yGhonTH/Hk28i5b/Xy7FY3l050ipDNXu7glyvd6uTNJDPSyw4uhH91dXIj2lVWjtBW
YDZnhGExqrcDfTs6WbOp4xn8fvbo2hA5laJ1XspceyixX7oXJFJfmk6dV7Pdpnf9kLkvs981HnEX
m8+AVqMZrK3O8n+jLUV38dKdFSA4cqa4r1V8Y8LvstFEKujJ5+fCmvtUJ2aJDVvATx3vdY7+ImdL
BgosgyzLU2TShyOI1oX3MbqvmY/PdzoOF1mCyvmc5WK4v5ZCg8CWMz5cS5a9z+ZCPMqSmxAhsdAN
yHX7Dfw5tOGhne/lQQMIu8l9XQBRoC6vjM+GGkQlliuOs2mF2Vkw/JcWRFVWAU+o/W2GCp2A+zgI
d3kaYUb/18yQ491NroO+dDHhhO6UGRu0x6yHFtDNg1HY8X4ybJhlfQm0ZDnoREXOGdbzms9uhFUp
dZ0e7PR6HlmeUpJ948jQVrUVQVfH3uehwzQpVsaTiKbBy4hsfaDCU6nWR43SnieSTDvpSmlfpp60
mmyoYJvj2yne+8GEwzm3f0DIcnZT0xbHDLMGRABvpzHw7CNp3WZex4FWHFvVwrtrVPwDlg7EnCFU
WmZdvoQ9MHDe8PWB4F75krHA2dVYYXuyNYNceK6H7AvB6LRdd8O8crqoeSqXpCoqM/PKtHFx7AMX
UwAYUtiKdLk4Nqo/Xw9JPvxc/FBmK0PoVwnuiArBS1nO/LkIfyrKhl/q0qVf6eRY0Moh6txueLaY
+xo40BiGZDymLNzYoahhxUbxo2rWMGGqpvpoeuvFHYX+knSjsU9sw9+mZe+/KdAIRqA0H9WM5Gje
T+0lFpl+Hsl2rqt6zO/HKBTNLghgouWgvNDDGPyD2iR4RTaa/6AtB3ZN1WVYiGwx4f4NGFgW6c2A
awyNshuv6D8IX8dHOYc8hFYECDzYQksFlxYaM97mSBka+vRNL0uUNkmk4wrVxbuoBxHu92Z4idFx
uBRViOZr41tEIijeGsKlmBkt0CcdE6Zbg2KZ1VkBuGlXOcq5eWN/1QMfreWwtu8siMVvQ/dhLdU+
HlCHbgkOkiWoViCYg70K1xUFrEHBHdVSTpCHjc0QZCR+lgZZJ1tNlW0uYu30AQ5brdEgXCnZbN+7
LQhxxzaiDzGlT01VKS8l0K59Mxv/R9l5LDeOpFv4iRABb7YAPSVSFCWV1BtEdZUKCe/t098PqZ7R
xMRs7gbBTIAURRJpzn+MvsvqQnkvLCWQF8wkbG/6OjUf5DPDAqqOjF4hZuQ511Tqu/9EQXRWxmyX
GtfEtvQriOS4i3KFBJF/98lHTSLqYIUzdrM3D2gI2RkN8+Tyw+S58mA1mX7xyhfZMEoGCD+H9Hec
Sue308x9umXdnW1NFHyb72fV6/Mjoxr8dg6dvTwh30oI94EInwiT+TUV20GKr/SteJvJfL8OlRb5
FPQBnJtl3jt162zlZW5IicA2Pebd9ez/+1nWENevPeFLiqEPT5gTDU+oEbD6MMhJppL08N3fxwWF
4mVx2Q5ymTyRZqr6AMR6lE+S/fy/mD504wpxOcaVajcI++jaP1RLfZemOom3x3fA+VSiFvt+za3e
nFaxN4MHv86IRHdsSYw6wMwyrlbV/vNsPtF32MN/jKj/5OWixy+fP+kA6KzWNMIixSkOCfT8tgaU
J7phuhZZqm70TIMM3LqPs4armnSkSgZ9H6mx+yhbsn/tkld5iwj3X4VfvSgh/Jm2uFezHt6U/BmS
MJKX9bAQybRJ6ineySZ00TVGuZ73dbJgbOn2D63WzVdryTGypOoeIKlajvJk7EzzjhTmYivPknc7
nfOCHB55tslx9JrhccmTsgulBVRbc77KlhWCMYTtQ8j2ptA3a950tsZpDBBKNxmE9EA2v/Oqv4Ju
ZHtar2lrpQtkprXquBPaaG2+uy62nbpCkClL3uWuoOphMzG9zmtLdqm6/oZNbPYor2/5ye6JiWfW
Wa9woRHdBmEC4PNiHmIKTDZgiunE6OjxhXgsloATo0+V3WbVZvVoxo/UpdQNb2i8YWuns7D1GTdv
UzNUkCv1NJjzmbw9ZSAloH+POst7Sk82g83NQdudzTPV1ix39ibo+s51PHtnltl7lVQKJH1bCQTl
yQPl2CNGwPHNCxncNTSKf7kA3WaHQ7OmmwYeF+Z0kY8UC7pRXWHgqNt8rYky5sS3V6vpsReAPzFL
A8WCnDElj2pI2nEbmhu31EFx05VJfnCm2+ytKyIPa9+Iv48FxlyeDL1Zglc9RuWNfcaJ+3/yobH9
KrHYe65UIzpGbv7hDdFPkUTePow175CGCtgW22FmyZhf0fJqxXO2t1c2g9tOx6Sp+F/xz3FjYopN
y5+xk3qqUCLuBLYHaQj7vNZeekP7y9N011dhhG3MPgTtVBy/MSgQqTPEnzHqg2Hk7gElKMic6ojt
wjNEffI8Fftz6oS+vggEQBQitpCeHYSn1dRuqHRsx7FnXlaz5DxBW/RF2T32wPERiP3v1CqwmK2N
bhuVWr2rOiX3RxOCqZ4NAb6SEJ3iD83ul59d3e/JLzy2i3U1qkY9ey3cVianYevFTeFr8fwn7H82
Be7L7H0/scLms2g/cBncJ17xY8ghk+hVjxS3fNZhq/ljQ7i8rvyIijSwmppppe6IHxPmz6x4x/dr
Z/DJFB6heZPTfqosEzaW+YYaoD5BOWZ3QtiLbyYDkIGijIG+FBkEK+svPdYXCN+sKb24FAEXfCAm
3VYFE+ycEzZVV+kltmFWLxF1Oyslo2Aq+z1s0Z/KWBQvffinxkJ3jwjtVQEdZZ2wXKoJACmPV8Op
KWPyWJyNqukX+Jj8J0uNKxPwAhTJ8TNLouaizQZhaNlLPwzaq+GcBhiUgRKKFw1dyKbE2WAzMQaA
eJpH4sUv5jKdSqGSxJXml7Ej80lDIrNdUr4MCr3DPoZPeoqjo1d3W0cnPDEsGyJyzPHWa3HD4rOr
97GN6eAw9E9QPzZmM4+wkM2TVrqKr8ZxDtOuvztLScFyLpdNHxbNSSTjsenh5mK1RGkW+rrSq4dx
RGNWmgXEV3hd2NZT7Y8dIlQqykRdT1rcQCpDHNoX14HmTGqO6Gt73/Ux3pmxGtgwIAXWC4dlQcdg
EgHka2GhndiWu8HYKyzdw+YIhu2bdTfD4lBPiSfQh9d1rG/ruW5PfYpx+lU+rNG9Zf5/nFt0lY6i
tId9q/bHsgLogh3Js+SraPL01wtEZAQloe7n0zLuEXsUqJ3NxifqfcJHY2lPwov1ndWrV1Wv6hNE
8oU7LHaJS2F/vGlnSCa9Pn8yV9nIZBbv1orVTZ6Vgc/sF51sHXOFIgrCyiGDKnN/P5Pn9JG4bOBm
p479Qv9bt527CHtfp6Z3jNCqbp1k+FW1fD3CW54q08bAt8K7mQp8Wawm2YN3bbI0xj+Y4FVbvBTx
Um+zHiJy03/mDp4lEHUdbFOrarsosXsdmvCYL65yDzH4Def4rBn9a2F15Q7nko+uyJStE7Z8eRg7
4v4zPKq2GCjhU6jW2vLexsNfUWN2OBnG9j61KahUY78Lh6YIeL/pOc+nvRfzgeQVni16bg2PdcmH
pWXiJR+p6+s1W5dQ7NMk3y0AygdbtA95XmLtk5avY6UGYs2GIaeSmCgy06hopruuDB+aCleJlJtR
1YanKtTeY90Bqmmbs8p+I+iXYdiiXLROiq4IMPvUPGYCk4umq/8IrSx9MqkNtfmDS0/iT2ZCNHmb
EZga3brC0A449DZRb21wQC6d9q5m4q021dj3jImtr5tfYseOdo0x4i8cwU1tvPyoaywSUjd97xpv
8fvUnQOnfai6zHft2faFVxD4nlfurqTcc+mhLDZR210KqwfNxY4EMzV0WJ1Q8aRs+1cw/cQXg/Vu
lBGKLCCnq1C9w5jheeK2p1KZPz0H/yvL+7DGnPhPYzwWVJ78WFAuZnKegtmCzlfqnhsAQ08Hdl4Z
1TXcbLK8PidjxxjsTuaO8Azd79ekTyPT3hB0T3BXmwdzdr1NUg1kZ6SIU8WYnOVhEFZypjp6zvLG
Rjps59B4h7ubIrAAWfJzW/H7rvmTGNabNc6/Gr2jBhabD5CxzxUqRGcGRzRtt97gg/CjJWx06xTZ
C7bi1mViuve7JmsOVdTmT/kMD0+J+5voF9/s82ybs6jb6AizMMVKSPjSRri0uR30GsnKtS4MDIHc
9NDkbvRALE2I248Rnxcvt44hK7WTiFPtlIwGCs24WM5lko6HAhPkB6jhxl4TYn4c4jxiMYusFXpM
vRtGghGpNWnbKkmdp7yL4m3UPNY9sh5T2BRTCYDEO4MlcVGTcxhj/husLMigS1Xq5iaUeEsI68U2
POICF1G/tu1hUGzyBorEfe0o2geNY/W47cd4DPfQgIyZSCYs8tUfS83OSauH8l2pqYl6aTcdK8u0
NkheW79juHyfLJQ+MbqWd2TFHeRkuA/wVEn964XxzgRGsiJSrffJ7nsyfIVKtqZFfga4yHuEIYrP
sD6+g6ezYUvr4V3zwsHPYUm9exZWSNbiNu9RyRCBj2H9joRswlQbi7dIMU4EDuoX/Cc9AAkn3Mhm
Ihb9UiioiKb4fenSKkCXZMLpjrpdbU5MsqZ5im32xGFkDpcOE9dLy/96ntxmB+GMvTIT0KbycqSW
mWM9stYGUfKelKVRXrqUj2w0g8HmXWIxlGLlPY14JGMK00fGioLi5gM1CtpvRIKePZlaYEMZ36mq
0hKc0v50h4wSM94gaPzLOzWdeTfgJ7KBKWQHpGEZ/qAZ2bW2RsefRWpsUyBg37CGvV6mHpnkybhb
qsuQ1vOhb5PwsvC/KIn9AGfxNYtD8QSQ2vt4UjFlNYp6xQodR79iebLNmQm7bOYAIAF2Hc7dFKbY
yapD0geIGbqdsYag9kUSoIhPr/bYl0dvIWkVa0cyWKrlr7IvyRkpl31NKt92rrw3yMGbvhkThC/c
/+EC43euXcG/YsMNIXC4W2BrO/Y2TOPIDzOA1rbBB0fwcJckSIZEiMeXNmZPtpJe9HXojjKAKzvv
m02Pd6iCDxsTt0D4ACCAF2toBb2XO76alxQimR66JLSfx8oDVLfyXdsblT+WgBqlF7mblAA4v6Wy
vG3jyt7MbjOcMOqwHxOhJfzoFngLLXCZZjKgFiyhr06ZPBRGDUnXeJixptsO1pyc0XbUexb+Fu/s
im9afdBwzBBKG547blXMoapfprP0BLEJ6zBgRRPHCRDy7GjbrgvLfRmJLDCT19bW6qdonnQfRO0v
Rm8qzKOYT4XlD/NQ+XEbKVe7avvLZE+KX1Cuf2zFKAI8m/nHVe8UE71RlMA8adc8gXZDbugh/pQN
DpSFRYC2o2k40+N56WNK66paekHeuOMnMV26lmojMYreKQpdElNz9xEj9/0QKZk/uOrVBNDZGvY8
+1qnnDqvfBXCdh6KTvlsJr6oydKMR7Oqi207p79bA/5Og6k4yTlPZd8kD9kwTr6SzI4/kTLQMe/j
CsG0otr5iSDvcDuHpAeJAaV0H4aErmHdIRzl05zM8WyG0LemKg7ifrKCVvA76Ss9PyliQAJqAIzO
U3l054FkELesH/Acu6gNWyoDqohBJKJO5AZkWVZkIrfPzeSR6DKxeNKaod0jst3Gk4JkrRbLIbey
Fmpl9dK15U1RIbxhsN3unbb90ESmB0ajmdxhGTefZ16XfkIlt0RHNyK1aMVE+yFOt9hBs4KPtHmj
svuovFic0CipVK+Wv9rWgCvHsmDDTYGGgpz1YJkm0od67yMLC9PvnAGsA5umKcMburWvlEqnywTJ
EM+idpe50ZuDWc128nTSTEW2XabIZjM88AENg9jZUahuhZO9EQg0bWogsy2Wq+o2i2ETlkqE0Ype
PRQTflhtyBSV26bhO1jC7ZRkcIIuT7pAhPEeDC47pVjv2qpun1njPxB22WFjnjwZmqbsK24kP5yf
MggcY56IW8t+NrIoNBsudROBrqSrW3asaqOz0mdnVxnRtM8rW9skEGx84WInm1wjMVksb9ohyGFI
biwnvcWeONuW22w7LHKpW+fqbkCOd1gc1UPxi8kJYzhSmiHNdz3G70tvl9h5JWQx4Ke+C2d12zpu
4yNXznahZzGShCLa4vL0oeG7s637drxrObBQjvqm1nWivjyPzFID4686TKYN4Y93vioXjMX9CfyZ
7YRC0sVsbJwMjkwEKAdb32lINGkwtNPDHJrPJN5i8Bl0roECNxBSe9cEA0uKXW3hYF7jBAE7vOye
6wwJl0Eh0KPm30ww6LPJnH2VlbTZEw3G+PM3NgvjWSTZTQnrJRhULXwUrfFhm9Thl6E6JX0qjsXM
cG0q0LlKqhmVc3bYZSI9PZO9u9FIoQvqWsMRqQyRzoXwlNL21OkFJK8pw9Mxqv0Qg9W9qrBnGWqr
+TpYCywIs8yJRrKtW+ilyw6NJmEYKYLUflHYqU95AhHAq49EXvanaRTDST76PkS22Z/yBOoUmhpm
age4HX77fi4yd8+XW52MTK1ONnjXrlvKy4zZ7wlLpOWU5GzaPHRJgXw1t6MY0GfTvqbAiA3NGfTC
9YH6L0LzmlNaF2+NmwOgFObYHJY4Z4vsoWp2sxlb4n4+jUaPl7nTkoVra3nuWxbuLHphHgdlDcSr
9tO8FCdmkYJN0BRurb58s2NYAd0Qlbw+UEtLzm5uloESlzF7KTc8yQPLV9ahcXqxgN13oaI2p6Vv
8MsarX3DcHhq1BTuYsyy1K+b8iVJu19tV/Rfn5V8JD+meLHwPp/DxcX5pRf7cE2jlPsM+chdm2s0
H9/3pqmKiTfNwZ7C8WRHr4iaKga6rYbVP7sLqrKek7wZRVRoQavW6bHrFgruy0Yb05umeAlp9vxj
FN8sbChxgmAF37ZhGDBIrW+gvg5le0kVhgssdIM4ncPcj9Uw3C9ZfRjbGmOFglTEJD6OHbpEhcUa
NNjJOMl3gJkHdWFneaVsV5FXYbhLIB+2Wlyx/Q0NP+4gUWIVgvz7pSw8tlajCV5DINUJooN+EmjM
g8pBx1b/7S7Z3+AuLp9siIfcoFsuu2PaZGARgxqLo/yuKn0qT816kE15MDHz4Ge+fpX/63RIEP1/
XD06XrubRwG4WOy1agwIW/5gc9IHrYkr3NZWTAxGivQw1LlHUYcLoor879JNMEuf/cZr4GcKp4Zy
x2GA8bebfwsyJagATprSPYRZHx8zJcfO/doTE7jr4+FWhNVDyjhwwiWbhLQq/4mdXARQ3iLT6smY
XfRrizc8cLjibp20UXyI0ZQTomR5Duu8YOxe8p02RjeHqliY38ldf21U19gPK0ygWlZ+miJsIptG
P88a0TZ7hAjOvW+4h73BhS+Zly+elEESP1BECCmH8aiUdsqt484XMWPIZjlKy6oJnNHDvKEeslOo
Cny5O4VlFWKsMx/NES8YxfIXqs6+MkHScg3dT73IvON4VFRVevLK5TdfNvk0kFaP5liQrakn3Sam
RKaPnXcZxWLsAZUrVGNBwhZiYzVteVVzRI0D26hAZFXi91lUXq2EijNGVpj2F3uE9suGKozHVRg+
GxPOtmTc6O6SvsP6b85hkZgBkcjFplWW+iHFOMPQSuWtYpjdOVPjHjNyiW5kZ1KTtpbu15SKvbN0
ZM935t1xRLnnFigOITj6W1mEOCYkys8+NKsAe9oBxqjILorKvqf1hm2VxeJnVMWvIEkBCdzmxxCJ
G4aozmcuwNOYF/RCsa9ZyPKliJLab1Ri28zW/htk3gULYIxy1K4/AJY8UxpE49LXCK1ASzZl1KZH
Hcf5jZObywEX02W/UDrYwNI0NovStVuWj5uyGpO9Wq94hwciVYC0dqK3LxD9iSsUw3OBnsRIyvgj
VCobJTjFBP2eVmq5ilfirWrYy3M7qh9dq70XY1fjTo5gkmo/dRiyWhI38fABGosNnsvpTSRpjrg1
nRmktt2cZ+c6r8aztaJ3M1Tf0Wjqgzc0yivR11vhGUCqKPY2YZ9tpyiJXmEK/i0Imno0G115MVRL
IT5DHbdun8NstMp4lzWT+9GAXzeeC7e+DeczwGe0yUzslAYqyAcc+TcuTu4/W280Aid1tCs7AOPY
VHG7b9Ge3WOzQ/VOJfyzwT7Y8pLfDYHErKc14+aVWbVmj5gHzxjEzahDoA1FFL+y6hNbgZgaaVz5
S2N7d9jG4S6KHQTD9ULG1pIuVyCG37PeHZdZdPex7dxbj7FFXMBnJmi62eMEznAk698Zb/Yka94p
tbTM/25/nZZXyk7Zlgd5+fezv/v+50vI0/YSynEeszLlGIF8ov5YQ42/HpYjcceyLR/J+WaIVS6S
7f94+H3++3LZJw//1SdfR/bNWldsDLWafPZ2Gd5vRVExqa4PVYclDHDqv3qNwWRBsJ7PFCi7W/LY
/ml/PfXrKGbKgIql7KJU1Cd5qNZpdjRLzMdk22znf7Vxr2YVOSQP5axHz5amcju4uRFAIoqeZV+V
24zuiTnuZZ88qGjT1XgMH766cjt9ihjGvp/Ukdx4NHHz/+qTJ4p2aajvrF7H64t/9SVK62vaoB6/
+9hxBpjZG9fSzLRt7FbR3qqwGi+V2rqolalewtyLmfqm7mfjam85ROS7rirTaQlFvrUJILqV88L2
KZp9LN7KjxjGxT4hAPJAYQTVMupEQvY2mu4Nm6HJwFLC4tEuh/bBTLK9yxx7JsmTJdKSZkeUY/uU
Lf+5wLJ1j7nLa9FkzgX5obpV2HYxrET249hNCSt89TGduhNmKPmZ9F5BpA5EblhUy9bwNJvQkxz/
uHL5KRxsJ/mgvTuA/mPRNeoHfmvFRox2sVUX7Ylyc88Ws8emsUynoMXdcG82JZUeFUMmTUcox9J7
kw6D+lo7I4TRLl3VFCBJGflQRFBFxntS/TbavmWnDKGxj6y3ZTSrTY527jmLMSmopvJvsPz5LLua
SO8vXpYfZUseEApHuxbp90ZeL/u6Xn/1rKF5kK0hLhcqTNNj180ePLVObMo8HZ8LERbIYONxq0Tj
+Cz74pLFLuSoi2x5pHKe4zr/xIbmnwuWCatqUEk4KOtryEOu/4lHS9zky3jVEh9Vogv97wuGnrgH
U2myo+yruW8fOiW8eC01/Lnc4JcYPWlLrhLimc47x41WeIJhW/ZFVnzLCyqosssqB1i3WflLjuuy
Kx6XOVArTd/LZjK35fMMKv71CgUR2DpEJcl5lSRX6KBPSZU4h6RlfMWy5V+k269L2oX1uRb++O7/
7+uA+AvokIa+k6/3feGgxfeJahw7m3wMcHAqH7EMNI/GtPrn1PHkyz55GEq1fOzWQ5Qo0Dn1eVk9
n5Dm/PvE98VaujiHSlefvrvkozkLy8fvPjfJP1WvYfXTxJ7vNm3yWOqUjAVhvV+PvvtspYNE0Hgn
eYVChenrsiKqs4OiQ4bpdFzHk8okDEXNu9cIIGgbsmbYyaYmypw0hB7dtWO1ryIMV5LPihWuF8ej
yA+JEJCq1+Yo+orEYHgmWDWx9xL2q+Fl8NtKE4R5bZoU1Q96C3O/G3v7dSqa8SAUVmzybDa16aFr
qnkTmWjlh852TmHDosROQedURROYpGX2izMUbME88SZbVq6l97VOIFuxG9ovhmnhktTlN9lV9hGr
ibxaHmQTxpQZkOH4UePzsNGn2nux4kHBEixWtpbnuS8aS6ODWrCok80Sqxf811jkyIsNhosnFAxn
eTKE0fHyQ+dnPQTjbHBfVdWTur5o2rHc7TyveJAXEkvMmm7uSUYiuNCXfSMzz1a0uFB57O+9uBoQ
0TDlTXJik3OTqzshcOdaxukG5CKBYevLwcnanXCGDO5nFO8L3EJeovFWVU2+8xSCobNx9b0c7Tsg
gUXxV+u3JaysVyUdQKcy9Ucfpczuc5G/Wto0s85nlCM0JmMtbjjnJUbujI9o9jooE8UWL3zDDpoI
jgnzZ68397JVV2Pz4hhHRsd4a5Nl6cAKOjm67iHfSrGiLkLx2k4gWVlNSQoZjX7QisgJBDWBFeVz
ggGmyzbOzH4HjLViYy7L+fw+90YRmHoeHTx9g/mo+2SveTDyoGcHw1SuRtH86HWFKB63nq+8aWw4
ygm8OmPvohjIIhOKx0FkV0gNdTwEcc0qf3bF8BSGtfpCkqFk3PiN6YX3HFwrrVmrq0rN5zNrsIvW
g3wk1jWGXZqPURFlX13aFMYnxRiekzb7VdmucWiJsbgIC3+4mSXuOa/zd9be7S/XFJdhyrVPYjZ2
qddabJau7bz4LMgLathdB13CSn0Pc+Uf0cq/FkXjR2RjvJpJe4wh8v7ScozhlKeMGJNn3S7POPMW
u1IDpy2UpNi6Y1JR9I5/sOir94OLkEF0nsCfPu2ezKFsAALs+FcjfqrRYu+9VlvZ+YW7mVUwwiIR
JcHZLqCtCjPWXvTbkozFy9gnq7owEyfZzGr8RiFNPKC8t5/CfqYO1Y81Wg1jeoobc9WXJe0OVnBy
aGs8QiylOBD3RIhDZjcHQL9ma66ycnbmxjNLf/78Qg2SAsUGEtQ2USj0U9TK/ETvYsAb2zf1G6mD
z9HCCGQw1O6iUC9J+y5gfSla9ao7HZ61eXGz2K29Dour3bpW38lzWJ96554MbX+yf/cMzq+mcLx7
XmHPT0TG62AZMynahDCv5yaM4MCaSTVdWyp+i8/1AHK/tgaKxc8FSbyyhR9w9dx66U6ElfXalTVh
u0W+l+d6z1JvTtgcvlqVWd+6cTmaaqpia6Ef0jpbLvl66NTxvCSdDlxDq+rbYTe4io2XkW5fJl1z
2PPOuQ+ig2eA7DTWM4nFHDPP+TnXG/uijhpnw7lbtmYcDxjWrm15Sh4oYBLzNFxk4+ul8rq1KKqW
wKj5KA7jkANLtoLANNdqBIIhnMNks1z/AEUAm2evtGeqFtCJaE6dztWLqy7HXswvX015Rmuq4RRb
6SXPhnezTMpjDuJ1GYb6nwMOmM6WXLk6+K8To+pNjzpv5fvaznA0w28nrfYhkGMtsr5K3AEGTXqC
YYAZRlcjdaedGBBTapkaXbmTEAnYwzI/rBlGsk9e5xINdJVNtzafUNyBMqzP/+5f6hb7osZW8GWM
GpZyobYRcyhQnHIokq6AYIzEcswqishrX2wyemIEFEHnsLuX3Cpeq7AWF9nyvDlcqZUkkq8nxy5R
9spoJ2yki/5FtQv90Sb3A8ZIB+mFK2poqWyO77IhGmpM+NUvD7KpdVA5EONle9ms5iI5hqMHc3h9
Jjae+XUZ468/LLtsaw7iJoueZcvKRyDWEU8U2YzJft/a5gpEr08XtlWd0GLYvmxmumM9NUhwZUu+
vy7SD5mdN0/yvecrz2uyEoU8zfV9r8SiWdeqrWxWhMvz0yxIu5Hvzc6xQUowglpb8tXicHjKKiBe
CsuU1iytUAOlbpuTTbEAIHmuGavNsj2oNpWhiPDPV2cqZz+JIucnBOJzwyMy6bifWmv5A27xNoOE
flQ9chGK8uJOzjdTPUtDn4zO6gKDIztUpR2eOmMR5zBU4gN1yOJQYuJ51fPkLcOe7Xc3O8/mTF67
41a/i7y0iVxOp5NWEWrsJrBvwH7i30cK8S0IPhsDLXKTSzYVCUycKDpTIt0n0/JiL4XhY8cJfaPK
7Mdu6cvFz2uNnzd36pDlV3lQbDu7goZikR3+dHB4DIYUBbo71tTTonqAcAX1HA2disdmj4rF66Yz
ZPnl2LT138RmKkdLy+cXq6/52U1PGnnwb+Su/SoWN6BAj3N3Fe6ELT7rPk+vcRLjW5s5yg6ZvvpW
WYnGorXbaa5uvwp7T0ks+2Esy7gzlDjZukp2jhTvF8t19WQ28acZl3/3kzAp79TOQYMxSpXNJTgL
o7GpSTIcmBA/eMJI/xopEmWz5UJFqilWOtzYaT15G11QXqohAjyX5R5EPqHkR+h5VySEv+BOTJVA
+1EvkXewPCqfEN+zbS2wxzQdyEojXPi2HcIH6y8X1fdlLLRnQ21PCNFrnypUtFNLEDELu0uAlwm8
V2Vt3jjGdZr+0kk8MW5lZ7uHOe+xP5wgKDcBOKNy0BTqamia6h3aeR17kNA4/YLqoV4yELAN/kr2
prCLNUd2OTI9YrFpRx917jb3RWfSpku/OhTuIXc7AsSUg2JO4mHykl9zQejiNOKdS9TinwUZTNXp
HmmAURtYg+huFG+1vVVb4hRZBah8XLmbqFCNN5iff49WUv0xccGkFvQZ932N+FsA1pcV5hBj1/sq
JnVHkvvGZ7XU4qcalopsyUNtddoO4Tzg2HqFPISVDtNl8s4hYpVnbFQ0aH/JAW7ENiGL4Tpopnqf
Ka1uPZ1at2xaGCle8gQv+PXkALvwPhqIsSd7eJBdBuqDvRPb9aZ1U+3uDUYHyxMC0dqSXZphYfjW
ZelJPmGdfY4GMzNrl/hQauHq9ln19zmE0mrG1U22yKSKtpkbEqGznpzY2VCv7k6y5elaf4+VDIaA
gyW97NPJCDkOXmGjouEJ8sCiZMetQbzo+oTIVeZtWqcqbASuYFWdPPU61Yf1pLIephHgT0E0cJRX
AHWPp7DEBer7JSM3O2G+mn695zweyyD25vucAHfMlqbf25BotKIRpywXzHRll/yxOxtfadZOz46w
n7Pxd0Um7guYZjAb1kQ0SWG8VFP1S6QYTchzQLRqgDmld4Axar7YGnmGyuCNW3ltYejRqSamJpBn
R5VKD/Hr1j40n5jvK8gwzZyfPMEKAila/CwPmKOU2zoNy2367z59jnM/qj3Mu209fp6jCZZX6OH9
be4zERt3t+yNe7ooDPpwWo6ymShef9QW6CHyEm20jTsT2Ozk8df1RUsZecKl9WCvT6+jZgfdPcQQ
HW1brfTOszykScto147T0YkS57nDG/0yJQoycx0CWmlGqKNJpNnLi0EExQ0vOfY0YVcEsH7bLR/Q
tIXY/M/rNf2fMlfCLcp+iFHEpjyjpdOJuGv7r6bs68xm02jMZ7JFiGm5X2oIdl9NPeRZS74PIW5c
ZddkLJTz+kQl1qOO7rJvXsKTVnBjyFbTKcOhs5qSK/ij8jDY87WCHPL41YUKkkSr0fMNp4ifHJfb
vMM7y55106e2S6XYGKNnefBUsVdLY7nI1hS67SVu3H2pZ3EaLO2KAje148uzZcwsn1k60FmbJrvv
PsNLPz1VZdIbqvamxajKPh2yRadWfZYHfkc4eAxUq7/7QnN8bWJ1esDRR30eojB5aDT7/fuClH0K
zhttu//uc4kr+z/Gzmu5Vlxbw09EFTnczpzt6bTCDbUiOWeefn+I1Y23T/epfUMhIZg2CCGN8Ye6
ny9atR2CFcgIrY3eHC5qED7WvZPc+AYmN1LopxYSxEmUMMo05ZXYdWL/San1+viuTpxmVNn3sna9
jZIXCSCf1LqLjV0SJbQgBMBQpy6XJUC65GLKbhPBUX0uQzd/dqOc8JoTBntRlwQpscoQiLmfZvl6
KFx5Rd93j6KxruHRmqFSrOnAf3IZO6yYYXbrNUH5XI75U02g8Irea/mcRYjc6r7krmXooHg9dGer
0VtuAAd94FMbEqkgpRSzfJaHMnyoQvsoDooqfMYUgveVc1SGLr8Nen82S7/leXbaa6V3+cnpywZU
0OAl19LLt2m+leQu31SVVW4UwxsBHrnVTpc069pGUDTC1o0m+7EtPm6fKs3N4MO3Fzdvr0brodju
k5OCl/DdbcKd4SN4EBmsdDJmAE6uFIc+MH+OdgqCrTzKrQdzQvLBdMutuqmZg6wrZh+pg7+QmqxG
UMLrPpAgkrp8zUW2D3wM7HodDLosdScQE69KaQV7jw8CAW4ZSDog5bZVz/KI1lytSBrJBdhJtrSP
e/WNdReDDeiFTa7Jt6SJj5hRS5eiyaHHtp19TFoIcJr2GlZdyPLPZp0M2jNpfft5TAzlNJDRJt5R
E0zUslWSDjWcqZXc46SLOjHp2wE3ACdvo1U98o1kMXyV27viV87jJMI3QGIwh0KH9+hpF70K5Z2E
McoqC97GcXwhI7QJaiXfZWZtn9sENxgCAewum6FDAd7UijOiZZ9AWPS40NXtLrd8fFxV1b216U8u
45+QW9FW6D53a0vXyNxmknJJmKsmRi/ftZgrd0Uyng0EZz0fkEgiYbkYqXDyhuhQKV15Khu33GIf
2W0qy/IusV2OG7lWP3k9/gEgppqtN0LRkMf8bgD/uBeq/iqFQXFIUGu8IJMIroRvyjaurPqSZxlR
ErWDvzW6a68Y2gtAgkNTIshYl9E6LfO9k/TOMdWGYhMzb2BppfsrDTetddk2B6OYEIFeo2z1zox2
AIS/I9X0bTITPehkydfcrXYNHK5Zo85GBI9+Y1YScL2ors8KW3QSgGuhJcGKvdH42msmbBv5exGp
A7w6vTx3AA2O0hTw0Kq7mFEr07SaKQrdqCEPEvsIs6QRkhFBV8uvavKtNaVbHMPzRRxlHYd30Mu/
R1srTuTfZL6EUYnmmnwaskJ50mF46HR70r1m2UXgb6xiraV+cGnSwjt5PTOMROH9HXx8eeImR26v
m3pvnhCyslo0KazgFaNeJpgRMVSzKMu9bw7fbV22L70d1WtCgbVPKHQGO+CtRm7JtI5e6+MI4UGm
UVJMy7JyipR8ggiQrrsw+FklOS7ZgX7gW95GIFaQtyp33NDfZYxFTE8YnuwDphx1YTwSGFFXIeiy
jRtWz45dwTGzK9zfZC07+iXjYCjp67Frq3XeEBMo00c0TeVLGwTKpZ42lo5hpQUJM05Xvuq5W70B
qecrKisUyWoYe41q60WRvQaUtQsy76dE5gElhgBFIUIZP1qjy99qZM35aB+aFBs7y4bTpHrkQOQe
eqrD9PjqVQB5xjsrknpN3rPI9Ru25skKN4DXOJR9ft4yJgj1ZoBc/NA7BNhLtRnICntPCKvw+awL
EEqu3IDD18NLD/JyhW0WswoWhU0kw+HRa4LXY+ztTGdSny3an57tJgiUacAbbTUGxKCnAA/dvT9i
1ahCmF81ClSm+lcHaTAA9rutHOB8pWkRdbZWelrLa4Sms62cNSCUGwkDFkWWkI9EL8bzXBILuf08
FMNT75vVhVBjsh6bAVG0pH6AvfxEpLlaGejJH51BBQWqusbRMu2T5LbOSYpc+2RMOJ0ibL5VtnPJ
A4ZZvZIYxuKiOIwoLGGh+rUDiLovmuYr3gcanGDT20p5NFw7vIouFsHjbCIQe7H6HFv2GfzDwCy7
d7mD3deeVTvRDQ/4UhhuVa1xV1UGiSIJCwIVtaeTdcuNQ2EX2cqIzHoPdD0DFOcYgG74GOwgM5+s
lKSUmqG5hXTsc240NlGeTNlEYbjPh1rft2XhfI6dF7hMjVy7P0az3MB551vqTBAZ6UegtevUSLyT
2nv4IxZytWGl7hxagGd7AxwouBNSUpLL4q2BcG8ZGUEPWd8wZ7w6vdE9xh0aRRYlxGSiba17L2ki
medlU3SZNRdNZv5Hs4Qihs3XzXCZOzqdAY7RTgB6Fo6zcz3XWfsO6msKQ9+aJfNKlT1eRVfXzmMZ
kjZl9vEzTtVt6kXDSR6Rb0Io6q6E3i9jcoiCqnNBt1h0RlZnfIinzSSeo6e9cpH1sr53bT3c6nAa
uSk5uVffy4CpblHG+9yzZH8dWzxGMGFHqWb90bQxMw8jeItiFZ1DPXs0tN7c9WnA+nvauPZ1dBp4
aLUSbqvmHltVdPJZHpxi1wo2WgYBADZ2cDZM/a56GuwNp6dHYffYgbgivhduO6m8jxhUEthjcdZM
AmdKchAYMHPKSEMVBpaoG5PXFQjMvzdSQ76oRds0c7DL0HwktdwcpEafODVhFvwaLGTPp0SANKpb
1cXWFcMtOBKYgTpwrL0WNNbgdQMrTpdzCY1cEJQ+0lGzc6UPj7I/9lA7XHPTo0qzHqYiMgXDutV5
WHpsAzSz/BheSYP05KiALnL07Awi49ANMFKAK90avblLNf5PqR5GGxUTzXEtMHP+ROA3wJ9trW5I
4RSM9q2PFYWpYJM8OKTmTmFVvI3AjV7x2gBtmH3zuyB+lVNcYpz6p525dG4RJbCmUEE5qqx0YjqU
5djKVWwGPmEArBxp44rWaIBjr5aLrQTY0wUpMJSpfhKXwbXyJSi99JiEOUN231gbDLuBh5BSAASX
jesMxbTAykzeC3OtM+RdOwVKbwlQAP+1bhdV/B6SI+41JMB6iEb/zUcKDvHR3YC13MayegjuE94I
gPYmUni66P/G0jpuy9+sa+pz3SX7si/5TIIKjCwsreUIklANj7Msj5b/JUtz7RMS8ihy9k9q5BmH
uJOeRoIAE71V3hf6ZDwQfpUb7RA6vU+2fuOEo3P0A+MWkkpbxyqySrWcIvyngRg3z7auDhclDl96
mVWqX3jIKPpQhieTpsJF1yaq+D2gQG+zAoSXlM3OJOENlis3Z+GIePjddJbyDGzXRhpbGlgI6IzT
yoSrT+O22mSx6TzCArAe5OFlBMH3qAFGMFOv2hVh9ClnYoB8ZQC0MieZKopjrCbM+fIEgKYk7aPG
9pk/aTHwF2OTeo22LvKsPcCOyF4avawOPWyRtSiqkVWBNy4N/EKl6sp0mf+nbsyNmns/B1Ma9lkY
j2eEPx7bEbC3bpvRg4eUy4NXKSWZYaQwrdaKt0ZpFvscGrjmwc6QIiTmEv68ialhd0gFWz5Jxsxb
WWOfbFlFP2jEORjFN0ny0PiAxb6l5gumZfUxmTAz+YSr80FYHHXrIZhwo6U2yEeAEf6EJBWbQQ3e
JElzt+HfVaJeNE+m16485R731amh062SLGYrgJ6VCnJaKQtv4+4GHCEPhv8SViAF3Oe+8uKdB53X
rDW4RV3/jFA56oZ43s26GgIjJHBDic6CwQ4tlLwnwQ1xoHFjSJL998GuvBO4LGPcMlnlLxG74o02
CrhkB7EbjUSQYGHx73VlBtrXrlUUhHJpP0yQQuayySlrgVt7FV4P7iqSlCmOQK0HFmtLVuWLJaWb
SPZwyP2ptx0o5unGVdMVxd6CTzSVSB63AqooKvsxGZKDaBlYNXcGWUTvz/n1dBHRSvHlYWVaSbwR
f2WE1jQJWITPJle/vVfJe6EwYjlrSO7dEQznj2Z6fr0eWIcUNWqRAxabSNx/sRuyRCalhfGdKCZJ
sfdzScV/ZvqbUnCfHt4ZB/GT4s/AedkPig5xkrbYOnn+U5wX9x4c8+kxzk9YVAq8VOqSdTEm0uhS
1+dqs0dqBU8mQB8z9lf0Bmi3ZKj7Ie63slp+E3hgsemAUTcl/DriqUiOJEVnYkZUWDFjvF1tRdJ7
xnn5sve1hbm4dSqfJ2oiIbqro+pZPHszsh864j67sdQY1o0uQG+PqTvprewUWyz/ah/NtuWhgR1W
gVBX3kY8LvE0xF6Ox2e0EruiFxi+6pJXblZO1qYnfB0d0Gdid9pARKBvSPsCr3fGli4aASIAc8Zq
GCPQd7vibAtHCpDItpae5t0xbkFDmcFB/F5fVcSoq01YR5/GXj2JOzffJailq8yIh4241+KuRHXG
+r9WEF+ZMADimYgzxJ6om7uDKIuNFuMYUjU+EE1EH7vmSTz4uWuKW7P0BnGkJPK5KsCwb8StEH+k
2pbcn9rL1DURdGa5RvG9nmxDkLuc76+eWu0I8ErbJcwG6HXPSpHWMG39XTpCdK7V4Umdhg7x2U5C
09qP3ggSGDu+lQydEyXcCj0hI0qz//PD7/4GsYvtFWR31VfnlvPTQ00Gh9JWUzdiCBDf9wa58YMJ
IKt/iuHyzjd3hlO8e2vegSo+3kGNNF4WwJocq53mp8q4DW3/q9Qk8na5wwyCJ9WyoXQvg4vcPiaY
WO7E39K6xUNsjvIOjcZ2XFeJf6k7VQLmMY1D02stzhR7/1rnNPmIcIAfbURPaMN4xxSGpcvUEdQe
aScdjvXSfaYGZjHSQFfXHRJsB9GD+8boDkNqsCwptqnVYXxkT+DKf/1dM4uPrg9W2Ek14AoTIGXp
e2N4tdUJwKhlZjnJ2zC8TcOy6EmiuNRlRH+mEclQR2vrWkUHZiV+tDyJMVK0F5vlbX3XReddcXws
nO7gVPpa9IT5FGwF9tJbXZEgEGMhC/Zqj0L3cXnDl74s6kTRm3qh3La7CpDe3reCnTimi84uWizn
f+yCoiyemtibzxHleffDcVH8UDd327wwzT9DD7ZyJPhj/ejBlVvFwGOyGJBba4Jwnj4cqgPR1FNZ
qA7qDh8K8vTMC8QT70wVY1DrIR3ru8XcgPXhRSViMcoZHtvRPQWU0pXN2ZiwqmOf39PObna6PjKV
qFR5I3sZsZsWgZkVCd6d4B0M6WQXqY9dufGC/MHCvHh58OJXRXF+nZayqFy6yYdTsi6uDy32g6Iz
ik05DddiT42gL+khnCdx98VFMvCMA5gVul3rQqtfi7cEVju1YvddbWdrn1MDESWxbhlwDd5Cqvti
Ci6Fzw1rQik+EgeHGhJO+IY+Ul+DFrg7MiZbcY/FRjz2cJqeIJTLGnmIv6eDenJCLdnJY3+O9ByB
Mqc5iEFGYdSu4ezmqOdu/MybvwBa/RNSfnIUFxRPXuwx0tcTG8YMup9j5zxiFmfPmGU3Mp9dPM92
qegRy2AgK7J15Lzl71PrXtm0A8T75S7micVIGk2fmcROjI1rQBcSpBJ4AZ/BJWvMxB3kR0UTcmtQ
TjR0UXrF2M46ZmKyBV632A+2dRwA5pDP3UOPRKM4MNcJjmHz7GpeRQWKl5FzU5V5EIZLfSu1SNuJ
64u/yzWD/lirD6OW1jtZ1+7iqS6PVuylTfMj1IZg1WcZSv9QyP8s0JaBQxLfflGeJ3YsT3McaVg+
gPHfKomZws6v0+6KILt+AJpWnARrpwua4kRf+J37STI/X/EkljFmeTB8oH/F0DP1wSk3BgRpZDEs
DYeTjJfAZgTfoBC4zbll4smIbu3JxB4N4MFuhm/I34O5aLCM6MuTnDv0NN4vN2E5KvZEk///UszV
ethL12WoF3+MKM5z8aUs9ubKMcD2gwktwgxiois15kHGY1E0ET87T7nELg6bvGrzLnntP7D6+UMp
/s53s4z53Dy118ACLiQEscfgQy/mryRHCF2L12TMkINZe4P+Fa0V4sl+Gx2yyvflrWg+77rTFzQA
DNJ48TyPEz1VzOiWzVI3jAkpBwWlSAWY2DQJE//OsplRkqL8bi47//X52MPEufYZum4t+xXw9J1J
lmpco9ebkYT6bos/RC9Pqq3KRzEtE5M6sSc286WnaaEokghC89qDALI0Fk2WothbNstjXOqW3/hw
bpC+Ngh1MIYxZoqBswEIkB5EWbx53PGIZfx0fP7jx1zJVoHUye+mkeIRzj1v/OZBtD+K7hqgpAto
enoGftMguSF6yj/virPnoQpQTnWw83jzkQriwRRZlnAfOCGC4CGOLgeWNaA4IDZLO1Hs3B+dUqbH
+a+fevJM9ljemXk+M3dmUeuoaUP+5O/3TuzNrcTux7I4ab7qu1Yff+DjWZJCYqM2X5QRqVkxriyz
B3HuP9UtTcTReZ4tdpeNeB5LUeyJ8/71qu+WM6K1aPjhp/6p7sNVP/ySNw34GM2VjQ+jb3rF8XAm
V1GM81pVvPBiQygFciY0IhbvU5ht2Sx1Y4InKPQ72hS1xu7cSAy34uJL03dHxK6reyCESMHPPVq8
LOI9WV6W5aX617rlNPHeiXb/VPe/Xsod04ncn4Wg/fqNjUMb09ppLiw+XMtmXsku5Xexin9q/qFu
Xk9Ml51/QVznQ5v5F7rIuShS91tuHH8thgaxBhV7yzdajCFLUewtE7Kl8Ye6D0XRzm0RDGh/KCWS
CFFmQuTj5ST3zvRWdOF5V9SK8kgom2V1UiQ71cmel+EdMBW08aUsjRONXJTFyM9cyCOiZCSGPYeO
XM+ox7UYHoj+I8laoQz8h642DxqmTAxBjC5ZPkLCRPxt80/D7dIVLLHoX9os3WCp+9BdRFEc7b0q
JmRhw/Tq5FHfNJYaj2ux/o0AGBAuivoXr+6C3fzGi5uybOZhdSmL2/WvRXFgeXVF0SOQ8mf4FuUP
VxB1YxKBnVAiXqNlsJ8n1vNx8XyWMyu8Sli8JUeDwIg2RUjerRyXZuJcsRETg6Uo9j60E4PoUvfu
HxdHPpzSOYW0HbUrqMDHEioFrgGiBZFyTQHJMX24chzx6mcxdLlJlCQHcWfyqE2TwyhbqyqxjIN4
2ZcnOr/774KZ76YKS1OxJx5vkLVE9OZGc5ArtRA90cIAmRQVrexudHLSMai5KMNNvKJznFL0gH5U
w+qzeJH/RLVK2dtinU3qpCI5mKbJMUIiGJY4pDWxKSuylaul7BqehP6Zb6zySXfYGg0MyBiQl8iH
oSreXlfds+BsGyQAAhntGnFXxXMpE6hMapG95CE8E8EnV6cHPNaI7tRzPPPD7Rc39d0jmpeu810X
axaxO7/mAcnJ0dGHrbjL4meXjfgDlqK4sR/q5lWdOPKRzLm0FIeXf0n1fXVtYq23wsYQqzgvdd+a
LOz3GkKAWxXGLEWoZwiQZkd8JjlqqOTONAuZnumo4wDzVKMI76bSew6UZK9M15CjMrnmXlmvRKux
SfqDNOb6Rm4TQHpdl62qgFddbJzE1temA8BTAVN0iSN7Jwe+kW6RDMJwmZX9lqgkqOHBOlaqVz3A
ySLXjGgsxPPEwr0olC+x279MiPYnDxnYJ/g35QbVuB5VDoqiLkHwKIlIT5Q9KhChWcRPoWOhLKg3
1yFEC8ECtrBTye3vHcMdH+Oi+gHf8dDqSv7WpzquWrH7Nc2Zkpf4wJ9cTwYpnlQvrTMa3xyi9WR2
XY+Eg1KjjtN1K68qy0/lCKaXJXn+qsqxuUZRB3hVgGyXnE22ADqh5DE1CvSbZHlTIBGMMlQOjhsj
xuLWT0cIJWEm0OEo4EfKvsrM/DYOUXETe2KTZJmF7lmaIixMEN7IQm+TF8gPuUP3RSd5tq/lScov
kQsNOxKUODZTAHhlu6zcwixE9VqG8Km5GInKKBhu6iQDE+TUHevhKrNPIDVIrzkE22tUv4Z2CB67
aQPRJXh05egrsprSUVTlCSbd6C6iypUhfKYZZGss77FCDftRJhP6GEuKsh763mMFwYHQdIBWxSb3
MsVSFA/Z1dB1zU2JGudhnDZlAmzPpG/BrqbFcsBXk3it5BauaB3ZGX3AbK7vVXRh3F9DFIy3uQSa
A+Vfiz63nF8EhvOAykywLvx6he6ptrUUQ98MQ5Wi8QaYPtMU/WRaQJ2BtSob1VSjeoUVPDIYOIDn
jp9fCqh2l2raLEX65z7KiKF2SBuZcNNy9ZSOeqytFV1TTmKTDd5flVlbSOvBgeXu+DHBZkQNXloX
wKht9u2XqEs/a6TSwYVD9+fd0uEzg0wErZAVqMS04y/SnZ/8NFK/DFUEWgFBnBevT4Bdo4P1MCrk
ko0hMs6FnbYntQ3rQxyH2Y1HoED5r+WnqpfoXEmsX2WtfSlRDbraQfTQmUUF9VUqn8KWxJGF2ONW
FMUBUqGvyK+n27JftRh3rIapeajEmPKFYLmm88hgU2VJ0G4ZMzbvTjbSr1Y86mdxqbLSlZvl+AfI
YTh1Jsii7fjgFJvlL6i96Lfvj9F83VIb64eqqbepjKzN2sViufWSZ4wKR4L2WcVa2dTPEC2qJ7jn
7Y3Q8VGUMNqtnzCtgwyV9Ig1TS1EnaXlH0+K7BfZRo8L10CA2tB+iFhMuxIMugv6ae2l7Agr5zFq
J+KAhZLFERnMCDQbt0LVpXqP2KayFkVxe5JYnj5VFpiw6f6YfQ/QpZgmeuHe7H/P/04cpe7ezEo4
Z9P9Q3UaRF4yOPjT02f6Tkc5ReyKTeGNMNyXsuhtfY2E5LtKcVgcaSB3bLoHgDMg8LxuBa4LS4W8
YFBSy89l6fmH1uw8NN794mue78TxsPPLXayi2lSMkkXAWrJxCyceeKy8wLs006aL0D2xNXf/7kDb
xtjJvHmuGW6hMITnvE/wMJw2Yk/U6ayysWwwUVQLlaDCb/BfGopT5tbL2U2POeD/ckpsd+ArZGX/
8TJ1kyFye+9vuUw0cP3hrxOtxY8MWa5Wl7ieeBSkHXWjhgGLIuU1mDYpAhNXURxcF8XCwO0gr8sh
wfXpcC6jXL5aGok9HPTOfPga8sicHNpEVfy8cPDEGCTpZL0ZQPFRlhJHP5wqiuKHa1RHDxZC4POp
4tfenZGo+rbJAWh8PDD9VUMeQna8j5n5OcaeFOTSaMfneijis90HAE4UlDebhDyjTLZiG2W+8izn
fnex1fJ76ivyc2dm8rPql7eGAfZGbhqmC6KDfP1aDf0vq6zVswm05M1OuBTJnPwao2bwFhTSJ/jI
3oM4qOfe1c1C81EcAym8jSHUPaVTy758izpFf1HcIHtVoqNowjcneZarCvrlzS/j4dJ6Snztpw3i
fmq30qOSXbMaV4zZoPGmomgD0ZREjmv/kqMO91Kb2CXMpfgtcUp0tBWtXoui1lbdQcM1dZPrBor4
K9No2idsrJAuMnp1G0CofKtabBFk+Hr7iV/5BhQs35iJqx96LDMfc7N/AULTfDHyb6Nd2Z8Mya5P
SR4gnWSqzZdqBEghW0b6iIgOWrp++9uzzPoLkC11M4a4iJuV+6IAPkPDtu7Ae7IX+vV2xBoWvvBf
VdAi/xz8UKcaFqjYZLzknVNu8WvLUZizspdEMsxTFTcDmttt9qLCmH7C+n0lDkrA2F5AYHyCyStf
RZXpVuQX7C7fi2KPmsRRcYZoLYplaOuPI1k6URJXbDr5KqP1psKIPnvDCC4hM3ztXKIVAy26dFFh
M9MrQfew2YDFQ9YTadlt4XbWSRxpa9fZ6kpn0O9wOxldRh4EY4K3Vi7aNRyf4CSKViCbwBSC9iyK
JkZE+ECq7kUUR2n4ZvPNv4nS0CaPjNfpoxaC73F77+AHnXSPk1q+Bi40Yt/FrqpLi0eAPltkJ9p7
7tSvUVjLZ8AK3V1Va16VEFX5IrIvooGoRxdxl0tlchNVYqOjchSYEBjKRsVwNcM9NjG9u2geQkd7
TPV7VWU7u7ELDAvLLTLm+dkcrOwcNJDlJrHg/CzJbKqmsJGZlYdN6LSIjptB9eArFlbgg/GCQlj8
RTYKZ4tuZn4QRTg6QOrV7C3XeyQptRYswdRMaQd3haYfqJq0x11ZrgGKF/EXUNTJHjq+tVPJfXwx
De2c2pLxrPuJdc0jA4DF1Kwe5F8DaMkjnzblyrROwY2IPXvajErsrongVeB3/6pbmog9Q6p/Fa2q
7P/pfLUGANOY4UPZj9Wtlwrg0pmN9B2oLp0v0a9Udl/1vjPfKqtHHyhVs0viaybKxkUMIq4bP7WF
fRdNey2+lIHmfC6rVN7YZWhc49zBgKUsUUtBF/YVOtIPCfGrbZitbWBDFznnpbL78FujABAzNLt6
cPTGO0mmFe2D2JefUVUpV+Ly1vhZzp3qR0PeCBiRHqLDOGgHYrY5qru5cXdMNMd53S2ELZV0FSVl
hjIuGlWXnDH1Yub+pnXV8FQiTv7nwNxGHM6XWngkgJ+R8d/IoyeHG3HcB/d4EVcLLZtKs4BOWFj6
cS6Kw6qjRP2OVzuYW3qKejf0yNjLZgd3e7mEYelnE3j5yfINaRsrmYotVWcdDPC+R7xuqoui6dbO
jJLhccDHZdPWcvXK2ygD/bGtr8yd72jzSL8r58XuIqakfWbs7s9mnek/4CQiFqkzztP7eGmTyIKk
4o3bsijKW6jW5UHXiu4U2LWBu6+bY0vQWOhjAVZl4IOZqebIYrmt+yX0+tco0KVfEkjL+YeSVEEq
LjN+DnH3zZck67NiVglqx8r47JtogzNF8R6gUNv7ZBIVlyU3PrdxaOwJB8QPNlQgMM6VQfyMgcx0
R/8LA/BXyIfST9XDBxl0EjNsJuGRZ+u/EpSR1aZ98bDmqOqntgGzjE5x9eLUrAmbtlAewG00wHNw
WIJ3ZW0IrrnuQVU1PKh6a5I0kGPc4pQmOYs9yypJASKBcG0iZF3wr3lSrM55SWPnszKE0lVvHYd7
gHxv6cflSRQbDeW51Aqboxq2CFMpzMuOTQ7ULats59WDkL4qOl++tkXuvgbl+EU1PPUmSuOEALdU
40E0dRTrHCiG+yhKfuvt6ziPn/RMdV/dkVxiZlTPuWZZr+6+dxPrS8incl/3cr236s77mqn7sivN
rzmILCxzivLQeV32GZu7dWsE9hPryAsmD9mtdCXE8z3IG03rK6u5bjoQZGSccdadmCz9HrGjgZcI
4TUt0H4Ju0MDMTXf8prXpUGlldqmMBtj12EpeGumDR1j2FR4I29EURwgYZvdqhG3LSyrz4Cd+GWv
KUA3YDi6InaX3bRpYyLFe7Yl7ZpaxfhEFOBzkwfD1yGYgB41fA50oJDci9XP4dgNX/syMNb9VB9M
9f/d3kZyaWnv2i7XAZ62rjwbwbe/rr/U/9v1/7u9+F216GBuO/pWT41w3bFgv+fdUN5VS1f35lSH
XEZ5FwdSFr9znWiCUGR1z6e6D+fy5UTOSnL2oco3UWyMiW3pFJW8o2ckf+pk7KOdVN8tzcTBPnSc
VVnCN/DyBympDQiTcL56pey8rcW7vmnRsdkkvZI9iE2v87yy9k1dKVWxVf1IvngFRDwGKVFAoV2+
1NNGFE1NgnQ/l5Ni07JcQ+vxr6OifimKM0Qd2nbnNADQtlTNV1rKMYPe2NsPObfrW4v9B4pkzpcI
PhOdKk+PjguXVO2tp8FsnW8aAnREC53uwbBtDEcj9FayWA7IvsImhnh8rHJpp6nO+AlFhm7fcFUh
ePoGLesofsNPgPO1RW1cccJ2bm6jkOiaro15xYPKXXsFN2LgOqBpO7Wq+5Na+mh2T4Y7wlFnNtcx
/AxyLosvcUBsWrS6tzYgK5jorXXUYz1HXKd274kVSXcEopuNenCwEYvGEU0XDe0YRMgtfcUUBF5M
2Jd7qUjaPYs/ZPG134Vef0VipPsUhDjBR03dPgRVqxzksE6Obh/rN99T8cSQ8vEt9uPfgA6T35zs
Ywd/knQddSysf+/4yey1vvFuRVZV92zaaDLTQz9DLnFqoKkTFakCsmHU+U2J4cUjmSxvOydrbqK9
aIbB0xbTyAEDNMRposmTHcg8XrJtdPcQ68BXrYofER3CIMLAGE1r5H6HD1p5M7wm2hdQa65RAqlC
6/XxYtkgi2HHm2cr6YJjhpTx2dED40jYIzs5w9idkqLvj5Ic5OdEyzD2cdvgElUuEk+dZV+ifMDr
tSRIEjSRuwvrWsaBQS53tpP1EF0RXUYAqn0kP5Fv49Bq7i5qT+gGgx1kxAENVLTt89hg9YO5c/8S
GMgjN/qqbXyCUl4mv1bkoNd+L2tvvW2j5Y3u6Se8Z9pVEQz91cWHCgnqNN4Ugx+ghIV+HN8mCB9u
PH6PKnvr4kf2mex1ha5NMHHtx+AZLOnvwJTH71KkfSfwC73c8AiUe7a6S2o+zm6n79vpCnaIfwc4
sByLh54FlTkg0gnE5HsGLlFt9G8OWAOWgEl3Rhu1fywxUp/U+EdE18qrYwwNUsi8AayM8kNSKQjJ
IN7X30LUWpiU94dUl4IXV3Ksm6XAphVG8L7eQrkz3O7Qxt3wWTdZOymK92JnvCnKkGbIBsj95wAA
4NbLu/YgzlLD6FhqnXJKLaXbEEvMTjCCQpaqEzLYcDDkcOvVXKUPCCKKJmLvXaU5HRGVH48szftE
6BPyA8t1RF1R2PDQSOCtExwDb0ZeY+VYS81bg4HlqXflBPkKbkmC3jZxyw6mx1RE0c7ZDnWGz+VU
VPUB0pJuZEdRdONSWcFODFeYPECSMy0WBdNGTX38nnJ9yM+9ExU4WLAnNksbsSfqcBqndaUCUepS
0Fj/w3kjglE5BPX/urYovvtpCx+BIzOh1bu65RTx+32Qj6ck/lwNvv/CmOuustAyjqoLt6JNtWfZ
sdy91vnSekx5zJaThY9mkR1ESZyka85z3STO1TCkA9JF481pKiiFdVp/anurWGmd5X2rPekFQpHz
U1eUXWozHKADvvaUVA1ogChvk4S/CWY8oA4Sfi+CMuSzU9WfJ7v7dWQ0+ZU491lGxP0KUaC4pkrh
75AzHVeRLhfX5YA4ygTrTzsdS56sttZy8wZEBufm6QriFNFwKbZmb62sriRn+fePfLi01EfwhVT3
LQajimDm9CPLBUQx7uQDya/wtLE7ybo0vYcBEdahOL5IrQ+FRLUedZQcH2NzGn2VDISB7ttzHUxf
LJVi+2ARKrhaMsYl/2HrPLob5aJt+4sYg3BIXUDJkmW7nN1huOwyOcMh/Po3oe679TVuR0PJlowJ
++y91lypCur/78P1OZK6x9tkvdmeQ4Kp7chFYwqyvvrvhe1923NNqxZ7MZIKsD3sLaPcJWBhgiGd
ae837e8E44Jbqe27Fs3Y32Q9v9g1i/Z27sLHcillgFRMPuhDCg3Tnoo7xwCqkgJxu51NOR4rVLUQ
HBM0+8RWnczchQmynsVHW02uZa42+4K17r0Ka5eOAd3r3GwVGutV8cy3i3163s5rZkFAMRchPsgU
fQu73PqqzfBGpZEZQcLB15S1GaX0c1X3Fvg+mgwMNIafaXYvYVlWX0aXfiqCLjVnSwT0qIZMU5KG
JUAtmCA9i6UYn8N27GCas4DYXp3suD7HBVbA7dWSCM9LKJfO215N87gg8xKm3Pbq3Fv5tVXER7b+
JiYe5V3eNo/ba6lw6DkBWqImT+7qXlWuKUlC3I/MJbnb7m03ahG9L7ranP49td0jDTUOUnJ8/v7U
v1dVu7APKYMob3vO7mJwk06H7xQ4qP/vff8+Rx2L205U1k246Lx3SUmlwon0OGVuzYgoZHii5drZ
dQbtrOKjwrOeaId8ARWzvbDdTA7UIF9Z39Mqytzs//2MFipf9VJDtvvfX/Oft5h2iods++X/fpsk
psOX9lwHf3/v9nKYp3zEf965WIriE4clAsNyMYKtv14ZWyyCOFj/84PbC38/cvuCcaGGe1eIl7/P
Gds3+Pfhs5uxC4b2oJ66uA/+z7/p37v/5/dq30UEt+Hvd1i3wnbvP192/XJ/v9P2yt8PHeriLgXs
ilX8YPaOeq7Wt21vCEVLm2e7u72y3czb5t/uCmcA3TD+dpkI3SrDuKfaIE5t6m67LGn8lgCLKMFq
FnXlp1l1Mww9NI1SPVlxuBxsd/iDLHcOcsCKavIl9YzoSGGRR+HCB3PH4RTn/XdbhO6emunsgDBN
Gj0JNGteUbbul6UQkZ0OntJyIgc0K8DhOy49xo50K6fNXlhnHjHhPYtOup7ksIPrMT+1YYO4eHjW
oolfhs0PInZ2lWp3sVP8lw2qJxo6u5zuViX0z7gaLwpTz7kiEnEGwVCvA79KYeiQ4fc94iNmmepm
50TRHto+U+7VlCVvTZ7RfROeBbUI8XLrU+MksUnl2e3f5zRCXLylGovTv5+K6OQFRQtyidxU5X57
AQ/aZ7/guGp6iZVzeeyaxy4X4/1IIdTbLSz0kiX5uCAZAV6W8kWiZ6UmZIWEHGIPmsGG7NBP3oTV
VLjoDc38KrWJBLD1Zs7Dh3bEx19UZzsaTVT/3FR0i308ZtNer2CNbc+VEBgOCylrNEz//3PDQiEB
0lQ/NKToVY4Z3hXrDTgKt7ab+94C15T3cHEmapj7Zb1JcqM+OrM9e9tDziDGfQqNAsNQ9/epf893
lnhNzN642Z5ylEaHSzYtxIV21W57brsx9FBnTASzcXvLf16AmGfM3d8P3p429Yr57lyVp+2Dt+fC
ePQstzeCfm6ZWK9fcnsxydTybFoACNenTNrqV9tWgjGK04eq3lUYgu97TUsemJn/TEkTnkbNuAVE
nl8mwqrutxtngfUP1src/3sun2VJiBtk/kxVUgVLY2iQeT3cZGZm3tPsN//+7JBYu6UKST+K+44U
LYdFW5iTMbSYtXP4+5iEpGbfVrnw0fnyelyb+nktntPOuVtcqgO5NMyKmkHcu26m3JnJOVofGEn6
PzeT2b4PdC1vZpGvy0L8PqT/Icz4974pg3KUL5x6t19kq5VFdkVyT+DdcK2rOfi7Ry11EqE17j2o
yN1d1RbRg6BJ9qCn1WMdRtN5e9t2Q0mme8QC1cft4fZeDcp6YDYox7ef2p7DUZFjSchuWcNNvqtG
7n1eGu49XO7lxjCGjyhsoYSsz+t2IUmSSr0wdXD+b2+DgHlich/fbu+g8rtXE804Jwv7XzUn/VGJ
XOses6h9T4JYs9NihyyDabHvtxe0HrinWjOc2R5uLwBMEdcmp2AkeUOBHBv3jJINw5cJ599Mmpd/
743pnRJm1tmHXG/SvTOjmABnGT/UuCEC4lmynWFDRvPtvgn3hmtADoff8gDqOXkQfYc31MjoH0z0
Qx0jJ1RozTLZbqhdFtKySPPUl4lqo46Iw1MICwlXUl8IePh/7q0P4eu9lj1ZfmRruOjv1miVkHDo
m+0ecc0F8+ubfnUJDauEcbu33YybUHK9YVGLcHJ7EnTtcHB1Jt5TCvClmp/iv8KrVeetUna3b6q+
0GbpWcWuxod/N9TIWB22x8XmepCieBWr8WhYnTTt+hXIJsJ5ZG3+I7MB7AYNkqYA3N2b7UZv+mkh
4Khd+Rv/e1fP3a8k02FgdCXYx+1lKRccotvdFOwMyP8sZcwBOJ+hHZS9v1vMmYkgyeCMpI7FCHHb
in9fBvZyXrsyB9gnxB3gMMO+IHbKbChY7IY/8yC+Q2gRedUcJuK/AlN7jMh1vKkG+WazWc8JcWD7
XhMf8Szc3bSqajN+TeWeOeMUu+3v/be1t3vbf4AZVrwTEdtKISXtrA560GaROPYEtd1YRlWfLBYJ
WZO2nqIOh1FYzzl/tWlOOPQxdaj8h9kFtJaa3AFIvyhmkLaYmFdTWrkqru31n7XdK4A27BqwIFx3
pXbTQbaIGotBl1FD4svy6fKfDYNFme1muR0IRVvzFaUI6ffTcGti80sUsbIzzEs1ttNNF1vj3xtD
JNNNqK9brpg/Ck1vbrD8Njdu2QAd3+6Wjiu13XZ3i17d7m03mR02qJ1caBirdr5a41hqo8GgQ9Hx
f+5YtWuXp6QABLB6RNc/c7vZ/uB/D4fCgCyjkZsZrh6mZdUobpuj2jyn291+oeFVFvYc/PvPbPvp
v4fbPVcbibfCwMvJu4ITyI2xyv7+3ZiDiA+DMM/Zqr3f9oPtJlkfjow49kvSXban6tAk3CFyqEa2
WAO5JRpYiuT/K6vqV651LemjRokHbHWN/b1rD/p4yoB8YZJnm658iEYQY7DdbA/TBAqxlig/LSXl
eCYYsveWzpakoijpdLadKjCI6eqrafaigmjdmHzqQHUaVjG6Gh7o/Xy7+fSk1StYl3qE3NiKwDms
9DOj851eSHyj2W1RNbEHo4xB6VLHFwstzG0UDj7z9s4b5+JaaFwiSrcxAxfK6lltep9TRs0Inc5i
3QwncAPr0nZRH3Df68dlJEHIcsiktV/7ti/3giEMKvZBksXSRfukJ4hSlJ4iC+YjyAQDLricNNI7
oWuWP2uzsguVnlgYqe9h/4OnW54NkZ/KuqZ/RyRR0on3ZmzILJzzPfilZGdi9Kv64RJHrepxccSZ
HFdV0GHIiIcL4Ff0JCkjXUVl9BqlNFXwUvlA2ZL92KwZ0b2BCpcWBcNpf6n1kXxjpwtqEBWdQ69R
Tj+dzYZxpEtUCj+/SPcSzVnqJwRshWWqwjUlojTRaFdLFfCtkULHJzSzkT9piCNbRUnlT4vpHEJY
N0rdH3s9ZiPAoUuExZYWMV7xbhToYsYX11lblwRBUo913zaX7vXcommwY2zrVGYHQ5kxAivo/YdR
OVBRLD7zxw+K53jnzPj3a8XKYBMh03EWak+BN8cBj4Z8kz88Kt35mDkPEwikIxNP9YKYlvQMhwQG
teQfXePSxTM/RACDnchRydoaBMwpXE+x8tOHZMu00+26B+mp1d/m8fLH5EW/7LhQNiyyFTu8Vvrw
1RTQkXQOUV8bJWFN88i8MbZJzFFTEdAQvVRZRwKuhU8MB3eQ004wBKbwJVNz3+pXpAisZW/S+9eQ
60UA5dUjl5l80IIRjsNnWY2bwIRYpI8qZ4boZd4OjbIvoi58mCGuL43zu85J1YvU6HOWyr53WAiO
mgzWAlBaRnxGK7c33fhbgcPqVRPZxNq0vLkNDQsakJryxyYiEa6RkZwMjU6em6oPEBcc35jzIIzl
06w5e4JwkY/ESLEUoTJtZYWkZF9Zow37pZmGYI7zeq84L7FSlp6ZFuGuzUv6M7Lcm5ZSXZaYXzj2
dAYTTbuLprQHTTmfBvWTlX/su7Mtd0P72GVEtbbkddHP31lu/a71EjwLgCTHIPS4ly8ocg1gR2ns
k+JZeFSDmr/AX/VcAlO9fp4KL7XjoykU1ZMgu6xUvAASawQiSTBfOfVRowZlSvqKAzFU1YajZkQm
r82vkSs/w6hpgTpV3+nytugZ8LU8/kKcWwSd/kyE4rNEL8nUBVrqeHZBpq6zjX4anIBe2zQPNi0z
RMBWqP/QvgFhYr2no3mtJob2uXsROm8rtPHWUKn+OaenO0nqcF93l3AZCJAt5wPxvBbpsmV8nH+T
nE2/+ikrhw9tIFBe7ed7kVL5D8uK661oBBKNzqBPcIYugUwOaIYBG0bsE35bDQDB0k/JRvLamlBg
xVBO9USRFQut8fsD214NcpuGP5ECZ6Pet4UZPpBt2O8Y7aT+1NjP1lQERjlwIlDA0Ob5Gxn3eaC5
DLy7tk+8rite0YticuxZQ09ZQl4S6k2rJUh4zYlFGT3tOiV/Aeb/ADrN8bpXaUGga5IM3/14chL9
u1Ky7yLRv7rGICywhcyvsoaiw30ox2HeOwXDgkRDy+7k6IjiOXrT6IJOBbC/ca4e1bS5NmujqpzX
Qewfo7OJXhj5wjFS2U4KD+5du5sUa7U713cyTr2ksuiWrELdJppOlcZFoUAjZAHvg/XCWdOK/FQ7
tUVyZyPE8Oq8uhZZ9VMY9qlprM8uYeE1ifvYyYtAqPkRoQr9oLAnr2UM8dU7401PmlkEqjpoUKDv
BiOFyDPKLLAU0uh1pZ89xSynIDSULweyURxKhOiJsROESum9bR3mqX0i5o0xdCEOdAEO5kInMy6f
y0ndC1K9905soR9Gs5KY7GZK9eaqVXoj/Sh2VobYL2nE0Mbzl3np8wD+zFPcLl/VZL3q1fwgLV8v
rGZvRdPtApozsyDPdeRPapZ1W4GxdqoOzmClM1ET3SkLQ2Ta1mFMlMBJyLp/n5P6w43yJ6seLpOF
plEdX+I+P3ZocLKJfSLtuz1INtA08hIDDkTQBhitzc0gq1mBK21gtByfUOXN/Nh01UgTd4YZBx8a
aADZFZH5MffTB9nUhWfnynPnALLpE/29K7KvEZye0Uzv+Mv+INtFF2scFpmcBlE8zdjI/VytftUD
8PIEDpPMUFSzPR4FIWKHijEAmj+D3lG3HBhAAlPrTtEwPJBpRIagQ3987O0/nehAU3CFJWObqPdS
gPwFoOwpYiTyUi3BNuUXvS8fMtA8nraM5k647mGy3NN70QHogzZ0qiazh7efIZafkUfE5GiSxn4m
FKO64htGwmeDTdc5IuuQzg5d4d78Uov+kqnj28CXYun3miDCgPSZv7itcubM94i4rPaGwWbTR1eN
ZPrK1A99Oh6nKtx3x24s9x2bhZMEK39mh5PHbC+h/h9BAdv1NaFLdezJU1M7gsUm95JVsD4HI2Oe
Uu7HhKN3dMI/eU6EcoY+rZzaV2voL7rb3w9O7pPn8FD30YdZsG7EQkZ0w5i/23jq4ZNW0mc0Q8qD
IPpzYd9gIgA2vqRsaLWRimbaOYaKwHg4CNYZJ5fVclVciR5tqQMSlV4Vh8vwavU0lZfcmTw4PHd5
OnVeY0MEVAWCI6OInior/1P3U+sVfT4GjTuQGInpsI3Vk1TdX7ZBETnHkLPLSJ6Njiq7HsKPoee4
WwZ9bwHztjt5a9C9g5ySBSDuLCVnGtqEoETRToHcfYVBiNApooVm0DtspcFGttmMRJ4snNC1Ihh0
28Xw7zieTMciKB67AkaUzBR1rxswG7o2+UUAfB/CtucCRyX54H6r0zBcNEBkrMbMoxP2T4qYwW66
w4foIY3PSoLuZfhoO3cfSZCiXUJGsZu5QU6LoGXAkSOMD0pV4eChCGtE6jcRHYFBVQs61tmxWKRz
ImTy1U6A93AFH2T9rfXUxvPI4VnB10mTi1AqEuZGGIopu0uT/NI4/QS4k1A1kd+zJM0lSqofQkZj
T2gDYyXjOewcgkrK3xrkOmdpcUloJIKFiUM+Z3k7RM3ZoliM+vIqXYaG5IuAurrFQPRCrf3iMLTw
zWjNitCnr9lkBZA5cro6Lpcaaw4yZ1gTBrmaWwRIpR0c1eY10xuOjtG32kW9M2UxUYznmSccajAr
R7cRJT+SfnZ/NquVkGVO8N6m8dmsxp2mmxOFFaEZiQ3bwRrulXGqT4mS3RsRBTmZtKVulgeDzlTT
LCMFbSwPmLSNzioCGkLPVhz9hm8FOzVDsxdrDUcAO43yQ9PvM6myU2gZE8nAPdPKa1GDMQNxL7wc
te1xMaM26CBiumPqp4t52w4u2tThj6ncELV8SQhmLWlCA3xEe5fVO6yM96kUYq+WzTuQhZuhXCA+
Vyui+aMRBFdProZZv4qfa2FTCaGBcmgSeI0aUXdWCZhJJOilc0C0ZBINaY9+amHusWZcIeZnOoCA
lONMZrul74UxP+mqdWlSjsCYLZwJQiWYSv4x7VAGeQ9xuNjFmnVIrOljmW5QzjznKFI9ckGaXaGx
nYgSv+LEQDaysF638Cr189qCN18VyHyrts2HHvKmd2dF21sEHnmuqTyKSuwlgNv1JFV5cFCxQs0I
qA8rXY70j4wTm2KcQQe+y9j4rVvKvA91CSwZCylEQ5aneQ7ejorQdNn7KwXvAIUJsYkx/hVq/D6J
YSRlxo9h9aVnTbT7TahJnDdpIZrgBXX1IXFUHaqcHWSknHqKy15im/onDZc/ZCjXZ5kxtdYZ3M9E
FWW69gtgXxEglcFAaWiBmlXm+gO7hB5xoOsM9p3sIEy4tNo0HW1NOtQBae2Dmuugp/RvqdaAo+7P
SsLeVrXC6/L6Oc1L7EjWDWDMYKmon8feJdWXJoVn5fFhJHEcaudytZCw1+J71tyvuljSACFbzW46
PNjl+G534xck0eMyz76lax/VlJjQkkcQvZgvwqk14ZOMpc8cRK3Fo8zsh6FzsGWkxa10BgYojcog
231PzZ5E+8J4Cvtfg1BBdcMQJUGMxB3VDoMpLm9zU1yEZnHoRj15TswxWtW+q1l1yKocgzhR7wkc
edYlqZjuUO6jeP4Vh6ZEC2g/MFAhwCUNYTYvb477y7EURCL6yuIr+snv+5QCmwITfF0UpHoVzFBs
iTn3ZDswb4gPSl3elvkz2DyXYWd4ZJ/02zo2dlOqsRKTGm/Vk3Kn6JbhOzddBLCTph/aBbLB3QHN
SWnvxkZ9U/KcUcugH8IJ5t4UEoaXg0Fr7MGPZP8VN0jvTeNEfdGVOQXGaHsmVSWrr/FOzU5U0ibU
4ZyUqsT1tUpafAx5CLmr+CHa3LIxNN9x0u/Zjt9i5pTzPBS+ImEDpq4+n+z5tRJJvgv1Qy4YSJf4
UPGgRjuLHJhKDG9ZGa0dalb+Ycp/zbVanwsCs5JWo9NKXp1ySDGRzlb2PE1cvU1Svff1SMkhrZ4x
Ycd4OCYk2rVdGMrfdUhGRhbX1z6K9wZBInt3ns51pv/OFQy7cQr5feUNNf0XiqRnBuLVXkGj4jUc
8TtXsVkbuhxK49hdy3nvQgGeZ9rt6LmaIMwi6GwVtsAGJ0LOVCvt8P7lIb2QJPmuwvyi2gpQ87Qm
WSg0GT0l3TEGsOEhWrK9ttK/RwPsVP6sWXZ5iCrtw9aUo71M9E9c1DxG/V1VoE7hdX/Dm/mkoh73
jR5fF5DDkH2zzCcNFgrBctfGRLjeT1xNORQxHJafSGKQfssf8i2voUvEcsI5SiPovJD2i6tN57kF
RgJnjix5o72Trfgs+WeBRHlIMlc/KGvkclzPl9xUob4n5bBPEtZpKrV/XY8vHKPIQBDVr6dDa9dG
84GfYwo+RIBv4xOxQs+ZpisBCViHF4ykoTc2Ieqhb3d6bRzjld72k10MVJsIU80FxRnR1Vgnznnm
skzlFBUaFLwcm4hs6fU2LfKad9XSPxoNLVWBZoKG7a+KjeeVo/Gg5BktQ2G8SeaWWjTKgPSflafi
RpfYFE/RYh21nAJdRITycXaiAoC0xxrW0WG3NoOB0BiSMA2rezeOHuo/nHhDJj8jzsoplg+5YKVm
tfhp0pFYFKG+xS1BDbNekQc1PgEgzfdouO5TW14YK2D0U/KryKM+YBF4GVdy62w8ap9R6XzaQ/fS
qeyYmflC9sWjbpWBiMgpJAIYCjhBsvNN13K0YOtCIX7sDPVt6M3fii3pK6N06wyy61KVZkzK9d9e
EgPHhDw1wzVr4IBzAkAGt8KbtfdwXbw6SnRZIBWC1L5kurXQuOu+6mbaN7bykhNJ7NmxMfpjReGt
mqgZQvYWqpihrFys4kL1TJHfVGH/uxRYKOJhAUqJ/KkdHu1cnI3C6nxdGaipSuT3KoDqKVWUQKz5
vIOr7bCCE0WfVl9xER8BV9y0SbxXM/M7dlr6VC1TQJJUiVJMDvpcXzOLQNG2yU+1JDJ1UOsdqvDP
TOuQi+okdJvJLs0YPKc9+rewBBxs7vgK5yG+s5MSkfB4KRUNvpOlxR6mx3A0foU9Foow/FlK5Ukn
SmiyqvhJyT5gJpbmovtKpKLGGvXrDHssMHrtyx76k+4mj9XIZB0H4Hcfrhs7zj9mTb5mJb5q0hag
X1X8zcl4nbPxtkqR54XRJyXEJ8GqsWdXcm/W88dQr748lQu5UrgoApcK9riO2o7afO1UTgemeHFg
zLRm1UQnAF6nmxB/uCaJFFlXXoqcOKXK/FU4o2CCrrwv0XhRGxDSbnmrcwoXtnPoq8rxixHIXdnv
kjF5S/JW+D+NWX+ZRv47rGu0lnr1UEBr7O2Ck4vVkrZk9uDxzks57kLy41E54dXW6jM+o0ddkYjT
cf7isjjOI1jCmGzQNFVp6g2lZG9Ec74II1CZqcLgivCClKOv+v0ypSQlJtl+iewzDspPSzQf+bLc
SThfjNWsW46QVyuD1qYMgVtWaDCd6KC3qW+PA4JjhbSodLliXrqBWrscGtPYmeANuP5o5FHmvqNz
dMlFlUcyHaDoIwOfnAHIOn9Ubbi/JpvmjU0/xTOo6NiLy1sjfxlEFhCget/G/VssGYGvu+AyEzGF
sETdRxY7Cv6J65KHBzrib6HdX+nc3oWA8lkl4EPLG21HCtE5F8VjH+vvxWQJFnoxZS1+KseF8iR6
Loxl8rhJBSKVpgzN4/rIauyRUO23uk+/WP0+4QLtT2DzyVRewgDfy5tZX9o6fKc8QI8RU6KENOov
CoOcViNsZZjNbOcU+hGVEW29dDYoGZqIfEjlUtm1cmWt+ToV9HaXwd6Tl10GlWmNrOknd18soGgW
kWfHsr0tK4UBAb9g52TKF+teb8YLIZLQOU6Lgm+yAFlJSFY0OdGNTEYWjZATmO0rfp2axBbP5mHu
Cu1GyZlgNTgRmETYLNScWMWeoR3m2W1O2OMSr53JYJo0o/ilzB3QeDvrDtvDv8+BoU85Lrs8DGws
HID4a51rVU/YuF1UZBms6U/TmyMSYNwEWFj2NPuNO58qG0s6JqcPiz6yJtCf2sagHPl79otGoTqI
kE4fEHuWNi9L3nYHSYXejlzDZEsDMukfyRf+HPp8dXZx9VmU8SQ06R7s8Mcms9Ofc+0THRnXmg65
W6qKiJzj/F0ZAKpWBqW9NWp/wtLhoKHCLsLwt5GKwadF5ARgA4RrAHFWS/4mi9OS09wk41qyxco5
ttHwhfZX7OpfskO+PXMSDofwBIkZQDodq97VX90M6Le5r2fltlk/LlknMIaFfGqEfO86L/DzwB6W
JEsspS/n9LKo1q+ivqtTIb00Hx/LiOlz7jintha0NO27TMdNbjvf7WQC8Y+a+9nMH9J1dOAqBW3D
qT0LNRr9rjU4IlxS4HGV3ZCPUQZN1EzM8PuA4nrksDZOpRQE6pis3o5GFAtgEyg7VAsigWbXMFEz
w4bQGLW71Kzv2lS+TcUatDil8hAaxc+YLN1tD2kjor2tmqyUjcjlAjsbzAcMY+fG6lsy27du9KN3
BjPZljw0hwVnnTglp8f0sRhfQiOBLuSwRosjI/KwWHtTD8thqibfcVPWzrY5esxUD2miaq+Zy9ka
diyrW1osU0E+lJacxUD3xZLiyhr7yVKL165w8p3SigShRfQGYwQLu6MfcDOpPkIPToOr6NAmdojO
IU2qwV/bnjupY1bX+R/r67R1UQiGNLPsQJApP6WfDWZhe9WxPhec/MVIqzKUDFdAqGBxZ+I+9hNr
OIXcJafMHT+zLA1Hk3zScoCAqgHyRVY1sioaVmb9naUN7JdyPOYzfWYtN92TLk590Q/eHDGY6haa
T7adfQ40+bjaVIpXInro8io+RalcC2j93cTi4tGtjMCdTO29WhQMVnTzd7WOnsKPhg6Lr2UKtWt/
6ehZIpNtbyKsgQPFyENosVeWFc3OQcV3Iq8Sf52PRqXeuaUJJX1m7GGtiTVDQ8cvWYaReRk7DGSE
7NDGUCoo77ypzYaHhsz0oCPeaAXyn+nL30Zm4+cDfZsJooY20taklqpPqWwgfnBFiBsR+s2QqLf9
qO4LakpvtnFOJwuJ5UK9c2thHIQ6NHsIkaelSW3PyspdrBPYskRcHKJIdOeRfnvmIHBPs+nFKhGZ
qv0zUzP+/+WC9IeObJh06U1e0VZn3QqnNrWIXpF7WAxQJJoyufQ289OmpWlfG5OCKRYeZO4Wu6U3
uBiP3RuInl1prvVnhTVukScz40yaJ9VLaS3G0dYr1Myimm9Et86EWuQ0xG+g4bOzlro2J08c78ZO
xOwWyigwYHc0AjnQWGZZ5kuRt4Vva2Xog1wp0XLieq1Tn8i2EgDUekje5RMfkc0cwkbemr4QYs1T
aC6mSF97i20bar11TJMMAROHPTafl9biL25MPhI/EZ2YyOK0xkjGcuSr6ZoIi7PiAupzOkfVg0oL
hT2q9EL+K7s468B9dy3LPT5bq+c9QSOSqTNVls2sZ2c5deWnkTwKFu7ECxdErA6iPDAsNmDE7F15
W8WEt+CV/VQt0f8q9HAn0/nVGHFdSls+dyFeT2RA7aEkiIZTdH83JQtvUn4EKUG0daLftWENge0M
NxEzVBqHrg4YJZppm1v1N/xmNtGc3kt1UAifdnDASIfYjRJjQlOjp9Xp0OmEjQwkbJbsyWYIbo0D
Cdd/fSvmntPNVOonQCXVQllhss+JWvueIvNT1X/ktHyDniHcAlC42dwvnaVCxgnpQ4efwLf4aaFb
ezXHQcHIEHpNh8mEvocyyuvIjNkixSeN5a6LlXe3Fc5u0FoC15KsumXyZ+/yxSEdTzDTYezlqxqV
DusczL1UrKxrD4B9hA8TIwu4bJ9SI5xvrFBltsHSR5RIcuyomvYKLHh0yI+9kqv71rmHcUFhqM4v
ctKOS6fSFZ7a514yEbHG3tejsvOn0dUoFPOFbx/dxl3/nluMyIwfXSb3Dqt9FsFcFaWckBqxHBgm
BtCxq1CzH1t843cReSRKRZg14U7B2CnfbSXfjYhcrzy8zQa0lWL4Hh0a+nVKCx515VNPU4C8Nxfu
b2nR/DCeZcjyMIXesMOg86ms7rXYns+TTXRBkaYPiqih55szu9xSV16FFCXQJGs+e2Xid3X5RzXG
371UqVis8ahx7jms0O2xyn+j3SC9Evop815Wxrrd/uIvStmr4pT2i5kfYhC4iA2DTEmPhUqgcxsa
903npjdVx75tNEHERvbm2kUeyBBca1xzF/fjeK2dnYF6NnAmQdrG8DnP1R1X2JQq2PBEjX2urUp0
IPV+TlfDbs+6g9A2BPJL/Z1ismKpkD7qqhv6cUPrNa7MhHs0TvKoGu5KC2eu8kWvffxQoiPTVxW0
k7jKjjHbMpVftr2yWQRLo7ZDWCf5r2jqcojcpbtL1huT7luBkvZme8rKG6KM6DzUmcVf260RNOF0
LJA/osnVOZcSrO4oLhT/Vs5B3XAeDmvtKR2SlP1Afe3ASwSartt+ZBwdyzIDsbivURILXG70tKuu
GHdtyEKmGPFBpF47Vc2pmbonadfLQU+NZCfb/DohGWN2zHTOaPPmwMFDsLEzZHCEJ2a1TOIo4TjH
4tIHU0F3eGe03XCVtfMrL9mg5ZJ7Ra21197tazK89w4XfaeGydIz3oA6dteGM01+2ox9PP0eBw2K
uM1YPh20F8NCWVh3H3UDyQVHF6VQsXNb+65gIhbUi+h8itZdiHVQMmKFmbMGbYx/0nYOQkv2xBfe
ZO0w7QF/o1wMr+4S3UYWaxWWZftMr2N/VDL6Mdp4o5E/QJEz/eGUCzzKdu41o31ohow2jBW95DPz
T/H/GDvP5raVdM9/lVPn9WIucrh1z1QtM0VSpLLtNyjJkpFDIwOffn9o+Vi2Z3Z2q1QodEATYmh0
P88/8FwKUJCulPHbgH9w7BvadWQZ3arJs2CjpDgjCM395lhgNLPmcWg6f2Eig7x0RnXp1CPzszG9
moO7qwxssuNvjs0XdMrSr2KAW6s6DWs/BROjfAwOvVE+VAlgioYvl17fw+M4eBUIn8AP135UoeLR
6gvHM7/OjBMW4qiT1J5uLH3dOeogr1PyL+susPcekJ8riIoP2mwzHpQK2faCN8AxX+sUsiU8ooLg
62bwXURt4vTes8lT6w4eRWiBXNnFeO4MsgeW6X8OLyBQmFWWfj+tWx3ofledxjZJt8Ay9mPnn7EL
gfpCLCLRBqA6DmMG4/iU5dZbNQ0n02zPrFKRLQ4PiU8Pvp0KgKB6k5gt3+55dUYe5WzHoclyts6I
nBg7YTV7bcAHPRvulHHSTi1YIB0c8KaIdlnFErfxjDc9MdpFbtdPStFMxLkSHga8bzrMTAHoqXLD
Q0MujZjbs242zVHDLDYO3XGjNI23qqdi6Zkh35boJkWZYRkw1xfVFlmlPZhJHuWJqsPvL7+kNnZi
/mDgOK28BVb7nJjJS1OFE99+fdsLPhczwrwQv/WNPdVfAoMgZBzPdPqYDJqBx5NeuMHSRKKMCAMZ
W4u3uau6DcAnZtiruIkf+PxvnZeqrLxVQLyAMC1B/9pTF0rPtsoK3oZ6uK11561Mmyd3rO/IQvhL
PVbQyXcwzvJQlBI+2wFTm9E75FEVXINtE0g2lgfuos0mwZZfJevs+MYBobQXze/dpcjBic3ZrLyB
ns9OLV1hu7PvBhvxh6vRGLcOv6A8KLYZE7dvK5+MNvqGuFlO5FkM20IF1gb9Pazecqd+wmeKaHRe
nIW50XyenMzpqCt7u8zsUD/OX/TEBZs+rFs3AlKnmiW+DPBOy9l+RhkB2Pnaq6O/kdB01+HknQYg
aatcQxoB6HUkVDC9Xng1WJO2iKPwVBYKrpVGdrRhqyW5yLbNaKlrYHMWq4t+2eb2VuuHALWxUmDB
Im51BkZhjZ9/Yl5VbEoDGJ24O4YQrz3RMMNvxzJ+Cwsxi041eyNX+L9x5TRtojgsb9mEzR5oY/+o
TaF3ILKxHGq8x10r0taDk9+HZXUxWowgkKnmNqJVn4F1dYmWw/e2TnbCVkiQLl9Go4pxlZEc0dS7
Af6N6N9QkrEaSGIMmDuBnNqKRinXfXluJlU75Fm36XMlWImERVlZ74pcY91KTDjKIz69IV+74XSK
MiYgPxT5Wi2bq8DFuD1QsV0AcaR5Sr32UgW6cvcpHap11dUsAZrgomgs+vu8eA1I6IkYM0ovUKKV
MurPdiPOptrsMi8d143GejdtEpt4kAFZKEWRxe8vTWC8lOYhMJg18Ql0SId988A4FKYFzb3z3vBI
eSb4ZQr3kQzKdsAGDk7LwWBTGgYsI4ZAP0NYOYe9eo76FrSHti+DNNtohAfszL4MujdDeViOlgIj
xRGsa1npT/UQ3YOwZDmKDpXVdBA1cvs6n4w734hvTeaUjeu026Satl6pXfk8ySGLLtuCBBnWlOs4
JhqJY2ccVQtdDMYKGCUlN2CxU4KLqTOi5nC5oyLcjp22cZqGVQnBRg/PgkWppEdzqF79uHtNanIV
8bTQxG0q2pYfDZQ/v/ikh/ZrNFhvbVeg16+vDDUtt4jfky8bEVYQ7Nrt8IWQLAn7Mq8Inilno5ju
Q8t5jJ1hp+rGXoQsVZVGPyK/A93DBKPT8kC0arddHL9pprIWaskDA2mIzjM3luAJq/YvVY5sYPJi
GiY+bMmeoO6N7RCJS5viafK9VTVO5jZstAcPH1YhvM9hOyPio/Co9AApANrhApENRyvD97TQCXBn
7oOKilvrF2cEjzqQV92d6IjFNAFk2MKxTxDHMLTzy9sMIsPCm8Zj3nqraLJwUaILGZOjgU4KaVZ3
Y7nVrWFlz1WNV5miOmjtA0hTu3vPJLxseNAKLPeubzQWbNaKKZcMNBoJwHDNhwSDTugmyItZRvWc
q+1KAaUqcA0dIv1saw6eoegGxsTc29LfzY888gJPU55YCzPM4aZD9fGFdSOM+tqqBndJrpFtN6Z1
C0UYl7S163UOpqd3QT4OzUFvyQYHpFMq5StKDlg9Eltd9BUKkuBSdYePtidfnqYa+1JnTwieuTHS
Sp5r07bV2sdMJQSGKtLMSN8qELtrz2ZRwkKxh60ypwHRk4qQnVCDkeAAq1+//iJcbdNW5rF1HPRQ
SpwhE+ZsBC2cgoBm25z60mxOWhG1JwIQE2m9XtkBH+kXtVIO+6w2y9vYVJJbttXzuawoaviP6BTx
2LR9tCD9MNCWlaXW2+/NdFSGbo2toTjLKuAA5CEs8/PHIHEfxMzj7rC2prq8JQ4jboGL3ZUq4h2y
ysDe9Vp46u69w9wrxcB0w92Gq4+BCKTD0u91ZS/7AbYebgaBff08qjzALdmFECpJW3Nnsq6262YJ
ws5CxuXvujRylxqiPmfZA+2uEbRLTEDbSvqzOXTfD+ztblwz769+qzdZGyCl05PQ+ru/JmxULMwj
eVL9+qM6xVrtOgBhJAeV9WkxYj0VWhf2IptSF/4lxtPzXvgAp4qyb65k0faKZPaAm9bRELf3XhWk
B10QS8yDvuXJ0bg3eCAsU+g3zTJ3hlOvMvnKS8fKq5cBYL29LMapF28hNpir94EDvz/iVUjQbH7Z
KkV1LtHeu8qXcr3yiayLeZKv1EdYNk6+GxCQoHvfimzHdlpZymIE8/TUe/pDJhTuQ1XPhtDqOzmO
xpWEMipxlANZOaA+kXv+RrY2sbUcwfTCqkmLG3mwUlFtkoqfFlJZYbhs7QKtiz6rl7IZRHNxwwtG
uwoPZmbxuU8WTSGoK5JaH+Mk9TiwH8i3BCn0TdMY0ZkQe7gp+iG9kIKfkQNleYNEnbMqgqi7TZDU
XNWoKtyNlbCXPuybe9Ze1TLo7fSxIfrG787qn8IJPTsntZxP+WDli1Rpiy9mVb5hKgtdssqf3C7O
vg5lDm0wNl7zCSB76hbfmoEVRUZOhQxHsezUkoljUi/+wIpmUR2JVgHJzVChMe0Y+AHWxCx3OnpP
xTYkF/JGIuJgNJN4TSvnxgHh/xL18Wc3D6tnlT0Bq7fa+6yTu10kcTpuojLAGsXTxA1m8uhqpg5T
0Gy4LOuCpIRSOSksfjohbmSDFmgOk4RfrmVRNlQRwaE4SBWWOwz13q8MhrUNxGwli808QOHo7rob
XBT1frwGXs8F8GnyaFYvinA5VY66UQwNFeK5jxzfIye4HYTVvd+qbMhrv93mNTkt2UWOPygqOP8u
JN9fCPBsMNJ3U5dgF0kK9IxbULZrhRVjCVqGJ35myrpRhvgOEYNoWWlW8yVLlWvdKvuAHPHN5Prh
N5FZzwC8vafe1l0skBtos72TElXxxEHJC+Pg6L27YfPa8fvPdPLiRvep97tPVoGUS2itYQ/wAU3J
dJM7pf15sPViGQT9dOtpUbHx7Ay5nazurkD3u1tcm/0ztqb1yhCJ+giiMEYwKbwINbnNJ12/NsoM
oQXD7klNkAtsk1Bc88UhURQUyXXC1mlroLVwShIz3bYClZQ0J8GVJf14Siyj2Ro5qILcJPnfmlp2
0tpR36JsE5w0T7e3/FCcY5JABCiYcPmVXeWATrYl1P6dYcXhDasRlnSaY38N0it0JezXhn34om6C
8VZ2jaxJISrzd9ehq3/rakBzvlXx+N52jcXs2yZ3oKfiI95n295H2xS1ZcIZso6A57YTZR+ue+xC
V2WlkvXz+5tMr3FWjv1prUdTfyMP2Ms6SwM5iY0sanM/rYOJGxiltS2Z2jDujollo+oT7PVIDO/X
hTFBZVf3qyuS4K8Tbn4IVRHpB+t/aUoP2Rt4SuwG3V2BiwoYyx4yMLyEGwNV4RWgnWEt6/rC9W9Y
3YPRR3GTnBD9ZJ3TG6t+RJ5JlvrQz66RKNvJkhwIfpq3i3HPA87MGPJgmZaPcTO/oY868JwVqVxb
37c/+pH/WOlI251lVem5OZJu1a6osFAf0rRZqXoPuoIASrNRYpPPDjvIcA0bET6mMiXEsvT67PBY
AAgwVxKbTJbv5VpUCPARx33vKYsI5xNqmg8fQ8iGwgqas01KHc1pFxmYvj5r/qjuZOA+V1Jugi/m
/6UysGx1p2iE+OWFsqM8yAZ4qKSD54unqQQ+nnj2Ppg3oCKsjOuO+M85yASwFlQDvxA1rEnyWMVF
LxGqsCb4OEVLwtFw8rdcL7ybKIB44wni6bI+c7w75D7UO29e7goBLUYJW/rnxaEoUYWyRtym/TEX
a1nfhuyI+rZ8IovjIE40YK8ak7rMLCxntbBXDrXDt2khT5sR59J86JAyt5SDrKrihFZZfj+VtR/t
nQdxLc2Ub7/Vy+JvdZbuavtMJOveJYaK79V4CPXx+0FV65uo5X+dTPDiWehYn7QY8oFaJuUXknav
llnaz4qTPzaa1uxN2zC3rhaHay8zUP1AA/7RLDTSZzA8ct1lPg00dJmqNHrC8RJTYyZMUBnKujbG
g4vKlj/GxgpUOPNfPlyPQmRvY4moZ1vrnwKrVkGQFi479l656p92utYhK6qSul+ovRHs/Cxna91A
7XL17Ln0tM/4kyu3CGYXh1xHZjByJgAJQ7sRWZk+dSpJtFFJtY0CheuL7S8ZIFu3T10VlFeaqNKN
CkFsX7RB9uiO455gZP6s9UYB68n3D1nYxbe+GXyTLzfpLp+gGIqzU2TdtR+QZRjmC+b7AEFJTisG
G5jbgblFTvIlRpL0JA9GPrQnYbbAay0XiQOFXboAIHky9MgcFrIPXM75FJg2HDjz8L34YwjZPSvL
pyxLi93H0KkBLNhUumbdCqgBwzDt0W3xrmUpTyCgOR2y97IYV6BYgKfue7e+dkgINvuaCAjoMDVa
FkKpnsaOvGqcm+KzM5G3joa0fi7S7AmYR/8Vi+ZTy3r0re5sKFl5gIN9MS0KF5rAQmEjP4ejvQB+
SzaAkHEDc6bbZ/DEG3jKs7hc4QgU5nStXERYS29l8aMhSZUMH2Rwlh3h7nP0qHTYiBsIUh9dOxTe
pi6B+PaDXe9Do72SJXmQXay5nyyKmV1k9gHxssa5iQZV2ecuvK4Mljq79A4RBR3y1Sqam2WfSvHV
ZZoSE60siz48Vr+ypVeu3i/RtXRZ6YF1fu/M53St4SxhVZZzA2GIQX68xvv1vZ9VfLN4jRpIwWEo
m36zbMBh3wZJlt/685YjUiuwOj/q3LptVgkhMKA7SMLBXNEvleq6R6HH1REuyxN7YutehVaF3ph9
KWsHSdkYPLnDF/EoGy1U7VfgQMqdWoITbDqj3OYOeNe0MYKHyC+cddkhjqDHAzwq6J2Y53RQ3YbM
vp9SUDZeEShvG/Jr/lvesSQ1qsa6zxhrDUA2OQ6WEa7KOIVABFLgjmjmemCsi2EZ1t1U+QROHZ0d
JiQ79uaIuhtmEy9kq2OQ6Rwbxz+SnkdgNIrS67K2q2sHxBop9Cp6EU52VeWx9VgZpQOnIkAOZMqi
p1IhgDB3cH69klxqTVDdDV/Ai7xfaTNjLcux1i/kloi4OyK971MYSgh4Rjex76MbpTUFKZLU2faj
rR9inhHAYbKWjHZcHJnfmu2Yqc61yfuzdpLEuClS7O8iVXHuh1myCD3ehRCmu61bfxoX2ezB0Dqj
diLVmRK4RHVrrspB8J/K+fDer6nMAm8L5fsVsqUZRxySe9PHghByOznuNYjE9tY22vCutNGsiBB6
W8uiPNDBdOz2lpX9zAJCeOijg6yjg2YSDiQC0u99rzVxpu2Cg52n1akP+2ydZGnzqEfxV/lRa8a3
yOrD15jvKsH0EaOL+RoXqaKDOV+TOsQUqtisHydjTh/0/puZv1+Te6m20N3s+zXCBpeSpPkBSpV3
0JrRO5DyJL/V6yQkRJwHm4RnQ4UbNk25bPr9lEWwsVLaaJMOImsxKTDh8eGqu6j571F5xkd9DBBh
WFiqyzGfKz4OTRphAAzq9X6CSLtuBxzX62gwjkWuJ+vIipUnSPLnnm/hqxV1F7PujSd4Czlp8fpf
uvpZe5ZLVzMcLqUXfe/626jmpOKxXoiEMOKzXuXGg+pX5X3Q/VSIumets/X3Fs37qeX3a0qv7Ld1
5QNCmUSHs3itDjxjYfyTEFXNtTxNNAQBovlQejEKk+5ZRbfrUCXzfk2e5mjQKniq/loryyjDV1eT
QcjaG5Wr3AoOUEbMbUqq+IqsvHIl6yG+EzyVlVo2uOgiz71J+nn5QvZqba21drJDLWvlqTwI1yJX
5rTxokQ543t/2TJqwZfWq8LDyDx/Cfhp7NKBwJyWifzi51p+kWesQh8bkqlXH/WDH2g71yBxLy/9
tS9o0+99G7R7F2gctMgOu8FJHiyEPvkeZebaERnaJU0L91uefvSpR9Idv/eRzbZqIdbSYSwTATMM
7hXE3w953qjEp+dTXQHxJc/koQ54dgFPChcfdZ3ujuL0UU7sKdnEGTpm8mIojig1/TYO4UqSNHVt
M1255Mh+GoOFk7PMx0EFX1PC1UKur/OiC0IG+SVQw/wi0tGBI+4bK2/Us58bdk2HgN9HbWkYzopM
q7GSF8oD0sr5pd5Vc09ZUffgw2yWHFt4GhlOM08T6cYTZghiIYtQmYptbaC0JIu6CWVUgat5lMXI
jlY8IPX70tP1S5KZ97K6j9BubUw85OIxH59qjVQvWwhnL1sVSz3jpDndYJRt3tX59D60l5rtoY/b
Ej0lLiLjMa7RFWI/Ot+WlqImWFiKcd3jq/Sk+ziT/OvdmvPdsgwLN2SShqePu5VDJtxtViPQLGDp
b6USesbjYtMUAbjoWSz9XR191lP/KIo6hInmAaGRrbJhGlJmdllO1fxzqqX5TpbGTByYKqH4pNra
i1nrQguMogvabsOqJp69HmpnBMoUZksfoYLrgqUQ1km+RfqhQj5L9n6/0DFCsNPCnX09ooul1NEF
vFnA1qK/SfC/OCIgf2iVwX1SdV5+9AZYR553EV3yUM/VuQfPpkpIpzdt4j4NjREvCcRHR9na2DGe
GGPyGGigpxsTi52hV9ynCtLYJq/iYSOv0vWecGQbx9eeknqPU3yUL+kqnXpE6ZUM4PxSfhyTyK1y
ZSuLYzJ+nvCdRcOqLu/rwF/Ll/QacmPahPN126X6owlrLIncU5MaZDxUFXIxRlYnnLKdUy8sci+x
ZvvgQs27cUxN5IZ+NA8KGIaPS6ZpGplEkdi3eLQaFqyTsLsLwra7w2iJ0GEKONQPKCJ5g4FMPz5/
9NBa/6GPjfQk++N6Um+NDqKlLFbzgHMWdx5LXtNXmbVEU8Tbeoa1bdqxOg85fHsWAEDtK4Vfq4pI
ZmvYwWt404Zd8YqHUwZOMJi9BkzYtlPjQvTv4wfLrl88Q8lfE18H/mKLT4ZuiXWDMuGRaKR9KidN
4IHkOV9iRaxkV+GS59N71b2dUrzhRjXiSWJV/e1Uet1Cvp4NSTHtbPHsl0AVFTGwGFMS61BDqlwX
ke0+ARw4ya5NrH/uXBUOom5r3BQRHfk/FH4vlg77qL//h4Q91Pv/UGSsqeT/UMEaeohy8QJ8t9v4
IjE3qZpMO8AB2UpH2ONBFrsqyVd6qOoPZlN/b528wPipqCa62JE0yjawncmTGEr8qOKTvlJHtboG
DN/vhZbUO2ST0RFVonTloJv3aRy7JyDQ5je3PtSpMr01gmkCEfIYQjlXT55fXdfEM4sWwYXeyJ/7
TIRb9LIy5O/SvjwSmcMyaj77rdgi8ozNsNks2QfQW4h+hB2BDbTfZPZ1qhlrf1CiI2kjd5kSd13L
euHqYIEgOudHwyrWRdNjGRG0XGF4EcYv3uC+D9DvDcfEVUub7fUcRz2aJljQuSTiABRPUY3vjV0V
auuq6lAkmBtkF9nqdXpxIIGAin5MggolsE1aBdbJJL55sueDLIZpbx8mzCVlSdbLHlpG/oikj4My
dR5DfZ+v7Qs8jkIr24S43iylADtM14cSof+7KAAwWWvgLKQQujPVD7bnJnek08P3+jJ1lq2m119Q
24Bt3r2iNs4zDPjLTVCa/i5AOmjrhml+l/QkORpF7V6NXl0iAN0+q6g2rZBx1K6RTsUBrU2jzSCU
+rFStYegSnokdTDKGnPvyYrxUIk1Jzm2pejxADFGVPvH4MIeAzJ2HtxAK++Pht7YN9Z8MHVwi1Zx
M8aRPSuKtScgmAf4f2AtKzOp9vrEsuKjf1vX0UZt2LLJOnlZF4LCH6M228qibFCj6g3Zeuvqo5sD
ksqpi+wMedO+SYVfn91OWX50QFmGpVk8fv0YpjYcsW0mSH3yItnQttGwStLQh3LBQLJOa/IBs+so
28tiV/j2Jo9K0BAq3jheYD25bOkOvQcIQBbrcQzXKNWoO1l0kuKhId11gUzl38FQ39RNaz2VYwCB
zbvVhtg8kbpAgj9QvwHDUrdxVbKlkXXyEEV5fYRzBW2ZvupUGBt/qsp90+WfwQJDPfd8faWpbnzb
j7l1MfWXltgCxBnsKvbImEF5nRuLqkhuVTNSVyrZobWse2/wy8/GqGsHWUJK0bp4+YvsLmsiS1P3
LFp/HidOCxVURKOsK6frIJI29ecADtX7GGwugGuL6TPkF3dZeWSmY1L/2jwBRei93n2UfP+9JOeq
AZWLj7bul9KP6+Qk96OnvI6cU3+n9+Sq5wnwR8/315vbZsGdf3OdNwSgH4N+H/RjcoLZmJysxL9t
s7HbIceSnD7q5dl7nRhImPUgG+j+UZ1XzPQLWa6n7msaAMzHn+HkZ1ZxkmfyUIsRTRU9bTEQ+7vB
19Ro+KlsOtGuUIPsKu7xoXwf5mOErlbGtRbP2n3z+PIgx2JR0C3+/OO//vk/X4f/Dt6KS5GOQZH/
AVvxUqCnVf/1p639+Uf5Xr1//etPB3SjZ3umqxuqConU0mzavz7fRnlAb+1/5WoT+vFQel/VWLfs
L4M/wFeYt17dqhKN+mCB634YIaBxLjdrxMW84azbCUxxoBef/XnJHM7L6GxeUEMzu/cI/V0lcq2d
613HAwZ4rewiD24m3GVegfcVCyXqPRYqmASkmyBOzOtqsoz3QzZp1yZT6xW5Yd5r1JLMa1D55VbR
gnbx0U82kHPDQLOIkEwuI4KiVr4TudufrDwbTvLM+HE290A5JWcZB+40ZGty8nVt30RtcVNGQGl9
c/yp5OXq3gq9cfOf33nL+/2dd0zDtk3XswzX0Q3X/fWdj6wRHF8QOa8VNq4nW8+K675V02vcLeZz
2Ns1+Y25RqytEWcyYBsD0iHz4Xt1XHnIBoraPykkN1eZqVoI3gz1jRc5FRIK1A2+bQEnVbsQVt/f
5bKtvoq0anGfCR8FcP1zRDb8UdUf06RpHwxIU7cJWG5Z67ZNfNJ8KIaymGokVQZDQTx/vsaCe7AO
0rqCvN9aj2At0uXk5OlBtuZF8tP4Q/nT+Iqh7vu2gmjpa7ie+n6DWEfdnYg+/+c32jP+5Y22NZXv
uWO6GpQv0/z1jW7d3GXBGuRvRER69GJ4/+Q7HGQeb6qFlAXEPtTy5Hv80dwXyKLWeX713i+sW5jC
6IheheZUHQnrwIdN+MJl9thimjlXdu6MH5anvm/Op47+vVdp2W+dYN0lgtLbo1llrDu3mZ6bZjHW
xMMnDGI2aqa3+zYz3XvL1y6yPWOXQ8RcL2Fy+vZ1hbzxsu7c6dmvk/uBGPM9c8BvA6bAD25VzwBo
uBxSdEsna7h0jhMe2748yRIigePle313wecZBb6uzP1FZ6D8CMzFWPnmRxcubcz8/VJdMavVxPpk
V8SgPEKkQ5Cwj4Zb1Rf346BpGLx1xJLcZv5fAuWT46zH1lI/q6j/7wAL2e9Fe4yuczisd4aLSVBU
WBmGqVz970adL68MtBDkV+O/fpn+ajkdfi3KsYqCsPmt+M/7IuPvf+ZrfvT59Yp/nqKvVVEDEviP
vbZvxfVz9lb/3umXkXn173e3em6efyms8yZqxpv2rRpv3+o2bf6exuee/7+Nf7zJUe7H8u2vP5/R
zyLMijlr9LX583vTPO1rqsqP5MdzYn6B763zf/DXn/87fX55zp7/9ZK357r5608Ylv9wPRftHs9F
YVpzHevPP/q39yb3HyboKcPRXDY3HJnWcuTPwr/+NKx/qNj9OZ6rGqaNq6zz5x81TJ25Sf2HrqN/
61k2iHfV8LQ///7vvz/E3j+2f/9Q0359qFkmw7gYd2k6cDtd/ZepNdZK3awNU9nB//I2Os5nS4wN
Ed7oi10ZbLSszHdIgKmYF88QSCQOllPnJ+/frl++XD8/W//tbTie4RDHMFRX13+b4SeUMsdu6tDp
KRGkH1PdPbBEfnFqlCzRGg5ErMNiLJU1kQRn2aDGvAr1wfh/zH8aH8ZPj3j5bniaZhimbniObVrz
/PjTI941tbj2OsPfqZVZrnwU8WbhUX2v+EsDWx18qj8ltn+xI+8TMwcizkWzLLUMOnZO7KE2Ogg4
bEjXP32j/s3KQzPNeW3xsfaYb8wxgJhYqsbMbDjq/DH+dGPA5i2BDoO/Y31Pqklti60Zi7NWhO4R
O3ZvMQzmsJLR02rSibYzP6yGWEcVVdQtMb7OLtaWbdpbHzO7riy8ozak1dFxtgmI+SOKVtPO8rBF
LHTzOP44pKUDctPq8bYd3XGd94XFoiYczuTvxqtIGZ98UqGHwQenbURKcQpGUFJ2ob4pwrWvzBsr
uBV48Cy9od+Os8KMMvXKHneOb57vDjDNYPYC6FjXTb0jn3LytbRe26oRLtm2Nyc1q1+7ATPGqS+X
/Nv5SY2nOxdswUYZv/pBA0k3LjZDs3ZIkHd9s3WdtFglIzaQyV5zCTd03bKxM2MjFHHtxK+YVaIR
2IcoRqTEUJBpXhhENcnv9vfQtNB+blt7XXsHEi7LWGcjnaqmvdG8uF1YDjQUtz8WURLvq5DQZYcs
bjK65ga4GOIdezck7BxzW0n2bRQqDgMljpdG6L018weSh0DfoqfMssft0LTZago6uCSITScI0S/7
2rzygPqsosbdovDrb8UYvZGDCBZEZ9YAub85+XTBr+gi0LGOTV9fDJ24ie/yVLxAe6544GHKEBdg
YJlOzoDLFmh99/SCGhBY49IyoHw5QF0Rjt2iFAAIuSXPpCClZFQov/vVzskT6DKedaexKNvqWrzH
lyievSn7RQlb3cr6B1dHmgr3hnatDMRsykG8sLLAC+GiTc6XwJmUTWnBBFZC/wnkaYoYENrXLGRu
mqG5dpL0TTNHc9FkJAuqbHKWxHihAPdduMqdz1pJzAv5KviE0TlWX4KuNLBqgZEHEDTMEn4Ag4oU
Vf82wDe1iDJBIvOQMCO1uYjLFEis28KrzodTO2ogpYPWuJhZjtBKhciIOwLlqpAfI1D+dQw0AnTk
7ZbF2H9LbR0nX4A7i7TF2BihP38FlRCrbSQ5NpjAOqvYLK1T7lekGnt/FQloG6UG3sVLDdSkDWsV
2iYeWBYHyHazIvl8it3Iz4esCa2ViPHtkw2KJV7GKJ3WaKY2vJvh2Q5qawOMAJfYuaoL2CctZFke
mjZ/AC0FHeRHF3mWzJ3lFR8Nsu6jKM8qa5i2sWLtpEgyW49owsLVfIKWY78LfEtxa9kqRb/NMX1C
tVabwKuh/N1HZoFwxqwELjtqMG7gUDv2u/6y7ANvLpxAQ9KdrwwAbN7SaonCBiCL+cL3yvej7BV5
CbHoHlS3LP4muT3ZrWsgSTBf+tOdjKoa7vxRWze1CnVeaNijzC/5cW8uCElIy/IWZO0ob14OD/eX
G5OnQt4uUwg6ffAnTDtFviT23lqQ84CO+XoqgfbSJ3DEdDI+28Bq2Oyh49aEgbtBqemC0sO271WU
t1Azq4YKJO7Q3Udm/Uq2rwOa8mjb+jHPbOSr8+4GH8BH02gBXPZXyGeiLWuhW+aX2PqyRct2xoRl
Mb8Lda8wsaNOE7iEIqudrwa3pmLraytCqLNz4lsomovYNs5+onq7UTQ3euDCqgY0A5t47bShsbDr
ylyFsxiRFZSQR1wc3PLRP+b5FwIbp6F0ocPFMFWYv6HheeVb0zmYddnVLjegAfl6BaXJipFxUjEO
y9VoW3TltTL44dUUpnuzG6d73Si2vlJ/JceAXRtRryrvhyV7+4TpWdzkBJ6xCUPrtwzNFowanHT4
idZKdUZlEY1lsBonQqvsMP0mipkO1BoSK3ZwgEQQpBoQsIpGd+1Emc70O51hHL0Jfr+fRXu2w7ZY
RYoxbZrXxAnsIwnuEpxNHhP7Hdp128wPLVj8rW1iPOrC7K1bgDxQcdVmk6GxSwwhQlmvGB5GW+Nx
luvVpmOBB/fvUA9AoJ0p2JFv9lc67I9N9H/YO68l17Eky34R2qDFKxRBkAwGGTpeYCGhCS2/vheZ
2XWryrrGZt7H0gxJFSQuxDnH3bevPXy3U/mjruvnKLZPmtBezsJoNIEsWIGVM9XFFKKOcG7hdMTd
1Sgqq3bqL+s9y46Am1YgImwcYwsEIeNHN1MQMdpBchQjrTz6yWjdb+VdkpNlsMQQGSYDAECAsY8r
e6RRSFjhV5Q0+9qY6Y5QIFw88EyRVmpZQlRf18lvWo1h2Ug7rW2+JbOefGjlXt0c6dR7TWmzc2UD
6pLRDCHgEA9iowLB8uMypvJOMjU6MopmDhBcPEgDDSqjisJZSmmqkvRPuWx+8KyX6TdsGo/cOZ1T
uLq4Vb2T9PlQmOrqgJe4WwWSFqtG15EsAMUiK+FAI7MtkStAbhS/M5StlGnBosn7vFgg2laBCDvI
5cI+6nKy+GLMelPV4zqQK1+S4YIO4+zFSwKCscd+pWI1sx3nnxU3AjuP4tVHlenT2vueVuIKIalY
7Dg5FWn5xS2+HUlnprlRekatQTcqXfAjT1F/yVjNtY86LSjj2cTo25xpHo+oNAut/NGOdaAkiLuE
mspPaiavSlo7umhCErmsCLjrY7ZCG2hGQMEyE9QcOblF8mbEYmiftvG9mKB709bzqCvnpUSfFimm
Y5hY5pBV8oUxNhxZv2flt80xRsQKoQqENMFsPJ7PrURlQr92Awmr8kvSm2uLgk1F0+bFKC1vrOHH
lOL73NBpmFj1l3oB7gewpLdvQu4mZRbL0we071gHjMgg0C0bB12pj3MGRYTpJ6HX2vJIFwn2vAXi
EsqleW8azX2nA4qbBax+lvxtjqaDqBrPbc7QZJVch0KI+x2Usmm5n9OYA72Yp6jtPE0aH9Hvxlwe
tOvSDwBVQwA3GtHBESUJzQsx6lADwFmGHRi1TTmojfEFOJXmmFB5MgUgx5gUNFM2fn+BCgv7eK9D
UTDoVtHHFCjastf7GQ6jIO4vBY1p6zjs2vUsr4nsmTIK6jiq32sFLCw64+eMVh7UMMqjse7M9Ep4
ipKDSBf9kuk/5ix+LLOTC9GTkOhhruIcyZI2wQ8FD8sWhPyyVy3z+zKVL1WtwPhLA2u34GJK+doA
wAQv5c4AoS3alM/x/250xUsvC9HU9Z3ba3+9LRU6aymd4nJVPzZMMigA5Nfbp6K6bL16wOp5Yfq/
o+t02Mgil00vk3COI1og8aW73K0w3PfyjANXUi53NJB6vSyUXoHXCewq60rxAZWetjV3o0x3t9FY
gL4oBYDObJ3IFH+NYKyaZa8A8fOS9ILiB84gmq+D0ssUPyVWehXccN8gG5nWhezoK1NaRC/AQRIe
U8PgX3jdE1XsVw+H5pJR1eDwjWLuWSD2MLujIjBoEBrS37hfL8dZqdhA6sQKYfzAq3gEDmHh0Fjh
3ZWbc3RVOcFk53yv/L+iFt3LeJFZtfwjWxMpOWF+F2rFLQDRECJF+6yfzW1JkbdLQQxcLrSAaOBp
5XW4M8s89QAn/QqCfsxB3IZrHx8nWVGY9HrlTgLHYERFcfgUaWHgT6qtWOlbuRqHcNLagwpuB1in
eNIKWdxS1Cn39VK6iSl0/K0Biud6EuuyxFOFEgkQNVheSyctntnA8ay1cbu0hofxTmULtJwOamNt
+6aGswZ1+A4Fx3SJ8js47U0gLc1nWsWhosK7tLIpD615PUcDZqf0WFOvNhrSavlvorOPFvj/buRn
Sq6sfNVIb2r5ATv36xJce2kujPvIegJJbly8Cd9MjbMCMLwm9qNnSW6B/uZiwLy0hImJzVwuRWiD
29bB3y4iVdVozP103UkYSpRd1eysJdleenO6K64bS55+UHeqfilyoet4v1pLaWsBPVMEQz0rF9XI
F0ckRQlSKv204nkKYEPle6Ot3LIQUejKK34f871mfaKH4LKYwttmvD4SKqRuVLd52A3SKjm3t5R4
MJmkiOiSJqyBM4S3R1miV4X95/ntRfXmqnF7CCie9wnk//78//pip1puroBkvQzV5PQJR1u/WnLc
HqWII//z09tHIEf8/eE/f3v7sz9P/+2rTBX61oxhOWsyfuj2BYzfGr4X2+jqCyTcLIFuDkH/2PzH
18zLVTnxv/1dQwdPqlc52cm1/usTt48ZlGvpo/3HV5dN2YW3p39915+fSm8OMre31GRXRqO6bQDG
igbtK9c//6f3Y/XK67u9mt+8eW4Pb5vb9w0DlGZzkUH6tT0V1+tv5g0ifu/2sBi7bRHLTzhXsSqI
siNOCQULTwXSm0bzcxVLR3j1lt3nC8hAQrxtFtMod8lxlkCDGrkNWUJkpNRXMhqqZxCe7cpVPVBc
AgGP4FqtYO8OBmISWl38hv7tA8ri1heSDsXl9ekYS8UhFYBAC4k24wA9qXupU54zUVM3K84sdqFF
MmxIIEouiJsgvbTS1jRNZW9QTl7F9gGzqilRs2BA6b3PkrTY10l79aFkDpMS3VmnbtyarXjMDIt0
9qot7X5h9zCokBN/AcfZr9Ueu6cnAvF1P16EdX97ZLYyi4TKYqa9viFdNxcFaiuLB1TW6d8fi1dp
3Sv6QmeaJEGjVWhBZ09W7S0t9cshA8NsrwsxQYdzoV0rkUtiXfLEnh5uRZfDsYjifX/dSOQuuizW
tlnTSHYCrdOFSykIB5lIJYyBtu5kmnCZ2DhGfCHhPNPLWs17RlM6a+PysZE1g3GZT7SxMO1zYYKz
hKsO4iSsogT4dYTpBRmGOX025LaGsU8zKzJaerrVy1diAUaIBtxrra4JzATR+ipqO7ToQdQQ4K0F
FNbKysqNPqcfEcJ5v8/S19bS0w12JuJeLEyMxa+PbhtlWui50MTVkQuy9xlgV3I/gsIpGNccgO7t
U/ViXVAelbDqKUftmvKi7zRFAn1nGu4iGV8W4fweqgRtSVB9heuz4XqlEF+Qp1T1kZnqf15LDFIr
CHq7cTrXiBzsbC3V/e3Cuj0yxyn2Mw04KLKFhYVjT9lh0AOtXJW9NfXKJs+yl9WChePin5Fr0t64
vnV7X59qZW+isEoKFn0y/5R0wgpOrNYt7WNhvVTwk0XA74YG82fmJtnLYinsb4+KGHUfpiZQb8ua
zvq90cOZTQcNmY+iCRevKJoXGJNhq4PIwHQeuVk+5ntdLvK9YvSUGDaWOkv+7VV0x62rKyUZnsrM
9sY/Pnn7+G1jmLtMHx5JdOb+sOR9qIyl5aoLMzFifXGfXKUu5vUY9teL/raRhrTCvkSqmVtrAkEt
263J9PdGSOMRetP1+V8PwVIs16gdNqywPt/eGK5/UmXD8C8fvL11+7bb+7entCjQ35Mr0l8/8+eN
P796e+3PU6tvFBcZOfLhf92x2+dqpSvDZXhRMrOvaPdK83/adRoeCQFUy7999K/9+/OLf3avue15
MZI5i6gFOLd3Ji4uSN7i5s/nbo/+bff+7entI/+2G38OwdinX+BcDy2eY5tYLUTmXQAcWp0/5Pgn
mFNCxbTFukOlinJfkXAOlFp5xcwQN9pWvjgxmR9kY2rq4JmmHSzwRxPW03cR9mmKOH+JrVA7Kzpf
G2X/4F60QgqrQpb3JB/R6gLZZVWfLP2K7dlLZ4ibgpyFJ7f5l8w61zN1y2KQItJV6TrD1gBDrZh8
bC0q4jW2xO3tskmrwqAJFfPzaZrXUE1l8Ex9zRUsSxt1oPx+WUSEScVrQlyzIbtBOKpgJcpTectO
wHfqWA5qVmb6goTYcYkPa3R5L8XFfBmTj7pP/LqdJWCxdtmObSC04+kC58/uKYjjXkWaezXH1ssv
+VsiMC3jaUf3ckMiaRqUL8gGX/lQqNtrpgMmGYDdfs6QPo5vXWTel5qo+4KK1A9GTia9EKdpu2Ip
PLw8NY/xHLBwJZFSNcHcNSb01yGxHiJNlJ0qWxiJSpMCwAxjGu4O634gObi1rFFH6GSpn3Rv0Fgu
TtsLt+BZrnKNDDoy0B5t08YS4RDU9MvNLS9dkI2RDZ4dSUWZvA60r8md+Dk13XsvapIPwcwFXKbQ
uvu6Zlr8UHb5BnqX7nORHKYJa75Kze5HxHC+0c5HukDuxoWEDreyGhbBOqs5IRioul5vT6LVe22O
XcwwCpeAxtFpp62Yi6RH8ErdhuaBsLJUfT+by+qCtqZLF07gXf+eRbq5n8alfuytNOxJX26rMVMx
0Yg6h+SX5ic0DTlSXelHdSBcqkr1Yqvd6o9jrZ2lLEZniv/YWOmHSZikQ4R3WlaXSgj1CT+qKDF3
TTr9yBAvNmwoQy/FEsz9NHjkznKwReu6iUpZwMoWICw4G2HLggQcBuZ6OSGxJ5Zi72QAvf1EHcGH
LqtwqpfkbqB7b6tfSrIcg35F4tZyUC3ZL4bd+VFUK8w0uKLItIGuTacNdevBtwRA3kjvNW8opk+i
Ppqe9NXLTU3ewq/Y5pLe//+i7/9d0ZeC6P+x6rv9xlD4X2q+f/3F30VfRJD/JUIfUVRJVUSUK5Tr
/i76SpLxX8SZkqbK1Dqv1eC/S76qRclXtETDhDOvWrKECObvkq8q/RflXkunRKvBRzSoSP8/lHyp
7cr/Wk0EqcjAyH5RS5JUSTHFf60mEvQ1A9hF/U5asjEAXedMSRpvB/nKc63TgvxGkch9eNvUaT9i
gZScdcHowgKBMmrG68PbJkM8aHegTekB1NrwtllZU4fzdXN7Ws343tgX3JgwqU8DhWx7eNsMMe0i
qXI1mfzzmnBhCoraHUUoojfGS+i3183tEap6XlRbs3aiq9skNK0aKBiZFRSBPIwauXQm9BukHl/W
a+9DIrSl12CbszOAbQDvvo9Ui3xd39zN1pRurKTkZoOH63QGhSNbvZqX6lY8QZsqIRQyGmLgSgaW
WF/pB9EFvSTaGFduIaF9wuTp3OLSjOGt6HMzaRVGSfIbubu/1X1wQfyfOlDc1Oclhv8pGOxTnJlP
w2IBgcRyBVEmBhrkdKnzpq6mmXU4rxbT3O1h13Y8lImeQ0VClYkvVHDbT4qL1V9Oq2laGSTN/QZT
4PC2kVaUxiKj6Dx2VZC2S3BzFL26d+dzHDZxlAazPHpFrY++pG/N/gOIJ+nm0Rb7ztjK2JzU0VRv
AQXYHJ95q8bqA1gxyIV9Gf6psdDPqjqUR0wAof/ipIlw5p/dNZerN617mbLTbGKMd7PXvG3Ey6UO
b4+MNQJ2dzXapM1dDwqVPPHVFfS257eNcX16e02AsSrPparb2UiQd9ufPstGcNIbWQiKh6t8H4Mh
B1glPa9Oc1KIVFwEwc2TrD3QAzl/t6JLU+xi4fsMlNXHKBOPQMlFjVT4wPocwcFy0lxQHgWN8NDI
LC2HM48sTHUVp3weL/Yqu53uL+KxH6Hrdn6k0yCxy6VDwyX/mv9K7mqD5D8ksOc1j6Jtl28pclYk
zrv1qMwPKn4Nmm/mQUvrORpW5PZUWV2pDxOMwp1mNwNVFgGd2ZiPBcu4XT/FJyxbBtLruZ2eIWAZ
QK3s5ILbjIGp0BbZEysJS3axD1vJvKh7kjNktuha039o0aH60JB6R7INrtCecfh8uDwoma8/Az2V
adCVbDrZqTRgmzfM9LGG8PVw5aW3zsMxAhJskTuk2ifS3Qap3bva+qy/S49QfDxS7zrpz4JlI7fr
9/0D1XeOhOHGCKOHDRpz2fJy+bCYDpzBdIeMED+KM6/Xb7NteB80Y9r1Trgr0Qaodv02AGMEigud
FoTz7NKtl6mOyOzqYICphp1OaXuzpDSsOhc8H34GRGTtVwbVlk5nSuv5tmqc9Qvpbd6fiSw5uj3s
fZ3CkyN+YApmoa0vvI6k3KZVHQAIsRyyMhvOyry73MtPygtVdUljDCEbbFOp704sOmMS2w9RuNLS
7YkXT6HwALWEe/Ncm9Ce7BoHPZLEpYtHdvGgU2az+5fLp/F0eba84kiXmD5RmANt9YaHjREshE6c
RRaQ9C2DLzJcZC7d+GXIjpU/YRR6KBZHvIcCVfbuxXLNR2UvvIJZ4h/DZat+qD/zYwo/YaeHyKGx
tIIVibWLO8pu8V11Pi1GGaubr7KBK2cD2CwPssJIEajP+W5CXQqEjLaeh3HfPM/38js+ou1rm9qT
5XCxjeB67zipw69ehBR2SDNanccFpRW+vDosdRtjBxvT1J34vd156VbUveqRNjTsJAxnNt0Bp67S
o0p7Umki/rVC4Kz0kVCE83BHDvVf6yt5VHbdj/qthNpH+m2dGHcWtCAPANFwaJFxCXmKimAe6T5x
xWpX33cKIgpHeolcLL2sUFu8qcTw2FaPrCO345FGp5rpQIdTbXcf8kdJQ0QRmFwPpV+nXvLddD7d
RbX7PR5omR8PNbiYF3WfYOhb+uPBcnVPpsnaU3IQ83b0Cowu8wrQVA72IRR+3faxOfTrLrUYMxya
+cxf2skWWkc8jBSU/rVT3hg78EijS3rWv9XSLYyzhl906bZ7MdvKH5jOViGKZ6aegq+bKcCuXvsm
ibYSZN99vNEd6i95UJ2lxOWYdx/rY+ZLn9WPxRBKMBAsuj/N/H7QIPx4XZ60fUwdnNtgE3vqdvJn
/v2joz2lb2vjTD5k/MGe3hG6rNv6PusDabTbaMO5hPgSRXeiuK0foxDtyaUPinvhC0cvzu8keJx6
7j1YlInLD8p4TyNL2Q/P0boFaklD2jIB1fRBLbYVpUsaXEh+77SBRH9wYaJj3JHC4jHjogSmLHjx
B2X5xLKl1oPDTGe0mAV55Oknbu9Tecg+IeZaX/G5j0LtaKgMIMqPKee+rCEWjez5tRqfsuaQSxvr
gbTFLPh8TUT/HrGYsDeE9xuHbvZB4bZf0kP/Gh0sEKPLfb7YI0Wk54kAsXq+mvnUV1wJFnw+DKde
el6oUYqnbj4a4m8Cor2gGcth8EhLL1J3euGVxU+ZBXQ9KDQpn+ZXnNjMBEdR23hYH6LxXe5+OgZZ
7t4GErThAwenSFaQwEShDfbvnu9QQfGJsweblcECugjbmKIdpKurUR5nhgjkPRlf1NEtSbjCjf0t
tvyHe4sfzdjU+oz/4oa1WZh8QVaT7EfBU09x8ZqrB/nuwu72znqYtk702obQD1OmPjyc/UKwq0sw
x1+jvqeen5ck+N108HHClUtsW3y58qTkvmpJrHhSfxinDbvXXj2xXHo/pOoArY1InR6IYdu7VNdi
+6m5bEnAQdbGvqU70UsP9G+Xv1mhEmZnGqsD9U45rkdc2EKuaBo4dqhde69hiMmREolO/couUL6E
9wKfMbkShmjhL9wi86QoGBHAyg8yGSMtRD8SnQtveqx8vGR8i+lhK10IRr1L+pz2d/m8n9QDBRJE
XV7uP5OA4Qxq31LyBRg1kgNs7xSapCpXbR2zZflFt0RMIiHd6WdrQme4g9fQfPaUITETEWoWkcGs
OTlgjGyDiQeJdbnZTNnjWvmDRvklgIBjFgcAIHxerhF5ny65h/Q+F5yWq+vMQPR0/arJLo9Ja5us
bm1rW/9gTtg+Cfdqs5F0h/Ixlo6cJYwVs580P8kZQBE7mSkpbvrcq+Wd3Dn4yZFByfWNoLo5Zu6g
HpWdlT8bUyCTCaAyDKj7S31BvfxWYjVz4tWl3US7ZDfj88FKwzFfmtpll87yblztZT9vzE/1pXLF
fXGmFotPLZ5dv4LhtnfopXW/pc3QHTeya20U7/Len4TNeELKDpMjHLb0vO+UtyY4Xe3Pftr3+Y6a
oHms+Q4cTXZqcNnolUsGKZsOFNtfRQpCj5DFgISaO44RIgj4wFhHpg9jhZ2TK7NctYgVwGp4Y/4M
HLtH+eQATLjk7nSx2434ab2JL0P3MsJ/fsIxdjyVfpG73cOyY63EXmxYs2vwpfBvASMSFgfg1tlJ
3RWn5WV6aZ84/vxYOuzqE5DY9o6JA02BU227x+mR7DRXbO2utY/T2kr5NjSepaf1J4GzBKn3clif
qAuR1ald2CPwdOOv4b7+UH1sHklz6FetKtQjxAi2kQfJedjGD8Kj8c2F026kJ7F/sVJHe5aUDToT
MgQEEbr4Yq4PPYsS9uRDIp55Lvgy5JtkeMfzlNAwvNGgg+8MBTGik+c4y9t7qG/oZHBiQP9xec9A
qIHL9TtwBsEg0nboAe0C9DCMG320u9KfSr/HEesD3lSl2NKH1zXH6pt5GrsPjGWVZ7rFaVD8Xj1h
09/hZDRa2B89EVU1x/5J/ESxaL2aforL9cWHZUl5sesONT6YtFFPrG7vx3N7buWDlDrjGTmQlW/z
NwSIUJHJptwvMvJRv3nIv/jHN4o3HfmBReeOccjhNPcyYs3Zwx4OHNpo3MmiK6ThQBfzka5TPlrp
Xk0y/qz2W5r9LoVnii4XfPZOWSi6w23nhT0alomb2bnEx7FCBeVmvU/YZP1qLM8FhA1OrZ7yadOm
D0b9OQNk+24ufjW9Fi3GnS4A6NVnNUHFacsxByFAyp7yD0bjCmtOyqat3Sqr6hKWmaE2ZGZIaYHC
5LDN4IWEt42RXKyQjDShZfseKcUYjok1YEo1/P3o9tptQ751DJHDsMIw8dqCYdrt6kF3FFx13bbD
OAjTuobVPuFymKQ1Ed/10YSg8q9HpXA1g0dLWIUF3t+bvBh3syVebcyuHwSr0uP08p/+Wq3rwdX0
iXWkFhgZ6ORceG3aePRk+pmoJle1K1TEmcP1B2WT8DhVONRWClVTWsLLCExcXRe3iy5taF0apv3b
Q6Umzl+KEoT0vc5wS2a/ekG1/oO4KOf2PxCiIejCuTp2+nZDB3oZO+gpUgONnz3zq9zJYInBiP6Y
W5wUAkXdjkZo1vYFsalt7ol4st4W7kQiCTys3wDdwY7GV172u8xFaEIweRixa5wdIQNzt+FLVf1u
OFD9d+QH/UE5LJJfUUAA2WrY2KRjKlX+XF6We7B8rEUtLK9Z63v1C6KfaJ848WF4k98IkNYd//q7
DE6DLTh9oNvWaUncwVffIDG9E3XGk2ciuFvdFDGQCWXZrhF7vTSZq7/FoXgvvesP/aewuPEPhUAO
NAhSfKN8OXc595jcFpqHjkj+Gb+ze4LUujhrnzAATjOB1hrkyVm7Qxwzf178y5aFBwyhet/vVfS+
3IW/guz0r3mw/CS+9A6uG+PLk+rqHDrTBif3zaKYSG8CH/nW/VTvDc7LcHJ6JzE20o6D1/ywuATi
+gbzERdF1m7yc4tFmYuDPEhpyojaXvlEjzWcug1npGc9fCg9ykSFm/ic7ppmnfslsy+BdgLWTFbY
Vu6A0HR4R4Ow7ZjTbPF7ymwEVigw1WOfBfiBoB3Hjr53rcpb8FgmTILNf4Z3+Rr5dYTVnotAxe6B
7xQO5Z7Jj/dclbTRXj5BzRJTjS8JhxOf7BfB+5qdmXEs3UePhkNpYqtvV9HOD9g7LV7np6ES0Nil
ENVv+k+ZU/DNtzaKsy7OJUCM0TnWJyRqAbcur+TvA144C2dwLPlBxVIUHIhwJn6mFDp6tHsysDxk
x1i1sSXSyFVPXmZyXjtMBc4i+frVNkp+pA6KlxZsH7PahbZAjDb9gon8qVJtyVVD2DhefEKNAeF3
2jRnpJ916nMZmWSwr9ZRjrJRAN8ojnUQt3Jmz8HwlB21yjVemlDamfOmOFbvyQO6J0hjyzdIwlM0
ekbmxE/A1TFp4rwgGvtET0mZJ3nB6likp8GTvyF71kRUOMxwBasos21q09EDastgfuFsNBvLr48R
CaE3WbXzp1ryygPRy3BdBAbpO9xzi0AAGz6ImgLCvjOL81Ndel2MUs2uK7eAJg3tOMgptGgYygeq
RL4LUpWPD7WungfST0ycJXR/W5BOA3bHD1XiZR/GgXCgNH/xvlCEg9ZuBWJ3OENcjra+qbfXZBkt
arQ7Jp5GhNLcMgbkCFKHgOwX4sa4J44UY2d6X/fR+IFuB2VayjzRsRMbvXGu9gtMpZ0/fGifZWCU
DtCqlexk5hsyro6o7B+1F198nrf1MSXNNLOICVDzJKI7xQ6N9zgBjOTBXi5viB5j8Mj0TYguiPr5
U6pdaYfk/Zpv6RwAyFxF7+YPWQSVBAwXxs2d0yEBxAkfaEu0hVeCb+2TiyR5pTg1C07zrqyu9tkt
p7K4SzIfnH/2OvwwxCVvNUTTHOcI1mq78R71GLYKgju+UFnIWgZJ9ovkxFY/wc0jy5XdT+94sZDK
0GOKJfaiveQ1mUmsnjzxp2i97p3m3IGDNh0wd1+vwDVHTx3ztyP/hcCeGti7GUKsQhQqkPaJ03A6
WATTqDI/MVhF9aoelMEun1fUhtnRwDwAn7CX8t06L9pdCTBwcCUJLtqpyB9xar+8xJUDK3NsN/F0
6OZrmoUhVM/u5oi5l+RQvI8EX37Ar7nJ7HPFoEfgQNKBPAEeZ81+fRnvq3AMogc8PTmdVH1PpLUc
ukM4u+13fuImiZUHQ2PiPKxKoJh+uQAcDa3UZ4RW3O4JdcLJIJMWwMlfnsoTOsHmUE/PZL2YiSLt
PrFYKnhMOe2n4Rl3ZNDSnfLCvdtD+TnUR/1+uad+oydYhTqXfcdiAaVPqPiKy9V0/bpTWp85j820
XZ6uIwVUlAcGYG454WVAOHtKswxHZqwy7fqTWaNbNtDcbVxyl4GRd1c95Yfp3nhX3cFyitgVf2Y1
wL9wgPz3OWjImXwk8UsSljX2KsGVY2DYFcsI6z5iFYOXAh1W47YSfm7HmxOjeuJpZBAw31xsu5J+
U4KQgN1kg109drWv0eI/I9qxLQN/lDCpAkr9rexJBJ9q5zZLKC4bUljmz9U8DYzAshGKVz3bMUMx
inJhYQRoSISaNlDms/zTc5ofuN10yL+Td7XESuxMcGUEH5orT6hHyf65EpJs5lduFBlzNzu5w4yL
2B/HINpxU/vygVQHw5PoteNifF3epwN3GgO2SK5r4FttQDpF9oRopFCcYttuFbqYsHbkcqq2RKgc
K0F5YrUwGd4acNdiSJxtVOEMM846K8S37DvHG0rQFHBf6NWe1l4MLt+12TMublF69brFayg3N5ii
muURtYr5nXqExwgjfCkGiObR5Y3a02hRODPvee3giJPLCPJw/TczsuAPzrk7rDaXGK71ZaB9FqxT
1OsJj8ZDUgexcZ+n4YKivCOqZNrOrwsjetKQR6iTU2CsrTvXCwVLH8vvixP8ha5jWpsOTBttA53M
VfAaxB3rjuHXnjz9GaElHb2mvCssn/tu+gGEDbm+G4ku78QnJkWSgtfGse/q1OFjusn8FJ6C6iov
6lN8ip/Ub43l/924G6FZv8x2R1OHHQfWUbrmfl3pC8QTsnlnrMAubbhHVSZYUPob8iL0A4tPFTdm
RiqOv6aPR4RwYvcUh5wrRPGMY2J7lD6XEXyEvX7OHAqWc6f+Uats83nBpJTWKTc6dQwk13R0TrRY
bbPa9aczXJCw/IDv4OnvTQXnGRiI3d4S+sO0lV6wKvnFcz5eHcqyDmWdy1aYv+oq6DZxYH4w/Kpc
lk9MkisOhQ8cWKT13LvdD2txjBiw70LEjmxG+GBKz8POUUPzUL9iXRP/YmOH+mo1n/p+QsSMq+2G
jE3OOXSiMCcRxkvqNbEqkrIcyOmUd8T874ZBxY3Vnjy4bY2YzZ2e0PI8l9wBLPAmJj6/vAR0KpU0
qtn6b8IIbNkFX6PZ5EhZqeFJgPA/RH/1y6grov9dHeEY77jK+ofLt+qhecKFYeZKsOv9cuoNL/pJ
+AKM9nANIQ+UhSvFj+lHcZcwuwd6H3C1frGTUQOoY0+ytK6PnOQmjLYqS7cN0lNq3+m7+dzcgY/b
pZvCx7kKafi18wtZrDP8Mi3T5l48yk8svbRdTlASFnsJlP09Duy8izGZy+L8zBjVKhBZ/YICWeXO
2nWZEUm72NwnNXEPAjpHRBvHKfi0Prk5MYwYX7hY5G8MfDh+dnfA1TG8HLl7u6f5ZclcbiiXw/f9
Xjyu+/ahe2JQzMifkL95TFkmePJWfVs/rZe12yxPeeyU78xLmnoshrtk+WKiYfkf7ZX3qKGra2d+
sToRYDReNm22Tc4ly4dH7YRPmfmQy+wywFJX38uPdKFBhw2Gn4K4JyyO+WE+ia9aa1fbAgzu/rJT
UWThKUoUjggEJxmggyz2t9gfHujtY1ETzJ56rC6swDUve5Z9xePe2aeeEkDHurd2czCfp1dpY+7x
JasJlu4QZXDp9kdS4hQqEp+zgW4dGnjhsbpIaGb7hLk5PjBG4pWo4kf7KbUOdA+W7zEA3GvO2Wwg
gOEtb0usJmuvbXD0tunsSPfaxtqQJpgegdMRTOPuTVJfMV1zpWHSkQenouXfb9E9WBvECFXhmw8D
jhY7k94jBEKCnSsAndzCcuXj6pjBYECzfKoZWHNyUWQbwoElshwUkscCEXOYLylsw/59ehw7X5tc
+XV2dJeTzop5gI5KcHgk6mNheq4UR3rXPH1bPRHx7SgIbAksjKeGkegAeyrZomgizwe6mlCje4Mj
GzPox0FFkIv500cUTK/zLzYWE3rtQ/Mq9P7w1T/TXWnhknlqeqjAWMLb2rO5Ez9JXGlYKr4IYStt
kvP8PLUeVsikLqpvAN8me0U2H8P7Wgx6JdTpR1ltuFAk4skPValX66RDvBhlI2W8i13PjrxHFEtD
jDG/a8hF9+R9locFKadnbMyH5jUmo0QJisU4nVUlyRjSJGcVF2r+Rel2ek2nh6s55uLQwJWQm9+T
Sf8KcIokI3TmtDWR7YwFiTcbdwATbjkpcoaRYCXD+U0/6K/yTNEjir0y3miU2KQgvVfWg1S4HZeF
g7CpMZ+6YVP/N13n1Zs61KXhX2TJvdziRguQkEJyY6Ud99796+cx59Oc0WjmJgolBIy991rrba23
cObTBmckUmwrkD20o6kj+OoWlx2RmIHCmYFWffMb60U7vGXMx4isZjKNSBoxQYPAajM9STPZWVQa
yMFoO2nx5nN26rBi54K5mN8jpvlcElxQa4SBC8X9Tcvoduj3fmZP5aIGW7zUp/AA0bdyZa/a51w8
lMpsJOGD5lYeAb2v2ld3TIZNnjshsdqIP9flN/1Tzpv8T/duIjANHbA+3W/37SF6AGMN/yjPiW89
t/vRHmj45w/1D/kHgB1LvGKjkd1HW830uNKGXfoUCJeFth9vLMhewb4RL8ty4hWjfj/dguIwyRsA
SYmvjcl/7wvB3kz3hMzC4UNUCEinEKxCvOXiAWzG6571In3BUC3MrWT5gJZK6AcGSUuOYPpLe1PT
Xb0AutnAROTHouIh+XqtI8BEyUrubULY6ycSJ4ko4r9aN2XYg5qS61bi/ye4bAuo78xPiuPgpM+b
ZsDicdxTEIAX0vg5UCqF7+KdzKFCcFgtC+sRz6w4e9W2zVWyPNR3tMzJd4QxMFuWk27zz47peYOX
H0Iqu8nOAByjxVAa9HNL41K7pB8ap8RDbys+hB8y6xjVvSu3IFx8e1TAKXosB7I/72AxN/njyrHe
wHSLco/tzO0fonOiPcCcNlxSaSzDxqEl9FmyT3xcKuPkRrWcV8fVO3cpt9Ro1qfxkit28Zr+hHho
gB0eU9ty4QA+87YRG6YfjJnyx+kYnoBPu+dksOH3Wogmn+nhARSt92bkzODF3+r0xCU9lnwCV/gd
v01cwXFQctYNadhaFBsfkO3YvtnhyOdlcR2u40n9zR+J55h2xjfWH7Wbwu+Wd0FwxIJb97Wb4nBO
FOywXEkkM4LqEIVRuF3jFLPHSbuu1Xz5lL3PDkkjoMngZQZhrZvumw0U9ffP/FKariBR+HNI89QR
X0cXth3LkQwytVDb1OPGUtxEIFgPxp6D+crCeS1sopfYa6+obUXJhW1IEnSEaZpdX6qXstwawhZw
AcQBFxH8Ka0Bgd6FYDArgYFI7cxCQbHBW/H6r5Q5jw9/jpKWC0GnlWgf5odiRyDbltER5wKVXeUM
L8xl55i8w016NS4aa+lZ3rM9qq+K13jtm1J6lbAtIe69yGT2JMxtj/EapcdYCtt3arFr+LogSd/0
ykdseh1vEBgCKGtrMidHzQfRTrOxIFiRKmN15/eWxh0xq4k+9BOK/n3KkcJv7RZDNkhe6vW9xp8T
KUE2AV6Bsp0JepgvAOYARiR16WSMOBRxA8mSrnoEPF1emVy4wFi3HpjyRbpgxnyun7MnNnWrATMQ
nMRXfgCMYKqu2T87AIfYZi3G7Oyc7MezTgIeVne/wZv4htAlo/De1e+Fn+xlZ83d2yiELm+6D+b/
1b7EAU+y5UPzUbiBK+y6l/jKx1GdAJYy+PAu2sUQDFiuNTt6CM/TQ+HL+YqnJCtCF0cEEnIGU3w1
z1ya0zMnGQueXHvaVbmZLNzn1cFqBy9UkY9D+S4ywnjVGcZ0/ji5U4FRMpisbXQOcHf1WyjYACM9
Qn0P6dauOPaUO/m2nbfo+bIOzMWbA1djeRkdI/XKdJ+g26keJLi9xq6v/Mhwe6QUE1iGB4ssD8ia
4uzHsGrFH0iIMjGOhJKevmUVpYxxGIST9MDG0sx7oC+OHknx6+FFMhzixQsevVHem9/4mn9NhV38
Agg/8vKcMeuzUEeQ4sdSZ8dv7aH5bcjg1tjSN8YxeanUjflkkmiJyd5wR5YYbdUbIMABUTVTv2e+
HT4jGWBkpI9v8oFE4Af9DE3IFg/mE9ghOXN4PSeuQ+au2NgGQKGKZPxAxuDn/J1KXIOb5A84x647
NdOmIw0u8cfxNcR3UXFxPohSt3gMbzBDSya7xoPhi2AjIrWtCtAJ89ZReodyg7x6E08prIa/4jea
CljaDaGLIDqAJ26/17hOofR8mYcqtAkXe0EREHvCjtVB9BRs58ujVXrLuEXmKblcBrWDkEd+Vi/h
r/Q0gzd/E5bb2dAiXrJfgektOWbopt/4f0TzvcnMrB7aN9LaX4AUBae8Cu/60/QeJltpJ+NCasvf
LSXKT++wUzCIeyHepLMtH2zxxUDTC653bVDDb3AYuLIoEGgMEU1TUTuuTcrJfBi34AyVblsJ6mW7
9uKL5I/f6aUDfBMuvbjhjK9elHcVkCe+ZqpTvZhfc7fRGP4c+mfAk6Vej2fjm/FmfuY1uke4xV/q
IT2jfpRxxgDgvPNRptflo/GVcIVaWwYNzEWvgMzaRsOIHnbJTXbya/TBaRdeRYbNtnkG8qkQxB0/
P2mrUyYM28lPqcF+jXHTvdQMhWyCQM+8x/iqsuBdk5flCjegoKplBV/VZTthsNHK1V8Wf2Md/2Qc
UOuY+SGEb6eHuwA2es0DB1gZ4BbelJv9zlfdix7bw1ohT2y8EAE2UEheGFgeulN+1k+Cw1eafFRc
WIfYa56qR2unXZBBXiZf/cKJFscEaCEHeauRr+x2t/iNSzfaEz75mJ1GB3Rxng5i7MJ7YSxP2fno
SDvI9Mgz4YfjGb+Fh8eYhcH8E/nyMlqMfNO/dR/DSefTAt/+rCNb0iWPoJSLEx0EnPg5zrTr0aZ4
UbfZE7mSR+1PHRHPSc2JlDeud3zPP8xiIiInW78nug7IB8IhLZhHwvwKIhr75VGRd/qZEjOtn629
eMhZPtl66iPnZbXPXsrYMT71L+7rpY3yyxLBiSK94xOYUdm/NQ94QVKxxVRECEMvY+cmIDUzOXvw
6WyWbD6hGiKp5Mq3GTuP0XqKiM/NI7xPAciNjhqrreST6r1SngeKpMWVZF+hd0fa+o33Ib0uhZyC
uN9uXserDvOFC6FYkWDzoB4C2Oqf/XP+jGqFwQuG5f1GYLKd79Nr94Ah+nO/g0WFNxgoP13jk3zE
YWXcUalXLH28RXZMGkRiGd6AsMmyLB6kd+a6vxNV1TF8LY4rRSx0zOkjmHfWuf6MdlxaC/PUG5wQ
cJvKHvpNdhTY7qHPuZV1DmDEwod7bW4tLfjoqJnDuj3datBdplP78BVGh3DUH5kKdAzgP9jpntN0
bz5CLHvs9wwP3us30WmoozOv+mTFFjaQFQaF00c5s4Ow0+h7WEPqGlnMIJyozI1UP4S1jatXvsEl
ZranyC4pj5vH+bm9apfx0PhZuotV3Gk2ZMj7LDBn0gKEg/WchTv9JEIgYWdm/LF8C0i8HEgxh2Sy
WfkED84jYxaq3jmyFdOffQxwfPPWGM70CtbdvCav1gtNaWcy8d9YL4TCmpRfbuj0+xtZVUXkGNS1
TIy5F7shpvcA4n9iy7ZuyTMNwxoOFvoZTZNbX5pTQs1BW1PbQeuWMpWym/90n3Sq8eBjVf0RXBtK
bZltYdchHBa3xJ1QT6JtKKpTIm71b/07lTcsOhEHERsmR0vx29rEN3qq/qbOwCGuDnAlng2KXYJL
LuMPWaXlNdkWJ4ULs7eNT+HCTpcr5zx8r+GwKJxcKv3UuBXnYzdureIpzh5HZYtfXg3USmH6W4P/
vVFDIHeizCgZYzk1s5WX8HtKXZm8J3gStDlcQaabl9uxQgtsT6nfN2+4DtCrszXVjNMk2LJbzrIG
8yVSIQKGV2BN+AZBiHooD51vZx+81kxZxf0sLQOWFnvjPZfcyh+/4mLXtkwBENfpdjStDTWh7mq+
LsgLZpkan9nN2ayjdQMOr/O2+518+RBzBQ0rtqA9t28pFNVwG5VHkxA+ph+qUyrbEg0nzIyQ5EXY
Ox5OSIzk+siWvpE8HytmGctawtLdMLcM7bZ2I/aqGqJMwtB8JO/6bGDj5MHqQS5OSCj7NLC0F7Lg
YP8xP4UYgU+4Hnixvpd7j4qEN5xnNymAMlptBGKlk2GHGQlONLxIQG0tr4e/lt30XI27XDgM02NX
PsXpWc4fcowlSojsNiTDRXgVxt04XIp5b4J2gUGWABP7aXhQsq8ZPy0TstjrbDKuKbaUJdRl1EIU
CYSmNgxDKNkpu3E/iD3WSr4ObPXH6WgJfgCpbrbleRvgWICVJ8PDm/pkXaAn9bhVdXYHYI3lhICg
ekNMjFR+4gfbouSc4HC8sjDH+m540b+Gyx3Y71e0/x/Of78pKazqei4Jf7kA9+dFZrhORxr4cPzB
pIepaOdNMPoEw+/u982BrhI/a1yGILeQ04pu3jMYS1quBGzDQZ2WoNvHIf5J99+MCkb9OEvarm6O
JsZVDCHWu+4PyksBYbNjtH2/T1oKHrbWh++3rYb4kbq2/E6FYp8ncuuKU/wjjSvX/n5fsz5AQM9/
fmA4Wf+9+e+B+/P+/omp9gWreTx0zqACb92flGemwoq3vtD9qfi10JgkcroftKw5h8NuWt34Vexh
5z7AVkTCZyo2/WZsSw9LM3+GAyQnXWdPoz47euHGL2k/PzTh/Ih7DipTk2+tzBXtrBfxOcuiT0vJ
nzDx+5TFofPUTFXxW9v0cTrvYiFxG67XPsAmflL8qEQSVWW3QLDajZFkk5fBp0vDYfKXrg29PEG+
VDJBsHDL0jJosbOSiA4SJloa06BN7uGJZkQHCHF6y4dy3A0x9SmKE7Y+nX1TJ8ljU7X9tM11kO14
/CzFUj6oAbSoNtxilubyreySgmOkiQRR4DTDOchodLzkHdbLuMCu8mDtB3NEBgKKV2GBMaetYzbz
B6qQdoNMPPT7Qc8xK8C0P6QwymIgyxh+pwbboh3qEOdMaI3tyEaIWQntqzjtsjK6DYm8L2GnrkKS
AHigtyoCjbSOwVzSexwQ5FhlWED5riFeWjWub2vAFKGXkOmG4SHU5d9WhM6sY85StJK3LODlFfnO
trwYPwlhjYXFPCOLtcAucaTQsNjZTCbcF6y+dwlsCpU4edxDJcmRSC6TbEGszI0ujAUd6zmPINtB
CJyLH3MqEnckUHuKnyr6hxa2WDPQBiRz6EzqMjoaqRG2gK3TIY5e42Yg/KnE7D6J5Ed8XiOb5KT5
aERlgTXawiSuzfJ9q31N81YrhP0isAbOZRI7HHK3naC4S6sJWZz3t0CMql2V/xETmA9Bs8aaTNlI
hqS2t8ACiFT0YomZQ4NR0ynpSD3r1rUGe9a4Rm0hnZKqhqRQmpAWFiy1jNT4iAyj8+VA/7JI854x
LytRgsA8FjVvjqHXIplDQc1sk2jp6ZRrBEdnZbDVIpOil0ttZyi9Ww7TtO3mBTZ3ZDEPBlNU9PIV
453RlUaJOWS9QxEFOTJlMSOo6U+D28ihMmei+5iJmPHMAl1wfQRjJMLTwPkOr/in0fhgCaz+qHn4
k+gNo7WMvS2VGFHJnLIdMzS5FobjYs57Y1G4ShKqATVp3wWTvaBiglZ3AESNqguu3OssBnL2qdU5
o64muRkxCu2OgFlsh65iSkuA2pG5Mj4sFAniJUzY2hLFuvZqyNiPEGOnYSlDjqgRYgiTf7wEnEhO
MDCMwN7LqasQdm4G+7v4Mwppf5RSVm6MLR2rr6nI4zz2dQuou6ekSYJw8kmnTu0a0i3ujvAMxQL2
fIaO2EZDCuA7EHk+a/pB5wAMNdPDvOc0Gxam4CGmBltThuK/NARwkNi6yVuqvqJKHwlCi9tpj1QU
LAeSAUtsuFU1055VYIgY3/w8G4BI4/AWlUDKpUGwUymn/qy0vR03hEjLvVp4La58zMAA/3HEHb+b
RV2lp+lbs+CSll6mCmiqA0OcUvJypZ4zOGrMTSYwxCIpmcBOkl/TWXw01Lw7l+SExen0LRri+zTx
XZeahUR2Tl1o2V9tSW+/DyLMkORZOZOZ+ohT72uhS+zVdwoQSbysepBt8wIOrtY8TbmgvqeMG2UF
rJKQYTmMBg/9836kiJAnnQ2nNbt9OsQfWW8mLiK6g9JGBqxIIvO0AYB0CpElBLBE4rl+tKRuY/ZJ
digVYOKkpnLoJEV0hrpsvEKYz3I3u7KOLDo1A9qeRrlmfVZAfmdmaEzkjEpTvHj90iC/MaJzIYXy
SZT7WyP3L2XDddIvBK9MIm28wXwiCtvolFc0oBqg/aKJG1VMGbbTzRljVfG6rG+yEDwJQQhOQdbx
Hi5i3WmHSKO+SCxAcusYsESW5k1MGVMGeQKAj0JBSuZu206jK+jZizWtcgW9/+jMKNiJBuXwqH9l
OjmMnW752jQO2GYxg8/dSDdkJyUTaCPLeeQgf5POfQnV3JJwLTFV+qV+ZKQlh7q/hD20iTZyrcgi
ElIkMS9jTsFlBlOunSCKmIsTcpbD9LPbEH0PiPNYJDoJVvhYwzcsxLaw2Y1exf5pHtvXtnxa3+I+
MCJOqkgXfAXXRylRNM6T7DXGa92LCk3ayzEYTVPMIzAOHA+MMeEWdlyKRGN3noU9oFMAfAy60EOB
Fm1sgASk+mGAzJhMv4Bq1NDUkoznZddLUYVfUvaY5/m8JTthg5uOb+Cw6IjRArFhGTPgCizm4jxj
xmjMGulELQIRXmSiw+kTR8qbM/bfKrt3OzjzOqZuKcTVmO/UErscWQLcFaGSNnrDcLlaBtPGn4Ht
KRABITrtLRMZGuTmcemExVVr2BPl2HYwl5ZtVQ3JvpxQUmph5pZrXLOVI+3D0pSOVAv6zUC6thfQ
haVCjDX/QAsD8WSEshCaTA2x00gRfT8qEma9EUlqFMs09onK1KPV6f0GdtiNAfAUGRZiajkDwxTg
YsMcIVZ92NR6W/lhAYXPwIttnpgZl3trxhas6MH3Y0O18Xznu2kQyqRC2TqhoSXbGKAdR1svJjjG
bSL5TTKZLguc327HQA2FfEyTKLxYWWs6gYnuvRtx4OzU/Er8yKtQh1tpYkEO+3ZkDk8zIhay04eI
Xoo2QbfEZpI3xlubavJrrp5mhfBW1ai2Qs8AcxZTFFtdiUE9oGtlWm/kfYy3uTe/gyy/TnJHpEo/
tIcx3CkTeICsx8jc5RCmuUVTP+RMoRrLPFpF/qkRJEjuNig+MVkT7gR7ZelfZs5ATlbKGqo7pPo+
ylZGryCNSUC0ek7tBY9rQXsD/pTr6g13Kt8SILElWF15HWY1G0XMMtho0o+Saq9lU+NIW4ku0SXH
OID0OdC/ONpAZk8lqX6RQl2I2qfFMHaxXjtSDKlBlmrfrPG3zUM0P0qofyjtWNN94VkZTwyxhOJU
ERmqNwuCMcCDKpdRrkvCuef9O50WNqdybk6BEL3Pkxlt9ZFpjDMnufqoduI2nJkm5bK1+LUxuANx
GRQtINuqmPkTFoi7IMbaoR0JIitjv1AinxQV9sEIFn+Z1MiQ4h6x4toCkRLrRtQC7cA2HVuncJTm
ndEzfWkSHIKFwfLECpA+ixIH8zBdyBNbD4FXNR0hoyj90cbu2xRxxRbDCzTo+UB9xwGrXoJ8MXf1
0Zo69brIOrpbaVPhRHZYKE785ZWIFNVDAb5sLWlPTAKDiYCzVlq04xhpgCk1+R8GXCFcb3axxpR+
auWaPudShTmC2xkpKa6yhtnNcGtzAskXA97V+DDh/9ONYD9trUu2NcOGHPtXRVGSXZblF4gIk4yx
Wg2hvpb4quNuUlxRaNwCtS9OobWxm/HRUic1fKoSIqbkyG4bqIpYhOueWncfBhmBx9zC2s6iXbG0
yh+mj0J7kKuYhKIKXr5hAgHNMX208RZJ2rUjZc/uea8cpgQ2YR6QhpinzzhNfsXagFPIrJCtWnRP
UjeEx1xlKcM84V1Lhd+044DirrOxcEyLtOq9wT6Nmq695XIMriGWpzioNUjA037kynVyvdnMXcdR
iDWBpiRD0qRccVlwqng4ExcwbyS/Dk3RM8vBtjoqp7pYiC+NfowxD1A5fgUpk50gnTWXYswrumo+
KYZ0yiMsDoUOloKnShWUYxJruPyRiJBbWmNSAaLSxWXrVyuzN6n7nWXUgh0q8L8QbGrLwBAjpPZs
UYjU2vyqTjliRTPGuC9pCWPTSGYTc7dszfdSZh8eM8FPJWZHJTG6dLsM3+ZZuDRIC54xPmVa1L7n
U9LakTLCmxxTA4uwW50e9EGmhZaHg44FJXMp/PCMIue3Ge6cGCqNY8Tw0zSlceMYqkYTk6Y9fIvL
kthCV/BJH7saDfSIpCyS5tDVNcSh44BXnT6HiRcEtHqLkl6xAo6drAer5dvAN1VL3SHDkVXKQYzo
opnnYxob03bsFEG/SEbNvKv1UnHeC/Amphx4yASkUOhSoTDni8umhc/AuONKtp7a6thkXjT368QN
riAXDxynKnesiHCqUvajoAFWJuP3kZnCCzHL6DZyMuAJpIUa3DADmfqPtC9Sm+gQl2pesNtOPAYz
aK2o4fgtMm6cIUtr+qNON7SXtMdRBBBL5tck7PFoxVHViKSM4HqBA8bFLptuMr5pEjYsEUk00OlW
vWz7irh7OsgVfKuzWhTWQSuXLcH2PYxYLfIVfXocBonOu6GYCZSEUWhtnjDUqiC+rCYya7EscXJS
l0LIaR84z3PHDAmFm60vs+kbplHJgbjcSxLKD3xwAgFbGjZhbNGwDxiXi8lHqqSp32ocoT5n8SPM
18Ft70nGS84dlA5qyczxFdfvPYBPqkgkSAZW9ibqAWNGoTsk3apTzHEoxFYGF/la8LNOA+sTwV0m
i9k0X6XaAWxoaZM9TOucr62EUxN99ZO2b+YuPVhmy9lhqsA6TYjKB0qrSVsRzgqg9YLadlSMXUTC
UgaNgYyJ70iEU9EwHKg7mh4LXH1SiYQ30PZjpokJGcMZL+wh7HQxgLdQ0lzoNaqteZ6aLbsAAuhG
gacLH1Gv9fEhKg2vsrRxHWWg8ZYhxcUyUfP6pEBYXeRi1zfw63p1Kei2VXtUYJOLQWX6PRyXBuKj
Vqo6oqrmD5bb2P1E8zHvs4XTotEhMcI+Gi2S71XCkk5tGm2HYXlYRDk9FCa8v2mpDlbftU7V4Nuq
BLGrJcEj8TiMRhf5QK7ACLDFwqTm7aueGUBwoqOPb0sYinsMQV4HVYHMNbTGhjelb/g+o60q4EA4
TUDuhZYflKJHKNXBnZ5nzutc8BQNXcP8qmQ6UlRxmeykglnVsh2EnPXjUooe3vK44A3lG9SMSmzk
76W+RjJhveuqb/CFIjC12/gk45aJeCB+LCF2VDIMw2qut22aObUkkMrVoBBZwIX5YORKvmW64g3L
TmnRVghKfKAsfGRigvschv6FKP9hofwhT5a0voLuruhHiSsgd4JWFTZNpwCvyZmtFWbpkppAQ2ta
z8WscRHqnKgGYOFID3+WWWwQZxnfSxzDCYH43rci3Y4+vqOg6vgSG5zyND5sBKO6rorJE+oEnEPo
osdZ/zLDJyQOFTOpTWj1eF6P8ofYAaaMK3o034yRziXT2w9ZpK2rvDZQb0GJthQJ1l7s4HngOPXZ
iQyFEjwDkjIhs2ekrEoAKdu6vnHJMWAKJPQioor7WT9uJAXiqagXMjR38UvRx+vSgGl0+iltSqgA
rQmdT4JANqY/kYFx1gJVXy6Bysq1j9Vo4SRquGoMjwLCCXNkBDJl0jFYYvNKouKBwQUjQoZfoRJL
J6OUnFJDRtUOUDXTaiquiyJ+mZUUfdHb/GgBl7SkP+PvxFRTaX/Y395zIheozkKqrHNZ982WcaY2
hZNHFM27Kqrwsnb9yIYaq4h5256xGkvDMYfhMhfo9jvZiZW89rWQIsbAq6FRRo+tC2hCLffGmBFP
JQ1fAZaMeETBugqoTuaAeIayHbaRmkneZLK8FbP0mQXWS7Ek6Fey+2IF+BRMJ0Lg302pHf1Fz9tj
PakmeJcgOXosEoBo1Z/DqGI1zlVeNtrizrh3HyxrgMpB3VIuTeGRk/DAQpccTNlSN2FVMNwwpefK
qukN8wm/WtILUq2/sXnFhKl3pCCY1tU0QssNFqJs27p9MQsMTOdadaayRpZaKle1Y/0rJLVxsrDy
DUEUfDiqcoX8KTCznH2OGc+aP1BMYoPrCKn1eaPum7LAzQzmgZIZPW7oFKEmSk4lKFiFchE9AlWS
GJfo5Gn1hjWyyOzUnaD2MbFTlZ0WhEYRyCfsw1L9jnPBOsdJdVlERJ042E4e/r64QJooXvKCQl7V
XT3RSL8UvQEDNVslL+WkfI0QT3IWfpuOsIbbmzq50YI6BG9KUbjmokDSH8AzouSzqUrjYjKOpmuY
N/pgvFqQ73Kkfmhe1NnVKuEPLqP+qJs6nZtwxhX4B0taipkGrsRYKYtvwcRYKob1dUDZvU7tSzEv
vdBYzYCj0NiOwXzC7JpwMgOMVAtmCrma4sAQYBQHAhyEWWbFkJhfhUsjQ2WdBNvo+/cwFF6T0tAc
ohmAl6viJs9LvpW19BAEhIfMI/JDpV9Jll3n5DM6fmFkIS0lhs1Ke2kEEysGMtg3RhhpXvvRC7hE
tzNo0jIi6tAb/AravmWzElpnkNDy4OiNI3VcgO0vjCMIkSztRLKybYIbs1vLHFVhEr/1XnvC5k97
twQ4VmZSfST69Cl2Aj67+pG99jLyzb5WgbafRAXj/KKFsdJyDeaZ6iXFjQxDYxs0+MgIsBmKYzoi
5E+gvucji3+HLIuNZNrQj7A/6zU5egUFKRlDTP/XFIT/+9dobh7HbhVUaVpOvrdWJuf708PaMGeA
6rWJIILWofEvUIeuT1p//LuZ1zqeCPfbf3+9//n/+fi/P1+Ghvf177ZhgjCOviSMf/iXERoJhXe8
/rj/dv8hlISJNQMi1X8377/d77s/+u/J/+u+/3Xz/rwAt5lq+JYaIhhSpMJWPuX7IK34NPP6Ef/+
er/3fntRJh4ScMD1ZKu80p+U+/sPzi4Ut/9uCwsJjn9vq6vOFh1NfMOKU9umi2BbgtjKtsooc08o
3MKnFLqdGuSbjNCcbTApuOWsnu35UGt7cv00EhMC07FMSpr7za5e/vNAuj6FZCKQB0HZ/vuD+9Pu
NwWGQr5Ofs39rlhT1f0k444K9SElukTBt+f+vPsj9x9lTgAulDThKYkVhNtEInBzfRv3hztZ03al
/D2rsgZh2BpQt+pwBWJcxA4UDrhsrW5FRg2YH2TsxXUF+qsm3bVLAGiGZm5svdS7/f2HPHUQInDS
X+A3LjBEcJ0xyu5nEuBaFKbG9DOR4kPKBq42IGZR2wIXEvZK1qi8jdfkjmQ1iiruJ/h6835f/je9
w2iabRPiPiitgSX3R4ZwDSUJquI3G5nK//u7DG9cvvde3wdELfnp/RXur12FayBIJAwHPk7s//t/
f//L/WX/Puf+0NSBpEhjgSr0v99U+t/v7P7s+wP/47X/34f/vUJlJq1v9e3u33P/x/8sY3Mbp80h
kyiA8cxi+TNzjBQwp3Si0LqOKsRFWUJnZ8zdMWX0jJ0U7hmDWQCGCTGjy89UleqtUQegAmW0w5e7
2OlR0hyFfgRVSsHxu3A7RIObdNlOCOGt1CVWXlisOHiAfw6N+EdXo3w/1ADxTUap31C50HFqdNk4
FQi6zkwMzFIO6DytQplwgMGDaLBaPwD7EHRGAWvimpdazxRg5Skd1yjzWoQ6K4pu2KWBU4VDjVgJ
sJ7gIoifJr2IOmFq0OLhUeS/QxiTq1rBgaIWcHpy9npGdA5yedhFevnc6QAIdYQziASTgnAsANPM
AO/u0CvGmRru6km6ykZxprxtyfgTISLEyTZjC94OukQMcIEHj0RfJgYxdCoTPVfZk2xfspnFQX+a
JIClHgRTUoDp+pUNnoXWfiin2QlSRFuJAJdYW6qFSwtTHAOuMr4fZLxvzEpoLiXY4upoHSyZnS8W
FBqp+9HC1HQXgksd2ZIOZTT20E8DyOhtsA9NBCCiYb2l0Co7cBAnDGMURD2MnqJleC989n1K9E/R
fomGl2YZ2UUYB6KDSi9tTbOdaBUc6gi9bgAbVAZcO6jah6Epn3LaI55tGaaps7TVdLjjUQkxoDwP
KXRDA9dfVAb5xjLxOWm6MMQamzmplMYaW2C7YMjB+iCo5bQj7NjAYhThahc3B2MUTuAEzdA91yJ1
MenIT12Bh8ncksLYT6cxlY6jYpK1lPdE9Jjlg9Bhiz1qwVmQ1a+iXue2vB2BU5jhiCxshKTHMhBT
f3w0ij9GFh/wBkU4HtbCQ1QwQ2M7w1MoFjgmmXwKcRlRxKGxm5ZxQA0FBptVGYtw6SZ2yq+eCtsi
RFzBnz4wDuCCiZZLLujXQW+mC7NHOaRYSzUYYDrJfFsDP5qaYcheUMUZ1VS65onRBRWWcDCCa6oO
2mOXyX80GRV/nL2EFCgo6gt4u+r70IrYpXTLW7QlNYg2YZGTrZquvF69+wYMXBu/USAvgF6vw3k+
U/rMrRJWNSWXFsAValalANKGAtsWBgHDk4VZemp8k8MVvZaMtwJSepxojL16xLgtYK7rBXmwF9N4
xzDzRa4Jdag5QoKlCIw6S+1FKrtjlltw4EwWUTUfkdWp2nZQInPbVcFDG8XNXlUL1hFMvhkJPIiI
sKZ2eCcC9UOseAd5BQk2Dx6rUrq00UTrx/EeBHfQKAWVfv6RUl14aGJ0AnLLCE+IsEiP4GGlMTTw
RAtuUQypeilEPHWIr7BzNMAE6z6Ui86sl+sD9wjhm3YNRoWIWS0C37A/qDDsRoQ9bYOlEsu5p4y4
8VVCHsKpzeuvXGds0OKQ6Cj6f1F2nr1xI2u+/yqL8/ryLIuZwJ4FrtQ5KduS3xCSpWHOmZ/+/ljt
mbZ1Zmf2AnaBFchudbNZVc/zD4jvGeDbBKE9wC9xvbIno39ImwqUYQRQhs8WAHMTKCfW9Aj4CUC3
Y7Zv7NC/tVvmZNyp+RRCfzXo4psTuSpomAz8pRY/jUbYruuYbbgIbPPUBd73hhBaK0wkMTTgXUPL
+yrb6DZsCuQDJx32rNfy6x66DljMiP0KkSnTBzTV9d7KnAZtWdhN/4j9AGnL/rGsaxVsafCh6a1+
XRIsWDUmmN9BaII1PBclSwzGpZ2ZiL3rXldwppM6RQzfj7Sl0t3wFrWFVnvI6raEPoyhLpFhJ63u
VSBhhzHfZ37fIJ0HmhQgx3pCsHzZR5AqUANKY5DGVm2mW01HWMhUght8CnswWrMSAtm7lRc5zbbx
1ZtyAhdGsuqpnRJITd1dX9eIqzvEPsZCQC9UfWPXO+33CKVUAm3Z+xAhSdhjnMcqTf2iqGXNp44l
iGIa7a5sxr1qOhDbWhs7rZYQfq4T4NHtWQY0g2xRDg9Do4EHN0Kixcpi0opp3wCuSZCbP84gM+5c
O+/CQ1xM6bJK0wNx0htFlQD00FjmkVWy7bCrdduA/0cmOt7NVqgrd6pPhh8iTlN0HmGE4cWOwYAk
w3ATE7ff9QWJlRT3OW2IdEjDGA6pQ/zSA3i1h+ElsUimq1Z0bCcFfPQI1cLSoDCplX7tm0Dhx248
tFWU7MrV2Kd3SSF4pmbua5HVBPMbKL5W9SV2MJXhRn6wSGplU4iKqMXMnCr2uzX/VC2NFE6cHqqe
HxAxO1Z70/DmqeWpV0f00dETRmD+LhIqlGwnhYJcBo/CrU0BVNctt+By0hIggpfuuFy667H2XZBm
hgY1t8mOyUEbr7SNx7xu/L0bmM9hgrJhVKntDrlpgFdzIfoYMoWfPQVKEOyCtHJ3ozE8BwpCFXWm
jzvBag94CUWlmP7STIETROCg9nGZiW3pTgttjh56tbYe5j2AarMvKNlHOnUu1uos8ikL7Y8jWT2/
xfkEPF9IzC1lQ4c9DjuP+Z07vXhU4gSRH7tXFw7ccnCRX9Oh2RfZmK1ZPk4EnGb5eUdzOCSRnl/l
VqYvhKsgQFK56wxNxLR60X2w/8IF5ymX9LLAmnNCAYdCVgPFIYLOhm1hNFW7i71vPjLT0/lN6XWN
cH4z1nfBfIfHBvNBE8XTFYrniJHNm4hSQ7oknwt59Kmtc1zmTQuCEdYPBCfnnZOiFCxpfb0FfRmb
J79t2dBl83d5Kep5jdqGpn+tknG+NkqSnRsxK7NKiVQ/9tmzZOp6qBu0EuYisk2gTLIeztqrU0k0
xk30jaV0Mbh63I5BvKDMmlb3XeOIrWWjWITPZocHA0BepZmtK9V+VqpCLHbXFrDOqtw8BnbOA8LS
NJTwc30njypV0XZFjxtprxGK9WeN2FLX57WYyZaDmnwP8shiq7uwDCBcQXgozFLsmtoRO3DsXWB5
W7NEzUSLAf36RQAJPsGDYhvo96RF8l0mnHIdRA6ibPXLhKPRFXu99Jq0QclXmKsLz1eg7Ni1vis0
oe9qPaoWLXPoVTN7ptgaj8pZOhmtS9fOUAtA8SbxUFMoAJQWZOvG2tAwhWUvQx7ztvC8cC1Sm9vJ
Zcu7bELlt37ex8iinY9E7wGmn3QCQ7/L5NpZ6CyqhIBIVTnZHi156EsKExqqXoULEDcKQThTEF/d
5jh1rAfyo7tpLuTnL6s6IcUkJZjDx+0joDd/B6zcfhTugIaKA1bgenIVELgJGyIt0AGV9uu8BfFS
suB1ZyHhyw0oq2MEpzwfJ2/R1s6DrvcvBdrozBEzVjKaonoVqMObDj2e57697Ydi/39So6sDo1GG
k4YY4eRuCe4gvukz8xKzRnwyXuMFiBsg7DD12/QesIGICBMugVej57h0H8s35THfk5pSAamC1J7X
gmguRyyIr2E02YfgaXpBXux9uCFj4T0FjylYj7U9onB6nf6GiOL8oxzWhD3JIBbwkkgFjFe6sSQJ
gro1JhygBJrnbBYcQ4JkxUN9ekBPuuoRel216hpVx6DbqPfTTfM9pzoCG7zCCBhHqpIc4IvGz1cs
AOY0z7yURS4O+Fd1pd5DRiNJmMIGB3hjHcI3wS4GeqrLSRNwBvjGyh7uVBMtWTlXwxpGiGasAvM7
YBjkbQuERh/Fyx0CVsvwFs8KpOln2mz8qBApVVbQzqNZaMo5jN/9W+0AOg3hgiX8WBQJ8Biw3gum
s+TaerDezZP2oHzTd94D8XjWejV0LB3tXbzXDqwZeKxoL9HX8cZ7H+CGf+3RwG7WuL6EWwMCf3vd
89C22EiujHKBdQOmMP0B8dmpYNN9lT9zH8CAn8hOkDU6JPvoDcZlcZ15S2GscAoz0FFKwFtA7EXg
oVWuMD63QaAQUbOv+ltWYjw3gMS7dwfQFuvhzS+vzPsPt1k1I1D5wwjP2ymZDDdGuXHtByVZ/7Wl
sub8anUP8EQ1VZYTpu0ATRWmOTsu/+SoXJQDlqW6gKip7goFyMoy/k3Z55v4rd3596icJuAWVqp3
G+L7kq4JK2KEcZy+c4ewrgWjl8zaLqO1EKvKY9m0VZJZJzXy14Gz9bJbNDv7Ag3Vha6sFVcjx866
Ya0B+XtG0QRk4JfpN9T9VukqfUGF4wgHdFN86e6i+/Sx+NIQcbjWFtVHhF+C85y8GhBc1t0pwefg
Chymyg0LsX6jr0cyEmv7jocZWIMNsBno1MCn4e3rEJswLuivjQW/jmtk3kCWTgbsqOaLfUSGeSCa
fbC6pduuPqru3XpMD8jxBr9BTIDQYP8GA8qcrq09u7QFgmkv0RtgSPWduDXw1/6BxMJjyZcO1Qat
Ynr4VaPXoADrB0q2hTDrHcw7btmG9OM9YLPyKxAL55SvThAl4OoSG074/HZAol7skEX2JnkDq79S
7vQvqGCu3KX/Mb1ZELv1dfiYzDqN2rODr96h3aqbYG2c4IUa3+riGvrUEup9c4cMIIBnPPpQFoH1
ArJpCdwZciS/Uxs2wFu0vA63mYlc6xW/sPFmlgB41NXrD4TJQnvJ6mDRXIeLDWKWiH2SwQ4gEO7b
mXixh6eAnPpS3JOsFAErnQMhctTFZ/UGbltgfKdxwSpjoZQbFBm2/In+Sr8V72m6LTfDK1tw3ioT
+NrclS/j3n1hX7lm5bZibb5RYAwtZqGF04v5DSQhCNHlLlo7f2Mmrs3i/j9ZiZ9vfEtThWHZ+KZo
xq83PkL2NYgurT9pTneCsxQs5mcMt9eT7T7jroGsZIha1zdoMyCbIBo9wUiqZ8XvGav8Nz/DT/bz
8s0IwwDxrBp4H3z+FZqY+FmV2/Un3Fqu5v+Nug0yDHSRIQAucD0xfyzg2UWoY5AHuymaG58ELjTL
J/gj4Y18O//5iw99Lb0TvufFvLIPmk/V/37MU/7913zOH2N+PeO/j+H3Kq/z35q/HLX+yE+v6Uf9
edAvV+bVf7y7xWvz+ktlmTVhAx3qoxrvP2rsy373fJhH/m87/+NDXuVxLD7+9Y/Xd+x5FuEccvve
/OJeoRrcJf/58wv8OHH+C/71j/+bvNbx67+f8bvdheb+07U1Bz8Jm+yn5Tj/+GF3IWztn4ahCtXV
TM3F8QJTix9+F7b4p244DLcNor6mmL/6H34XJl2m6tKr6zYLY934//G70O1f7/j5/bA3Ng3BepE/
1NE/PephLYxp2qrGx1Q3v1XD6B+CyQxPXQtEyq3E9BrykIpFE6ED2sLwCoR+V0WAzYQNfjWHNzUE
/XAH4ndati2Abtc084eq6uq7NtSuyAai4jYXPuhKJoHUXAf+SLUsjGNrOre2LciPNt0c3IjVbnce
rIAkb9mdX00T8qdOkRQYjHfARXDrq5P8eCnsosuPTtAERFhDhX1BD1ro0i2P5Bh51HW2csDs89Kc
ad6Xyk6Rp/SVflEHpXhOwDyZZdV+iBjhFkGibawGbAIG0zolfpzsYlXHiMNsZkIrcYHSRuPQnjLM
f9W8OqaaVx6Nxis2Xu49XZpkuywubaWDvn5puviSc5ISWvWhb+/YRKOXnJQFMvtzUcf+sJdV7rSE
XQ9KR5/aiUyDCc4LbE7laFmc6/kQ0ydPCJ1+WyUEVG053jyfhaMPj30wlTbhKlhrdY2+PCr+xoig
D/m4FGO5FnEp/C/SfTwSTPy3Qy9M071RKMnWvdZtqMaZ0x/ZdA9HeTT1BFKB7dTRfu6VHU3J2jwz
G+TwiITBz6rKlxBEPQ/Zzse5w3eeyan7qVu8uF7hsxkW7DeIlgZDOrJRtYsXIUL3OqsMVBqi1vgi
tPwawHb5MmhWtrH1yl/JYX2o3uXgCu7tyOp/Or30O9w5dD9YF3Zr2gvs18Od46D0IKteGBsny1PK
q9SzEAkmLAda0rmxLA3PJqIh3BElUXHDdW5skbs35ly4ltgHrTD2l/Y2yLydrfl3skkW7TS5N0YS
I+ma9j+uEbhgzXJ/SJk9o/7Awr4/dKoJrSLtyBsP3F+fOuSQS1sNjuxKD+qcqFlk72vdCNaiLr/K
WjuxE7+Sh5/rgZLQxVPW3gOVROawNVCDmy8hi6xKmfrMDo7DpZHH8xIkFZMgT2q2vhQqMgeVrdgn
EBLNfVuIZl9l4V2Jjfl7J+rTqAbpq17A0WGj6D+NdaovwtzWbsANTGtrEOnei/piT6xxVkFw272v
Fkr/BOnHq5aeliqnAODLlVISnh86jC3ORZLFeBwLmIB/NM1HigNayYwBMlw6ws4Nb9+1YQh+nDsP
ZNL3llGGj0akEd4vmxKkm3AfO/6ge1kYsFsQ8GAvdmkLvengRop+TFvMsCsjaQ+qo5xP8sLI3+LE
DjULPsnBbScS2CnYFiphNIUIaV4OA3bLh9EtnKVfocsne/q5O9KUAGRJgKD9qAt2RbUanJzRZ5tU
Gseo5bnXJmVwauZ20xe0e47hzwhSY30e107ej/60Vt+Jnu/GDglDpTHU+7pKxnvWY/Pxueg10OX1
aF+XZSzObZPN0zH2qkM+Nw1+mh0aO0YE6veTmgCs96eLeucL5H53gwO9ztcYZLcOHqQgxdojpIbs
9twUt/Uq6sniyWoiatS7Ri29jL20m3N6BzXn7hpBaXuXTqRyJqPzjn2kITAwmOl3wLeKkkxvQJbY
mLVpfHRG6Mu9+WNW+PsBsBfyAgW0n9YDt+fl439kbXqbh1lT/+sf5Od+WVYalqu6uiYsh/+moWuf
J9m8tsgu1JP5Aemo3TR8eIdBr8RBM12QMXZiWusybZ4Uwu0A24wiJkYy5eti/sxbBzruoJk3fstn
LjoTP+Yxg886d8q2wIcvY4Nx202kGI8ijbYpCXd0oaPoLZkQzcKQdl1M/muscYcmXTncFSgIy5os
+m6bwD94PFeAM0O4CG+boFcezQYYmuq67UF2FikSuVlWVVtZVUmh1VbuwreYHZMTUwGPPyrLIlHx
5kzKWz9Io3ehhs9x3ApkDUN9lWEwvxqFc0gDsBtFH6m3IWCPdZXoIeCBjgwFKJ6l5anZk8gKAlw1
sfQxCWHatBBFtR7B06DrjHulpbAddGl5annbEcwI1S45pZN/kDU5zIGnukgKXnqsbeP+PAy6CXi4
QNP5Wp3aWA9WpKzdJrSfSO3fWGh8I53Ayp+7a7qdymrat66PJWw65G/eqbdFC9a3thdTUrD8aWLr
9Nc3jaax/PtpL8JNY9uuMG3oYKalO674tDKzIw2UcF35772tikXSVfF95wt0H1DOjDRktMsO8tbU
lLeWgzz9CPsV3ZQhfVSLtDnYGToFvR8Ne71MuAMmA8SrEigQK1wiHSkosjLvvP2lQx7JNjlOVj+1
Xc791PFngy9trDC1q26wt0moYa0QGuaxMGJlK0zHI51jdKQaSUoFhmI8j3b74Oq9ATOR8FCt4x4Q
pALxMl+fGQKxvjPnuGRfqeSQZT1giUBqY249H8pWqzHrtUZs9Dx8PlG2uxrAphjXtEMfWdGm1NR6
W3hpceNGegJLTkfCP29uRpF7H6GSrUVXgiZz5/Co26unRGunOR+EjGKXUm3SCebufAjS+CYCTbOT
42QT7O2c+D5ZEW75lKkBdmkZu4dG57c25WmwrPNOhyypxndwv+M7tWhU2lgVVEYe3+mdEt85wAzW
cWgj0ju3yXGGUiqb1EFdVFZl0TvA4tpofL40GUOXHuFjbnU+8oVW9dqGV4GuWsT6UwxeNx0say8L
Qy/7pZcQCs7mef/SIY9kWx2CHf7T7rYiKjJoASzDPy4ojxrNJw5k1frrlPTVwXL9D0Bb4gTs0fxi
Jy4UAT98FJPfPwRjvgRQqtwXqpIfChcJGgFV/c2yjY3nO9pXe0oxrez8ZNv7gfrA5PJdDtDi5KMw
TRRaTaRTjNFQEcvSla9V66yNohdvrgfnVtdcFKZipzgw+0wL2YG+TBav/QkZk8zQLbSQJv8IEiQ4
jpZGmgkH7m1fa/6JpTEqxF5zG+aBeiwNK3gQueJuIpu8oOyURQegYayEepS1y4hSDzl9PuuPa8gR
WpZ552s0EYLivZZqS0AJqKk6sefszofSMUEh1g4saXZQOB8OtzhoKmu71YNlabbKF69DTp9tHJSS
wFG+qDo0ccNhNpC9JPEXkFOUhyDOlPs+bdfwhpUvUKLKv4sd/mqfaBAvnLeTrksIUbgW+9pfIyhe
EA8hWabsI9ZcFKe1Dhpf5NVvRRzsu7iCxxqfRJhWaAT63SFqbO3JaXNj10TKIUjIU12H+kAGooBx
K2c3J07IQIxBsgu7LHdXUdOPq8km+WLFWf83AaB5N/7zQ5e3r+vAwlzLFA4PXWeeyX+KfGLJQALO
Grx3pY+OpZvlXwawvi2qBfhVFejR9NCLLV03niOVHSv0AzYUbJgfyzzdTl5hPOsOJJcw14GwzFWv
zd8Tva5udUdR7mwMYc9nF5m9MpogWMtrly5KwuqR7DTZqm/hMNU72E71Hqz6SI5/PjzXG/vHUWyW
eISbxUiaOG+VZT5mHQ6wedTdkIW8rs0A87/W5E3ADccHtYP/1MXOPkxs+1xEQ00SQ9b7yJnj1xp8
ipR4upz9DBQvw6Zxng0REJHUQLW4eVGhlFO8ywEVv+4rW1Wc+2lKMFjMITfWg1u/JBCcIZXFr3WN
13E88IjDQBiRW1dVV1ld6Eu1s36uGuMcUdSVh9Q2/CMQuOAoj2QRkH7BKcRBf+DXjnDy091fT7rW
HN+7xP/mu1dnz6urzDw6AUDZ/9PXL3R/VN0hst67GvMjJBTbKx8IzHFI1RvSquO97jYUmJSSgMGV
3pyrsiNREFDSrPE8zK97DylQ3MQsSKuuULfQckjF3kVKPBMiAnevtmBbcWy+Q6vAuxtFEQMkR3Ue
qjluBGqGh0FsRSDw5jPkQFgSX3m+mnt5hmwn5TFfVTZkvoECK1eVNXmGvGoqAu36chUgsOgjmmW4
luPCOcfo1ytdB1wp4gac5PlwrssjWfQOkMjeYv1/JQ/bCFZupZubNsbs5q+/BSHDrL9+DQS+DOHq
BvEMWCGfHiJamCVxEZrae1LU1TWMnfgmrZJ71yGxbRd+fCOLbhTxDbDN6DovnGIl2+RYeVQ1NhY6
AjT8p46h7LHuCeA9zFe6nAClJj4VPb43vzTH86trfnRo8jHYX4bLYbUSoZ+WgCGS1Z8KvQPf1zbg
tP94vz/OyKaNhmICIiy//yHyKKv9+Oizv7m0X15MEcXayQTgqj/eXGjgNBo4VbJOZ4/VqQ8omhit
wHP986Ec4FlAtSHMMfanw59OC/QcTaN/u9h8QqMUysIqFHfRVgNAJzVxjvIIGq1Gcv9oRu1DOPgP
ul85hzKHC+X0WF2YQYMDk5YHzkH2WIQhD7I6Ep9aNX1YXsURKAVXCfqnWhNfJ7f274lADfA67Nn+
alJfgGbV16IDKDf5TvZYJNpetrOZjlZ94xSbNAjFi4Z7vNZVz7D1rG1BRhsiJGf/yVVFVk5nS+hf
IuQ/b/Q069+nD1fomupYJjIRbPs+TR9Rnou477T0naAH37DlDaiptZpzjPtq1XhVvJe1PNKA0gda
miyJuJL2mof81NMDt/CS8tzUjNgVkYcA8yBco19cBg+T757H1AXYl5H8LWixdo2zLSKscbuG4tic
xNQ7d/gts/7B+5eEvXsnm7Imq3eGGZMmyhznTpuLYrIqZG6UdCHb5Li4QXlStSwcSuchfeLvU+bj
rVNl5j4TvbmXR5dCtllBgO0cjyyMmxhna6Dkzod/dt5P3WbcjxvFZTMb4if46fqfqn92qbJmSiT1
+GdD3aaxdwmf0X5SB+WQ25lykEdhWH/pYlNZf2of5mGXNohWiErnxrw0IY58Of/TuN6ArFL1oDY+
deR5SQpJXrD2QSM7vFu8OP5olFe0CJFtYKefgtZEJS/ujT0hKkig7t6v46peKQ3tstMZYtLrqR6a
53GXM4i+3Xke1hOXpstp8pqBsQ491CJT9eDwXuBCN/0XAO8v+hz6jgdr0RBneLU69H8JIpSYExju
7YD0QWU55TdnRFUiGSt2GG0J9KCGhqIgZPTiEqiR234rCZD8CtQEjn8fg7aOmk2GNkSflB6kNgQV
HLv4otQ1qaukeUm9vIR7GhcHNFoQfpurbYg4ahoDbDyPTVttXbVTtIzn3r7aKvYhDXGxDSDX3epD
VG1H1ZogIivhQ58T0s7sxH5X3ZfIGWoi6oKUhBJO904JTb2LHJRoYn2e0dvpvjDQP7aiStnINjOa
pZHQwZQnyCaC/VhBBlgQ+H40oXDNlTxfh/SXB0c5ohty/kBCXEvfK/try42IEsMGrXDu4wE4DuYA
r8cjCjSKkq08T0pZyN7Lk/HSETO3mBpx6UtTLy9yeaBeXunSJkeLPy7vbcRWztv+BJuib1xID3Je
P9fnyR3RMHIa0MUuTZfpX/zJakCOuywOPl3uci4fAYRaWTdEH/zNYkH/NUvKks3U0YsQJkR0kHDm
nKz7ecWuCF+x88TWv/u6sreqHIRlEcbdJk4dtFRl3Q2DAPD3LKMZNfnm3OiUTnEckEG2mxGdnCDQ
A4hkkzUzzcVCntJgBo8y4IQ+QdVHN6WRdouMFTmwBSu6kW2ysBL80+oQNK7sMOdeu9L8Naoh3tj/
TThR/7ctlsnmypr/aY5JZnGehH5apOpVUlduFNffjcrfIpZRHJLC01ZtGX0A0sOjFOWr4nA+9N2v
TaFgJ4AQxndf8R5z5q0vItDVpTeY7r527frIkh5STQXfvopRIrVbgQhHbXXHadDdRwuVijBQnedM
ZNmmsyHVDXbgPjdG+1p4tXWb5PBefdd/Iax/99dLwTkH+uuC3HSE6ZICZzmoCutz5FS4saMNmpp9
tyLMraposDCq9pDaCqxbWVNVR1tnRC6uE2UsM3h6+Z0v+Gplb9pb1S7RwB15rm2s4jKCbAWvcT+M
pbeXR4Xe33Qq1tKyRsYTGQV5KAsTz09rGtVd75seSQnL2yF0Ve2buFHXXd40N0E4sMggCvHoBDDL
YZAZCHdmwXVQOwBPPDP0D75FQSRV2csj2TYZWrRtbW99aboMk2PbuMOlWzYq1XytMOxO/hiWTyw7
zZXtIKUKTUL50oypeo0hfL2TVUMXXxXFNW9kDWxlOUzNFxee3W1bTne1kkWbv/6axOc0Mr9ClxuS
BZHKal4Tn4OVniLUoahM5S1U0MVoM/BVSZfdycIzh4QETXTL23QJ64SpigxltmlHK7sLzSi7q1o/
vYlNZGeV0sNjA5ml29BBHrULkXBuX81e8W7ktcR8VeTOSCUY1enyGiY0DiRTnIO8nmxXwurJFxla
7dp01xZ+y9fvufvWMyGVRM20SlDdu08iNETCvutf+0Zs0iQ3fnOwdM8Sy3nVegyzfdNFYhMCJVza
zNsjZtOgvVI5uCXmp0s6yJhK3qou0IH4I20UVta9i3wcFHpSRKOb4WAlyj89KWwbdJvmE+z5BHkN
ILTtcX6VJoBtfl2M8c+vYCrlbWhCGirKvLlP07KFWVCdwlht7mUTP4pxWQY65rjzCNGhl0kYxR9y
TKls62B41UcWF/kthHf3btCdh55f1XNl1UhnDcz3mddaz2XQHrvOjR6GNEhuqh4CSjG3d+kQLo3R
SbaZN8JliJNwQeQu3xtjsrKaXjleikCF9iCrVTM8eXFHjB3+fafviWP/KDTP0PdJCwMKGePa2CZm
spBtcsjYpPo+qAOxhlmMZG2Ut1+175Xd6V/VphyPaYnPq6wCAx5WlY70m1WF+teKJQH6HZl/+nFO
7pfGvfADax30QXly9NJA8cFJvtcWQgaF+i3ESKQH3XvoqjZ/sEbCG2qUfStHcwSarBgQu5vxCfDD
JiXn8k0n+wL5H6PovA3D5wgYghyfBsLm11kg6T6fjiTyfPIL4knZhkBu+zdgISEAKX16VvKrs005
B7oOSOvPmw8UVooKedD8zanZw0HIsm7EXJQT4KxmplfLtr4tKpKJqrapHOaJy7jAKfq9l3iHsteb
PeoszVVrD2KN7pD7tcO0M+q06TVy03rRq45/MHJv3Okw53xFq24z02JCyqytHYT1rWxqjAjTCBOZ
jkub7DAnix9w0h09jzPLCkO/Ks3FylQ1NoOpDuyCdEG/FwEmd2YHjkRWfb+IELqoxn5/PpStllVr
Hg7FjP+ptcDzL4miYSs7mrn3PHo+2wXrDto1tvadoRAoVbziwRiCEKkHh5XDmKn3foWifjZBhTIj
ALRRnQcHWXgMhD2VYZQQGshJzh2yTR45c+//2KbHPcxs6/EySg4lRzZihtW5ULhrlRRkizKGUmIv
YCQ2TmOWp21RiXDuvHnzZhUNEg0CiMrcNNpJfqOk6O7ONdlUdxlQyBQIP9of0S1wf6Z9NqJ6Xo8v
ZYVSr+HDLmsLa3wJwmCvsYB89JLYIO2nl9dyGF8MghVOHJ76zNPvu8q4l+2gYbCVHm2kuuaraezp
oil9mQXyADBh64cHX2TW+BGPQfDYzEUnSMC7zcO5JUh15KMRUQusCgU4xHkQ0Wv22tBWfAUUCkIx
GIb0OG4JC1+qAGmQCnodKGl6g6kD3QClY6uwcEAbyw9PwFSQ2x2SHGBz3N5rk+pesUX33kDdX4eN
4X1YFtS9Mq6+9jWEPXU+qYTRjqSVhVGkP+sYaVXM1lAe2hm7xHOhkIcHG0ldVz0M/yKsCohhl/pC
Mw2HLJS78RGFUdeFnwFRVFJMjcjt4Ptbkj4AYSoTP2qa9VsAMDsHVM5XFhEJSilucvQCbK0J4Z6y
OXThe5m5jBtlWBiTE6FEMdm34MXdgzCVraxB7sIeZG531PzaVXPr5CQhWQlnmJWFUDKUD1lUPLtN
o4Uv8rlrZh5CYbJD1tNpWExjoe0/PZ9DU7/vkbIBdB4WzFGptwzcvL+zcxTB/EoLnxKXRG8Tp8GL
kVvvdqwW34d83HVOOgvP93dKPCE9EVOxmg4LnblwSis9RJ61VO0OfrNsg1LlnfJMPIdIhW7PHUrr
aqei7NYurDZkiiYKJxVovlF1mgTAqqxXtVVvSru4PY+bh5x7ZZ2fh3o+RY7jFruVlxrq5CasMCAT
AW5AU6Ti9DUXqMy6wL7urZwMlBeVyaK34mot+/w8yI+F6J5kDQ3n7qGsojczQRhV6AQ9Cwd6pizc
MkKAFxjK8tLWwqm86T0MBNPaOlza0Xqdd63dB6+k3GhqyZ6TZzlK+oMpVrJRDlazLtpWUXaKYYhv
AYIkz2iFbRozJfdFUPm2baM32YygWgyDuwEbPI/quNGvIh5mCCB7zqPbKAvZ3ji4U5JFjxca8n/P
8RDgmRmH/coRPhtdKxffcgViRV7wIMiG0b0tMiSIiKBWr2gD4H6gBv4d2CdgC3rv8X67fmWMXbgY
PPSTZBFrll5gW/V7fVDQ4Ub4C6nUuS2V3dA32n1sac1eFHaybaGzLstIyW5tV0mRXFPCd6Q67KFB
opR0+7Xhhe1NHtUWmdWWOSxO7C9DOtzJkcBiv0S96zyZYhxXSuIlOzdQP13Ld1D5iq3i1u4ngRwj
alwreWgMsV6i8UnrgKRqUbT+VoXJhI7Y99bmm6ldC2cl3yqfylRg9ZL04aZj0/gEH7pZIkpjrVi2
Vk/56PBBBmiZyV43RZdlQjp2IXttNKm3UNAgpc2D65RHmiEGKBFzNejU7ABjkW3HXM34wuzEsNBS
R4nSyGA7ui7oLOi9wMg9fg2OY3+LvLPcBTo3Nd5Vpie8A+C9fKc4Acol4OPba5HE9qkci2DZuzmG
JhlSfI1djK8oge3bSle+xZqxJSfiP1p14NxO+rhkvw0bJlfiF8+qUywMo+AxV8PZ+RLtjTwzsi0p
2HGfm8wwY3qQhSDfdz6S1VbY6aGfi8sQxbMAh5swOabGH1cC8WYVeOdeFkS+mz2KuKS6GscioZU6
8AIqo93AQQhuZJG7abjtsub10iSPJmUWXAhzsVHStFmEhj5+QyMRowUjfoS2Wu5luz+3R6pyo8Tj
w9BV+r4HsrOo/BintTHITwSUc3wNOVLtKj8l3fijd5yrsk32uglQmB4RsmejRp9GG1UTMbOhPlak
vPDfqcu3rkLjtLDSl9FvsW/S0m5rFqX2UOj+qzaxAgYuugncZlZ7jKqTPNKI92GF4GCKpbERuUKY
5UePY0Wk83yz4nFM26VDnjz+P77Oa8lxXcmiX8QIevNaUkkqeal8vzDa0hvQk18/i1Df1jk9d+YF
wQQSkFRFUUDmzr1rSyC2Tf2eHJB9txUsPXp22KKtTb3eg3RfgNCNTuDryFkL17iZYw19sTR9QvXw
bJf7vhp8ZNiqcdeUvSAi5CTnqexQwtBV3jrHZcr0hvZcN068TDQ4DWBxNF6hrxDEJGc2hH+bSmX3
K38krJd99d2Cm1hkxouqF9FnZ1D5lOUgis0mtVcDjKM7uNFqOMRGFBpdtbwA14DnXNgEwKOwWPPN
TU+dBx9xlKtPxmzJrigP0hOcQrBUtjHMhRapcP4sDGdhIh5ditNRJBIHt7TDq9Z307qxHUqbc7C9
YZYCJ7PbFy3qnH2pIm2kZ6L7bJxUQUYuGg5UpE/PjW4evMxF4z4v0F6LqFmX08HvUJefxxehUJAw
J+4JULhbmayXDcW93s2UA4XM8N99zBQdlNwSj5rSms+6Ga+6tGveU76fOziJA6rQwwZho75cweIH
Ye88yr8SuXjRO2w9GVVRzc6NzH0xG+GfcwGuLx7VQ6H6MVCswj+Tlo0PhU3+erZkl2zyHKZR2ziZ
AAXPk+KVT0nqndUkj5YCJtknn4rrNz2jpqCB4HUnzVQfvsK/Yx2llfv6RlVFfJWWqzwGztA+qxls
D7EQS6O07X099vZ+ztHBYDtfSls2UT/4D6Kq08e7oxz4y2wdaiT9mgr2P+vdF/mr77+t2cCCQZE8
ypIqaLtTqwfRxqjgn4wIrCSPKfvmRWTG2aOavI92a/9oOr5WpgHfGsG0k4hS5bP2rGoxGUZw7ee7
tevVcTemJZH3otdWGjS30NkQ5x60PNtZJen4iqfIl8CKT1WglC+yPwqj3/25lp4stkhXvfvaZFF4
hovDhvFvqL41ljg68RC8WT48TWbOGawe3fGtIv4gHSCTnsmOzOEUjbG2t6cWusMoqL/lsHAPYNO+
wN1gPlaxW2y1MO2v9oBstpzqxvGPQM/K5yGoDQranHRVc49/wjC5kA5GhXjy0EwUBimmcywNQNX5
/K761IQBHO0iUpuUpcdgwSUgXDYS/y2h4vLqPvCX31+mdBYRVfquPaCENgPM7wv8td79NXQ29CDz
JiiP4cteWcU4bGoxIltZrYquTb7UtgEENuXfFGtu8oUgz6LznZFYqDGB4RACqnzcMjgfPIIoL76d
RtvcUKizacZqN/ROtYtU1P/uZjf3Ja4CNa0clvbN8c+Ue19ZDIg8JZW//G/OIVUom8qKAJVRFBsl
BncBXCcvbY16ZGnlB3O2qhFGkKS3pk2j+PA1R/xkQevWIEApA0r8eaylZUf+P0JO7hDtRGSHtyCT
6xF5i+vo/RZBuk+42bES7OrZWZ1KdclXOtwqnbogw4e4IJz8v6/mPsWMxS/ToMQxGr29YcN3TjTC
20vz3hQBwPdG+3nv+ctrMgdrMTVpD8ytfSiror4mMzZuBEsEnK+hVHw2tUYx2Vwm3tLr8/zFpgIY
3JXyGUOqB6vt5CHvnWoHRUvUpVJ4+WcqkFBLfPvHODhvhh30b3lgW49mVeu7OHPUQxtBrVOncHb3
ZTbXwGcgtH342HPDVk622f1uBhOSvZ5Ty9rW0uAsBxpI004qqoez1xibvvMAwyfFmS1MEbOSfRNQ
Qh2oyU+t2Zahl/7qovBnpLpkt5SEU0E4TRCXwv1aTX22nty+vAJNhLuYH+hv6QC5yTyJPdK5KT37
Q63NGM4gazy1NkByYzAftahahb5XL0Nlar6JbiURz5FA9XLIKCC1Z1SfRlkO/ArFxVQog9TNXP/W
QEkXwiX0qjWRubZUk/1rolWvputf69wuvwyO9TpBR3d1EhQyVMdloyCMdC1NOaBU9SajJuMouyDN
JntPIrAx3jktg3vQSnhN6vcq8yl2cepmZXjBsFWnZDpxNKS0ORry72axc6dE/IB+iyS1pyUXCsbF
E28doicS5i9hE8O/OrvUo702Gq3/pJTDXkLM5u8nT3f3PT93y7abmk+ryzbydQmIc6OyR72WVoWM
Ze73x8GefjcF8K5dFqCi8qffc4eYYFIMwl9wbFrcne8+Y0+6oBg19IAT6xL5aryOBxG+sdWDShle
ls3NdGvqXEM+hDQnLc4XsZ9OW2laiaE+QHTj7QimhW9WA75BaEl1kKNR438QkHaOPEqjN47Bx3Jw
2vNtIRLtQRYkVzlRM2y0OJrs0o4D0jTzj3dGCqtPFO1B/mjLvraPyZpW9uHeJfsByfWCaHJjB1Tp
hzG6yFUbroFrfoVwGvioGFOK59PpO8DhadOqdXYqBF8UyK5Ivo4UaSdJ7f0YSTLrYwFoRRj1sSWS
/CXKLWjgJ9FefX8+CCpAbW2/z3cewYt1qeXNhai6ipRGEi/TyfWXNryGi0iAtYahNr7KxmvTJxXM
EjoNdHlRTZzWVp7sKU1uDq5iTWsjRiTDQd8saPWtYiXDQTa+3iCBLC9H76Ob4tVUB/5bgWrBrq8p
KjOTyXuL9NFb6bkTrvTZ9GAaWHB7eU9ytDLSH2Vuukc51ZpVBFTCZQQ+yquRWjcn2y31fWlAUCHn
FBDfb/IsDx7VJniE69MAfWNW+74YPW01lo54RECHolFYTjVOhVG9V+Ni5rCehwqvgERu9jfkvyCD
D2YZpJkOcXlVn7TW7baxkV2kVVhBc/p3v6r3I7r2s6+epr30NUK9vrmBWf3HGrJfdg3R2O8JVb1C
PfkoD0NksfTHriWH7uhZ9D5M6a0/U2HdsYuievLm/n/7y/6uKoqXKuDIYRv+ru1aUOTzFUIVyk5P
qdVREoLlw6hMm0JQ3X+7b+eb1zJJbky92Mku13G9s7xlK3/bkOF7EqWAkb2r+vf/c3snB/TG+lnW
Wsi+6F/7yftWsE16jdgzVee1/UHQpP8kAo7imBVDgDubYdSfiI+yEUpj/YAqBkUMc7+RIN+rVhO/
bfDXvnTs8yvOG4FuvCphFlHkNpf9Z6rymejKl8rvrIvhGcgge0iuyH7bZSOnuYjZlcKjhLro7G2v
ev6WW49A95+6jVpz0kWaIBAiga7sN5Szr0OxNBd6yNqPMoY9der1YSn7MsfSIUZroRkXaMJVlX6u
hsp6jlMHbQIPRXr+vNYzQXN1J2wqyOFpMZ+ly58JA3BOjsoxEE1PzV4GVL4m3Yku+mwlqDAtiix+
iZV+eoC5Ytshh2Ig1Tn4x8zJfMqMsvNgQYQCzmGbw66265BEYf/QHMYZjicbfT54JZbz4fdd/SS7
4vmAFs6NTVBrAeIzIUFDCg/2SHimlGD0UJ5rta3hD4ebKWOFZlIeotLWt9KqJp0Hquuiaij8NZsg
/1k2QDrfoTARlBV4/vOUQHrI5h1F7Nls4RHfm6XyxYRSv1oEs6CLp41n6VtEMD7EU6vcVjOiOe4M
Sx21pEJ5NvROf56+D71qV+iEFPBImFG3HZreWnmVZz+Z8RsM9eYv1adWxbOajyAsg6WT2z/sqDaX
epxxvI6ShiSGaR9VLa4vVW5WFy1sb105slk3j2ZonKMclG7zJBeCNWo7yg1nPCB0lAO7e8cuwmoZ
aRFs1CqkAGMwAa6bgR5y+OYptGlaDoZRL/4xUzpZQfAj6VtlMRBWu1a1cclMc/yYYKhZEz6CZX42
qRf4ghYILGbRdPPSGmJqbgPsPOKgODfsabgZpw7g8J++PMjDJzKkgjLGBsZaFfHnTgXbO/O0iL6O
IC+xwxtty427BTUx0kqQiIiiZCssO7UU5qSVvEzA4Myii0yXM5sV+c1y09S22KRhV18DEVJ/azrd
D6BRXOjdNzVFFZjjc31q/LbfBho/T35vAy3slC+kJrofOjJnfqJdslRVt1mQzczOnUUKPSLb7+ZV
SOWqyYaqa6ezAXnPo17lxmtHBUOWWurZylXjdcBKZkuO9VTcyDEowm9jZZVot7H/PU+OaTMG+s88
00OZvQsTNCeSsl4YQ05GbfThcvAgiuVnoHyG8Asa+xnOZCvBg0lMMLabxzaLzG89uCjYPDP9rExV
sesTUTxq4GG+CPZm5WR8gxeSf7lKLKProuQIzFRfyAHNCBe2xlGo6vnSVHVoQHzacINCLo8OLGun
cX8aAiV6CzXCJnoPE4XWJMoeEFPCpte0tjEcmNs67X5fDXax8ZU+3BhFNgN/Zpf7qLy6TwvNEmXt
3I+hKLQeBmHYH4Gjj+sySYb14KX+x5BpD2FuZl/5mWoedXTVtjaP5xf+TGfYLGeWdz99EPHUvfhV
CDgtadWVNyrdixInA5FzpI3kaKfW1CMSjjByx4ep1UXCqjWSq0V57Qt18gSCVfiz7yvVDnj1Yl4Y
f0g+jWpX+YiJIQECdVkXo2wnzdrhnz83nWsbDayfXN4c56tEid807qS17L83YgouoO0otS+rNx77
9a9qjjlQ2fCDLS8qK5GXvpSIXAGgbct9PUTqzoyQT4CBDRJ1B1kFJxsvQ1qxJQIoILtkYw0Clbi6
PUmLCPZwuY3KCSHcgwBe0LX8s0bl8fhOxYDuNMvKJjJdODhCiNfmroxHyVEre0BCcykwAHVn183l
ws3c3M1MCd4jFdpY2CKpKJYD4PpV1B/m6mFpy6ZO/IRiJbGQC/y96j/sOAquQjddCtItqLrA0C01
6MbfTB0Yht1o3RpRSO2t0yDZb70B7pBJS5/GObge6CCVwhw28TQPs9cQyt01BE8aMq55+hrnAv3k
sKoXqB+mr52VhHu4zmCtkWZIlRK0x6/SEgroXU9A7zt5idhVsSF28ureKJFLikTaMbks9+ZZB61A
WQImlqhstUdUsF58z8oesqDpX6M6rrcVMiELaca2le5yHfoVoWbDaxFCxeCbMA7JUWdQ3H03QC+T
2lb/2kcuujOe/T2frZxwxzFGuUOOwThmnLyoPMuJSeAb5zEId3IsRQnrIhwFVQ/eQVGWDvhFmAbm
VTxoQ5+b/KccGswweUUfukZ7b1zEySZ3MvNF+uWw6sQVEVH52k5vLkmzu8uwheLeaO381e/Hp8Qi
VUm1QPE6hcQnC6+GAZUxNwYGrMdDspeDfM2zReZV8VaOKk5UoC1hFhtpIrsHpegwqCsznhW7SneX
+2V0KP/djOOyU3ttL7untiqJUJvTb7dYo2gKCgf0aiIdYYp5qhor+EzNNG1Svbr8NuVEOS5nx22s
rvwQ2V0iMt62tHt1y3aAmBM/2UB6rNTYG62LqBrJ9GXjGx7/qrmzF5UP7lQ6uRFIanUiuNjr0+He
TEOgHvTYTLcg/J602ZKDsj8ZiX9TB+5V634yQxQnGM41qthRDmeZ2+Qiih7rqp03NMqvrgTdRsoX
pG6vJctisNO9bMIAYHh3wz7K1m2b7DaUCSSQR2fm4/jjIy8VJUZ1mT924YxwPDojVFwREr/CjOu3
SPDrDnF6QDwGs9LFdUrU+Cwts0VCy+jGZ3YvHDWKfRIIqBoqpER9nQR5NCnG/MQyL6FIxtUYZShV
e3EI85EPUsvoCni7TO65ReaQaQ9U8mY3W6u8UwjJJBpJunmR67glP+C5cZ7m9Yo4ao7W6AM55yVk
FwVX0xY6w1+y69Y/pXCWhPCcyjch+zq3oKy3C9rHsNOKleb1JrsmnpHJFNSnYKJa1PSNQzMfuKq5
kf0KFBShphoH6WqKvrcgOPvdd3eTs/74yv7MHcVe07nv2zIavyB6CDNUoX4MkdNshhaar5jaPtkf
+Pb04VZTs7FU0a48E1YwNirh3hQoRSBUZK7brOuuo5P111DbhG5jIiFODzsUfUOcEx7gyfNTND1V
lZySVcNl7XRXExDfWeP8fxsFEETxURQiLDJPDrPkJ1oc4dJux+StHcTTkGf6xWjThMJCZA44pD1r
GZJn4VfZWUdu+1x1DskXJuQD4YrCbnZyzGa/f/KU8V2OBYRrD7pe54jaRvrV7aw3FA1+6H7RvcQi
sJ9Le1UrDRpKLPeqeL5yMOcxO62dhZsUzUa6dogIryErqXlYMJpNvrf/sw6synKdGLbWcx9ROlxr
+smYT0ZiPi2VufGsxb1xkFagwt0kmlmhEW7iZ9g+q+PsLweL2V+trb/9id/2j3LQN6bq6IzmyclC
QEupHyM/Mbhbu4SauexL88qPlHmFrsBCmdYrnpoqtK65pgensYw2clC6hdpgLuuAcPx9ltU/FxSr
XeQcvTTa9YQ21+I+adCqq+vr8UHO8ZXC3brzC5vza/71wtIM4nifVNGrbXfaqbIqyMKT0H+DLuWX
h7jWz9B4KRQDdivEpS+aq0+fTRS0oFUMwEf8zKwEOiO7pPAJrCkcggoQkpfIGRGhcVzrzS+zTZAj
siaG7LmemypAKMZTQMjkBWJ/nstGQo+svbSkhyNQ+/E8s3mSs6AAjvcVyk+O6VgFyxYcmRPRgtRy
etg1zfJBT8Lk2LmD/pQ53QlExIAWk2wj34M5Vf2UHrcuSi+To7QFWSaQcepOm7tkvz1xOMljMSzV
ou1OhVFzBEkT8TnVSIUJVRu30K/773314mZ6CVOh6m/6rmkfrSiBP75MKYpJJvQGA0VdCK8sr8Xc
mD5imOEUltC5YhqaRsCXY1CLFA/lfAV6PIkGuqNAAGwek14lRA8UZoiD1XfGyZgbK7e6RW818Ur2
1VpiIFdBvs4JnQsHF3177xJGax4j7aLX7Ase5PQSqDhf+GzBN5qSmh+TnVh72SiuR6hLXhad4LIw
g3GZcTpa3J3qof3tTr7XYgf6HzMM2icYt3t0HOLvPDd+DpD1EPecpj1i99Dcok7xTMEvjJCu6n/N
bWeNdonyy0JWEC59gVq7bTxkTWY9j2HiPU6KY+9jo9a2EXxKM6w6uEC5sI2tAJwWGu5D7XyGKVyS
WozkujabCsk7WJKsd9fwnae4Qyi2SEiyFyGUFCnKNRsLEdR3DyJeSgytsz7k8ctEdlV2I10V75Qw
R5du9goM31tmXWb+v5MQHobWb0I3dCA4PUsL2aGlL8umMfg2jMEJCZIHjPKDcyUCQqBqOtOyrkL4
e9ldadQljFVVP7ZRKj7yxB4eyqG3STAP0RuZmNvsQdcJIzpZe0bXYDuQjPkkFAODBzihFbIZwacx
hme/B5On8Bg9EcZHzGfuh+1GQ1ZOn4ObQfgpphXqCOVHmGs2Gw00qMNi8Dm6mPDXZ8Ve9QmgdJwY
D52mo7AzZ7ernhDQ2BnxAeRs8sLvwU6muasITd/JRRJNJsepb1v0ZHne0IkVu7GsgqV0M6j+oe6t
yk8mTB6XcbQ+5LKiQBIHCiSgTPOrtI9u64vPOoWPyrEh/ZSZdfSUP8ls98Q+65on6iQe5KIT2lVL
GG3Np3r8ZnVqjMaCMT7HaABsSnKTxTpE5WOTU/O0nyzyCEnbeGu1CU3KGpquOTYdJQxD3O8Irmoa
d57sK6JDg1xeMVuW2XUr9sNQVdqjskP2Bx6tPvNeIjEqJ8uD0HK2EsOcXmbOk9lwu77dFUXWzGEL
qoko0dsXFXn6qKV+0ddMFLRnVfXM9b6XnaX8QJMHBkYSPw8NGx23r8bv8IzA4B311hvcMdEMMBJA
c4fusY+G6nlShhEqLQHlxGx2VCafPTVcjhoE7gvTAK2JwAenHMP3j6XudrCs7VCEm67R0GP0mVgm
BiQHckwJy+EQmoIiTQbDOsEj0X4k3pigkqHEK16XpFZiNFCQc76YRGaeylbVbiAwfRC/cnXM4A8g
qeawwV1KcJjWDaucQ/+7VtXlxjAtMG+DYX9WBSHXuv7Kt3h4TEPKyXm0/kLMbKQuRqCD0sF3tKwN
pE9i2FAVbXC2sqF8A0CmvMSRy2K0nS3Cnf97/B+u9/lG03a/58tOOf02XKHmFYhcv7gtcaOhTLqv
jgosxFGLmZjAFXBLANQOT0hmh1+RoEX3ozO9l0pQ8Q0SRj0RHtfWHhWzMLBV9U6JZzUr1U63VWb5
FyinunXoheyYh8a/yL6eagjI7gVacblKYDjtuA9T+HfychLrFsjzx1jZX10Yls4VJQzPeWag3JoK
TqvtBI+5DRKZ55792A4EiUAxtHtfr3v3gIZDtEERcmmNJCBzsB/XBpDERg31YgPuRrmGPd+hkn3T
q5FoLt+aOiO35lfvUznAcGpbycGaTcWDhtYtolcof4CYds5Vdjf54D0lJQLU6HzX7/zG+4DyjW4j
R13P+kVZrneUg7JLmkg2IKkxNa+IGyPz2qPmYfat9klE7NB2voWosBYcnLB+SQbXeSjUDvmHfODF
dS1etcXgPeqzCcYORRs/TyhGxaQwQdkqPplwCK6iV5isg6MWEtdXrM+8CN9Va7Re6jrXV2DFisea
P8CL4c9IWgfpua5WrBeX5MTRLOPXtK+9B73pUcqrjH1rQTrTzQjPHIIaAL5xshtnfChsUsHTlKpo
hM6j0i9uEEpkA3iRVj/q8EFkQC5d4V0ACZdbcHb2OQQKwH1bD9+1VnC8yLMvvhlDxDr1bG90Vz22
paUvpEcJq5xSxN8bolaL2iUf70+gOpwKCfDJg7apbiEGVqajDfuvX9X5hxNrIWixpN1ahp999Ka7
6PkZem0duzv2ZUgOgT/ER5da6GTzOmsDISLo2ImPQPoVPEwaEJeiCx9TwW0eoZWzcExDOcYgO7eo
ySOX5lrWix5owYMhyvJiIgS8yQxFOXi99rtRU3G14OR4uvc3IC9Tc2iexryHAJx77BPxxlMLxvmX
nyXLylbT73lERM+uADtRdZmsupZzojqo/c6eeGFVz+xrUyLcqkPc8s0p9VWsW+MvI/C3I9GYL7Ve
VAt1DLy9ZcVw+SZV+6BSXv0WGTm0wnGHjNdsVqFtr8GskKWbTT2BkSPMfGsFPq16I3FbLB3NcTfj
PGrrBIxsUxDcmUfZDFG33PCfUAhOvCGDAf9ZmVzkSmVLDUJR9y/AdMaXEfVOOUc3dCTsy8I+tcPw
FUBX+8t3n0y1qX+SDM4ehkQrX23KaR7r0cwPmUZw3wrRLUKWx7+owCUXY2gVXxO32lCj1/zKhPXU
E2j5EodBtcijarok6K2vIyVrtnkZjgdU6gsIPlr91ZhTtS7Fqj/tdsH+r/nFI+BHZifqW5OmDmAC
r+COoyY+pfh2PcDccEbcE5ho7Kysmr8jMP5uq+QvgEYhuhZOU+1gq6mJaY1OTIrETKqdbOTQ3bT1
CFCVC2/ZP+bkKVUVmvCUDT8fxbGamxrMyVKr+m4JU2VxJL4EhE0OazVSufeRiDMdO3Z85ChVLa8e
J4lmeCpcfotvjVUE7I76ZiX6FLzqPNAjSAN3Ya1/QpjlP7XSrOLYhYUQwOrsolpQPBN77Ei+QE5P
RrxCb0/y1AfafDnl9brwu+NtBMHlaNd1vghX8vIf/qF7GgmwXDyzXkVER94n1cgP5BSBlM1m1AT1
xjB4OGh+F7yrLdp9BE2mjRzllxqh2KLtkXlglKQ6zF2K+myNQjzPSw6NprzJJaN2ah6kKZfsyX4t
pRmwvbktKU3YIdaWKZwN30F1WzdEqwLKsSApQ7Pn3ieveseftlZfQW8u7Xsj591NeXXvY8Oyqb3m
QIbHhEzgtSkzCsKNzkV3ynHPLrVc8PVP+3u/OQz6Q5aCmZAenG/dczqjEhsisWSo/jMVxQtYMWy0
vaXfsDUNkrI8n5N1H7buoZqvNBfJAnkl+zgq/R79y++/jQJKcG/rFWlw8GFzTRLd2TYD9YQwEVEh
63pQMS/kpWlO7Drk5c1B+pLM0x9Ct6tvU2VfJefLy39MIl3ibJExaZZj6GQUCqBkGnUAdbO0Cs5T
FgTUbGhsKytgOgLNpPV9YEyc4Ej5/EK63fu9BI5ZnhfA7QlVI0M7r9KY+gFUcb+7+ymxHm3raPxA
bdB5anwEepxaHbZ64g3bzpr1i6Q9uem4RUbUNx/v42aZMy5dZefN/2brZqCDCwQECusTEnmn3M2n
r0FhV49qmjfbMIr6Z11DPWDu96sS3u8R7XZK89nmpXoQXLJaU865C4MaN3uzrGpbYdsRGvWG1COq
3sEA6ewkGnsHyvLmLaewufROSfkiDXJ/zOotZeWR4jrIPtkYKdhiILw8VdTQf+gQiSZ4OlfJIsKQ
mwR5Eo9vVq5suz6hNDUYXxHjbS6lqgtUZ5I3syzHDzgTYCdcibBUX5vXyne619rvDK71pOteJdb5
97VtQDyZBdOJMm0Xzd5CX/VGqXO+gigKyNLPymidvR6lw0tUgdAMVU5PaP4NL2x1g03LDnwpR5W6
SA/15H2Tg6kwNLZIO3AJabuIpmqlGcHJGDsQjabwDrLJWpLcs1Ros+4UL3642fdxeeWIdqOaqb5F
Ek1t140SoSmHEtLCi8tuZ3XEKh58H8lPaTtzp7z6q89NdUrpiUyyETOgENFN8D6uEe2bzglOrdv/
biwHuuAhnsTqrwEKBuC5Ei4M5n9mEN8LTpmZxwful8Vf/XJNPyyeR7g6nqQ12HpPVo1A8lwbJKt9
Jq0vnqxZavdP2Y/stzikUYp2LyTC58nA7951u3KpHrovJ/vkmn98Zddfq+thsNNsUW9MFJIUqpkh
60DFCsX0LC6pRGhH0nR9UTx1bjJfYsurHKZU5E2ivY5O6zJxfOMIhZd5NPUpgENoXGoonR5thOqd
JdLh2jJW4hzQ/Txqsn/oO++hnrhRwCrz6aoxeh91bqPc7LJHaea+VSwhbxFP4Ibjd0OLf+oztEkO
JtaVb4nzio9/JsF4RvIvegfL6G3tDjpD6RQMouJxJXTQDazP1zpdgIesd9J5QImsIh19cW2bfBr3
hOyuM6uCltZGsWKepJuc5ZQvN+hDmX+KxE7OEtLAHqW+0EMFT3q+Ix3AoP/VU2ifcdIlZ8DC9Q0v
8X+vc3ud2vq4r9HPCt2UK2/bfARTQKA53FWqP9oLAPRAw+aGysYGHamU50RetpQrKm28zyhY3cur
RnZOk83hXG9CTm6zkxyPah2F5n94ycskI6MO1RnQ3L8WkcO3SbETJvt2W3AiQrKxrddd670Q4FV2
oTlY1UFeRn0eUGFF58gXkocGRQ2g/ZwOjB2FjtwHkU80JPaVXUR05KHIj4P3o3H9eDmHEUtkVUg6
ykzkf09KyiEAAWInPRUjXDV9lW9Nb4AghQJVoc9o0orz+Y2G7Wb/Ga7VXkEZ5D/eQwRP9YPkZtPg
P6qXaTIseoEE8aDFTbC+M7k1xnh7gdgiy3L8Y95WgMFogC4n6ynqnPqL9mlblnGRTWXr7SE2Q+D2
SEoturBWniKnQokvb41LXqfmJREBFSOKry7ufR7PYMQZHBKv81JyoHAQJBl1Moz3PlW1P7xkanZy
JdnPc3VZgx+njIiZhlbEZ8Wpbq8nuyrXzEnPtlc5J3YouO0a/SnijEXxfjkA7uN51flexw5VxA85
hB3Ihuto91FIV1kku2aH0Q+QkImHbTBPLKWTvERcOnvQYiRH7ruxat7Z3c2/Nmf3gfuG7f93qZO6
eQDQ1a6GjoPPBL4haIPq5ANnhm14buz+HIzWsG35mUdKau4ThfNGBNZ8kpaTVNUpNzRxcjzxY7AE
qOo/XdJj1NG8bWH03YwWVMRJVyoHWFYj1Ha68T2dKKccWr+5Dn1mP6al4h+8ptM2planWx0C533t
TsHaKJrqrJhWv4yzKHudJsGhubPct7Qdup3SquCjSJC4wDRpgmzI9qXYaXnk7XU/YBCq4N+D0kPX
x3hvojyjcjBWUys+F3NiMY5i5+gi+yIt2Sg8Bbap0fzoxiCJF04T9Wvk02sqFnx7Wdupua0Dis2D
KFTW5ji5L51ScWjN9V2D7qhDSvvsofBjWQn0jzQJv8aXBurezHWak7Ru/QinchZU9iQgprnWrv7i
25G1lR5qmqYXF/LlB1LX1sZ0AjVYUKABJKGuwvV9dTWDCLTPSZzf+4o6RXDKSLOlXEYu2Ip2XJNW
5xPNb8qamyFPmqcyDAt03ea34KkGewNbezHraQwWNswUh7Dp1vf33NpGfi4In/770/XDCIFMBmh+
ftvSHR7226e7d/35hPd3EJsuKZE4QNtIvmTOcQOgCtuH+2vGjgMDT04G7v6qXaT4j5TC/f6EcsEq
yn9/wttfKwpdqH7nT3dbW7cC9jt8Oukt15efsIY47f4m+/kTZs3t/3f7s/QlReDJ8PvTydmot2yV
wAUVNf8h5Owiy7/EemVt78s7pB0fhkqJl8DwxDO4o7neVS0Ppd26V1Jlz7XueJ8U38Cxl/sALDVf
vBcakpCIlh4L3TMfvQkpgcYpTjyYrOdcJyIXTj5PmSgh65ma+l7RjK9yUDYCMIZheePNv+oomm8I
gK5kPrSPw3bvlsmPu7+nET/kN58Np6suW0NhrydmmvZsGJZ17GrXMCj0K8xXe3dolEM8W8hG9tsw
5k8rB6Wb7UNZz247hAcTF78JoaNwoTye15CN3pTDY9Y5iPz86fORJPVQnjvdXmWMa2L+vo50FGtI
t8aMUAWxy2wrzUEb6yPg5pslZw0NdEbCFtCR/nm/IfJa0aS5Z9kVQ/iwgUyiWNzfL5zhvwo1rXfS
I23i8ODo9e01ZRfc7sRBhyQk2/efN2N8JkH3P6yd13LcSpaunwgR8Oa2vDe0om4QlETBe4+nnw9Z
2io1T+82Z+YGgbQAi4VC5lq/aW4fCWD/fC2HCTB+7Sv2sJqbpqdKUiCwDl5wFmdGjK8oaKJ8I4qW
EaPkXqggEAK9DvH6/ofeTiT32xK2430C0UMcuIKLb+PtCvdqM8Lmzfl9hXtDXDS/rpJBQkE/nvWQ
3KKRLPvJEigzoW0WHSvVkDQo9V60ZTmPmPXo9HuyzrjIlWVxchysEnrZr68a6IIF+RzzSfJxk261
tP9iVJ0/U3pt+BZm9bG0W/enM5KrSX2MoaWWrDJLM+zYbJX1iex/t3Tlo7Y86YufODYKYU36rMLr
wcnV0a9Ql9iaapp84naVtem31t7CAHnrpHa57SW+uVpmCRsWVl6K+52HazgA1coxaRNHhSV/rbXJ
VrT0mjMxjlJyyTO1TYbDrdbCRrXnRbAEUZHyL6j5L2OPV9XE+yUlXjUKy5N5kU7pbOWaRpX+UKA/
tA6qfBuUSkDM1PHOsgMeBHyxhABlG88jNamPY2XKD6FcPYt624u0RTiWmFcBUYNTqS3S3JLewLMq
K0d1TRLJDO+7Y6Y2iO52ur/l0VCWopod4r4revkpvBqjb0MDM+Ma8VcHnuWKZSJBSDK+8b7r9Xhf
VXkNR3k6HbEfX9uGsusULyO+6C8Cu82X45Amz45J+qzpMUewLTN+ziVsFcwMfIcotg2UqzCTf4rS
KNX22QmdoxiJ5ovxgEr6HG1k3sXTwU43IEvqJ1HoonyNcnt9FWOTcHzWvUA+iRJ/CUrErh8eRNe4
AwTYEKrfEj6QnhL2n1sehVye6XkVEKvnoPVKMJetVFuOQfCrbkzgc6FwXQEUNgj7iY5hr/7VPHXE
TTTfuVj6/lGfG1OgoZUjfkjHlwi3FWDVRfzaSoOK/D9vflHUcmKeWqh7Ow+Q1itrgBfZKMILdPXx
pTEWohMmtfFZy1u+x8xgqyF8JlNhJTANiW1MeF3JBSUwtQ4KP46dNdpH0TqS/waH5D0PoKuuhlaf
yjpOXnXFxs8Sy3DC8QzK2jFbmWAsVmKQkWPJPDQBmwccVvao97srb2JMikMofHmcAB+eeLLsEZUa
WEKio0jBjF5ZPoaEtYaoUa9NpJWoLQfRMuMTXonGbrDdM3nGW0lUlU3nzdN44BGahjuktPdKbZDx
6nMSkAihPkuNF7JNYCYCwc42hFwAgvmnYlTfUHYA9hNMNHHdyi+RXhhr0x0nzlyP7KHEK9tpzOqx
VnVnhrR3/l5Z0KeUKY2uNJhFAV36brpFPouSTH7OfZNUi66qBLJ1Z9OhELV1JMyJ1SAPlmjJZs9V
zNaML2X3nfja4jZTkUbbvGv190iHqWBCDH9saqJedRwkR03OyNxFvbcJZMs9+5aWLWwlSl4DU/qR
WJbxEfeYBk93hOnVVcJq5a0xuhrwVStdHVQf8BYfcWnq4+cRW6unAD+Ip7bCCSqy0gdRFVY6Npph
A7J6aiyapFhlhNOXopXfxujQ6rjmidYcPeWnen+fi3zcFNWK6oNot5wkWTYWXzLpLXWa9mlok0WB
gPMrXloK8IsAK8GpqOWGtTL9pkC6u65e2Ylh5RT10CdEa+KuSHyggOIm5QPUqlt1byb+Ps0mdPTU
K8545qCP9OtBbox9J9XxTDek7jjpUyzkCvs/3Rz7o6gTB6AI/TGeDmNYmwssnegyjeiQ7h3ArtIi
yqqMROu9WdSJVuTgQE+l5l6u4nDedKN7qkzPOtaZ1c8HbbTfCcHtvN4dX/IRA4fMxcEbTmbwxdNH
vCVi+12C0LxI1RGvnVYJLynpG2i9qvWehsOrgvmER2Zj5rtpB66xCy73g1Xj885CZw+ZsbBnke1E
21Ey/ZnoEgfWr85egOqyLqdHzM4zd2YSqpsVRl3x/Isyu4tVkfDxBEY6XCoEzXZjB5RHsAPaIf5e
jigrCeZATQlIj4+aE6yCwQm+y2YTnAQ7YGqrp57/H+PELLrRb22lDM7yCFVAqkjEu0bkPPhG5zzY
FfAR27yKmkEm6INMTr0QbaLOtOtV79TjWZRiI4o2VYdymY8JXDrHO/iCTG9/DKfJMle1VyOY70A1
zAcfjxUkNBM2JlptPqjZaF9jC5gLbaKmMg1p6cJnX8RZhWpjGIVLDQLIUQGVbZdlOA/DqHzBWv7X
maiDZtU8Dn0+B0MRfHW6n5qZlV+s3Ey3FgS3pah2vWDvWI1OspdfK6xjkDJIuuBrOMrfoey3Vz9q
stOgYYku+lephlREZnUnR5OTq6vqH6LecHKXdUBhIlvDc+bYxUHU89tao52ZNNvQSLwvoU5yfrod
qcOINUaCbS2K3J3x++66zu6X2XQXKMzsiwYPcXF3LUupeae6qwoplbDoso/CUs5EZLMvY5gZCzPq
5aNbO8W+wHto1XVB9Dy2QBSI02QfsMHnUd3r50bDrLzRNRepSw8TkOnsfkgaaVibbXRwzObPetFX
l/UXT7f957bV90psql/cvkCHLI38Y6E00ONlN1uqiWu99mp8dgNb+RFq2QOouORV8/izuhLn3lAb
uyPqFDBHdb96Ayu/9Vh7/1Dc/CvWXPqzXErpys4JvmtBLZ86bwwm0Uz3ayR5S9EVOSQcnZy8espg
f69avfF2MlT2M+pR/VxVBh7iQW8RHx9cUG2jbm210NmwwYiEWNDrmJb1rBuH+KuRB9/ypHK/EUk4
ZQh0fBTquJT52fdnTntE9CQLZ42J/A2MkRnUj5WeJeWH48sXzNSab1obfIytb2wk0+lWMs4jjy7g
vSx/RC4ie2zLgg3o4CorUdeOenmGOLZJsy679UCukN1zrBPGwGFuyIIHPw2dcx4YoJinM5j41aKJ
s2BZ28iJLH0UxvgPOPtSJSnN65V9o1FED7fW2oWXFNp1sIwsxItIdzfM89eQWx2f6m2ImN9XMmUZ
9kG9im2sl0Mpls6u3an7eAAoF3lZ+d6GL+CPrW9x2bhzxMaVI/8w86gjtDwvp4Zm+J7AQ34PzS5c
eiX7AHMAopLLGCJD6rW+jXoOI6Pxv+Rd1K4CO5S3Um7ID3aIZbro0bfmkwYH8zlIdW+DPqgNeM8s
n5tEeRQdkCRKZoj6ATmrqnKtSoHKR0C+CCgm8LrqiwUmeyPFSb4qMYKxmsh/QfFf3ca60y3tXja+
mkOzCKx0eHXLXt/YKr4hor6Uv9V9EL812LmtG+BHa8UJzK9xkhhfNZuIQh/L1rpouvhtiL+JtgiO
84pttbbBsmV8HbRqIeoVg40qzrAqMa/efyGgvBGXIL5jLQIpWGtmLM1Lw8fqjL3EXpzlU/FeJxp0
v/x/unS6o8OnaPTFp7E9SPsdOvY4WiLxJw5lCE65CHDuvtelSZeduYlwTaYAL6LfneOpAX8CG51t
48enerWGcut79fFTvetl6bEB8d9G5jCvYC3Pu657TY2qvBYTc9FGw2f/uwrWe3XFnOZWRZatJIgE
K1ZiW+vrg7LIcdS7epmhLWu9R/CkdZxVrun50WGnt4EV2+/lmv8naXF365lOvk8yHMYrVD6Phoui
Th3lZDAkXPwitJAvflihCeCW3mOitCjEhixGQ1U+AQPIzqWpyStTad1ZmhouG+vbZyEPGzQS2Jma
ZnoWdeLMjR1jBzPoJEqaE+LEDtSpOFYkpIK4S8+3urBMsBBM5HjhD4P8CBnc29UjDtOJqw8Fez2c
1weyIqLViOtiYQXYg4qiFtndIR+yb1mZyI+VXjYnxBYPsedKL7UaBmR0jWgjirqudLM0D91ba9CN
a92J3Aeyp95TrTYL0cseWb+UOut4GbYiwC+0ZgZjJE/YueHBL/X6JdDLeTRoyDFbRApHvW2WotjU
0Q+48cPFTtromrL3NOoYkKija8vcLGp0LxmU4FaVkTHZyBn+rpZpVA+lTRRYj4NjMynbRrURHFte
/qJNHLyuLpeN6pdL01RG7M2d5qIbprz2QJBs08BNzuKg6EW0kAsTQzstS291QT0msJU8HxdQEzjj
1FnUiTMYnOVGbkhw3utcyXcXqL0oM5CH+bhs457cyKTBkzhNsgshNa1jyhfGIWfXNg0/UM6zo2ru
zyDe8cKwP8LC/ak2vfySlNIILKnyz3VW2RsU4QO0Fk391Cnwd3MtL16UMA/IbxTtB1heQ9Ocn1oZ
PoVPaSnrvKEG83aoEwuFuja5FlGGpek/1rdT46c6Yhs4rmDEbfg/C8Or1JMDnhlKhjwudYAFx2zU
FLCR4QcC5wOqLsOwF2f3g2UoyVqJGljU2Ls508FnHQLrcToNtfKpVckQ343eRL0qwdMXdbfOv/uJ
1nvnvlSKZSzr2G/DRltjtjqANjJJ8SmShHagbGzDygte/Sh5D0ynOvPiDl71KQseVy+ea/WEhpNH
MWQsKnVHyhDD8KlTzA4W5BdsD6KwvFMGXhtjB7PI6C3t2Qx1ZZFEQ3WOFTXeKHKRgF/QzEMRxvHK
L3vlwYIkNu+gk7x1o/VAkH0C8rP8Imk1c2GyBy7LEF/Xyjl0x/pBr3iDJIUiHxS0anepLXmbsZDH
c+6nw2LAyPSl69gl51/4zUkOupGTAgirbkaAS44WwFvjgzfRpJwGKuRMlMUBSF4IwqEZ8WiM/moR
c4juos9tjCirEoqtXfs2VHpy9Sfpa6XvskOfFmdRFU5VIBCMY9jVa1ElDp2uNmdiBTMx5l4vztRJ
E/tWR49b19/zIw22vk0oJ8Tpkqg6236aHUR/eQyklWtgJJ43mrM2CGztxyIsdnXWOYTgG/9oV5q2
AhMXXdDFtxdsXIbHbDBqEsZaMb1zc8yZNG9hN/DO9EjH5L7AzWOWTGohSllHK1EZKqld3E5tD4Vm
l2jasJcHFQiawn4685rqse1ikOC6S7A6kZO13HQII/a5vh2SstimU2QyRJFxNTplfMklEcpWvSdd
zpK5KVfFF3yEfXRCCS22CJPC5kxZKg9rd9pEzQAWLtuuQGrMzay1ZQ8zYwJ8tIUU7NiA4/c2FS2/
cWfwJaRDGCfty+9ujQW60O5hzGS+9qubW5kupmV0c5hN1IvZzKkbuJY/u7EKMcEJjPEhqutyLcU2
yf1oUB8D0yyvPr/gZu0bxdxVIQW0KBLsSidWHy0zVTeZZ8DknzrbmNs8plB7pq56nmRzBazbRnRV
5DreNRJwbVHUrRrDS6dQN51FSgjZIPkx8VHWNBwjesk9dj3NqJpf6pDFMP9+5T0akZLwa+WHlLas
uWKEtolVzGzCXOHMK9dsMzBdBU+zrKKkuEoSHvRVA9W8DFs0mpqE0CFJgHdI5MfMb4hbhPbGKzP7
J/m5Z7cPi7c8MfK5JRX6gwZKblWjo3o0w0jbNkOibbBgaE9iRqR+UkS5XFSz295/LzNWp7y7ptjx
bcYiAb0zzai3Tj4fJpFCHVjUVuxx/tku6FMdGbFi5yeEtkdj40NSDDO9T3HYGZJlgv4QKt2SlifX
oM6z56IpnrNOU0+D26bP3GUGuNEgIjM1jlKG1J2tlTvRajVViH6n0W5EK1mPAnUn18Sfk7GEYY1V
Ray7r5oTGJoC/LsWv9mBfDAm1xXTYnviuc6XVDcnudGgOTlhBTCzVVy25zWEsKhoZ5Vm1R/jyvWk
/KOM4x6ACJJYct69Qe1wDq5U/jrUTTUs4yzWZp8aPhXNsmK3BTlS1I9BhnaIg4VgMurOwa8JQyO+
zqY1NNjhF0H/gxUZgsx99xPlwxcMxf0vToJOMLyi7hzGvbGp4OXAdbHzc0JCeIHMtrk29cGZ83rj
Y58ODQSDvanY6Mj1GvbiojLDFRVj6SEiM224vL/GYBbonn7oqsp9cr1uelDUGmNGiknrlMuyMbC8
mDrjEmCuR01HbmMq+o2DjjNmyLeprNxpTr7UPIuhI7viBwSP5tbU1aybbs7SJ1jF7CfgRXpjtMhj
Np6ZJvXaa5Pw81Mt2Df0/gxIco/zQ4DogLHIo6H7kHPlMSXL+O62ZjVTLdN5wcFsmOO5mzzKjRws
EZ7eO4mFTqA/oNkajtm2B4mD8okiZfO6bHcsNWzw7LQqlh6vJcOOF1nkpo/JdBjILJBpuIoa2fUO
jjVuZZqOvm86R1XJjBHfbujTsukmCyBCnbwQ7eVARDhr0SuuGvcYEpefF3pvz1Jffoos2Fcmkgzr
gfTTynTTci6UhYRwUDgRYOssn6zjgbXKY4W/Sqy+WDp/nh2pZ1GSCaGDvH7CU7W6KGgO78osLRde
ahlvQ5v9sBIjueZOJZ2QhybpbXQ8R/g8TNHIK9nk6lviNz8MPrM3Xi4N3pfAAkKtCeYoNl9wm+9O
GSSmZWDbIIkdC8tMpau2pQfd2kVvcsAtCIMheTzwtHxVRn4g8QHB8a5uvZXpgLBE7y344fCP0UpJ
2URKKG0IAH4bSoTNEx0B8gI99F9cFhQiUzW3XvERdddYnaRrs8ibq2/mx9gdVGzINLb+ZfJdrlF2
IejsX6ywuHaSH277PjD3iHijCDkdjPjs5e9Z4dfezOvgi2ZB+7NTV7Imr/ugcL74mdsta00u9zYb
iLPHLc7DhkWWhoLDCtdt/VyOjTfviEXCFipClKIdP5rVTWRB+5TPmtKM78pksYp4SjpzrTznGzWs
Mtl+9dHa/WbbAcoqHYQzXijh2ixRRnFlo3t1TOBape633z1jWJdeQeKu0Z7aVHdg6UlXz0w3tY7Y
wmAhOjJE6ryuMZnuEt9eR2iS77O+6jemLe3cMUuXyuDsx7hqZzJBDwIxTb9qA81cZW7zxbfSGod3
O5hV6RB8Q5fpYhuF9ZHz8CDljAcsMugrR6rrHdKvOwd+84kOk5k5DIVTOoBLj4CB9J4fXsUBgTJl
L0Wo0k9VkSQhK5bYxpLcjnLsrEE5yl3+pbfzS2GmROOz8gn6eHxG2Fl+ziTlBZVC66SGeXUcjPLS
hUB58iQM94HzEcpNepARnXDCfth6FgoowPsz/SCd3Aamom8mbx2ojDXYdKSZpqI0mOcpsvVgqm13
aswa4roEqE2XwmBRyo2/V53mqNSNjWb9hDicgIm+wxlLhB9R7oORGpAvEPXiABkLPL3oIsqOX31l
0Z+ioj0897gpnYs4fK6VrDoRaOVJGjsyfF3Vvsh2Gs4gWSTrMmh/2GRCrtgEa8e+t6A26n4wZ7WR
HTi7ikZE47srvgjAlcfoG2F9enSKMWydIMpnt3KgWv1sqNQYUF3aLvPeLl4KLWyW2GDma1E0NZPX
j6OgL+uN8N+cfJh3NTRQomxaur+dWuxa964O028+gSr2kac/kAqW5n6H7aLv7NJquBRDaJztBFRr
Vy91R/vBvq6YyWH9rdON9jLWCWmnDJnPMngbS57DUFLnQxNWPzv9sbMtVH4i3zkUpJlmqFC1iz6C
PNOEWJEHUuNusMYj4MTjfElQ8ryk0xlp6EuixgUkTqpEY5tBlOo6fitFUVb15CQp5bcIVE+G09lT
Gckt7yBkoUTRCrzxONgEy3jPPYH57B6SJptDgzCf8kxOZgEwARLn/Z9ucuNUjCONt65vvv8zMznR
QzQ4vB622sDVf3vWWShlD0H8s3Bze9cXaD/aDf42sG6STaDDsIKfCTO5RJuMLfew0nKtOI92aUG2
lBtiON7FqYtsk7FU36c2eTmfx3/DO4TkXIaUAoKH4xlR5mzpBoH80IyRhctQJz/l8bUsWYBOdr3X
tg3DTavjCB96Tn0egin54sTlm+qmR7ngSY/iHrd14ExEubS5aWG5rjWGvmncUd6AlcbJPFPjpWJY
xVYxmQ1w9/TK6Aoy06xLYS0vVbk0P+w8eVQGbIKqTJaxrZGWnRHmP9nlnXx+C9+8ljvs/ChDoilo
NuVQn2wepXWk2t26N+zhIlu2t0ADWn2VSVCqZhL+TM0jmSyg4zzMF7OvrTfLR+e0aJXqgQRTsyri
OgPrUoKNJozFmqu6ZJXezNPKir4VWT/3szL+kP0SE4Q0iJ9NoIGrFumT/ThqqLQYYHl9p1PI6Q9H
tdbtJ9txFH6yV0S5ivfAN6B32nKxc/XOAk/YfShexA+lbQHFNyoTIHwT7pEiDpdEboZT4pj5rDWM
b6GSe09QEYeNgnDqGtFT55k9OlKRqfcdGQsAhGkyPAyJ3kH7KeVVmbbNK7qoO9EjMOsR1hrxObWr
snXTVxvZ8uItmhDmViH/cOB/GZH6q80z0hPOIkDIf9n0BN0HNRgOKWHfWR847pOh64SDyn43YU86
DYXgogct2NfxMQCoB6OmrJelgU21x2e5MHH83PJykV6acPRndmuT/p5aq8bGccbQn2R50iJ1MxZF
NS/SEkiFprfdtmmIXo+2kr45sfXRgTS9FE6oXzLN/4FZewoB2pnl4Kjn8PhQWHBkc4uJ1LDu2yh9
8NQpcp011XcT8awkaJQPdjkfhRxYzwXST0tFid7socwX5D2dSzIdwCyjpEruaOOakiqh+VEpi7EE
s+S7pXMRHR3HBJofksS+1+VSbxL95YdlmkV0i4krXezb3LfJYhNznebctx3BZsnzl3aWp0fJqzAg
GGOEn1otPoC6+GoBmDwGmrHM/OoRCepgro7qYaycvZ4Qx7UcWznmmLrPx8FXFkZd9xsnrtQtPiTD
OZ8OwSYdCLmAMgg2uecEC91s1FdzQE+/7PufkOFGv2PHjqzVc0m8fVbVTrbsEEji5zL2xh0ZhLmv
SwZGUbm2kQdAbHFhKsRqPGvjRlI65yvP86rEX3xHRQbGxgRGk/PhMEJWnSca6ejQ1PpFZ0RE6OXB
glLXNO0sqptHxIKSjai7H2CF/dWlstVu2VmdNmM1ctRJFbzaVUcYxtKDl0mNctEmhnaJHN9Z+ZCz
3cRYk5EaDxCM0o1n4HjTqQWKP0F97EoteURRgXU1Lntgr/R+K+qUBOgL6rLAQSX7wlbA+lBUwlDj
ZEdmP3gaq2TcJt5lSRp2vp6NO/DYfDouGYwAUv+hAXvEQjD6IlWkHTpIuMsWAeZNUvT2VcbQVLbU
lk0PTvPwXomVBuxx/KCZx14SHMAMp9tgJGBhA/NYFNaoLjTfcRF36R48ouGOYZLCH0PJPNYgFF34
alcp87Ira+mJ7YxtxGiyavJA7z6bGAFgbuizyEOI6xmXL4Lokf7E98cEozNH4T292M1kQNw8W5CR
L0Q+k9uhIC+9KFAIWw5TL9EQFpV7qvPvooC1q7wkYRotLKscLyhMOTNNqXuyLNp4udXJhrlWY1sH
/0oX0cBuQT8bQCSnmrwLo7lsYOBeS0156B2rODRN/OssRmoBhW5kGBG9BqQs+txO+SXiexXL7Srm
TXgsDfyMJdnI14niuLAqOfA1cLZNbRG/T8ejUZq8AJLwWhdSxOPPzyIrWAsPXBS6MTaBQlIa1lXU
1XZGoLFCtjS0VbZJlUuSjqguqL/1KKfpIiuGU4Mc0EVG2WCuub539bnrNaG5mGxhh2q+N15swEQH
HrqqUxboCuq8pl197+Rqsq5D/a312+jotz8IgpenuBnylWO7qMUEOBBVLqKb4gxNZWRyxOn9UFun
vugHQqfYj/SmbGI0YaFXLcVvLqooXw3sLWaGLtUv/N4r8zp0vcfCLnFqC0v3bMp8KYII0Z4g2psN
bsRqY/BqmYri0CHqAQvSyfpsJprUnrh12i2kLlYvWvUQCHEm2Yyx5+EDvmk3yYTjtrDCSF+MkErY
9apTqA8DNyGwJA6Fr7As8M1mpXiydhNwKusG+9VeRV9oknAS/Tp8rdCLNg9Rho5AHnrxorEUfVcH
8PUdwFxPim9WD2ynZ3KfZE8oPy6BSUrXaaHuNpXyqsVOcSiTwL0VjTxJ5uHQhSsEXPBYSdteWmLX
Kq1jYLoPlZ59hzoBRiztuh3PWjDryFRdjSwCL+fE49pwXABXpfTi42310A3JXG/K6skbhvIpS+xL
jpjwKfek8snROmPeDkPDLyxF21bcNSmKcOHW7snI8u7Y5oN7SrGXR58zfPWSsNwGsp9D3PCiVzMi
NkkcMtiI1ggeNRh5UmWi1ZUwrkoj6VG2dfmB98dGVPdWmx5iPwPZxEYTgOToI95ABtPQqngBH8J8
NuIIAW8V7XAYVeZzUhH7BmgmL+ypaAyyss4zXu9SZBnPCSwlIKFKvBRjVaf11ih8N8vb2AbkMG97
DYVfOrPCq1bZ6HropDFV1PYBou3wv0RRxaRyiTK/vBKd0w5Muo7s6K1V9qKU0I2fr29j+95dIPgj
r0VnDTLFovRt99Yam1WzsKDZb0RnOegAPbVTGlZcd/SluV7X0Rrc6MawnPbceoO1SoIxP9jRPiNC
94TbV6vI3dPEpHlKyv6F/JxzzFAW2KDwgLq+1nfnpo63UNqdvaVJqLGIulp5L0aYWbeqVuuikw5S
wZVzNUC6NNX3ZEd2doe/tuiflkG8YP8cYNiOu4mVdizxAvLEchhjUEfuIlH672lutO957qsYo2vG
GV56uAnQjapJh10aI3puZKzCTCdVd8TU23no9N5rSeh4paFzsBKtSoXtR13EuItMrZkOpK/K2osX
2NpL814VibdR/QzR8o6wXZiY5aKSinINmpn3lu2Nw87BpsJYhob112k8nepKUqjzPzr8caonSr6K
JraXZzxgbuu9mPx5kJaHhYQM0IvGt+3qxhgRTSXJ6PRz6A0PohSOaXYqQOeJEhgr46Dh0DMLJnn1
sUTkye579M6nWTHo1FaTutYiNCXtPLjyr4MubS0JyuG9mgV/votdwJRTp3t9rKO56A+BOf/UkHmh
PCvcZFjfO4suxCPY65hozf++nNuyYTRKRXnGmGAFv3t4s0fTXYy10x0GJZWPskq4q1EBDobskf0B
sYlg8hESh2KyFRJnsWZMOhgYw44WjkKiTvl9FmdTkrnFnvZTg+gsWlHtxfRjmlkMw/PXQ0cBIYvl
CIj6NmtFbBnYE0mpZgaSeRENY7rLquDXAW5guiPyne7E2b3h3u/e8Knff9DlPj1wMwTvxfz3caJ4
73O/0n/Q5dNU97F/e5d/e7X7Hdy7fJq+8qS/bv9vr3Sf5t7l0zT3Lv/d5/G30/zrK4lh4vNQ2gF/
Rz94EFX327gX//YSf9vl3vDpI//vp7r/GZ+m+md3+qnLP7vap7r/wzv926n+9Z3anl+yOtQyTHsH
lnbB9BiKw78o/9EUVT6jUnKEt1G3cqNH2Z/l24A/hv3TK4hKMdVtln/X/37V+13LHS40y3vLnzP9
u/n+3fXZzLD17vSQ1fn9irdZP38Of9b+b697u+Kff4m4ej2MF6Po2tX9r73f1ae6e/Hzjf7tENHw
x63fpxAt8fQv/1QnGv6Duv+gy38/le2USOeW2vsgGcG+kdpJIRGw2T7+fRAt0TAUO1W7iGpRI84q
MeDe13TLcC+aSxJIWyfGlk3rvIdMa/S5Vxlwq2pDumZBjIBa3T+xC0bIdirFOUzCFnzL1C7GjIFu
7si+/xTtot5FJ2o1lihiiTpxqHrUMkwdEFiN2P4Buegzoh7xubCleNvZDobPHTxf24xuBxQq42Oe
okA69dKiCCc50RpYEnA2Tz7c6kSzGukf2NERELEapGXEVLnfw3POVXl56+iiKrmojMBGJ9mAX5KN
WOywsweHiZnqyo/wcrXRuzHgz3fFWSdoQN4+hN0zFYfAKs6FEhdnRWm0tacXQNfF6Farho1bgGz4
Y7TVOwCT0+YNcUFmFAMrM8eWyKiv97nE1H6nVQQ1vf1tviApmkOYxsjy/nVJ0S3tu/6osrC4ddNH
tmiWunHksofEjF+QN7nb38zqkUeGov6HcX0jw78ah25t8H/bA8r1Dn41edm7BoNEpRh+by7AiTiS
o++SrgFVYecFpNMUpY/M2uaF5d8KjhI4oGGm+hw4LgJXBK9uI0TlfZhkjdGcpEe9/GPMrWc1lMsu
TtL954GjMvjbJpSun+YSRSMzj0S6ja1SGXjVxxitjXLnnYIm8U7iDLCXh29r6a1dILPktWm9N4h+
nTNGxxFm6dT1PvI2kdY+2HYUEzcN9J04jITOdjgj6ztxhmHasE2kZCYak9/dRNHVdS+FcMKIDHI0
ZrPSrHVk4GW4jfkIjzWFemolSTmJ2hYzuSWYWm0uGm6tU3dx1o0yIW/VO4i+9x5knMyVlCPpAV7j
V997a6T4j5gMqQRs/6FRGzN9o6v2+73eBE+ooqeVZmR5XHktWu4Xc/AwBFXXIWEy3fXv+7oVU6h6
UA3tpbgJw/JUPpEyQWHLdnfiYGQZjvW34722i0xqMzghRAunvgnIFoyvB5zvxriT/phAL3ICBnEX
S7cJb4P+mLDs0XqVUGhYqCij7/XpEIZ5sxdFcfY/pL3Xktw6E635RIygN7flbRu1k3TDkLQleu/5
9OcDShJbGv1zYmL2BQLITKB6t6pJALlyraX5y0adHrSxHMTWi+P/0wLLtNtn6KO3K6C2yzn41OMl
44iIArKePYRqmD/EVs7pKkZQQjq4b0vQoEaktoAjHV5a90QpwJyv5Bjs6U+jY4XPCC2oO2kHPead
lhlLbC2FLeUycu4S89ewDEaqMbz2OKvJJ6XLyWSUFkxuZpw8RQDUjq7DpYHKN+yt6o2DjKCAy+PM
7YUPjoCx5wXVdaWd1kCqHCj8BZykF3CSbgLUU86lTepRdKWxFR7ZW2LklGbcOSPyTUuoNP9rGEmI
yrJSqs53ft9Oj7NnPZhtNjxXHLhPpanX26lO8y+BaZFSAmDF1dkEyZtIQamJ/7GyAK4mFfRrcdv6
K6WdjhJsLFHIsmkb119blpdtF5uELedU1W0z8Ftr6bjBk33Pj/eGy1f/Heg5aPvkCPPi11tgRxV3
E8GYi8CVf/IqzztxcjXzlezKBi52CwhBg6b9zVpTpj1WurUzlkjITn1kOEUMeSNkYkUjp7tVGwGw
5FqgtJsRxtAcQnV1Dlpkc6Lmri7hfZY92ZRTRrVtboLq8JufjuR3Lw0AOcDkbO5lsGoYyEEnIZyo
rdPcj3n6GvueA/lwCuRUSSd0Q37ZYlJZ99IRit7/smdj/pr+XiPpn7m2LC+tVyZXuP+Ta1c7m8bj
6hNSr58m6ZyrYQZP0mjlERLaizq707CSMc0Agpq8J8rwuZdQHyjWyvq2ifaym3bWdzfSi/07m/yo
+EcJL/hF9hWuTMfRyCC6M71TJprR1mCkXMayh04wuiR2c/jbrvTe6V+20Qr9k4LoE5ruIua2qrTK
sZwjm36i9GQtPVU1qQeyyr1law+mGZavLffNoQqQ3U5D84Vbj9buytcgyFUU1Adw/WrxqiEhf28N
9pOcEZdueq1LNo2lyW2t3fGgMSm5Pod56J9lLxvKz1Pg2js5GqbKPwcNkGRe7r9C4t+9xTYAM0Vg
xEd9QngXx22yXEeu+NfHtVTrbPI2E5z4f8xbgn/OjVRUKJxop4ZRsa9mM3hU1BoW+spLP3J798ka
Te0H4tqeZZL6dYP4KXWS9pPXJ6R04j78EMYuz0wrVs52a6fnv9bpIP06h0MN3w1f4oumNs5xUEru
n6AdWLWI51wi5CWmawcr4K6PgV6CRbDrtzhRvG0KW9fK4aKchGmWbAej7C6daEjWvW8WmwzRVG2b
1K5yXOxywjKUYdKWl4Z9mBMPrbY/lrTK+f0nLPONmHREm2UPvmVRCJUi7uDASr6Xw1QtszsvS+8A
2CblustRswhC1LZCo4Xna0SBSzOicQWp1kDi/I+mQK8XvVcLbu+VdMWDBo+17JZBhgpsxbXaO6Nf
FfbWGGJQbl7T7SIt0UTJQfgkm86EQAKt+0c5CioIcJaIQYQNRETO/CuCXRP4Rw15b63Kmw1px+Ba
S5Kkqk3ZtvvFuJVGqDPD6yQJkVIRJI3/O2aZs8Q0gnZJOuLYCA4qWD0YhErjBa6QxNfKl75Bie7X
4JenUipll1MdRTGMeO4ZQbGNoXJYy8fg8lQsJphxQ+FYbLfnqHCYk89FunisymZZanEs05alluAC
wSbua7Oc53o7P1HrP65cMu6nOUEvRs+cgFwrJUWp43fVuoGrJOz0D6NwQozhrjsNZLaMHRXbOkeN
0LstjL4irRKd3VqP7qU3KvkXyTNozOXQITN/ZwbjGeEg9ametj31MQ1IOiALQu7cLYyN39nhMUfo
4pI5sHBxJiqTjexCLD41K7cA2UkZar1rp3xsVpWh/gy9+ZepsjdEgoNh4qwih9yyU800AsJLlOKD
S7Xxnd8a2vNE0nNtJI55BDWlPYe148J2H/goTpdQhanmsLZF9tVC8vVoGdW3alZdjqvCBqYxAATW
1cdZ5GFlYwaaeYza9pscdSJnK2MjSnf+GSvWXKbLnlxXK5T6CEtXeh6ToaJ+nf2Uxu/h3qwBzEhb
r1Gt2Xq+t5+rQrkrqdPdTm2P2twYlOuxybTTLJu0AeBUCDnBlTS8cwl/AdfHKcj6nz0Z8i7aSKKP
eaHWB9A79UlXIZb8rTYoJQflsIiKM2mR8CxNrVQlbDJSZ7aaCwr+X/qEMri2qZxTRh3oMZKF72aM
Wnm2bCc43xaQnmWVOYfuevP7x5j6hkT5HKRrKyq/k0otn8hAVU+Kkn4m199fTDHSVGs8AJlEykpE
lJVePRVRt4H6fH6Q8Vo1I0Q8UiIlnYplN496y9W9mC4n+X6qAThC6/v2AW6aXbPcorbfKMv1wFXJ
yk684iyDQRHMR32iUkh+PgoR6nFySUtCXO30xlvX1MbVUYDHyqETQKo8t1TlyGHlOc1KNRPnmgeK
+vZzTt9rxlXJ4Bn3K894W+awiY0fdB21vxBOy8hJv2ZgcO4L0ZDC1O5DPbO2o1AvXWzSkZkFOgkJ
Kj9yKBsZEprR0wg68bSYZI+a0dHmcmZZh9yhe/JzKH9/f9wtUqfW3B89sK7iR5DN6JgwqOfhfvCV
9mxx9ixhG9Dbsz7WB3sIpoOrtS30tJhS3TaoWpFj2ZXW2xw53W5IIgLFrZptOIN/7triHxMKlZrP
JFIOWscRQjZpH/igrsS4URX9ZqTc5ad7CfzLNosZnd15PydLt2mk+l4Dl//30lbquRnann8sW1L6
cjAm+BvhBUk3CYozH7XOG3jTmoh02kHxUXNfIEV2XiE6q69NjGSgM6b5x9yfyq0bUF7OERui51pd
OYWqbTyBzEcKOj9bArkpe9I2A0QHViw8sil+9+QQmjTcnpVCyzOIF28xHFX2zBd4qbsHLcz6B12z
/M0woHiz2Gy1Cq5N6e+laaDoEpZZQelqTO54lEbZxBBD7G0AHYLnuntYGvspbv3iAXSmw1HRooiz
aGoPwD0fWMW2es0s0GyUmG5i6DUPJdnq167hN9TEFpLDQomZ+l+qq/2uPZtiOLQgWKkQ9i/Sa7vh
l2Hypjs5FQTsfVbr1YP0uWa570w7/SB9kdKuQOCkz5qneS8D8sMwvHi28hzBlPcAYLM5Fz6IVDHK
oDa49TovRYRA65ujdIxWUD94tdsdYNJiPyKCF0cXKkdVMzsELwiTseDYgl0XAExZYuXqiMhVSRje
Zt98YQ0cQzG0rRIE/s4bQngI0qC4l41qIQ01twjoyiGqxT8dTdlATaOqwW4JzoUXyYlhEyYl1HO/
V0lGrbgPQt3bDl2JQNBvh5xhDdzaxYoDGZOp7GyYto98jn3MNVRjBDmlKqT2kOVCK1jSWi7jxY1w
IYSXcjy1bXVoTIqXw2TeF+T/YXkK+gff0Pm+iZ6RXGM0AO/JKf+0xH4xiFsf/oFkgHD0ZVtTwQCY
lNvira+k1OnHHjyBENAeB691HibRUJWLCnDN7ViqRc5DmFnOg6X5zr4dE2e12ExN0S5UOJ2lSU6V
sdDYrNpcD8Eospp0akEQ3T5msS0f4/VUHPdw05y90OmPFGZTnJ6W85vNlnuTmR33kWLowkZF2b75
OPZK85SYzj5Q9RmsSR+cUxCm60gOTSfZpl3QHKQ3qsYvsS9S9aBzXiq+vTIKbhWI7zkQIlrB0lWj
5TtoOaK9HM5xBYpSC72rHGo1iE8lf8uNsLvjTZXeJqHPAvMwTA1bGVUalrKqa/D8cpg7EHbqCG6b
FV9buyxQWoAO6NiUTr7noWs8kWzgSQ6RwH+RDf02hPhf4Qgc1w5S3/d/xZrwBKDFQmyeovLO9nFD
8a63adXZOPeikT3ZREhRnZ0q9Cs40PEowK1WvZG0EG4yTOrmg+G18duQtF78XOZd+1aq3Xeti3au
U1WP5aDqz5SlA4+sG3aKUWg8j6A9NoE1+HvpjUzO+6iWGAAwCJ5Q/j4nPjCpRATX3CE+UAJ+kk45
P66+pS6nIWkJy/hTUCswXItopYTYf4ZYXrUsdZPyp/ZBNhRfqVb4YbD68gPFnDN3SSpkl7OfpGs3
5biamybEqL/j277YG6Fl3emO/t3PECQbBy29HwqelGwnYccHjXjfiUY6xjy3j8GYvbR29cskJuS5
W15rO17f4js7OMXhfO0kRakgn5e9pWn/YZsy6/8Wt0yLY77/hdKOGzMNErDSPow7k0nFsKg51ZtQ
hzGIRvb6kjzJSo7/coMFjQ5h5F+k/baCnPJX3GJ7F1PC1bHj7+G7plY6mww++N0nLVNk7++fJje5
GxrZ1q3+Z6BccVlbxhmhYm0rniowdaMRsB5cWKX51iblzhLc0nIMtUkEeBhA42IbRgMNo3djMbGT
RjlnaWrXiU9lOSiPAAetp77JvymFNVzkiCtXfcfZzNr0fG+eEA45REkxXvLO1VDJoVJjsmMdfdNc
v5c22fS5BcmlqxdbOSyVGexu1c9H7mz5/nd1+AoaOqJCTevQCizynelN3TVJGo86lSg4KYL5lUW5
uAYgFM51AAY9CO9lz9J52xRaBzvynw5Uxrg99q03abfnLIaGQoRo6Y9mIJEk18gKN4QcYtR5zCk2
CrLUht4WlrH1RMLA/5YiTHLO2rQ4O2P8GJlWto9/m6S9suuwXP3dHalox8ov+jZb+t8F/V5N2v73
kqXv/Vq9LYM9ICd3qw1efm3SqIdogUqDkhqTVWT34fccmCdFRD/4l/lowI31NmtFu/E1N70vCpgE
IffTD5Ndafc2e7SN3XflmtJ9j+RDO19CE3j2rg4pJXIaZ9y8M8qubIwAgHrfGj5wLTDbYLv1+bK4
Jyjuu1Xn82tCN/nL4oigh0VjDc1LNSs+8LblcQwdqRxRKWGem2L+JEeyGUpTfGmGeqs3U/FB2tQI
Iph6dvnjxuQjmk2qNtpKnylM0J/o+1kxuvViy7LWXU09YPVloTH56mtol99WpRzsRJlcvJJrSFvu
wS3rp2O8kzY2R9G60qP2AM/IfVFOSHwgs/Sh9+zxCm/mNRYjyuSrDxMs/DtI0+aNHMqGO/zvAOVj
bicJSxvLu/fJeMtJ0tRSbb2H2aBf1xBDUyc8TiDJfKQZx1K/T0HHm+Uc3bViJO16aJtn9g4nOXLV
2QSlqE/V3kFyayWNt6ZR9XtfRyrM6GCak7ZwUI07c4pXTVbHW9tTqruotMjOQs17SB3NuOP/2wXw
7GgvvU0CRe3N8L+p1NYZZCgUc/fmKTej4ktYUbjqwkoF2ZGibJO5ci4mDCUnr1HNvcOlyENPPeQG
Chb1zSqir2S46h9OvEdRI9jxnKn3DtVzD52n2+uiCrDZXeetCvbml671TtJrKwmM9+nEVxytUfug
goU8pkjcbAy9ti+UzX+HUiGkgEJD0luYlmax2TC5Hwq1o96cCGlXxqns4bL+NY3azf8/y/3rU6VN
/IScu/RtAFK+FunLVjSdyLzKhmKjTQzg97KYZESgT9qu01X+QUWstMn5ckgh6Afw7tZRjpZ1qZLJ
4QLZF5RLnTpg5UJmOXuu+pRiUeczVPbefUOGbWry6lDoanSXDy3Vv5ZhP3IbhPKU50OuhA7pClkM
6/NodU9DwjdYGZu1NZDj5JR/vvGrvqNald3Jy/RtXZmUyghmVd2waGRPNDJkFuysnbi1jubsx6yX
0z1PNGiux7D/SrHKqaKs8i2A3GhPfXl/qCI/RsZG/WrxHTvkrgP9TuEUryMFSHvPnaetHDZj228R
asr3cujPQ7xRLSM+yqGnC/IrhC7OE4/K1wAmK8qNoN6qVFW5ov8MrjmHfq1SXf1l1PKfw1rct8qh
l3g+VGT9T68cZg+luZ0C9Xs/zx7Mr7aK6lBqgvVt8wR09MAJxtZQLOF/ZpMpvXqVI9lkYSaILPTv
8WDk2XZ0jrrNRT/XBgblMKpx64nNOoUx1UASiEIz6TCRcrh5+VMzKVES0Wlt6dtSH+Ce/e32Ksso
N3LF27JU1q6m3Fe2LVIx6z7ti5OVZOgEIhe7mcGff1UtSBh077MyD9Z21sLo1NVu/mQkxldEPLN9
GQTgdLqguMrG9cf2Mrj3cjA1VdVtFqehBNraqpFYGrtqOEBo+OrnFcWEXq2vPN1R7lohGEI2ILjP
U9iWLM14Zy+rPDBXgwv5ZNR23BsQJmfBQNsf5x6lS9IX8adOh6PSttwv7RDwoktKeOJ76jK6oe3h
jCi8L9AEfdHKvn4yjSk5sVXStlA8D18Stsep4X0xuakjU1uqYGF17YM5u9/lPM4BvL4pO3kcqXgk
H9GZvHcj60ZJpo5PpmZrn6koRbsTiMhRHh1lk3EUCp2S15Q4Tcomqij7VNsKgfDccWEaLmfnWnr2
Rh5C3VjIteXBWvNb9b5JYvW+aPxPdRRoRzmSjXTGib8aqI27LnZD181LVxpzhVSl2niv9mzMV9uP
plWvIio4QzK39fTR3cthplgvqDqvUWNFE0PQ1phaHPJb08OL7CVzmDUr2Q0CN2lWi0t1Ww4ttQYy
nCnvAn92kf1bma3tweY4j5dYNAG3MPmmNoaPTmF3e+lAfctH+iQq3mwzp+KwrMOGf+sB9JDshoJ2
JxaiFuKFc7k1gsnnNr4FdaTcNLS+IMQSmGmJim7gc9M4foYOGqPwUitcFaPnOuuHVmj3NMDleavH
xqHNdP1F7f2fXqjv4tM0oAzHPsFdUUsXfJ2dZF/HpvkDhv1jE3dc8kHSwPHRP9qNUzzIi/xUr+aV
GuThWQ4DLQy3lQo1mZs4L804o4+UzJ9t3y13aTty+eg59UdhLyp9+kzJLLSsfIVJ76wrEFKnQh2j
j6abQGbsNc/dBAtkFvXfpdnNhnBfGuPKyg42Z7QTzN0wNYue+edwUsZByBfivnVv4SFwK7PixbnM
+WudW7SGvEC+WtYMPOfRoQ5iX+fOcFGCYkDwHikra9DuO7TMTcR8sUlvoo7DRTZFnT8rY+Dskya2
/au0QQ0ChkYv65WcAcgk4nparFrlc3LQyP+UiL+i9U1NUpkOu+R3MRf/gM68kl4rij8Vjdod5lbT
qWoQM6KwJRNU2hFVer8DZRUYlD42ALMvHGOTBGrLng1NySakbkli7JU6sXclfGawXeuaugmC9kdZ
cpWvpBU6gdS9UFnxS+yd/1dk37vhp0MKwN9sgiHjL4ebOxS/LsvIaKkSfxOO/3P9fy2z2G7y8b9n
5BbMKvzt8tNE4qeJhDy0jF5+VivUPwRmbqw0pak23DEUDyiM5Q+O6IEvoIDJvpcW2cwhKnL1YDvv
Qr20nTgPHW5Tfq8wVlPGY8zvtnKmXNp01f5u4i5LmsysD1G8sEyukaMw3s2xFXgrjffqtXSHrSaH
cl5WpgXpTNXcqQFl45T59d0lAhG6/GTy06n3dXjgz/1+cXht158bLh1vP4apChEwZYOQs/OYce3U
eVyU6lblPqaNZ17BvZykTxWmYnAg6jAmdkdiKB1t2Q3bWvO8jR6zD19zgvNXDX6hBu3cYvhHvbch
77nIVXgqdI+o2Sx+sH/tEVaXq+MmBzfqrLvWKlLerxkpUK1RgejAbHAXz6Z1J3tuUBvHoG2fbnFy
SjCk/+V+Ph8y/jO4+GaGw5/EoW2MaGWLVWXcspTAhU5OWZxuH6nBlRFRlbUZRLZx6LuAEryyPMgh
WucIAVuUIsmhm0H1UXdPCAa4Z/QlnFvz11A6pK334mhXTmEM8yDYPyMe0hX6NvUjGnP1YxST8zJL
nYqvYar5NdNQZ/LeJoN5C7abdICtQw5lnJzbxuw9TC6Yb3P/Wq9pwnZfNtRia6ien82i/9l4nXMe
2DRQAg/TEsVUvxxCsrxCCAE6TituinoHdzmcE9AMVloVbOQK77pyWRktPT4MIvyhIY00q4hHIb6J
JGaZoQnfxt6Fkmku2QYLtfRyyNTNbUwVqnu5RU1eAIOFHX5957HkpELMh/Wc4zd1gmzDU/YrZu0r
55mqQvZXNFZSKsgwk/WD0EfXTslYRpeIOlfY541TnKW7gDvOQ+xQVjWXlXUiZ2sfAnP4oBgDVdaw
Iq+MuW93HKCmzwm3CNSfTh/1AE4EviHtrk77mz236/lmHzL9nV3Gz8BJbvFm2ilXVBWhZBmhTxqq
6q4W6rppwvG4LafoNAvt3cFBWkBDQG/XCLFdg4PLgb+ocCO9AdSsF99OeEGJuVU+2Q+qEh06EYv0
gXtyA/8VCtP5sbF7Y9XUsPbABbeCsdv4Ymgd8hhBH0FnblLiqjf6Ko295K6PyvQJxaX7CjbxT8Cs
8p0dNAoEa175yaOSmfujkmI/NNpJ+KOamF0p0ayvUFcjIFQhAjS49c0U2CEERWTy66tWK9ylZcCz
ZbCMkQ45lE3pUMfuByjyBKHgfFkCZU8RlM7F8G1ZXprlIottCKPPnfMpHYt5VxtNoO2q2aZoUeG4
tkGItFrzHG3YRgmXFSfVZewMnuKZF6c7LpCy1f9jFliq+GR4xua2iFzvFmQm/ZumGPUhNuLobmns
AhT1MK0XC/RI0R08lmglzJH1zJVkcJS2JUT2mtKd176mKZvFoU0u07g1DfZWn1F3KD7sZpTdogbZ
AXvTxkjN9z+F4XAV15XdF7dOhlPgT/3JU52fjbTJoXQsw3chcaWkq3fj38sos2+ufWS1EDRiwWXy
/1zLEXFKW4YHNJuPUHvM+2h0wlUtKLRamP2hAnDLTal4xjkPPai3JNVWAmnUNSG/s56siMtev55U
VC6Zoxb8o0yzfpYh0A9EMCshwBQEpXUYU8dh91grn4ZBO1I5Bxu3Go4kvwR3ubBXc/XdSGDqiOJQ
vytb89SE3W5Q+lPcWMXXMHMb3pKG8hLFZrUZG2V4sFUr2jtwa5xdpCfWXTqVSNvpkN+37ZesceIX
o1Sch4JC4hy6txeffMxzEZykSzZQPwBpVht0A4lmX/HYNOYKzd1vFVrBzwnitihXKGs5shAzenZG
/sjcpNtM7LU3jrGylSh5CsKuf0rGLN64md/u08zun9SiiK88AV+lUzZj4H922S1e5Ag6DmffmNRu
xirXQmsWc8VinhP+XGxu0m7PRfB16loSfnPBHkaQ+PQwZIM5EUOYT7ZOq++rFDagKFIGXsK/lHik
MI6WNhA7W+BLF0fVlF+QeXGgWOYWQMlCskxj8iCRVqAM76s2Sx4kCEv4GjGSviCO7xs1VVdTy67D
sdqSdGGirsDqlx+cwiw+sJemWCKf870cSodRUCccx86dNDVWX1/01nm+xYtJgSLkUgMOPenUx+l6
MNuvsRd0ZxlCJsO9b2d7vUzQ1Hat8pC8NJq5Shw2wUkZ9RZUwal/9DLlPq4DhcMSwM87JMv6u2xo
yP+rKUUrPlSee8OhZgGNonrv+5rBL9Fv1pUVkiITL9NUT+A2jpH9ESPZSGchIpaw/3fb1KPCNzYU
9ybKtrBd2Ak5U7vQjWynOHPP4xhW92iUVGtUWrNv//eIjDXGP9fotApNEqMIDlWStk/NpHz0+Rkv
hRjVeRce5mHU1opiNk9GMbZPSfpRN9Pkg7RYaIygZGgNO+mLJs+5M0d4koKmfUxjHVhzZd5xNkWZ
O+v7rwOv7NBS4o+t4xm7xjOiY5Go9l3Hw8AeXP9c85qrKdelO86esnVLAJCovrvQYc6ILc2t/jJB
vXQb6r2tv3S977wbLl4Z/K+5OXd/Bzhvs1lvL7LxVJgPeOkWUDn+ssme2sF4wVWwTxYkFwDPKUNW
V4VZcnMzdgJNGnfOIbON+TSXsGNLUvYOBSTeSc5zr83KYeo7oPq5Hn1SK2MN6Wf4FeAkcLDIfdGd
GInEEgxO0kPsakR31qDodwkMMhQ38WdyyYJye3Pacesc7UB9CylpINXjvxYNjwjPnrt9j4DNpvBm
47kKzeZM+qNfyaEOOfhD1CSI9NRKtzaMN00vuyfpqyFYSJQqvJMjrZzKtXs3RzzKH+DAcc9ToiRr
AADIi0z2dO2r2VgjtxR+dQxnx07JeuvbElYRHYYse1LC11IIgokAOTMRwiT1CKOTnMnWOvo6V9Yu
nxzrbRiGct8n2zCA+nsGMVz/F1XoHE6tprza/fC1turkXo5U/bXpWvUFSF33SHLtmqYFyt+dTyZT
T4O1HOr5kO2BAttbcHofM+rjj1Vt5zMoe2U+lKCu9ZSrIVU0VjjCOfW7N2YwZXAYGHbSIRutTO1b
nAPhxxnSsPUyP21IoiB/1DUwQPjhzslR0RrdjpNxPSV3XqfqPDFT7QNMzcM6KRuXX/ocrBqnNqHj
MsZ16QbF2e6qyr11M78szpprcQXtlDAyKt86A3ZuLtwKpIZGYOATb6nCGJDF6drhSfeFZnhmxt9S
319z9dj9yOL+wYSM6tM88QdjGlX50HpJeegHmztCLdPvjLhSN6FGwh7O7i9y0uQeS1iIvjvWkK1C
Na9f8h6h9drx+1UdoABOfrCHUZS/uWYy60Ob2N0zdxJCawxsu/TWRRiQ5DG/SadTBN4Tvxjpkg1y
56/od3tXOTLsxl0b7gDiTCwNdfE/15LOSpndP9eKEDwxDc27mmKyXCvWn4M0Mzfy2q23uhR1o6j9
eV/3btyPirvOOhiHGrG3bnW4P2b4YA5wRVjPqRY7u6rPk20r9tp9XEN9q/AE7sVQHY35jltr8r6M
FK3Un8bkUU6UizlWeUTBY+Cdhx+BoIpqrcw7y7VUY/z3JwUvZRDx6jEC/9YEemsBHQ2TaNf1TbeS
Hq+vfrrl8BajZo12BOdxXCbHJSeLAP6glTYZPEZrMG5n3UbbDBgrucCU56sw+YL2XA21KUKWie4t
OosA1ypafJqhyFNd7ZOlhsCM287fDUExfTZmuKd+mbsKpl1pVp1/mv+Ilovk4k7vj2hpDuP4P6+A
23hU3f7AycnaJ7DRP5tT8K236+kbJCEfFAiIXk09tiiuslQqN2uOP908r2QENIu7ofeo5vTDEkB7
92bE2rg2yMBf2U3CvKoqbXGV4w7c+CB4obzhG1trZLsK80celHfoyrifBr1G7ajiVtvhPnVfw7Nz
cppOufS9p2/nYmieITYf4JVrxm9FbYgHj/mDi6E9rMOrLvfm5x5gC/wkKhgv8VuzauAe/7CjoXZt
zVJ9Dly4YAfL+hkfIRS1xC92Ed+LeN8hXq4vf6F/xi+fG7DOX/Hy5/kz/h/ry5+/Fj+/MxXbkQTK
s+FZ30OjG751sEDPSYo+jLuiki6C8N/KD1wZ6N/QT/9vjE3nBMltz4bTsg6wB8U73/Wnz/C1QcVW
K2+ODudxJeyIF0+fYeRZm7/tOYV2N7uIn12zP3B70q4yBFfOjZnU9SrNFPtcDYaDgEevb6RHNtKx
DGWvbgym/OUu4u7UheN4WOyTNljclIXqE7LO8DJlif6p7JsXl6zqD/h2M8WBb6ybh8OIRs16hIZl
l5ZeDbUfDXpa9UUOZU82ykC6PDDbBiYUXkkKJVrl3F5lk5Ree41EI4e+NVprKF7azWKrzY57bDkO
lDneGWYwr+Q8OUU6phJWWWo6a+j9HfVTPxtIvdXBS+Fa0aUfHO1mn2IoTsbURk5TRZGEs4F51w/Q
vyRpdqqcDhX1FDTX3ssR7oa7Xblw0UvdnEMp8mwI/rt8fhojjjdewXHLmZ5QB5mfXLQLKCntEV8U
NspuJoRd2XBENmV+tv5Acdv01I4eFLjAMmA+9upqHYwuFQWpfie9diTqrECJbTUjnJ86iLjEaZjN
ZLs2VMP7GIfTmwYv4Y80eXBgMgxWtg0+YhZ1gtDqb7uUfYteADvo1e6zToXbsEd5LryDAkocMY0B
KV+YuMaD6oQgAzSI3dSqPMnRyNXIvexV901fjbe+wjt2Y+kpv7MRIBA1/FQNZQGl5xWVidc6L8di
X/cTW2YI9dYkJ8erRdlWDhcUTD9G/9VvivVYTiZ8t6WyDdQsOiXaMH9orBjKWYjlDqNqeVu3DZud
O6IYqynB+NomgvCxzcOjHnfj6+TG2ooDYI4OA965SnijIIBnZtGISknFG+N3gwjkzyHno/ikeBV8
9HAB3VEG1b80TrdmL0LWJNZ4bCQBmjhiSJ09pHd9volHg/8lwxHsmgVYYq7gt3bZ6B9LRWiIN4l3
T8KtPpugS9CGUnrqJcNwx+LtqmqpjshdV3+UDZv7e0PVoDIM4C672aEdMJXyoQG5/VikFKZE+gzt
9q8pZlQN3BuGHxfTDEnnQTW40F6WIU+KsA1vxtvUBmLKdTp3+UbzEUKuAeNck1k33qDirwK1fSss
PbhzIfNcSbOa6ChomPZHDVZL8v3uDgl2cFMJF4obRRdwZTU/1kntKZsurjkjFbm5m3stu3eTIL81
GVInCENDgW0DRbkrQFbuVQMdNqvppvss6G2qbzTnMxTNu9IMiu/F0H4sam18NR112Cp63FxQeBsu
RVtUm0Hv2ue+yvwNKfLo0GjR/Mr9AjCaoKb4YtCm19DtPitgTSgTZKQGFvubbHgy89Z8VsFO8c87
v+Yo8zyEs/dBBlXiK0PNg7ZyIpiW9bzbK+qY7CoT/j5qX8YXo/cuCu/dL7YLD6YxAs6JIlQnKcmE
l24c2i/VRAld4aTu4wiz2HnQwAFMILW/VFy+GZ5TvsG8nx4CJ4j2TWu1n0TKSAag0gsH7pT3p7rX
9Sc9ql477l33AXcBh1oQv7aepj0LxNEuqZ3ohIwvRZCQWa0R+9K/jsqPSlem/wCU8vSjXvxD6DnR
wSgj4+A2vvrYBnB7Qzw2/wd+CAIt5VsduCm4m0Z/CBxkq5v+/xB2Xs1xI1mb/itfzPUiFi5hNnb2
orxjVdGK5A1CarHhvcev3wdZPaKkmejpCzTyZCZKLANknvMaG8tZoA5ZXkdHd1aQlgdvnNQT2J90
M87Qis/Y7cxBZNpp+ELdesQ8MNB4i23DJGj/uA7vjYURKvZqZZENB3+ySS3+firb8qCb5nBQoZH8
+yC1UVTKzn4/HERUchUAjAEYIaQSVEBmRqh1Z78KxX1RDd01cr9GpoGtepIG2ckfvQfZZ7uNuA+K
Tt1VGZjUHkpBtIxFYK673NKoYc1tH5XZJbfmHNk3hrsmGo+Fs01LVP7GQtd2U0VJGjK7zTpYo+JT
T+C/MbDs2mtdh8D+1f4sWwjettfCcsgwZ7G+ljF5mPUU8CrQzhiZcCkZazz9NdWU5nAbIV711D+Q
oZjQEu3gbuVgLfCOmfGPpW7fU72PLonqYjITOPepUdr3WSqaA57a4UI2fXvQL7gpksLrnOlrrfWH
QQfporjxtGsU09yw6FDfACAif6rs60G5J/PU3Q92GR8cobsL3/P/NIt4XvLNHtbi0SpZmzTUzRYD
CsrPehwlq9ora14/wQgAlOCdXbNgsW0o62paOcc2UGsqtnl38Wa7AiRix8e2BSU4mkr66vvYNts2
QnWWhboAPO/7wqvjb7j4+YsuNTH26JFUi51axwwiApphd+kTcrF4YbWRfd+S+FuPA/BDaOPapilr
2BgAD3ZWphvHjkXv3u94Gx11vkeoVrMzpz6+g/7Nrcga4gtWizwW2QXcj7OZSekX0yP2ZirpEQzZ
BtsRaK8M2iv+CTGMQ37UNkK2TWCX30113BfZLMLvCRjD7YTFQRqMC6vT7OfJwh43bCs21X4FQ1qP
V27tV68gkHCGMHLEhw27ei2SBXsh/3VUrfyElEiylKMSG863kTjYjsyTkHxZOUmGLKped2dRexW/
aavCCrVUXpzAhRTpkp3I9e5R+MpSHU+BOHdJEeJZM2QHHQulP4wi+y5UEb2pGvDFMHLwldUs6q5J
MgGUtZC6SP3qLO16dET7bcspC2Oh9nV3cWYamWTSSsYtWMwOOfzuwZnpuDLUxz7qLEmnH1wnKR4n
uIsHTKa7RVnF3W4AE7fBHkm9xE0Yol+hnWULpCzAlPmAcmGzjdEn5gnpm9G6NHp9oRSp9YAci74Y
B8t779rygguE4y941FqzoC2vehdmMcyRMgs3mZHzpOyNWAEcleDpqkc2xIzGviNNZUwrH8IV68T2
dGuWnadvGoEgk0NZmo8hijZOrKnqQY1rfLaQGV0kulfeyUM6F28q3vnhFoyzHeo15kl2qqmJ+gg5
snUpMPNIHFAhjelH58RIN5aC9P0IDoyfcW5eo841rkHelWcIhqi6/itUz2cNCpPeMNrHz/gQK+bS
qrtio4Wxj040hp272+W4I4LdGcXtUvLCWI62p7rq/9TqCW39Icg/0nPdO82HEot2YTrl+OhUk8tf
avYHdrbuqm/yb6wALFw0KCF3ahZQCYNiJ5ufHbcmxavYrbO73+KD2aqrCF3tlRz2echzUhhmdpUR
00kLZzWMWrvUTTdbD95B1f3uQR4Ch7fW0zt1L5solWso/qLEM9Tdg8K38AGZy2zrOw7u8vMsGUNN
E/a6FrkHOa5vIL7Ek7e5TZiH5XqQberJG1dyVl+Z3UNVqS9YkuYnGRocvGa7OjrLSWD3ctxGgl1B
heKs9STiRg3nSqPqScYiy8/dU39T/NTfmJbhH0graw/ahLyrHDHY9TeyW+pjrTrVvhJ1v/EavILV
PNrXeSEMTF5071w28P1bV5xQJUHCFS+BlTBnkSqsCVfIwFZ78pbOq8XDJSxs8yUItejUg0FbFp7l
vBpBza1QrSJ22bl4ER72J6kTLJscxLymOfG+Tg3tBD4t3EZR1F/ypinWqI2qD2TrraVZ19FLWYYa
+jIpuvTW+K5gCPFH3UX7IjYMnm3OuA29yYNXwqENuDm72aizuyEbb3kI6yfjmycSZ9lM7nQs485+
DhNrHRQTcfRXttqEbqrIjOEt08lKd8i6emQicCE3KIHM08ccWFhQDMWlLabq3gv6r3J64ejWKhXI
sutUr+MwvSPZbOxdF6h5Wwzd2bDtbB3gtvskSk1AYc3Cr7WFe7Tc8lT9Pux6609EDp6FFedvYZ6X
S7XW9IdsGP2NvGLP1uN2RRvd1rOS9phPDVb+VA6DANqvhV9F0N3psc4miitmoCq+a1S8xj9m7xlD
D5w3KzT4PHrLOBlpYD4GPTCMPrHfegMoi4L6wN5ERfpR9RN2kQgUTIWaYeiV3VB0fma2R+4c7VKi
6EC1tssx++Y5ZYgBlecsK63Sd75Ls+8SxJL6Htdk8jVgqBtzGypYhMveIWaHFgDJXspeo4TUbkMt
xNtPHBVXd1ZoFvvfkmDNw1/7VrZag2lXqp5EWCeXUTGzmao2PM0IsyLX91Vtjc/s9YuDr0fBWgLL
fo2Hc1wC0X6NF6wX/lNcjleGoqIimYqdmkT+JnW1AAt6I3oOOkPZtjH6B7YXxc+9rhQHS8f8Uvbm
WqKw7xh5Is29rqvjpj4kd5M2F3Ga+puEe5hKlxz6HpmCT/SHjFHvpBz/A/2hDGZykDEJEJEdtaAu
UAMOtQ2Ejl0c2u6cyaCMrET6W+lwZ691C8uT4q3B8fqlmgX0SQKicDYPTT5EvGlzUI0yU2COrXmW
Z/p8hqD/ZVCm5CBDn/E8s5pt/2OW7KAg/tdUrxE/zdKD6Xs11eZO17To0qaxvcqh+6xEgcq6jMmD
D7VhpxcurlaQeC511bUscOH+wfMyl90Ud/yFP6bgDrZ1y9Y53sbJa3kepMlmJq78FFRUz1rZE3iH
VtShsurMvNpVCN0uErcOMNycXyHmFeS15XVus+dXMIvOXqWeRt7JaN17a9Jg2mlD9d01Poo8Gr6J
IjOWvA3phdKyOAQYhG107HYvgRYLPNJqe62kLjtLrcteLLWDnVPq7W6Ym5mokF6OneogexFz6IAy
Bf1pVMPsRbTpuxv11hlOd/ZiRmzl+VUdmoCvjZrwqvWkFm9g+JA3CszoHClu+ghz6CLjwslzEBqQ
hiccld7svliNrpW9YPtuHos+/Gu6lyIxFqKifjas5D9O9wG1vFlTfpuOCLt59G1XX9qpARrDCL1l
7JLtiY2RvYDTRl/q9tVF1Oi5qWrl6icU0lMn+tIagXMgxdPgaVPEXwZ2rRvVrkFL8ZksXMWqt/ro
4TBnVMF5aHBnH9CH3tUjFkmKP3arJijEyxRafxYJ7hRlcg81mSX2TMKAr7GIrPzsGOZwkk670o93
DvF9x45D/Mui90eoKvEs7NPIA8JatfsqKR8i1KnVLZyA5qcm3jHtHquoh7JV83MQVzAMPTddGaaJ
AuJ8SNP2PUEuZT92JcaBYxOlFw3F8WVk2+1GNuU4de5IR50iYmVktwtUQ7VyjQQUXmeMT4NHFiEy
6lccCEsq5KNYgUaaEwoIbqPJndwNPNReRJMsYhE3r6ZhqQdvcJSlnOX7ertMBTbRsld9HZH3eyXR
Ep7SBCc1ON4Nq/coXY21VxzqULVWpDWDTZfwBEdjoLPgMbIDs83baY5Qdw0g9wR+iCxJR/U/Dup0
b8wyOSvW3s6i6Sue72iULck+Rs9OE4PMwiv1I61B6nnW9wgYAmlje3o0Mmxoh8H0j6aAz4ZURLhW
bDj3osrxK5pIN1NNRx9RfOu5C1Ma9JG2xDZhO3iFvYe7bZ3r0C1X7pjor5UuLvKFzDDYxXAhsYbj
QVqoE1CD3Isu8syqy++KEtgUAn+Jl1XjYmCPu3hK6nM3KGw4O1V0p86q+5M8a7PorzO7F8pRDYGK
M+Az/NtQ3NH7W2/bzboqVkFiMqZsFrdBunOxsrqVzXo+oLtSj15lZzHDRfJwMSZO8iSLX7ZifmWp
lN3JLvwDspWOv8VWdrIESW7XKkNXOaQD5eQg1v0rJnZihVET0KYQNruMefMZefe1ouqUi3EpvMVL
T693HdXbhRzxOSEJkZZy7aEEpfmvi4Qp/xQnRORnfhkZl7PizjFXbowduez46eq8oHkJI7W4ZyvR
PteZcxeOHUiQueVo6bOihu5Ztuw6/+6lsybHmHbPNo7ueE0W00nMzQI886I0nR7oBDNVRGuWuu92
h7aeuue4C8Zlik/eXs4l4421ZGROOzl3ULlhj31gbm//Bg2FEa/DNUHOdShybVpDTTayt489AfRx
9tcrseCsUgsLxa4vXjwr2k2qbr9bpmKtEsAPkIeC4gn+4PUWR5VjFbOfP6lD1jw4pv5VxuV1wrFG
ndNtpquVwb3umsl5H1pT427bVJcgjN2zpQuLNISGhmCTDqt6wFaydIL+CguzvyozPb/iMTmpLpCz
H3Ghi2BF4VKwQmOE7PCFhllFhgLLHPILVXERdh0vGWYlRxlLzThacMcUq3LfRIC/NVbx69LVx31M
YfOpz6f7purxCWrIBY523T1ZNmREHAJO/dy6hQLUTCo0Z2Urgq+Gl3nSH2Vz9KJs7SfBuPFiMIhO
21qbTDJ31MBrF8V8inn8xqy6YF7CEGtndo8GrrdYNVEACGfG4WpTvE3d6ZAVtvLWcEsVKStyttY7
REb5doGIfGtSd4eJWv7MQ6I+ohA7O+wSRyPojxHXG1V7FH2WB6vxGpSldgxZZh8NeDJOS4Zc56a9
EP1QPWRK5u6CMRq2Q5SMT6k+/EHq3/ojsriPoJfwJS/MZOOAvDiQTA+vSOAiJ2PF1h9O9mCpQ/ut
0bH4tT0rObsaoIC6BvWq2Kl5RBuhXnise7jN0ZQHL+7N45yYAe4/B386dWXUaMt0Q30Yzce5vxFa
vHTnrSbL+yWGBN6J/LXprHpbDVehotirNm3sMw7eLXueiF9LUJS7zjBs8DV0+KIGMNqJAZIiN+ud
DFLRcm7dIgggm7hWtxhQ6lq1GnonqmFND3jniu1sLIWF19ik3I2HD8xdKmwaounBd9lwIrJyli05
geqhuhrmraqqFG3KwrZdlkldXeUQj2fYfso1a2GgBvwg5oOvI77hZ7G7l02j85NzoO5gPF+h3JPW
r14E6gv+AuL8g8o/+S3w4xi7pDB/VOGurNUUi4ECVZa97U3Bnt2Sf07cED8kci+PgV8qC374zXtX
Jn9dUacG8q8r1uhmbd0pU9dYheo7U4vRtKgq7xUh5o/KMqprAJMAu0f3RYZHQyW9kk7u1plHFbax
FXqoPbHbnjB91wWfNfEOfdzVAJb7gDNV/ZqlK/n/MDn1g2Ww5YVOZ+cFXOxk+LmJu6WyoAhlLdNx
wmipN6tTpEA43YzzaTdbAclDrZU23iGMKRBAaRYy+DnGQLl3K4pUXYYZaUfpDKzp4y5rKFRF/CYX
Aozm82gnOnWgCR6wn/vrvmqcl8aav0H5F4zF3LPfh3/eWoA2dzWrvVVgtvmXsUwbbq1etvc9JVw5
ntdtlBLcte7i1JV2PKm8vtvylc1fM0RP2jlxa0KBWcVFjP0nQrT3wrfjBdZm09cWJClPsDS51+M4
oXzqw1b8IdUoz6Tg4k2V8dbDRptVrrf5HNdFfboMrdRYZnjz9W3WX8f5kJQOeXS/+GhTNEBkS8YN
P4RFWo6sRdFfvg1zk6q8FOJVjvoMNyMLHKHn6e6zoyxIYEU2AEZ5Nfl6tdpp4F2NLP5a9P7a5NZw
TuoBn6t2DB8ysDxL3QKFOlYAGPogL981rXnB9DL8yAyqoXrLXdfVtlmrFWwBTf+gOzWmUor4MMbA
eHXLMSCDkw5Peh8Pq6wozWuHBMxGr6P6rtVhlOi9ORM6+271iZfvgqFdOoULRY+CGRWWPqjvZHcN
HxRnmP6jZoO4LUkHI8WTx9jE5fdTa+GjowHjypSC3HusY/6G0SSfdtgcWvB4rzDz5PCIPMs+7upg
WdV9vuMuhexiHZmrYL7hykPTREVwa8eiyqqFUcMk/8f//O//93//GP6P/5FfSaX4efY/WZte8zBr
6n/+w3L+8T/FLbz//s9/mLbGapP6sGuorm4LzVTp/+PrQwjo8J//0P6Xw8q493C0/ZZorG6GjPuT
PAgHaUVdqfd+Xg13ijDMfqXl2nCn5dG5drNm/zlWxtVCf+aLSu7e8fhcRKlCPBvsJzxRkh0F5GQl
m60m9GOF+Q5vOb0gE7yL4UUn2eprz36C9g7e6NZrsLJE8vIiO3J9gFpV5uiaOQh1mV2ybhujePWd
0Nk7U9KsZBOtwWxZOWl0GsyieG1XIKrT19igGJRMWrKUg9S461YuqdC9mYXPmZOdp2aorprpFTvX
z7uFZuTQx2UwKx3oaoF3ki1SqtW10pRxndVuvHLKtLrmdvf17z8X+b7//rk4yHw6jqnpjm3rv34u
Y4EaCqnZ5luDcg6Yuvy+GKvuvlfyZ2kKb2RgirJJWBtpMR916oscxW4iYTPNjsDXso9i5szIg+i0
Fk+f+ANoXnXPR048itvDj1FizpT8CKm+ZaLKq7bLwo+GlwTdismjXCBbYIMho4QvQZO0D9nkQOZl
jK949TkSJlmR69+/GZb9b19SW3N03TUcTdccQ52/xD99SXVAj1PHVvHbVNXNRjPbdGOyNtyTxkye
oz6/OGakfs2clAJLK0Ly2UF0CdxEWciOwjGf0db1HqEbR4cudcd1PJTY7FXNI+ajWFZOSfDQNVGy
vzWDuXQg6wcqCdltq0QYzwRJCwfzR4+sMYzoucc9VmWfFQd5piuGffc5V876vOhPg5kvX1eO+Ix7
A3BWpAP5vgPlOBbZ6B9tmOb5rR0Y2Fjybm1lrzUP+RyHQF5wm+HKGZ/dSZRm1hLTef+/3EV0fb5N
/Pp1dQ1bM4Ruz5tnx7B+/YRqVavRM4fc3SlhuelT1cU9CP0fx4VQSZqBfSnWaOfIq7pT0biQ9Lu8
ebVrPTwaSZfdhyLK7rUE98+kd829jN0OHcwPPygwJJ3HyRjitim5i67dymY7Wtl9X+gOSdSk2Yzy
xT2voKibl90aSoiHDAY05dg0smYxVAq6zEbMaQminhSpUy9jWytOblLAg/nptEFweBdN3tVTa9Du
UcY73idix2/TOk1DGW+H3ggveZToa2Cj/X3EL2KFEWP85HekqNiley9K0UMxGyblLQmCb4oK+FzR
nRN609MTXKyHytSa3QQwijRnG191cp1XeQZX5jsXQJnxRyhvEDmMmvTFdKfBuU0oSh9mZgou9HN+
00Er9EjDhQq/xnwWfJusvIy/klaBmGwjsuSrpb00RY/Pry6g/c5nsT0h1S5P6yl0b0HZBGhuHpo/
RUzt11+C1Y7ndGCydpsACLM8+PHOdEZlT3EzRsFaqY2l5gRYAECiPyGB750SpemO5JshwNOSccuv
WEP/dAqoeY0a+3T4HJO7LNpWsm3p1rfI9Outlzf7UC2C50Bti5Ug937KJ9M5u9SHl8ac7G7T2VAy
Ea88YvIN1UNzjyE39VGvpV5ZWeMNpi+R+YPnY9HnQOWcgfxj55JnrYEbyU7At9Glr+D7C28qlmaV
jotRjbC/mgcbjUuZNQvfwXg3p8nt1TNoyb8OWYYBDXtde8s+ddIXdZeq50gDlods+0aOs7QPdWyC
i93Ezt2YYc0+eFbw7vawPuJRsN3oanG1B3Tc3NwI36suh3jkOQn4GFN5pMx0NjvPeyYn0y3c6ECN
aDwrXqX66w7vSMqawMjcsrgYCrwBJGmxzk6n8ihjGVhOtC614kKm4rkv0I6o2IH6a7Z4JHbAdu5G
RIr9dSFYtCkZuAg5T06RZ24QQaRJ+Gs+rzU5CMIn/FjWSZDwxkZgy9bm5AUrm+XyWmt0ntyoxp9h
OeRH4VXWpbZ16zJGoOn+/slhGr/flwxDVzXT1VTD1GBwm7/el4bKSxu/t8XXwfPWxuyjoM0HMm8t
237OBOJ2Hti0fwVLZwhWFeXxn2JydAs67BjnionayDxbtuVZMCArr04pxafJQFqwaTdkvxO2kFZ8
rgJue/LQDVmEX4Y8R1ZBVRHiYZRs+5ULq8jvjnKOjN+GACF6Rs/KR1Gn1tRFLjL4bAZG13//Psnl
xC/3b8OyDdcRluNquunIZeJPT1hRRrgbK1bxVTGjbGmTFdrmZYG3KECmt06gYIeu3UvuOO2RfDL6
BXPciVBKVAsxXZJJ8a6+ML/3hTXiU8v+heVEfRD6oH6JymIh44FnhDuyocVGNrUMi1AQHE9k7YyT
GQzV7bKlVrAgb9T0PIkg3SS61mO8kIQb3fEd7r2x/aVH3iieQbG/xVN/aRZt/u6PsbPuMQbaJ+gu
fgnV/AYwjtAqvcVxM2+/JOSTJdD3t/EZcQkYdkMlQsfhGFZO/jjXJVdFFpob2VTGJr/ASt3F5LsK
hJd1GN5Bl++jNi8eMcimwtLUH+OoaOu//7Scf1sP8ay1KYQJPi+hU8b49VtdlbXhUMUMvnZBixO0
ln+ZrNq7j9LSPvd51S8a0fZvQxuAH/BdC7ayoz2jkbPBErt/E92QbJ1WD7fCTJt1HYB0McCXHLX5
4FBZO8qmPJOxQOjUamz7EOlxdmW9g6SLys+mxAv5ilggdrEDN5e+VIuTp439qcAs47kZxSWooumC
KFH+7Orig3pHcydbwZykbIqgPspm2ob9snLtfl/NM0ufrZo/GfZW9obgxtdGWtUb39XTQzBDzsBA
tqdu5hNZs3Z8u2zqvj6B2gNqKSOy73NU2evIiDvsFrIapak26r9z07fm+l6qW9THyG0+8BwrdnFU
k0xJVFIYscpQI+7moXXj72wPcmbtjvadjZTbtBBmbt/llXmucjHuy7lD9sq41lj2f/ng5Qf7889U
J0cpNNU2VJPNmvb7QrhHirrrXd94H3W/WuVWAaJWKP3tEPOFR43EfcmryNqwpYjurNKx7tMJ4V0b
gUXZog6eXERnAgdlCzybSnXr3DPDRVaDqxl7pMzkAa2o7OzY3Pv9xlRYjOI57qA6RaplOHcsifd/
/6X+t1u1LgyVr7OhwoQ1DEP7bQkZm6J0DC3S3m3N+1JDar5ruMv8dBh61PngO2os5CZ7kSIufQdq
pF+Zmedey1TPNzHbe4yU0CAVWe4dSie0DioQml2XTNOd1w3VpsCa+Qr9rF/0xtgci1AjF28W9Q7Q
NSihZFo7XurtTfB7B3lWqBEE3zmW/Tj7T72fsc9xFNbi//JI+7cfvy5cS3c00zGEO2/ef3uksYCb
2LOP1XuUph9ZdiE9790NUWSdwxnLI/E5Qk/jFYpHYvUZk2dx6+gnDYOt24QSjZqFPI2mGURslONG
XkAOlh0o2czZD+84UrQe/4J6dygMlMEYoLXi9Hc3+Lc8VYd6lmoak3VPDhTcAYRRHUAP3DC9vthS
x2SO2WGr3d2GgPq6NY15iI/mygKt2REZ2Dq7VnX6pDvCPEizIZyIs6uvimYnENGFgEVTHuTYPI1v
Y1Pw/s5ClEG785Vh00d6Dd3XabVFO5R3IOWd90BNsKd3AOORIbHZxIpXs/Hdd6u3myXMBdRFtN65
VglirPrcgdgQ6eA8yC4ga/xLMXmIbs4d2cgar/FGzMBFkN+1gzqnh+iIpuKLCSDy738mtvwd/HIP
sFjTuABbbdsBhGj8nhlAsjLR0LJ9twaQ42UdkvzCXWAdKb39UppevxJ1be2Cuan0YLhVo8nuZC+P
btx7yQqPhRBPGUtMGR4tsFM83L6hBmq/tBr4Dyc31aXsdHVsWDx+KhzmXie/D/r+CXei8ixKYd8J
P9SXLcrK34C5w6gyxtepLkD94Zqyz0K/eKqU6osc0ClZvbDasblH7jE+Bv6UrBNvUL424UIOyPXM
XRVuMB69InPxifd49M+Xxk/viX2A9cQqxtgNhoIbmSReOqlF2s/v+XyROdqqWlTfj/MB+s9fsSoz
q3t5QCrl55gc/DlXibr6Nu4zpkcoJbGm+OVav1+/tEEFsZ3UqZ4/2rZ6DuCEvCUG9kJxOWT7vFbs
1z5CN76237oGDl3SqRVqTZ71ZpfYgUNZZAHfgSvBYASRM+LQK6Em1Jl17bIBzesEaqjrlvuuoPCH
UEjCz8TwsYuG7h9Bn6vG/sjCow9e3Lx5dHSwL3pev7gQBO4ms3EegbMZ695F3C3Ejfhx9KsOmzt8
jyKkK5YsXECYD+1Fjh0mHLySSvFgrTLW1yiGVfmULGTv7ZA3S9ONpvuEjeNJDJqx1X8IpUi9k9/k
Tz5FVjDSnrZYMV8/Q3LCb/N/a/52uRZG36oUurWQc6XMyuf1UizHDmqBpVFuN+uuz42rKLSGAgcv
a8xnwxyTvWrh6rezvx+Xoxm+cVVqbN6Mcbck3F2e+rn3bLSWeesgN62dXImQl73OPFqeFYMPOIVx
MTWiyYAEMbEWA0WtRvfykHsNYgZemC5nNM0t1ghz2tvZDBeex7XzQW1a+C2xfvmcGtmtctandtlH
o75G3ejZdNzx3laneqn1Xb2VTXkYMq1d9J2T7rummO5lTEuBByuQnmRLxovR3edOMd59hloRoZ/f
RtfMEM1VZB+eRqm4TnA0ItU6vmLr9UG90b+6imY+DFpwbkZ7eBWlZYCmQb0Jh5SfR/Uxdxqolecx
LcDlwxhcRqORlsvEP3tImz24qjI81n5EtoGS4dbvpuFRL0fjNPMPHbfLSvKTeECBcwEpyNguVxzI
KDyctPhR5xmBLv94z3a5eFSHtF1bWq+vZXN04/A+G8ulbN1GjKW2NH1d2cJYJsXok0tA2MuuNoZn
GsdQ71j99dkOm0h7J0yrr/eyQx6SHtjnxhXGrGXVVws5WvY0tnoXJEX5oLmIZ5eN6O9i29HOXgsg
CRBp+S1BgCxF1vFLnqbZNkNPcSfUvHjG+uteDngPdd8+BHathKjRwetwG/NucJyB3NM4XKDApmfI
AIvbCI2VzFGJzdPnCDnMLzJc1KwGZLKpOiyWK4csQoA1+SCG+T1LqqPmIyIfpDQTq2HJk/XGGrWG
EmVNEjr24KXfDAR0ytgavmNUBLAYS82HbvKRx0kba+dF6si917FvQxJ+c65l/2FRVJbsimuWpeOe
53GKYsWXFqYXJn0DAoB1/tfBnZufsSI1+RhnouUGhJu7CKjlvmLVt5TKAWllo7unAsSMyty+BCqP
ZakYMI3Jg52W+qnoeZenokfxGdXG98mZKUuaMpxTlZSeiZmIbrJJBfm9LBqtfIc3BPoocHO4NG37
BjXXSrLyfQLkv/XqqdjKZqIfisEDHjaM5W4azXojJyMJuczhuX3pFQV5Jy8e1zIe1OGuiTTxXExq
d0h6U6zkZbTKPqsJ6UIv65EOaNGdTIRlwhb0hjcTG+NFaUuDomm8x8j9XcY1H+w2+G5pbDC8xsMx
mIfrjaLuXAz71nJUoYqLWVuUfEFA3xlWoaDY2Q9vo2iQACgXMX5ryz52xLOltvZiaOrptfHrGLen
cPwqIh/eeqV/N6JsR5nEB4Sp/JnDjYxI6FxKduzBgjL3ps/T6iP203tl6Iz7yQ8zGNNiuGbA5pcQ
JrxNHOuztq/SertRb3LWekNQr70oWVToJ15coWTewtBgCFa8pZs481HJj970QHXZYZWVcuf1mnI3
2OiAxXp5lKHPuDxTe6/nj2LB+VuHGRjKeuLFttVg4dA1xRcnCZHtMRXvecyMBESzq1zdvPDv2eE4
CwMKB5VYYpbfZ2ehB/eUKE+RavRHY9DMi9r44oJfSDzLsq1lSB5SgDbYtAztgVIkGeyWJYOrasFz
HwO4BfoSgyJpw2eUOuxL3JXcr+i0vHh49I2PvAzD50LVq5UzpngeuUNzN8yHQo+Qd8iqneplzZ3q
2BzmM9kph5WmUSwFJL61jP02rkwGbC+tJ0g72qnS1enYu2mJgU4dPU0DZXAf8MVHiG9GY3ofnQjC
hYf0FPVWf1r7IMZukyDwlZso0RYCqPTR1hGO1WCkdQhWGt1OMZvrrYmqvHkaa9RhFvbahG/33GQY
GFQFP5NIpNVzCVFwjTFYsHV8q3zODOQsuavbuMXQ1EsTI1EnR/Ryboa2be8CtKSXsum0XXlggRnd
migqukd4ieCP5sHpZKl3euF/T/QnL57Ur0DB/4iAaL4Ndekt/ErYT0ml16vcsYJ72H/5JuoH9W5Q
yoEk/6gekpEPKbEKJFbw81laqt5eYdjGO5X/9pY2NmdIeWLlV6PGJrv7rmlB/yc/DaVKkj8jVnaL
GGuElzIcg3VVABH+0/n/nJ1Xb9xaum3/ykG/sy9zAM45D2TlpGxJfiEsWVrMOf/6O0i529tyw/vi
AkahmKrkKha51vfNOWampqvYTPgFyJHpnPpS3RGzyA+g0M0vWZlph8Ifx+t5qWwKPikRZA+ogBNX
UrQJiKmcPlhCRxItpOqwbHWUDOYiXHsk8WxVu6GHcudMm2WRrnG07SnoracxSx/gUelu2krxycnr
4EpVlXcuht1jGKT5rsBnszYBUz6K3FEo+xUyVBa2Ol1wUoMmv20yriCGAGwzr7ZKvTriZl4uqN1j
A+92XQy1vF22crJAuU+qBH0WL9n3qwqZ0hcdjN6V1et/eV9Mgel6OUZrh41KPKMpd/UtiWM50uSS
yK7YDC8C1OLKrtL6EVz6I84kzs+o9+h4Oy/25CPUmg8y8J5sh8AgKnw+KLBRamnEGj9OQfJxkGn3
nl0V9ovoUwAVVlTfivmdUjX46zshgqsfs0o8mpKQ3tKy+8s74erdTZLpci01UInOzfilRb88VGmz
+ZtJ3lzryJdm/UdXnjaaqssmhTMESL/XedrMLwJJxk9hRYEG+LONj2qVqV9SNXqeRFRfAf5TvwRa
jIK1ru6HkqFPP/qrZSe82MQaI7X+OCRoxkOkoypaFmfB5BYKncYXx0vYg9SvYJNou+UVQUSisihi
mnTz1jGMrmIiaK4VZuUHqj/hJc/9bBck5CwwWgP8YUzhSThJ7gYRU8o8HHCXpgPJWIl5v+whhkeY
b93dsj0gdoT3bi7LUqhwK0pHOTmMTvDFrh0TYIrGbFw2t36lSbOQ0D7hLcUeNC/WUhbt4jiK0Bux
6CTlAF7TsXbLot6YOEOLRj0G9njHhfiLapvZrRV32W3MlAMlJp2MruC34ImIH2+YpcdlK4qR9vzn
b1DRPnce5k6o48gGtRoTl5DxqZwVWVxNytrumeEN45YC4aTRvZ24MPopcKyGMO3o3BqyfjSrjJOK
/ytGO59Gszka1372osp2dFtUeXxbEmK9t2OjoY0YYSx3YInKgIm3tRxK6zEvuie548bcplpzJWob
2kox7RNJ7Z6mrp92k4GMMwAO91RqkDcmSmAXUychB334x+HYQ5q9XfPT6edXK1ocso5tlueeeJIv
I/Ls5fC6mPJDQRedAC52K2c5Raan1SlFffpo/3hPx6njo+1kurfsJQyAfgpXx+PyGjCRaGqOK8mO
Bm+gEnitQpi7LghfEFzeLj9XOQaaGG0A2rasWx58ong2OnTdj0PBOSsnvTQfZUJ0T4J8xV2upfDe
5mc/1/2nZ3/ez4qcH6/n/PvZp1eJQ8fYIp2m1yrf1J3kb6MgDD0maNM8S5tulDRINkbb5auf64TS
TquuVbT1ctiyodPV0tNTq9v+XGcZNsC0US03Rj99RwcOHrNWDH55Qt4bGmWsyeghVdehfQv/PffM
LGif1c64Rz8WIMKR1qzAwCTb5UUru/rrn8/v3xr+msYcgbaaiQudsu2y/S8No8xkkhOqTfAMqCaM
D6a1q7XsHoNX82ba7dYYa+WrLGzDC1RLuyph6u+rYDK3mP3zUw793s0RDroorDjJ5wcJrP/KjFGC
Lotq3Vz+/Cdrn7smmuUYlkZx09Rs3daNT4UzU5FFGNCV+jqNwypyphqJCA96UpD5bFnNjmly7Pay
/2OdPFhEfJNn56qp3j1bWX3E2ofcXMFiRRsB81Sa9s8Cvb6bGql87mGG3UljemWmcv9cVHxBKpEy
uzRYYZsuRKaex6aitDno5GvnCTd507EVYhPZsjxbHpYdUSr05FaF+d9INTT704WJ/7htmUCUTUun
K0qf8dfmES56lBjZHD9gcsE0kjI/0Z8Rc5A3T635IVVFfvILPOcUsPef1i+Lyx4/913WJUYOqzXR
yfqbX+TTfj8Xfx6bOxh3cDVFMGH1/lYDbn4MDOcZ4wA1kFofCWiwhLGx9Zqt8y44Qb0B5/z1sgq1
1rDnSjrBpmXj8iK9TIxTbYf6DhzdcCsXZQ9M49qIcl5S6jg3RdVCbZkPWF5E8svART4hjsuL4DAb
LzHRcctGo27jtV/0+tIoOSbUCBlyImOI54flWVPruQtmuV1/2pClsNrdZUeTn4qnKoBkq7awwOnF
kxdoYXdvJeZ44QO5bdMOutf8UA7POKbiu4/tJqVRBsn1admGiEXNsuaUJ2TemGUDy1UECpkNmnxK
lPLHs2Xd8hDPWz/tvKxbttaNbu0NAZ2mn0RxlJ2W4sOY3BhKUVAX/9fDsnGyAd5vcn0sjsvyz81y
BNKYpsFAk9Yhb1eapI0233mV+UFGvxIpbXqx5/swMpr4PDXZVf9xG0YkvyGstUWnMG+d03xAcGZ0
ElFVLC/Slal8Y7SbZduyV5hO1R7q6shAZb6X/6d3VbpxH/r6j3eN0kH27MFAspFOEwRdAhoTkHvP
NYofXGmFc4Vx075aFnt1lJ7Vniq+BoDh1A1qdpVmzTfyhbULVHn9sjwzfZ0ZICkZZlnoTBMnRDjL
hoh5PjESdbleFn8+LEdUcF1/rpJpPritEoNJaXrpjBAIGJua2ZtANqXzsu7nQ2CKwBNFmByoHsdH
GF4kAM7Ploda8sfcXZ7Sq0o2sFGvojZITpHIIGDZRba2+RpWVVRU6xTMBlQJeNAUuQaMb+27KHP4
GX2X3dUNdet+VOX1x2LdtjcOsUGqpvu5Z2QVpZey6MijY+fA6dtLFk0nij/JWdDDA3tq2K7f6Nrj
MKjmujXqabss5oQDuvo0xldlUIsvFSMWxUn0x2QaOwzLvxxldtcpJhmGm01EXUCtX/g1H0bEfY++
mVfbvGf6k+dBAdEyvF12gPQ2ulbgm9dD6HRHo8hBCA9O8YIadH4Bu5DsVYZw6ghYSL1uR31ylw1I
xW6olDQPnS8K6DIAZeMM9Xpoq4dlB6OESS1RdOls8lQLL059vbvvHSatPow2Zs7VZjbhfBtWgBMR
WcUY2Bgyazs/VPUveo00a94c2TFqbpP5StpX5toOjOEwi4vxfYGekwLpWC7EuUFeZRbwrMWYIYp4
H9RFii/XaY5DLn4YNtSh+04/obghA228VGVJewoJ5nOtT2slbKQreAvj7ehQVyrQkO7iTB1uVSiL
N61+WrYtayrFKlAnBaa3LFK7uNF13TyQqRjs61DTNrGs5E9jVm+Wz8Ic2s4Lmqm+pElJC280jI+P
FxDzKsvy7FnR+FGTyiPvh2Ao7wwCn5YjMyUGgVYYeBJqhEqSLpy1M4zBV7waH1+E6gPZ620YnRpZ
HVdyUmaeWQFGkDqQl5kO27Qu8clhbi2djyfj8oQkoY8n/940yv8/+/z+FrxOVrfVPCz4+RaSUI2/
uS2rv9+VSabSZESuuqWZzue7smGIxknNdnjQ9cm+ipP2iviO8llpycfsYLRsl8UMbIdZqRTMKjqD
Xt9Sghz7lZ8LqYv5eKzCywDiYRKUIiTx/3om6ZbDKGOMtsuzj62l+TetSTAlv05b55EVbUnTIiAX
CZH2ec7D3KEuCzTU93rVA96EuitXmrKzdGCcy7Of65z/sG7Zz8mvSA11RymlKwUzJtmHFKcP3VRS
eUwc/9CpxX7MpkjbKoNvbcaWO8/HMuk0G3jGMFGG5Llrm2Sl1ZV1KB2AokZ9F1lSwqjMzPZhEKZc
nlmMxu476YvKNVYmDdNf+H3ZiwpAutZsksyWxcq/t5C0PBbIKjddbVfmJRmyEtZcWDyqLeOPOmjI
f5wXwyJfCc2v7kU66Tf8/hjzzQKd0SJ5KXdI3AyY6dmxn2wDSE5XPV3ek+UPm2VpjFvnanlWtbYM
ZYw8vdgCP+0uKyUzfYag5e9/7rwcT5VqI8+Hfuy7HJu03I2Xld1A6ngoNFyymuJvRSiXjFX64pES
sIUSoEgOy/8kcpxbOpc6xduwe+iajAov/yOTvAIPT/kAcSuzjOciDb8F0ZS+hlP0rFe5zrB/8DlB
bRSghEPezzuE3CceQqPkUtc7SObm4dLH02UMpY4x36wytrWna/wRPwdWldIWvvdzKAWhlMwF3HHb
qdXTjR1O5Z7xuH1Pm/hG00LtW2H4McREoV00LSguoqy5Cc0b2mC6FPywHhw5E3srrLpN2XPBqaPX
ZTut52A9JUTS6408ZzP4/Vpj+H9JEsYVveIU31QnesTl1YH1U40DjVxptaznU/ci4oGfZpbqtm+t
emsVjvQUAK9ZdkjIj1qrvVYd4KtH91lIgWZ+QVnolWePk33GPaxd1UVHS2be0Po0fCFZSTeqX/vH
KU3LlZkaznXU43CBS/qlrvIafFkhHgzmBoVQxsfOsorTWOnwk8ZsfMTmEW6aUMtQ5LM1LACrSkQ/
XZatFZ4nS88eoSwNl4rYBKYk7BWH07QdhQQMqQ2nxyZqY08m/ua4HGQ5Yt2CbruX6l66tjKSZJc3
xveyt5ygWy0HEbqYrBrfNvcgzepzFcFmmcYJYUc9z5rCSHv4uUhO1I/FsvCrI6Wlvy4uW8OKksNy
bDOnK4WloKSb0nt0dBr/RuAfQtEZP55y6+vmfOrSPyjYuKX1b9uWIyTfWGuxKaMJ2ceZ7xtP5VBX
IDsAziFUpWQf06DpVHOf5DOazi9kcqWs6FiMvnEXT/btx/rEMam6oSS2m8G/YTT9tqyvGZJ4aQ0Q
ANNScp02ReMGs9REGolrSQNbvzKnsr+gkyUPIgKr27UIa4Dzrq2ssQ4fT8mrsQ7Lsk8zZkvsJowc
brLAcPRzNoKxrEuiej7WlaV5DuVJOvxFXDOvE8rNiKTd52LB8BWVWxeFL1Uvbq3ID9+6vtySVJwH
bpG+pASER27RXjEzNgI3jyOIFmJ6q0f/yqzs/oX0ne9TlSvP6qQPUMEA3A2UvV0o8WB2fcsCKZgw
g8DA5nAfkn14mp1NkWt+uuy0PKu1hqwo2069ZZ1UYZlxpYDXSJfXoIMQbuF3vi+bfx5n90SPBcGU
rzs/HVwHzDle01isJbPUL8xxZdysirLPnKg9o9ECE2cE9Z0UMFa2p6r7CinuyheoFV1pJbKu+3A3
hbOpaXE2LS4mIVLlGEwof2b/UzMSTWFqae521WAhQOOBYh82kYLMOkdEDEQws6q8/DUEte4ggvpJ
mfPZlgdndhK3Ij0TEC8dl1XLrmYAFNKHc7r6ua8VkDyoGMEuiSpjpaqjuFLTZiK9yhxJpkv0cxPJ
3Vp18uyeXCwV760mXrQBCUzNGNrt4mIVg/V5zYd4JvAp+oMTAj9cXqkSyo9XyueAVs2U1K0pVcaZ
0lZuhMHZnhcShqHntJ8SwG59GW5qS5pzEdhiJXqED5F8Tg8lJFWTqNnxJD0N87NIKdOTKKpml5NA
+PEs+Pe6T1tzUfdrGSs/6gD54FAbxX0zPw1MWT5IBg/L4vJgaHZmrj92gmxoqARtsKsdm4qXK0V4
3YHeTGwteUTyox5sva1XqonVGV4GZLCA6gB2tfTaTjRyWOcN8NCKVe+09qEUgfOlSlovMfWBjBQs
ElnfjZtlEd3XniQ5455sn4h2MQawBPp2S54rHzWj7zys/a+Etodems+AMkmrNlkSZiewvGiZwe5u
y0l0N4ozjV4Q4F6XE5oP2lxhEnOtqelDfW9n1ePPVcszu+z1VTinGcoE/ihxap9IJLeZ9OObgzRn
eOq8uKxbHqaCkYuL55CISBs4H8Sgm4oCmKfQDwOkW4BSWJaneXmoBSqmZZm7+L+WRVo96nIG8yuT
n2T0w2klZ+9MEIF2ZgbzJYQGQaybt2iFzU1gF+HRtFJxbu254SQ11UObZ9AvIPu+tS9JEufvmYqG
tKpU+0HisodwIGnOoq/UQ26l8TYp2/KWWSeIj7RMXjoCN5ejlK64EiNXK4R7vseldfvnyp9q/GpP
okuoO5YqUxZ2DEOTOZ1+rXlRoww6Wy78VyOf8QeTJo4ptT48MO9qLeqXNJ7WT0YL5joiYN2Lw/Oo
Eo2n1NiKJUMJr1p12JOERORf6WuMyPJLGFX1vnVWmlWE27TIg9sgu03i5irXhH6QJUM7UC0g0CUv
Ei/sWhQwOqYMZk36KpdHqF9DInPp4OVw0ML43LSPii7pq2aE30bdrtliP6GcrFVYapqAWAvlYM7i
G0vGPQVQ+klVgGtl2lP0hnJWu57yB8LoHJQ+EIxV+pskR9nZSVZ8ZZtW7YPkTAQVCRqYeO2NHd3U
1MNYKR2t6I6iB1Rvta+vjJEkLr/DjhRCkT5KskXLHUKqm5HTuklRpq56n3wqO0g831DyDVY3edP7
ibaZjNdWV7N9R6llbVEf9wxAphsq4INnVQVjb6Pd+1OY7PDiopWZ0A3FRu6C6MXQSYaaFPIn1zk9
ntiA4ZyW7iCH010PNDqSSG8cA+752HthiqixtUbHJK0R3hWbUbNVNw56WvdxU65kgGwkP8CSkXr1
W5yD7OvMrFxnws9cSSrTVSrU4jZCDYikQD0DsVbPDV6wWAlbEhkCD8LNcEBw7BxJMAR8XmMko2cY
3MWYJr1kUCk5kuuGCLGs9nD4VvAwaeZHzX6CYw+soXDNgYpBNLWvqVxqJ+QzLyLQtlbAmMks8yhz
/W4sD1TDRSPSU6rpX4bI1A6ika1VbIDvZdQivEhxGrIjzZoeyz2zuvSEmT89lVykxwDoa4sjo4r8
4i7Qi3vDaNKDEdKq9vUj5esrsFjmE9fefWAT7k7uuB1k51wzo8dKSraK1feEWoW1l9OOvNER03WV
7iaBhfqhCAiAI0EPp2zkdl3XnFvzMCGDWM80zw2hvuc2sadzkCNQkSy64ljYToVPyqyMc21jDbpx
KMroS576/dkfKcrGMDNspfJ37aje2MxHXS7J9h5sKVBodbhToqq9LA+qBTlxKDMi+IIK0VUpa0dt
rJHKadapoBt71aNEWY1mAL7fIoYWsa3X+5PbyGdR2sYXbJquHQTHkir2QUqlYT863XOKf/ysqwPa
aI2vUUPg6qkawcLM6BE3op9cdRWABH+y1e3ASHaVqpYXStqr3JdrNVS5vYzDcJaz9LrBu0g6Pfpa
TPLgMUatWcVZSxB6GqwpWDjbRFj5CojyyhzEN1PVur+5rCm/1gy4qmEF0AzFQAyOReE30yWVNSeP
8aN9T8FrHSAAmkf0IytSzSMighLoTESH+G6GS9WleOiTw50QsK3a+AUN2/vzRdZRfpn8L38NKeEA
Wx1HofX52Uk+IDlXO07v7w5jYigcbUWcdP7W2cFsoRmb1aQ7sWtGcEPswX7XpPi1bZrh1PbOtM91
e1vKFiNoilg7RirDwZcC5E9NaG2UoIRyPsE2bLvgCUWSfKmn4BLXloLUoAvPaasm25ZcCGO9TMYJ
TnyU8tB31SK6D9vyjmuqsxZFn5KvlRjbStYew4TYwUiHIaabMQyzudwdtU7LxwUSpy1Nea2Ibp+m
teoFhtx5o1AqkqMsTC3zYmWaybruraPAiEQKQeqmA9mEYCPfnSYMtkbYPKvZBOivyG9zW3cOqlAO
fSjdQaqKvsScQ65iOy9pDrpOG1v5iEpE32WCy1kuJdHW8NXqGIl1Nats2/bdGPUrzk48WVWyHnto
ppUftydVbhoUng4RAnJxbMq2OScp4cCmyFsPem7sxrIdUrVQrkH5S3QTQnIz63F6//P3r/x2j+VM
nM9H1Om6aln2p3tsDrfTKg2Rfc8sebjuKqcg7MnXe48uw10dqAzSC2q86nx2FmUe3Bh29Df+GOXX
AtRyDhqWgVGcOhqhSJ+18bD5MsupnOw7Qjz1MR9RGJKmZHUSFrXGkihDYOOHqrYufD5ZvTOKd5Jk
rG3AGI/koPikyHF8iNGdtGE34qPnbvfnj0n97WcyN0sRdfBb0ehBfm6cKpJVD/hkp+9KnrwSg9ac
kDsk4NhSgawTtMrSzVXj6owyYsuUReyDURnW1IDRC/e5vQkN9QWSf3seSJeFpTJKxwQTfjRm8qrv
O/U09eRo/vnPVj7V9vhoQXXLOCltVXHm5uEnPYMSM/9CCGR9Dyt+H3JsfHPaXl2R1AdVwxflPrNM
NCVT88UI1lS799DGta+5Pey51+GCJbiPu3bRX6SucClXOofaGhM3soH5Q//3FE4rxo62ch+Wirwe
g3wHUEleNbU4KjawBp/MP7NOVwSOmPtBTPWKUqO97W2KY32TACZJCdgkzWjmYiePvjRkG6sHXxzQ
3D2W6C3Xpe+DLhFhd7LMkQYIfVc8vmR4tnlUu2U0vmQ6zcAAC6EXS2O7HsVgbXLDDpi45d2qjroS
++DobESrbYLcqG60vkkx5SfWeiDoauPresQt3GF4Z4iectjUYBDTylWli8bzC0Z6TvQNJ11Qly+S
rhvnMmFAJknk3So2SZsl/nfXisKR4pF/j7fM2fd6+N4yUMLmsww2h3EPs7bYFXWD/JYyxZZbrEIG
4T6Esvsqa+TgQtTQqo4gqrwJ9ubcnNKZnxIXGRLJGOj7uhfDuof55Tmmkd05YMx3Tte+GbAHU0YB
qrJTcJBdFzVDuysUO0yIZISmB388OWoR74KyV9yx08OJ8kLmGWXijWSFX2uWRA5rCfyxl50gcyn1
Szdh9pTpdPyJblDSIwGVDKYyZSX6d+jc6V2d6+ZO7+rJa6jZyoZyDRF+zgXCfpdPTf03d6pPDpqP
U1mHJ2FRr3bg1H1yULWy7/C7tPzvZhUGDD+6zI0tydnESHY2ihy2dGm77mKaRnfRhUIgZiSOeYJn
nmvLZtC7u25O6MPqd5/ypfz5l6b+qv1a/joK6Dh8FJXmvaV/MncqsppUaVlEbwNhiqRgENPby/kN
50lOzPvY71SL4LGC1olXUG7dJErtaj3i5IW8X0yArKKRHA4t2WiKWW/QKFDpC5v0JpczZy1PgbqZ
5ulJFvchX3+irfXUIDYvDx4bLjl/89/57Xpn0VwwHAQHiqlavwFmNLWfpnjo47c+bK+QDSt3ioPc
vUJh7PncKVdjWyXXDTQ0dBKdp6gjjjTFVrzG4IItaaR617WSfx3sFgVtbGmIIKPuzurvndx+GcVY
3At6/n8nFnE+j2b44DWVToym2Y7OheTXGaOphHVaE1nwJgnANxNIxT63HpokYqgAvnRjDurgBpKf
7/Hs0B5CFnsHbfjaSpxDppjGfplMdbJ2luoBvV62V3vSsvKW+Y5CPoUrUFdaTV+fNaXYRxQOt4ot
ZmAJxhqIac6h6ifZ1fx6SzTQ64hS7FmLbYQrTXWOUr/aUhuO79OuomzGxbRph8c/f3OfFGzLiWjr
TN5s2VDRujqf9DJT2kJOGOLozU7Veu3EpuAO7mP7ru0bLSziozko5hqv1NsoERTVDgdprI1jOlRr
3EsAiPvgrA1ydTLSoIBvrTxZBNdfa7a0J7Gwkxr9C2Zf0iAxa6xQL4ZuWSedR1EF9kkkysuU+V9b
ueUa7TOpwuf64OPrOVYtLPI//185f377vtH/MGhRbU5SUzE/XROqPjVqW2TZW2IY8golbX/BDewQ
tN0Jax8yzLxKw3iFTiY7O5O405vg3S8n1Ytl1dgkuiPOy0PuUNqF3APswUBZid0qatv4hiuvvy/s
+pkI5uEkUe61m3QdStWFQOUBUAXlUdyNF52/7VoHOBRybu0cXZBpn0j69UC77xJnz6G15z6dkGZJ
jgNUg8zRXKOwsbvK2kNptmufHr0W68qRUHK0/E0nQ9olJaxFN5Nhjy8sbo3UvXa+iAKvJTTErUU2
Nz+YYk23Rpq5o25KhJqkoFIw6FyBfchOzUw9EqlTEmEPEBwtDX+Y0UpfpDEpV7QortAv5hd1uG+a
Kdwx5RTU6U1M3WlWkDLcJR5CcNWbtAeGhEg86/6tNdujU1Zk+XDzAQbu0lSMrxKG0e6EoHUdkXji
pjOH3zQqoorL7MKY3TnaZh4eaWLlbhPrxk4J/OEw2uP7ELYqXYdMOfhzoquvZm9BW4K6oI7pEhow
nApSOvySXMoGtt/AlX1jMOrCIkfBQwbuM5dCdWOuwHWd5RI9cxy6CqhYlHwx9YpMyzmBV7WpuaEZ
whujHOtgrM96906DvrlKGAy5YET2sN76re5X8ReE/ge/okacjy92IokTV/ByMwio3hXSOjcaYUdQ
G5ePxvyAQ9olobU4Cb94gVH0VuED3ym5cQHsrN/qbTvsLGiqPVzaKzVEUjkY6WvWVmfdhErf2OK6
J2frGliqVyvpLckR+bsluLWbF2r71mOmTKY70no4ZrJ6GQxFvRuVYDvaRXzdM8eEeTY2Oy5L1Lf7
oCdCKMBJi15vZ4aU/sGTMrYoUmcdMTI5ongfz6KlVDXZTn0tyD/7mxG99duswjIVQzO4GVqOgt7w
03W4I5mSs05v30ziY7w4GBnFpfiybKflGsoI6Mq2S07IeqOS5V64kQB4YipiFRDMuDXD6TUdQmOb
xADnIwPw+FeqHpYLJsvZx9FcoWLmxO38REIkZhBQeFzixBlvhhubWU/6i2+6qoZNWvSjvVLECL4/
7ceTXH+Nk2ynIfq8BRGQEyCYtWcYJMYmypX3hZqDa2RLdom2NwZ6QODL4ue07pIV1jHuIm3ANIT3
6tPQ2OCJUbeYB/CGijA/9kC14jnvM6ur9q6NVMWbuvuUzhfctSFayxkIpWDK3gYbpZE5dM1W+DSU
4vkU9qvw0kXdeA5N47qZiupjDvN/fqHG1QtF7jUHK4YYrPm0+L/3ecq//56P+fc+vx7xv+fwlY5k
/t78ca/tW375lr7Vn3f65ZV59x9/3epb8+2XhXXWhM14075V4+1b3SbNv+h3857/rxv/6215lfux
ePuff3z7nobZKqybKnxt/vFj06zLtyyH0+/feL35DX5snf8H//MPrF3Z22sTUrf4/bC3b3XzP/+Q
LOWfiPoZC1kMLoiznos6sAKXTdo/LdWwZFmzgL5ZjsmYJMurJoDTp/5TBvygWaY2z63hXv/jv2qS
S+dN8j8dm0E6cgvDAhVHXeZfn8AP/t/HV/efeYAI03+5ERq6jeTaYYaqM2+iUP55fsp00nS4wHa7
KpF3qBqE14rypIdWOJ9v/GCa5qmR3hFn3dqozt2CEfo6awd0ClQp3cwmUTOUaJt0dvZY5LNhyr6n
eUGiLqOHY1e+D21ygoJMhJ4EsyBPelcO94mMpdsiycQDnk+jTzgsdqRbUBRBlGgjPYAv6mbTQ+i0
kTsq00UJpBt67oQQata3eogfLEe9SRRNxpTUn3WpItzoWl4bft+sVEjr8D/pYDIkdqs0PfWzq135
FikZgUR5vJKHeXQReWqo3zjjbZc491XPzGzK7qspeA/QfJhG9EK16qo2g3NfAbVqskMscwtXpg6R
VTq5LQBIr+iqpwncceDntx0CnTqptqM8rGtsuyvanV90Lbhurfi9q/jjTaN4SvLwnZEF96Scjxny
y41ZEGhvKCeMVrUbC/5mYVVPer4m2WejpSqlFRz/GNQap1ozbd/aBlmFTvSUdAg8MLmCx6llOp7f
NZxAVWVDy+JjI3AvcjUOiXwDtLLjr0WTauh1cbKZI5kXEndh2sWuHu9snaxvtOWeXPI3JDMpAvXt
TtazlVB7dwgIDipke68P5lffal79iuPIGyvcJEIi2KdHDBbov8GMzE4dzhSpxqg+faUtsgI+W2zi
YIZcDTRbSzOE56/fMOCe+DrV3fzCke6Dnpi/bb+WvuvFIz2i2i0SrVmXg/0YtSrZPdFgE++T3OBP
Oxjl0HlpBNG0nyMgM2Nv9OWq7wa31uvUDev+giSqRCycrVva6CutMPniJ/EQ14z0fKu1V3Ra32uN
aiEAq12OdILAN3KqCrFt7NpwEXowM8mtR7iv3dFJxKufkHzeVM59ZIEcD8VZ4POoCSGygrZ3azmK
vCCNgDczMKBWPV5LnfKqVq+o4aRbtfZXSuIErmDEudKCVemQsGL4B50clU1lkejmDAfGXpqr1fyt
vWHtSfDeB0y5lx+L7ziDJyPYnEpF9yb5vbA6eaWM2k3a8ZupZAc9sXgMp+RCU0uNFT4g2bjpwkpF
jyxuSmosm5h6yUqfb5Blxn+z2NDiDrxxFleryevQ+V5RZHQtMvXWaZrKFbdy35II71gkSqaYq8qE
BCjnjUAuhFW3haqtoWxtUYK/m745uJM6//DKeJ+AykIqb1yGMX4fnFhzYRvZbqXmj0aPtyF3UdXy
S5AfFTM/cI4ObqdI2QqOr95zilhdDmgp5bsSWZW7Uy9IKaztVZObHadpDV2rriAtmKTb7FPCYt0u
4Scm8aPzbHkL0AooHqdDqN1TJqStQSGDJvlhil/iUmxi5AlqyWfd8lfICgFolbJq+40+hfdEwW4U
goloKoCQgOpLshpD1iAlNjFP96U+ENCU+sdGs2LkJGwn++1FUyz6AwO+0r70n7IqGHctXyFT5nsV
C5NH73rNlgwfBNZmEMvxKjH/L3vnsWwpj6brW+k4c/4AAQIGPYHlt7dpJkRavPD26vuBnfXvrDxV
p6PPuCcrgOVBEtL3OsZTU4WA7jGiZaztgMLbj07G90oHlidj7TFuoZ8wembSSYOxuscwmAvbusaB
mScGx1nxVWMgg6JUn4uKgUU5hReUcZCL1sbRp9Z9oRNIpMfy0BC83YOmByy50CowiQoo00G2a+Yh
8MTaZ/uq9ufEuZ1SBsuyab6I0vsppjwLNPDpNkaHFdYz7BFSM0pLu3JbbTp2kXmfxculiU2xh5xD
rSF+bVuGI+BTEcyjeZ2MwGCqL9tdjWe4j6j9AHVIcTPIbkxOhG8X7k1E/HICC95LzCdoIvupAxZ1
4RbhPI1feZr9NKl/BbGmyO0g/Qxvdaiwlt0GKpI98LQCxp7dF72nRO4acYBmp77RC2yyyh5HTb0A
ovGckuGtGG3fifp9RLT3cYS0HEyYWw8GhVXSRspgtLx76pQHy7zTCi4FyUnXAlQZ0g52q0a2o/Ty
vVf5kzlytTL749iRE7442XIoq8Y71nP1taLyD6cU6Rw330CaMV0vd2dfE1EAE67dxpKoFQ9zk6W7
yOsenTx+0pv++wQ7tCER1ne7jsFCRvdO9n1r5ZOHcA7HjxRnkE4eRwu0v2hn8rGc8i6BE8aMleEW
H5RzbbqTv92wmEsmwaLxQ0utDYOhrYEkPYzVUjv5agLJTzORd736GVvFERzzE6zv2jeM/Luu0RfR
mnlBJIpjYQl7nwzWOUQozbxcs/1cB3lLPZZPbXi0J/tYM9rPYX/WIug8oZC3y+jcjKNOnZLANEzJ
RVDH4b5PoGg54APESP0gsu/VRVDux/n8sJi4Li6q/pT0WD9VETcjzcgYyicDuYmkLy9Dg0jaym+1
1uN/KZf5RVp80cfsQ1PpFwNjy2TiPpnR2XT9B7RkWJjh9JnsRUJYrDwKZPQF6vMQDNW1PX5C/Zrv
msbGit6oYYoTsRmMhLET3iDPXs+7na5TB0yKTlFBnbrBvEJj7h44EfYifcXgMzraczvgG9S4FGDD
XjwMfRPU/TSRasMAKafVu6blTqwTqhDkw1U9hX6NUTzYMH9i7CntpfEYHWfL8XOD9Cuua653h8LJ
WZCst0M6j+mXzDjydfaF3NmfNOM4JAyIkFifF2JQpmzJLlPZA2PjfdDY1oOuZbvEIMyBEv7ix+aN
3ZXr/I1pg2ZXT9rIf4m9GxMuPKNbrmNCravr1thHpRbfrlOXpBI3DuZ3viOMWwJDP24txzPLkhYA
wVEDPMFPcO9MWun33OIw7CUkjzA4kta19g7b5w9Jijk4igE/uvUck+gCizwqTKE7zA3Ce7GMMdkG
DtefMnCKu/e+hODfJOqHOxo1bpyyOtR6+KXrbSrOQ7yP+zD1iWOsndeCRfQ+05hmyexA4dxH30ii
cDWkhw5nEk65Ogkpu6uORdnbQz2X3RVJb61vz41iyrRnVeVdTKM9ul1lnJiBf4prVtkZJg1rWME6
OR4vTeMZ0HTzD7k+7WKtXT/t0Y6dL5FjY3tfVWL1GQaejVoe3vbJAM93akhZWOIjdYnL/C5NLVIE
TP0JW7v2Us1mezFU0cKbObCoT/fYZWH6YzX9xaYidqmStL9su9tDvz4RHuao7S/S+joaWXdxAJou
SISQBs7jEuA0G1/BK7qzkJceMuQO5DU2HqVtA4qLifWQaNwDcbyopcUJZsZ+aq1bJIzGUWcZCREI
/07LqhG3wIDwEE+rY2t1Zg6eyG8Bvu8uU5G/2I1HPMj2BMkgVtAlDWkCddRdls4gMw+VFPGLXM8o
oichDkooJ7kw7K9idTtnnb5XAgsSSbgUIE1HySbugyYPaybtbXQddvm1Vgr9aMamvLjY/l88y9zH
sLlOEqfsRiliKX9I8tCe2sVkAuYN30q0+texg40DdkWxvK1qM/PJ2LQvfMsLbqsVBgIXE+sQmKN4
QGMEva8bGozb6tOlG0LNCLbNzBFMcWT+c9tLqjxjxu8svrGkT2khR6IumumybeWYtCh8mWHLgyuD
1kGzcj6RvNPv6jXnBqv4jw7WdIdSGOZljDPzInUTt7H3fTFFxEur+HvRzeKiJ8gR/bdNC8B6djLm
jiHfozWVuBgadE+oGx4s6zbZMc3JGO/cBWxIXCMr0WCJWOS62YoAP/YERn+E1kRSBZM7VLuB6tTV
9oAR1a+tNcuFnKqQsLbO2bNQIeu46MarzusM4CksiXRHQuvWB9aGyJzhPyTjtQxjxzeFDYe/gXm8
6Db4nWdf1ZhPv22FVuPsrA4Ky3Zse0kPe1e1C5yp1NpvR6jL21dSoXWAOzRhI6zfYECNGUg6/Kj4
sSjUm0+kUquda+vydgxDgCuESldjPcqbWdOu04VZODq/J9LEtNuusK/USNWehNH8qnZ6A04zdmOi
lNFx27UpwJLnV+2dkblZNeriOU9S45pATYgfA7DajM/yIce+egfLevxcLdHRmZzsIbNFFjTZ9Kno
neK16j17j2kMwSLKZnouSSDoOduxI59/qy/8Wr7/bt//B+hur6v1Vc5qSkljccG9/xmmyD1NLFbZ
9Pg+tupIMM26ViUzz92Zyn3uG2Y1JmGjgNmlbyXcvf5/vt8yqJtLF9tG/Q/Q35stMXtd1Z9ISXix
F1TKDpNJFntmkn1nsi+Im/R7CW5oLP8NsrRW/t49En79daqDUlggRmDS//zXmfxroI+qP+Uz68R1
wdj23jPqTcLlrTmAbXfS4ci+gYe/qkv/VDH5u671v7Wv//w/VKtWnPTfF79u10rVf+xg03Vffq9+
/Xrjr/KXJ/+yAV1tpgUWBStrrXH9Kn8ZuvWXbtGIAUwwNvR0gNF/lL+8v3RdRxVlgUNB33RoC/8o
f9l/eaZByYy3Adjp5v+o/GU4f/Ac8DKDyk2ZTfALbcpwf/YoCBBVKydHXLM4zfXqsj3kdHfQaTLV
Et0RR+El1UUDvLoMmcDI6H1/O9jpEUORpuSuHaLyMhNbt2CKSfKAZZxLKOy4zDQh+X9Y8uEh20/L
Pi9zN6MqXahLkyUT5WDtjjRvddkextHVi1NCHv05m6ETuwobHObrpwQG8GXbt0WIP1EdH2GeR+fa
wzcxKB6ReePDHxeveYnn5Ww+kkiqn9RwOxEWdcnKZM+N1j6Hw12mKXgcKbRPBK0vbbQ8o2HvqZIV
ZziUoH+Jzk0ZEmEaw4lxWFsHkeU+jEl6ZYUQtZzV3iKryitccLsddaaekF/r1BlGsYtmDApKNEWI
mOpvJuHp0FOd+8qUH2s3e2zr6GHWuw+5XTs7YdcV/xDKGHP/wCmYfhH0y4SABKdatRUTCu+nnHZF
U+SQStKSA67hq6q7oVK0Y6FzY3U22W2L/aEu5js7Uw8Gvul2JfNdPhYPhGPtlAhzEsoepY5U0e0/
Dx65JVRex90UjfC40uW4fmAXtx9I0blQlSdQGWazDRvMz8aJulPkzYciqbyjY0/EtJdEbI7qET2z
EYSlgcM8NbTUvI479bmKOKuTEwFfyHy1ugKiT5pPeJQ+h3P9ZNTNvds6L15svLauw3R4TE9oAW+I
xeK8E+vr1A+CwDCtpdbA+mSZ0GCPTbojqel7jfbKL031HceOqWyUny/hPkfj1o3jN+bx31wzzDEA
6g4khMXkjC1tTrCHfemj5DBp1cFkYgG5hom+I8+NTu21NWJShpSN/N+CHy2kh989GqG4J4o1eoBp
DZnK+GHnXK28AoKGbdQpht04tn8WUR7YqbxKu6imWoY2T44Va2D+tJbaOy83OJdOT8Nr4s/JSNXA
ccr50IjOPDglJZDcCVCMfSWJgeXX2Nwp9XHUzcL3qqQJDNoDuGL5ZHxgzY0uzCg81vryoJMxYE7e
YW1PaHDhwrkP6JSoW+pE7Iglv0/ysxo1IqKt3VDIi+bIOzEgkzHxYOTWqJHJunFU5++LQQQRFF0g
ekJXXV0/4koDVmrzTqN4aKYZXqKevTb4FJvKu+16qQW9Pu8j0hb8sehR9FbiO5qye62/OJ3BlIsV
d1C56Qk71yyw3LikQRjr8uDFHuV3FnHwLwpyzwcMT+Mmf8L2dznYWXom5+HORDfjl2MJy9hMLtow
Bqh8HNxBUeo5YeXXmINir3CCwPYB4fxIGOSpQY1AHDwiSZHcNG73PGbok7CzxZWLliwFchYl89eq
i1y/DQqEIbu8xF6pq9JT84SGZ2XMOdCGUCHO9g33dnJgM5Dh0Y4eugmwONevmJvbnFRdCQT2maD0
W80/+YJPBM/ea9A2/axJvlrFdNZxfArb5gmY+Cvbid+O8uRqxO1NKb/3jGNYhs1ieo3W6xGqKuEe
sA8Wv1z/T2tHXCjhjnTSbAqERVXats1dMccYLKj0rl0ZYlH9M+00cpNvldc8d43+6CGeDlh2jP6A
urOPb/LGyf0kbx+kmbxiP3yg8uFBMu3PozZi71SO90LNj05P8dJ0aF7p58GkHlG08mfr4g5GsvXK
Xpsga+pPXkpjxta63kHk+KED0nrzaYowEsgTrDEng2L1+NgRzMqP7J6N0oSvNYtsR3oay9UWCTiU
KfpV+DTEw7fWLB/1avg8gdGvNepb5lZD0GnekX++c9Flxp46j1T9905ffNGm5sUYzd0grJcyry8I
v92AkkhtKJRLOUFU3AScYf5pCPU8IvqykvTnFKkr0ssOmqgoUkTcTbrOkoSxYMvn7ZwcQziDxRGW
/ViX3Go1AarCHoK2Vy86Hy9cB+wxNAhSNfVTXsh9E/ZoXgLvm0wZK/r4PnXtbxgiTvsJxQic6eTG
c/N5byvGP9JFiD7FQoFy0VUEepql1ocw0X84IRIRKof7eKEiiir1OhTDwZvGK2c2qE0Vy30S9qRm
NHsqNDW/qQr0YgoGkX+Jkb7qlKTDDBVad22a5ykr7q2CSHrXgSnSV/a+6b1LQnCG6Iwj5icP+ZD/
iFLzBtt8dAjD9MWFqLIjDOt+wAI0WXvXtKDv1VAQYV/2Y7EXXGRtalcdLpup18BXQVGlfZZt6vqg
B6cavx6SJoZdBgk8YL5y66rw26AWBRBfuQBXBB5Gr9OUPEYuJpFDWvhdX5unROZYuzr6RxV27gFT
/87X3Pk81Sb+ic5wpiB9PWnZ/RwznRgBB4AZiIoNd7Ecj7pN4mDR48eZDqcyrGElT3xuZkFRBxhJ
yWGnGn6qSJCtbQdDhibGgLQ/Q+Ezjq0bmrsoxfF7Ep+iMYmCqDW/FmbzMMDeiJL06BUfVayfnHn6
gRcheczOTT6aL5VhP6nJABaZ+k+pg1/C4o4XltsB+JfyKSc+1hGxawwN585DRUM+/TSVD2YpHq0l
xhsKpzxodaaos4PXyHtDNMS88SJXPXu1d2ir7Is14iYnk/QVz6lbDZMRv5LFVavp/c6xK8Y7wtoR
vNfHkvQ1nxXj6CubdjNgnNCE3RD0yxLDzKw/2iNCEt3meKXTchVahGumFMFY6tzdaCGmBYlK5SdZ
WSzCrcsg+cFVsrx4U0FJiMSP1PuENDc5p4v8Tm7rkUI8eWaj9hU1vxtU9p2dxhA1M/Omo8Dgt3X+
uRttiJlVenRbEyB/RIutZwhlojo/Wp4SV9B4Ec+KEm6eepYVXVwW9RfTQiw8M+Q0TU2CXZsd3PrF
zHQYF9UYQ0HJyU9iPhSWGt3BfCkHumtcua9oDSACvSTDutp0wg9ZJnHDjJtPwiXqXZYVMFn6KIsQ
z/hG32se0ycHfV8zf5CdewkTC9W1njDejJ2Ph9ZXs0K4JCL9tjK/LqWB0Wv+jFAZtPBTcTuAYYKl
Dqv6kxGxsNpn8ELiBAr9g6bpjF8IbvxQjyCe8xa9dD9MVYmdF2RdHXthnxHzYllTRwFlHPA8Kygo
D0+GW32zvXvT0z+Ptvu9jUu6D8nCGaZmvmelN3NcsGAvX0KCNP0+1u9xwMDFfMnIaSAbVHQSNBkt
nZZNgoRY5JTxqbfyM5IV5kdZ9Ck3s69pHX2ps+U2NtPHTqS3RqiTpCu9ANNSVHzAedCMm6WkIQqD
smE8vc7K62hk9dPimp8pbF6Vtu35Rp4/9bm8RpVo+i1JoGhFDkU63o9l9MEuJzLiyOKya5NxF6SD
4W+nKetZEzFpOtJaqf3tDmn4R5uQKQav6j5cQSvXBAyZZdPtxpSbUBzdlfaKuBZHT5zsPPuuDAPj
zuUSFQ43LXf+llLG0SP4ko2jSF2dFzg+9hUzcs0qwFDtEkhvPtQwihMY54G7yt3DOLkhpqv3lxgr
CWd4WIVrQdoywM1x/hhqNt/dRXyBrYBTh/ALNpTPeOIwTVGo1mzSinyrLT9kRhkdZP1NtdZjqtXC
z/P4y+SOH2Fhfcee4YdY5I6Z9tfEQ/uMlbrpx2H62GvwvfO+uODwcRysDhOosH80QBRme7xGJnRF
zG+I7KL53EctCJrdHJLymJUBRJ/0lCbOR9zZr8K6/hl33GJnI/88CndnG+6pg6oO7Jg9GH2FeWjj
fos7pA+6Gm9g+N95BvQuJ5Zfu1wGoXL6/bKq9ZGpcR8ve90NEC22fiKLs4sWBfS+5vbfP1kwTs2U
QqjI3SMD7gTkLwwnRWIBWD72rePP7vSNAefRhLvmhQ/EkgVZNAaqw7SwjCGAJphZO1n9APTlBaZX
Niesqpkyv0yWep6jiNt/QLh8HnjFAjAx4ssZ6xrthfh5JgRQk23wK2LeEzCwoOzF3RIj9Ar1O1FV
LWTK9tzVE4ugVgaJWxwG0VP/G59EAyiELunUL2Ln6t43K5ofW5M0s6avifwwXvXK/RRW6bWWSsYX
nQ4GbQPUt0MFi3fuQlboqInzQCUZuEl+x+LtIdPIRoTQ4Wf4QMaKEar2XoURRgdw2XRvJroe6I51
15hJkHXGa+bEe0JAjnUIDDuMBXGgxdUUPqdYIvsyX2e1hNsi7uIGmIw+PmA3fdvEh8Qkj9Msp5M5
M0Z5XofF0Cd8gbtzD4PPwDR1Hz9rujR2CljGb2c3vMji2hwLB79F58W0MJgMB2gJzi1VOz+qSIwp
8x89pWSjHq6V+GCJ4UcSh9+jZfzoOfbXPpavkcV823NB4PV7q3J+1lmFmTgsXCepMB1FrdquEfNe
aYMqfkvRPiKHuG6Su8ngfhnh9OOWHlba4dEw+xPp5WtQTq78fkQdm0iV+lFZPWOaculSaWPBw6LW
0+smgAjxpahZRC5odljxxZ/i5s7KWhsHKG7znhZfd0n2KBYTZu4c/0hd69BHzzb3PSH33/rRKC4T
pJ0TuWdYc4ak5qwPgDmUGbbNFGoPXA8j2W+72E0c44q2TjT6XJxUhdFqOC+nXqvVZVgrEV50Fyf1
eO4UIgivqr5v78spUvvIGqjmd+Ifn12uX08oS7q3ZQPBcv3q7dhUif6YEtg8B0Nfvf0mos35BnD+
meCNfNrrovkSrse2h5Ge1jeqHXYKgqlfUNsF/K0d5AaxS0J0wkdHXkJJIdajz1Ss9b3XxthoSist
Dl3WPg0zWQAyI0S0HwDe3ooxY5JBDiG4Yy3Q5M7c+V2cgOv8/W/V+r9su412ELOKS7eegW2rwuwz
Y0zkoFdMyC1jEZ5MGq1HlvyFRE9Ebtq2uT6UWqRQ7h5rQ6u5eY/4vm1/K281fJp+29ze7cBzWui1
prq8bS75AAIgk9P2fVPbTkHYrtO6D8uE8v39LCVa5Zd2Pu+2c72dlazjnt924Ebv5397x3YltmNv
zWHb3x7M3MuZ68en2vJ23dg/bhc+cTou7HZq3lvD9kwzobipvXzZbadi+5FiwJKdqTAQv+godyCO
/dpN7d5t8/jt/FrKGZa9ZpkH1BM2rY4SCHmyETZyCofuXSfmRwZYdQEXV5cilc5xiZZDFOGn7uus
gU6If3qJGECV/9cX//Ybtk2AUuUbIhZvr3y7egn4vq8GU+ymtXHEaxWtb7TyJFsIvo+I0pO3kztR
7kNA995rYI+HSPv/6FBvJ6+Ob8vk6GpLeyBs1lj28Ik/k7pHDuHaH7YHushFOK7iHvePBoQ57j1k
hOGw/RYIY3cwH/RDpdvDErQFHX0U2mE7wdtHbO/ctv7tMa+vgHW53ey2loAnErWEMqT+Q28RE2ad
VgiN4O/ms75A1gsvsJgWV9F82lrw1MPKmZUNWFXvlUNZKnTXnvZvv1eW+TlEiBx4ysRwY+2b721v
SW9cpm5MDUu5SkPXcWU9+1tL2nbfj5UOIBAjEr56zj506vEQO/m9E2k0xO3128N7b/2tib5tbs8v
lEFP3loHWU/221u62D5qr12rDm9XVdXYrBCmdX7v4e9teTu27UZrK9SH4dB2GacJ4fr2nLU19u0V
7+//swlu+9tV27be3rPtv23+8fy2+8ext2Zb1RLTnu2psmAWZWNaE1Vt7+cCjng+B/ogkXCvQ5Xw
iGaIROuLWRxSnEJcu2U1tF7xEZnOXjp3auke0AhQrnSvRc40cCXUj9mDcs3T2JCMOIAXUmt8wCa5
bCfM7T1BPEEJ4/FkavquqrX+pM3gvttDSe7MpTEaCJDbvpO7aKorqJg7B3kDs7EQFFUBfWay5pnt
9f96U7khEYHYGGf56mMsn2crja/G9SGEMlSiUFg3hSxlsG32Au5H0ujH0ZzGiBAOGV1tT0QRNwrp
9gdZMEIXazfcHry1ab7vvh+bzIlTvD39trk95W7N/v31/4/n3z8ZvLY8WY1IJ+JxmuXw/vbfPu5t
01l/zm9H3776twPvP/D9U/7Vsfdv356dpP1ZhbBPjia0rz+efH//29eJtXH88fFLo6ID2rGXt497
Pzl/vO63n/r+MR0lMH8UrKXevyqlcRm5/ilWOaRBVCk1PJG/N1FwYONezN6pB4zX/4ZfjKmpLtvD
dmzb2nCZbRfq7wEjZSzy+iRh/rTiMrWYfj3M28EoQ0bXTlG0p2jObSRe77H8GAb/9/2sQGJLoYpJ
6Dbuq20asz54WwOI1uHTa6rmUJrGw4bM2MXI/b5bBzMyIVhwt6uIdRvblnSNrndgE64d0h3r9DK9
YTr1NoXosiE64cO5Z70MIqTaONb3G6ATrfcjvUeEkyh5cpaQKQqOwZyvSJSXbV9Xqrpsu7PXfC7A
DvaGM4BWrZ1222ImcRzjpaFSmWAspi/JAUU4K/NG6cRrYmVHxOXSXlx4k5fq760/jjUNbhSUHAtq
GiBYnTH+eiA2s8GLaj2W6tMxK8pAh5O3vWCwPOsY18wl1+uZUOa5bFsGJ+ZtazuWjII2gLuKP8+p
OrdNy+wX9U1F9q/H5naFt33ZiNcQ5/n9Bq9taFsCMpL722V+R9/mqoGSKGIqxuu8rl4ftq3tSv9x
zFznj6x9vqXb7f0NgXvb3i70oKipdS6c0vVybpf4HZGT263obX+bXy5MvVRXnzYwDm1SzH1unb6Q
5hHhkdN25SVL6h9DUkEvWK+ohWPj71d0O5iqktosc9Ve0zkDS9ygYWGU19K4vljrtcUsDc+dbR8/
xxS+J5ybFiORfOjK8aoqsSCZ5adQ95qLp+m/P/yrY1RgTlqCQWlsQDmaNchH20OnKAO0sLL278fm
lcWDnWzJEiW0SKqoIPVAFYy86kwN0saNfPhoG/i7gH/QB6PtEm2bPUMIPLsYulxLW3+/EtuFeb86
cQM/U3PmGYd++tr7g7MOTu+7W8/0OgnJaybSfu1g2wX6V5eqX6/PWIrqBLFut12USsJHqwp53Hra
2yXaep6b4iSn5hFIBEILppNU1GdnJuKVsLwgFSl2fgwaZ1uD4cAsFDAhq77hV4lj7nruIiKeLrkr
h9zf9t82vciBnhyzft5Oob6ex7fzvW5tu4Y1sHZMAMDW3pKkwt23mfthGyC3vuPNk7cE2+ZbXyol
Pi8l9bPKBZqWhTsFJld/9YdmYaUZgsB1zD9iXWSnSY178EsKzduzyzpShGrS9nKpXre2VFsVXjTr
w/vutrUdszUN4IEJxNbS4vU0aOtnbHyB/6VW/DeyIqgQBrydf0+tuEnQFaHU/2dexdu7fvEqXO8v
9MqmA6UCOoS0VvLEL16F5/yFkBw6hQuBDI8OieLonVeBFT6WrRhRIPohbuSdV2H+ZWEXScSoqWOj
xif/T2RFfM0/s3WICljFtXiZYs6BhH0jMv2WF2DGmVd0ltLRHWplXPcIUQecfVAWQt+bwdYo90FU
/4El55LuKpfpI7zZsI+d5zoVRfTTMczR/g5hvdRerFDW7utYNV37M5qtvPyyOOagfR9SF5pVurTN
BWCtxdGuGsDua5eIjtovJ0dLdyVEgPaJMKBZsLRv21eCr9HZpW1FXOiEpTreBlGDrxWw1YBhWNxP
5GVJSIlXVTzkECVcs9qFoxY7B9LmcH+w9J7Esp50RtgPKkkMSrLxjKUZnDaT4ZsI56PohzU1LRVR
stP7XH3WXcBPv3OiTO7IU5blasTgWX6tqDnpx1wDYRfzRCoZI+ZMUkYcYScH074DrQuxvAtk0rfy
eiYbZojvcOkT9Gd8MLyW9Uyfznp7jmH7QRlMczsxvhRDhxUEtcbVyaHNdQLayBBKz2OMYuDIqu0R
iYXyU3MB+S5Lx8ByZxaVdmjKMPsq2rGHcm15eXxDTnmRwDUEtFsZ11YOB5wyFaZltvTCT9BW2+SA
jSpKoNY2UVTOiTFfvHHCIXrwCpvgc+nM3n1P4XJ8MUe3Np+mRRox5mul9S3yxvybvkxLe2yzus12
adNUrLdsizL1bJvdZxlnPWnu3hjeFh4EVyFC81kZdhwkWOxH+zp1FoI4FKhDwNeKS7baW4F2mzPa
+7okNNAoVRYQC+W89E4Vjgc1VN304OEjRLlVS/GWwkJRNy5Nw1+N/N7MMrx9WmFVJNl3srpfptZO
KOHNoFTkcVdyN5uir5EqpdAZYqxn2xkd3KDuianR3J+2M5qtjwUbkmofISjyNtyAsbTElhZqiD8k
sAeuikia864QEos3EhUXt6LsNVCx7z2shvwBSwuMXphL2kDLOU4bod4W0S3VzFlQEW8LcZBCtmA2
+Mo+QfgUZEFhDlzf5PioRDfaFE3Oq7I1gIS59lxwH0YUE5s5pBJLtk/0iqsCZpqhlZJjP+3FjGBj
NVm6ZGT8faysYn4akBA+Gk2LC2eY2EGbWeM9fvzRNT0gRQhn23dGpRcx/zNPvueWyJ61ph2PoxL4
IsE8/VoPcC4nTdiQR93qVLYWVBeX7ENRUTd1NE7zgsy7YlGqiK7JO/PKaoz6JkG5Ardfob/IFm1H
PPtEppcUxzEhu7Jwaud6ivXs6IVYPUVkqF/C2irODV4sT7KOwl3T2fj/pUZ6inpTnPUwsl/1uWay
E3uJja2U+cNC3fulR7R3yxTNeij7kTL+gNIf1EU9IISKOB+QSsaYuFi3jPqvA3m8K8JkPsWZ3iYs
axzMNamM7mVey2M7jcbHQhEBiBYvO0scxMA9YugOXoLXnYv5g1+AFp/aJMpOmtfM+0aT0TWxookL
tchIH3NGyLtmSdVnNVnpvu696F7KxqE0moZ7x3a6Q4Kv055kk+bUNqI9WX2lHjyT0YWCSHNj0hSP
g9aiQ1sy+36wQu0LOX8TH1VWr8xKu3sy0TE+URpmmEjL7pY0ys8y1XPGBtlBt4DRQfIyFmg2gpDb
zEWXFaep/rPQU/XU4FR5a0xuTCoXHiDS7/VCnK120T7o1dLedIOTt8E4zxJ7uDir7mMzdx48TF0P
8zxFEFsKB9tsb9gXQwXWWQprgQ1DddsELvRFSjfvjW56XGTNah7lZiAx4iFDfq5mvAwE3AScc1iH
uCalRhvOOQId9Ii9A5/IXtS33hApLURnuNX7mKBQBJ3NZLe3ZR2X+5DrcxJJBReuyJC9VZ12sLJU
O1SxaV7qxJhOWY4cFCuM6UZLV6l4NSuUAaiFMKeAUhbazjewYg2NQ51c6yZ4W9FU2h4dcIVJEZF2
ZoJ9gotY5dZtOgGDoIpfwjafbzDxw+5H6MzmlwnhVKqle68szIvtFvgVaTmeI6g6dkWeTLA4LFD4
YnYJzOrT4+Sm9lWH0f4N60n9KJZxeggLRKmcA1R3piINLhtLctV0PdmllSFP47xA6AuxuJubVTov
luqgF2myU40VE9tsqHMtyBcxZNjd4jXTU2ia+wsZo0wnifs9YJSN3VHkmDu9HIzTIofwpscsDRtG
LB64IbhHxAMh2RKUFOuqwjLAQtHVzeRJ5iBrt3baIpN1bCB7tyyOro7bH65+wLYFcbWuO2K2mSXW
HtUR5KDUrFEF9VzxeR7OsTbaJ1X06mASIn+NP6XO6iP1PjhOIV+yxhV3Wuj0aEgi5zh6VDYLKC64
yWXZju7NINrNMOQI6wa3jwFFLdNF4qTjMpWguSS9pHl03XmFPXsDiW1r7YzBqHfYuZs7XKDXxDKq
bKgQ0wsUg2aXDv1452p5tafWO9waq9yXxElUgA5azmUaomNqmfleJY4ieWPpD0QrYCiLsc90wpV9
CBIVpZQnqxZ/nzzZFWBFO6Kk8t3kwdAwy4Xm0A+EECz5uFxFpczXG66+rx0PIiRGn3sbTe25T8eQ
Gb0B6R2fmp3jpc1+QjEeFJaaD2mB4HVSHm04aZoDKYGEK6ypo1Wq90cWJ+sNZCyvZu532BzodgBH
lFZapNEun1bT03TxsCKyQTLTQece2uj5dTL3/SO2lFpgF4s6LQappN2cdAcNy4MAg5QwiBqGmdb0
tJPjUYVCjTPtqWv0/8XemWw5qmVb9ouIQQ2nmQJUWiEr3d06DC+paw7V178JdiPMw+PFy4xGNnKM
bFwuQgiZSwLO2XutuQ5LZg8CQVTWfa3aGoqIOmD1riYDBOUkR8dTmjp+GOy8PuWuG4e70O3aT7C5
lr0xLvWdmadjvidxUXf8NBpHfd9lXRfeTonZa76aRLnck8TtWke6ceNy4/IhQUFpFrt/nsyljveM
L2myY0UeCaUBv+cZWswgziZ4iPz5RpdwLk2h0dIu22G2kNq1kVRm9Ubi4P8WLYOp09L/vzIL+n8I
m6AJk9nAv5/e/K82WarynyY37y/5a24DtRdhOCZ2ZOEm6LwVfvB3zbhm/g36pa2+ow/U3+Y2hoNm
HFCdq7qmo9mOgBX4l2bc0P6GWJAet2O4GjMc9z+Z2mi28S9zG9cCrc1oSVc1zTSNP9B4BcxaapD2
eOMaawpU0y/nbTHhvDtrib6c9YWzoawjDLVrTSZsmKFs5Zj3tfUhFu1PZY+/bGRwCA+Q4cUZPeFw
3tZgsxf0gv4qQ60Vja3esS24nqMTXxfORzVSwX2FXCQ+qRNVoqian+NqiBDqrYUUtdSi9rOqL2vI
Z7j/KMJsa+81mm212MTqg1nQHacTsxVathpLvPUE36tgVsO8IdIU3TdXXfy20Jt+Wrj4Ubc1P1b1
XHyHcN8FUVdS/NqeHoYFe9q2mhblvHh5ls7rRRUlup4y3Ns+MRfM0JEYYnpqa3Fl2/b+9NigCivP
E9IqUENna6a21tsUJz4eokeh9FFy1YX/TTev788loyDV21ajcaEdsa1uC0Vo/dmdGhN3aikZblb0
LKq1xPSx0JBMgY/e6rjZ+slbC24ozEGOLzUqz/Fa/yL9mG40qYoUxKzI1sjNXDdvO3zsBR371RrX
lGJ4H/u5aR5nSrpnY3X/bWubD3BbS6TRqt4fTyPfDrXAMOh2K5P2HK7+wayv+ZC2HbfH+rB+kL89
9XH0345ZGutHS2pls4PPrvl/vDty/b8fdPuTtmO8v9O2+vF3bi8s6kM981vLlEw/D7mrva8pZq+f
DStnWritbk9vi2bJ31xTDfFt8oqPRfGPh1ajzMeywkC+bvrY/rGvBfToXNWHQtGq81S6fPJd1LJ8
X982fyyc9bfy/vy28b99/NuhtlUkECkwRuP54yXb2vtx/jzEb+/7L6up+GEUY3X68x1+OxLpcPZO
Y9oHvGv9x/wP7/R/9s4ff/Rv/+7fjv3x/La2LX57+rfV7alk1WSYoL8dWhaogzn9P37e29q/3fZ+
Xvz5dEK7/vjHRqXirNlOnRmBMlbW9Qz7WNRdteoZl7XubJLyfdC5pH285mPHPw67PWEvD/E66idP
mCbL2l7Z1rS1iPrx8I9t1daMsdeX/Mvqtuv21La2LbYDbYf8eGht5f/tcbEdblu1Rrynu//53bcd
t8X2NhjZnxXJQGjbpGcEW3/eVsmLH1TqWgsOXsDoxtpNw8Rcn2Eh01tI197btnFbuDkzLhCe61Pb
XtvWPmHuhIey6ej/pONq2kyHy/bUQp718rStqlZUVPe/HUa3I5XaG0CEIgPOQieE98bvSd/p0rYJ
Ie9JZflzrt0K4mkQ9k7fktb8Ei5kphSYZ8gN172pld8y0G1e209TMOQ/ZngBBIfHQbHGb8x1iVbB
TS51TuwkcUyE5KwRuGfDib4bC636klvQboQ46oVt4wS//ZXv/4wZHwZYizYOPoQHW/P8DzHCH9s2
1cFvu6x3hk3I8H6U/+bhuyDpPz8MAVQSJpj7LsIS7+qH9W7zvrq93/bX4HqiC7m9wb/9Swo1QYwx
MxHc5FHvf003VfsauU39h6hp0xh8KBo2gcOf+3w8ve39hwjiXavwsc/29B+HfZcKbRs/DvGfvc0f
7/pxmO2dRQpwLVu7cIJR17TeV/X1vrqtbdu2h9zBr1qqzihw2GPbPsQdrqbfVren0u2+ur3mjyNu
D4vtDrk9/b7n9qJlPei29v78x+P3Y8am4s+KlfuLhsHEqRTSJKE/aeob0r+CWJqCxEp1YHQxRzvm
RdOhU0dsvYxI95m2xtlnqr+EBrEEpl17aQw5cACx5M4gJLg/94Edr/wdKxOHFvBVJ0R1HDBCiBpe
R5a5b4ZJqGBNha97sxX3pJG8cKIqq3tViCjfdB7nkspppCpg3Tv6pcx7/IERRpAYd64dLVda6Ieu
ntxzBkxmlyfNs0oN7xBX3ec8Ub5vdNNZkyKoFusOWivZWfriRdanTpTiAPpGBBbzPSuLDyboZZkj
5h/IqN3Z/Rx0Tfw9CyuUZDiGjE6hFkVOV2xm+4Ls+WCYcsq3jnmss+YaKsmvrBzDHTMOZOG2fcMU
Id6Fo0CUn5HMmGPTsGCAXOD54A+xnXOuq58Kg0Qs3Hw36tyh0G16kgWcp2Gs0pMFsDluDUzzjQgK
AZbS7OfMG8bk0dYoQdoREICvQ1kVfiyrmG9S1fYmKl/gNsvnKk++Ov0CD2n8onZPMqqvjYmGsyE0
Ry2C2lmvcxbRZi3WoHrGs4/PMvMtIjx30Cyg0awW9gfTzo+NLfn16nCbjB5VvHSrt2qcRmAwkcJl
MVzzIIwH3fiRD8I4F2E8vOT4t1yQiY9Fb9+UpAlaVghlwg1Jan3AJnpOddgE9fSrLrTyrDRtuLPq
RvJd1HCQ+y6EJ4CUPCzjhEk9z2ZzSwhVdh57LqqNapR7s8M7RnE6oDAmPacR31Otind6p7s3s1H4
gqqrb4kqOcWO/mWIH0Iq6ngrEuk1Zuv6dd0fkN8TC205geEB6WbsbyX1Xib8s+xlPE2j+6Wk5XiP
YBQO/mf3SSWC8uAkM/LgTvmpxMewgTGax+prJZbq0NICyhEEe1R7rkbeQ+3bR1aNo0egBe+tyfS0
QUJ5iZedWbal11NPJ1QSoHeZd6cmzeNdkiawuFwwBXEzIKJLHD8MI4DZBR1+0X+JMvmrLomRNnDT
7IrsflDBuc6I7u8tkqQqYGYixDjR2xc3QsNOWYdyyg+quuF+BJCRFzXCyUpFhCy1s+jqX2VjXi0Z
avu65ucQkJvS0WlAZSwgTafDgH9YR8rUAXW1YkiYRlELYHJJ4ndEy/PBMbMx7ULbudHAybNoj/Uy
djCSbI4TAlFOxy/9Mj3Yvd0GHcl9O6lLog94BXXI2I/V+basuiso9/qLa+XHBMcmBkASX9RPXVa0
PmgucGvpg2S0v6u73L3QsiF7Em9ipsriKnTz3FSzdtFTlC/8ewDsR9r3ySKugA45tlBYzdeptE+0
sudjmws0ZK6BMyiXDzVnFYySglyFHkwVopDiOhPRsFuTJqi4uS/LOHAPb2mM1DLs944RaYfGMp91
OTU3Tdo/tQg6jstyLpYkXdkT9ewBTmVCxhC6yaLuVnXPBRbVw2Tk1wl3zkqcm4Oqsl5ihXJiu8zH
YcyqE7Wh3SBXzhsm66B2+/2SDl8JOiScl1zSXceJDzOpJboYZ2Cvt4FF+Lu0ommvZyXMMVm/IAYA
ANIb5k3YDKkn5jeC7He2QWi46eCrUdyKq1u7VqiH1goiUlM6s9lr7iXj13iyWliCRMDMFpcEi/aX
F8v8E7FBnjFKHEP8Zb5hdrfNSMvQHnr8TcifASRp5U7Vps99T7aPlY7Hmi93pw842AaMP1V8C6Dv
aKfTU1g2sHAhA7u9INa6cfY1EmWfQZqCj7h/rsij9SEYtjtVIXuxN4yngVADf0nEiU5DGXApnK9j
CleP3sJqcKI4HOfZHswGNIYKgBzkkz10JbkndfkQ5VD7mukuxPRN6VTzTNznu2IFnlTLF3+GLdc4
9StnX7pj5FfvRkIb/ZxHvQj31WgyH80STOdLdEn15jC1nb5T53LwpiJ6SThND9L4qlXaRAFlajyt
wU1M4emJFB4MF0PsejP9zyHtnZ2m2DdZpD1rEiVYL4Yb1XoTeUhqIs4GIGQ458McWB9oeiPE4hG1
WeQpZdbgxMgPtuitp7z2hsHVL/LebhrlAtt8x5lmHBrI/TsYAx6oL8DlYKvxcCIkd1w3iOyHYZk0
P6k5J8ewA5bZKPppsmi99Hew31q/cfjtjZl0Qdtmp6z/1KL49Lg1qiGXu77P3pgggCGBUiR6IfZV
uELR7XrNBDbaA5R+epKtiY+bCBN97q6ZmwRzaqbkFFo+VzsMBfNsXpIKiy0nni8jB6xVQ0gZ7tBb
zKjQPIUnBwlwxTEP8xC+LvZceeYkXmddXQIzJ3g3hyZNFf1rK63LgKTEH1f9V5nZP4s2V3xnImaA
M6U8otFcvRb6UznRFidVvaUqftFt/E9mg/O2n4S27+OG/ruWkFVp618al0q/aGm6Oi6bWsAex9lB
3j6V1RcqagW5eIyIpJ1QY7ZfJsLbbK14KZcJ9Zlbgs/lG3Y6qKKxWG4a1+yZrXfPpYQ8JQ3aeMIg
OsatxoCKLtoALcHE4eJLBSgCdy+9bx9VqFB35FLsnRR1KzypPaydcc+FpPf74euAe50gxMlP7PBq
OHnE7Ua3+EGr5ybrQUdRnBizZD4mcAQPXZq8hvTgz0uq3DnS/GbiQoghyp9RCay/DErgutrulxlE
85rKtEYqVPZ8E66fdK0NdxWhq/6MktYbSXqp+zEocTTtDDf5UWtJukpgrV2XEJPaq2blt6DmCPAT
iqcP9UGm5bNLgUhyPT7bkdjHnTbelikwhtDSZWDCEMVHZweRgVVpViuiWoYX/OWt3/f9VRgNvMeB
jLJer+8tW3/VW/WClHyygW3btMWhrGE7kir18uxJZtoNO/G1GQ+TpeXeUkQ3iT58q0feSk3dfani
OaZheSadorlBmP9oTpgcSBTcj2n8I5te7TE7z/r0Kx9xhDSOQvE90k5dOSJwMjOHzJ5CBgXGXW/6
ZcxcQNQGcCSd8RdXxI5nqPFdOLiKF7uAORsM0LuSnN2dLCFBJgR/nhqG0Gpb3dBfLwP8nt2xGrzc
cfFAK8aJzHRJ//vG4R0RvrfgRLW8883GUE8AZPdLZRpHrnFBoZH9YJfpo2sO3yXcVjPDDp64fHBx
TuNA4qi3hLw0sb22oe1LUx/LfE4IDADM2p1oy2uglBY4WnRT8nTa1fBXPVHVxoHpAy73Nyz/Bt72
9dIJyftgT7R75PC9JLE0wubJJx76S+Q+Y0OpmdYdqq4+ABSH8C2KR/xkMOXLGiCp+qiDJfAhAT1Z
Uv6IuoGIV3yTtRPDjSOe151i/UYxm0BNdHmMiwmeKEbiKkZnrToWkPrzPC1rOoH2uU1o8nIxtIM0
q2+4DzLcsl0+7ppeXUU0I7lxu9qEK2ganXloGkIJrQ4tSDOSjKy+0X97U6xhHxmb2bx6LFDXEkFe
hH5pRUdJHLyPBwiDd7isStx0CdRBv0/t9ppH3IxjQznJzElv63S4s5IfdPzu2lG3YTGQI5yca4Xx
NlZPisrpTzJJIIQMmJBMgkED11r4jeJ2VxyTigmoYoZoIA3cMCYmRoPNRaoJyjroLUnGyORB08fK
S0P9Tqk5RtXjvcbVZe9SxQYySe+913IqDWNa0/HOLkkvIUK1SzBGMxjuWN2XUf4plnCiyhaTqmT+
o1OveOkrzHxm5nF6MTrQpAWbhHLH1C9+l8Vf5Zw8qzT6aCuPvzCt3zhi0IhLHn7Z0Qvl+Gw/dvOv
sZgM0nYQU2VKvQ4sJyMYNXhkadXJW9tPNV0cI7LlFchpdY/pRkg1wqFyW4jxm8BcfEvliDwhw0Rd
3d12KFS9dolOEVVhGP7lV6tCxTL2i7Ub1JMdh8vBEfJn7dazn4dBrCbfCeJrd41pU7QRWGzFKE/I
NX60RQiMY5ouLtm1SaMndJO5KdQOoACl8KtUgi0Ttxa5ySZxD67IMe2F0YMLM7/CUDVq7ovZ0R4c
mCTvDGd+bsOGb1W+aNHEwUJChBw1uxvU7oardOIBuiMBJw1yvXolze5rXI2A4vBjVkQPzJhqa3KO
7wjWAuDSa/ERaoJ+aAVfmaI9tH2mXNXUCq/10uTXJryYisBNu20ap+HUwjqFKL1u05wIWQp449PH
qyIdT2jRTvG+Xo+0PQH38Wu/OJPf9ANk3+Wpa55IIhivozYeeoesTyaqYMWWDLAfYXb8IdGLgixb
gX65nNNGOlAN4adMyQXRH1oiK78btAn4xrqY8/ChBb1bFtXFiUYLcwwLypGLl86wavXK+Wtbac8N
2dkxp/w/tsk1hEs3E/3QuMjMXSu8J0Y0vKfdLmqnuXJS6Fzy+3Y/Fbp+XdYFpdn66KKG3W0Puz42
rmnrJPjqYLL8Y7dte2ebnxKGv+dtu4sp+JqTDYURoKuCj30NPdRPXYRXd9vltyeIoMX8/v7G22YL
0vAumSt04usbb9tClEqMxgyfyWntb5u2JxMQqxfLnp/eX1nUyZ3jENwdxekDtUL4Q/MVMFHyMDYT
qRFNeBo141ad0/xmmizzui0wGUqv6m3Q/P/Yls9DeQgxzZL6Qc97B73RuDGAvGQWohoUxNb7a2Vi
084JEU8D1vdKQhT4UnOs1ItVu4f3x20FYKKt0HbU2/NxbemMjKZritRnEVxDBuKiOXekeRUiU+4t
Qi/WBwbTm/cFU6svMgWxiwSSd8gRJNPhJ6HxYz/4teKYL2rzfiBHrewLuNJrURfyrkbk8f6LWmro
DxPoCZEX3X3F6OvBVNzoQU/J+w6j6bLtti0A4+AOdsv6uD3c9tXcsvetZlSJheVV2zaMR7mvVNlt
Du/UE2okrnlpiGu0MoENQ75FYSuu23bdKYZ7G+RwmLoq/451t1DOp9rR49ttD2aBVzXRDMo2/P4q
BAZHJRI2OVGVcyUftwm02EXcPS3OdXtC69PupAIR2m0PtyfILjbvmpxw+DTr0V6KuN93hWF4QzIz
chssYiA55rZv3DS430kYPOR6A8dzRgWxKGGM/sty/QnRApKUsIRQhRgGIRfVt65pkge5LvBe9ydq
SuUOVaT6HlXz/1XS/xuVNKLmFfH372UEFzIc5Pds/h0+99eL/i6S1v5GKiAJHMKxGYXSxv9LRoB6
2nL096QRm9A1g3SgvyTShvgbUX0EjxDLYNs6WoQPGYGNRBrmorCQYtsqyur/REewgeX+iWeIesDW
V621IWwNuRcK6t8V0qCgWxo30Xkk+ubdE9XU8MftSTlVdXgbiuhsOQv+Asd8LmpumItbxkd1ekiU
/JwqiKbKHgA0YPNwT7oZtn1RgeFhiAmDC0CCaRSkC9eF6uWwYeIsfcqUHtcGjnQf2DJ3dByAIy6x
09iMP1t9n2hyQbbxj6/kvwFW6gg2/lkJbrqA9WyLuqtu6yZS8JXr+Nu/c+os5l26a59WLK5XWf1+
SrKCIt7fNRE4LGDYYJrwtzb/5qmISNCkvNjB4V7yY6mpryAozoul0mVuLfhiWZpcUni2sQ0Dk9Px
LIX2YvdO52myeioV9ZsZF+Z1W+QFjBZbTGoQUlsgOYdQn/GUKAXKx5qEoxJMGrKqotrPSzZelLw6
zQtmx2QpmmB2JmoioT5eRJdF/O3m18xAvdRmswgUtX12lZig5nUhkGecCxBLaqmet0XXj+p5zirn
tCgPH5uFs07Mi6gMUu5mndCXo7HKRrYFvnSS0jSBAmtt2W2LYTVWGWH4MCWVtg+tnnxmzS5SCgLG
l+rIhfPngP2XqWGU7QA39mcYfJ8rNUFaGeu4TySfWSmc0I9sVWXIHDFAtQVpHGsBa5KgcQ3ZUKi2
8uW7huY36KuHPJuy8zLGJFAW+aONOv5cQ16niGjUAf1fJBbrw6VXxW+LbZuCMKIzZ+dYF2V8SIzu
Oq17dfz8iCaXRx3eoZ/mQEqrHKNeps9t4GjsDFN+jk5Z63ihFNQX88E6b2vzAk65+5QpzQDSmXIF
gEAYdyX+dZQiIPfc3zU0HaeDPyrTsHOTxGZisghQTs1XPUPj95sfB1sfIR1asKj6vsgjeSNsB6pM
PEAHWRe1rVLviqqE+DLux3Dbpn1Wy9dt07aIGJ5e4FXh2LaMh0UFS0+5RCrnbVG7v7SqGPy8FCR6
mG91lg8nRqo2DlGYcpPjJ8ti0exGV2iOFiUTkuL0drkkhpDEKhqXtmpvctxkyP/1N9f+osouA7WF
n30zaikqNq46oYdaGcprpVDgqleaRl+bO+SjK20Ixna5pMy/L5twKFq18tVA4B5xwq/CRkcSlqkK
zgmqX7HYpy7t40s5R/aqV36OUpohuZVLb7rKQkvObbLe4ovk0AhCl6bGPeI9hrucRUcnLUnwyyfc
g6rgrRNbET5znPmggHEm8aX16GEiBGnn8bRmvZlS2y8hMPyEuickSyyGxuYZXIGayPBKrwIjtTnK
UEpye1XsKbCrT7zeOfF16efFnkAnWQjX4yafjv1sHXB8m2cmuY1fDLEGiqiZz3oD9jE19ybpGaHd
XbKmSsiI6V/bpP+KSlA5T5hBFlc7hfiqSukMFznG+QEAxlNEn+YCfK7GjrdXxvKlKZa1kUGAWNdT
ZLIdkzANN0Bzjhg6r78QBmDsdaQwTmN1hzAikTZWmJZGfET8isG7GRpXPCAIrwjAiv2U5ctpiL5X
NKHOzbrIxSMXjpmSATHXIq86bxOPccNsjmYxBGFjMcSfiofOkY5fqEzJTFNGQVE+tzkBDl1sOeBO
oMllbt169NMtSuyDsjfq/F7pjPlcubpxEtFLXE/GeaI/ZvfZLxFlozejLctCZM3gUdIKldUSMR7S
U3DwI2rhXHyOHcjymqbtgYu+GnAKTzFYiGUOG9918b/OJA2c3USBlZPaX/sOYJWsjeEcU/300iZ7
HplRYQJ5KXWqZLOrHACj3VWyobXkhj9n58mMyrew5+JbRzTYEDjNeXnOk9Uc6RZvJehYCiQrD0mY
AKkgFQAo7fgJt/ZnxV74K/UhSB2TYLNZYrXocqKwY7Qe+OJ17BJ74hZeQ8L4jlwnHh3jtdPayCc6
pNtTjUEPseSP5D+wr2NdFhwRHn9MUJdqHPQ67BtFLU+ilcc0phMrQhyzzB0s8olUzyw0zSewmoxb
5Lx8OSOThGOC3xaepAxyxbC9UlCVbDFwNE7bn0zJz6s0HvOJCmNpq7dFbHwxDyJNgQ8k9U97ju9M
SluUkFK07FNzElppEZFHjFEhG49INHLsXSB51Ef2xtw7d5qhxKB4cris2bJ4mOXJVVWR1utavXcn
uoRhRkldncW3Ka32iZKFD0vUSnKU1NAX1nBfQzI31AxdeCb2KcHX1ip+yWIQtJ1eHtuZojs6/LQo
SLcUIUl4OVmJSfNJ1+iyWSLCLsk8nnp8e46H9pvTxtiLIrrKCgxSBB1pHyT5sJwyxT6mUX2MjXEm
RpFWYhlLDbTdcju1IxkFDVVyq/E7Y6DUV3cUqhTB9WjBptBjn8SLmkC5bEZPSHM/LAV/xqy8OEm1
xkcoyoPdrc+n1FoL/azXC1EFTFPs77T3+H8NhAeTj48fC6tQvyb/MDk4OuAQZTaVQW7pnUd0DMVx
N6duTiCjyshsfJw4mdesVloEbngFsdA82XV+a4KW6vMcD7FrtkFrKPuJS9meDu79pNtUrZk26Nkn
WwgUiDYgtES3iNRs2+tSzY1fZURQDyrVtuh2qVN/xAbLeS4fVLXND4oEtyuHN6u3Xpmc06dYy6NW
ws9SMzPFV6lNebWgph+11IflSIACXz/ZAUaQ9LbcN4BATZU0nYZSEKVyVf+UV/dW/Bj2/Xg/Ru4X
iLstqnkKrvOaczPuNeF8zkXde2aptOhBDfOgzy4SIdf5nOoiCkJJBS0ubO06d7l+LWKCEKvwM7lA
JNrV4zPqudQ3BvNXDkiEiVx3k7nqPhWMyBjTSH+uKGwSiTz7nUOrMCUW2+9+KVlvXiS9N6hFh961
tBP2naAsAfstiVl9rTqjpU61BlDZqThOFZhYKwsb2k4dmfLYrmin1yTHRj2ltIZbyLOpo3i3SQTS
8E64Oh9MklKqXLoT8RJHbRKYyIFXvM3qrTm68ytGhZM7STPopeK3dsfv1Fr8wa6di1NXZ03kPzqX
dKJuKT+bFtV1QniAEFUQATUT8WkHeheT0tnNjJlEn9j+6mAco4q1REfcLiQo0BBqs4bGSzXf1E6Y
HRj+AblDEFZYLKhAFrfE/dBx/swM+5sroBS6jN3T7gdf+lNlDHDoSYFhDn810WrkeVFCsEtpdAqT
prv20m3jvCg95rkG+qbsORXmb8tAZVJDe1Faxr5pQoJQzAdnASxWOtqxKFUNlQiu7WwS91FIKhb1
VRpEKRMGN/ScciA10iCJsA7IebAflsm1fVnqt4o73pLoCS2hb12vj8VeD+XblLuMpbLPc15ThU2/
2n03erFpnAbCJ3r+ZD+zYShERXfVKpKR9JHOVe5KuH41RoVQOZUybEAj6AQ7tXFCeJnMfL2tCC/+
AZIOpFZp32Fuaw8DfjN0bs2Lrk+QN53PBNA9VToJOqIfvlHjorGzFC0RW6916RwcctmPxhyu2ate
mUpIJRW/bNAwhFt5iUFKqg7N2ugmApczMmFGFOs7Bvr03Pp+b816SvkVjujU9XdDHR0jvuU9gXiw
ZqjMRAhIZAgcx7K6i7Hkr01T3zmGGeBeAnahRTTXhuTGLCNAmKVeXjQEebFwAdJ9HTv9hfvNgYAI
m1BZxAf6cMIsxO81GZG24EM5Meb85UjEMFFRXgCfjbTTxK2ooouSPSwMsx87hmMV6bogB8GG6slj
Spl2h9ew92OgreWXWvaFn4QMgwbd5nc43iCceIQazShOfSnCTN3BNDiRUB3xbaSfGtWiWo7ewI7c
5QQvAbYz6ou4L9q9VAEFIiWe44jvFjEB933gadkdvPEmytIbG64kSSWPrW2oh4Li4qG2ktuQJFdg
RfZV780xAFvLdbgxdC4pyNaXkYzg6EQMVYPrSMj9iKOXsNhsOjQ12OXMqiRxPUSuOSPtUmQr6CGh
V+dAXUMXTq+hahUZbUC1BnLg9DUCd1IZSEZu+kIX6cGwxvHUatcxYzze8m+2WsM5AKy6Ey0hsnZl
XVa089IMXhitsyprkGfAlrvQTuKD05HGS676NBnUopZUC+q4++xU0f2U8ttHwtQANQramH/0VJh7
teJa2KsLCV+5eDNpwN2SVwBoT1+9oQvd7/tyal71Iop2g6VMXhtZXMnBpXDH/CmV42zQ264BrR0k
JE6Q5XROVQjepVBgKNNUnJrZPeAoLPYA5Wqvbc3nrFk/Uq6FNvlwKADmHWhX3ymJYcmyQtLntu8r
BVzfRCqhD3zvzpU5vTaJUFNP9K9ROUyBoenwg7h6uZl2aRTrJbcpoIJZDKMRqFDtIEjhKmHmeh5k
GZogOphDYn2xTIVfTkz/QlQwHlYhb8l4V229BI8evR/YXkbkNbWa7lCzVXvmZlTwzOGOiyMp9pvm
HgNTf0eRkKEgQejK9ItuyReAbiPAI+1VtNRA5u4s4/F73eMdQjMuDDM5iNFCwUTJLuhTElbDcR2U
aGvIIX5j2cU3ohDfK5ygBuVbr8qryK/kSY4jNXEFAazg8kdWy8WR6Umrfo15Nz8rCmMO3O5+0p2M
qGfEXdjtoc2r71ZojUFmz1cFVz4VACvQOqXbgdpE5bHY9PJoqrhc32dJc4Qc2HHXShoobejGxOwm
J0OntRurYBJDQV+RotUEYpshvFNg0DasLMFpmB0wdfeHYZpIaRPtAwKjl9JI0NeJCoBE9liX9U/D
lj915iJm0eqBujed+W2YOhUxj8NJP77l0n1KWo2eV3anp4Ds25w2l1GJ0FPsN4cRvDoi3S0npAIi
VD7n3XLsTCYOuYOapW2eODDDppQLWOdmn9VuDOqMLD4wPZOvUscnSTmL930/gU3tvyT5WBLON5+1
WdEDTmPy/bhWqdGNnTlOAJ7XYVAU3Unmcl46IqMo88pHrcXdPwX4pMJir5oeYSJXd2Do3GXzOeVX
MsJAZYRtiXrYEVeC1X+SCdzKmlZame7tQg9iLbU8EoUYA4bL3fpfccrX6D050cmOyxr9ivWFCiI/
V5pKmEvp6zEgmeVyitX4M/0j7q9KdUFH6O6QD+d1DhpnqjJGDJwODAvkDtOz9OvC4fRfP8is1j+5
N0O98GE4doMYmhm4HnaemtExtbqJS4BhYw3X3/Dm5ozFc2x2VY1jXm04hPiVx9kTDvg6Jo2eWkBD
7AE+fR0EtGldLVVUsOwAYtoW2c56oZ4Y27+mlUMmaPgiyPUMCCB8LhlEekaLhy2uwgel4UY2hYBH
mRZ5nOH3zeL+QD6J3+VRkMIqU2K0Z+zczVjaHp37iFEoisBEIcvCJOp81x9Vfai8jsIjN8fvCUIK
v9IxWJpOg/Ql05nLc5+Ipmk6hjafWzgCHsrw5Icd4RfjbM7U3Rpm5DUyxqmh07JIsuqITVgtu3FE
p0UEtVGoO2HX3wQuf1+Jk8dwPSOjoSsCUaeXOJTGYQ5jyic6NyRw0ZH5mg9adphEc1OPyvcRC2cQ
9m9JvCC9cY5VP9wSggbY5ZZryCCVJ4t8GTJoC/Cr9zVY3qkg+4kENnYbj7oM8QmHFOwIjM2g/+Ij
NYb9ks3jL4YWsdI8WqlcAWsYnjA8Gl5Izb/JXAHt0GAeAkF6wRnLB8go/2VCaQmpHRYbN0ruekji
8RLhKzRyv+ciuqy6oISZAOqPxHPR0/lj+Itx1QDVfn5soHYe8yzMzoUQfqO0Z9l2x05UN7rJaD6v
hukotOXFaJB4dcl9j6MGUnj8szbNg1112Q6Y/yNhAa9mbD6kUPUt+VpZ5n23eraL4r/YO5Plxpk0
y75KWe+RhtmBRS+aBOdB8xDawCRFCPPoABzA0/cBI7OyetVW+9rQpD/+CFEk4fiGe89djdQUYsxP
tsieOourZaDqR47/iAIwC0W1KdnsBmEkTv5I1zqvC7QkoJqgsdLdaH3CqGo8OaW2TuLuj9EquhYd
zqlVHPqq3/tad6cv15pV/Wna8q0S9BJIdwJn6L7nCsUGS+sOooN73/Wy3gx+99yW5ktoPGmuzRa/
0n5kN128yEv4LPaw/WpUEXlB4GbUjt/ZXAPMEtF6gPQNb+pz1PQOORC5tmZhfVGwrVVCHkUvo3dC
Zw/QwQRNNPKVbkjuZU8WvftjDtlVVBmzMiP6jJdlFB1nUtV3bmn/aFrxVC2/M5zsF7dKUWRwkHt6
wmbYMLEbkbwnUnvBV0GgKr2L6a+MEUj9YHe/DXs85LyK11q/jFFiHqy0PmSUqUs0X4j7HjmU0AGO
0Adv8zpR25FwVKqvIx0IxHP8CvMQkOzICDH1WPxRSTYI1R0DA3nCojlms3WINP8poVewGp27dPqq
Eb60zyk5kEUbNB1wcN1i6g9Q6ZDqSfJeIZPfRWR7DnioyWAFJd5BmfUSkKwEyIh8CZ0EYwy8lmV9
2Hdym8/Gr2rScR3UWbMjbPdYiSLeJ2bGNF2Xp9AlcJESmxHmrL4RIC+aymzjVQ6reEVv7hYoZdBJ
U73q9HRXZTev2dYg5YPG2zC3ALtfPYeKRht0F/Fsfm2AZqwtbf5ilaxtJj5GiCdLe2XQSmw9BAFJ
0thbf87eZIq0eKHQh7kVuEWcP436kYPI3cBdJauW6dO+qRBQd8WL31bVNp6q30iQqSYecsKdjTrl
lS7bJIi7YTx7cfu7iyMfjZxt7KqJNDAS5MQFEQKnoj9/jkTSHgC02VdyeylRvem+mO355KsIS7uJ
VKVGaNhGsMsn7iGcoEXn3cVxRotByPeKYC2xA0yTbHILWHQ4G9O+JV5h7K7JDCx9NkBm98INvI5Q
K2VfzD6rd0b+Y8Xozv2utNc54Ok1GGyQn9JiaNsN/JpjSj3NuNmfF65n9WzqPYIhO3e3hkZSZDGk
95NGCDQb3mcVCwYORuKwJ4JMy/4DKPYEf6Lk79VKkSUdlmu8/nUwpovv3HOefLOIT1jYAaKmx7or
pxNVMsfX1Ns7KdqvpBh/Q6vHClk6R2SvbIDhqQ/zUG/rUHd2wnXVJkzFV+s0Gym88BX45JUE1q+R
2c+pqWYEr4hmt6PSVr5suTmaBINMIbpZr5XppaFGcs2RU7CSnyk5xiBSAEXTOM5n6RV/0slBfGwx
lSJCQ60IlHbWWp0/SM2wL27GfI7x9TZLjXzHrwI2PK8fSdZJVqNrHZKhUVdMD68h0rGjV4+fXdo0
57b0qHujug7s0SkC0RHpo+n6XawmlM3LsBIBqW6gLMLoqgOjI+yJKs4CLYYl07pLGlHuShNJmmOI
cd8L7OVF7KPEQ0FPDuT0OFV32oCIPNXr/iEpdWTP5oHbRBM4+iEubedQtj9tpKFw8cPfgAXrXVrN
LDN8jZ2ddhYE8p2E926xE9nJjBJfaM186aXzokyruvPrawn71qZxhiu703XWCWTHwDCrWDV5sYTA
N7RcoXeNl3fHMCdXE7bPmdEsaFsPATKKtd+inx5B0D3WE0ig2X3XuXtkdv+eaSN8b8U7ih2ZTnvs
dm7yp+kK+6E2+xfa5fAYej/DzIJyRKlNrGBDAdysRj1Tx0jrqw0MAugfc/9oV9E9oyO14ygEBt55
T+WghVtnJjrJLwn2qSr1IFXyB2HfvqNHCvyJWzwq7leVxAy8uCQNX36WmeXtlm1hkKiRtFrdf0/c
6tnoyu4uHGtigjpuf9YUvUchHYeeEUWuJgAJSTywBDPtFUr7t5otwTaa3qI5O6HADldzLX71hvUo
U7TSPsppiyy6jeodciAQ2HvUhlEppnVSNg+ppSt6IJJvDDFgcbSnw6DOAjAK40v4CbWnIHWH8iiy
LN60JvkZwogvo5r2jhN5G6+WzTqpgPQAXvICo5j3VeYgOMJg0ebqqkzkNV5zdY5QmpJVGiLcZM4Y
rkwhzvUlYy3xKG1EDYIRuLt0k3E2oh6sCVNGnrwuYvnH1niecVpviScJA6SRl9ZgGjp483chiffq
vXhvhdWJEPV3W1kw+Uny7At3W2kZUHpLxnBn3HsHujnLJXsOTCMlA9YwtDVawSX+a8lpWM9RhbOl
BbGghz+kZRUbwc7O6O2JeV12Defim+Yq3qVJtBWu/wk13GI7U5mMEntQD0l6EO2fXA3pYs2AiGsS
zmBptrii4GoLRPd6Uz5mGQ1eNllcnuBsPB/FCVFDg5ywUGse4WDDZxWr+Jyx7Q78lG2nWcHk4dUa
CgjsU0lqi9ZhkWK2dJfRNm8a0oy92CV7uQPpaHUoVJyKrJ2B6k/Z47NwPhC3XJMCbSHrt/5oOHZB
gO8KW0CzFf6Ed0d3XPKCWUtbUmLYjuCpzzVC97p66rXkte4hFtuTvWKwmAcD6JS0YDyTQhohxQrP
eS5je5uFrOvJOM2CXxWj6rd4sPnbst+0+uBvEpD410KvCersbOhZxDTEyuVOr5pNmFXnwlASHX8F
IKxpjMBM1KPKIveQPXd5BrW6IR5KWSQr8CHZdnoM/wVz/8OU+ht38l/wZMr9mLRm0GA6WGlYCk1T
Z3ODGpCyAX63l+AFFtZD1gArTxg3rxKDCqQeKlo4UTxmGpHGoQMNRyGwZa2PTKetst+RXRokJWiP
HdFTvC4iuhdQdzbeYDBsROTc5g9zYbt3+GLAMc3i0Sm4G/gI+4AMgJtysfXYQhxtYX6DNsmQuHtV
EJpm9JZ1d23/E1KbP8wmoV1SmzelFUKwRPQwIRhb92bPx+2hEuOTNUzNHusCaV6RJe963fgqpgm/
GzIs2WMeouI/ayD+r0PexZeGGHmXeCzdVs1r685rI8pNaFfGXZlnu9YU53zAU9T7f5B2KpEdCp2r
qUZSvIkgBIjK3keKGrA3FJJ7s2xJkUCsDBhK7IzYWbxu4Nir1COAV+YnD4dZ/5bOmIYwSmyGjujo
1vrlO1X523Ih0hebfmqrSxoLUtytfidmo9m1GsdL3eanGWt/DYJ/OzuCpiik9FbTilcKhBLHRYGC
Zq3NcJKGymMinSDIUuqxCjl+OuKpI2eU60mik0is6EtMEKS7AVBMnc6XTJOM4Sc/2ybTgBAc4Gc6
Fue+z/oVSkW6R+7VwRRph7wmqNXI5l3fO9m5H99B/CPYojYigCbZEIytn/EUANtZ4tTqqo+C2va6
kxo0EoyU4J2atA9Gxjach/kBzThSNjV/UW0QgtJ+Egycrju1bIVK9xgBg1n6bhWYo73L7JSb30SU
m7XUN26HnkO2yYbQe3F1GZcTEESDPVj53bhIkLWh2zX2xszcPbu17xSH0ka0RoouWGMkRvthhGQV
+p55FNI+KJtNMD9ebusyf0zkfD8P2QDRlSGFLXg702b+Yl15EU6e/pnBF9HjcTOLUAvyW1DgSBAQ
8VlHVl87jvhKUUhyM4EcplfR1bF77n3zuLSM8Ikya6szKrpw1yCpau7uwILx9hlc0llzaRN+JtRu
kHAeidOds8KmV92bMaMTkWjWJm+8ZD+ENWR3Njy2yVS7HMOCOY8MNKP85aflnVMVVSBNwIpdes5H
I3sSOuDXMT/fHqD/FGdHhHQWgxnECzRIouGgiJVsJTPi7WHwrW8p0S2ux1VSmAmbI3hts4CQnIth
K2r3I6kEu9sYzx4BGJya7BVRDbCJkI1+6kbnPerKE/jBIUgJxCmdtHgrct7rjuU7CQkDaX0OOpJl
02mwrzIH13whBtua4KZpPgRnCq7J9zJOZjnyL1flqYfj5CfNs9VPYiNrXwuY1OFmPGqQb2noUcdC
01yroerWidLWqE8EWuRsvM+wr1ojljVCfu5cLyeWRmrb2Ud72VAGUsT9GcuZvSVzTNX3w8by2R64
dSRXnutUG9I3kU9PFCgtEyLbUCd0KfPOL4tdBKzjitX7MdMLptbzoFEm+wzulpw2HCioe8YB0fay
OcRBRVTWtOld8+DLsLneHnQy2pKETHTHSg52bSOYtGJ9V48cs8zkoCtBhnqLqajcRc+qE5m1bmI4
1XDXr70urXsceeY5HtUxsxi5WkNMfxp2auWJ+TA7ln+2CloBcqTuo6FZiuUjhpXofSRMaTNFe68s
za2BnmCK8BCm+WvUOA6omSTasWnPYdLmn56D26DIcS7lXjQF4eSbganSt4rF5pRnwK0GEzUuB1NV
NwftNbXRbtRagdgeWew+kdzcTSvkIpuHeJcDvSpkHd5HI5U3MWy4t/xhfsT+6a2N2TpHOAaeSNT5
9lZAHu3X2qKsrbW1TtAJUUt9cU4Jwepd3h8LnzTJPwWxnwK1qr5uTY/AE4vMQa3Jtb0z1j9WlvwW
je5tGx0vVy1ae+MkE26FwuYSmCGQAM5hGuZ85YWP0KZA714iP9M1cZYL6wrI+MHL3F/gQpkudf6l
J+3nKWXxmJbFmrKYkzF/aQwwjIi/kOFuTCe6YxNCR1d6B3p/7jIc/KxhiXyO8MXVy7AQ9GQlzJHY
iHRfm7zpkm5hlQ8s1JKWv9JH3tYc3W03R/c9CzLGd5PUdrJBHlgWLDiaEi+FO9FtylM0m9uQYSHO
hiEO2pgZSt21NkVdkFueudPAcWyxX/JM4ZaCbT+wBmRZTXmgsdlF3PwYJeG89ZPE3utlbwTaVP5y
vWcSUPHuDdm5ykkpAK1M2IZ18jFbYy39KHKTbpsZkN9Nj7T84aFL2cYQPbbGg2yuayzEj8IDx4zE
l2kLtDL45AwqnKOqfEbxrCPokXvqW30iHCn3V2n+UMmSTmmMQSNztZIZz4QbXjVbUJpeF72fN65m
1/Aw4uhTgOXmlwvikNwV6oc+0e4a0Bw4pjh354Kxme65pKPW8fPg4s7zcCbbo0zA8ISoMKtBw70p
Kd1m/1T0SbhfRt5jnSa7pLN/+xO9fU6MCQZzY1fawGpJSDymJfFIBrw6GnhwqcvD7Stb7yeIRnGL
ylHH+DeGLEyxawQ3/Pvt4abGQJpAYEiujyyhYzRGmEtheZiolP4C4dukomCN6adQh4Eqz9dMo9kL
gUqiI/nngxybaNtp3gtPnZXvDQLlg4/ehoa8/zc0P2Ic3Qyka6SLtC2xEQ7lotraOXb1ljODQXyG
U0ctMng/4FCWx3l5QFOIACR1dPowi45v6ocjE+7+78MrnM/p6C3qs1JLn0ULECkFZfD3P/m+of4n
zBsRdNJN/z8tte+gcP5P3W7w2X3+x9+/eP0s/vzv//V/2uyzlJ/y/5FS3/7Ov5TU/j9c26GUNn3b
N4GD/FtL7dv/IJPdRyttQ6NGzgyt7V9aasK/dXBtHmJV6y9T+j/+hWSz/qEbBv83emqxkNT+W0w2
0zD5ff5rOrxh8M/pdFM0lxBsHZdn8V9Vxg2eI+i3vX1wYAfilifQCEkBwcvOa26L5MDWDT+/a4OK
2dKNuZbhHtig/RJjo2966Cj7CAOJ5xa/JEVH4M4ekkrseJiHoxcfu0hVKJZ084LItRL3GINr9KIL
McCot01mbmmINXvoxRszknHng/SMbQq6KPOOXbSI4sR8CWIvHbdaoXmr3JicrWkC3E9gLdaZ8cU8
L0x1edbLZFjHhT5Ci6YHKgxrWDWV+MkGy32SiVorWnSIz/Fd7nDSyA4fXc+yt/ZpI9ORMRveHKJf
bDSyuku7McX3dumbh1zHqlp8HFo4pHghQRUwuAz6BmzAQEZr4VXzfZqkRpDJWQ/kA4Gj3Vnz0nml
C+y5VZX5+yo/TgkU6aRKk/vZYeqvOKcrMx0pG8nZ8ypIkz38yqWYMW2ipO0iHNdRX/0pHfEnFFa+
a9rqnd4YUrUqyxOES7S9Dna8kug4RMarqzFIdag4JPzQPBGJcJGo26C/WTuRTq+qMJ8K7HhBWcRv
/gyuGLyyvZ0KegnXwsI0q58wH++6NrzPUxyTDdPunT3gmEkGAj9gouwzVq8nVyFVa3T/Tvi2RAiE
B70n0niwjbewYt3aleypwyzchkRnY8xuEF4P26IhQ9z2Ya9Wyrk4hkdgJ8RPQuMG5GDL0o6lSp4y
hWjHaGdkHmLYsmGUOxGCFjn+c+2UzE7att2B30SPTf7yrMqPSs8eK9kehKw/Wo9FZlP48zXUUOtJ
NAMBFiHWF768mlFzBHRjr103BiKjlx+NtvebOnqR6U6UDGGi8jttYEjH4yPZeCVmln1fFpzuzvgR
exV+ANdYq8LGj68b2LkiEiRqY9+53ruOlnbL/DLbdL7xmzzgF1gfoV+jK0XLJHJ6OssQn/aY/rI9
DH5uz7vbONWnGLDuRyorAURoy9pQE+RTm5eigp4CuCo8YVHPajxS9FULsRQjO8y9X3qd/JnNdkn5
pKa3anur8H53MCDyvA7Smbl2OmkpTzf6JNzeOWThvZYiuvCL6Z2l6N4k1mGi5VGNk6yAXvuPuIsI
LPrjgEx9lKPzPSQ5TWAZ7dNS/g5jGBZZPsW8oCajRO+JFsPavNJt11sEg9R0nhuTRaOQQLj3bUY/
UK0N6SeBJpol2Ts9DTbGbCutKBVA1RgEMi3QJt7Jbt2Y1gf2bOLsQ0Vao8/kHQGuMDJ82k7Im9ph
uSA3Hu3fzp0Hd4e5/DUmyL4kv458+3Afm/lrrdu/KoLR47Y7RbSyCPBojhjXqgu/U6Wyi5F4jylX
XOd5Zycxr2FL7286Q4m6lICVccD9m8N5NzMr0DztMEBfxs8IoQOFb9On+9FmaTtKY2XOCD1ivfg2
B5WuyMa4b2A9bqYc7bdG9xWZ6hL5SxRfSadXNMgHjSHr8furH82iPtJyQDO9Hq9nsIRamx49zf4g
GwfZatsewl+NO+J7HGP3aKdkOnYJxopxonvtnB9wBshswc2eokevJrgeDZ/2ZNNYm+J3XuIfL5iQ
b/AfcOl0xboiknSjR02G7mU4QG2A79R27Lujd1a1xGDZLF5S2/NW1YBGAffYL0W+NwId+GTgYw91
BPJehdYlXXjWzP1kYPEBtYbxEpmdA2UMiJKJl28v8AeTALtgxhhHcZYl46pIxg81aVmgAzlBzfZl
J+yM29+ZowhTpiOfBbO9SubFto1NY8e7RooHROI+vUNBlm+nDG2VGyGyLMJU27NjWxlS9w9pSZnE
pbJiMJes2lFLzh27EJfTBw51g6XgN2kG2TpSOCYi795kmg0dWEd+jLWGRpXAESYsGxRgHsr16NHs
Kg1nsTZsMTOvdeQNtXaZ9AmdUpLk6wSxQ1Qb7lEUdUc/JPPd6PDJqMZzEcpL7EUoNfS4Dry8Tbaj
laLRnqYNGFebDzRyOSMmXjlXMcVjU7yGTqlzM2MhFS9FcaigvAw029rM5KVK+AlxS+tQmOxnDcLL
QDtwi8UytGGXdTeM9S+IO97ZV911BLy0GeX4rkGFOoz9u9aVcp2zHgoqlswYH1C0xtA9HCNDQprd
ofG0TxwGHMol3r7EVDuHjmEtXU48aNftmO3SqfVR2aJ7yi0HZWf02iAGpOVscaE4C//YKS1G6FXN
IMtzGXxfSYCwdipnu6lcVohmlH2yk3hJq3Z+nT30ML4XoF6I1ma2GSy1B+mMrYVM5G2Hq53PDNZZ
Jln22NyVA4ovxz8yWmxgcoiLW2ncEd2EtYi1Z71k7bM62atEJcFo+K8kOr8kvgfEiEGq6+9022I6
UQ9nFlU81T7inZ0dVlwW6rCYY1eE3FUH1E7uAJeCOxCbneYVyEcVuDiegnrmf6xnTUDAKQx2ascy
m55YQ9+5Hc9R4yBZAQ7R9sS0B8zY2ovbsKzJwulhKtwPaF8zn0l1mBPDP2FzCMYK/FwLnSZsuZAr
Pd8ZdR9fwtQFEE0muyRCvtOZXJRhEqik+ZzIBEvNUxkKg0Rg+8e32KQaNK9xLF/ipj3WEboqCPoQ
d/wq6BNYQb0W35nzkF8MeK8RF58zWpdwJk8s6d0DWeaoJXhBGbPu9Tn843dvRYrMo3UqUAKKVI9u
kWbkBXwzONmEDN07d/3EBy8zmg9Xz8CPMJY2oE6sBIcZg3NCFDsSGrI+S3YmHzgFLpqzxf5quRCD
XO/fBw0vBuvnnUsMdDC/C737mCq7OOuhd19RvZ0gtcutGu3oBH/tw0ibetuYggpIZc+phnZdLHft
nrXTwdOxRKW8gCIkTwgHQxhYhXyfNfSRsV1fhIHmto+esarGW734YzaZ5Gbo7KpBHkKVf9pMTANZ
cydF68NkXnBYyUSme6HPB8/2H0wTv4uTUwkm9vQ2JSgihcRizkglB6MhtVWpw1rkCgP31rFzbNnf
h70RrsPYQ2QbG4w5m/EwK7IvsAV56DHCA1MhHETzTM3kc3ZRBfarwTuMFu96Nml8RC2UUkNhBT6+
tXMt5yToHJS0bKvNIApJe/N9f11YbIgMK/7MMwK8sqpFY+BduS+NTMhJxYiE2/GJ5AOal+EbKzl3
7p+HEa0SDbF+yQmKjFMyWcq0CuzIfHcW1X7pLuKMZeC31FyZlgSEO/FSp5JPbXiUWloHyDcNDE37
wnPPtSWIRHG5BU46otE5prJoY8x1BvmBKQO1gM7WDsKa6Iv4zlcDmqpu4ik1+uOc1ywN2seYwfja
mQ2PIeYckAizavEDsyd8kz07IyOt621ahvkG2RelhBKBNjQiUL0/7OHS7xyfZHiXN3NdjK6/mawl
iMHWkfu959QuuyFNOwbZ7XBB6fJhFM1XH0YYEMvoK5mXyWcoV0ZKxig+Hu5u+XiaesQLEy3HujCH
H0NGgr0kTnyB5RWsnnA3dsNY3alsyk1KTeA2v9D9WFf1o6z6c0LG3FTWhVwSBPY56IC4t94bYDt0
+Zid0o7+PQE2NnpbSkQPDBigNbQwLatEqWpxMMmNoxnq9YBIukcBGALJTpuybauOKOCes6GG2F8D
vHEICdq0owdrXyLHZ6GF/0Zkj7LieCd264mBhUMCbodutaMER13xmbB9B8FBuYkBJBNotXMf3JsL
87g8iN+eiDaO3i8Cx5LrBB2Tp6BZ5MOpKn7Psa+tnAE8nOt5JzpX/RkzGgQ6NlLlEjguv6mVPqj0
yhF2YFXZ/cZ3SRnPdLFpp15uunEIiAcyCFKIQiQvxMvEkIlWpttsBuD8Wz7WYYE8RadtITh6OkeT
fkiN3r30oETWSoXfs6swm3LP6UWJryEtXGJ/tgwvNXYL0G2sbRYPYsuYDPBpHFN85d2dbcMynFHf
t/g/EdZpp4wL8NBa5h3+TsybaffmxTFb+SH9KKSC1KPVMJ4W4VnjDkTtlWiJenWCKec/9FN60WIf
VZAAoBR5AAt7laAYnPdtbf3kVv40NBylrnHxYigagz+467TyNwxr7yKJXkd0OzuU59KtaWNay9sA
ZTkMU3sOsRRrmU42bmO9RmJB3/Wq2rl5zjZAvSAHcfHZEPd+N0TUEpEOIboc3XXU6tCrQKJEjvZt
VTu9o5QlCtpG2lrAceCDvLVDQl00ucsS7StVqEuYBUSrsOIO51jUJDQ7wI9EHG9NPTri3qCZ76b4
yMzeBknTDAj4+YjhU8K2QiFGWnsWeJINRINogG7VS9fcTn9wsl1jKbapEfu7KqvHdT35vxLbfDP0
sHuCDPKoM/gjYWOPONJep9GLQLcKzxFyFCEPqxKDl9k82jXdvI/lgoM/dAPMhCtTrz+NjP2fm+Cu
ciVVVkqsQGqjbiNu9dkXwxmNaruvevtZ82OcXRiuJrw7vf6csl2V41jykgKkiw14PX2SrYpi7tlI
Na8oThYSeFdvosT50pCA1DjJWOe8+06RkuDSct+jjLKMwImNEsU9QSDGMkhuyI4ZcvfIHr1FBz4h
QXLsrZUxhRuqX53UwnWV6MPWVB9oLSqkvXaQlB75RLH55MF8yHUbm02xG3QWPokLMKfV73XpiQDt
B/c81rNOl238iDCdKv3G9/CWeo1zZs5zmTVWc9wvR+MHRPBH1OMg7NAut3Ozg3aL4hCVMYo+E2c0
Ll1gH2vN4RqOEVEYPEfohggu54g7isctKgJsmH2obsrPppL1elbpVejqd1/+oIz2g0qhv9b7fh06
GahFpZzNqDXr0bVL0KpqCOZObEt3NDZFlILqq66C+JmHUIMyhh/8mJn4jxoDt2vvXSCyb+jeNET6
5kIb9R7zsA33wPMX2RdStUanPZ3Y9E+9G1R5d+5sh7zmnhmVjMsts+1nUzUsCKz5rRCLuCIks4jD
pQqNSwZxkD0k06qUrfigoOm0EUjP1quv4VKXRCF9E8vOi+HAYO28yeA81V/rwX9pLa40t3t1G48M
Ddf8VhVQEjal9WQ3Z+VROfQQVC4uUy3HjC5QQp4X9Z1KFswWUtl1VKRPYwyXpIwZy6zTPHrKF/x9
V0yXrmE0hA0QO4+um4/lnLxnpi4fjRhlUFqqz9nZKYngUVjWu4uc/dL53VMyx8+zRdibKTnAEvwx
3S22s+e9/vvl7fu0+I38pDpoSZfuG5b3hL9x21keDNfbuUvk6O27G2y7Mcpu59nhval32CLZsYZx
6R/NHF922Ot3wy3ftegPsrDx+C6ZCM4te/325ZI53zF7IxQz4STLekKaaCa91va3eTQid3Pl8BBD
DZ0a9VNaoPrIGWk3kRnfS2G+YppgXe0N5d6ivTMGEGQdJ/K30u7d2Om/FK6EJgdJO0inPEm+Yl7O
2rbIFTqxJPRWLL05mJqc1zNqv10xHlwNn1jqoFwn0mLDK11ujAI9iGFmhG3RKcY+i0DtSRexvdJ1
dW+F4qIplxpyIrosieqD3vUMgYyElk4HpMt2JdQq9sgwdPW8e9Sc5pujCDOM5V5srzjii/hwlbpW
KM2CSmMRlkVXU5zaxH5B/JPt5gTdLCTBFYSddVF7xSYGXbDW9Q+QaQDh+oElTY6IYPLMx5z9eNCJ
+he3B+DG3bFhf7Mq0nlGp+6cwxolp6tl9q6tDT8g/u+ade4vvzbfa2BmpAhhuqoBrSHrRh0PwRCO
he0a/S5tomklBySqbPsYgNWwcyn1+NDq973fXqBmYeOshMF8FjVUadSrupEEG+nW3snLp1nbUJI9
IB7LdlW3gGHE8F5gMhBWGK1UUcC7hWqVJ2T2NBYaXUSbAgYrlmXijRAsnRgnXG3LPE+T1mydZeGi
fKsDoxD3gb6sVsz/fLAWsDz2x3/+N5zRcq1ZY7m+IdtBcQwb09O+a5ZgR3eO7iQfpd3tu7ApXmTh
fSUDU5NGgqSbc5Q9t4vDTXAg2rpncsiQn4T44VglmXUkXHQkgaP08VfkykPx37zfWOzqb8Du8ofD
wluTNsaE2zPXxlntkpnebxZgTm9PtRsm8jME5IcdYs9dNGQflT0/tAQtoh3z6uPt4S/q/d/fG7xR
MOLjw+0p3h6mcuR1+3s9m3ubcfqhojNCZ+5vFxnbEtqc3lJjB0LqiedpLyyMU6yZy/VHt9kcOkJR
l28sIp4sAOJ7e/ndb/+kEUX/+teXn82OlgFp5BUg+PghucZynaqZiBDRE6F7ex1u35ex326FOT06
Vv/lD0A9Y8YnSvLuOixJw7gh7dDuWYePs005RT+mg4yzSpqxSB1tvzvgPup2WjXwJJcndztFbt9W
LeGs3tI3tcupdnvqrZW/45kiQmuxsvuoPnt3sPfsW7p9GVYbTyz4gl5RNpr9Axhme4vjg23ceMsS
HhcCvOb7Jf5d/5FNxYKft8kWqYYdNRhnAtYAHNSE3epL7v1UjNrOgpeocLjqJz0J7ZPR9nRkqNI3
fovoEgcgxJUWgXGBbR8jzBJAffs52MDpZRB7c3CgphCakEdHs8DfStyzGsk8a4aLU71fKozb+Zst
fBG/lNcOcgFvYc3Iv/GpRnGLH8Mlx/j21e3h9onTE+1n1kfwyX8TagEfh56e7/9eKrfrZXkwlygM
6nSB+AjWW18veRjpktjg85cR5EoRYG3u+eRb4IdlCaSvtyj0kg2o2UM9NTEdhvOnWDARRe5cPSYF
W33ZQN4eLNGSo4W9YiVEPhxBukAQEdYo8FK1zI1CGTHv5rRZ0n0kpTrN1YIqD3fZCHtm5MYWGB1d
z+1ivD3Uy+f59lW8wAU6hHxauwTfOD5BGVFDrMXtYV4+Gt+923OXhVZjHaOFwtC7LxgnusPtfTCX
LOm/7wjTHM/UvrXBoRV0k69G+dOZVg/FM+ApkmbSdhfp8wsLccxQSXGH2hFz3vLQJPG218xpK2X8
ymrbuoze9M8/wyyxc1LXO4ixcs45QuvVrBFfU9MwFUwkzq7HpCtPXHyy/A/gOCW4MvIalj8zCnWW
bvij7I4zo9GA+qlpp2dLdJ+KsJRFRTvsLC40gK5lcSX0dT8QVbqHMrI1hrbigAodlHQOMwhnhBSv
suW3quqA6dUTswUmuC1Fkrk8ab1lxwXmcVgXFBqXeKQt1VCVkygzgzXsuT1a/bkT9mmQ5T6bi0vv
wyPg6C/Rw/9UvRGfiXBkhsTAjZDtKTskbbr3YOFsMZjLlVrMSbDuTePCkWlehhZfGeimZGVn+TnG
+7vvGy0DsJpvO1osULX/l73zWJJcybbrv3CONmh30IyT0CojUmdWTmAlobXG13M58rKr3n3NbuOc
E1hkqIxAAA73c/ZeW/tSASwikY8qZ5GdJSqNYtUBLdygu3nQvSZGe5N9IJZOUXGn7101D1sH/svK
GOT3qM7uMwVEnpo+3ncVc2z9EiEr2IZudDEcszx3Hng2cyqdjWs0McuTMKCvOdXRWjcRa/7eCMgC
K0vOBvDIi9kLdxdK74HCLUJHdI3pOTOmddHNLXMQAqm6iEsdsNsN/mXzJBvNZCrELURyW80w3YOu
pxl+ZZl+bqDyUgQCUA0D4ec4CTwSCA4jDzp2MQXmybAt47TcqtSfy63fD6AtN0+jT3RHQsd0vTyg
4/5eEXkAFvKfb7C8y/Jk24heG+rrSG0099Tbpnsyi7gBs61uesLABmuHG8JQhxPpSMu9vzf1UIjP
F+W1S2nSyZK10VtM0UZxyttWX8lZXUmok58CH0L4SF72bsj0Q+3DuIyIRGk4OIcKunZft98orih8
vAFUYMBR6ofncuKM8UqknMOJ34XhMbC0k86F81gyqg4Tw2amgT+v0sFdk/c7nDGsrOx4GDcNAM+1
4Q9HIuwAtGhJsXMYBRDbGwQP65zezVvUpj+prqwLt323CrghFgxU7A7PUcIaF5vZ25Bgw8c/vWI/
Hii3dlfC23+kpe2vRpGGa2soab3VW7PBPK5qmCcrST+gAMfTQB2DSlrvKr+MmX4fdWTOFrssrZvv
nqDnLdutN1rPsfduTxTGI4dAltaeXrhkmyvhtTCDBypdRf0kJI0v6UJCrVvW2ZmAHwv+NYyeQz1F
mAK2Yc3yaDsW2VvaxDvfwv2aI091OkY8J4Rh3GAcbh3KbXl8L5sQiRYY/ypBZZN9RFkvGddu1qQV
a6lnNwjlAOQz/8Vv1clebHU7hRCal0cjRzfmVUwW5nBtxAJ1scjLq6SsbdQuZ73fn6SZtmdVlpX8
xpZV/gIxTfNLIOSN763Jdjam4FI6p+03rgwDxJtbqo0n+vj3YzHuhzh8ryZ6bF763NI45cDijHFX
9QByR2Ai9iPsljMGoxUj5d7zRhc+I1xyy49vM2/WU13MRzQ9RRvtm7KgYoxFst7qjX0WDIpIPh0T
r9RcTtcsgYiaPjdtVG96CxwnAyBnMKAzFrhrs0KNrs/6XeX7X0BhreKo2hZVdhzlyP6JvpZ0AvBm
7Yq8usIOugu1e80kAJ4+ieulD5W/AXBgrFo/v7oGZrVIHMPR+9GL/Fr5MS2FPvqKcGM7dlvlnOKK
9uBLmayTxiKmFEN1iXoLk/laI6Akw7cywNHtqBnIfm9Q8itibWV7IMJs80IhECy71O8GH2D7wPTT
0rd0IS6Uz22o2+kvWD2o+/hVnfr7WM53Mk83yRCcsQS/1q7xZLgXXzg/auuaKCM09b+nEdwQixvw
NKMXnyfNHTfoNu3VDLH+zNlunJdby6azAvM8ScbSLIw/yhlg/iSYsiV4MneIEN5Mxy/wZKY5lf4w
pLMervA+ALTKg4pzvNP3siEEoTp4ktnbEuGiq0wZtya3GkWTV5+aRmA1LZh1D2aLrX4ET4YnftXh
cVPUEOaLQWJ9CZl7YDyZTJZC9OHUOpNaBT9mS7X0VKsN7iHKUuWE0cFs6m0UiGtHhnlkmdVpwWPB
Y8EF50J6XmBey0YI8dBkc403hNLxCixpcZqkBeumGb+5sx6voWywvFEIn76H6eqLaR+WvpITFNju
MbJBJeHB8QbeH2H/P9Vh4zJDy/S+XWeUmgFQk9lqQuWPY84VUjomUMAGl8Occzgx6vGE+50fngbd
CpXDus/nbMUQ7K370BlAsc8RVudRz+nounh/1Ib08Pqkf1hqvt3O2pPM+SbgU7jkLU9SZOFD6OZr
MkHY1bjWTizWGoLe1M0xLn18jVsjgU/cyODNXBK1skiFwC0yOeAcavZIM8juUGVgYre68xgw2TM7
Mog1NUO1mqniqlGAtPv9NwHjR30I2r3XDnR7f//7WH0QGnt0uhlbdA6ALLHl2q185MUQAT+THpdb
y0Yzi0vBqc/8yBtPTFXEYRTh1k/nL5bdtKxc81enN8D+umgmwVANKxDwNOkKvCx51+Gwhzpg9apZ
yPTX7fTuRCmwOwUCCNAUIVkkooKrkdoQUgr2XRv3ObVhYg/ZOKHYSl+LD+3yDRvCOaFP4wHAUWeu
iZOhjGXE0S4qrZdUY1jcjjDcsC0V9aasQX5ggSByRs21WXux3IjcYNs0jKjc5M60cdvT0HpPiwTt
/4NP/4NYz3E8mKP/d7He+msa/SrqPALF+SniO/74X//j81V/yfXoTv2DJhuUDc+1LfRwZKH+nwRV
0/6HrQMJEEBHbZYE4Dj/kuvZJpo8aaKr1LnWWaZu/Uafmv9wLItgVdJVpSWkZ/y/oE9Nvs+fYj2d
j4WCzyVuydIt27RVwOofSFACkhB5d914zQfL2xpQ5sp2tC893u59UIb9S2GP+bGzI7mpIvi7GiIL
9CKk40R+99T7Rfac6el3UuguPaM2U4v8Grkk+IS08838lumedvLt6SPSZLlHe9AfaeMeGq98GaQc
b3k8jTevle7ujx/iX9BOHaUy/IPpqr4YAC0mb8LWAZ+6SqX4xxcjd7lMvLDrrwFzdJVGvQZr8322
a4d2dJBfCiFCrHzkeOc19fQOW8SlHkbjWob2zzacS1z2/a1wy/HONICjWB2QJIm34a5Oyq0+1N29
iEJ77dk0uMGC46CQfnoHl+kHiSzRQR/RFonOeBZZUa8Ns4EVGJf9mQAXXJl6/ouwneFcu9JcTXa7
1fJqOAZ0UM9WN8TnpG3APAogyNOUEGY/Gv7ZCgdStjS5afzeeqEaR5le2OE53OL5D445zqUndy6t
Q27DKgkC5CL/fp+6HKv/bZ+6wpUeHElBTetvnFxU+aF0vam9BvPU7voujHZeT1cuaEXw3Af62iln
pNMz3HuSaaJ9XsYfbTH8kHbQ7IlgN89NS1wUMKNb33fWoS3ajj5xD60o3tdj7Txx9U8eSchFPI2J
xKONApYFA0ra9pTLXOKVyj4/YzXYBrbE5j5Q984jfXimaR1AoGVGwsSVCR/inX2KI2YlzKy42qMR
7ivEKBtOOoNlokxvqDToKPdtvKkAy68mczCeLcG+9OZ7rIbZ6wT9qsdIS8e8DO8So7hNIIdESTxB
NM0t8jDnMYnkDHywzV5NcmScrrpYdOuWq+XvTe9FI4GycfSpof4+/s/gZ/EvjnHjv5+8wsafzlEO
Htm1zL8pbfFhBUj00uaaO99IXSjOMqlZz/XomeqwwyDqmxBRacvdjT0YnoS8RdfPt5UZnlvSD1Bs
OdeutVnvkp1ihRrX1w2Td/31Pxw3fztshCGEAW7SMxlj2KjD6o9T0YGqYJdNkF91U2tOceLc5W5G
HHmIyqabXO8//LsFY/znqa/+n6eburAls2Yh/3bqU86eZmwVxRUMiBHeNAMLdEJRQTNBAdWGfZ3a
hHkPJNqnihNqRQ7JBqRVcfb0dhV0tv4oHmEmBq+tpWdMPCyGM7xgqPRSPG6vBXWRFW2lcl/4zJ8a
bxJ3BTCzXWkSAAFSwb37D/vvb4pqnb1n6qZj2pbtuupq8l93oBBWFAZ5FuFAsz5YV4ZnEXLwj9Ko
Ga6Cah242HaEcPptg7rsYjESneu5MwFGVo9RZILUVMRMgxdZE6NhUxr3yyaxvZ80bMTRijgFJ2NO
YIaQ8zTOEOqasMZkQlxLb/Dt0LMOu6FD2OxXw4mEtmzNwtDAXUDVQVf8h6YW6RX8dYUDLRZvHomh
a+bxk+HTsYo7wUIHmtwma9eBNzcMASX8z3KQmDuSkY5Jiq/G07eIG0d8ESV02qb71Takymg1zSRf
GaK7KDIuklgdMvuSGaVnCvCiyAekTG1+/ff73VE87P96IEnI5JClcHmhuLfV+ffHgau7HVNnx0eu
B0TPH00U6M7wIJ36fQg1Bt6eSdtQS7yN4fQjMWT808LhiWVo+FolwqBrg2M21GL9mAxav29NGKdI
aEdMuTy3b9ajpU0/8GheyZA6UjyKP+JCYs5GoXwjPXC6r1Kkc7WTMhIhS/1qGz428vLRriRkvhpI
z9TPgnXodB+XFALnZO42ju0BIsmNp8FUYmyzokI9y349V3p+0By92uX2aB+i3N1qWj4A22XVart5
ekXYuer9+kufjOWNskb9aouH2mzGN9k47Z1ubP/9DjapCf19F1u0ZyxsdMx1yIERTHT+3MVUPyId
IimufRL11pWRGmdWd8ZZbyiIrILI2KezKw/LA8tmlL6vEeLGc2pNm6rd79cYPu2buaRe9c+3+eMp
joiNarW8+e93g2WEMV1MkDWW910e9tGMkwak/sXnM2dXA0sYSVtVqyy6zXxKbaizI4Wb3R8vXB74
/JfLB8Q64O8Qar5+3ofAiU/w+5/j1uXH8EWnH5uQAvW/+k6/n/3X+xo/skASmrB8hn9+xD8+rHrg
8zMtz/n8p12Z3bATGDUMD6eV5Eippy1P8O2ayKbl5vLIspmW3b/ctDllk+oaco3fU34DUEKkjWb5
50hl3Distkm86VX2TU+5aovQxd+1CI4ASVnWa+/Mv6jkJLupfZm04Vdf0PXtEuuCz+6XPrYIHabo
ucWdnY7ITQAjfAOTj8yoI7tvoA5EFBAFWL188TtxjUG24sN3A2I78zczYrpKBOMdWfFbMGrBHm39
mQs+5DCDbCAY2FtYXagnEPsoAx0N1oppQkKokKnShabxYVBpQwEM+IguZju4HWW6KFrPLQbjRFA9
lxAFTL8uVlIfnwYFHu5UplEkRQGb6yezs3lNU9zaZtEJRem6UXlIrMiubvSjIiapV3lJkaXBXaN6
mLj1vUGkEqqwaZvEg6B6Avwnc9tpIzptn3EabHKVygQt5DFUOU347Hacvh82Ge1ZrYrFqHgitEfO
kvGk0p5iYp/6Jf9JwjXLXLkuVTZUokKiVFpUo3KjPNt4n5ckKQtzqbgGiD/OUBYy0FUAf8nLOtQq
oDKvzYtTBSTRF8l74uurUGVWGen4I3bKJ9Ouu03hmo9xUN95VSsR72ePc2Czg4nAqjyysOjhaLmP
VboEco+8uSA0K+/67wLtWa3StKDjohSnB3mz7A9yctfIfS1kzbhCQ2tcSRUwprn5nraAcS7QHuN7
ZNyO8MscNOK86pBcL67Y56Qj6YvYMDK/QBo5KgWsJw5sjsfvUZU+ZiLX7kzJKKmSw0oixAJDw/Qt
SDOASB+vSXOD+dNeMgBZkNyc4xgCxAb+GdVBiyHU4fIeknHpTHsMu/6xo3POqJ6TCYQonLZCbCKe
CAko6WJmNxlDcSJeDJWKNuP9WCEOy9KR8pwJIULMhcDjquPT681jreLVMhW0NpvjL0HyWjq+2k78
wy2IbURiSNEufswDoPNAQk54UmgdEBe4q8hzi8l1s0R4ofROoGX02HKdX/UkwOVV8gS1WMY42CMb
5ocxTCYx8QdfI/EsdV5Hiiy3AfJIGXYokZv+vq5U4BwrPXAMT6EF3qErXELp6vKqOcTUYS8Cjqyi
6wQZdj0N3ZNHql0f588WKXc6TYlNUxB81+nQq1oVhjeN+Gpam6E1ntMfs40n2FTheSPAMRWmB/LV
YdbdX7uM3GV70C8B5ZOyJoJPJ4vPUaF8Lul8hgwBxiaSYA4Uyjm0ol4LbgxY2Fab5HXq0A1gepoO
uWmdJn/KyULQT3hdiARU4YBURx6QyY6cWnjA/K+Zq7Ub+I0cB+glWa3TpZ9QBbnBdO2fRZzeAMZT
zCbibxpyHx4otbUGAO7WGeNr14ByyhDHrGKnea5QZ4OTNC6aoEQ5Ck7lkWSemfklPMjihcnWLo69
l8EF2o4c7WLoTXZszeoLxxAtcuRaB4s6KkU5BNjVQJ93rpwvmmT/jQ6uH8BVpoozRuOB/n41Jhfp
FjW8FnTjyNGeTGaoKy7bmFlRea1NrUJBD7N2aCrQJU6TQ2gRZ5ZD3xxCawu1pyPHhXQrtVctAoI/
ucFbT9IkSzEkdTPhk1ifHbIoR/Tq617FU07kVMYqsFJX0ZWOCrFMWRXNsR0/pLR3e5OkqAY7UUzy
JYF9ET8AYZiuisUsVUCmr6IyZ2WdVeGZHSmaSQ+0lh3ZqHjNtH0LkfCM6ItoFBDAiUWg3nhkck4k
ai0RnT5QvrhUsZ0qwDN0H9rZlFtLRXu2ZHzWKuzTI/Vz0lMc66lu7W0K8UJFg/Y33OjmOSvhhrfO
U4Q4PmA8xMtDg8BW8aK4nZ6QAzMDbXEtsy46QFzK94bzgSL4An8Q9HJuPTtEKgufX3gmx1T2WB4m
FW1Klu+TWYmCL0d7wVQBqL31lROs36dd9JIwcOKbbogbA/EORPM8qxjVciBQlZA8wLvYjFTU6gRL
ZFWr+NVa5bAm+iPYjflLTk+aAjK6Sy+GC0J6a02Ka8jQWZLq2ql4V0HOa6UCXzsV/RqpENhBxcHa
5MKOKiDW14iKLVRoLAEkxwHoKlYJ68lQwbKRXzACmITNTkX73Kn4WXR0ZDWoSFoyTs+tT0gthYl7
QWptTHptQYqtTpptlyc/DbitCKzGgzPP2dog+VZXEbiGCsONoLGsopK+Ujx2dxVCKjijsKuCDl2Z
k7+5KlZ35iCHrYuCl8RdYhKqY5iRkF7vGGCof9rfkb4dpsk33k1H67Ex2sO5DzztinxaXy/PWDbL
n8mcBzfdDUfQOTOZlupl6vUGO+a7xPOIr3KGbkM/4FCiKt4DjY+fo1b/tbxHM0x3iEa6t6qyw52d
IYMd0JXSv4cYOqv3yOVDj/L3mxsn0aZwjPA6tkVzSTsLmZdXa1/6jCaB+thwrbExcA1/MLWxwB2R
ZvsuQzcVh1j0Z5F+pd9V/zAz4+xGTfuu2Wg/kRUUF8ouw52mh+PG07vsA6Lsbnkqux5yHnkkT3HY
T6zeBlRvcKcfaptD9/PdelqKTfrdFNqA+hNVtp7L9kT6WU+Tv7NeEIO8O+r/IqK/630Rvk/wJrYw
8cPL0LXOXZAo6IlNXPIcpNvBcKsfo6DLM4GGf2LKcx5ZNW8n2JyHvjeMB3h29mp5mm6/WbAuvoEz
0NdWlNe3KRiNk9O01W7Q6+hVmPJ1eaaDtzXOQvMNGMK4jaB+nzMCEq8YQTTknnAjtA9S9TYFXvUf
MoBHqLtW/OTVCCTMCRWvAGv4YFemgR6d72KHnDJ63nzDBYPdZJbhrROFd3JR0ux6WnWs4OXzsoOM
tLrnclW9pQ69M86D4VwlVX11BJjMQjfrr0WBF1K9KzBAbISEUz+WiZ8e3MLuD3kXVY8pfoPP3e0x
25Wh9L8SReMhC9TsK7TX5KxpqbatZOG8+l74tLxb0AWPCHspGwCt2NZgq84Zx921tjIq+W5nf23B
JHzuSEm/IZ/z/hGqTYMoIiwPxtDqj37R95//eCBcuuwk1NyA93Aa2sqdMZUXqHA2sp9xQgCaFd8H
+02bU/Nr74f6puprHd5D0V5NqoOfT8i1c23Z6beY2MyNptX+pde0EHa7DiN2svLvWH/SegC+5GI9
s+2huJvAjt31haECy/kXYB96DjjdVYAo2c53viuau6Fzs00VT+KbRJ+7fJS6o7raCu9OtnUE37Fr
NllBf1QQ5nfx+8PyLKZ8zhrSQnktRs26LE/QvVh+nbTH5fO4foOlYIr0KxCs9uI1xMAMiFO+KgTY
5wcir2FdgE6+TqURwyET3iZvHQlGGYWv+ijUIeq1lFl1Y/B0zqGixhPN0n6Alf/81o4HzoJFp3FL
WU4TESvKbciI9wVH4OfXRhQYrdlB4X0gneycqaFJLe6/uFHBU/kvc8vPY0LxuU8CS56wBppblRL4
JZ+63fJdfEsSLVS4hyjWItYG1Xzqo5wIK0Am7zGYpOV9Ws1RIbpu8uBMNdItrrk719Xi9z7AS6F+
o3CklICMfHxoTC2g0UisoYME/I3pAQRhnpEEbbeKOCUeIIbbRxMr+y7G+NCZgqxOpHGQc8evkQRy
5ehTdMaHYj5ixEYvm8BctKROPcD1bzJktq+HlDSEegEU+gt1SdjjcGAOusvCxg8RoxvNeXmh6cRY
mahrnLiep1tygZudK/OX5cGyIDwhmkr3OjgSlyHqk893jZP5cRj07jmuG/foVKm9xfs9fXUHJjdu
8LWlcbfD3VocvVSvXkwKfMvH1912QI6TWXd54I83IwWkuXzMvh8/WgeabtdY1ikqZLxd7s/DkkVk
O3wpp4LZCUqvwzA65uss7MPyEfE8YTYMJgM0TWTdOwE96+WVgElw9KKQfYCeap77ibH68wHIvGba
he9ybAGLwIre656bvINSJfyKfYnib9pIbHtn2pL+QzvhTfJcFmmabLz7MjfaVdVUxn3ZRNZlbkEe
Ld99LMMjZZ75tcgd1mfGiA0CH+uXEvyr0U3zPW2OjqwLzNxjWZunKLazpw5J1OenQjiFHKIYbjrq
kTupKYa5+gEbWHlJIPKXfnbLY+slrHHHLvmKKGf5tB02s23VRA6JspDjiIWlRmwWj597p+lyePhl
w1juA/4LMREs71ob3ctAYfRJGEN6GnE9f/6AqXY2udB/SMIxd5aVc8iMhfsi64jlKT+wZmgGSk0O
sS4Y/Nty2NE1tz/MeK+b4fex59IdGAkaENusMbUa760vxYqAIFS4ABeOdex+0DhFbGM51V0RBkxN
cgtft12IuzKBby0Fhtuq77mqdo8eArxjLBAKD2AO0E0Z+0EH1FN7pKsz85O3uJ0fJ4g7dwWme12W
HtGhXc8l5ps7JRqmX3veWoNLX70Z7A0Sk2lD++VDyJL2jEHgejbI4qWQ3jFCbbTK/MoC7CmxmLIG
RCoqQASzqg7sjlZ8RONtNvsnLbU/KGMc4As7r50Z4mg1+/7Qua25CwXnaOOUyFORxBHyllRnvxLl
5yZAi7ES1JPUj5afEIqhTVhujkqH2qGsrccq3MvIz06/7//785YnLxtAXoge1WvJXQn3QQ77XL3z
8gbL/XNf8z+Wm7/vZBj31kTd2qsOFwZrJ/Sfp6RHCmGjL+q1hnKBbKY73qvA4qGl2z4hektguAfC
ZaxDrSUzR7avUfiOEJ/YIkHKSu0i5G46lNuV2iSdzly3hN455ShoDTyI9Lwjdq6ubRw5YztkF+1S
Yl5akrs0zyBJvlahjTYRtH1HgBqdxxi24U3AzPx8Qq/EYgki9FOmNsut5KxTnDpYo/kECxFePBid
Vv9ZaBpfKFTi52UzoXieHQ8iPijBHc5pFMTE9kVV/w4ri4xglaqHMaQRGGdsp7plwrqIoG72y+7h
LGsgMWCiKxLApi7ax1Vc9S/Ll6M6Wp7wcMCUVCXHYj619rek5V01Viq7XEQvRk9OVtO0z3ocgp9K
eAEqCfYVwZokEpNgHRmFtlvuWx7NCdchPx59ZzclG3Th61BgRcpzcNysxJU+Y/lgIUKzTaE8rUWa
8Y3nWCOp1t0zHXtucOaurEa7DzO/3xZmf7UxL2UdS0vhWVtDyXKkRKVTTlZzKlTwGlARojugVJz8
BFYy1SvkDOr4+Hx3B7bfafk7Q22+jkf4VKHdHg0/PpAalhxmo8u3AUMVLRadeHu61uSxUHKII2B0
ziy0tdvHzbpv64fOzru9HtJIjbt03JuNuLjahOQrSoS/ogtNQwTo3G6uh9fIjnaiIDyvCDzvxGLR
bp3oFOooS7AkogbqR4qQPcEUjhyBpCulTKnEF0ZsTlsjtNyTNvrfh6b5EQv4fbKrYdRW1tXu83Jf
F+4tnVHYm+PwuijGF2V4o1WEqqjzq6ZzRomfNLtdG2I+bhN3PuS19TpHnnvnp4h/O3GvFVVI/lnK
/DAu5bHjpXfN0PfrtPHsXV2RpBVjud7GIkKjhC1774v60HTugCOPQBm46tOe3Dlva/VGd9WiOT6i
T3ltnU5x4qz0nDd2+ThPVbKJCBy8g21q7WJLI8G7C501TUixI0bFOvW4aU/+SF7xNDK3GH2Wxlwa
1t6kWXvUBPlNds4urygQY+cr9BJKnT49B/bg3yeFF2+tNEXtjS7xUUPXpZK7SETpqNkmYRydjIkO
R+wAQ0wHwyC0EjdGaHt3iNzFDngJw8niAOmqIt2Ta3OOlcZq2aDovPca3WA5a16kGsDCmOHu9yYB
q7gGVFbzdbTvQRK96J6EL2hV/kkrulc31LA3jjQbKIgITNknXZGzBDlfhK3sptG8D5X8SzQOS3AZ
H0KLhc62YubPed2jpwpxfvSmUe8HC9ir0pf93hQuGoEZo8VKy4pvfph5hHYCOg5d+fn5ByWPGvsU
K2oJ9W1R1C8bSk7ofcSrV/Qjmd1le2rb+BblqbNLzbE9LXfl/7zVI5yjq+C8zsrkkELyS1eBwWlI
inNzMidL2+pifA8SeuJUa+6JkiSRxA7KTdr5aL3g3ALOWY5zgt6UzUvzpn7xHrTBrB8HslDOTjZe
EjyoEICJu110+/iqOmJC2Sx/6mhYUhQKXGB1yueuSicc1DdZNpmlORs/z1Wxi4zCWW3KoCdeB4LS
ytBDC8pscS16/XnxSYQ+H2HZSHw9n7eI+/vrFm9mrfKKXn4St4jXlPxquWWP/p9/Lg/oJKJmsVse
ftsALOUKSLD5BLYZY+VESLZssopxzFdCst/3yQSoDiBMGyahys218LCGqI9XoRQIgS33pQtA7oNH
mFZSvTRRIrXQmou1k5ExBiwZGz/GNGGU5dnwJGlcYwagnq4bpVHJ2G4iditRfZUmBKXi1e5nCjW2
/gBR1WIugYtrMJCsthPjRaB6sFqLlDWtVaOUK+KycZmtw4OIss9d0inpn7GYs9VRsXydhAz0vc9y
XdcOOXBxEnWTr3rnxGcHtF81GcOBkFA8LurK33F2ohLH4St1/57yWgdTxEq3QTiMJ8e2xxNCFxD3
3kByrNK6xeCTjwmmKJZIDNqZ4FQzcz37629PxYX5XXoEPQm/l6oaiY0WukavJFiDvD9FCKZWwMHe
mRhpUxHkOyJHnheX4WJEWYaD5dbf7gtcDkSvrei4clx0LVbpErXBXQxAcJuGtYoXS/ILvUKyYHGp
YkSGUzPrwbgXmd7S3WUxZhYkNuVJtdPHWN5G19x1LHO/0oOBoOHBdvSSdubXQEM+VBoZfjhEuxGk
zlwH3G8FB1fMycVCxXMiYXkXYd788DLzLqLF+pw59XiWgG43yVPoeONj3szeNUdjUFhajxWLhqAV
0luyaYnDqTGa/RQF022oSmA0LcQcX7qAu5BBwe83B9o0kI6pxZoOpoVinyVueJ8NSYZA3MxIGYMy
vy1jtVwRzhXFy/BgUuHd4qzXEToOwwNIOZZRWKqReE47c9by+6zOqRK71r0vceGbHq2bOkJjSvHl
HQANQt5KjdYxcSSYd5OLgU4MlohV7FwzTS6CLGC6M5gP+yzwntM+/lHrfnm3/EUtnikgcVdgH71k
3XiO/TaSpjBpwvjobM3dWraB+sLMojdIFNvlflH2dBGAYRxdK6lf66zeF0XsPHpD8aXGwQCDx6Km
VLXuwZwQwJiz81ziYHiz6fMfS7yRGMfy5q0wZmczBjlNIfWoBDUKCRsHaIm3qyEhCVKrEWpQkbk2
C4z0b1jGSWr1vG+obPk9yGmA+JEogH9IKYdY5gHC1zWBPXxbNlYDpxFCJ0ChCpwEk0Xja6vViAcy
5xlPdcfCgIlH46TTPfmW1H+91wr646s1AcCDoH1HI6XbakVo3gfq1kQE9jaMxuJQ24S60KpPTk1i
Tw9hWmtr08GGPc0T/I2pb9nVIKOhLE2rPtaRuZWzfxIzI1AKnvqoh455aPL0Z1Z3OuzZsnz1+oTe
RtRQbLNnbQMML9hKafc75g0tYaRJ9K0PnrykPwSlpb+OMjo1IxkasRtUz8Ic02M+9oAvnSfqyTqR
YZrDh8CHEBsgxoC6zcj+xvYuTFMc2iiEV/DguBR6bfNQV/gER4IjfloJ4a7IWQUzyKY7DnVVvtY0
ONBbpzd7jhF94fcktgrHrGk+R6HVPrsRQwNe32hq42M9ds0t51u4YsoOrdXml+VMj1xpnSP83ROt
ronX8Ktxqcsf0zzt7iyzBpjDX4RC8NZ6RedG4M23iAO0/Dm8HbQxtd/I5tnXc5F9GzzqbH4fBzDI
xy/VWE5EANFcNhxLHIV0zAfgjOYDpIGLE1NHz3QbtharvrVZcZB5cdreo31ad0grsEXUA8F/7kQC
3lwe+5Bum28lG79ALJJPNLRNn7mn3+fWu0mxchWO+lqURvhNwlbRIErQ1+6+oLtyST9syOj2guLZ
8yhb4DX/CFQpgVJleaFB1JFgBgetTByd1sc0fZepu5VzOH/xvB5FVBpmm0BaRGjpBYh8e2qf2gzw
Io6p6DuhORtZCvenFldjsiP+a7HHylNRtnCXKHAhgAx2mQyzE1r9BWvBumh8M7zAeqkcHVJ2wIXA
DHXzxfGrv/5cHqXDSZPUYapYwFJ+gq9/KcfJfretZt5XIFZ2+Ers96oe3/sann1sDr8aR5+vfUjM
Ve+ltwkxwBnQNBNcmwqwA3LqRtUyW7t1QK80mqibUN7V3e9eRvseiUf4bPs0AuiSTIdAl+JxNnTV
himqFTEsw3O+d5zA/qW3/TfidNO3PJ96cu/G7JYGShHv5doqqwErZ6DEaDbUO7SJ8YsdjV/0pIhB
QyTyq9nIh0qa1c+BRL0h8bGnzMWB4g8AuiYhMrZ0GJaLlBIpoalkJgTNaRKu+0wqXQBiHG6hJmZQ
PUID6Tb2wy1KjS9pFMxHe27aO3sWGwPjz2vJyJ7F9kvvusNTxjmfW3Z7izT4xPAcjCMHEa4MRxYE
FSQZUImuPU2265zLvn0qqvQZwHG7ja35IzULiNTSZF2D7eWx0RpjUyM7PwRz2b/xmvektiFiVpwY
Na3idYVjYT211Lcmr2SJBoHvbS5GCEXNGqOK+27R4c+g8FYgDq2q2adBqO8q2+8omJJqQSnpQJkp
WjvuYB/yPtfV9fV/s3ceS5IjaZJ+lZG9WwsMzACR3T045yQ8SEZeIJGkwDnH0+8H756d6pqdnhfY
i3d6VGS2ExCzX1U/zdeiiQHw68xlDC+pr6jCbBg70GZm7DXrPNPVoxpNFyREZh+SGPKPaZGfamIo
ikyPpq2RWOco1oLPwIezQrX4j0DSq9BFA3tXfxSrkSvyz3r4ZRJjIW9ugGgRZk4hVCcvddS+D0L3
Fk6eWqeorb9XlaweiV+Q35nnm7ZTWV/OJ0FJf1sDVXrtpZ4c3SaV8BeonudqmrDyzYy3aVJfUQGD
OcibhQ2+dT15ur8n4ZfR3RdF23piMOfQrLfvLKo9ogogs984yRZZhJuY5o8nrDLMFSC1b1G/8rPZ
0qtrmeJMY3OwRi8uXorKqDakCfXlP77BRk9WRG5e7ZSiO8eNoc6G0QY3MmlTGtX3Tj5/KprxoO7M
2GtxUhwBPJt7KSHxddbwEkyDuMiG9Oj8zLIBgnJPgQGaNVhAJkrPELdWlgqNX/GU/6osaW5Svv21
X0PoS2r11WOJnRYxSzHKaoPy0jQIGWU5vdUDxgvphOan271lQTSebJp+MVTW4mxoZnocx3q2EmlH
4jT//lDlWyXa3ygZtz7yMBYKqnS6cBqOQK9PSSCjtxAy9lFgn6PwJHKv8BfcK2fliPlbEpPEs/Ub
FjtshMCcdshU0QMqWVXVzqEiM33wNfGoDZ+jsK6ZkNr6dMmz+AzyvuV+R3Jn8ppgE7fJtNEDyoOe
m+k6bZujl+j7vq/dRyIFBpgwvLWk5iAhgQnlEqVy55L0bKuK+R3ifxJkxlhglf066t9SYtBnhhfO
pW5Uyr6is96rINim7jgBnZbFHtG4WE0l4Kgw4+82Vuke+OfeYq3/CNlUvesDZFuvJzrllcXnrDx+
hQHFGIQd7fVY039ipQgIvBuqsQsC7g3zhYPox2ZrFdlPJrxXyhP1O9RDZxMzHlsVNRiO1oGgZ/Wk
fBu7PmRmWb9TqnkI/TRYkiuWF2K+4O/CcrjHo/VDK1J73sL3dyz26dFkaQ+/bEZ55PW26Rjwxob3
5pPs5aadBD+9eUUphh30b32dh2A6nbthlNQzd133w+HGQiYzWDMvSrAHSTi33azfezRs61P7Jrxo
TUIs5FYHfcWaKK0Aq0VpXkbJrVUbD1OhstihmK66gBLcY8Le+e7gbRK0DyT8+ivtEYHaKv2DGQ2q
mlQpMBZWS7odvpROEa4SM8p3ltP1y8zggj3ZVnI0Zz4kcTa1F1qS72pHwmrrW+xiVBVOc9WGsaPk
b1WoPPkAyMiIhXl91lAryDDX/aFxs9ACP30UKrpWqtZWZme711A3mm2hgu445qFPWNi3txIU1lVv
0bLs7jPNSx/xNk2Og5Lb2m24h4X+N8tXPS/Yw/UN+V4W9XnuGU80EidgM7rspkMvgQIYoz9JtkK8
bV6U8eY3FEFBY70XUSzXvPRkzQBLvpAt0144gSsAfA3KqGmy8TOr09MqTn6tWouwjgEzd4A93MAj
waZ1W+4f2KJavaIXr6mORchdPq/GvY8Bf8uKw4MjTyetllFpS1twdaycoTqyV76QVNuPlBy8DVVy
LuPW2LM2yVaZqTPmiwLjyDKLu1v9GTQkRIfWKo9aLM5JoMcXJ04a7nBmcGbyBW8r0agVSpKtmTb1
kb6rvdRScfP8SQJL4FQmXW9/VDEaZda+N/4mTML00jhGcqGnS+6JwN6eP0pjiZ021Zd6kYyXQo9f
fcA1rx0gLOyl7kcXVvY9LD+6YUuUtXiJwpwBsF3q227I6SUw58I95iQKmG+Qc8IUNJYbVbb1BUud
1NrqyBXfDRvFN8qt7+TNypdozg3XaWr/mAF4Ru77j3hUNBc1xGj88HvUdsA6LJu+Lb8ZPhp8SVE2
gO9LzWQvhFk/YosDFvlj54B2sonG+oz+UqPE7ZI9+DQYSlUNvXEaE6HxR0M/TaoZ3wcfFGQ0eN4O
OMlwoNfpNHasc/LKUVSl5tVXg6240yAKW7HSgXQMVAt0fBIRYM0PgifTIsJPgcCkhg/WLBgpgfG1
5lwd5cd39hDZqs8Af9q5Xe0sBhjz7MA/Px/CAZyHlUm68vxmWZmNen0+xIx2R6pP+jAdPnqCuJsy
8qPtnJn3feB8Wi+0gxe0ybn2uB2bGQ4YeoFiQH6Bdoi9HkQuxRTfmVTdGsP7JixB2K/uWFpxKYha
tq8OPWGX7Ls+crmLWnCvpg01u54Tw8zABLatjkqM1IVxgOzz2kwINS47ga6kb0wz5cUrBMQbYbJX
p8NUuHEOA0zdIh/rNgVgv91YjIewpTXAKariqIuYjYqv4SHvTWPfYNrLGinPY802E8pwydpERFtM
thbHJPu2oU/urW0256hzT75Nc5De5pjMUgRn2tqYu+HNbooyPWgMvt2aEy3ujIMJf+WsHDQqhpju
i1M3Szfxv9eGct9bej8PCcsRPKK59z4NVrZ5Z5OfkW5JsisGk3Wn9P4UbCWdN1c/KOM3KwhXndT6
c6nPamBaS1ivptrDIfwmq0Be8bEcoeOXe6O1M+hr8kB7doQgU/rrcBwKhhVR+GOgTCHa9o7uvVLV
0r/qU8w2JP6FjtWcheXXd3bAKfoeoNTBE4wX0jwn7BOVZ9UjvGp1b+DNapEgtEYBGlHhLs4pz+Hi
keyaxq1YYPBg1zHDMbpQSQbRjxMDmGANhCsaWtAizS3k4V6zXoOmoXnTTL9c3TEwf2FIqfxHQT/8
smvj/DMrfAQcZf02kNntzC1YiFqs4i13W2ZOdEitXJ4ZU2nnFKnljB2P7GUlTk1WrjPGUp+qw1hL
O1Z4zH3vo2EmvEPBY9zH9p2Z8y2siDGVRvrqNXp7N0DRW2mGSs86NNUq7auF+L5IBJpxKzXMbaim
e8tRjIzK1Hin3pmg6CgY/8eI17qNXQAoRPLoU8mo3ql/hVPypgpsOpCtJ7av1I0iaoMN7lGSde9U
y855pKo4B3G6ZmhlHQaw1hB6x11ocaVbMPRg9ab5xkZnqnMdOjh+dVN/2HVuUsjNj4DGOmvge8XO
Kmjtptf1JQk1b81tlXKqomeqic3yNOrWT5OR1jJvxUdaTsPBA3Z/o71iuEmr8DcuEUCUmxYTEWpy
ZDn4/gcteWfHdyGqBGIzbOMdeoxaNBgvd6jvBpMP3z5FenlVWCAaB2paT1zrpWGeQaJRvClKLKYa
ch7RNICXwoD3S0suBufixbY4mTKRr3RhUj/nJogiI8PJjKHqzplJg2Qb9RWNJW/6lHDyTdC4Saas
TSr+MLzIN5vO053vE6DvZY6XARIPqhhmxCr01rRg+mdohP94ACHoHuDEpCnXqeIrBZp/fD4ImG+w
gYqOkYubrLBjM0bIywdmf3lXLeXWWggAqvATOwWLGZYYIGAMToNj0gqHdlA192h+mKmJwsSBpICt
NqiqKymPQa/FnzLD2jiOslvb4yQPDasVRt1GhIsTmHtjU6BspBHt72Yr15RrW8uK1r9rCCtpSdqv
2XWCseHYi35bU7K5rpikEuDJnEMGlmojw/LR2soh6D86R9cPolUdTSX865zWlLjOT3Nv9aOOXs35
uuuDS992aV+9Yg1hI1+DsRBN/Su1sZmYI0XRRT8AigJ1yg6rTne41A9uMbtgsq/aS/3zCJoDM+jY
XvuQE9PT3oyubc50d4t1XOpiL6T/Mk5CXYa8tV/HhvM9JCj29311F4zTEkWaGTUeuKb67pbd9DnY
7EEtuk03z6cYRE52PuERZ0Sw0PIsOOiDNK+FMZbYSydzmVnFN6NujFvf/+p72d4m2oepbcMN1DKC
PbOX3MTEtolTjYAcE7dcObhLLDPwPiJz6DZxr2l7PWxvnGgo+brWUXaDX9SuPLWV86Ea5MUCTWc6
9F0Jl6mbBewZIDU8H4YLU5/y0CCt5gTiFYRnrz3Ysa5dYDQ2K2gY7ykowyVGY+PTBpuTToZ9Bz7q
YJLa57lh/zJ9H19xGw0vvSpPrA7cHeQ27LZ5HL0hB7qXcLaTO0Z1sCrW1g6kv5fMc3FqM9OLjeBA
b1FQEeVXXoQX0ijabTYOaPx69issfbY8YX2B9W4uOC66vWSgclCQFwxTd1/wTUdLGQfm7vkUs1e3
UkRzb5MjT0OR4VnrKmNJFZB9pOX1jJs5XzMptZcw0bRzrnWQhylVBWTHLVEafv0Y2k/Aj+GLrur6
AXZuK3z9M7M17S20+Sh8kf3jT8+fiQ7IypQaW9UI7JOErh5G4p4Zo3Sf08iIqxg7jE2ymmkhIAP9
nEuGxINEGJWaWeWP3xmMPoy+Gh5hCdW4S2ICADaG5bZPq6tV65SBJtSST3VnvZkOZs1xZsnwlhDG
wij/ahvnDWr6PeRU3wbWxHxRa240TtJs6xCBWjWUOS+tYHB+zClZPVI4tAOgxImG50mD97pnGue9
mjXeaR2uvwqS4WJohM2CsJ6TA3myJ2QLzkKT3iHe0Hren6Kky+gzbr2vxorwxhf2ty6yoF029i86
Ev21bBOcLzoGrDLRxAsjZDjeUxZ/Ylz88BEnj9nEP9GzG9/bDfaE3BX+nesndnvQhRhQQ4sZJVJB
Ug7B4/lAWSXxm8lVB71Py9Wk3GkFnzg8PR/CFoGjDIyv5wQ3wGcphQ/JsW1/61wi96V/a7h67WIx
tDs6kCnrw06z9mxkZkOIdY7Shr1akoIMS6Cak0y3OLFIW3kpom5HP3eJcYcNnslgu1HNVosE8ydT
WFsb7WtnMfZdxhUyXhm4bIFQJnfODzJo7r1hwLWsEwdqRK7qNZc0IGwWA2XYK9Y8Hi7NXl88k3H/
n7jw3xAXdEPaRAT/a+TC5Xf/b595Ff8ZuPCPv/QP4oKSf3MsqTusbyVkBedPBUnK/ZuyNVOzuVBJ
/keHdvDvxAUL4gJjeU2zFQlbW+n/l7hgan8zmZdbrjQ05+/dSf/7f/5TSLv+y/N/y9oUV33W1P/r
f8i/JB5NZwbgKIsaJhgFjm3/JUQvO7vsNM3P95wupNBn/qdH0XwEFrCnim41Yf5djviZIdP/Ydmx
v5tmgOSfPrT/V3T8L3iE56uAHcFc2+GzkM4cff1TtLWrNTGVjsz2GfemDZyiR+emZ+7h8mJNRkqH
T3WubDxbJHBQH8UawekPVvLBfJmamy2xLv7rl6T/hS4wvyRQDbquCG7rLt7Sf35JFdM8VThatge1
1rGTJ6ujtZjCkkT9SptIuyWc+2VeN1uD+lPTIoDXWra9Yna0yCx8wplS6zbr2y1LTmbpCXcnrjLx
MuOOjJ+DBUxhsLFWVG0D1/OsVY5HRvT1rte5OAp/ePvX70ja/xxund+RpSmONocDyqF965/fUSm4
hFMklO01lyGmoTCLOAEZniL0lkiN5o5gIQiqeNB3sqAYJ20XtbG086Y4OUP2yrRXv2a688HywP1v
oreSQ/3P2ebna+NAN0zbmE+S+Xj/8wHQ1E1U9Y4ikuT3L14PnszQuFdoNk3QWFcXtQtOajQolCGO
c0gstGaWE/uEjAWiWDxdU3H1tfG/fV3/6cC0JSchr8q0XY0vav5M/3RgRppg9YmNcGcClWoIVBpa
G+AZYJtXyOzUWHOFSeOuwUdFW93v3wuyFRSSlNQDWpM8p/T9/uuv8a8xcJNLCH0Ajg4Nhu+S5pB/
fkljLYnEe0O3MyLZ47D2xNGuUgrmHXF2kxBRwDvHuuHfyz6JXjPJwJXdxXIy7XDDkJQGBK8AsIIX
lS4cwSQFNfFAtwB1hZP2UWHRUlgCzrgpcD0xQ0FMN1/tcZAnu9PgC5mbTEbVWQ5XjKFkFAUd3lNB
6Xg4iPXoELrtvPFH3maICMIdNnWen8xaQSQpaoodc+ZmwDEH/PaornJniPrCokVscsZzLCPpwxr/
CCM2wFpA/nVAZF8pM0PiaWmkoJktxNUBpJtmDgQw3Xn91x+vbv7n80RZkvC+5LzXADeYf/mAs9R1
kNSadqf3mJmZF14M3zvCWHWPVI1VSOg+feKl090Gb7jgEpi412fZjUTNTbQDpdkA/FYZS4aj21W/
q1QBaS/5gMb2Vx/kvPex9I6xN3nHwFM/i3KugwxHl89Xh1dm9iubrManBwCKPht3mQx6jRahq0Ov
m7fY0V/dkfVrUCsNhw0Pzz/Fru9jNWpvHR6MpRGMBG1n3sTzIQnci/QcLE+59GiJxQZaIzBHFX02
zTDsnopRB6XmHnjXYaHaW4ZytNXiSb5OsF/iugqublRAXMaes+bgmVa1v7L1PFlaTRptZ+MCsasC
Dz/dK5vAz7N9kUV705xi6N5FfNatH2OrZzRxS/+sJ2hu04TfhhbAFWSDaMPJPRMsK/pZxhrIaO+v
ohOYkwbLIa+emkriGmFNcQUr1DT6GMExsFZXOJ3kNLKNZvyPi10X43ixlXZzLBKIXQHPUFLzfeop
k9k/FTmKMRW72kLuubFHKyLH3aI3R1jUTjsCjg/rEzUzWFVneExgDqc6gRKTAoiJa+8r67o3h9DA
4fkd2dh35spcuVJ93eAm1z4tFmzQXNkmDz2zhqjJ92RrLvjksrUCMnbirrp3SxXeVeMcSVgbp0DG
kPREF941nDbYpMqLUeXlVohSPtpMeVyZHTrsBoYluu2frIL3yLRrvPSCo0U36R1pE2R/FTH0983y
7tphtM+NCsmkaL6HM2GoHiTZPretwXXCCYotIDCKZCVRhWkVCT/FgUwQ0kZTO5nzQz1zsb0+uMTU
M2+wLePMzSWXWWd4iSjoO5AICa8DygHdnCYofWYBi8yuElwDxnTLGXfdPJtweBiF+3Jsv4YKMESb
iuHWQahx4/g4tY2Bk3YwXkytFNcQ8/rzmWFqrxlThYMtc2SzkWqsokZGT6Y9UXU159XV1QIptMev
FpA+4unEDODv/yGGLwgwvnfWz5/hFJuzkhCkUj2fTs9fNlwtXFlOZq7dNKRLTGEGLvzav1fzQ5JO
mFptRujPp2PJxbQyguFsVvb2+SNTo6Z72ctDbaTsfFwn2Op6zIA8C+Ywn6mBWDLFy/NBi6xDkIwT
iWx+I3C0dkdCibo8inzQo2/Ph0bnA4U1+/P5LK2c6cLbWw0sHA+gYCkfJE75eD4MBIBglWYbGh38
Bco5XexAPWALQdusEvqKp6Esbm5CT601uM3Dz9SaG+x0EkV2AIXsvmOxVGQC6v5h0FQhqb2Cxat2
gaXGHYa7ZpHbJMSbtogWmlsLssb0trcTvtqnnueU3TJkcxbiWW0Ys8ABrJcmcW5p1eTP8lTtpRmE
GDVMtSr14WeSt+6NGHOidKgBRnfrFujt4zvy09G0mftTU7uzoQ1mmd9BkKaX1nNn6oKbHBMv2g+c
F2tRmwur7ROKPC1MZn1jAQu0TqB1EXoUrYmxmci1rybqyhwsni5T3S3Akmnj93RmdqhKe0oF/9C5
tG1cJEyuXK0D8I7rBM3O9lJupxyHcYAAkFaDx0Av/d4YLQlMLr47hlKLrGqdSy6aYCU8QJBaxyas
iLBejvpb1Niw98e6BO2f3WcIlAc1YN37rrN8mkpdxLMVdb8A/ugHTQKKu5+fZoLFaT9lcMws3dgX
sdkvwujDatvmpgGkoCgKM8B8fZoSx6CTBjmy/uZoorhzp7qkmEOOZDYy9OvhQRlFuG0tiBvK2jIo
xDDnmva6Mhhi9f3wfd6Zb0zGIC005iVor31O283KnKhdqpmPLs1o2uE+LJlgBEvAzNmnn0wPmyq1
U+gDeMky6lfirF5oQ4/o4YbiUCKBShgJbiDTI9/fjagkYTVf3VQxodlpnlrPu118P2pnJaR8Be3K
OAbibYbldmE64BF5a+NmSp1yNYQ0fokgg0sg5A9NZDjE3HZNWUkKDxEsUtQxLRzwTJ0GgJ50T/Un
dtGGzKaLbLtjBmX0Y0JOd1PCTqBwdvDB450RFpepdbING7JkS2FjuDFFcJj6cRPE3QeVyCxXBu9V
o7OYrm/rEVNGbraBtuBwFO/kJp1VMFAY3XZqNVo+VK7yXlmRPHh1SDK2GAr+73UqURuHG2s3HdET
CcaSWedGIJOrRqvUwU0m1NBo6XtBv2dubh0KHJzrwufOOha5ewrmdUAqNkNjVeAaTevAtAbZy6fM
6qeGhrfSenpBjbY4lxgrLpr7O+hBsXqe8Y1FDS2YVvWbWQ4IFcKqe9G4V9ka6mCNUwXbDM6VzwRs
1ypjeLHNSR5Ju3A7dhpCI8AithqxthsZyXTxJPzktUMFnwregchZ0DArZ4n0DycrIS4KG8rYm61f
HUhRAOsoAKImxF3CLt5rpX0p6S4rKKkkEj0ztNNdFts3GaG/CndVEFrY466lEQM3wkphPKFV3qsw
IvLiRYP8UrTuOfcLGMoldFBrJGfdtKF2dlMaJ3xkhcB97bqSoHPa0cDbDNz9HTPYAQ34LIMRXwK1
aCbvbBQVJUlRUOMrD9PjwABr5Uath/+gW5ZtZ+xco7xSblrthhokuij2aAjdrht+V1aWn/scqBJt
SX8UE5jw3ucGDnxkmU4lHV6l2GCSpsg7J9XHTS1bm3x5S1fWFET6OMqDWMEDr7kUUon6oXdz6HXk
LcRhihta5GJPsQEnDf9G43nUS2Wy3HIEoV4Z2Honen1M3W8QophY9ZiQBr/h3kM8ZNMn9ilF3/FQ
/k5JN5deVFaMnUqhRxb6qiFOENm/EzOcbkGz1kNFA1fjOtsqwlJqjg7801YnPOSgZDKrWHRYK2q3
S17bftWKEu9MUZXHvl8pXFivVSvB61MaNbT5B5awYtOE7qve4voLJ2/V9qAeeDnGgusG5h/bid7a
UfujQvddeDCSXwhW8OJG46vrxLRkKlZspGhyglZQGKKmK44JLsrXBHMIKOKYW1MToZ8p+dohCuxE
MKDzz0/bthtO3Fn4iDvnGDTcozpAGo82TfcxbaZd2dsAg0EaFrYFW3e0PZBOdE4qPU6/yYCq2D7q
fhuq3jN7ODsVNU66ifG3SjP7CKPFOrp12661Dkg527jnT8K+t4/ATWHbTtQzR0kIZuT5X4rn32qL
Y9W55sJMVbBMsrA/VS0xhlaLi2WWNv3RVnCRQ3Kya7PSeSq8Xy4urU3fF9omtNLvFRsyqAKhf3r+
6fmAASOAgqbapeXngnIhzRRHF3NBqXfm4fkrdRgfBsTK7TC5f6hGRx7VRnApkXGwhU1/yPyAtZQA
bwfkOeyIINO3vBiBp0dEbbGzkgX91EhKb4R2kWzpiLXfhsS2bwihiz73ihct0a1dyQQHwv5YvDx/
1lrQZPwKHnddGIKlNLbAiUrPlxwzrtM05e35DFSaPNhOFy2eT/2dlfnNhsM4Q6JLQ5QVq1hzyBh3
PE7GfYyJ48X0iy4DdJVFxbRlXxpjQNpLDheN7umWptcHxRFLbhsvSkJkyccy3ZkmLwdfXHnCX/YG
Tl2dZONQeEiznqmh64EXkC8Nc9mXgKJjELvlDSSIucl7jR2YzqhZEhTH38LpA6RCL6gq1v385HD9
XdLGlxP0F1c6f7XDOGnaoZ/yiaaG+bkiEbFQZoGyAt0pYoN0xOno4HdIxmXNEO1gCv/FaJ2KWNLg
HItg6GfoMsP5YTo8H3JwdOmfnkNcw9PmD9Na53Pmljnav0NZj2tbYuYviQ2X1j0p6K1QnERH1uUk
etCa07QgQD1UEVw+v9oOdXnREQA3emh9E9rE6aDAfLBu2A+ZHa0hiSXr1k8BjCTfCIj98CrNP4qk
2hF5t/nXwlNHcoMv1r9r1GXBar5UWPHJgb6ywttFJLiGkJc6SpN/O5VcIsnSo/rtHasXC5Cq38sk
iNG0ow+hUcuFyw9QdPhqZ2y9KmNvsEYj2G0uiRyFnILuT9AMX3Qa7nqnexNZ0C5RxVLNnlZ2FhKJ
f50h1YsOiMs2G8ScdfE5SuuROuZ+F5nNncXJRzDfYRKz39IASxCB/oVyp0usjIQ8quAWZ7Y3lzsR
GaqpHM188CQ9okAywhMzx32v6lVdkhaqta+8fWGd7629cqxRO1nVyErJfWRQoWsBHelMM8ZmJwjL
2pxTJcjmUIOzqjntb1OodmNb8RcCI3Ry5XzoqC77jJiNxwrdQUvdM2pb4ndY4YMgLjtfLp8PKRUP
VWBDfnJ/1xPvE98nxiZ7L51GQ/q17nZIKrWpKKDAaLUQWeEgi2mbvnMwH6FErIpIR50WLwIy9iYv
O7pm8uTH4LaflBax6krpCI6dd013BfIFroayHjB3jZO7sHDCLmgPqqgoQBXu2A7lqfzD46Mueo86
NMF9W0gWAqR/v+JPIyrSW6GlKFvlkG7mCXIGx+cXF44rV6BgURi6e3UEQPsMhW9npPkfvTWYlNtb
+kYOrvXu28bFLa09zcC4AcFtcdUCaqu5gfFmu8W3qg0TaCxsgU2XbGPg9tFJL+tjXRbqHqt59ZVV
38MsLz74Ss4i8d6rkiRcWJVfdttgX0B63NaUli7tDpdzGMTaAu3khU17fDSVhPaVGAzMlEF4KXHh
R+m4OOJEbepGvHdcfrKQXXs0ovYUBbcvxyuqFchG+uArL9g1iXC3k/ZCQXtbhPm2VkVxD0MmhrjX
0pbmStNWik25jTNLjoB1vPTUJQXSXPumyUY7wfek3dykvwXNhw8RA5v5NLBBV1lZSVUupaDh2rWa
7xmDI+qHCLTqSIFc97h+WdrVSKS6BQyoM2HfnGjfmaP2VWgojpOvzGOUuOMumsvhWUtt4865a5N9
xgIc4oOT1ha3gVwknWshCnfNOnntGSrvREhXIFPq8pqX4UOZ8UpMZC351uh+s5gngTtXa3KJayfK
U1S8yT4ivonFXg2ElmSnIArO9w1fANIdLWPPQoG8PZ3Bcc2rx9d4d2jSe8ujbJMX4zu53X6V+Tpt
fDBfGFRX+XIKyWbJPr5LQXIzGyjLkfiOyZMsQx2hr649nOsc0/ipy2uX15dYkKClAGkZxiNrWrwg
HtuictfXJYWBmYe7Odz3TUx0IZ96Ship23kW79ipykktTm+O5aD/M7qmvWn+I3H6OeDs0cDcFN8d
an8Wg/aaZ+5GxL1JzcdsaPh7TrRgT1koc5WUP5wJuMlsUphYA9JYolukLJ+mBdp1hiAM9vYc4H72
BD3Lr55Pnw8I/BDr/8v/7BWUB/3Hb/fKrTdjHzwcHXBU0S/Lzv5UMVmL2kx0e407bJOOWbzrytTd
VfMvzAnOCRoFdxPI726VgF8DoP98wKtM0vRXwB7c0JYDi7WTB0xqn4iUpde1LVBr2rC7Z15xitHM
D1mKTwNaCcXOGO+EQV1P2rbiMOnXOnVbdprCWau4EgtpB/Rh+tH04pVphmY/pViB/LvaVhgrHqHq
3ipMRdv/SCkPWGKHqqK1QdKSsC3cXj3wylK90TkfVD+RM/HG/HVSxWKuhQ67fi9ym9I2wxkvwRiW
mMNFvYpxMvhuIvloEoj8gbbzG1HwxbVMMsZsDy9aMNFuUn0hBpEeHANkluubj4ELFxi0g5tPv/iy
Cfx3wtqbfeaQT6CJNyzGb7QMuBeqbY0tZX4FG8VlFE7cjas6Zwc40qKdA5EMEiYrbeLnVwsDu5Pn
2bFss63LkbwSWubyW4DWjCGQS6hIujPF3+w0rY5exrDBo3RqVaOX4SzNLgZp+vfCdfqNYo2wTxq/
u7sCOz7yQ/OTUNRWTc2Wnk3zAWI833IKZDsvCDIYHt4xyyLxBTqJmLkDAG9IA5ynAIjnTcC6YDH+
5RfMeCgbzMEjfdLKere9UP1OA/wFTUWCUhAoJ3R6ouYcOLY27kqztn+kiNhsvagtUfRx7ECRvLgY
qPZdy5CXDbVa5T6kNV30BlZazO+t507bKePSQU2pwb2lqRnNTQT+e6gbJcUpoVsfasJUc4OiffFL
P2EemBNjsFtxUhXt0iPh8xWb/T+Mst6xoaQZE2MRbvfsGoMKfWXYNlvqucXjZD9a7ODIBgYPOqTa
9fxMlchxMADVpUHjJQU7YWE222ZtjtlrwB5hGbXsgv0qDZfYQ/KtCQbY9ujkIBEm7gNmIHwL56jK
uQ8J+2cFW2Jvfc+GprnQpSyHQcC80/RjYVCuqCDQ7vtoEJsKeMS5r9KzE2V0PCVugjw4HFEnabns
RmimUXvXU/srNlkSmwn1SEx8b5SKk7QLuElJ0i2l3b60NTfjmvQQ+NjpV12m3c70gFlgJgAr3dIo
Sru5v6uqYBNVQEnUENZn+hupOO9x64gJ3ko8Vru2HT+DoGGJ3lfy8hxLuZaxRTayX6T2VRpmscny
nFtY43wDrge7oQiMAyVJFlOMYtPqOsfYAD4CHOl7OJYZ+cf+wbc17nEusgeKu2mT6dCblTP2pLJb
fRtTVbaRHGBcIpKlHbnLKWY6XOf8fmBUH26jcEIiI5Wj1uLBbk6MOa3TID9Vm14zq67uUKjhZto+
9k2cE6nJLa3q62FrjZ+j21/czAUoETdri4/3MIbZN3rFobjZ9jHSI/uSjf2Hjwnv1pbeSc3Ecpgq
8RKfIxeA0b66RSKWMZ1a8eTXV1A1HFooNrDkws00ExGasH2ZbNyLjvWr/D/sncdy3EgWRX9lYvbo
gMlEAovZlLc0opHZIChKhPceXz8HpTYSpRBj9rNodrFULIOCefnevedawzqTZgS4B3esFYlxXVvZ
vFKHVVBqDvVxum57S4EnlP5q6JtnvR+hKoBdWtWotnfdLq/wUaf50J6B+GGk8emkadMZ7KbcEvhl
rfQCu82lczDrtFdeUwZom7Jdpfps38XogkKnNHZjzOYQQlyFqaM+Vg8k6qbSa3CpddVh7OI7fzDD
q2gszGPcGCu7JGN8GF0JA6HIz8CHDZcFpGuSAabhEg1GFp4BDb2+JQRnqmfTX1sU7znbU4WjbZxI
O/3UTPsxDA+tJcIrW2PWTJGECBzckH4d+lRCisnTDYLNeHb1a6eo0nhS07/pJc2AoZrOjvCMHdaw
eGOwCJndluwXE9uPwtY+BrnTHtscpCVBoNvSrLylMdublBhXnHj4o6KRKyzabsdEJTKPgwfk2kow
HCaRdsjad+HgtB+6Uf/QggmFkTdl28DgKxYJBJ6imoK93wYgzJjPjymjMSOyrW2uumKJWq67sgdm
wAWFX9SI0+QTbu4OuOONKMDsYZbgYEwysQvPIne29tkJtfjW4SlWoTMgj7IiDybItp38ZTeoXcj6
/4i2CAKnO9rHnJrRa2gcxZ3ZbFnhlmc0Qe1hCOiazkrfMLAf9VS0O85Vj4wq0HBlOb7uYS4tjIqB
r4lecRWb7H2mU6QQMRC+DU0frrk6oGZu/ZjGiWdsOy69BxGa0wGbQLcV4XgyKChO1vwjNDkjV357
9HoqwkInAaFlLHUIbYbNOJjvezCEWw9y2Eorj3RS06NvZcay7rWXxCtL5hNecW8J6DZaHG+l81GX
o7yvtcq+n2j6Nz0yLr1rzioxqpNsvZ3qcTQbU+Qd2CITfbrwviHs7gqfFvM8p8GLSuPsmCbYstCe
OfjjgB+URpkdMcixQEyBt0eUfIGO4j/ByjCsTD/8akdlsgEeIg62njh7t3lMfYARoRF5S3LloVPa
XNhpt5rcBMlCuGNcFGuPlsXCrjlh8AaHQ3ahUbi1sRk6n6afikYBD8zv9hF9oaovvWoHU65ceZ0c
QOgM5kISTbKeTM+HfIsG+SpATrxB9MZIImseTCvsMVh7mKP7jBFTkln9Ge0/5IL2ENfquiqr+hrR
MU7u+bSTcASjQ4l3akCgmlOrl42TXal5TE2uRH2Ww7Xpy2DnRJzhowxRD2rb+DqYb6lQ+xrnLLoz
2NK7PgHBbbrdqqsS7vOys5139UlEydahjCUNZIAsMsXJHqAEKwVA/xn2oG3pWg9ZlXCZFLq+xhMY
ceX27XPfDNGuT/VzDAXErXFcuX2MWA6o1Y7zHogq17BpxqZ4LvPpKVB4JHUnde+IIj5nTaV/9Czi
zoPehg86GTcgPUmWSlui5tmQyzoss62ocu1Q6Mkn7I1wGnv3WGQSw4YtAJIQ5kq9f1C65d9XjXEM
+2E8+rI1STdXSKEt53kMRLUdvbxfa4F5DJgbfQQ6uZrshsg2StIro/C9sxjmiF/yCwQNlENHqYd4
1vgc9+VmClOmBxShGR4KalutYrZp0tnZdpYpQRDU7n2UudtZXt5Tu56GhH5Cl5KHaFTldann17To
13FsFk8o2L9Kv32WeZbvPLce7wva07QW7kF3hru+obl02R8ue4anF1tBybEumgSheJp6exTnHOd+
yB5fxw+iKnUC8RAL1JmobjNWpmOAZVS3xmZZ0ipjDvWpCxpjCeqDqamZVSc/Mu4ZgOurJGOe07F2
29DZYtnHuJNEyPpdF6diX+Z0KqIBgwQJncNj5sqvWo1bK0oSfUudaT5MLVVrNpnT9nIStnKmSqFD
TSeH5rlHlnJOq1rfjl2JjSZjsllFprZtNSXPU60egxzma6a74gzS5jEub/HN+Xc2BqJ7F3MA9knQ
+0HkIhOYIUiiLwqdtgA3L79byJq+3Zrm2LXLrwHRfUsVhi7XOnDmTRi5e0uAylximCzBdvEjy/r3
RhUnqwEJBkr64tCqgsm9nuh/3STCAMYMjLA5wvXyQ84rNTTg+eFySycDIiG8jwY4h3y0iBxC5BxJ
M5l2iQLZ++12FoIG8CsrgrWoJXtvRp9lvfHnDxDreG7s8mg0Jfh9q/0Ce6BcR5cQ3n7O+W1m9Mnl
lhHnRCW49vtIzeHT3czp+XZzmG+GPlFgpeJsFNQkaTJXLoivAFk2zT8uv/7zQ6ogXJOrSItkBhdd
nuDyhN+e6u/7KhLpJ+Xnu5QFGBGOc6iaBCF1eVh8ue/yBLFOHAmeIt7CqyeMC8RZFhigkh7pIbd7
vohLpNq33+c7/UCb6DVjh8s6a06vzjAkz4m4zO6AcV3C4P/+1QsI0gU7Sq3EI/552GXzv7rvn1//
eZzFmAff9d/PDEga2J6TtZT2fIHBP9/i5XfSz/gqAagd2Pl1BpchTEtRiUPSB7a1bGSKIMOF/90D
2WNdenmAJj67Zl3sBzUU9dG9MKDm51VTxt5xeQlYqtnh8i+XW0bgAPiLmud/7rrc78wPu9yqXQf2
ioI6+ffTXe7/9pz43EmoLtDPpTOAiQ5ec4jmFLbLrcuPyz+0ISvwJG4FKJA7l+Hnvpmj+TAzJGtX
47BKZtQQddHC9K1kf/mag8vu9s/XCt25mw+qy5EEaYbMvflHN/8Q9gjxbwqDNRS64VAW2XAwac/T
1OPXf35c7kuDiZWhRtc8hvFMKkuary8fxJ+BWZcfI16otR9XOFknyJ1u1CF1Qi+QSAbI6Fyqxaxr
CkCmxETD2EQSjCHtPlcnSiBVW8uVKLacezItCDL17C14jYFLtL1Jy/JLGgYPRpa9s2JasP2wHhnl
L2ida4vJN5AdjJgo8Rk6kiW+ERvLkRUeQXzdAw7la1CHzsYc4y+Oy3qHQfiDjSveSpt5ssgxrWX5
e6KV9x1EsyVxrP4W+udZsLstUIGdY79EfSSHR7OU140Z+Sdf+JtgmpvNoXfy4OZAMgoR4y7UWH+m
F8esnMHoAgFYPCccUlnCqChm5N64bgA6pGMp6G5iz08ArWN4tPfo0s+egBRvtedhHq+2pJHWdnQN
R+0oxhq0vH3smpIZaTuuZN2+F0l1Q8cMrPeDofuAzkfnuZDvGzu1l3njgv2KnzlbrxgC8nn8cBtp
DnqtcnwG67LQRMrXzWDWGUkF8wv5YPbqSdO3+pxvMqjm2WmYs4yu0hamwbzAq+NpmcJIEQFJFZSy
WijAWEnInhitBFwRfX2BzPle+KkEf8HSg6BSwxz2OWKLiMlNl7K29HCxwRxY+iOlfIZ9VRWqWLor
K8F0xDSHhozjmGCgu71ocOugR5lYuhkNUgfnLknshWGx5WpWYgfP7PaaDxaKuUKwKeDarDPX+Jjb
W9NlmWWllPhF5W3qzrsNmyvgadY6J1RYuODTHeqaFeTCjjVtUjvRivKLQaDNcNAyth5im8VQli0T
K7qSphme3cq6GxvTBUnYtMRhxu9oUeFPpxVTjCGK4pB1FZ7iJd4PqH9yMheFnT1ydL4YzaqZ6JNG
NQNuCvw9Rhq5MAxz501ESdVWsJ06MnXsVv/MAqLmkDWNasW+jc2URIcVffnFsPGa4v3YWBk96fBz
WJACiSZ6hULSW09SERGAFXtU8gsA3pWEORhrYFcbtnFbgRT2zBSTRJZ622oQO4HIa6mj3NnoWhlD
EmyGB3i05mYgI2dNlWxuCQbVV1WZd7vIxzQsgkbcD2OBKknPjpMLSttJYRNNmVHfMlXfTPOy4XKX
HwPibHvjnZ6NGlch6a7rcvpoAlE+p1MD8yYCcRSBe6Phbaq9Lwd1r7UBecaep2+YKyLolN79gLp4
77JIXORlxgFqhYrmgTSQ+whz5fEJMB1lt8LGLxaAnc6BsaD08ah4sPtvXDR+6FrQK1mM0ehM4OUF
bhdddQXgh9rv7i8/muEwDLV+F+E883imqLS+lI7lssby+nslKrr9ZFBo0fQ1CcP2YIZ9eBPO7ss+
3ViFZ3KuStydUtN8mBCu4QcKBKF1wk0NWVR2x3KSzAiaFv6Lemc1lno3GOFmTKbuRm/NuzKrngM9
dfmnkV41HOZrLLwYmXWj3ztGbHHWwEBV5cZAAGFVrFMXjJWorStiUbZdnjVHhN9P1DvxJqKNSN9v
wHKY4dxR0WNaRA7Vf1+RwzOwF/T3CD2IJ+96ckIdl9KpoCzEIFXajjhLcxTnDIMzSQMT/GhttDmS
I7mki53Q9lfL0A+MkzDEbdl1TJdsf1jTriJRXHsPb8Y+W41zGtBd7aaphPCZQjzGKVFgyAQtjRgv
WKMP/zomMFKBVd01tOcDr0kf7P44TvAwZGBzXonfE33enzx3LM6RZry7qG7Kiq4kGT4kpVa7zubl
f68sNmbHwHf5XcJxUF0pS+LmMGzdfG21mDozckNlFTuyueJd3zH0Jl9HIy5XPTiIFu+GtK5W1TRu
5CzuGOwmfOMtmD+5PXgPnFB1QxoAD3XrlZzd9YKmjRD077BsLx2vNa+VzxlA67FUcyH7mJjU5wgC
ig10x+AKx+jSJRpgqRV5t6wxB6OM84PjLDbVOyO97hz/vmG4vGe5ql/NKtBLN+r3G+4SHPhqwzlK
13FPoMMXqN5/VLzjZkisKB/YcG5jrxNpOHu/864MCwYZ4gWxlZ2Tr4bO2Hf2GGxZNsUfJ2tniPhz
2I8nrxbu07AuyG/5bJv6Y04zh+aP/IpARcIGriiB6cbc1LkkIAfy7+GN9/+TuYGt7pq4CBwXd5+8
CM6/MxGMOFDBh9o5p7o55Uzg8w0xvnJmqhiyjfoeVUZG3m5NtFKiPnR2yOlBnKPGBSwE+G+Nth8O
yGcZR9Vusp0P7twBKaPiI0feTTQUxXYo8n5Zp4HcNpG4Eg1U4cuH+L8F7H4svv7n309UedkqrJsq
fG6+d3M5jvVbB9jqa/LUP1Vff/6bvwxgWLmEa+Eks/FtuKju/o7cVfIP5Shb4lt+5f+y3D8cC0MY
U05BN9oy+KM6b5vgP/+2nD8EFikKPVtCAjAJ433l9/qd/0uo1z4n6OI2shahczrmhPz6rBRHXRAZ
k1vuOtaVK2deKBpdOau3Dv2MQUVjW9N7HcMFOrR5iax1qFrpxeyMrh9WKbSEhV+XEXPY1F9GqBTG
CBxlzhh1NcaqPEIrShYbHTPtuqgb/9hlhBqxoFkU9DZXfW42UJUq1pTBqa1BQ2v+J8cm/aORjb2s
bbslpNYHpYMbfWWUwRN2IPRGagb2j+k+JCEqtIU8xvYqo+W3kJMzUx7yudE1bUUtow00zwiXNf2N
rP4gBnmVF3ws6s6qTT4JDYuAJ9rtgIRqNY7ElbmBehwt3Yf0413hN8bQCaxlXZm6WnsV7tPJmwE6
cuulUt7lUXLU/apfaK2kkPSC6WiPPjHbYouhtDxXhvTwxbgUNMPeafVpx0ys3Ig6vsHK8Mn2EuPO
CcFnxM4J7l91SKeRud9435IVtdAAEzHygojNCBpySqTUcihJPpp8/eOEPdrJckYlprzre7NYDyKO
7zxffQyLTZWcrQpPbt/UwboSxtcpU/0yUghVE9OgIewuh5H8C0o3HU1x+KmF58R8HtBbNTcvjGHJ
KgroUU9NQFJumqawJpsN+9BL3Oc5pjF6nFXU3KFftRa2wXe/0U0aq6aPEnEAry6JGQpsqiPH/yI1
tEmZlwLDD8zbqoNLGONGcN0YfVsbkOrV5YvNNTOAqypGcoib+WUUxHmow9TR0sOzkZ7bMGKwA5DO
g/elapwudTUeZRFSkEXlF2PGachypG9u28VSRulNwAvZ1qAvIB6em7yEH2iat0QUL0ZLkfjRng3P
zeAYZsjrm3AZerpDYdssB4S2rJGzbjH69Z7Yr1vTSU/5CMND/1zNWpcS2R1tGcCxBB5EEV8KxLxP
ru3tx8K+Ij5uyuN9YiFrG+NPtBMxAOb5XcuASDlZ8hh33hKbWNqQd2UFwYog4mqVKm3X6oiRwzmc
ybv22/J6sFgNKrRYsccnZ4a6sCWgAgSKiyI1jE3a4dgEGISYTPdREiU7y9co5AChgsQrIFkgqU45
xhcFYqW878XGLtWuLcDju1o/7IHprPw5HxUrRra1smQehoKQLADWh5F/DxBroGeMlJZK8iVy3sF6
Ota9U65z1yABTTs0PoVMWymbcFKG8nV/jSfthGSL8XNxR6HXvAMRD6YHxgyMlkerSNZDH74YVNop
NL6klzvPmZikS9ahte3uovEOg0O9TgaDCSyL9xaoUkIkYBJ7y3zAqdgkBeoQt8i58EUnmFtq7VsI
eqJUz+ZhLjomLAN1zKkmrlAIF5+rRHo38go6JA1qS7tSnHQ2xXxuA0GuLXLPj1ae8X7sh3zj6927
NFTQRx2abCpCmYfbbAHfOrNoB1fVyrNzwmhwbK57u7wtx2Q4WROSVBS2xGc0o78OrIxVY1gIpnjk
7yH4IQ4qeeeUmC3TkA5mPNYbL7ZY3LcNwvxAv3a7yd3gaOjLNmfUH9zlQTlBCc7uLsOhqElfyAM1
KHIAEI+B8azCg5ZC0ujvvDradaOFBgqNnYbGwbhRBGmumPxcdeOtaUXHZg7FsqwAYQrJjo6nPxOn
Rx1tguc2s7vQZ07dmQLPX+vZR5sEyWM011WZDYfHSf0NChlyh0FZHHH8pZueN2DN8qQLaQt2crxu
tOkL7Ggmb+PGGofHyICEZBvA/TrpbC2/aXZji/lpYDCLJaJb5dghOCtV6G5N6e+L1kcS8FjNJ37T
GNqjbgzFOk/wHKTwbXdTHh4F2Mll7DEjZm+JTzIhq9cfg33idNscpfq2dfqBkw7n0dENGSKBLaP5
gtYmteoXeAwz+W7SjvVILluY1HLrd+aNRrruMevCYsnaluxHemDHIGn1ZRzxcpqtIgY101UTGdlO
q/KzNYz6EbK7XLEpmPPi/AtKNz6pzHrvtlO0xZ3mHml5FztMr+c8ghgZZSPZf5WwqQAFIZXzu6jm
H5db5fQS4OE6XH5BMTzs2NG+vcuMLFICJhkIM2RNp8I8dGMpiWK43CxDe09OhZwnWIjo7nMdFiFr
3t1oQIquhHk7WBDoAfZ3QYwqGJfR4XIrQ7uGMhVZYxNJfZVP3UtK3OYGPW0J4OFDl3CvZyfbpCQt
rTIFEsZR3AAqIn3Lnc7JTJVn4pftjQRDSauGbc+Iuhx065vv9f8F6BsF6Ozz/269sXpqnv71FXpV
M149pVSufxWt/8pf/rXMkzb9HD59X4x++/u/ilH7D5f6yHXIIrdMB0PIP8Wo+sMwlONSbVrf6tG/
aQSUnK4LdMBxLaz5wKlZNv5TjTq6i3ATdoBUKADs/6UanV/+hyWyy/KIsSySEiEtG7vkjyu90ciI
ARgHfae5NLjoBvkvcoLKh3SbY9ZIOd9TEUQMlzzjKwkoEFjvyGBa6NMXBt04srx1iO7MxyzQ9zd9
Aa+I2ekHQ5SEn958t5lvvq0/v0cnkE70i3cLwRGbC5vHdI1XhvqcBWvhOD7vdtAPc+seXF5xo886
VE98AD97Iqt2DatpIVFQpvo7RYBnMV2NTrcrteaziSwDzyUANchbPakNOLfJhdr0SHxHQZ5dj2QR
2W1LreNeK+trjV0mHlJaGtc8TckpEYbv0s+Km/npRjtF08h9PCKu+o0o8+f5MR2456aIqPPoo0io
Oq4HPwUtEi/V+NQQ1smZETLcNT9kfsqyMLbzO3CKfjM/VS9RPjr4IYpnwbP/9aZKYvLm9zS/wcsb
LvtNrsu1DTZ0fkzI0/nliLAacUrBY3MNYx+miZDqhdslt+veQ+kgeOl4Q1t5HTr69fyYIMW3JqGw
zLoW+qZZSieZP5kfCtzIi8wlwiLAMdciHvZmm6Ln47+qXc9/LUhb1FPvk13PXTqeI8R8h2Se+AQm
u/xtyRrFH7dMJlZ96gLchq0YHduu3gmr28yPiMP+tuTReTOiXedle/IZTSA9ftwuLQFQ5yhQlvMX
JPCePV7j8r548dJAL/znR51fr6bVjNxr2+iLMuuQNGm0gYPL/4cdxWQd0Z0Gqn75ADyPIETL00IG
7fggeeH5xefPILRoXaJsmW/PmxBe6Wb+tzpPFyTkRfE9UE1EbdmjwPCIyL1emIlQbC99SwLAohUc
GmDObW53+U1k3nvk4+ngH/TmELqk/chmPf86P7hGDI39azfq5B7Ski+ZJoio27T48No2O873eyRB
dJ23iqZPcAS38/PWcbcJ6b/GPN38FPhtlki3FkQWLud3ZbPy+OtPHZO5NE4k0obWIUBoj9vzv5Xz
0wKtnIs32FQibJBpNHfoCDYpfz6/g/nP+mRjux8NAkRi20PQOm46l9In6vKnNDLIM7OWqK3nDAd2
/xNrraVuBasnWJKUxfG7QfPuXR8lDKSoT+g/1gnqBHckXiBNHvvCJrlmjvFAa+XXiouwOpcVqbgU
2E0UL1VgXvIVVhmp54xytn3TQBN3HFIaPpg16ala6MHwiZyRz9Q/Z8JfpVCA8YRxwGDMv0kMCxSQ
z37Wrq2+uWXmvCyAibX5xBa0rjmJ+f9v4ny7FL5xDTUM6p3vzu4/XUQ32E7DLz9cN//8mz8vnI7+
B10YB5owGvgLqaf/Wjf/+bfmqD+4ktrAODAxcSWc+T5/Qnws4w9dt+iq0FS0dQlB5O/Lpin+wMzL
ddgB8GObtiv/p8vm3AD9vkHKriwFARRSUkjS3X1FT2Gmqk9ACdqdhD+7KuHAX2tRHh3rorxuqN9X
cApI2E21mCGEzhFEm3eZE64UFTeimIKj2QIcnO2SiFr6pZJVdppXmCVs9IXbZvW+MbpzLYmlqvSs
RNzyZnecbfH9R2BkIhwKEvpZNMlt03x1LS1LYFzdNEDC4qtiaRtu0O6jwCaTZZGZZkfClrloXfVF
4dF+oy3+ujP/7cVdR+qwfgRfyasXR5XRGdTxzbYqA7pF+bZMSACvxmBNo6RftJ5/XdhcfGJyRzwL
4/Z3+9ovKolfvj5fG6Gsin1MvG7LwzxAHiFEs02d+sYSfYzLwaCfm2G/Ur5Gxvu+DOmIcD1FWwrl
4o3Xf7X/XD4/ACiszxa7pXyNXxpAXcYJSh0yBqA8RFX3zq+4pFujNCi4AvwUVsOqzAmf8foxfCV+
my7M1tHX6P1rSAZkfvz+Lf36HbFAmg8uw5WvBhXNEOBoLppmq+Usk4xoCNYZVdzp96/yGjvEB5eg
5kxFVYuzkF4se+V3nfmaeIma5jvNv8mgXQmDfl0NdvRYeP0ythv/gPHPu5rqfOmYHWJUsJM3qmJc
Bh3XPBUWYYTJMOuHQ+Fsf//e5n3uu2P68taotnWk5ia7pJi30HdvTaL4tQIDKHJdflEeOHVbC56F
5S5Ik74PUd4hPY+KN/aEnze7NE3TNSVyf5JjXjeDvSCOesfK2y1rVcmKGSl6obv5+vcf7VXdfPlo
JgWzy1SHaCJr/vfvPpru1GZkxDEfjeB7Ihj5GPgOay7ERvnGfvSrrfj9S736gm2BUxRlT7t1RpRg
bdKtGOl/gTBeLCzFcH2kIgiD8fz7D2i9aqpfPiEsM5t8BJuok9cn5DGIbYc2W7MFL0ZwoNZkOzfV
EYirdMOCHQaue03MQHsuiv6+IXByPZbdjlMDNEtNxbAbpbXuI22r9ba5w3/m8b7NzWUq6bToowFC
nkpJV7ND37ymWHypfGvaap559sahm0WxL7VBdt8Y31ROPi79GAmMQS7JCQyH39warfZJlDLcvfHJ
5w36areFNa10g7GGMn/abR3Ao2becOAmZoMGewhvib2xFoHPp9KC7raZ67u+09aqc+/rBJkH0vib
PoOqMAwoLu3sjjDckpITnUNLaFjh5P3KGqN65YeUYx07i9l1RMRVtMMTmV85atoV9F5KoqMILrVO
LC6j81A/hyldHN/p9Z33YbRxjphRe9LM6P3vP7Jh/HztkpbOtWs+WYHTu8wvv9ufIzex40kyLc9L
haifDMO+jL4O+ZizunmYAJguJ1Jwl/CAhl02sjk0+TISxaA34aYAfHvy8y+EBGgnXf9ohna+qgrj
Y+BNxjq0cMS6iBLsVtJwb+wNeix17yKUdvXPqG6Ch3RokBAprpNaSX6rydkMb8EIZF3XoVEglXZr
5N4a/yai9HbA8efmBaaekxGDzsvGcuEAeDUbnT6fXIrhGE2+C0FKmYuwL0nP6W79on9wumM8kFaY
py3Ra+KOpTzuuOSuiqTcubaGTDcDGtM5tGdpNYHCWVaYXzeTKqxVbiIIII/rEUuGg1XVaYYNg5oH
KyKaQnXXzCkWSUiHHD/IM0aEgpFzNq4Nv0zZdgh14oPp3EDesFNt1xXtvdAZtvQazOw+PMa1SDdD
8VCGONtJt7YWOd4umEJIVMmmXYyyMvE0AuTJlQse9Dmo5DO4vRsJ2SyvZ9mu/MTQHiiw+KDSAOea
O+xTRnoLT1n2okF2TghE+2D7YGEjSfM5Txl5cL4CeQRcIgnGN/aqn09cwNOoWjkVM/H+CYiHrku2
kjXFthXNpkiHrdPhuDDCAawMAysya5YeAsk3zv+/fFXJVRcaJN0c91Uh6VbsHYiPuOzqj7XV37Z5
8tJW9tUwaQ+ViN/Hrv3hjaPnlSqCU6XDmNNRhmvMQDvzVcun9t0u05KW2kt0zSKLU85t0V01G8Cq
J6m6ae3qR71hBVrI6Y0Wzs8HriMdcy7PXeh+1mthgd8yk+m7nI+r8g9FZZIgALEZZJm2KRrzQLdZ
aV+0nuCwNz609dNZkhdGD0Cda4HefI07THVPo73LdhatukLp362tNCU+1R+HfZyFTylrBpzlDYtT
srFrTp4LpjJPdvcYSZabb7ybn6/6vBt0ITAFlaEoiX68Hsckkhh24daMQKmC9Pm04Rfx2iU4ZwGH
mCOzr4kgUnoHXAz9uufBMYKIjQvwPrcxmpJhs/r9ezJ/9dVQDzMcIKfMYDz+43sqyxxAN6KqrUkf
E+imti5sYaA47R4Lf3zp6h4oZJkT42GbpFJ5yfvUyhGoEQ1ek0kVQ5lb7GrRoOTVaJpB2oUfz0CP
73XV6P69EZnnBgzWFaVItx16Gi1eeiZF6iUQ3rBG+ey9sZkvZc2Pl0ZHukrNK0KcDj+xJH2haZoX
WPVWwVvaZit6b1cGESfrrGu5KKPrXnZRWC47Cx9xlAyEDNc0LhM5H/gpq7Vat59IKSiAnmRzmNUK
GXyzsl24TICjV6pPko1Olsoq9j1r3wrnXjdzhmI2HPNBoMit3JOL/HIncz6wL/a+xWV1SJKdzzbC
cpS+UX2JV3qjy8HNypgOqULIwAr6x28RWrWbjphJtl1cL5sg2AWEsKpAG3dTaZyQnC6xqoh90GP5
azMgj3nwEoXkZgcU/F0rtB3lOe0Sb7DJG0LkyLbB2toRINRH+Yd0KNtFNC9mm8DeNMlnzekfqiBx
Dgm6Qex1c/2D4yoljWphyi5eSBP8jt3FB8cn0Yz4own6zfg01alk1iuQIXg1OSF6fdfn9pff79OX
qu+nHeC7rfHqOOubpBd+PtZbvzVixrQjBtrJQLtMTsCqiB3UTB6X0R6luW10EdKr2lwqJR+6qLn+
/Xt5TRH985txuEhzFjKgwv74zTh4+PpRwpNwU9Vte+GMR2HG7/Hhru3SGE9ELqhlEWKCrGYuu54Y
1+mQx9fKLfauSNDf4dfycnQQsnAblqrjUbkpkooJET82aotRF6GPSLAkgKBFWOZPjdECLvAZIXmo
AQGviXue9r5yWuj/yoO8htoQ1SAIpdQJXxLCD5YezNmGqe1GpvaHtJDIt11w3NbkDdsYqwEyjX0A
oZcSBsWt1B10c25Lh1p/bwnvCdvOA3BJru2Fu1ZN+b5t6qVVBuEpLOkOVv4Xx4iSN/RePy9v6BPp
BiodW9o6LY0fNy2qHTXPJuutI+In32vQ103MKPKJmv733+IvTpIICfGSsFDmWfX5cv5d4VknsZ0h
3Ky3hZ+9QOdcEp+x49R54/QBUwJMPlkqSLLNxP3vX/gXJS+fEbaR6Qp6qFCFf3xlQhDbQnmS03Mm
120XAZl3BrGPm/rZhCy8mBxvpcyWgDmgXwvpw4/B/U45RV0P2wfRsXK+CNmGW8CM9hJmUETi1saz
jbd4ub8oaWw4zrayAPfThXu1jRo/LE0v0msUx/AD+vKY19ETnOubQZNkjIYv9cwf+/3muRQtr450
On6my4SN1hxCrR83j9tp9YCat94aXXulWyRqwWJRCnStrU6+45G9aZN/ornWji7DO/Cee7POulXv
Erto5eJmwBO7woPdbSqPQnMKx/vQgKqnvVUC/bxe44uUXDoV34vQX5dfYdt0Mug4J/VODuG6UPgL
YoXlUSceTAbRy++3zC/3WJZIwL5pt9Hp+3HD2C7JTGk71IhM8AuaZyF4VTOzrzg5ww1j/0X8PhA9
8tYO+/OK3GFQRzENy5mP+5qaHNWGnxuiqLdIxN/3o7g1FKtDL1DQGIbqmuUKEgLWn/EQQLbz4XNG
sl4FncY63PPTpZPW9tLSu43uxIcJ8/cbl8pftKJ4g4rFo87B7MjXZ41+bOUU1DFHlCaeOKsgOxJN
tImL+sy68StBrA3DQocsY9ZrarwrGCh4YirWqmLeyFnsxRrZhL//usSvvi8qZL4pVreOeL0jQ5Pw
TCvT8Uy2Pmr+FJEFMol9Uk8wGEeK17oBHRkx/dn45PEg2iId0KSJ2EZOejOm28yU4Z01DF/bKOhx
evoQhmtCCLOjq1nTsXSCq4kzzal0y3ZlezLbEnKkX2VcF9zIODdA4Qk3DdzzVHCZyBDXc26HbRzY
bve+Ls9ZwQohHOjw7OumeUoG+QGsMOAEK1KYavwv6MTXcUe4/MVEmUCiwW8+FSe0O3VJDfD7DfaL
7YXI1wZhritq6ddS30BzwlFmdrntfLm0ANasWzF1a8CVwTJvJSHB7a2tVS9R/2YT+xe1lstVR7m6
QtyNPvPHQyuMDNr9lSq3IHwVhJ9W7EIN3o1Jfi9QVtvY9xVm1i7tDwkx4UvLKgHTMu/6n7cAaylJ
nsE8jfjpylDMzKfCESV8w/G6EhiLyxibcNhnOUMz42lwMuOK9I1TJMz6jd31F410JKwW3VwWMYpe
/quq5r+EnVlv20ibRn8RAe7LrRZqly3H+w0ROw53slgki8uvn0M1ZhrzYYC5EWSlO3Eii6x3ec4x
Zza46p4/vPMmh4h7sjP9+isTcXwu48WppYFEjWf4jSom09Mk/8+n+P+4ygQ6LT/bNVzDxnb+v98D
TkpVFyROsyv6mfAVidOIPGHbQnQtzQ1Bmf/vb0wp9H/Ukpwp9SDwAo9l5f+sJX3MdD1CQf5MVQZf
NRDo9SA693GkaROmHTz4ilybMTbBs+b4Oj+G0R8L4u7JAz+7i8coeAQCU2V6su3LCYLDwqvKByt+
7M0OK1cDUhpR1rojK8oypqW9+FG7FpMkyaq3+VnLR++1pcXE9oX4ZSbFWzupae21MvvdjQFLYG1x
awt2NyyrdrgD6pS91Zi+VKTht6koYyB7o/WW2/aXchNnO5gjukVqoktsLL+RbUS/c0/bZWptmLr+
RDdHw5bMMdIbnNc0yDMSl310idKCaX1ta4+OruSNyH2xgrBxY7DRvHR/yST3q3RU7ptvvWJygAZB
X18O5gqs2LNHBXGrB0eDxBIBgy4ram4/iYKnzAumVRxPp6TH+Mlu7mtbGSTyJit4Z+WOfUm0nquO
KONDFRSvnGT6g8zi+TqaOpupPZKrLvikCMovwhizMywofcUdsnolLfSsA1fYlANLf4HRLdgVVrqm
bvxt1w5UPo7khLu0FIpuAdZ46utfWep9m4mYv/XcuFV+8dGVKW5A004vk9enDKW7P2LC8ZfASp5Z
Oq77bcl+LPVeoY6sQVCBdcUsN2kup1VmlKO7TRU26sJq4UAJTvV98dZpWY/tk6/uL3nJ7LP1bJcb
S/fSK3f29NqR2T6SWTveXzJ84Ryxnu3u4EtANsO51m11vj+7vxaxFNgqGe3gboRZbjlnWo/u+f7s
34ehjBn9D/TkfEcQRmdrl43EOr1Ew5ReYhvGIda4ZhtH2A2Rj2uAnhf6YePJz9GtqV6Q4hKCXoA2
y7O5LIttUZj6Cs3W/KDVcn7oEf3VoMzurzD5m9BYZ3jWoCrU0sWYFzmP/z40ZIJTzipXr2wT0pH5
uGil8n07kSH1TGG/jMin9p1XsgOAXxjbJKk4YGD+kXXX14l3IEw8L2a/AK+JjdLRmCrjDf1yfWoT
ahmNY7IuhPbUCUN7Guvmpgp2lSGhaY+k09dzkILYGDVr48Tk1uIkb45J24LaX74sOeJfprkArDoe
pNJKbTV6+fDIMUFi+9JY7Ev7RwSpnp6dzDaJbk0B2oWdFEK3ooGa0iADz3Q3u9m1ym40mBT0F7Ym
58ml/e7iV7L0VJ2iWSBoW6SNxQQiQhDX2naVGb26GSCiyu5KzlZs5rvj/DrZBi2MWM2XSovmV5ZA
jpptBLdSl/K1/CyWF21QGoexr/gwCG9HmqV5iUlk/XK7agVdsXlpJkx7bc6eq4Aos3XrJVFASfzg
tqkFvIZnHF0Hag0wQm0KPazjjJRNljx7zeyFXpN/WoXvHD2/c4+grVx+vtkk6qL6yhJIDLa6kzvH
SDYlf5eXpUfJugqA08SJVZhVlvFLLysivOqRLWp4VDN/7UBFwYtKKnejA9neWTl/MJFnEALGIC6A
wOfTKIAIm3Achjxmeh7d0Ez3n/Fov6t+OBlzRQJvMK1r3fJzUpv+uNFgnF7aoYYOKJI/iUuW0rRj
VvpRAYR17JRb1bL/lkEu/zWX/Q3LhvtRZiBKWyXGA5iy9p0MseOwOGul9tYSGo3jKlMkFBr/o0+O
jTm5n8x/xxCyTrdvtTh/d1wG7cvrLjJCSDXdDImGy6rl1+2Ly1Lo2pQmQHjoANBwstdqSj+5kBSf
Ffvohch/ZWYtH4kQuq8JQsM4LV/Hfuhvlp9ekulV2I3x7MugfiD48BLDaX9x0jm/Zp32ff8KLDHc
j7ZATr7IDYdK492g93rjJrPyYjf6FSwPU2eTRkhm+1QwAl2IlnJvVX0H6zgo98I0ppcAeOgmBZrB
vK2eXgobjT2Q069xYNenqbP2F1oO4xLY6ZNkYetXtzwYI/2DsfZNBK45Lkjl0HauguE4VHhekV5n
vzKYkb/SSmzcQf8MkKfsGh9Wz+AG7yzKwyeGD9UczZyfEdvbG3GefrU/vNHDXmkDxPzBt1EgeNTj
zkayZnxlLFeuqjH3d37TMaYYZLPlgueeHc0XW6dLkw388wnHQjM93J9hCCRMk6PZmDXoF6PFPG8k
OjKWInlwi9egYTmyVE5Aayw2T7qCiS5Y+Fp5eMI2d/Kvu+xNBk0w74Op9E4W/bVcJFcPisApNnJx
sgULiC3B4N2AxbHPcbAyom1vZkouwBpt79SAEDqVi/q19VCM3W92tc2vJtlAoR/p8/X+AKPo1ciD
Jekt47MdAG6MDfNgR9HvOe1ObtKV26z5qTX17Ua4jwr6bPwF8KS0hx6XRkhFHSBCGrepTVSI7Hm8
yHgz2Ebl0ZzmvaSMWDk2ECMVIF4Sf9I8f8rziFRHMYXxnP6g5tmBc4bUO9hbQvd8F5z71Nhua8/f
Qyhh+Bpht0jat47UUmTKP5kCeoMLWYE47OwPlbpPujYVG9pfN47zm2pkJcXLzQWQAKur4QyplfbZ
77s3c+oeZ0Q0tEMeCi9e7rpMliKbTRKPrc/8Db3s3p6db9NMdnab7kbzGKmAy5r2l1XzK5GCP3M3
kq6wCBfHEYdWDymHZOF81DuxZhS6MBhqUOr9LIkfN0eKoexo1PMrPOBHDIrzxijEIZfzwZqKmwKo
31MykY04jJkN4Hk0QquCeppi51ELZ82FI8rI0Zt+qDhvwmK+Cl/BXpfCpgNZkmOvWo6sDn8tUXFW
1vMTxrrh7IqXPEf94GbOU2br87pvbVBNGMA3FoahbVTqmzb1v32jaLB+EPSZi+5WBdETPNkGfeWE
JTzjZKLp5dJk9NYkk/h4+g9F1iPrmIduXQUooNrqWFoujogKJ8g4/k5nN3Tq2djoEhVIZhmfldCv
tErIsPo7fFobb6b2DNr5T4KFk+GfeegUP1/ck8AwaHOxklL64aQ1FzPXM6hH2LoaYT3qaL5WrVNk
ayB768J8NxE8TAT+t8rhRzUvC7E186xlhbS5Dp6GPmA0JAv1Cl6SpkjN1ObV0agjKilSlkFNFv5d
Lgm296N1itC4b/3VKtiZuA8twHHBFfTdTUdnte7Zgl5Frru1TQ3eddXF+zyCuEHjX1/HScOOZooU
EG46N+H5Agd8wX8l6Xq24l0z1GfTAM04g+FxKudIJ/AvDgliJqAd+vLHz7K/Vlvnq2GGQd9zskDr
RNy05D22VfvqKuuzMQQLBsAznCf7IdUYRsfQoNyBWN+os3uamkgbfKGzwOBoa5F1p8AP67wVSAgQ
XasoDmfT/c0WB47txslD6RJKb3rFbddwN0Y2wCWcurOVwa7N9PHdMTRt5w3DA8hDOGhMPldGM0Bx
474EBPFQmqmEjlDAb9XnQ9v03xU3wAwCwq2b5IPKFtlLmnibqhGkIYZpPN2ftSksgTjogblz6xml
vRsAsp3EaNWn1KPMpc8IJha8vG9rrIIkp6BqalDqntwClqw2tU7PGPziRpWxPPl9LNkyIMO/rkG5
re8v9pnVnEQXn61x8HfMboD1aJKOotCbjR7kzcmkvlkABsLc9Xp/8ZY/sLEncfJcj6unMWJnkP6K
7BKN8dqGXLb8LZJyrELLy74ZDaQnYAjpyaV2h/jQ4uYiJsflKobPpOftyWHtlfW+Ze1DggVXKTaS
PN+bMRFFoKlfKhZIhuK8WZUKUwZsOXHKM4YL7MU6TFG0/pQsjpd6cnYJw3YSYsOhxHbFEGj5DygC
j750iQi5rbbxg34PeQ0CxhDpa8szW6RxPDAXDL3WBB+rISNoy/QgO2fxo5VFtS4S5v+N9KtT6mhv
Ek9K2C5f3V+iBD+nlZdtZ1meUrALp5mdWEwZ86fvcFiyehbLaESJbe9iI0db3KEiXP6Vm7atN+BR
K6hkhE3AFW881EmHzOfGn+gFvhFZnPLlmTEAvHCSjrXs/t3Hmww7ghzr/QHNbhfalfFaFTGbz9JB
DLT8IlBkLpX3p4OTbWnTefummuLTlOcJ6i+eBckMBdmlCiI+19pYq1Ohdp5s7Jp3owE33o7hP19q
Cd4afqT6tW05M5sUVHk+KxFAlE/3hwnI42ms34o6Lv952e9sH/pEJjfDLIoq7GyrpdaIWADswefK
Jv8yKEyBeADZtXpVcB1XVysPxmPitZcm3fnVgoiv9IGJJ/c1w+PHp+gsbW/wjpMTTBFWU8FtzYF4
11xo4Ll0Hw2NxsMo8lUW6CJsNBiQgZ+zsNF6MoyTn9k3IriEwZK7k9D1q0PmNnroRA7FteUfJ2iC
6yH3wb0ye9AaatUi17+HXhvWRseFddKDP5MJS9RPxm0Otn0YOsghgZGgMV2gVn5J15t6hKdzatft
6U78de+vsp9NZEItAKz7qzgpqqPTGBksD1oV2oRvQNeT/f11K6kMPhRtWh11t/dJ1d1fvj/cf/v7
MwDb9joLyETcv/znz/nn8f6/1ppRrReu2/qfF+//lbh/u/en/3xN0nFD3I1k4P98b+P9m7//8j/f
iTMVb445e/98S//+hwlZge042m+1qVLO3Ms3nGvOvnVGbtMxyKZqgTfdnxXLs3+/vD+7v/Yf/x2r
HNAN++rl/vr9YYiluezO/vdv5cWtEyLAxeHIS0Cl560s66+2qyiV/YiEaACs+v7lvw/zQoat54Z3
+/6Ua3p/tIPR2QBKP9YGZ/GkadGdQD7c4Cw7K12zL+xQuhsxO22Yd6ADx9KINmL0/JW+zALHhZnI
ctzfMYO8M8aGs05L95sbEeEyLs67XCY406p548W99dhNRhsWUTVeXJ9KHD4bSWSaM7IlUmEDw4MZ
BgA/H34wu8EjTUrGp/5M/54EHNPeVP9ClZY+oCfCfShQzH9wYks2kgv5qilnj/gomGDd5trj5sVP
O3ZX6Zg3FlZY+xyxhEdosms69ivNnbVQn73PwHuEsBHWY/MVjZCIo4n4BtgPqv+oeykySrqeRHgG
yoHoZ3pI5Ozu9MD5VXUsF1UzJgJpIsewwjRQ06olQQzJ3dxZRncuZNGtfTLAa7jWG8uNiK/akK0G
hsBpHWykIsyoPCLzJWTx9BdC7ltqR+SlLIvzU/xo1eOjmdV/O9vZonUH1z+lP0oZ0S7pKDx8q9uo
1j5mMxwlJ2OKMLJhQWFHs4geCx0xyQkJXLtEH27UtX8uLfEx9g+9Xj1FeTPsZEwAi2Zk8Oip+ktV
WbLN/eaPiPtnrWsmUE2DWKfVeIqzhChGqJXS451d1hJ7e0MuRW7LButXXQWnWLKbkHI2MqqB5LP5
41ZQXxP1krC+9RSDFFrhJz1r7KecwAdPqmYbydLPQdCJLchxAtt9nW50GOIbSHwGt+drJv7UNuSY
lhI4NByEBTnmafDxBDyUrrxdEEvSpESFkT3Ua6Ml6tjKnLaWkV81Tcb7Npp/2HHMrxg96qMt/VOp
SPZOoGlvFotnaQnutgDq5tk9nMSs57RD3OqCEmbvKFs/4DAh1lW+anwLJ4fWB1FPKIt25I/bGcBs
WHtZtG+BQFLdIriUZr2LPVM9pCBye458lcZYXvSYfqrRkxvFeJOF9IaJYulRENbU7rTAyq2kO8Av
pM8UNNMuZUy0ypjLniIFSDkPOJlwNmDV4ORK90XBhCWjDoOzYMVFR7BWoh5bpGcpGstD6VbiTFyZ
O1EpOAfntGwj9rvnxbpmz8kHGXTu8LOVbqxMynNHf6hd7OF26cu1cGK20wf/fTREcfS/8rqXD020
yyKZrWfHvELr45I/aukeTOBVB3W4Vo7BpT+BNYlSoQxdpw127L4GmyS3P4cCK19rg7hMUs77hMwg
R3P8NdI3a2S5NK16HHE1hRNyeggGcQV6HsirphUt3Y9UYC2CIzBP1bSrRf/omDC8En4T2DbZoe9h
Iut40nFK+NupqqkgffNamIyFcx3BQQyAYx3VXJgL/feyAyaw72Qa/zrUdXT0i/kvOPLfWp1+aLX4
i8LFPvYGITpO8u6udFnXIpwbxk5Q8jHi/w/GztyS/PlO0igcKyR2HLnrTZIG3iUZwO8VVooivGKd
E8E9i9EB5pUW2bJgYZtbpx2FthynvazreZd1KSRcc/iTQu+7cQVkEUYBBJDN2EOuzRosAAqf0Vy6
B41qzmDj+1RSu8dug+pScQCzdPPV1sooLMm1HAB2gGuftWA/KWynfYYOIchAKI3Wn8i51OLaZgvu
VTkY5KGKP8JNCy4J9vFydjibSZxN90/RYDXDoRkN0EKSIi5QJTNKMNfWxFomB+VLszwAokiwm3lV
5x07L7B3WiPP7SIK/efB5NrYWcHfqEk4YDGEQDaHGI96k17qzmuSc12xpoLra+0xDvQYAdIcBMbg
DHl/almcP1FQgv71mV+UcQSyz8Idw6cehDGnSXPnyPgQAP9cm2nJPoIGxh/58BZt896dKrDsaXMA
DS9XY/XbNjIDSINIGZMn5ua1xY4WEklnLDyinEj8JMTfFbPmytVagwhPi2jY23r/e6rgSHuR4vcq
1xqQ1y33FXPLq1tfpGIrejNe+22A+9TrilNq5TVAqDR007j9Hkr1berjYq/grqHDGZVjZXBOnH5q
XIGTa+2mhUy+gAlGqYkzW847xQn20TBjOAi4unpWNzEaYWXgHvSO48gOs7R6m7vskkQMNeIBeyuz
HI0fN4IeZV/vY7peIZtXcnpuocIBH0C1yLj5g2ajs+Zwy+6OWSFHmE2mOYE8VfkukCDdOnNBqvDJ
DPg9LS6PDw3/fFPywDF1CAVwihVpqGxd5ktAMnuh5U34KAj7ynoIZj9gs9YraKmnAPDFcB3iGs8g
SxZboMLUWH4xIdDT1p7WL+DwUwfABHqM/5BzAowLTSLpFN9pDvA7sFV+GfP2PV/kuhPNl7DuVejQ
NdtyTo6Jg7IYJyfhh01uXBKbKqSO0/VQD/nJY5gOZco2NmgP53CQiqz8aG4nOvVrh+3nhzbg5mKp
JwMiM+xYcIAYWekrAcTeTh9EOsonxQCJRGZlr70KjmlNyyusUTtCsA7PIzviBxXnfwYjFmvQQTYc
i5wBT2F9YYg0d/YAItei17U35BxtO2+xMrfyQF8GpUAv81MrsaF3ECCBPxCX9McvDVn8qemy4DwG
QRwW7FSyjWUybBuDGta/111pBehYI3DI9FH22NjUsNFkPhgBuE3wNXX2eNNT4OQ549V97IAG4mqr
o1hxcYKT3JKPVvSkpFX+EkW8KbLYfGRHofrFbnwe+gBCNkb/IRfit5NlsCaT9IOPW/Pc+T3Heiep
VkH011RZ+Z72qjnpYsEELl+yGQcv0TXzo6Xq8ZAU9BgaLw4H1Il/tbQ4+aLbymDcqMbx3supjZcl
QLokHrXqVI8PUHAQaE4dNQGtJCfKsr1pNsPGM4b5weKfeeVkdnkoSGuuJ36jXaAVSJmTT2dUhwKb
w024SXxlZnrtRlE+pwVyYVfBmPSLv5CI1NrqZRzaJeib7gGKQ3Vuhi8aEu0lz4hpdQWrlUkVHLMS
qKrTW1B00vGgG23Pp0snvqH16pQxzIKREe9KlnqYbXHsnMBjc40cGJJQvFQALveWcLm0c0xx+ME9
6uZ3SvLamRRkjwIgqZ1GFLhR92la9dVduN+OQbswgiNzcNoZp0QVjilhpXyaQ00k7qPKnJ09ESpn
aLtX3fDk2E53BWMK2sE0VCjqySQzz901crwDu3vJztL14Fw0nGGH6l2aCUFempdsVQb7UphfXqdb
hyCzLqNFG8HC+e0Ovdyh6lHHgnnTymoTinjfPqOB+SFaR0PU84Ztns0A3KphV+i1e+iStArjAuDl
3Lv92kN3uY6iqaCfAETSqkNE5NCC5JA9KK66Rmo4yJQcB4M5AE3Qg3ZoYkTZaIzAWDSZtm5qW2t9
aPv9LAvgqAmnm6QwN4UPBxB04MMg3dCiVbVxal0cZO5MKwQer0ljOCeLxMKqNFllTsYyCCtfFuux
hY9rFOW2dWkp12y37ISLcYZBFTRn9h0fAtrjK7Npp43H4M3QWwSLPk762VU0PlTyhJFypbNW3TrB
j2FH6qAsOsOt5ay6CUNUPGQCfojP7cWG2RT73Eb10ta2pg2ZKNemsOwbfbXUn7ghuL9lZsSQwEk/
TVqsB9sPPuMhUhfpbI0kSx7jkbBI0fuck1y95HDh0VERVHdUtHKvs6xtjU11BnDK4jSFX9bmLOQ6
cmel6Y4lTDbO3fEQ5ZL0Z4u4fABVvBnyxyxrvKts3DXLJ+OL3qI9kNqbMTKV8eQtg2Ubatb4PXFW
PFc1hSfNtbOfRfMWPjDaGduK9tJ+i2pgWCSjtU93+BN5lftmZN9iKqNt4IzT2faVf5AVegRWmLmp
58klqUjAGHb1ArK3vSBFN57U8CxykwAEawmXJPPzawnNdU0rHwdwqW5lAvLdK1L3ooqr41PLxT5b
0/BrsGqVbXcDeBv9nQrpXbUUbKlyWF51LbZGfY2fX0F7QTlYLbxyJk20PLQ2wkLpzd6KY2NwDfQb
Y68z3Kx9LOt8L+f5WSQdMrJpnp6kDdp61qg17kl1x35v2tm/3R9o2+2z3PwRNTKQVi88llA9rC7t
RBgonp7nKBsv3A/Uk630Y2ImgO4dk661YkKDrmHlaUF7wSJVUhdocsM2EP+sVnWrLcjEqOYGWsM9
M/a5sKCFsPsMwsFf+D2CrlwkH9HQ904YsLu4tStr2nquXqFFAKBkJe22y/0ZJazCqWrqFmYrep66
phjnOIybGyfZGVM03HL2RgaGlE02IjLp8/GIdQTjkhh+0mZomBnN9vYOfXYoWOs0bTcqaYjVlrCE
+8SMQwPf1GCc8iIWvyp0bA3bUoSWzlNB/sOq0Jk5IoIT4Szi1SRYd1oUn1O/eswTK92D5lk6oNPa
tcQ7w3euIjZC3xFH8MaFnPJg1SDvmY9koVlgX6j6TK5xM9tnw/liF1U7OInwd3BSj+wbyNP9QZND
sBYj/zAQcMtbOdVbOCnGs+ITf8xU25Mi0BXeGP+jiuIfJMb+I3AvViUrcWCZql5NkTVwZKzEds5x
u06D1UONNZkcN258KLsYzGrZxCCx+mbviCGl/U/nbpowS2nJMuNPmT07YZdF7Q5Th9g2qf8+t2B2
gAKsZmuQp9FLBUOR6p1gLKTiJEi3iWZ8TViNgdcVw7GjJt5lBiblzC1v5tzLK3rc8SGK6hMmCHMz
lZYTQlj3dtWQ65tF+cr2UPI2tZrBRbJot6D2sI/4GUehDN20oCOBbf13YP5tPAXbqB7Y63OLj1oj
HzoiS/igry6AuK6bwXYPFNYuV28Cf0NiNawMWDJMyuG5NDJ5ATI2OyWSardzkR9GAQZhj+7ALu9U
uidj/1wtsN0oMK314A2cPTrfhYfQ9Ycsb1hdCfTmChSq9H783mR5s4ngLznTs+0iKuihwPp6y7KC
yRJyWVW8o11H3eGzJ9Cz8MaqTeesUsCyjGvnP67NFm7NcJzqUdTc4wA54PdeM59g8Z0wCOQ0EUYZ
Msy58VhZpyrKu5ylHJbw6GuBYaZfAZtP9tUmT43fTbRtDZOTvsbYrxPBDrffCPOk3gtsHSwaJD1M
bkftimjeK3RiG8id1QqF0uDHTD/FzgU//HfQD+RHILmgJ4xS61EzDHWMGm1f68U2L2hcmSP9Hzfq
L7LUPsZy/I5NeiFlD56imgHsitk2DrU2PczKCy5Cy+XZqDtEy2xmMNBkiNpAjqssM91yv18+utUa
cIwMrfE9Q3g0gKFqOnDfnt1spNs03Oq9GAJkBs2K41Q6Ddt6qMZ9Z5GQdyOTlUtaMpwl2K9DK9fV
THPLOvNXeZa8N/1ihqXHT5HKPo9A+sQW0LUAdovNAxcyemBMHaFhtOyOawjOvIrml+kEHSgg+Ndd
XSGgktCyFfeoY+10f+iH6zvfaoCcWMmwHRiyFXn9mzGZu5tii7aWRrSGU9A2NhN0fa5+Kp28Wo1W
Hz01NJemkXltT3rhpKkuoczrnlAhQBnIY9Yhes3+1VW/PdMuoNsx7+vKyVgQMs6+X+p6jcaa6lJr
PxHvXWspqQWHVjiZ24w2esPJsfTeEg37O1CgatfooIobbCosO4xeyNXwxJs1kmvAxsWah/WgKuNI
/A65oK0DT55YEpdk51YEoex1krTWGVDdfCiH8jHwuvqMu43OTyvl1fM4c7rdeOYiPKMVzYOHIqUP
ktJbS7PGWcHvf+YEJflhxcvmJe3Bwli3scnyM/yErN/JRVtZsk6BAbOpvY1WNvLae/OzwaRs6Uh5
R0zFJUb0eqKm5h9uQOhwSXAY0/I0npt87o5c4Y725OaEbobf/WAaWF6hzbcW7b1ka0dBsjUbjm8x
LpWk6AqmHNWflqJ9N4oqWmv1T5W3yZkVOz/0nOzP4CytLmCS+4zIveMPaE9IEYYY479QjD1E2b1v
SyMbk5VJH4nwb89PNQYDHKlV4qyRigKWr4t2HXcC3puTcZAlWgjGpbK5zpY/zHkpskqOL9GMNEhT
NIt8LaOxIEZo05/0MIDTpfmbNxymTnrH3FgEKk7Gu+M3TEUTPB0E+I/BbP2WXobIWU/gQgoXT1Vt
bM1U9YemynoKdC4lnCORJf41PFnfdNuZ2IbwQQRit9+5MZ9MLwAVZHPdCKg2REBsJLaWG2uJZ6EY
Pjro5ae4m26i8hAvN+JckCxYZ27NhBD3CZ0E1rAGuDVxzXkgLWgGTbn9HRm0aOy8410GtFh7g1q5
zlisgKJaR8fXvgqCxDqZ1pCWI/cDNfmn0eKvZ49ILO0KMmqJ7mITM3J8CKZkb3msdNGhjTd2E1k7
j2FLnqDXK/16NUxGffA1oHEZbb9Q2R/6pPmnZuwCAqxDevDsa02TxcKmBhD+FhuoNwYTKpVmtnyQ
C/lmedFwJNhX78Ssoxxg/DTai7LZagRbJILrvt0Fp/sD6Mg/gt4avb+0CWlepAdmMo+RL+xzIq0v
zpT6dyHtmxPpCR7Ixg+NJL14CupQkypjS0tIhYBJ+Tz3Nm9wGxXUmi7ssCJ9y4L6Og89rgCaYJlY
xmNd/IyjYuDAVGQIVcpDk7cFZsFYHqrRuVkVEDyz4aI15w3jvTW3jCTGjMyex3fHca2X/ltUSA7n
g5XvxtzO12WgjZwDrJfMq/Zl3/426zZ/FrSEMIp0bHgoq7mWvXzmUDUdRh3A1wxBtOKMNCUd8PpA
diuC4GBCc8o0kbRckQZ7rXIappNPwL6JEMJ0ZnKUOnfRfoyoDRuHgHmbUwrMpDCMODs2AA3OrMyF
yyL7Ylj1b20C+lsbMZRPU/Dpsbi21t2Y4PhI9sCn9b0u6m7fmLV1GqcYYT21WJfRfsvBItBoGIxQ
WtQ0c61fgtngPuiJXRkzi5lyDSIqhe7FxZyC6I9Sh3w573H0dC0iTG1Z0Jtbe5E4tsKkQ5NU0aXU
x70+2sGx4Cx9UAUpc1e07DuZxTVRhbYf45Dvg7pcy56m2sOboqbkGhAZTDLyE2ZsFLuSOSUjqLE9
zMKmVNYuWd1aa9h02cYyZnHoMGSFPhGvja9HK+Igipam+17wWXmEHS85KiSHig2qh1Jo13KS6tC7
eXsN4hj0AbaIy8DnMrFG4+iUoHKbMQKEwC5ckl+TDhtFWzjpOY8Eb4/qzJ2sCq5WlZ6t7xd+X1FN
ehqm2bozzQP3jisaxRQTpnis4+zBMmn6zrbaFFqmMNsxxALRy4UcL9Je5P2Frnyzlo10f0Uuw4lE
mr/qijNKNLB8pHImQyo1vqpMVI+p125V3dgfPo2WNVEgviXyHduqKa1XXe079dOJzn5uLL3DJ9w9
Vy37U9TDINKsuHh1iuSndl31U9f095wpWM2SfVhHoxRO5+mM2cU6tOaYX3zT3s3BKD64DVbsIJoZ
5K46wREo6Y73k3dNcnZKorgu16PqN7HRFAeNUXqUms9tGjwl5cwPkU51PtUWeF9FQpBNTuvaSe4f
iPicByVmtU4AEdS08h6a5WHSy4K0rBwf7XEw6Q/o9svM1vgqGV7JyQVLjetv/KF4nIQ17ttR/C1F
3qz9zGtcin4Wihbf5hAY8VXqOt7p+qmKqHxp3Xgnhz7nxifMQPsezLSpg7fGG+JtKK2dQ9PKlBAA
2bZZcO6X7NJmHGrZg6thKGDxbs1BI8cb55+GYzyQTtZ2cFOS0JQsuXG5//SM2eFEXnf/xd55bTeO
Zdn2i1ANb14B0BuREmVfMKQIBbz3+Po7AWWW4kZVdY9+75ExmCAJkhAJc87ea821C/PeJ8eqikmT
i3UcVAGwOrxOD3E6/SrYv0Ozy27kjyjbknk0AeDmcRI78a4fOP1EBoRscerxP4ZxPsdxIWxRzZbW
6uQdCH6gyzKFRwyN8VmWjn5FcztvlBQBiXVt5qzaXs+rfdyx1+EYqg+m7omnTs3qM7iznVjmD4om
UH7GmbMzq4oBTaM5ssGIS7J85ZFAyXuK/c2+MwNXxSJgj7nvPaARflJ7E7BjXMaHEhr2Va454HPF
Cl1DAfc8Us07WVFO8U/GoDsEcnqkR8scq+i2qSWN6zZq5Gs+LKZgzS3bRD8Oul+fW1E8SZwz3LrN
5VUyX0UI9R5Wuh+ivEPb1NPA0pKJmHj0pERT5+LVCva1vsFslfwgFouU+0GsL3V3yZskOSaYC5h4
xtILwkQM3FJFI502wzPzxa4/eYVqvipRk9P94aIoUf5hdGjQXYI9R82yfc8IGlvRy1T3qVS/MSMQ
D3LFNcEKlRXo5rPRj/mhQU/Or8LJKU664NIP8FxNxnoqaEyyMbgxaVCB3GivEdfvCzaIq6SQxwwj
ZK9GNSqiiAT6jnwdpynxG9VaD3jb79lrufEb5tvC1PfbpG03XRdLu5J8pHsPYZwuliuD8yIEwA6M
OQWM7aj7PSWZdN8L2AILS/GfqpCyq5/W3pFfPcPBWFKAVuPsLQGJTFPVCK9pRqRrTXf0id42Mr0r
lT1dje/kFMFd2uwL0yie0naePUMXqLqtgG3opPrio0dD81eulFwCDe2it1T6ulrkXT1TOdMVusbw
GoHdeuNqhBLl5m16BlsbMn5iip7HhXgSqfXPlMaHBoEy32sWPgcl5Z3SxC/Wj9ValUaFGa3kaAxC
u7QrTkWcwN5GlUkfyuIkHAGKrojcNX093wR690DG410VILht42zYeHrNpM3jY4hlv2qkCh3o0+d0
gvuIOknibbME8A/R692VeNhbj+/gRa8ofMZxeJVwG9IokUmZigncaj0C5tq1Xsv6zxafgu6t4pza
1HITaZJxVn1VPEFjcn1XoB/0kqhlddATdngpzsSXpgLf2aWBeVB65H3kJhqbROjSUxGSEF9oWvtI
mlVOsTd+QkwVbSgfMqUiDn5X1D6kxN4qPshdBvcuiccgAn1QmJa2l5UJ2GEOI1KpadUrqfLDRCr0
WFPCYTSglY5hwMMUi364B5yfH4TG+xwoB92HXjStiwyhgrXUqzI0phkZwfRuKF/pVZ0ezfGXYQjD
4CoKyk6gMpID4a7dlM3sOggj5VGb+oBg907Z116nPJaS+NddveB6By1uBHHftVsxRxaeZEO6G/sR
s0Dqv42tEj4mxb1VWPlTR/bmfa/0aC6i6Gr1gXAH+GBTBN6Nqs54rBUrQJ5nGdeYgK4naelFtEOx
70jlsPB93oJkOjaWZlBOicdbnFNpw2R2IDazYuAqKYfewBLlW1X5Mnm0sDAXFHu8md2mqqg5WKjZ
AAu01jpumUJriLCzWV5OcM+wqdPexF9ClLc24oPMFDq5I1LzVQdYcE13d06irPOznKe/KDWYm5IY
go0l98qOETmHBIMNe0hp8HujwGmGka4jNsO0bi3msoytR2I94f4TENIxvhOkrSWpzR2J4BzNsS8/
jfQemtZs79mwX2NVkfSHPGTVxgHBpMjQ7KqJyUOeyG+gq0mD1av0uxhFMcm9Tdd6h85nwJvW7S9+
TgqEfl2zI7XKOkvj+VIsKRdmuuqFaWWL5Uc7pII2rJohB3j7PGppfCt9oboxfvNtQKPBRisYH/UZ
c+x+aqazBieeWrnx3Cpi+4jElimukY5XWjvSefJyt42N6ISFQ6MDOb5VeiOdlhuhk2j24IGkfsFj
tMm2VWl1GzOcDvxWyR61nnTvafuwbeNrUXvKwUsHzmkS0xrdUG6T9NBYgvws/Ujq9mwOlv8UCLJ/
B1HkedCtgnRZI8ffFvR3bQXyPjWnIw5Yz9qDvAFQOlE3WGcjQ9QJ4ytt4kxc1+Uc5wrR4CDGE1dl
pW4c4gvkS6sm75GF9nKICuUZnVSAyO6h6ZiRRLoEkVvpqlNQZ3eG2gl3TBgQAQWg2fMpqg6SL+zr
gl8eaMqzPkkki3UGCEWje2VmIe0wjikHSnb+dhikdG0NeGaqZMpWFjpQCiexqg9MVQNjJfteCQZc
9nCbVU9kG6YOze73RJUDQj4vehOQXuBp/Wqq28+uaO5HcnXcQc37E6SKfZcrGvA4/9G3SvHQpg2B
HKMwuVwnzE0vq92X4fL/qOD/A9FUgVeIufS//o5++Rei6WPzHvyOAf/rBX/hTCXR+gekbXKJRJ3+
gTIbZf8CmkqS+g/AfzJQMVG1TFhu/wSaqvI/RIAGuqnDEEemMONe6r9SaQxYpyIkAy5HmgH24H8H
NNXMP1ytojln5mCFJy8HUqCu/OGkzUtwNDkz1xOxIihjYj8HHKOZBWCxfy7qRotWfAmc/Fr8cwU1
IYmRbIU15kv8uLkxXcKAOILagvmUGaQL67311OVav25z9YivMMTbJ1wCzi3M081jVQn9XvVUE93O
9GvIhfCSjfgwpHEExD/E0TqvBN0REEfZ+uDP1nJ53ESGf04pGuz7IHol1PQlkCKDAUwfMvsldTTu
KRDQ1lunCF8cSwXgkZT0fNMWSVod9tSslr/ETK0sv1sWBSk3p4dlUU2npDuYE5fUzmtqxPnYA75e
gA+tBO4/fyu/vc3yqt++pWWt5UGRJJ2wnqQNSgMaTAZn070U4yl5WRY9dF9rVQ1u2vzE8tByw1Uj
34tzsOy/e0ztG6YOyzMJ2dB/Laq4Jag3za9cnlpe/n13eez7Y8hu5IXL/X9Z/O8/fXmj7/f1w0Lb
jWE17Jq+KvaiSYDRstTNd5el7yfqmNjf77vLkq/NgcDL4vdLvt9meclyN0g4z1MyEp1/tzJQ4Wn6
eua3d/x6dHm55htz8PC8feQQdlMZfG3sH9v0/XnLp/zxUctd8u5qW+BUi8no77+nAMTDPjHfDzxT
dqAmMMaDJEqM0XIbzjLmXo3YO5dF+F7ZXk/LfUKDc7M89LViNj/xvcrXeyxrf600P/1997enqezy
aa1KzPDX4rLWH2+33P3PTy8f8dtWUpfxbVpgOf62hDp1NMvDkT38tYWMK1CPW71APmAjASJY7ueL
3npeaVl9uTsJQbTv75eXLg98v9OkN7zJcj+Z335Z+n5ltujUv19jCq1ut6kc2RXjTIyY5b6RSEsH
k/TPxdbLSHmS5HK/PD8wUHILzRLtXmCiiCRScbsWLTYlpM6N1SspUxr1bBJ5PYQ0e5whR2PshLXR
zCCtkPigJVDYnDOlvxahGaOT59uMbXGODv5aXB4NGuOgkg2/We4tN8sLl/W+7/72lsuDy9PLit+v
Wx5jUoFNJqJlC8KZ7kWHppxokoC+bXWYGHdwpkhQVmsG7c6kwejBSXy5UeqBk3q+nM+hiRb7OX4S
pVTVOGo74MO0wmGvGp6+zSaYZmN5ntTyhi+eDkRXoQC30iHd69qxSlFFBXNYsDn/3cvS983yWEan
GHUeIy5h/j6oUGU0BsqIE3ulPKsRdHsbmseWoC1l4weEFDNVHvaJLpXrcJJuYTr0OIT8WqScCDde
16516NHLq5pmT02G/lJPIOVyNyWsi4RNGD/Mnx2s4tM+knsid0MTRXncUTLV59xpOoOcDBmSbrAu
rRs65zupfdKU7l0xW1Kdar88oHEtDhbiZHKyGq4QooJ0VJoevMR0dBR127Kc6j090XqvCcZfS7VZ
qVvoSw65LHzXYRWsNB2W31iTD57Mp+C6MBETLovfD4aUipQ+mNbDfHAsNwEcvK+l78eqUcBRmKrn
xbjw5V4IKqh2mbSzyB0HPAUea898uQTbuEF3XLhC0XMIjGktwdZhfiCInZtV7UVG+fS1IyrzL/e9
+y1Ly2NlAqbA6HCQ4eg9CHmeIGHnKCgIh9prldUn9vf9ZamUW1obBMGPW1MBJWR0wz4ujPkXVjC6
ZFlA3MByPzB5aig9fpUexHimGo2Kkaot3VFEhNKavUAS26QO+6/FptxabS3vgmlae32l7n16QMRS
EMqMhxhcBAIwZofm103Z7mCscUGePTtNVZv7WpmwK+HUmStrPtO2CZcPMjcBI+2wUjiQyVMbGNFs
pfFaY/d9ENG3Bbv6YXgzgw3eCdorFKWmp2Qr/MqDDW1OAKkiPsLWiX9SLIsvIbJx/4U4jGIAOELW
0svqh1KcS+yU9VYOXDAfHaXbldGFK6QJmh84o7HNmINOZ1+8SOOqVH+23nuXzm8dVY5C1yYjhstt
qJa6qMlFRP002iCfIvMeDq25TYisztyIwK38JRh36fQpo3+j6lQE+7Bfk+rU6Y5Iu4dU25hcpm7d
qzjMqV4inGD++Gx8klM3ao9k+YKrqKRtFZ1ybOUKJPajh1RWhopxUONjFpwqcUeR26ywqpDLR3Lw
BufChB+8UDY1X6cs2HCFbZXNCk8ApVtrJ5iOQm/v11DU9Akyu29fKtJuJ3LFjl5xNzM3sjVEVaE9
juZ9lmz69jkVYJr5l6L5qTON35sH9AzkbJMwpYX7CCzJ4GbJDmckFsmt2u4bosrje+Aa9GI98ex3
e93c1iSymFvlvfcnLMwbsSU3eSejHKp3Xenk4hlpS93ZAd+vcguVpymxoSb5KFYZo27E3G5+yYkj
vlRPprAnFkf5RQqcxHjtTjqltSskW09b6cEqBCSA1gAz0VN0GKxVf+eHrvTYnFCRmrR3CctiAmnH
DZrh3aBQ+9ihYtOqz2b2gh38/MRkXgq3ubfWp6Mpf0QT40hOk4TqTkfRuuaCS/K1WW2CaV8ZFyTW
UbjvJo4LVEKEXUTxr9wH6XDy2Y8OBfjgyYkmOKKbiL9Nt3E7o2DVXM5huODsIdgXvkObXecH7GDA
HbRfHLOq9jOYVnOjXCbYZS/9yqtrFu8KPHRzSCrFhJUwe7YpIqfubNEzd5GAx8VBZoLUnDdr3ogm
0wb8DOucfDQa86WtWU4WnUjZQA1CT8wwwcluSTsWj8W9Jqwk9WYl+0kkfNytUelsvcodcDjmBxrL
PYG8zXHWoRDNW1CrxDRwpAhkr4a34THAELCVLMTC10beUVgiDYXghPUYrYcNf6avoztNtm2z66mm
Ugj/jN508GLdQKr4RhbdXr7v06Ohr8WbLLiq8Cpmp9C4C18IVgTnrXeo9BiBO+krfdqaQwHpqHQp
SBoUw/tpSO0JcTxHbRXtRHLL/AAbylptbWN0aNb3/UH23U6zPcmuACj7rjQSD0N8i90Ix6j6oFcc
+ySmSLfWpCjhVhEFdXtCV/WzoCPzaFKbWClnPbDRYYJmyy3bqxhBogZf96/YQ3RjE83xPxTdNkyL
8heSbixOnEAkaDaULu9SA+4JHCtx+c7P7MzGyTorBwRE27zGALGeMTutjfTervnCFOLhHbYEF7eS
r7qGhihmYLs4tC+agoxkaySrZtveyz89ZRVXWzbNmPDWqHZinqtiwzahnTLTI1J0XbEtx38snvGn
qeFGsQ4EdRIPhG9LfqBf1IiOxalY6o+zuV1cBx9teJ4st213wnvCz1US2DMKOOfPKMohSENWCh+z
ZzCx++BOvQmrZiI6GsA1AtA3RbmjGt3mLSILxnArquldiQr+JA3H2RLnHXxsucXjmK9Lc2UIBwuz
PqoTmr9XfAmSuhXQaxc26Y3NxXpO+f5/5E/GIVG3w1ZdVQ+oUwuQrdfpEFNaklbDs4X/YNyIJBjF
K/o9Kcey4EYvIgFvMNEynMPWtk641hEkSKipG0+wTOySo+9YCDcs3e0E8Xo/4h9hUlq/W+Kxqbgw
0Ci1lVnyjxwC3fTar5xxstX84dYGt3Ham6hSCMgMo32bICDcZO2DH/3qx9cOUgfzSTsMnlM8J11z
olqGdt4RuSOulY5Q+E1i3iMpT0rc7kd92HacWUJEQG5YvvfFUUKlEYPZAMRnV9jHIQkARwCPS9ZX
aROsSOUqkezup/nOVt4FL6F64N1BFJD0DZEbsxwJ3zfdIZHnHv8AgrepWZG7k7R2xjzbVcpVOdjN
h2TYVPZRjLbuTSRR09H3siPY0Ro/YOX+0CKneC5GV78Q/LpTrwjcpzUAusN4IYNSefO2TYQ73KFi
BqxkhXhf/FlwOnjyb+iwxAfjjLyALSdspbCD58FyPZDtxGE9qhfzZ7H1T/7ps3puBVuDiGKjqKoo
uQGWYI/ljrACuIUvH3uB421hoNtIAx3Jpih4/8P+RFv9o17r7i4QbfminLOtfBk5KTAAeMRkwBGT
PUfPKDjB8FTP2j1Jo6iOkRYTpejdYK3zf3rUrNrPEVY7vXHjjUKHgGbSqpMfk3BtRht0MpqH4wHD
k412MXAthlC5C5QSn8wuYY8D6As55a3eoElckQwpioQl3TNdwsTiTShU1uMq3JMZ7yT8EppTqesu
O097hX615H7g63bQw8orsg2kZ5SAbv/m+Y5yRLO1NaDnn4UfAEUwWId2/e5zGKT7/Kpt06v46O9j
uoJcEuxUp/V7RleWP+YbBGfpJryar8izeE56TuMVfODpw2CrV5BaIrJe8x0qNfg/JsM2h8dCm7Cn
K0porbGR6GvP5Aizn/GA+CjdMOjQ/3mqz1DJ1t1FO6Ke6y7xAR6ky85Ood1R+dIc7YhQ+Nxdqp23
eYNLNR2nY3lW1iaU463AXfRPJw7vFIMFprojKKvqhqQXbdl6YoAwZg+sQZKrzUzniAbjtdlpHX/4
uDL33v6tfh+O6ZnA+9xGu+pmR3mfHanxT+ua7zF2hBVZnzY5pXZ0IsPLZhUXS+LaWstOdGl2JBsX
t/hc3ISX8H5w2/foZtnRDfHlr/KpXxU7zYZ0E9vNq08N2aZvcaMRq6NWpzHI3tPYlYuY46N55kzG
rsM3rHJcIU4HnWnPDAjgcZfpvjqagQOR5CxsNdc4ajeMeK7nZBvrkjnh2ngVeC10U/pAzvRK9Bkp
uILDGUqEaGXrr4KyxXjLxeWVGDFn428YlOxQAdj1U3Rrjv2v+GxuumP5jqg/p/L1Iv56Sc/h/bjy
fgWv2c90K/JNzLaVg3ZoTxY5vLTbHrKH9pTJzrp9Ex/Dq547EAbYrTioQvsmfmYuK+K1Gh8xNQ72
zfpo34hAUld0pa/p1nxXH6vX8cyJkBOk+l69Qmxw+jP+2eEhPsQH+ZGY40t5VR/jlejMilb5xK0z
uQIf8IFkibPPunYyl1qhdkT/5OT74GXe6bbC80B4IZgO5rREx76pLJ5CmwRetiS9Stvsjkvivvxk
X80fASbtpkO0rh/pY3COaZ5ppeQnrk7x57LfN8/RHXZC/g0cRe5wSPm9IheaPBwsiIRhTqqLvTS3
7PATeVHzzHMcTCEITukwIxX4arDNccHia0L/wDXjY/qIHgRwhrHjIU/s1pJoq+NGE0lH4DARPsQT
52Wo9ethhyiQo+WCHmw77AZ+kPE8/KxeS2agtrJmf89uNL2UH75uj07+JNxNa2ntb9EKtpGE8cwW
n3rlJd6IO38X7mjYZzaR5NNK2QsnhRDncGXcp58jQzsQrdbPeHRKQlHl2WJ5iZ8heOnWOriO9+LG
uJuO7XiNT0TUcqodyBi0xdfcIQt8610+w2vPV027O7alye0ZKu+ju/A6PQ/LCXA5S3iMbrkQEUb3
mH/6Nt8+f7n20fJCUiUzChh4QVfGR4+MyVGfml3mDjuJqdp7cwet5wP+HFKg/t6CwvnOUvUavGjH
7k4f5q2ejn7k1PcdcnWkT8jaH4xn8bG6i0mhnTbEdTA+eJM+yjc2EadIiL7hsxuP0zMXxO5j4mck
aY78ZHM+sTFE6E8IPNxxhekP691+XH10W0Z4zDXvlTO5ETbtRCdw/FV1x7mUy+TblJ76cVM/Jnec
8pK7/sT3Gm9FB3vqgXaldCfvA45QhkCO9CbuElSkR2tl7jjwQXkjsF6VbrYdON3oG+sO9NM53+IE
027+c7Uu3JF6lR1wGnvytx/gu1baZkBdvh2u+rGzgR450R3bPZQriZMkBKY1s7Fn6En+h/Fzem16
R/spvWp3JtfuaG2ds2cUgLvmgMTNukdB1BurFjgcvJYLw0HqMOy0j8NW4fRc7SApucJBeqBrumGE
yjtvLqSS3zOm6D9RNpZv/r475JtpSzOL88Q23UIkcqRttAb8dY2vBAKv+/s1bhjpmdgejtaBROjH
jiPzyjHrPVFb5AdUP/FEZ+FKfBrfx/fiUt3i+/TcHDPOgsYPsn5uxoN0h6Fo2nl7zMFn8yquCDJ9
/Yhc4X44YA1bK9v5P31AlmSH0Cee5PfkAmElKkg63CJzbtDhvYiEe4ODZAiFws9+MYMTVxrxCS0G
xkLGxXt9T4bmhvTFYsd84YoB/swwk71WfrQkO1lzns5BQ92Q6u6sycUhL8NeMj5FrP9knMf6yK84
Na5xa24WioO9zn5UccTm99YzG/HhbxjgR3MS5FJt7RhY6fKckpIwP1rKbvh72Ld66a+br8dqHFjo
hqgVUH8y54bCsiTNJapl6asaZUrtOu+jK7MQilDqXE5ebpZK1PfdZckfe9OmEY7Oca7pLttjism+
DejN9ob0EPcTZkIfzIPX49FAli41tbGTYLMB3zrUwhukqECaujUtlRWJWyFxl7m/Nzmq580PhX4r
GXG+FUX/TqYmv6kSnwnwfMPURRcFfeeDT9xXcylvWaprBa+A0rsI9MlMjeaqvkS041wASv9ajBsR
EnjQc7pM6nyXBTpOF5MKpvnom1W6mnwiSPssu/8Cb4DbQ2Y0gzdGpbxUKrXBUKfisLA4hj7o9kEg
1W4zwohpsF9MwC6jgBF1McBszodhHpSjqIuTE7n0DIPmLaaqRUdAjETD0WKisRqkiKSgoTNQFE64
pXBHjXZbzVSdUGCbFF+BE5U/D51hgIgbU0ez5l6KMbdHlsV20ClphBhB0qWku9R4l7rusoRInbZU
X5aHFJ72JlIofy83aAUAZlVUx78fK4Q23FYBeePZ2FFSQeu/x7YHvni+We4uN2JB4QrzpMFEgTro
clMIAqTfZVH3gC+2KQ7HuUz7VauVJ8xpszyXjUG+vgUoAnbEUKh4zpXh8Z9LWutT+5wfW27+uLus
t7wsFgoaG2k2vkkmeEm9/ozF+hM6pENvlRNATHC2IHKdaSSM98g591Z1TpqCvwtNXLUfLbHal5Iy
bKJ8OqeIgUBtu1i2OROpVMWLuWsz1HT2lqXYtA4TaeCErg6XXNQzaeWVVBkhahjdQVLgdJBTukZ1
We4nuSj3xEGiIzX1JyIEWiBN873lCUjGhhv61Ox/e3B53df9ZbEbVlZmFAekQJRbOeGjV8sxRFTU
j2tNC+iNLcvLw8tNRq8SqBE333e/ny1rj4or/KJlte/Hv95Faatqcr6f0vvsarYwm0jWUpxODCUE
qqJ2Ci26oLNdJ6bKAIoNcThfL8egl7NvC2onryxpeM0TjI25pRJf+fdzy5JfsJY5wcCxlxcoelmL
q+Wp5aaUBX40tU5yOy862V1WWl5E9RqIhbS0Eef3HAxIz87XW30/+nV/ecHy0uVNEWByGV4Wv9/v
a83lwe+Xf7/m6+3/XH3QYKJWVffwx0uWD+wNME2gonLskfyVf7z1n1v22/1/u2XfHw3fLdnIVkTn
ef7elo/+bet/++u+FpdXet/f8W+f9LW4rPD1B1ot80w9oWr7vc1/bPj3E8snG3X494/32yd/fx9/
/DHLq/9lC74/YnqbGvWRNt1rPV9JsvnkP2naXzd/PPbH3WW9Px6jB0Bd64+3kZam1ffqy9L3Ostb
5KXODOx7ne+n/91jf37M8hZ/vO3XOoYy3Tf029bt/PeZSy/Wj0YsmXW0b+YLeTtfb5dn/7hLOA18
Ls7P2deK5tJFXVb/WlzWz6k14VZqN//uLZY1lpvvt/n6lO+t+Y+v+2PD/uPbLOt9f9Lyft+PDXMX
bBHU/J/26H/QHs2QdfRC/1l7tPnMKz98/11+9NdrvtOUTVWULNUQZcAzqkJWwd95yto/UBeR1GLg
uJ7jcHnq7zxlgnb+lhuJ/yA1jURljZRJMsLk/1V8Mhc6uPy/5bWosPN1/tNQQ6mqTGDL/8/tt2Tk
aV5uJjRsis88KimsU8yayl8k0+4HQSY/0Yofw7Q8isA3x5nCaWI03CeTdBqZFBgB40ffBEuRDtA7
k5njacqiv+2FiPEQRTWvsmRbmrmfdS9xTRPOEOFnmxbquwJIaDWKhUsyyOfEdVvUBesQKV24TgIY
HHmkgqWCNlrP3FFpJpAOM4u0CigvzXTSZOaU9jOxdKrHYKUAMU3llx6kaaOB4KsjxIh6rl0YGqFR
JgnU1ZX6JBDNta5mOiqv7ECBRaRqERxGjoBgB7H8EzeTzzCDKle8DcSQyVQsn7NcfZNmDqs+E1nh
OdDtEN/VJLh4CfCbeoa3AnEdZ5prHAHjKAC8dpQSw1g3oAdkKyIeyZg2NAkqAObSKAge0GBfacMG
pDtRa6iAyBKX6sozVVac+bJNDcyEsd/EVgKfnSm0WvHYzlTaKT7kM6VWBVdL0ZnC2kywTQqE0HhU
kVf5be+iz7oKUHNUwLcRAFyS3Tdx6oOPmDYhgNx+JuUGMzNXAZ7LPxmUbqzjwp1KhkzUBviuLiLQ
XXOm74J7o6tLw4NQmW5VzYzefqb1lnA42op6t6EzpieQzgHlz8wYyC8e7HMF9FfuPLcR9rkIIQck
sDZpPywQwUQ5Pmc+9Ui6bH6r/YgNLJZCU9xBcXK9qboYwIY9oMMF8OEQ2QuFOnjEZEtUeIt0Sujt
dZqZxVFq3veN+iq0ImiBfKOoR7lpfxYgxfBQP8N9OcIoBy8KDFmvFcze4JFTnPHqzEsGSGp7Y7UR
RupCAJVNI1DZFeJ7GdQy3OKNiiulK0H7KsCY8zzdNxk1wGEABwOsxD/0FsXKmeHczDRnE6xzN/Od
mec8aDOQVxx/KNrn2MLvHALRWhGRQu1bFcFb8a0nMQxaQ2pOdaHSD4bcbHt9cirMnFlq66GJyDAU
1ppu0Qgf76MgStdh7QWnVox2ajy2ZMfSOIzLLSeWlNrOoZGHhtjd4TZ02EgF+rZKjV0Xg5i30yzv
ZWoACpkjJF5afkkJHMyMBPVgysOp6xTAhAKpYlHtE1AGFEjxAfGBMxBo9cuAEQgGp5O2L4kR2tRt
a63Elt139OpbbbbBLgjK0c3a/k1yRs/PVnFTmk5E98EI9PyEGustE3xrhyv/MRoU6pA0AisFF14/
TcdICI95zr47YCneSN30GnSQxIKuOmaNOq5rb6A0149Oo6p3eQyADbAu9cOh3XoerGePs9S6Nepr
Z4biVvopjIW1a2Jfg348IFEKGTfntPIsEvIOWTP/0cVwMbOoJ5+g6xxW2Pr4YrcCIkE8XtamlyTB
FdvadOSg9x01LgsHdfd0wwjJbhR8hIDGkB2UD8NoxneIQLAc0lqtDK1ArU3/FiBv7UZwBTDh02oh
g2GtGy8xUb9ngjLcBF4Dth8EPZr/o25i8PW5/NRXob7Ne77YoKUdVPrAcTkqaDGrNHdMAGnrlP7v
mOYgPbuyZ0JiUvSUi9ekNbS1KqjtIcFnX+WyMw0/1CkNbxQC3Ukic0zvOwrlEhYclenrijTKGQdp
HHtkQTa0R/6eGQ4vxAfBOHQliRTpBLekqlalpBNU0VmnqOkMXo3ia+EE9KKKxgerQhXrT2BcDTfl
RNPNjIFajtdDE1T3uS/tfKBYK7GgoWz1Om0p3TjUJQQ7iD3lnY4EovazRzA63hofz0bRh/xAdOBO
DcI3LqBAnCfvPkSTJEvGcCXp1g0mxcJPN1THXq3h2k6gBIUpS5+aDBu7OJyiQe3vJJMLiml5P9JI
4POr2EWOEmCT+hAieGZdjatT1ypUDZL0KNfRUwoie11nIbVAFepVCAbIEvtklYrFncluIBNGSbIQ
uV2KJm21sBvdoMvkVa2RxSePLXRfHzSp5zUYTsWC3uCrYMpzu8okfUhU11ZHiCOet5TW0fAaGG1O
Kqb/1I3NrACjDlhhOS8iegoa43u3kYV7baJXXPki5KryHuR361h63b+ocj2d4anco+hl1t6wqVJA
71sxEK5I5kxIr8PpMRfEi1mmwwEOP5i/oUw3BZWwPJoC7HXd8BIU0okLGnKZSgn3Y3HJ8ilZ4aOm
Qll69UHH3FDPTKR4mpvNXVbf0VKSvSzmTBoT7UnARBJp763chuCVcfgoTfWqwdWc7RAiadb8ftnY
H1u/Du6gsJ1lv5hWjYbnsdbyD641+vNkqI+jfEuabjjg+s5WmWw9dBl4ONmsnuMp+dEpOA1gCRou
+9J2Mqe1DukZllCAMk7bVKLxs87pIai6/hIFMqztIjr3YH73eKubqdsECsk2I4rko1+rTl6MKDfa
ldIL3T052zjlE+vODIrOVawh2lgSbmaTi3GCTvmM4/EUpKWFlEyVGYnAr5ldlFCGhJvIAY19oHmN
DCNeq6WYbao8Jl3OHBW+WJj+EPFpLyHoWvkTeWtGTHGpLeD4aUVmualeYQqNAtq6CFYi+DdD1W/0
XNh47FW7auIa2AlJeGbKuC27aldOM7SFy4lsGvphCD1GJ68LayPOi1fRStqzPN+MYvlu4kySENGR
X4KhMKYeDdyjAGrl6GoVEHkxS77I9cE2XcD8yVO+GUsenKlI6V1L0Vss0Oub9Hy+LhGvMpit7hSW
Ea+UOKjwaugr0k04WyKXR/lQB89+9dQGv+rmbbTIghStGj2RUd58QyZcqAEsreBur4iPyfMZ9h9I
FOfjqXZIb2m2he7Hd2q6GXUDjE+GWkMfFKKPGIqIIhbHLuqcdByEPSCwEwF3k1MZTXWIc+M98FEa
SsH8G8cJKHIq2lTzPB+RuSoDeZIp/awMsZConiefDIcs6jolVu3YJL+m4suYIomL5iQ/V3LWrRpF
a1xFENAqNhwqKoFWFR2yBoU1xBxknmX3S1YzVzK2XZ0FL2o6SBs9/X/sncdyI826Xd9FY+WJLF81
0ATeEIagaZKTCrLJLu99Pf1didY59+hGKCTNNeFPgv032UAh6zN7r80iiYw2aqzCRgHqs+8nW3Rc
U1f6u8ikztYZzm46vaxXSd78jl0j2BmlVe50QEVQhnYRDJqqs4ZTOpxdzZ6O4L/cR3XJ4NqzCDS/
DRWoj2pOGPbbMDZtALtrQGIHgkq5T3WRffB0RJmMEm+dYbdAQBOu2SA4jQ6lvj7626G0SaDVSJma
koJ9hetsyinPr3UerxK3eZRO21wzvS4uSg2MwYYl9Gw8u0b3nIBqhMBaApXQqgo9mjPutJR1u+Wh
gCrS1luDezBAGNnt1rYBZjYdupnaKb+gyyRHnEQwEyL+GIhhuTbDZF3mun7x7I8Mse7KL/V052RV
DiVqfINH8zBl+rulQJHtEObLuE8QPUCXdGXgkhDBTbrvZm3p+rm5LktuBfACDpo7XoqMbOB+cj6w
hi61MktQzsWXALlNr8HPsOrOQBGzHyldRBavcxzXSd5/kpC+F6FPMsjkn4hl/4FPhu70tdK8L6fG
eZ/T9eNSTwb3yx+Kn7AlfSN699zuMkUIlHvajdfas5AJf/aRtRdY5MfA2EeWd6I2vQhp7n2f7anf
XsYR40UoV4EDjqdNWPdRRHQGaGKMSPXUbDBbbdvIXVai2Yq53rSi3bb2/GqNiN6LWF9Jg7U/aWnI
++adaVg3o/FVYqLzZXXzyg3ah7Epia5BPIeBalPq5aOb2c/caVvosj89hTdY4OYXOcCbukPeEGJx
U9RjuG4OzziY+rzTTiWK7epV/SEdRyTBz7txYtoWD7fKZBeTWeyDTO2p0Opjo4OAizQP7lDFnVbp
kCayxiYXbaTzp0PzGAQR0FngG8rLB4uGSWe3KdNoUc3mxq3Lp7YIfg31Y+BhIq+y5za4WpBGhKZS
M4JjZZg/tnltDIP1MD+wMpqdhsZs9Agj4vtWzwInNtPXyiThip9LQ71INIIlHe7xYoJbaj4h6y2X
vca6S4T6moAhltcD+i3H8BfC9dfZwLoefqR6g7DpzBSdaWVP0dGJon1RgB4Jg3w5laxQiNim9dhD
LmGZLXFLzqa3tVqbsXN0ysym/c2cPFIqojzBfgNas82197Fp3oa6AY6Jwrn6BJ73wj64QVPpa/q5
FOVmssbfwpv2s/thOs4vPwzZcmXPeRfdAMd8NOZ4FlTXUTYD/ii35hjuyqb4MiZ57XUduQEFC0BS
10Y5pBOhmY/uM6hXYysC/Y3YhJM9GbtY6/ZZ/5S1imNdXijo1y7w78VgTMtSc9ZI6Z+tPt2Fl7Lm
5jr7oIAyY1oJEA5qE0tHli4DAdoiLlAbQ1Pm3RC3G9hrQs+ujc+VUuqUh7KkeXCsih2/xy7WoqZ0
Cvy/dHpHM9C8JQIBaxALceuRa4pMv1Yd6z2WzySArbsiIWRpXpcaW5wquGEj5cloxycC25/dGVFh
Ex3spNvErb6xOus85K2ypF5kNV1q3cnAdohd61bnyqlYfmMfjyLygqwHRgO/ehQ/wtZZRVoQB03j
kDXRe5fIR5bMzqQ4NXZ7iC3zZosOCQPrS1jDfc/awzCPpshPnh2h/xzP/EsfTO7So6UoiNkHa5Oz
mNyzZSJmGJ9rLbtWEpFgox+C+aWVzbbG9Et9h34XmVQAS87Qrp4dvKBu30dOjAbJOxQdV1qvIUoi
HSQj5g/k1zbNsms9ursA2kiQJ+7SN1GkhfH9yMSCsGnS5r0R8ma74ackN93PdoSd/Yb7usaF9pQR
PTANxZcEjzaJblX3zTNI9jBJLx5sLun4KKhpt7Js75rRY5EnqmHEpdz8Idjt0e78D3Rknjt+OG31
GnDAzYm9Llr7uU7t7zaEfjvr7kufmS9gQb+9VnxB8jnkKDQKX64Kz3uI4UTaAyivbCtjYq7VxQKG
9b2I4YS7FG+hCeoQS1uGhMAHxAE925DkHfXmfqyCk1kQetIPYjkOxLfMFm97NPewAV32+NMffeAt
51TyVz4yn0osVQGrJGbtrW3dlyyx1o3wziPFRF5ab4NRrTjTlkHZn7vEWJfpeyfiz5zXxPeSp64I
1zGKwcksWMB4+bZD+ykkPbrVPXFgoDQQGsJ/9kdlfhD2eLUTkGVZuG2MaidbbHI0FkZM5prnP8Vx
uI9NbRvo06mzuLTtcW111xG/MTkAJRpPRylDdKGOxZ3TV2tS8JghiOYozA/nzKDx4upUIwzH0CxG
A1lN0WtUQesu064F3Rd+13AHq56kG1DatO0mMUijtQDqdKzSfqe5YFzNLrlVnK4ZlEgWnPpyEshX
0vi1JNZxG5BqDM4M0iEMxCkHuVMl4rnmtrnws/I01fqhksam0JzXueSqnlDF5pHc1KTmFpp9br3H
Mq4eEwtTdVPm74CxNk5c07TN19k0Vfgc8CR5GzyGTgbGE7v+5Y3FY2WQGGPFOZ2pSV5gikoUFBi6
DxgOgdgxkUM8NnBwMJ2QMSPCsRzaLZirD62wH4man4lczaP0krXZ3hZyq7XDJVcuYitbkq6w1hJa
o7FaWUo9WLzkdnmcnP6hM+LVhHE5bvI3b5qf40x7MktQwdV0KmeRLQaQmwsDxPIii2mJCgskA2mW
qtCr/Hlb0Aaa9q7lMLFjf6WDUmCcA1V5aejOQ5W1bwj8xxGs1GjeLGO41k7+FmYXEeXH2OSOS/cn
STiZBhCbkIE6400j6JeIT0heCaWBvakswlvC+g2K8DM6S5J/As6IfnROjB7PLKp42xfNa0t5XkfN
h2sHJwpgKi18CA3JXr39aNV+u1Z/Vy6nh5ApRT4hzWkj8ajbq8wpvknoXMfG/cKHw7yjcOJVARcx
WOaPpKMN/O5PozuHvDGQ2BZr3Zt+JdqAutfYdtwotPw46v3aldVPkNjNYtLJNLbmX3WVA9Wb1+ns
U+L0V9vGIkUCC0xaYuviMMBjMD6o16vqivfe7l89vf3ImvTMKnzL3n3bFdCAy5texniTJDM1e6pP
+fSdmsGfKEbJJ9NP39EiiDwA7T2jI7+BVtic42jlQ55RNSKsC2MV5vzpiS4KXQEVveFfAuE85YP/
qOntwY1jhxyxCvlwUTy19dOMKpRYjkUqkBmx10fs0OwSM093WrRpmGSTaAFW0uqGeZOT7074HQpb
5N0IGjYMVBTvszv52iBZLg/Wigb9KTY/4JRc6FwpmFi8knH9mM57x8ufYGFxXPXzW90bkKyLcgt+
BUtTfkGA8Q7kA1VO268mI/tOmukwdj8BoZ0c4K9pTzCgkQqdSxZXhwEafNSYm1YdgZkiBuHgM1fo
XKDqNV09XhxvhfP63CFv1Nq+uBZNfyq4lg+pRYOejCAvot49mHhbRBZJFLQ9VV0xrYfK3jkz0+0C
HmwRUx8RU/wnbXNmYK2+azxSoDvhy4eZ89PWqIysvNmYRuhdW4L0GIBw1DUzSvCKFp7Y78BfeBap
Ht2UB5xquGqA/7qrvvUcOmc0d1qDLajQ6zXkSAxeTbDrbGT6TRg80xF8zaGZbNju1fuuZ2QewIN1
atSihgv8TA8nFG+V+Rzb3tXXKn07mMbVHsxLU+PJ8wzxWnkpKaFB8DwLwEl+/upbOACsNmnAu3Zi
FbaVuYtL0lBTYowWqa5RN+ceSccqfAghq63VLr6qBmJKSg4FAAdCVwk8yYkp5b5Vm/abJQzKH1o9
kNZ4DOpArM0KT4bsIHDGLSKIvgY0A0gykOmybuinXJ2khqysgbW53raqGp6haNowZm/PC790vJUX
VnsifI2XIv3NkuGzHs4mO3rQbi91qVxLkbvLHV5CoMNSR5AH444OeWtEFsI2x6ISUjscAAb8Wbj8
DA0Skquh4ARF/BmWGe/grNtbGoEwyF9MKD0k2MRZtTfSCoWdQEngF9NDTDw6r0ZHQG2DmtWP/Q9r
oDzFkgx/p6mJ4HLoOUcuJSMBH1XYPUKmnr2xhUZL7+3saBXJU9qlP3E/78rUazaeza8HzYKbmn0N
6/FP5rrc7n6BGKMDQAybGi8iNl+LEDwyAVxPjbqS65q1SOuqzGINv0hauCiu3RbJrs1wI0cpW0Ok
TLjYavCAC5/bU9aFKzpVSNiKxwf92XgeteI1RJhtXolPPzplfkF8s040LlmrJx+o8Yd3yI3fs7m1
3WxnpyEJXsKfqP7JGEl/yESDURgj5kEGP1lBsUjG/LUc0PwKa9p3ukm8WvXFLe4kSXZbapIO16wH
NPMN3FgNJqnxW4N8Yl5nt/zK9GbVuaJaMVjmsghiIKLNjf4aRGgLpsdRo8OSRB7yEiGJGd+K68zz
o9JMiTuNKBJI9iB1M88cTHFiawYGEju8NryBM0/fjywdgCtuh9F5Bnr17jc4GyNk3Vi4TNvaw2t8
8SObeZwgWt0Ds8kVcx6wbuK+bnd6W1AmjN+0VayuOtJAEhCxBSyTIUWVL5P8XfP6vTsPq0FqtyGO
vuWQLWEQYKYwvvR6OsWk7awIPvotR2uXuMOrEdGUOLgN5uZFDtx9vPq3KH4ZvRnufe68TWs3S5N3
MiNpgn8Z2G24GkOSBfnHItmgu6iS+GBxV4x9FHuxLr6cQCJTwwlV50uGIEg1xzNLrl8208LFbI8/
YVhjUIF9697Yoawq6W+kqHGTzvVTMKbPkAwuGvlFMg4fiy49WkjJHoZW4jATPV0igkzm1TlkkXZZ
CvsArp9ViF3vGU5/262/S8YAHhRZyhEybW9Ax2/rJyRCnwH1/dL0Lewpw3ZEARwoGZXU9qNN2JOd
vFt++yaldWlF3a3DLH0iwiGx4+8p/wliBho5daPZMk53rKOTaSfh2dg1sBYZM4L1qTvXmufxD5l2
wAQ/NVOOi2ZyyBhBCF3KOMWp5T41xKGbTvkJy4+TUc7UMcSp9/OoLs5TMJBDAEzt6EkNCk5Z/oBd
PUzsFOtZP5tF+Bi1zrvXey++nZJLlyIVKyIUZwPFSN2sgdReXWHWi6xuX4OKlSKpvdULfMRL7PTu
0qvDnT2jsevG4geP+14b8yuQ0nWktWxlTVx1rYam2QNfKKA9Mu0lpdqXDrxg9YGEk+HvZ/cvhfry
vzz2X778L//b/f/4+/dFzTaZDFZPmYLa2k9RXGjEYfEU1lXvLH1l4SVbB/0MuwJWzPMtx5S9uGs1
9X8pOf9TxPl/8djI8gSRFmMRZ4gSUj3R5E3hbK+QBSBCuvublZb0Lii9f+k5Trt35pdadn1LniJq
U8IG+AtI7iVMNsx04gNKrJKRi+bv7gY3R8g96/unZeYg5vvrEW+1C+SPceO7EYfy3Wx+/3CXt/79
DFFrYWNQN1Kv3cqy2qOA4fe9/5p/P03UT7l/XU7o7wdGFk6JnfuuZhwJjfk3NeP9sbuu8f4Nxw3+
qX28P9goFaSTkljD/WJYFkSJS2aWPFjmr+bY4xZRkkw2aOgyTbI7TTmgMEhClIMmQsD7Z//54f5Y
RmLf3uu+3LK/+mL4TpGq7u2aVCLfTR7cgHGcY0RfM+ubM8zXiQIADlQ0QL8zdwl5wrhvcCNLjji3
YValDz9J6w50qXxw6XsQuBKbCS9l5XkEUc0ck4YFki8bkakliebvAze/9FE5HWpzIu5EcrhO/Tmp
sSiBmhmXQAPfR6uET8pNkG6ZAE0MOv2UHnqagJjwoTM4KMiLTT+t5wKUaEDkUZr8kQ6AhdE1D143
TOCb5psbD9ggTR/1OCpfOVVfdRxWuz73E3rrRdwM+bmpyu7cmpXHiWof2TIUC4bz68Lq906Fj2ps
sEjPOkxPkfBiFhkBZwGbS2pSh1uVK5pzMYGhz2Ccmaku92KQj8agNefeqk9agWpkJvui1MEOUocv
XkAepicJoTHIW+Pc64ZxntqAd78BhEDYl9ko/zhZEq35X7ozCOtVluMnjCJbpWhco3Z0945m+A+J
7lMBAb4W44cG5mzplvpPo7fZKS+o30mbO3UhJQv/jd3RZ1ow8awmWDP7sOak9prPYcRaOhhFfhHN
nF/m6E/RAWzu6xnoI9PFuJfJurV5VcimpMSVLfkOSZafQ8fJzlI8s10aT9Yc1KuwTFmpMG7LZ23c
9BpRIvTnzglcpnNiRroPovymBxXy/aKaHuwdLKI/BiOCmRXbwq48Y5HrcwC6tGxXEzcmStVsXsGA
p2TUmfdrJe1mmE1nQijwTnnTQ6R+E3ZPgu0c5Y0mwRT6jttt7zTIohvbpVdmNXciLyWHV3/jfid3
jOmeKUDWUr2ISoQo8ZqPGTs5/lSYc2VBxDHW98f+fvv+HShu5HB0BU/McY52eWng3R6yX4bnfneY
qAsI2osgLp7I7GKEVp9JfQQe4r+M47IR46ddGT+yi5+nLDgl2YSiojoOI6SJNsgWram9FkZSLYRX
fjg66T/azFS2mm/D3HfHLDUwC0usxlSKmj08FCxgdsJZVlV6KI3oocmp8+KKYAdsIpFRk2UBsjeS
vQUEqf9lFvquT9qGVFm9RPpNQkEInM/2qVMh9N2qIB2RcofmMnd7Niha/+xxrxKj+zgQT86wYbpW
WlMy0DrQ3i6MkXgCt7VeB384uVPyPgiTMpXGU9rNVcuQzmj1Id2x2qYswZ/uW2QmDXEDHcwoL5lz
almjEgnce+RW1Un0RObfihQTqnynAqSdJy1xK+XvoaIIczL50ZVAhJ0MpztctJXAtOTCVPRn449F
b7eoNDMDOzDe/IiTfxoLJn1BswRuutfsqw+xbulZ0UboxXgcktldjln/1tnGzZxvswoVCuvg2gk9
fYg9NBspIV+6nizKHsZhhHmkFGdJ3g4HIfDmGX9h1YtffsnmVQ9zdrtYBmpr/vSJvqNxrW+uZq6H
+GZZZ078Z6/Fjwrp+WUCAi0m46GqNLCNlv3oauG+bHGWadeB5HeG5OwsCrf9yFF8JIU9bSaH1q8b
f/Ky8PaQ+cRVjKGzKjtWalLXjxpAOjsodzPpgCuLPg8NSHyZZ2kSfcDTkE7QH/UHGVNRQrLoWISN
uYbNvyXKuMjLpTbifjBocoxI46JEkm6VmE3CaDgVwdGhiltFjSQGMEtghY6gJIys+iG758uBCwf9
gNklQN9tHXtPsITHXWhhzKpzSztWwWcfavqvzmLgYjWHzHHwd3UjfqWELBlxrqjPygIFillX32ml
cUz3h6IM/2ga574jSUqo06tHcdbrPZ1xgFZMRBoQaazTBQ20CJNlWnMHDpv5oErJxpDHyWJlpzsR
eR41lMl6ZBIRTc1n7LZM6qFULnyLtsxjQx58u42dH4nsQqpG84OD3yguI+OEhT65O8cmuZNuN7/V
TfmCYuqrN+OfuPs2TGI7en3yV/Yc7Dh3zWvGk0Xu0ULPdeR6dPzsA8YXMt+mVepNDrOztt18Sivv
8IMHm9Y2wdhXXrFs2/GihWO3rmyWj5WPLjBJDOvB+gyFMW8sOkpe7ksJ2vHdt7SfKpwvdpTphLzU
7joesRiyoQc/5Mn1PEje2y2zQlunbGboEU5lwEazE/g5fXMVGqWHDAhkwOA34yqbubrsoHpMaT3X
Qge7D+lYX9fOtPZE81vv820g0vlZzDHRSuDESeg8W0UbbQOpPYUWNbNOUM8SbU+/dIg5CVuT+i3N
f0aRDFj8J9phTjZGuvYptpDoFP4DMDgQpyXKNyhOC6upTXZnaL+sEKO8Xn90ZAhv7bJ+ZCzr7QxX
u0QspWorvKUqUNhgU7H2ZHBjZ71jMuSeAwdvatOWco8PBrft1GU7j4CetWuRVlmkBVBDAEOG0f2x
q/k1G/Kev9s+WLb+0PlT/Jp2l9BsvoOxf67QHhxGbmj9IP117Utgaf6VKYsL8Khi+gyDmtPG3PbU
xgs/0L5qMQ6LTFPdQmX/FEyAFxSlw3pUKcjS+5YqFrlXAckJScmkevBPcMqdmZvuImrROGYp4wkV
sBypqOVKeUhU9HILv3hSccwi+MkbB3mdCymKxZh+jLjvbhIV45yEBDqHrnRxGouVNhD2LFXsc6EC
oKVFFHTSEgotnQa+tgtMo1WR0Y4Kj8YARAlD1hAj15h0aaYv6dZS8BqpoqcrMqghBouDqWKpG8ig
q/6eVZ2p2GrIORCnVcJ1okKtB5xCKuT67yPq4VlFYOvhs6EisXNJODa5PunRriuFsCgJz+5I0f77
JZqTbW3C4CNsyNzQZLNcVMUfMdyjCuS+f2YzRN6BUV1PKsE7uid43z+dawbOmQr4NlTS94x95P74
/QORYsUmJhmcr9qdJCs8DgkNb5TRKVSfRdhfbRUtPjFP5S2Y76WKHS9VADlOKE8Z22ntWxv7sO4Q
Va6r0HJHxZc75JhPKtA8VNHmHO7HUIWd8wI9lCoDvVYfKhWJHpKNfn8oUXHpKEvyZdWqDPWhIU69
wvUHDdjbwZva6Cpy/f6hVzHsY0kgu0MyOwhusXJqrLG+im0fVIB7yhhklapQ96AnQpaU94BXHD0g
we+uioAnIGlYAf4tj4BziyPaElysKjSeZJUvLQDuk5Mn35Er36mA+VJFzZsqdD5R8fPIHeWqU5H0
mQqntyRKvEgF1hsqul4nw562Nd9kqEiPA+0JEVUsLmIwDqk2MjCx8RERg4N/UyvLYys7FB2lvtUM
o6CU8JLq2Jcq6FE9y9Cyq6M+Du62aIOHNqY66lRUU27BLdeaQJ0uAYuQ+4NOjDVfdgzBIy+nc3fq
tZsTyORM4TFxTWY79x8YMXGrrEMxGsWxV09CMLIwwChwqiBw7etIru6/e8z4Cc80/4oWJOqqixV8
YqovZEREj3XPO02rf+uBnPceO99UjzAZ9c6+LeS4kdVALIUJ2aCknhFzd2kzfoEIarPOCn5F3MdD
mTfuAjI7Gdld/1HZTMAa7DUoUijnJt3+5InewI9MT6y1y5Xrbgp0QoGwUEq5TJPsEZKLHzRknZJw
GrCHj2oZbcxH8waVip2fV5EEbH8YPY75DCG0kM0mK5Fc9iRAYptiYO7E8Z//b4fIW9LC/g92CIOc
XPwC/3s7xPNPnv80zc/Pvxsi/uf/9U9DhPYPAHiOdLBDGJaFseFfhggPq4NmGY6toz3FIesCXf2n
IcL+h+1q0naxS5ia1Cwgqf80SJj/8FzD9jA2uMBVPdf8f3JISJ1f4H9xSLi6p5ivuDYM5KWesmWU
vz9vUR40/+O/af/dmWpDKDUAdlkHo/SIuVVTH9gbtPtWvnYVxszC0EuIB9JFu16RuM1VzXzjXx8w
HDDQaNXE4v7gKMLm3759/8b9sbxDTjB28B0Y5jCoBZbXqMkPN3fK+fvXfz91jXqPShGYq5rCgBv9
67ly1CTqbp26f+giyQCn6+IJCapxQWEGaq5pYF3ePx38wpvX908r9VMSM87w+BklM3lL1Bsy2rpD
OIh9ZdroXUf2h6abkHvBe6nKUMxbUIja+Uiay5oELYy50kl7lCHDgPQff6ZDSQlEEGN6gyA88gBV
Ut5sSIX5ZBGU05+UL7VGhE6bOL+BRpryPZvs8DzpzGrDUWwSxL67UChrbWc2yITSSyv766C0Yima
BZa4PtRw8gAjGu60A6MU9oFcdyytpR5EO8usD/eTum2djUdA4IqYireyNo6EYDHmdlGfsz44OUEa
HYXRPY5pgzuDAAdzy95v3ujDS4IVheU+R+5Aw402aKNn5i9pp88NETVr22f3E9HzU/45Sy3LHqn+
WbJihViaorQ2rvfkBnAj4hky4ay5b/lMZn1Zs+gnyAninvcw9QySaBepT6YCSF/TwJzqPLSDNek8
oL/WbYtLVs4vIsTlQO4co+RcJdeb6KgplbVVYvQEQM3o5hVbNw7najG4Qlt0zvCgB9ZT5kBakhEB
Lm50wXRg4jdAxRlE7SrVcA/oLm1EHLonsynhLpnaH5ELG2+/7h2qtLwyoageyam1eoZClFh4CWAP
BNJh+JUNdPyTTvWqQR4vxXxzQDdugHav0bxwE0g9wpvQkYw1S5POGN/1CAwagkMNyROJfblvfw3q
b7EnYmXHN3jvKEAjNvqGO39Evh5tNBeMrHoHzU/YUwkZ1MerzMt8EVnMXOnSDBSI5u+gtacFGX8J
1EQVzReX+xwi1BayPE4FP122un3QzGRbZ6mn7Mk3XMgoxpi9bIbKLRd5MCFmNjZj2IL1Qyi9C3pj
7bZ2fZD4kqx62M82VPnaHh8i4WYr/9HTk73lAnaklV/atfWkRz0Vo0BEMBePbUvTqDE1FyrTh2MN
U7YOttMg3SiRa80vq6Uh9IgFa3PL66FbTWO0LMakZj1EzruAd8Szkdt5s4i7FP4V9KWkpEkUQfJc
S/I0I+YAct5Vpvkd6V2FDz2zdnYhH7Q2YLlqkqY1ok9HS1h8cXWQYdENaH8iqBFTUISrvIKhJLyF
jkB7wVW8iqL6rWeiewQkDWUZOHKG9JZQ56NGRFvXTnglWvY9RUFsmkVYQq6kfrqbIKQJyOD0dkS6
M01u6q0tU2/DBfRYgLMEi/vWDB5tsUlQ8KR+sQoVBwIHuus5DJp9ZhKXaH8kDvIy7P4WqLgq+7Ab
hNW5FoK79QF+GZvhZBjOT2c57Q5q98zL4TOY1c1iVSfNL2TjGePbnmiCYeaE6pRATR7JYRvW1JmE
eaAYhlPGFNfrEW16Vg67nfV66HnABXUl+q4HNXrXvqtpzyL2LcGctNRKI95xgGwJHyNbCHxiFeYX
ckKQuyKmn1EgUWnBlCIgRmqCOeFYW9dOmt8pRpsi6DZdNF7HPiKEODWJ8KmJYm+8J18R9hvHUmhi
Bgds0/c115gkyBNAw4S+QxeoeJlAbfsYhwPyO8tLvNVAwJee8FUmg88AwkpksjJP0Diw03KzFAdV
eJsCX2z1kJOzJ1GsBEeLR2kdECyF5NaYOD0gEJn2qzGyBRojAYg/CIi3dHN9RXPAhrEj1jGH1ukw
hKazrqBm6S7OHnSasFv9I8v1PkerbA0I2fvB/TFHjpfeBvk0ebzPy3039ckHZLl9yb6MgOHszTL/
ELXXLjWBPLZNo71fRAFS/D8u4plD4hOMUmvdLhjS5zED9TKKut7mSY/RKyXZmXXGEtsGBj3h72eN
cxOrFxzeHZOwV6YM/WpMNAFuagAFleP04qruN4h2gtLU1kE67R3npqwVtYAgiuUD1bnKSNRdMRBv
RZ+TaVn/MMdfc8neLDFa64gQOLP1j76HeVfHBrE0XbOqOuSRkuYTjFD+NXrD5zhtyizKlsjCLiSs
dCtDekh1quZoQIlxgHpNeZLuHd1/rws57N2w4y4TansfiZhl6WQZtExhUmNGgp5OPuiNcIfkBmhf
MGdXUQqwQ8xXfKkjTnXQKIeT3SFLqA/eeGw03pLGaJP9EMaP04hKvnmtsx7WKjXIirCZXik6t6M3
MmW3UIGTz7wz4oz1Aiyt2aDaDwcJ3Cd8rjLuRbM++Mzbs2aZ5BwaQ/LHCvocVayKTWFpuIxlp+9R
TprlzuvRR2FnWLjTtGV598uVJFuXFftv01H1S/4n9+BAehaazzxENJBzUwma6TIl83NtN+2GLeZE
cpaP1BxNeaQZ5i3QonUsZuuYEAXNOX2O7DLYWEaFtprZySTts4g3fZOOW9HISxQj4G/Zja+NgvdE
k+OGsU37JoS186wKd3qhb1T5cijU2CrIjrEmz05uPfHOeZNuOh2qshy3dRIewPqySVQfEgqJpAGb
7Oi30nJXAhcYSzVQJmbPEK0KCwxeFQ1iNRSQSDx5KNQHI9Q/Mm7pWEDc09jlyGgTDvU5SR/DsuTK
C72PPsyydcnkdAxwZ9Jqjpx1ZsVMJLOeZc+YLvSnd+n2MH9MbyXckAkJMjsd423+SWJMd+hMqq8+
EYzikWneZAKlZsLKEcTk70KC31WsBWanqDa+9+1PDYYvjWVD5GkRkkmXPnXMseyKL858xBaiQhzf
W3+BKbYgW5y4gJANs8k9y0sJja3cYmlOMZfptOz0CE2j1TzmEfHtmUj3ANOk1c9Q4Tm/44Emt1ac
GLwUFcqc+nbf1A2JDhYi6+HX+ZFjrAaDqjoxbjYTa+wMjsFNguWdDP1gn/Mzmb1KkjbJ4F0I3nlb
G9FUJOHeGqmGSIDSFrQ+4DaNyJk6Ot0h2o6h99sRp39gh3gqxvBCCzwcJlNn3zy1AKHiVN8V+Pla
OuSDSYwAwcmQcIFd7I3oaQpfgxrNmOzIOLr/OrbXqhM2RJ+V4VLukdhr1QjF2E8OMbSk3IZzkk/4
pDNBDCB6CvJI2/I5JneNgTyV9KYbxYmm39pnHQMLH0n4nbkTlEiB5AS2T4sZblqiXSeZHe4ZxSyR
KuMlqIBrpT5yesxaTAuixmFb2UHOVCCZUHFlMv+DIdVLPFMsN2YWAH18lYZ7Qztb74ZQvhpMTzbg
6ghFLQ5DkwLuZEa4SByzVQLw9YwIf9PW9hsTGOQROS126Jnw+hT5p5DSXjtu9pFFdbOdU3DiAjiK
Qx3VEgYKnOOjQkAeuz9DxHkRyuKcx5rYkop+8CrjZQzKBWFnz1EliGArjR7sArs1I7Y/vUjAMlbz
LM/llZcTYSzRgNyz4O2kEbY3e9B/2sBcBpn3Rh0Ybjw9fihym7CXQm5Svf/pE1+sYTmgcxwQL5Fh
PKZHrQPEXsrn0tWNfdAa08FUTYT5H+yd127kyrZlf6V/gAf05jW9kbclvRAqVRW9N0Hy63tEaJ+T
6n13N+59b0Ag0jCZRjQRa805ZqXtYhc+KkIY9JXVPDIaBQlUShs2u5FjD9G21BmD6XXtbcopuyc1
stk7xbh1EDTCLIVgE+YVJNJxrNdUNhCqBQ8tdiUI3SxE9Jl7Ppr9cCl2RL2+oOe2kL8sBtEzWXRI
NFzSWhS3a5+Yo73FxM0mNnrn5fUbI4pg5RScbDwbeh0iiYZWxKotFmRWU/mMmLfeEXEe1/N4TpLm
cRRxvq8kB0fzIfktvky+QZaXk46T9B+MHl7ypko4rLqzE0zrYEjtXZHtKAPOJ9OFwJ8FdbMZYseG
h+HskyYnD9AZpi1hIemKOp150rBWHb3qlQzpCfCv1KzIg9oWhG03JoFRU0CvUu6FZgvTCFUWGZ85
dVdiDY2dN757KaD3sC6sdUGlax0N5MpNUg6N6Z/Tikk1tJg4uv20pFnGTxT2JgM+cscRwUaEhJCe
zczqOiFP5DTfFU5OWhIFy7VnRU/VHLnk2vYx1bIFTBrmfk2WB0MXq3QQey+RZxnr2Fs44Ungh9PA
JV6wHJd0DRLee6jRRg9zeoyIEl1VXfDSJAbjBQPautrN5xgmOSeebBu4b15ivscZmc/jXF+lpnF2
qalvrXY550SBOsLB1FwvLZiAxSF5lCG150z4tsRVQ7bdMbbfixI1mFkV46bx/xSyvKwWOoos2Zex
7kWxsI/KKqMtq4xqkdcDqS2UjIWsMauHGhfBtRWP9VYtQtej85xHw5WuwxZlkL5dLOOeC2l3It6p
PxGzZYAfbj4cawlWAd309aRB5NQXTG4FVraTYmzlS+wTW+JWB0FJwi3sfhfnzbQmCmLc9a8U6I1T
SHPtlDSF83UrE+6auipna65DpMTRz9hGpY6YUEMLaE2xtukjMRy6xt4S2MG00m7ugpJEBt1tvMPS
uBuvCYLTKJ+7LNRjeYoSKCKNdRvIVZqqACeXpg+l4Xpg+6vsZCX3pl0g0yvD+dOmzLKeB985pVXG
BbRyg5uGjAkS7XSuzIEHi6ChO4eUHXNI6/sA0Su4EVnPtSFACVDRTzMS/Xd9qEPrrQZMxeEC5n6V
tzE7s+/fMxVrvuIcqEPVCBa4Shoxo9206ck9kAsk6cuBPMCN1bkFp42KYayHpFYttOW+oYFzVJe1
y8MmWjGHY2guHP2ky8Uy1E8Y37E4+5LPn9gfYZdFWDlNcV48dqp04eS7sI9iW0dasWSCxCvSKHZD
CYO8nghERUawC8rxiD1nHZrBjnMA5IECVoMVF/adWhSa/hMb/6PTe926D4xnlAgDF85wm1CWnrM0
OVetg8jQ7Os9IZqniUHpvkvzvac1y3XMnkfDHH2MlRk2fVZEIfgH6A1Fb1P5gC2IqEkQP2WFtAFp
9oc9osojDbY7k8N5H5et91jXDA10GjIxLZmuDJ27MEg4r8b5r77FBBugQE5qsJWNvWAYmdJ562YZ
nUNGESCarbPjoR5Gjw092KRp25rvi45rJQuGt7JL8f3zV6fWa1ejkrNNuqeTlVTnTEcxUEbZms48
yei+Ph0d2/ndD/lTTOjqwRn0eUcM/B7L9XQI42p6WDB/LfjLw6IwPim5nygKvM5mYT1gekFulZb2
xiR//STQqTJ5whGUNL/0wCeZfGFqWfU0qCjsjDQMgqMjBSKj3le7ALnFqvBFcJXUPw2RW+f6dsoL
+4EZCL7TqhC7NkGrHXNGrGYCe1Ps1xv0nqCSowEWS8R4YnZLbJ7CG/bMbjfI7SVzusUfH07hVWTT
jxcf8xRn7ybGiV7vXbqn1hOgmA//NceBdcNVMYL/7hhPNGxomEpVaA3OskYWctXnS7dbtMDZe3MX
XMVVBmez62kwF9YmiApvD/n6VNeOsRnrbCYj+08bl8vRdVKxXxiOMAHxYfZ24VO1zIxidQYYqWdP
103XzVurd8dN7IufuZZ0t4jFX+PKJwjekBdcTaeEGkTehqol40B5EdYYUZ5mJDCHiGp/aNHpDgND
YOjk9J+NLtjudgCkpkH9lQ8xFppPd00eDNS1WMzzMJ5STD80NIhbUboyRdtTqjSt8jdB53DwoUKG
/ZGtK4MdMDd0uml29JzJM3c7BhhSrHin9HNKCTibLSaeSHw9ZKqia226zz12JVpbY31SC5SKBJW4
za7qm3ydyCtOE991STUf1fMoXIEpMj3LYZwyViAEul67KL6WtfsflKQCSOJE2ADgoGqgjwQ4uHGL
PJkKwkkNevBr/nULJ3e+y+gPqplOxbTGK2IDN4oBy5QdxTWMX0ZD6EadFPgB3QAORh3A0+9IqBkp
GAaUVTAmUm6Zy/RQR/zzxonMaq2nOcfXoyiCLVafsaKHtMld7W4i2EeaXI3NQr1gBXACkutknGfb
R76SGpT/6KeuxEBU7UNMGndsiPHE1gE6h9mTu0BjXjyqx4lJeIMVGnTRq+Y2bXivsbGBojfOXUSA
33Ykn3TtzCK8Zm8lppBQWWY95ibeIhHdtv4S3/r9tqbtvSdp9YwPHOCyTKRpQwgCtTzVRHeD5d2l
EN23QxZt8gaDr5d6Dxmkd4paGXavUzZNuzrWWxwsaGTnenzO0oLMyCaiTw3LmLaGtmr5F6xabYZK
OuMH8pHP7doUwrj1G2tDyeQImbeIsOSZ4e0QTfssyKj0dPAiWpDEJsVFTo/jbmq4RHvdFK74L2WG
dQg0cOdUF0e0JCFiXBkZFBBfR610pgmY8GN7S4NVESTDqreSYWc5YKv9q4zQuc2weD9xnx77IL8q
mlnQ0uDrB8urIwhchBlOYPUtHghqdK7hbOoONbuO8IIiL6BoncFNRs5xT0IaDOrlPMxGtveG5XEy
0I8yeE23aUL1ugPFnjdWfWVmBaVNLTVuq9nYFKgzdd1PyJCn2GsQuNu4JoHjeNphOTTXrhTYaOnv
CdlOjLb8aqIfsLba4j0RgXMwC9Lc9TwHbb/cGJ12ni1yOJpee6TQ/7iFdrrWauPHiK6bVJV9UooP
ndk1em+9eyiW5EfEqOihq/naXYOpwu4LCs4MB5M8emQikAJZngtBVTx+BAiCkjTkigezgeCw4sk1
o2uPMfHY9fE1+IMMc43dXMGfniqIzrZrfnoNNAqvfykDsj/ywnum9fPi2J2xjQfb3ns9+egepZDA
RaVEufmmiXxMUELRdoyU+Zx37JAKHcrQuM5TrmalloXrQccNPb0OaeIdNQOfq5/vDHcONmgNqT2C
xmlGB9PiIA4Z5mOK+QZkASNex1oKY8lxH0worqtkDLB+wLBfDPcaRij2U522Ca6SU9ERlVzk4X0W
Xg+4QFG4tWQ50DXRiU5HhwjfYNZIGxHC2WoO0Ve6QVxVRKunCKxgY1q/taD/BdrpBqMKiRxahYbM
fIviu3iIwuOMzpOqYbTSGR4gcBEUsFAr+I6LirwTV0Zhyfa22ELdQxbSLg0/Fk7vPjz5WvvutPaf
6bOkS7jKo/Jag4V5VUTxa5l+MlONKd716DMz9m5M/bprMmWr7+bEsmivU7Wytd1UdPVTh3xY85bH
hohI5kuICSO7PA8J4SnA/SfhhgAufqQGnC6Sknd9h7IlzdDAEK19qmWOeF3NuxHPAldgPE+RbhkQ
3qMUyILvFOmmNX9UIII3aWY92735M7FKMNFCR5i1VC9lQancGBLc0UZ8boe22uHfYahMNbGcjScA
6U0776KQY64e7KcwCdpDiCERa8ZTZg9AvdKl3Lgjg58i8HdxOgPuSMqPCJXVWDsuFSkwohadk7XR
kMljHASjnq63xM4t8ZYlXLBs2kMJOrlSKjg97UHXw/4xts3Xag7eyqwmQwZ2xr7nlN7F7o0ZJn+i
1AYLIvCJ+HUpJ2iILch2WxcxI6g06vDA+MXI0c/YAw4bgS30FLZmph0HQd04mFNQG1aF+6dy2pUw
goi8ConQT7SfHTwDJww3NdqGXZrUiJ8nRIM+MfArD1SLo31ysKOG1fk3lpNLWcFkci3hKeYtKe2j
wZHWpM8N87OV29bVvtJpVnSR8eLlyLOYM+Obr6+i0jnaySQLeHh/7aq9yoKl3xP0yJjmFt3sts1b
wpos6Ctue70wu+OHyB6b2vpjtsuBzhqf3xNvwus9hPnoJoomv46fQNNzNjy7TkkHqHH5GQI2McZ1
c42wfNVp+buOVHilJeQHDJxKGsu8TSkOHtNKOzcOjmR7wfBgAUHPc0gQcQzxfyS2MysqD/h77SDF
rtG1bzjqoZO4694rre1UWnQGm2o35sEnxit+maV2r6N0OY7ygOqoEYUaShEc0V5TMx1wag4RrhOd
S6m35Hq5csxIQv+Zg85DxxxI97a+629EGeL8dOk51OV6yL13qpufJNkSII6DYxLIrgP9Kak82kE5
OTVykBhZn8ncnzOi3Y+cazaE9BxdnR5R4EVb/5e3J8cPQGDpYbBPZclopMYu0lWs67e5mX7QYcP4
22P+pnrvoPJNH2HnuERwZA/jzC6mTzTsSg5pdDwz2Up1ieirJMXE7aYn26tORdGmZE6QrD3FdCBj
QNC4mVuOrpiTqudXOwdhae8TSux4JJh5u9wLWxzFjCt1huvNVADpNn40OUqj3EQs2YwGqURE/uTl
h/2ZOrlF6vQIYg4XUOtU9hE173oRnrtFkgADvOyqrTP5QMb87g/nGHTJuifVQOO5j+guTJwz9sZI
5TVehq1fBD8rSlTeQis4FVAQPP+GXq67M2TpsBrtKvf3OLPifSjHuJeFJ4fBqZn+l8cuq2iL0eMT
ifBQNtjl8cQRaIfOPkJcJ28myhpCFaFZ08KpoYhJvwlXtupkqaTLy/ptaNL/LvLnWr1crfPt5tfm
5OoA4kiTMTk8DLkJGDG3xmIsdPHkG8qFeu3l7teHuLzft03/bfWv95tFDThJYsunMBVr9UIhqzmR
3LhwUpQN6q0NNzbg1JBEX0Tms75YyR67V7mzo/6Toth8GPqasJ3Krw6Yl9Ntnbqf7pwdxvEVUytX
QytZx3OMwcJDvt2Ub+ki5vc45zSN4J+cMDA4GkYGykPMQAIhw/j+frNsyK1sfCY4/TC8h3Kqwvjp
r0XquyhC1H1UB4GByJSnYFU1tHnkzU730lOBsi0EcVAV578/r7bnlVSsv7aSy3dTK6mFa6b/3tLX
gxAwiCesGDlzDb6sd/lYX9u63P+ndf7pMVvrsWF0+0YW0J0OQKSg1Ljy7NnaqLux3E+7/zyrbqnH
1LPqrlqoDVzu/tNr/2lTxVAJxm38L1rZHKHRRl1Jmn74ttQA5f1/fNCqJQ/88nwlX4R47N8vUvfV
0y56vGjwj9hDxAkhNYihQd4MK4ggXzfVU2oB/oYSmXa8vPxvb6HuWtKg9P9VaP8dFZpp6db/U4V2
83v8+PV/MHn/esm/I8ENcr8tMINMNyDrwuD9jwQNeO9/NGcyA1yXyjLbpsDPaftbBrjDU47LowjS
TN8x3P+J5sxwbJLGv2vOgPF6UIBNM7CsgLGqlLd915whHZ/Gsq2t65hRczq2zhaOFhQBKgswcAYK
BZqAf1XoFGQ+hmEBd5vF0CMbmvCM259DZLir0YmmnauF+7LHK89oq9bkeNM10NG0BLBUZgs5ysD+
GY+7OBTddhi4UAiYGotOOsOoLYd8gItUTRjImXhtgxQdbmCUdyHEiz1pn20WddfjTIpD5Xibpa3n
dbkkKSKphaJFTN0+7R+tYWquWseGGRYZEB2Y32J2i9a6GL1tao5HwlL1E6amakdlBWRF1D451vDS
YvLCVCR2VjndBH7YYdcT7cYaBbFqWor10W5uY9roeKrbnO6T8YmFJ4J/RsRdAuHpHJo2FsiBnrmP
eQb1CJDAwT8PLnUDTK739HDpMxTtpjT118HzdqmxnANyC6swqt+qqrtL9Pl6oS+H0qKB11KKE/xT
TBRthIFVX+4zgRU3GVbsEh0mJSzbYjEegmgkX0y+wo3otflusKxNv0zoAQxoiuK8YD4vKRUT7LU2
RTQUZnfOktT7vioA0+4MAcCRngv0f5sfu/4zDMYJscCwjnvMRxjIdotVhrvA/uVqmOo7tNR5bLlY
eoLwhpQjwoyWuXNugfNKU86t3fQDSpt52tiB+ON1AmNhQRMrjLYRc8oNMAoUdHQp0jQh6lTqfpMy
72he2TuH6iiOYhQlQA3JliJ6NBaoFHKb/K+KGSKz6F1JWwRO2HgahyLdJx4GFavXYwlRHjajJqMb
BeCSGfKo3wbXbj7rKw364TaPAmc94tm9iwC/XueYhjbyt6mWVCMjjAmuwRyuKupdLkaOA38e9hEI
IqK1zDy/qxtkPdgwrrxH36RlFHVYHNzhj9OO4XVjVD/LBK0XNXbEH2nAlNyPOXHX+mtkd7hefNC/
ZRaeFz2ojrXAo6EBGhxxZN1YIF2FFF5b4ICqRVivWe3vksg7JK0DvA5VY+4FFrTqtMArIjvjNswL
mylWAFx1TcOT3bbHxBIW+g3QzG4fd2axDY1pvMZFA/luoBOY0IketYwMocbKD7qVH13hEG7UtXjH
yvHguxh+UMFg+RujDFBw+VolaXflVxVYHOvJyuPhrRnKR6bFz7pObnY15ggdEsqBC5yjUVAGNzTK
ITEDXpGECHcMsbwAvSLWBOH7h2aRFis6gScu6La1wTnER35jaNoxsy39pk0GsQ8Xzdv5SfFqeuAW
CxPQbF0hz/O81NnnYWzd+IV/xSyyOMjTVYkGDbhjFC0ke+bGda/7w+9mqKsrTw+vFr8ad7TDnVVs
hPG50/kNZjMGEan11TV1L30fh9Wb6dQyOzKZtmLqiAfvsoYc8B48LdWIDXSO/BYeU3eAHhMicrDz
ayvHajOUTKaiths3Tq/RrQWxBZiVdN3GjUm0aNFgaKNseBmAuKnchqCjwbl6YfhCqzV9Goj+qhof
LJ+ZQLQtXJ/GN2GYUbfc8T372eKXMGemEqOsvaTFVUyB5WuRp+l1CWG582wON/7lmotH3RB9fxtY
02+g/85jFiVY0tJ+G8nu7VBOG8fp61Oju+8gE+y9jyKFc3+1Tu2wXWtGgJtFRqCrhSVvDXHHePNy
X90qLTmiVDnpX8/PMmNF3VfPX+5+rake9FSMtHrq20311ERlZtdNxp3ahFpFPf63LQ7gGOkpms/+
B8LS+jTIcJBApV/EUjj4dVOTiRzqvrqlVlKLy2sylRKinvZVxsXlqctrLo+pV6snCBqiliSDNGaV
SaIe/OdPoKnPpVb4eju1lW83v16m3uXrphWkZw73fH/58N82fflg//hdv9b82/dUr5lkTMnkYW66
bPeyXteOj3BCSuS8MnHkssrXF7x89ctL1K2/r64e/Pbt1Ft/+6SXl3+98tvm1U/gRTLz5fL2Ne5D
xvTUkVqVE6Nerxa225Ajo7b/7UOopy6/UU0eTS2DaTgFvkUOUTWX57TJdleo/ug14ZFzs54U8tYM
neu0Ikm0ihB+gO/BMTjV9whriI+fgR+kUKSX9VTKTHf16OWpvjXzvRvSVZdrXx5Xtxz5YrWFy7Nf
W8EOxba+bVGW4tKa5vnUYNOB25TqTGdAITF5UDc1mUH0dX9OMNnFYHY23x7EYj8eM2QT6iXqCfW6
MJ4RP+viNiSFivOAjC1C21IZAJIXTv0EHeUkHjUyBInyB7MaeauVwUiWjEiyMdNtzILE9eUmCcJp
fzlEa3UqqM0bfOcmR2R1pr7P5UoGMjEGlqhG0re78bfX/eZMDhOfDKdcpTnhxEDVIxezCoWSC1fm
Qf3T3ct66mX8N9D3jNBUPG84TFN9hmzpHW2p0dann2UctJSvZBhYsGC6ti3xFgLTqEIu84nboY6Q
ehJXmh6+uBHyboN33Xb78jCLvcUQ5+Tng3vSA3gqgZfSiZow1A1RJE5qAbeJMVqVRfAZED0e7IrU
CtngUyI+Xd5Sd+t+MfajXx21yY3PaiGqjNTkmat5NRpky3EFLs9dDueGoZu/udA7vMVaIYrEgydL
D0pNohZDov2pDYdAUVzpuD1Dqg7u5N61oktoVCwKqtdgZPM3bh5qh5x8Ms1ZyiOuKU+GPzkWfTum
6OPC0LG3MBc2pmGdPK8j/zHSQKWIVMe5ijwAqVnBCJp2oTs2bwZ1v5YRCZcz/lXp9FAYNgpzoKrm
FmSGA1WgD9cidsOjbm2deTEoFcQGOvizZ6Oy8kjt2aSyhqKwIeqWcJ1Ni0ENGzOPw3EjS4+m51YJ
3IpokMg/zTypW4EbM8iqnGsl6lL/A/ZsROt42Uhxz0nfVr8/nY/xJHrUSU3+oMgluux/ekR8SK+s
ddCbTuzVZ5hlJSrzZM6WkDfV/XwpGRowzFOJdwj1pI4nhLlEFQauSWJFa9jnsFiKqfi2iObYJ/+g
sG+EVqLecGxyfVSr1pn9BJmiOY+HlER6qpvfd0C1K/7tsRlRAGq/CNu/PBsGHqIOLdp9tWhVt1b1
bb/dd704oe4KfqlM5MlF9W2/vo5itMiF+spBTTm0WERII4cdS309tdcVy0xv7ev/IJ/xQ2j4nn7U
ZVCT+sLq1mWhHsMib4JIs34oPI3KIlSdaY02DNHj0imkHsTMRAe37xryjdl71C6kbl0W6jdQd7ma
MFxN7cOFuBLJVD21ULJOdWvO9TchVeQlCNo+EThflUrm66ZlTwHYFMde/1MEnlKPKR2ZWlTQVQor
CvcXSIxq0avFrIxU0hUSmX5DaxZJjrAmhEvC/N3rMypjmSGoFnHc1dsp5P/VNaQ72DaO7m74Q7/U
xrVAyJP6/VSgorqlHrvc7ZE7dvTEjiEutj3Mgt1I9ZmgAcvczGSPAcd3CdOoySpNhdlQD3SMbj9z
zVNfyOaQdirSCoVsz5cdk0Cqs2a+AUNscmS108nUoFPZ+K0l0jNE+WeOnntKEKuSCWkOm0y6dCcr
vYqS9EmIPpEi/nxrtOgD1YcdMj9aSD/jhC4DJ9W3+DoUNPDX5VivUG70GCoIJhk8YsajWTuovQO0
KgkNcf50ofaoW5edwWvI57Afy4nOdSvtsJOcG9n5B3Q0C7BS6Zw9udCYDGpNn62dipI16G+uanTg
TjmRGRHKLVoP/iHR490YDy9DHWiErJOh0uQY2xtwLDLXwblKBsTcBEWm594Gsu119T3EUXJiFzx4
mK1ItHXweszNAO1QB5Gn+ZxBRq8qt91iqtAecJXd0UrNgQmBCNaZPFn0qLwwmOuUidV9I6yAl2Vc
agMotqey1Ek4xo+0BuHdISdmrK2SCj3YNFsMPS8Wjb/SHG8Q5Ixbrwvu/LTlWGrbJ+HC0fNAhqit
016Sc7XQ36j3EQtIuUa/KkoiCzx6hQVJsEZPvxJsG00KCLmtvLp3Agl0bKBNTXrjqjZ0+BPqMfXs
khKw03b9UzxwDYV//RySPATnOKrOnf1zsTW0nPS9zogkvITNTSXMK+JOnh2tMxFXlnSa8560dDBq
W/XBSj/t9qAwrqqgum2pC2z1xaMq+ifu2GjcjD/oys1bX/TbMBLmbgQhDV27oQTBmVItSk2jcdDp
v+0OU6MPT2fp9Ec/bJIDPYoKfV0uF+rWMCOwQ5zTow4d3KM33nr+hGAgjnEQQW/aEkSHGlytwNF7
zNwPb2zB7qfQ+UY9BAKJGJSQAsAE8rvFNfQtHQH7ir4bP59cjAW5qiNFFjAqnGbmhb5m+xJp/cJk
m9Lt4hn8PG720seuzLYABGp5Ccy5vvQ3Vu2t/Z6rg/p1ilmed+2E/NtFA/RdCNLxmGwWJ3XLV3is
y4OBfEbr5jNKunivHjflWVbduizUau7lteq+2mqWYC2qDf6B8o2+radu6qYLv9V1/3y9Vj1WpOKY
IFNelyQn6cWwrfK82Qic46hzbI1QjfSxLLLlOliM7GFuQ0LnxUPaQqSy4HOAP5QlNG3eWZJ9GGEA
cubgZyQKOL40LhbYd5thGt1VvSD9WZBorie3po1Z7gvf2FKysLdtjBCiLSNQoxYZT1GLB77I289w
IiNe1ME7Wk1/Vc3UlMKxQSPYDWJFIbXFnZ1NJzEu2sNixp9Gup98Cxiq5ROtHYnwFvZkCyyVXIoy
S+YPr02ulqlyn01qXwdKTMPOGJ2RXIqzeh5HigC+KeBjhW342BjDszst04dNFsU6IYsMsUVNPHcH
RFuWXD7QwD+UiACvIgnyrDsQ/f2CvEE92WHInIbsowsyUlwWF6Vd5JXPbbzcqK3yq7GrJ459HSSV
uHWoC+NP5+16X3uLU7t4FPj8To4dEo4y16Sqkcl3V0E8TcDTvzXG5O3K0hkIOA6WFwHpXH2JuRfa
uuoS66ruGuOO2Q8HBOP1O9/F4N7NiPBCvQ3vETIb52GKZ6prfJWFmsISuNmPQmuXvTf1xh5isIRl
U3CUn2qYY1wKqWuehZf7907mS9yn/HWiGP5/n1h3YzQbV6UFFV9tcvbswwgy5wUhVn+o5irYZV0v
3oq4/nolsjx8qZ1lnTqatI+AeN7VFvUc5mIRhdOtORfW9eL2AtQob2XQUPNzvQF3HlfHbmoLOp1u
9OGIr3+w3bA7YS1wjyBHhqckWx7UBkXtFOvR8fsbIC7uTVXh21If0fHLZ1OPO6aFWb4liCo7GU6K
QEf+JHp3DmJTvC8uAdGZSeiGqXvOMym4V2qr4I4MiTdtr4fQDW/VbqdeaDf6J9Vo88HWofzHqEc3
6uOXEKHRaVYvCb12AyXebm6goMZeFdynEQXWYLbKz3KwT3Yam6+TvzQ7JsrRCXnIdB+hsv5aY4jK
o+Nq6Q8tsbEgzy2YOk5I952GajzSi+ozmex96CTzjyEpg21sNQtDNaqjUK0PgcWOpt6pmAkMIK7n
jdGWuU0jyz8ZQdjdzb1PaVNuB+EAjWVtfMsdKmGa5xSMH8r4DtthslZroBjeRCTNvXWBV2+zuhBn
JgbGLWXiYq3epYWr01Vz/47Bl393aHKh94vmVg+RI6ptuMAmi97x35cGCu1UG+lVWVGHzuNl/Fpj
GHGcLEv34XeOhYHP7q+KOdFvnLCjoSB/tYlzQJD6HyBap005adZV58b1jQct9msTwShT23AMyBX0
Gued1+PywdYdXHOJQIMjv7AnVnU6ez/HwS24pgN1yfx+YRdEWiVwiH3CPZLrDZUBw8wW1rUF9/s6
5702WSuMn9Q1vz5Pgwx50LT4BglFeJUk/bAhbSL/WWhntQUDXyDOgaq/qcdWB55Ddke45ObHaL+q
Fbp5msk6aOyb3sAjYHeFi/y9JyR+4N8zjpSptbr9xZCcUqTo9QcvimuubUtH47ocHxYf8chouM2v
Lg9WuTvYH41VaOs8YRsN++eZTAp/O6aJ9qL1EYEEcmtB/Fj7lfMSarkmRQnZ2TM0+4adKWBf98MP
n3+WWjWzkFoUhJ09IGQYD1UWErBeVc5D5dLQUKuUFRQkirMftifSTZ017Q0YB3FG2W9tzbFuXvW8
uVOrcvQ8DXrbv1BayXY9h8SpIY/pFnGzzcin7H5aZE9gh29/WUxqV27vavfAEc0Dgydtv7hW+uhF
lKRLoAm/CvZKPRi1dyLpEDfTUe2im9ibbGQUPvCxgsPLXuwb9fPAj3gZ9TZ5sbu+2U3RZJyQRLW3
U6fpa9Ou5cjoVa25DKG9GkbDuJ+I9DuIWWrGxvY8Dc3wKDy61mq1Ocq3lR3M70RYgvoZeuda6FFM
PgdMqSH04h/LkF2r7xLUAQT2wXr2Yo0s9dLvT5mOoAVUhFiD2so/jfFa/UANM7lVtCztPeKc7JjE
47yXoXSPyYhVRa0SutHOp12FVoBztW8G4tozteoqtFGaOUnX/zAKjCbyN6RS95HEJddJ2GZnL8yL
vaFN1dEliureJQiSoqFlfw6S+Re02ls2WOFG9FV3BY4svnFSPMIMIvuf5Anh/3I4/iDxjIEHhKFA
X1U3drwLQTa+tmK+VtuKe/2PlkbpE/0FQv+mYToMmA7YbTF38KmdzzGRWTCh8SNwYH4vbjydUatF
t0UHrvNrG/JDqbtDFBAEqrMzGfLUpF4mX69Ws6LT/++N/3d64yBLZO/4/05oOXyIjyT5jmf56yX/
7o079r982tGOadmWR5v9r7Baw9X/ZdqubTAbsh0PleN/+uSm+S/TMojwQt5kI3n1Aar8xWYx/H8F
ekD3nAa8Z/CM8T/qk1s05r+1yW04L9QIAsc1Xdyztu3z+b63yXU3AKvtROajXqeU0+Z8wDBdzau0
NK6zBLJeXi4lnquS9PnBfvYXcAMcDvMpK+pgPxrLC7J8Y5OHpSBOAIaGvtjTqdeJXc0a7azr7NnA
rtv9GHTwT3tYhXXfH8WA9YDzVPQAYKO8srLuibCbnd6Tz2GTijmDRz3pYS6w2xnrPtCQNJpELQwG
mRXhyEkkEt1hNib33Qc/yeTfw0cbwFPxKV4cOL9j6cRPf2CYW26R2xOSMWHy192q31TxlO1wAt03
0ZhCnCHkBik2vWS8ydc9psWlc5+bMt6YQffYVJA83LDeLhr+9Yick2mIDgtqmQMeCsoQ3opkyups
2HgC2JdaROm0hMMWfAayU30V25KMP4rPDh0hQZo2dMN6gPYshr3Q3J+9M7/C12pvRORhv2rr27Fv
kejO1VY0GSQUp8+pNnsOfbIAn2ufOA+iTjd24/WvdK3/wJwdV24WFNhrXG2l2+T5JuTKET27yQTN
PTMYIJQaHeaENNmloxiI0ImuC87gx9QDgp679gkMxZ+qEtmtGDRGVfpdV5nLQ+FwBR6yLnqk8MY1
iXCLGGkQwwVEj2ad28e01P8QLSPOSax/pn3g3rQe0tVwoogT6X1/gAADB49pfd3H5b6uvAa8ISkO
3465u6+45f9VojOokrKHGuSa/3VHdl3f4+DQcQAZUlryfUcuFtsGkNq5j2UDdFUPhwMCCGcbT/kM
MXQksdWocQOjSSvy9B104sapMez7uS05OWZ3OwaE+mnkr2xcUe1FNhr3HiHGm24ZrbtG2t+iJ6Oq
UYfMfnTy6vE+yfSRCgsOqpzcKYI5kr0YjJvcyOpjjWk/wNJL8WOCoNF4eyIkK3zOoCMsrV6usLsY
HGVbndzTGyQL+5i4mK2bD8na7QkfqDPm7Uv32qG/DRbvZcwH5+F/M3Zey7FjV7b9lfsD6AtvbnTo
AUAC6TOZ9HxB0B147/H1d4AlqVQn1IqOkLJoD0lkYu+115pzzIi8vWEZ38AkcsJoealaoe7gAC4v
iTTfWtXsHAUnLlkUo0x00GrEVZAewKSz7v/zBZfFVUHzZ+41S4cqGusiZCLaQdCj/kZ1qlC5hgAm
i3ujRkEazZ2x72D8wx6lJAwpfQONWOIovGTHKa2IeZqxsVTDWycKgpvG1YRiFodD1TefWl8gsM2G
YqtIeXOkpUnGmHyKpTjxEhO1SLY+hDUltxQSXNVWo0SPftToo/WO0CfKVUrKHUNbzG3TR1ioKd2y
4Rm0hQm2NL7WUSraYgx1dzHzJ4AVuEam+FGuSunAVSqOgqz4Zh8a+6xBFBnW01Uzg6dQnWQf7xdp
WAz1V3oD6Dg6IFhpqlfwmMcMCa2f9wuUOPPYQoZw57LpNjWZlw7DqlfM9eYajbG3dFrsiCi/Cr0/
jo0sbQ0Wt5lMUT8fJASkRVI+zeF4VAM0fzki4g5VoMvwACHsVCFTp62iJETD4li1DvMMHGMUUzeO
SgX3QaSiZZV27EPnTFxjkWfNcrG7+ZzednkMU2koyQeuBvwKifWCiOazXOJjGoF+rtRH6okY+wdD
to7TRNYmoRMqqR+V0Y2jOGpfidhKYUysjdiH4ja3ep/QayIDCgKFxRaPbiach6glaQWm9qHSpUec
wRfyI2pPbFFmzBNch6yNR3zE4IDiuCXtKjJyXs1EMi6Y/uW4N92qqrd1lqrnPnSNZl4PUtCBAFGw
TA/VfKjBYYLWYvCog7Ybw36nEkoeWDDDhozDZG0IJp1qEl9CiXbBggPx3jT7bTVg4prnkFxmLfe5
0b+wUdK6kenI9DI5HQDLP4uo5dyQ0XCA5ZeBHDrxuqLnnroYP9IjRTWHf7E69CwmMljH0zjOhTdL
khfQDfbqdkkv03z3YwQNOHWiaNH8KSb7BTt45eucDk8/D0ZR2QA9MKjyl0HuTqttkZOVZmkdCafB
7C6j+abIMblhfZN6TKa23ASgFQsOZDNGd4F0RmBl8rRNRMVyhiTEu4sRf5RDxaeox8W2GGxPaXiM
RnZH2ayund5+9k00bv/zMkAwyV+WAQ3BnmzpEuo/wgeVVW/314VXDocgCAdMEEnWaDYQFqRsRY0t
2kgsd9CW3WKpzV1amwQb0AprDCRPWDgiwYh33CztRgQFT+7qotmc2RwjLwaAEdifJLb33RBOX0so
UuPnewJqqr6fji2Qn0xjTAFcy0edr22ITuj2QtfjplC6M56gl8kitKhepn43aryShXCOMbrP8tGC
UrbRsaFekF0Z4LwbUBeydCQEPbHLtu02uSwRJaMU3zpGyEOEbNWOZFpIZRUMh0WWdaeRi9kJi2Md
kSFXNhkGsggC0DjFyUYTZbx4DrnsHxMzl20uqmhRWtXt0alvge3tkfuvERWs/bQVYkdTtPkIghsF
XMe0aebGOioVEX6dCJ826ZGgl3qm+p1g5DQSu9xjvI+Fj1nnoZ7FpyGP3oYq/tCJA/dliNuWqIeH
nLFmNYTSptdmQpGMEdmbTqASROqNoWqyY2Hs2jeM/hPGLfbCDXzQLZkW96AMXhx0I/6aTj2NhVKB
osnFTW7N1GWgSg9xyNPbTQkRjlNGo0JkcNnwjMrxuG2tKj0hylt9thyHynBckwDSr9KQdL+eb7Fg
RZ5qQKMUFaG9yZBvjlmtPygFkXtlfpQKTEV1lR/x2GEjXB+209D/+s+vWn19Uf65d60vWoXi2RBN
XZc1zTRW9ei/EAnHWgKytTTBjSR0Un+G0DoEq0Vz6eR2K6ryU9XkW0FYptugfSaLNZ9UjUabXDpK
vNTvYqD4QpFBOYbM5Q+rbxT+gUwOjjwd8xHgOPw2YQaaMnFI99PGvBO0bH41gaIQoC1GN7IiCgfy
buyr3ZoC1a7mdnnAuN5YjE6awVWLHDdvyVqmGM3iLfGUAaHrLUIToAnxa3zo8SgdOi1dNrSJ1y7i
aZjuCqD1x2n1cOpFj0+EgKibFmQNRTRPmt6IT1YUkEi/4GtSFoLq1FA/MnDvuHOuCUNfAgU5nBoa
XKa4F7z/fOHV9Tzx24VX17ONpMuiYsjab6tFsaRtI0Whccv0pdtMiTTRiGH1fFH7JbgWtHV9UY3w
ZZuwZroOmX10oJXbH7FCM+vE0nLLQaLgltnUXQbSPMZR1qfVkxiIGiHr0IoadbDOQkdMykIOe2lK
2rloRIHwcFAmVAbgYpiqmiwZjly2xha0CmcCbYBrOyvpg0QmTJaar00R4UgfogibT1AcwdjZJtv5
fRcGyALFDBpUTEADrJg/Ttqf0/8Lv8t/U8ri8/k3F8lQDUmSZcOS1d8v0pg3cbOoo3ajRmTHTFL5
Ekt3LV6MfRMNos/PfMGdAFNimPq92C8Tx5VkcPDaqPiNWepwlhd+2vbMnLQJkktATpGOt9atjKpG
rmlJbpfQCAmt5SRaRY8jOAdrWBT6Dso4qKYuPsHLeSZTVN3S8ogAeYnE6nptBWVrRIm7Ms28Dgud
b7XGB1kKOEtR3TxALbSbSbF2FfT0BRnakT6dK1UmxCOR+OyKihFvZT65kpnMZ7CbFA3xIB5wqhM4
BA6ZOZq6rxklHXOROGWiofrdTOK5babnBFfpiyBp2raInwdMRIw5VW/u0+hk6EoIiSdSH0SahcSc
LPoBv6JiU0iwkOzJyR2cJM45X8mEHkfDSEjgREqT2Dl1K0HUqhLTZkL+oo/cljiSps00FprdmJEK
RIeMtDHXJTcpUAaXOxnbFmpyXdgKFE1XenrxRrAaUqS7LD+NzezIURS7bakfCTbqb/Hy48Qkjbqr
9fNSkryeMMM9EiXwghaJZaOdHKVMP2TSyN7NVHawWRFGoAXmNqcmHCnFCR9QvrCOkzBR2B3wOLfI
UaZIPSTinx1IjYoraoz6WIr1Oa6ESzZK5qWpAZGaUUbgn+wuaJLPRNDtkJ7oYDxQhhmltCfrGl4p
CeKJIeyrSN+JRRM+KUAQkYrG8x3pw3vc2Cv8XnzOkZ88jpNFelnTrq1mDMUqI6ZZjtvNQKS91wkI
fxLTuHbVY47j/FLXnHJkwEjyys4pWlaeMPdjeVAOLe7NvCaZYlTpsKbZ+G1IPbFaJb28KiYjGiRE
+qDExNUL0RHefelVLdy8n3dxrvpGnnwqJdyOeaKK45bi2Cu31N8MWc2Uy06UypFqCVHaiJZemXMv
wt9uG13IcHMKxRMX1/zDS/I/3sUsZr/fxZaichyVTE37adj8diI1CymHdDPQHNYpDqbcov+r9QZE
qAXsvWbemOqQv9YU6sVIhXs5IgFBrhFYZONU+9CbmG8nOhXFmiKgaKioE7XfxMFVyIs7VU6KhzVu
Tu6WO1FOom28gicjNZIfLdJ0SCiCTGkOYuGXcvXQJabmiy379s86qzRdbsdZO+7AovFMhP14MdPg
azCHm5gp1kOIcrLkaT4DhCLvWEoaL6CB4rBnmhsNcZYjD+bkU+GKLt2Z3ubgnHnt2KauIegBiogq
cqZIJ0FNCDo7Gw0PG795EBbTPAd1ifwox0FQ6XXBDw6Li9YrB2GOIcVbFgL5IuxfjWrZJQlQO12q
B0TuYrSpJ3m1kd8NRafRkCmjR2WpAXPE/NxMmJKHPLjXrfWrxUU4TYGZ7Sy1zXZ9bDFaDVjdRCO8
Gxg8nYI1jSsXlWMSkDg6mg2dD015bnUpc6JZTo86gT27IVJzN5zFZGP1xme+pjeEPQjINoqJaFDQ
KlbY3yyFHuxazmDynenckLJYDROKf0qmW7eaRegh+K01MSXU2Lniot8pKQe6SVqo5mOh9rJs8IE1
dDbBJMFZrksLMoeu4dRNiDdZNR1dJxAwNKX0NUbhKR7KYVOgwvebGXW/ofccMyg6ypLhUiE/wECq
iQAcSOQLkCwi2dE2AC3cWEGMuZDHbQ8wQLwAWR5RrDp0mqiuu41Z9ek2syCewpB4jhI0gPUkKugA
kPoXocQQOrM4w7bBcUj0+Y7rgJo1/Ry1TLov9S71tZLWcwzL60LeDXmbHcYa8KOfknphxw3eAZrO
btBxR4aMmVF1xigBreAQqHl6js14XxJa+Egq4gcNG+lUr+91tXUA3HgjoUYhTFOXH7KCuUMoqaqn
x095K8iXVmyVKyJ6wyEhK/NM/ApMeXOTp9BKb6aMVictOX6r6a+gGT901Ol3yZOsMFtECr540xZO
fHkXC19xF5nYexrzgCidJGKMwv7M6NRFumc+qguDArqI9UZIstIno5LpmqU/CetwKlrHA2mo6CTv
ia4Ssf9OLZMEecnjh2yWYeRNBXgsrXiswnJFfMDjq8SHQWkoeUolfjWHfFs3JzD7JWmfmul1Zfcl
KYl5mHOyQIyOILAljb1QiuKzSIP7bgzJ7hIG3QvJzmZ5reYnIG63tTiKom55qScQrR2aUjfXJKKv
WcWPZAakZEa8VlOOmEA3jK2caEc4KeXVWON4EPfjCwEH0XfEi2RWLXilZmWnpa8HRJm0J4d4oiZD
qbEP++QZwrG2Jp0PgH+s3M8L6JdFiNxRk6XoJZeM2hmxKl0TraLn0HzRp5DPUVgx6oxx8hdQKT3U
jbqvDirgJJDGcdiZD+BANIV4dmsnEAR1NNXoMQk6YVOF2yzpmi3oDfJ6W0ayOrw4t+f8BNRDDba5
YLY4pIAOKIk03AA55KJWgmIg3i4r0LDYeRNcJ43GqToU2S4Ph87tVSXYq6uXKddiAhlwECEyi2VW
HegNXT3eh0hDTrI5T74yzHilSZP6KZtn7b3LqmbH4Z142zl10BEnfoEq7UwuOoktftUnn1mCUV7M
TPEo1yJqmAGTuBFEIGFg7OpzcBTGejmDCsNcWtWKPagqxawomcBslVfAsVupbV8NaZG3IoSjnSVR
JKRdojtpbIxnKanfFprFG5HxE9LA8cYMweKiWVduFnREYj+es4pRdF0ovzJAr5uUaNhnEDSXsIE/
i3mTNU1NG7JQdM+ynsjaLF5MeufAbvHTTFGPUYTa/Y+d8v/+Zats//bfvP9ZVnMTo4b47d2/PZQ5
//vv9Xv++TV//Y6/neLPpmzLX91//Cr/uzy/59/t71/0l3+Zn/733859797/8s7mZyZ013838+27
Rcr181tQuK9f+b/95P/5/l9NllRTpGf6P0+WdlkWF2Xc/mW29Mc3/QP9b/yXaoHFMzgzcpD952zJ
kv5LY3fQ+TDOOAkmzT9nS3gw+RQfVyXd4B9bjZN/ny0p+n8xzwe8BqWKyZLIqfkff/3fjy1/PG3/
/hijmdJvp2xA3LKhMMTCD2poimH9dsqOdcQZmdRGQEEfWzLqiUUZINa3mC1fZrWhRMupSPWYRKPa
aJBBiVgATUbynprGX/pU/Vrg0mwBctQOxQFmKMyTY2xd53bIUbG3lt9zRhwEa89cJcdTDoEl59Tq
ZCG5gYn2ROaJKX2GymjcT7V2xPBEXJdmLLexXdjLcsBHFPLBVeuRV08ykrM66zy9Joe4of+4zWD9
ekqbSXb2AoO13o0TBO5BPk4Z3HGkdr40Js/WbMnkIoWkM2UVFZCm1mBNsncBA4XNQh0CANe0I5y3
J3MOl4Oo7EiJIjyLI0WHIqTQ5/Bl1PdCT2wwXKPmSoPfmTVuX8NYdvnajTHGLMKjDeuTXEX84b18
7NYtj3NScK4iDH4BfFVtXkOW4hEWZdI8i0SU2CQeAr5SItFXKqqTXlPiXRRTPpEuY7ZBff556HR5
Z9b1vEmRAdgzVyODKTRjfNimuYWRS0iUDUHtgm8WjYTKW7gxVkzOGj+Pwdbia9J4qBpGbPE8bmpp
CUA8suQaVdjaqkXHE5PBsKnALs2s5dtUnb+Zi+9EaicwZoJnwJFiX50uKjxLByQPuanpdG2ygfhB
9FzTUHJOGwTFaRPVX+D02lOiWPvFbYM43DSyamyqqn3I8d6lwlQc1GKccJkylYsY6dvKWAb7xbqY
SBuaQnnEn9tv8pJmoKrRXwUiyclsMXkGgbVpSf4cM7kwswgzIGEvk2C8iIF0YLtX7wSiLKi0KaEH
QqmvuoznpjDMtwAkj1cogiP3WUWskhFvgCySCLjihXHhTo6uV6iVZwFNDRrqTqFNVkDQ6aZYto2+
y4/AWbI/HvjTtDnK7oc4O6YVHEDCtd0qrC6hXLwGtCDKKcgdTV6D1c0ZIkxQbfPajLcmVFQ4lgSV
F3JPP2LoNNtoRdPV5M5tSfMiBak+haJ0M/SGQ+rSUYHDfKDhfCIrzGtDRSKXSIFqJ4wPtTGHZ0r1
nZCmkBSU0vxIi87Vi+SYV3p7mwFBgbfNww0WWGQpOyy7ybduRifoSx9qVGqYiVGLCsUwXOpGugq1
RGhYMdHlFtdESbGynF4nsU+czuGoW/uCnBwUswlzVlKShk76NHPimMBSwwjXgtPaRhUsi9QooZ9d
9PJQ+1RqJZwyxJqWuK8D6KBVnpQOupB0s3Q9RhkOMOmsa0cTPiX5TlR4NWbpOSQQFQz6aOGpGGII
kPKn1qQPoIwEzxILvrthfDZX5nNCRilPZ5A6kWruTMIhCDdCGJsQYagWVBozxZM4JjAiMbtOJUfZ
MhVsqeSAHs6G4Yc5amKKiXl0pTj3AgIKdJVAWc5+Fw5KrQtR63Eo4bZiAkeN3fIn6jFoW5k+q6xg
1pXGD1kpn2TCqDkwd1utJiaMrukqNZpA10ycsbG4nJX8biLLEXgLr221cMZUH+26VHInMj+a6BUH
/+R967ksMzH4KoScLBNct9euKy7ZVDHnauuX2VySTWbSoM6WtPRiVSK9gMm5PZAP6UU959IiWjBZ
Zb/qcLyvAQilqu7mNbadeglcM5j2Mb71A5KnZNcr0Uc2qR0XL/1osnoXVthH5W78RZsNNnRaflJB
we1soCE1CPl7Vk2mXxrnlHqNSYwLv7cwThR5cg1LkG1JJKl2GNyDXPmF15jvUmfNjaGWYHVursWy
+NRT18x6iEwM5JG2PFv0KOwKXvPcyNua19vc9me9ah/jrH4rpvgKy5nDMI30rS4gYK4WDj14Nd8w
7sf7KtHgU8mYYAbIrAPCuI0p45Jnsh1PwObVCPJhMewh6zg53u2+qb6K72gMr1mU4UyYxbPeadzI
E4bn3DxxItkRKMxAb1bIEdNk0EQo2gjBCX1DXEFMpvIsB9lbltE+MML5q6LfiMH6da6UyqsH5SVM
iZnp6vh5EqUzAnCAAi+VOAKga0LZbVXIVnksdnYdG6Kt6e1zXCaHoIfwNoaEqddiRXO5Xe6Zu/zq
Cw7I4M6VILjTJFElh1ygpf+rXCLgoKNlbsmWLC9WGxpMqZc9+GiD5uqLTPLpsTRCLjFHBAwQzCPJ
iLiI1tnsAAXpBHlcBGBDA5qrxYRWVyRJgwiyZQGknUEvzhliE4lNfOJgnthSMFGBV/qj0LT38sjO
GiTdt0r/w2wSgSBhOGRWeAkh5tZrzFjByp3EGhEKwBZGulaM68wArDjtR4EGS8L9UaU5s82ZXzL+
Fbfau8pMlf6R+lhj74Na3TLdGCDw50PjWC+JqJL4UKsk3pIgNMw4pwTGo8HJbPnXW71O3ZF9o8um
Q2Etj7NRMk6Z5k076xdrNN85jT3p2LwCRf022YHAoacbouodNUfRJs+v9agIaAFnmoUMbemEI/5X
pDfKCGbYybMRJzxn1NF4wFGRzIb8mgdDdebXo6mtkIYM+IIqIz0yn592sUTkSreu4WM/P6KblbCn
OCTB0ioEGUryEnux2ns6TzGHSEoZ1AhkcyAHWWPpegGcdQKRbCi+kX/vLDhWdh+vnQNdfGkDDRR+
7DSEPnzW011Qc7hdAKERnkaAQkwVFbYaxGiDgdOiG8eqJx4dFYwUXeaFONwuFJnWKSxdENn7nK2U
6bDNDFCRok0Vk1Oq9oYT1fmHbAEV15ST2BQfcqe9he3TNAQHOZb8wpA3mspLtjcfgnTbRdrjkBGU
0QN5LBjmccBxeKF7a47HkuYnbDTgSJt3PD84laarlak3yM2c3covuQYYXGPz6KS9SUAvSK9naTaV
Ddqdg1jTy6wFBtQxneol8gdRQeNBnX6IC/Oj6H91Udv7ZSvTsxzpyiB7/5wC9EqfSo87IkX8KoXG
S1sEpzbUvnRDlt0pML7j7FyNg8DBHh1vmZAOmmnWKwTWwFVErhisZGA62nbUhNCZzeI6Zx1w28B4
i4vqgN28dykQTiFg4w1qatPhKpUO04MLIThOS+nHC5am3MdiZd6iL3dGE35wqn3UE2EP9Jg03VrZ
F1+qEl41iZd13OZeHcWXCRE7f1PjhQYbaQKUgtHYrmQFLwXNRr3rxfmLUKXXZekx3wQbFBXlMLsS
Y4SAgf80Lgf8zPdADJC3hOIjUl1E2jlLy5SLD/3c7Gi17NIxmWh+PC9kXK3FabA1JxPEkSFvp0hW
+ZU1AFud5Uvg+Tx0mwD7gXk6oCdA5pb0MhdTdAhpH4l+lEinESw/GLBPWOrnlA5+p8pvVtqdklD4
QKR70yTcupCtnWCEwhkumpsp6m6oMgwAJSfq9B603mgj2HqQGpJrx4TEmYEAyzaR4Pbx9A96Q/+B
FJmUhU6Ni9mjYWrrCvtgXiWE4KDRh9kb+rxkMBQU6yaz+pp/XMhRPRL78vOmZgIsUSfsRj+eZTMU
MLb9fObn/biuI9fswWL9fOzPT8hceyLaV/fXnw8/3/LnuwZUsUCaY3QA//jJP5/8lx//x/vrp3/7
mjRNDoqMCyXti4458fqD2GHBbP68yboPMO7nzZ+HWpO2pjJGK3N4r5X9fWmkyFLWf/jngSnX39/6
82P66l/7892+USIcrw6oQkA4vfme//yMn69ivvKvX/rHx9S9SJ3KMRnfWbv6zvr1Yckh4lExRq72
YxT7+eDP1/w8aA1W10lviGnVH8poCZ3fvv/Pd4cUV23fGZFTZyu67c/P4BKAbcYVYvaIP3k1iUYY
JABGYGP++ZgxTLCus05x0ikOvHZu7yYlrdewY2xdEe40fOzrm70Q0oDJYe/79RgdhVOrIto/LBq2
nEOSPBK7SwcHhwrtKXtvAkJ9He+Ue4TUF6KhEbYcqFwIeXzMabc71fPyTEWKGqr8JGtsA5uOSnof
P0jEsWKYMY/MmxMdw7PNzWPH38nFOtPCX57701QZd9mDeVWmxf5UwOOWXjOTb2XnTkZzE/qlW41e
/839y1kFRxLj7vyt6Ryo5TqomW38PrLw5BuRDqifS3sifniz+ywI00IIP4PbAJ3yRuA1SRT0msnt
+WhPYBqwP/jKM0sJqhUvIzDamezgqXpIDyj3sRGMiHyYPWWucA8qoGdLO2U+lhPpQVUx8/mTBHVn
o5vDOQ+da3Yxr7jQ4tpO/a73RDAyIYfZ6JLvy1sIpvqG9bzJjjxqR6a4mK6inSy/IGSdQOkziSQ9
hEcJSotgt9+kYS16D/YQ8cO049yDY9TPCezBErq1HCCGsG7Zkosm3bOOknKcCltFZrZMWdeT+8Cu
7kAaxfj4MN0S8VF4Rz3pYclftlrrKIfsPn9jgc6uCLO2pZPdF/f1XeTgwPQCoIwEUmwNW6bItcme
fbe8F8O6zM4ECD+YBVsI9pmX93gx9p3o0F1DGgdwk/4gjvDYrXI3eUcOtCXg94Um++aTg2l4tE4d
+rKXwnSEN7y8R7xl2t3z5MgX6IVHkI4giwk6tVXF5XgII8+5wpVutqZ7xZ7Mh+kHro/k7oDwvQZf
dNJt0+226mvwYO5ojPv6NT7pO/2r+OC/6EW+m2d9l33Ej7jogy+B8fCzCl8hsQETbSBi2ZRfXADo
yy2vK6irwV7Kbd39Fq/FM16OK7tiOdr6TthMdslh1I3fgtdP69G8AvIZiP1x8s2k7oJwb5Uu+i1Z
u9JEMpjkeZhPMttXe9ugY78pH+vv9K0THA+JnOK+ledLeHvR7Elym8w5GJItXQgFR/nnEvK2xtXb
ZWBjEjZlV3JAk9uLL90IdIsfg6N2/lZut3jYCc53V22aj6pjruEmFwa+/HTwdY8PidtrLsAoYGL0
2p34biLg7LVR3Jx7qSDWEA+qQ/wAwM5a+A7visu86Y7VBYHmsk0fIQATQsKK4y+HeOJK4adxJ0bi
3q5k+rEJ36TF/cdHaWh44Z5kE1J/5uLWl9wBXq0kLmFEdrhfFrd+5N9l5urX3znEYj93um3M4Gx0
J6d6ao+cUGTrSfXps9DrcZZPXmyfp+Q4eTinGSHY8bk/NZfuHvI1/ZyLecLn48RP8Xbakffjfau7
ZkuHOrNcog+NzR+vlO/U8S0n44xqG7PbPH8SELgVHPOBng/7d0GgesKvkuMOdWdSgU/COXBVwZ5s
Xjz5ejvzZPIqOwiELu3Xi9l+7yQ+TXzkJg2YP12q4kSSkUGPA87HQdxrn0JuT066W+6q3A62vc6d
vJ3qXXyOrrTwLcMpT8Szv9EkQUL4jN3bhtz+Fm9SqBh2vOecU95RMHHlSr9irJHfEWFoGx9w09ON
eFp2UXTwVumk7Obnt7K6ynf9r6LHmHJpBI8sSmjvEdkeGyZo8RmDa/1OuNZtXohGdvCLNG/yF0Al
UXqi0qWVxWwy9ulPgrqqJIcbudL9aTkyPLfU9+EL1U3RnerOUyfXst8W5PSO+SsWL9CNP3C26bhx
XOGs1V76COPgmVgwE9uisI5ait1i2HSiOju6RDQ38Yu4+XfpN4JDbaV8jN/gexd50yP2IRhrE9v1
iRdL6XNVNuFe49X0GL30d6M/GBeuDkFhTukQTNB8mC6WJ85GRNQoppdxjDfXV3o0H9XhtTxJPEWt
k7yk0Hs1f7E5jed77kI0BRN++SP3SLwRi5uyxSn9KLlsqchlO+A1t4R+jcSgymY2ytcTAFhuJp76
8TtxKa/WHeNe+WCzZAuE+3HI3JDFYQx35RtTqFTjXa5B7Yd3RN9l3vQxU6nirK9c2j8s0M763NOq
Kd/z/WJPWwgC4pficlha9BMO+q26vvaqFhHxU+4Pwfq0x5R4iXyjcZk9vK0BM+/hXXa/cEfd+BXF
7+aeP3j9o08sPRPcrIj4K3uXmDbUKm8M3eXcbUF1//w/JOvyI7SlQ7jx2sdJdGMU5C591rNrZE5w
V1zLx/IxDOmMbIPR5kqQtbKmspIHq/vZp9j3tvm9qBeNYtdPPH6DdPGtDin5pi0dcWZLIl0mIZ8Q
ct5j/s3OwDLy3BOqJTjs5yPK+wuvc7a3YF/b4gb8K0pkJ/kyfxFkRahi3bBHAROwW+6V2meD8thJ
+QNJ0biTPgpisLgq0of8jXV7FWNbn0buTLIT0J/LRju57yxv0S7xHgyLXXgeHAGt3fO412vfzTs7
cQIscwbynU2HUT+4W3bxt4ZHIUHuUBrnCsP8ID5FD1bHYukv5/SBg/dH9yw+cqN+R67Aqr5XDvVb
4oJdvlCh0BuMZEf7MA7jYjMy8+AxvAMY33EbvITvwZtwUHbEE3iCSwPAdAaPLXYPj7AmFp1S7yq/
o2Sk0KED4gTG5mdhclmcXEzFpN9lT9fONm0adCiXG2s48+S0jyb0RVt05s36JIJb4O9N3If1ZVr7
uCsFuzoA00cGyurYehMxY/Muey8o0VjrQq5N65vIQCTHvFYHgbWQQ4Mg0aygHFrKt4IaTt3zKObb
Ob+qQ3ZQ2b+EFFmMqzNzR7IG2pBgzv7eMP1qvI9o/cbkAIjijsxeUU9IXTng8pBuqWM43z4MNmF7
cEUfUNxRuEcDODcoOzadZUserHRSWsPG7t+aS+Ql1rXaGhs/8OhmuYHX2Xh07fGmEBFu40a5my7B
eAnrj8xw8s9aeIA64UxfCqdJJo0n4VAxzY4KByUXBoSr1Fd7MhQ2wlOylGcS5T75q8z3MGntac0Z
3HbGe2by4uh3ldvBeAuWBxUYh7jDRch2RZtqMu5pcWoBljtb3aQCostPfA2z0+lQXjy5HhzgfvS+
TwHBiW+qSych4pXCsiNtM6+4JO6ibpUP1jb2EwppyVgFDTa3f88zl98VJs+tR7lSP6ZsvxONsR2F
KjfehZUnQs68B7rn1I9oUiSnwuGaupSgFNTVwOJxQ9er3Wr9SD++0PaQ7sNh87kckNkvAQZ9G12K
pPlItlJayfKjwq3NdrXRucfcrriTQ0rj5n4hIslTv9Vvodqi2/wG02RSRrxWF+5z4xmH5U4Eh76j
Y7KGhvL7LDbdFTu/SUiAVmnvhiZx0+1plaQNHWiyeF1y3skFSBec8F7MKsYdP9qCo98De6LeIflI
YxZBJwh/c7GTuVvlaT+pF1oqS3ZqYk+4Bck5nByGFW/GS6C6pnqeBnzi9vCF5euP68HaByCpJ9Wa
39lnT6jKHVc7uwgcPA5tsqvuKV1oP5LSWYOFxEs2gGnnuUSOwhnjici/xON+njObwRN774M6brXw
qJlUxPpp3oubod9gmCnT63SA6Betz1hX7/PsEInfgnpM4k1euG+xCOhvs9p55U0Ap8JGV8D+/AKM
qj831/mxHDfgN8TyNtSbmgwSyCG9Kz628Vbo7J7fAFnPuFP0k9Lez8JTML2aZAiH6+KSARV661Ci
JfZzR4eZEjxCLO7It//P3nkst64lXfpdeo4KeDPoCeEIGlEU5ScIWXjv8fT/B9VfXdE16Oied8SN
cw+PKBLY2CZz5cq11suc7CzPsLwcA6mXZPGj4UKAuh4Lnxb3XLsANBqHgVMAQ1A/dVBGRNR+Gz2m
UvWU34TskaLOYYGrNgXaJyqN8XSfewsKihnzZ4dqDYmZtB/rfVtc9fgw13slfMxTr9wIrHbpwJ/j
qFPYzWQICZgVV5+thQEgsuhkW8r9IF0IZzgfkUhks5t+zJ9pdjCWRicUW3PL8BvVy7AwzKvHeKP+
CF6NxH5oi7WrMjQXirTR6KcGe5s9YUPWemV2yNq9URyhlGLZMA+/5AkT++wNLAQndaBGGXVSZafQ
laABfjsl/p21n2e4Z7qLcCoRf0UzCI+JyL9s029vXTDLLZHz3ET7He2rjh/SYCM9eLp0qNMTapFb
EMY5Qk+WXS3XCNZUfAKOLvHwmE4ZulD0wkO/eigwnUEgA16VrSNHQ4zIf4jV9hQzn3gA6yfRIN7K
+iHLOJeb7L7I/AWH1ZhaMuWSI13khkqf930reo144MhGTJ4u6Okdsyfrs4YsSi7zw6kEH+1HDun6
djELFO81V6f4dVIx3psIYmd050p3+WGzEVHZSb1J8TimKR2Lua8mWPvaufCkeZD6Y2uv45z9gmNI
EX+Hwo7Y3S5mm7amZH7kotlzaH9W6kMEFsJRRMDEXrfm11lwxkeOB86nXX9h3ZgHhRK2d5H4cRA3
4OEecUd/K/bgVza+83fRR/bRn97roNq919/Kfn75WsnE3izB7r9rlR18J5GUJh8JG9Ny5iG8GMQ0
TNFnYAEIvvfksvvkXFzpHRDA2EFmSe8+hFsaOfNNZ5A+FGe8zLhifRF20brEMWacHmuvFpw8Y0M1
g/ZzfGEvLZ3mmjD3cPvbzRiMj6RGVJOoIhOl8md5Kc7ZgRva9TcNNeVd57eTtx28oO6fqeCx3ZDp
ZYfyUtb76WH+HlqbkAZuKQoO+wT7A8AIZnXjFt37zKys3RCTMBncw3TnlfKCw+7KgIJK8Gra9WqQ
4PRDPfc+dprpvB0k8421xTeRufvNE9tYdR18FlzG9TWRbbJnncobi5cVmXvUysEL2NNn9qCdTPg0
7fFJpggeSCdItMyy5Sdx62+c6emVNFzM9ArUCbdE1m5+xSfpynLnW+COjfdQk7JvjI6Kn+RaXI1j
5Rsu4Z1+/rueaLykX6K7nixUpkkcCfLreo+u63Ap07cVvqnscVMRzYbo+TlmelcBIRAWbwXT4Ukh
oLJe0ldycgMtmB007h8AJuEzc8OCNkRnuCKAx4rmVjyTPRNYdb5navUXMlXphfASM403RXQgSSve
BUuOr9Xw2wtYCbJOIE+JVzauSETL4GDpSgvfF8BR0nXEooDVVPTzkMQlxnvJQ3eLbTZ51986zHco
8LH/YR19JmjSrMcf/KcjV36asWKZbSzlq9Ix3ypfckzfqHDUoELsKtml1S9J8Yttxgtf3sOgZ0Zz
HDcbLQTRWBFvtMgVHyG1iRt6sGqn/h5a0/AAQQqGchC28Y5oVlXuq3AvvulgH/q9yfr6YQIFoc89
yHaX2GxZgy3jFeJkH+2plXf1oxb7whdeECkOnRAXMJPzrPuRIo5qhyAvjROd9NJ7ab40fzpNj/Ex
fGmfJg5Mkk4Er2GCmbv4ake9fWuNl0p0pMr+mNEq3AEn7grPoblzJIRw8HjK0NvwGsw5PsLf8VZZ
p4rptbnSQKi/TTgr6TTo0Dz0iNkdJu/VeKrH1+mD84yveS98bJma/u2l/i16ih/gTeRsKvqLHUVV
G6/x2yPtLtGpuxKNDO86x3Vly/KxB3ilebvaw7gAZuyJY0EHup8FSw6bNTvhzYwex49y9K0HYvNj
4ZJhUhd1BjBM+U1+Sz0epJjdRXfLFAyyt8jHjIrueoIqInskExzP5Y1YoHiXF//RoBrGTG1sEBAA
DJAe9mm8QcFBNrDjJ2393Mud7rxkPv8qykeBOTQHmMev3VlcwZrd9NRlHZO7MJ7qEA/oe1iOiDDB
3zVgw+xm4lCzOxbPJuYx7QNP/YzKUD0cs5FbvVgtkUD+WXEQNGBwaUQDH+82TuLyCkJXoqZpnMLS
09ZP/gORsaDgbP+7U8JjgXXYVD9ZxnXujvQOrEc9uR93yh7q8GPWIMr6nRfoBR35jgHE3w9/ywuz
/gtsxFJ9TGTHwDTcFukucD1y/A0fQbNyH3p4hSgOAt/VvnswwqOp8bx2obIL38DpCOFLMA8iXrIl
AMv6IIR2wED3WCQ9hT3wud2/9C/8b0Pc9tqL9dCUD/ixIgdu62+DsCfxumPe40uY0etvk729jGw/
a43eGKsrvZBp4J8tTojOzrZJv9fgzPmZHZWvAb4ma2Mxx+zqhL+J1+5p562dRHOs6ZkP+yS5zCBH
O91wicjXAXTlo4ZFPNnmbn4R7jiGKodNVYdxQuGHIKqmY29fgNr4MnThzGnxMdlvA/LOFW3WV6jY
kOjilIl3HldOoQsMw3T/dsDizHZ7I1evbwVZjZ7ezZ+M1viyqVVv4T7bVbzNPjY94tLwbXiKv0hd
iIvBctkgE/pfvI0seySxOP7kCJO/JeqNEJNmnISaUEf98ZPdbYb06o+8R6cL9ThRdDrXiCrcADVY
WndE7XnQRedlAY3ZS5zSL1K0mz8lithYTwHNhJKX+QGp/W5O4IrQFOWML+LESrtCqTCsXfooUqak
Ay25dKYr3DHI+NCkYIXqDi+U4Tw9qe5yaJodcbXHIlM++xtcshOARwNaQwBqvhHd5+DCkg36TypE
SCGBWREj6DyD54hcEVaHSzCCZZ6UXgZYUzvc7n9zyyOiynQbyF09TJOrhWAwhCUwIzDLGkGVfia6
v8mhlKfokAavwg1MlC3DxxEeSInL4gGp/jj9RMA5vyqHYrP4VCSqFUfn3ZT6jCjElIwUKTuQJIVv
y3RWXspL5nK2vTFsYvoSEmeRf5sgNBlOzo4gfqIA8Za8Z1HA1sDVFE/zJ5/EtqKRsENiXQlTLzns
qUedpNbG0cisTsqnKh9lNrj3+DbdJfM2A7PnMCVJcMNzml0MFNoxru1u7FoyI0NucVP24614ppJM
/yb85ueYScj76+hUM6k/Mzoxb/ORhQxYDRPszjwzwUGaTA6fqgZRdBkQ9i50+QF7SNS3dATuxuRa
5i61KCn5YvastS/F4lNqoxhK/po98l6AnYbgArsAzeO58zRGjeKSOwMJkVY3cLHuYyK+BjUqbxoc
AnTEiSB1ORPD1Pp8lFUGEeCo9kJ1xgxK660SfnvYMUu4wXDJAawdbY3S8vRoj0AXkXOnHAvtRWDr
55qF0Clbf4GH3fqzuGyTJ9kyD7ZsUmvIL1AkmJUltV+X56DaYn/BcogrwsFY4CRgqtwITNSIhkoP
kiFXz7XyyfxFwVz5Djydp9sAkDbb2HC/vfLEF7KTMR41W8r8yE+L1u409CRd0ET+TspVPYkzCpSP
WE3ZiDJRWK9Y3vF3PX8zqAPia9hlt2RiDAwDTY88cZZyZFi5I+6rJtwZeSKOoOy5JIl6PSUwfrxC
r9nqOcZ4z1nIiDNeqkD3h5eKjomZKPnVjosxTCgNgD3kxTVPEYjyndnJZ+rzlXMP1eJKfOWuc8DG
JnsG9ucFlw+y3m/hiMaPsK46s1Ny8pFSSzUH7nabpCj4UgwOz4x7JRtEF4/IkYfKOc+oylw0gIa0
4wMZPz6FG+Cp9/SVyvRZw5JElQHBTJtr5BGxKzCVQo0d7ip0t9yhRPluodzgpV8xBsdvY7UXhV8V
2P5sRnsJDA3TAXQB1P1govvoYvqsS6/MFV4Cucra9tn//Ga+weoDLkElrYbptuPOmJOkJ7Wya5mo
k8uFcq/oY5DI8qlzHTD8fD0Hf3lbMICmDV+2qYxvDzSy+SXuHfVQHiO3w6RXXK6KRcRPeAuPY/Ln
mNLwdtvcrTzbXFreIeG4DQHXiKge97/WeBba3Dm/xPUyCbaHREvT4JQw23bbAyQH3QnxVr4Rl+4U
oq5A/Y6zhygJoMU2B2c5T+988XijSiCQMdGJYnM7/Ld2Nz4QpUldu+PxgAtnZM2qejNwE6F9ih5N
GhIUWndRrFgApHcqRWDRgf/GQ+TDtoWBUAmLQXOGhmLdo3HE2a43PR4sC4Tv4I08du6Q20Ras3ZG
2quvkUzTMuiQuxbXBprkVj+ABkr064zbUrYla1/U9hp6SIITFUqPen4EPBEywIQbc54vD2E9C1A5
3cW4T3s7F53KuOd+JqYS8eDeWE88Bt5rrRuAEkJMAX6Wtym1UV9B3Al3mKvQOp+mH6Tq4Y0yylwF
7+Mx4HnDY1iBFIxda5xjGJPKE78Qi6fJOlGvY37wKGccXQq/kXy+iZp7nBNwH1KBpU4R0DpO2+oz
SPu4Ki57PVHYYFlgONgPRyZZfz88UCClu39bi/QgPW6y2TNj7MbY3iawdHxKbOjsWN7mt42FbIlP
nM061mKXyBFFly51RcuuCyQOy+BhtRy2E2u4jv1bCk2sq+iFCgr1DKUNm3gc6zoZLT2XVpaFpjuk
pVGaUFwYY5nkRponai88Yy5zDB9Ze0Z34yW3uzG48I5L9sTlIbIg467FrWJk3lLm2gY2OlpQdGSX
5AmGI3bVf8O/K1wQHPwLmZNm86TOwT9HmL1U6PdwKhmfrHTIhbPWnkrXfJ4DuG7c2SK4PBLWIuOD
mAQLDq9vlmB7rz6D4TEadJNX2V6SHWYhnAJDRmHZZcDKbh8XHo+OgaJqrcQuXJ0cwicDyw7Ea3xL
tkQKy3SuO4UmjmbKgTGld5ul/M8F2e3qeueByX1zfzxXpmVI3U7d8MkpP1qfzTXknkicmIwJzs7Q
hbdL4v43QpABuciOdTcEzN9F1Zabwo9M1ENbPGGmy9dvk2AEysQTxzZnG/RcC30VlJOsbEflQi7d
2fKNFkgNKbtlh0eu7bN70gYM3g8X6CHRX1mM1jH+gqVaPGzzVbD55NEMFt1Ly3eyByYZCS45sErW
Vk2PKN+r80mcaWEUXkQ4nn/LzqRDbdxGWmEElB0oX3HlzCS0UDqocA5ev2IZJJrfNTAqkNBiv3RU
KlKWrT3H5A7s5dC7qDDCnnKQSw2X46hcofQ3j+BsMDks8ygJJdQoEKKrkYc+y2BbP2gGYqIgOzX0
u/t2OFQDvbMOj7ppjm1DUuFYFM7hsNyFz4yoKJ83rRyQe/wpYrdiD5F3Fg0/Gv0P+9b83Oa1cuVZ
ArTir0gbmd0k9GqBFBKy5R4ra6Dxd9yQXHagEpgUOleBH4BBP4F5YB9GPYTdnxS/uUOsH1TRsmxa
m4txr6l+0TsZekbwztQD05C7GCOfBFogUGeBtm5KUvJOutukgRXfIc8LEzQSWTxuj+xttGelwcg0
06CaPoQvGCtsY+oP1nVI6pmoBrg4NqAcUiF/017rzoGDuM2kIYBZrlA/JUg5YxTTMTzrUYnuqOxF
zXGMjzhCa+Pr2D9uVS+ghNhFjV5hhbYH9ioZyAkZBajJCsCerX4AI1iUaXy0bJiYPAqmLIx/ICkE
opY7VqAG1keQZexYImX0xGFkVqhFbUW8yaQpHwhyO2SWOOiuwievzTjgo6IYf3lbqwOeGic5HYao
3QjZAzobxbLdBe+kM3d7qTvI37QQI2MUqIn0EJzeb5E0616A+/kGIsLXG53DyuOTqThxbuccp3Yl
Mxsp+i/bBrKd2TilyQE7CQTlFeVuHFUAg7QryxJyetg9N2z0nVePB5mPQoYicbv+iwlPDSRUrizd
HtMu2hVWN04fZm4IsgOrQkBEoXF00UfJmt6S3TrywODADEdF20fTHkFlEegcxQIBSR02BhcJKXXF
b4s0xRbKa7jZt9tsUmxGLNb6Pn9jzrCkuDJ2onXcHjZvYjKzGbFz8Igi0RfzgIfGzlNAWsGrloXM
TdKo/wEhhA2K807QAt6OOht5M/Fybhdw1rC0kC5sY0Nybk14xsTm6JvZhA18Gd/K2QdYxkvGkOCM
1SLO5Kj3VHA0C9h+KzLwWPmtIqIxB874mQY+Z2vJQchqV6ookCrUM7d4j48iBMl8thDU5unvgCCc
Ymxejsz+CHt6fHPHPXharnw8wAmgJEMkxt0bX2zy92CjJOvkq9vxDfME+BNmUW5rG82g72D9BTAt
AJM5nFsQppCIHH0QQTI9c7YK6KQI++8srCkA3fAjijZ3AqXpZwZzey205aYUr+kpH88G2zRrdxja
RoYljHLUrE93q5mndAohCabR0Bkp2DkXGUzOZZNWqHX1ivyXcpCGTfceizGs5CBRlWqBgpX6nva0
URSI9RwygTklNlkgTjGFboGmlkRvS1doUS4PMb6g+zSkR3mSZVYSXfz2KLKJzxbAGdbr02GhrbtO
dMGTVp5IN6lPkz4hYBt2Bo0VMztXryruGD82qkkitflI/HlqGKv23RbRxxRyyNQKp3O8Fv6A2R5x
TRSZZZBBmt5NOMC7mSHdUN2uvD9Xir9fD3WMn8LMvPz9U5spBUGOePv7WVFky34GuSm3tqBSnnuM
w/X+MDUJQzaMp0SGU5n9rz/kaIWI+fe6j/EHHeTatKWGhdvSsXmIsvhffyi4QGu4CnbTguyWJj78
+w3oCHyZiz64Som0+98f7bjQoP3v139/GzumX1EWwbIZhiR/3iF/f8VIEEKjUNX0tZbrUdjMdIWs
XVAAnlGcNQzWCM7DEMRC9b+v1tw8WNsmQ8Do769/t/DPX9x+G2YnP/n3P9YZ7fYtOVjfgfW0BkzI
v2/+++PP3OOfViZ/f/37R61uXiyRSuKs0K0UFWJDXslJV28D+/fHtL38j3/7+8Hfv8lDvFdSPfEV
YzoVOH175Rg1UF2a2p1SErk4EtgBmudWlLtdirkqoim0F0QYvYkjLtSyDsvcOg040bpablR+J9RP
E8jMClkMDU/g7RRkoJx/u1xEQUEIP3HZzYkImkMVWj0CjxqFkRVOWwqElhojBIIRudcSQ+9BwUVS
qrdGOlw3nLxGKXwxOjqbDHj8Deoj2TKYO2GZ7uueA3kUNXsosQ9S9IWUKL9r562b0EQHqxtN1Cpn
87Pobq0GIKi1UolEAH7apOtiUkxeZDapr8k1hRBAErXVr4ss3TfiUvlYjYAlTyGST4QniBskvtZi
6WPRoEVKAD6Hn7sS56mbqBxp1Tg8dPAqa1ArHCXCc10MgTYGYiJhBJ+3OGqjoOkUJrmWpY37Lp/A
oWoVlU4a14qZkY4Wryv73mmHEsKeQUe91JKRN98zctJ8H2EQ2keYv1FMT4WMaj2HEL2Hhk1VIXak
lKxQoCqz5jW65ggc1OPWbI1dCuJYildPMEIKPATtokqesV8M4NMnqL5AdiR/rgyUyaQVDhJWoYkJ
QKhPWUiZaHgfKwatbSYV5PVZscgdSqQNbRFXRJoVnbGgo21+pz9wgJo5wvhXdrESvzZLKJBYxjjk
DZXq51X6iQadp0mZtp8VgcMLW260WyjADJuqT0g9agXbEZN1gtOWRrQ0DeW5aOSbvGVdtEIEJhAi
VC86aA2YR9ZltiZWzSgYvhhPb9XAFQtCBilQME9DP2t3ImeXMcSHEuMdAnvInnWcvRk90aiofVqp
pZ2igQOu0Gg0rZPoRdLJDOExD4EgL8chHhFsFMvyaCnoPYtiC51NqzCx38J7qQpRZC3zM+1gUzWN
J/zXlHMp19d1GmBIUeilBWU9Sob22sgKVIJRoCk+wbYHTbjG9HM5iq5TiYS8buHzBYSoudakmMdi
LoM0qfpgqDXczerqqAnt2TC0aZ81/bseaZI3TQ1cFRav3QjGdZASzr1kofM+MpNtEpHnJMYImmN8
l/U67daJ3rZUVb8bgXAuKhSEjIhHhLEs7c1UwlWLrkQ0RDyib68FE0zadF0KmEoTzXvp8JYleMIW
a59hd8r5u6jfRmRM+6mlsY+2jztlzGQc/RAdqnKi/yX80DDPJROZzt0YRf7yWDSGN6qSdWrr5kQ/
TX+kb+WYh9KvsnQ00NQAZxwB1BogJCE8q2l4OwjpKLNc3b6QmoO4PvQ6zbNdh2JhCTmCNr/AHA1Y
bPJCklSnGKPmenegQ2qwxVD7FosKbYZKxzwu5yRou6epLd8nDFSVcZD8VcnvtplOp64lupqARIcR
L59mVieOnMSuGdPyNtGigniaP2/2GNZeUJARS2pamnVabUoLrke7Tskx5Ryx+jFx1pBmb6xP4o20
CA3EaOiAbTQjEAbiLU2uRE9GdbOoRw4WA+3DbIgbm6bhQBKFNZiUcrmqcbxPaw0H6aj4zEP5bJaQ
1/tqfpKQnzLQfLL1icra1AEbxu2b2iHZa/bCcU2gaQhbg2Q9r5GnmN3TIuZzgB3yqeHRADnC/o5w
rVoG5UebyG/ouJrABIiKJGm5m6nvTlFKIoSM40VTlZfWwn9o8+cL2kQhJqwAotqlJyekCUuvM/hm
7TgHlYQKYhVTRRY8GmEVp1Jo0xEb/bbQ/3pYInXyk9CKkUwqN7O48aDn1WlIauU6NOljKFmNx2ac
BXL6pEeVeNeHNdKFq3KUqWfpWSI/9stIUQcqVtcKEo4U79jsfM/LkOyLKfld4mIHRT1+wpuAltOg
Mt+FZB1PVl2dw2bJ/ZSmY7oHxI98o0iIIfUss25PYl0jCyrFz6U+kudRyVjwHpWwaPJqc5w8ITNi
VyrqZ2apXTcCkpZFT3o+TsTN+P66SSdQBYy0myq0br5qOuK49U86h6e0kxXotEVurzVhZzUl/Skn
20VsDfBfpQxkZpJ+HMIRuSK5CyI6dCg8bBAJvcNRmybnJGsQDyx+O0OiP0D6CmlSpwl0moJOSTZn
F/mlL6LJjVVt9qex1r3CGINGWzhqVVn3tIn0yGhxwxLzZ2lU4Gh0y1UwIopiyri6BWqj1uYKG8tW
f5JnHIdQxYErNsreJMrDSa6L+2la3+aqv7RFB0aQzcp+FccT/l6R36NJDwY93VRQw0tq2Axe5Qty
keDuEBmOoWslUOcCxUVQ6IyWURKdx5zUQmgPvUZDUqcDKjS9nD/S/nOZlvmEsdudkOqWa6yIpqkE
9E3dNJyocOelFAQlFcpv1GPdHIkf4nf1IxTpfWayP5SqBFRumEFChL4vImgdejychMV6kGhDjsoW
t3fRLCFwo3zcpft67HDeldjaBVBFCefr3RqZX8lKtFkhjwsxA5yqlaNAF4E0s9LA7mVyF2xNZpJD
VGIp38YwTasebM5sWDOiNPiqUcEyT8czXY9zVv7SuL8bGIuPGnmadrOaTcKS7Ib71+l4WVcrOS/x
xdQKuA3D26LOkFmRHBfk47LiZ9W086kVZhHe8Hek6QTmUds/x8LDpMFHz6yu8cJ0/Mb2K7xZVJaQ
kRuQEzDNcxSNX1FnhL4QKFq9b2pKt3I/AwOsVdAg0bXLpOKI3JKKvUv3JfWj3+JsB5QCCN6a62sS
QsRo6BKul4Vl/G50natGSBlq0ki5WQo5gtbsTprPi5LEp6GmhGqmijdJ1maoTZJDGt5XGgkv4rv2
XFWofMXGW5tYyOoNbxw4Dzpir1iLoyhR+xPr1K3DUDvVVo5j8trTbb5hTGJ1m3HNCVJ4cEs+c5My
Db4aAL1iqZQHO4X+Z71x2+akJfJ6MZKhOSNMAKy/ELCAEJjx2LnSXF8UqddPmUXpdaYRJ4uxjp7S
FS9YOcPMI0xPiCzDDkozX9c1INdZQ+FhEqv9ZDjYAZMjaUdpFjrPWKQX/DIu6zDpZylvkVeqOSdN
2JspDemyzJaDTQEtS6V1n+k8SoQiNm1nZYfWAXVOcaodXbqCmPV50ZFQNAUyAeW5VLsUBBy3jUlH
7jWPugOW381zB23Rq6mvo+7woOst8IVa88hyArpRpErfSCXQcKuWNO9Vtz7FtqjTaLijoytAZFoO
VMu67xox2Q9pt8WJJciZ0Y2PpKa139GGDR2Yl4WZ926eae+LBd0tVtsjGogsDlV6b9XmUlSKBQNq
7e1t8ejZ4pI8Mriarm6cXEJSofBKfV48tUckt0kIIwR2pnxocZoCBwlT9b0i9nWVQvwp2pKavThh
uD618TFp9obFIq3liG1MYYKHlGvzacBHbyxMRANRGdfZJlFdQhfWpFc27B4VlIZQmQXZreRqXyVb
GwKEz1LSpOMcrneiOEp7GXGIPfm0Mq1bVAB1PYtEDHFW6IwQwkioD1LWZlf001I/HiiuZ1tbZFUZ
Cfz5RTmJYeZLxaiDmiWI3mpzoE+0H5nGQNKHGsIBXbOY8yoDk9p8wKRVITzxTQVVdjqho2dT2yT4
M/R000p6jV5zgxb8lKDewRInO3UWcEozlZx5shjeLUa29QtQPgm1/EkUN9sPVZLua5NmWJXQZqdG
xSaHatIpr6AFoRqRBw0w9etwLffIcx3pY/xpFiPBVblKQE669wFfqlVAtLDo88lbEUMMW5jbltGV
hxYYrYy4WdGMLr3Cw0Xlmcb5lcRQE8GrTREaGaZgjpCKmleV3asgJAtHL+YoaZ22QbtARyeLAHJK
YP33a3/YVMK7/k5ArPdsiulFVifhkXRX4ez8Wtuuwd/rOOoJiI1JrXEQHqrSCMKSRMEYqGrii+Cn
eU8VvTTuSIacMlO+pizG/TdDIDtVi5Kywwp/q38dw/kZ2EEjfTLZ5bRuXxmY502RVZ/CQZkoSCDC
RnKPon3L3oLMY0elX2jF0M8adDJzTBZNWpp9Yd1EJydty0JFLGDxr2myiJrhQOhc5jBDJYXuE2kq
AgMH4nt1GoMReGSMwuSMuD3Udqtp7pifbKfYJ2CWio0DcRrhti58y3QWHE0peZ0TjlUMqYpttrCg
CWFpH5pLr5WQH4X22klso4se4agWqSZvaN8qZVLcfmnfxUnDkh3RrVita6C/9VVKxKc4pVS4jpTl
TWsKof9T6g8XdOSFsnmPk0ZylTmiSAnXvKuh/8cN1Y84Hkm7EKWbE+UmGNPoi9aCVR6inObnhAr9
bolrqBqCjrya0uZuG1/zdXle14UWMgsAeKgKnNK6pzUuMdWIoluuvXTj+DWnFiTamFSyBuZwuNx6
J4Pdyp146OaC7hAYJFI1w1cwD6OZneP2pEjie7siyVAo1tFAbQC1cN2Eezs+dFYxXjNx+lGwC0Wv
nK4QbGC0XWdk2U1LcvRMnzHT1b5XvCeT7FrMbRMM5UoZKJ23ojOVoM4Cbs3U88yB5IJG/Y4NblG9
RS0P3ZqRk361fBSUMpBFGI3ot3wIK5UFSZ/ccaH3TIDD50rZCxvW6A2otMHvYH+vx+QrqfLvGqs5
UN3mvpXC4VTCpRw5VY3V/LY6UXL1TRok6dfnj8FEEVgcBNfCxxnkXKz8BtuxRnbbPJHvpXbcG1lB
TjP1XskObg/SjMJspARonxPwx+e1QBnRGg1KF/W6n1HXsOdloe0AMWNgt6BAlNhRtsbEqQXEWPoa
QHxonHhaCabk+kKPL6WLhrWL1cVraVk/eEZVXjp0n6XOE5eTsPaXVb8ouQQinRpeJxAVGeR2tUkr
DRrFLIqyoUUfwviMXVJr0bfFU2f5qLHTzQZcj0wDKhiRXVNYnjshW8K70aq/E8qUfV/8auEUwZCn
BxU3SIGdBr3KD6GATiRF6+IuOXXkhGKcoOpUadrPUqILKjS9pWuqoFUrtleVVC4c45eh617ncV0v
uXZvFXQaZ4OQ+2h+lHAXEVXCfJIsEizd4jOEvLuiFhd78dQN/1/o7f9W6M1EHPb/IPRWficf5cd/
6Lxtv/MvnTf1H4alKpohWxYIuG6iG/ffNkKm+Q8sT7AJQggQw9a/H5V4TMT/83+o0j8MzTJEETRE
wmnIxPznX1Jvxj8MfmAhHmeZlqwZ5v+L1BsR5P/uI6Qh9aZIJh9naYpMfCr/hxnIIKMEusazgMSb
u6qDn+vKRlRMiku4xNkOQTo7J4C461JiQD0FM1YXChCLRDlUTWVHwa6P3GaCBoD2otATl+PJg7UG
RYau/ei7Al2kTP7UDfSm1FK6trqsHsYs+WiMOAYBimFPcpgcqwpwMS8G+KTItdqTDq+A9emuFUXS
hu046OfXfkA8RaSPrh6U8bhMKJaacutkRRMiwLrJYRfVyUIpEqHg8TQuVkbfCCw+xBvPGuJ51FUh
LjZN+rnIPdp0KlTqbg53KGIAXvTDA4Z3tKmoHSayBEchypv2gDxvryimHcrDAnUfGSLNeK+EOfYW
nHqius2P4FE73kIPXjThWQCNEas1OvE6t20rmiDU8lvTtbc0L2wAd8wG1/p3BAOXPMos+XGoQItY
95Yjx8BnaWH4nLuprQuUTcNIZYhnyrajBIhDn0EOwLZ540BkqItAHD/iwfrJIGI3soFEKJTPUrqI
US77DbsDguTNs9aUTl1jRZH3MfoFc3+npsOpHUY6YpP4vmhVSDKV+hmpcX+JVR3psUxv9lUk3oRb
EUtEYx2KVEpRQ6oqh4MZSy4QiHVnhbN4bYbftL9Yshy9TKiDOCjpQ5wy5K9BNYzDpA82VSi2TStZ
71T0FIrVeFgSqntLoeqXJr9maDQZI0aFOjLS2BjThdahoxIUvfAgKKVko6f/rTdUz8cVZoSlUflP
hSnyE6N4qEaafTBuXGFPkKCmyCE5kqFcOxMKKSpHHJN1/hVWVn5IDfw8SjZnaZoQWjKEbp+YwlOC
PIpVtso1julTGMYCzZAlKonluOiSonj3XM2VHsj0qIA3SI5STV0QGkBKsl6fpLl1cckC01eaYTfD
uZE1PFAWcYrugNYsjPOWgQZK/TZlVf3C8bjQX2bm0eDUeaWSPgmcz5G6QqhC0n6NYfoQiAO2LhBm
h2nfC8lzVle3bkWDPZxpTZU7RNdzg04mERU83VpkW8rKxuMEFDUV6rMiDIhZqLQ0bKat2rsxqfPj
ACcOFdgKcEBeghQVZHPAHnuRBb/jkEdWr7kYQLz2XNJTjdIzncOGcZKqzEMqRkNCAu+bSSziUyJ2
H8mqc0YttG9NKYo2w7uckvYv/0XZeS23rmVZ9lcq8rmRDW8qqvKBJAh6I8q/ICQdCd57fH2PzVt9
T2ZGdUV2xI1zRYkewDZrzTkmug47wliStOWDZAcGMRFXMhTtUxKj0YpjAruMXob/an0npHlvh6wn
PZLNhaJbWCbb4FNCzJ80U0h+UvYFv+4UatLk5WO9UTneyCFDRhp4P7C1jYVMC4As8iQpwRwotGA1
4NvsVnXq7cNE1bkzL1MuY/XVCbwGRmiuBxEpQqcWSOVrPFX7uLNxw6EL6uz5K09tHQKGeQziErHk
WKLEDNprZ3TfiRw4S0ltUYRERDUZ0ogBlR12S/skBdr5UB01vi69hUnQ5x1cJS0AlnVQ1eYUKEDG
gunUVn3Aup8eQQZAwCIlOyyA3Vkk3i51I7BdyvKbvo2PkgZiTDNLwC19tyMOW1+UpGMjBJItIoQO
CmfHdszHDaJ2LFGBSa07h06RW9Oyt1n8E4syAo086ilDe+Ro0qJlQ9sr2oNcWm8GODFab9l+ICpO
7SJAFcmLpFM9YnnSLycictjewUx0qoDhD85lgnfTGWk0yW3OGGHiOZOd13AYDTdXcLrNam97LFE/
gko99VHIAjMp4GaWFpoVQ1qFCaiLIfpWSCu7Ok4OQG22H7Ne8mH5t/atQHof0NLytCK4+HP3MEaY
xgITIJdSt8POYRxXWJ4hUY9Zm1FQceyfQInQE6ndU9mK0k/0bbdj65kZTZLBqNxYGg0Sj7rXOUP+
PJuvVNePhZw+UIR6aOXql26Tcxf1Wbu2Bvvgp0x50dS1RN6cFblZ2wpR4kE5ssaXyh7Z5Ig7v/OC
WaaDQDuklE9DE5XnTrGe8lCZj7bSTKj6EGto1Vsu61TUFYmYPLLek2L+GKu49GYl/NbmYjzE1g87
JdAbzhbmcIUAQttOpeLmsdJdLS3FcTifNT+eH3SfMVRNfLcbO5VvIZ429Qwcs2oiMACDcY7JF1oY
Fn5MOcXZPddADxvKK4HeLUfcuAHITlWS5bPZ+gttNCgXpR3Fw04qUZQRPNDY84ev5/EuKZNn05KH
k1Ma0P6ogBrlWD5kI0vlxMb9pjMa0Omi4RIYx7rKr4MaIjtvWOt2VKkXeS2RRyyX36WTy4c6URn9
I9Vnp4TPuzZrsmjipZ2p8ZFeOIwRW+08o6PukMLEieHLrU1Dm5aK7xR7TR4+Z40eWFwRQG/Wbqc7
nz1lX7etAONbsUo3LtNxDRT5RTLMnRIw30bO/Cvpu8946nTE7fiWSaWY9gxKO5KCmcezcJ/bxm2K
nXElEYW20uloLbtZgbzSVo9ywhKHNTvkEg1QnYKuZqSDv1Lz+bEqhQO2hbKdMRcSFSNaqaSzB8pj
WDroVSaGs7Yc42MtGHamZG7HOkONEofTskwA/M8xUKFR+VHHuvTs0jxarbwJKKuuBBAerGe5SDIm
6GrjzMq0SbSA4mNpsvoiScIDNY8JLEwwurc2/eacJt702tSQNonGAqgXJEeDXmrG+mnPhv8SUM/E
RNzrpxb02tbq1Q+/olNlWp11DHo5XOgEQXqkWDtLWYdZHhjjoaIVsTKIJ1sYfBJyTyuHXKei/jXS
CF0XSvFk6tV7W2o05xqmkUDXTKzpu6lo01vU1ngG9QdboUVYStkLO3UdBTIMvCnF/NMTgjXK9KaT
cpRcVZo/owZWoRLnp7ow0PUa+FaUSH9WW0Wlm4KJPV33Tv1cXmRf8go7Q8IE+mwFiUNf2y0wnLhP
3S6AVSAX81c40PhRWenhi+2Q82EqLa2MEb7MdwNJvl454RHKZuVN6tqGRVzNwJYEqJtSTBUTdV4n
mpZcKNWSOITVrOBqLKQSj0wvw9nEvVpgrGKK6La9EQ3k9aiMtDLwHok1SDHHz7ZWQf7IjqHk3KKk
pWYdtT0F0snVqwFGTbPPYnvetVOE1WRGYjOyqXQoQTDQj+DY0MEMazu11+T1YrSUYnVd0+LG8cAq
0AKT0iLa2bb+MSyy8pToMsUQiFUTq/yFkaFii3XgzHs/NCpvlORdYuU31ULpMuY2blutRiNiTX6x
c1QZ2GgJ9d8dca9mklLQ0KqRY3X+Y6SHj5FPEWHqiTVKSSWjoqTXhdsWGFhtP+p2BGR0O4P8gB0R
MEg27rfv/7DGVrYgybXBgaBW63aJTZLBlMfGSE35vBIJAgiT9BH52jBCCRF/zqNWXhudfK46vdwx
i1S7+0//3c3/7ndjr1r0dtDI3R+b1mmNENgsl//PZ7nfz68UfPbm2JEv1EnUucSr3/8xkgxm4u/b
LWv4VWinyM9+/+Xvfrzf8/6cgakRA2PXtE3/fDYJOOciCAqVchSLqT+e91/9lEoAvcUosflwCbxP
lQlY5M9v6Y9PcH+qhCyIRaZJzh8vfP9dUecosqzERiMGio2UoWXVFtrmDl2zag1D3f0PhTgD7j81
KTV89FbT3/0Bqca8tMRZRvxPtlTaVhTOZ04pshpiDrM6Frv7P36cwx5LwGynHFUx1P3dP/ffOdoY
0slK1EWWx7PXdulGFby4TqpyECRYmtqQplBjqSkN2LwK12mWPqnigIYZZ2grAG8OuVc7WVDe7j/9
0+903cZs1HfeZLFu2asV2UogrXf6lLICJHABuXHACS+uHdUQDDi5Zvcb5pjDQ5zbfRRhAi6CHr0p
r/P7n0m8YkE9++9+R87oOkV+Rjk+y3dS0ee7YO4lLLzJIbK1fPf7930/OuupUHEU+9mus8gmlahu
Le8PckLzIVRyPIjk/wINDyrq7/e/aBZcNrWvN/c3XIrv+v7TP91Up6lbz/qeM/pwl/2Jd5CKONK7
huu3cOu3uCuEjL6wQ9T1ZjNVu1rI1e4atPvNP37HeYdnYOEl28u0nncXUBSXuOZEQwaqr19kZ+Gl
dD6a8KF2h3VyyBfW8WXc5YtgO62rVbPCrwNq1doM3TI21pd59zKsPZozC5NetVum1NwOju9iqvNv
Xp/sskNqLz3/VrvGFaDh+gBSeAlTYUk3yZt3zQohnfsmXuzA4Ax65JLUq5fYXh4EWOolt1YvtrQ2
z9MXv+hWvCCcgZtBmaP4RZqxlNy4sL3s8OLf2pTyAcQssvDIzNxFW1bBV94bVkBe3OO5Obd/qJbj
A1Z283JYIeAZVvSjinpVOrdshi7Nd0HJkk83vEbVUc/PfC1oD0kwLowvvp4JesA8bx3jNWUdTdf/
nDsD7kpE/+quaiDruuixZGnddPD1XWc6V/PFpH8AOGne0iVkkXPitf1j2gZuykp9uAxrDomCL5aG
d3xIkw1C0/4Hdhw1Cws2YLiU8VgP0Du95NDZVMIXoNZqsm7SBV5sJgUEbHysmf6ItiSjzg5cfuCm
o6+J8QE4NoZUCBZt5upnYoDlYU8bkvxdDgJLAtM52myYv+jkqQgmBrbDG+W9911+a5TLcsALtqqT
29BCL4Dm3eyidG3l5MDdX2w8KXS2yEl8nfU140fSLXl1qL6SuYq2ZoBxaqGlK/k8M68dRWpuhBGS
5Ua3zCfXRDpCvZp+nX2zz9XWts+pf2HGcvmf/lK4qsd4p14F1YhOXbqaWy95niaAaNoZc1K5BMtI
d+MhP6rKsj+GO4lPCuFqgb8b8hMKQPtTBuSEyp2GkRd+ypcU7M2w6r/JeMpJ7UC//ew/MCouHBUL
+kfnzuvwsV9FRIl8bppHee2SXtUcYEHURwJQnOy7LDBlbLOlBugn/cyzYzygdkieUcrVyBmS6ig/
dAsAbSt54fz4QAFXBsdrXp7KY4iJ+5Q/peVB2v7oXDjV8NZvRwAZ6saCDrQ1GDFKH4DQyBndhwi/
yN7ONA1R7cJId9rP+KPxzhfFIf7gFOgMaS1bW/o1q9jtblAaYVUv62cl3tqtl2nLEp8rPelns7w6
QsxaPiqZF1TXJn/j4W29gE7I90FOtrMApc5RV9hjA/tDTJcCRj9zPnLIuuXLvJO/PP7YvVIreVfi
DfRoNu8pzHKXEymdN/mPg7EH+fODUgLeO/Pa0M1tioI/HP4STyrXTbmkhKiXR06uIFyFlnhJuqOz
fcvnY/jMh+MpuSBCDqzVPLQgKaCVwPrUsM9AzQQpSVOa2G3svQZbFaTFe11CHXOb1B8Jz3jbfXAm
NzU5cStHOoTBkZMyBZFPV0pf80vAuLyZvd3s0vu3JIgq9lNVPjrlV6f9QgSFMweQ97aotzKeNApb
9ZqnjOKDVH/CYNV5AsO+AWPJ1EPP4r4HT5srnjJMG6X70PxLT3gwl3xWXZMJyMP4XuVvsow2rrio
5dG+zcquQuQvcUSGtAA/86LkqNHjbc9eHOomTxEWv16QghekvLtBzUJsxbVHLZBUPK7JZG0vOO6d
tgR9+WUriwkC87abL867feYIq+AkO0bbj2hpn9vFKQofDG/64goGAc3wxGXCsDDUG3qoFqnC50F3
P7Qr1glMJIgiwVbOGaMnP3E4LK/f9a4Yuxlj3ziVeA1P2XVfjKuklHOcedC8y38Mbri8lUP+LDKW
6fctkdPzSQPng1gy9SZ91xTq3rlUGhSyX/K6dHFu1hs9YU1+okl/M8840+5DU9R5GgWDzNV2nIS8
k3E3vYJeOfEdUHejiuHN+munrExC38/TeiBC9ZGRMzpw4IB08m1Z3RNvQefOhrXsXfREr/a4ntbp
xIsz+jCUjlxrHYIPpkV/o+wUT8wcOhnfbrQE7p25+TODJS0ecaJS5Ytp9vIZLM+ODib5DcyknPXS
k956+Y/0XjC5S+t+x8GijKOeiS3UAzfbwkPk8Vn8/qbfpOM3OhL5SwS8r3gXk7LiSuJyFE8fv1BJ
Ydg1oi0CZK5g/spQfX95LfMka1kcrHL5Yb2TibCQnqwr7oZXLJ/v1pXpj+NoeXxB4cfwxQ8eWqNa
zCI4ABBs0BtkHmZilznQYiYkHBcc2U566kOOFOeGll9IeV7YSKgAXqzn68wR5dTivcI6WmYHNvac
DjWAtnGHj8BjKZlsxUdeyl8fnHlMF9YSxfKuOjB/2WT9es6Vq35mJm7W8xJ0+jXj+ZgPvBfrnW3Y
oeSJwwEo34pBQfPks3SUnghGZNCcFi/x87j84kswb8KLSkoIEwnfOD/y+flYnPxMof1OXKcEYLuI
5fOFcmV6McyVUTynz+qNw1gcmJ79m3WEQoLskjHKc2KGLL4r68jsZ1y5yvDoBzBdw3yvcvyWauBK
04ZXnD2mMvyzWEa9weGc4WRhT8ojGSqps64ZRZvXNx7MGiXjlHayPUNlsM3nTXTgwDP4pM8Mg8qO
K49+yYFPxhjwyuRuHBG1LrR3Pg1yB+ZQvlnodS7JLLyU9f5WNwfCHaV3/qHiOWFzWQWPnPbZdgpc
RLcSJ3TpclwwU5MP8ZGTOsw8uW1dHZuoOFnp+fAGLI9vmIwtDX6TeNQoTlLyKDjN0h/eFpM/L8FW
fN509ab0L80Xl7VveRwVaPZM2RMKLLxmjKtH3GHRllWUdOCRE+RP+ybOUt1NFU/lRD9oMmg39NGn
kcWCvgas9UMt3ma1FzxYMCDp44436gchhdfuScgAGVOr91oC9mMMJIQxxUWXeIIM5nXoxWHgYlLL
CVHYipo+Z32LLVTlSC5KuBUWHd/uKD0gbYWVyldsgK5ymgPFj55aSdg03K/u1npv7tMw2syYALNt
a61pagHGLptLjRHHfCxpH6QqpmBlaRw/7Bub9AXyZ4aGUQxyKmgb0qZPgfV0marXHFYxhPJ3QZ6U
qQYsA8BbiQRQAy5z224tfz6IL1/J70u0dTTcXgix06o1y6bSZVq1+z3ScuVgZmeGKIuyxPA17oBj
O5EoApRAreM3ptOBpxkifJ2xcKkeSBxx/XXhHMvi2SDbfAdaJaUhoni+v87zkzO6ei9OA7s4llAo
eKWnoFFAuYOrWE/ThZW5PEB9OIacrqyIdXCHMlgfBn9Wrhyfh+BIiJCGJC/7ttnrPzO1Wk8xO0pO
4MDVuE7B3J0r1jTiBDsQcMmL3744Z4XYacFtK9sQ8TxcUH02b/20BNPcGgtF9lJjTcxJt5W32KEZ
zLtNrKN9WjMHonIP7VPLzetonxR5mQyL3lmZmut5HoNcWz9ITzXwHd0tXhmvOANGPGLUtMd15xwz
lkPBKiqPerQC+usVaBoZBRhWkEFSACMlx8QWLlYr41LGButpsivJj0O/5w2z4+Dc8kKcFex3mF4F
0FklhfsR2TN1RxbpzBhNt1FO0OxZG6SsU1gID0xQS+04Tjj9Vtmh+RqbH8DDpnSlu4cED724sVMf
lfdqxUVpecSpi/Sbeo8iwGZpzICM8xLTiU+VPZXHS0VFGjvPxvp0iHxq9PCtUgF6fQTgodnKRM4t
jcHGPiceDwzYohIV8DDXe74Ke5u9QwIcrZ1urIj7CLtF2C6B/Kbo3M/RVXJZW7oGJ9eGhW3tcgK2
dcrm6SCzINGOzVvL5Q7x3CbSatE+mBtaFikeRUz7i/KEY/+LS66IXS7iGLG7zHMLMgXXI20GFnIO
TsUtla8RTA31pol6PKgJqkNf7Q/TlLV3chf7kUQQ04KDG5KvnhyLeBVIm1RZEuB7pPhIs7O5ytFy
zmCaL6odnRa6J+FapoDI0iWTliQ3yD36JRcld+2atMQGyrXmFihQN0BbHGsatSdbu8hvlSROoZFL
mdyo7pfthItLJcFSWGcQ2/lFeAEtlHfPA51uA6v7K5Y4fHmjdpQqcPG7iZ33czEsjNOUr7HN6oz8
IJ/H15E4d7VdNiu5w+P6jQ5yMb11xlIpvRg/G3+he0TQRb6WoXp31zY8Iyahoc5Hwf1U5puA1bO5
sgrXlNeIpB4fnGWzDk/3hYnKrg1cGBR5BDsPjuFl38HTdGHCc1BCRXtdhmL/WCDpSYINydEk0uwy
lMZdfog1liEerLNfAUX6hw7o8z5nGgRzBx3cgdj86G/YdOO170KtWJFzv5NjC/pYS5J8fzUeGgrD
+irGG91yJYEGa6p3i/GneifaiWPNzimEYcgaduHUS+PBv6LG0n6hRsue/XddYsgg/gGcyg2pXb4w
HpwuWJSfaPX7fFtW3kAzEkDlQiPmyzkq7/7BeWgrMpHJU+G07DcxpnTtncOs99vIs9WD3zK+jDvG
H04FAPIsVSXyTTaVdTDaU02jvd5P/TUyLsHwOKeveu8W4eSF4ZvGG6Ciu4ACk+kVNi1EBwcFtM05
/Zq1VXfN34b3KmUrL8jHjJJ7/Ker6DCtgLI4u+bArAyAuW8X9Sf/D8/pWX1qLzRiMDaDq6AYbfZn
SLXIHnx9BZNrZLyIXemYqXC63YpKG8KDD0YMYvJiAoYgAVGibdAkuwCBDpAFvGknlHxo3v13MlEP
xiFkdANVHiiMhCgNWR582N4x2MyPIHKwTDlhTizfbey3eHwC8x31Ag5zCDQ79I+sldnvLefwAxvS
RaZAuCq3+rJ4d9bKmjGTydytngN7ZR/NJ4osrkppWD7qBjuMHaRh8FQAU/Dl0WmncEcf1VmjcS3Z
X23CtcIaBZqJtKhTnAEC7L0PWNA7Z2lPWuqWNoZ5DfawoZ/UblPBpPLwQxkU5s6Mpvpbchz3sDe0
DbAfbYMN/YEICyi5IcMZLp8FuThnZUXFm1Eh4W7jocjpdX7A9yUrIV/Wr/kWTkkMA6ryZBG/4Ant
3K709EO3RUtYXW7+CbDFwTqTxI3Z/ly4xV6eFuMNvbHkhqxC1UP2M7K9A7i9Gh8jF3MgpoT51XwL
3rsnpHlyuIN5jEd8w+hz5GCBSQOmB4O7ErS/8kV5gMVfwD4jX3tf2G4Nvo0MF5CE8NIAUyGsj9a0
tgZpUyMEDlhsecURxooYE7GdM+afSgi+W8ttXuMXRlGId0QtevgLWm0bxYzf+wIMsSXg5V31XkaP
ZrTiKlYeKv0ylSJHYda3tvLDqsuuN6wR5BrPFgZ1Nv/k31ENlRdvbJ2Y/lghSL3YxGQFoo8aOgMt
YfH/ApihxKJoFR9sF0uMG4C82UK5SRgz9+G4SKmr8F6CbQZM3sYSB29n2R2GVwsJAmta+yU7gLo3
bCzak1e/oFEo4NmlCMFJBCilPc0sdlW0dGi12QiDCKJcdFfdXk1HFVMvjRkkp+ZChg7RbvNuo47C
QT8oXK3xE8tNdujTa4ILfnJZ6peu5ZBCcaXUL29zsWdHSeJGvAigRmlNNUM6TusPzgIV4iSzgEfb
ZorfgSSlS/xQp3Az/KL1x64JXp9F32QRPKU9e08LyhpZD0gsFtFzZ4En2ejHAqabGL2DJ0B+jFfr
8TX5iV460vgWBeX3lfJlUD1ZORuSOHywChPI4EMyvQPrArehoZhgHAfSzMeBinoNYH8Tjo42kZfJ
D0oFqh5SzEJtDpQDVMoopG0v0i1tJvRBlA9QALFCYJRH0QHDM34tb6CVGg/6trGxtyzyb3MFqAta
hvClrP3yo7jCUcQUbyZ7gRibV84pPIMfU/JN+mIzVw2oVTFKLvxfca64yTazu0OjGdqSrzGHJLeL
3lAkUinSxO4lfO4Vr8OTDsn4AZMR5I7Jqd7KZ0qqX218ZaUleZl+6dpVoJ+cYqc0lIShQxTzhqEj
2Tn9wgcV12+Hk/Jiw7dbELjA9h6KH19of2tfzLeQUZSWOJh13LRAlMZNEF+SDvUaYHt27t98A+wC
f7KTWnwbcNxa/aA9jKwnniwA4/0x+VDZ95J3wSmCihcyeLb0a5cmQUF7+aX8LD+LL+do7Gp29tQ1
zsgFUAto1S3lgu7AWi5Gl6XKd4xhBCBydAEiuOfsiDZIv23POI/lNaC+sGt3svLjH1oCN8qX0hWr
srP/mGuboAXSLTCAyoiM3v+uGghBRLFDGx8eU3Cc6pMdtYvvdkEIzLwJQOBmlqtaruQS+MEWXRwW
toxe/0nYNAg6djzaJqTpticlezOiRViK75HkDLj7LG+PzgmgG3DX4pRYryCM7DW8OhSmC8Qbtwfn
FLzTrwrJEJDf5Bs1tucPGkCmGG2fwxeWUOiHwcktSdWoCPvAVguODwocw34PeBaXKXXxs8ZIniwc
ip/kAqjs46FSGS/jL5XC77v2UDz5W7Bi1ku0Gx85E7+r+NKjwq3iZz3YWQ+PusRn+6qW5JMsLIFz
h5AgnZIdpkFmZE4F/wKUG6Ck18NuFIRMJIuLcxJuIEqr8iswvyUZrbhHwVer13bwN8mwbZ1Hq5AO
rRRcAtEACu7JP/cfh3seUD2xhpQBRAdDocFBA9Y/iL7P1EkWAq+e1sdAB+j+O6eK9iU6Hi8RLaxw
mnNaoULVpdaUJON5AOj9518y8dPvm3qA/zWWH1s5hxUjunP3x9//ud+11bFVMOobIWrLinHgHx+f
qLWyDYZdJIMfaEUa1P2fQNy8/84vRaZVaBsfDpoh12Q7LPzEv+/6T4+8/8EQuU6/71LUoHfTpLkZ
ho34rw5dGrUbDIkVaX78E9xzs+4/GjTsFff+o32PpbIwH0N9A5n65937P9/m7985gQjY+n37fp8s
rcF8TwTe/+Njf9/846cwC2FIiGf9/ZdEDzUUMkxNv/9gay0vcr9dDKzLlJIs8/tD/u7l7x8bRSgA
ORERlpAVZqtc01np9C7KKIpfooYrosX6Egt5Tcxq3Fcbw7DCNZ192VM1klozel5RTO1q1h6Ve2jZ
cGsAeXUizCzR9K2Ei2eFpntRQ3FtW6Z2kwS0KJDw7rbETZGMZrXelKOjbGXKaBJYng7KvVYPS42W
hSNBCw9F0NokkbWJljfHIQbaKYptr88UhYpxr697DENyjawg8S1noxnIZMPkJRXBbmaDD5Ckt4HE
t/Ku9Ul64C36+KQ5ivAyxDdck/vMZ3kmExxHflysgNF0gICztgTAHWevQcA6hSrHwObNsJ2t1ADb
KWBrhkMK1L4mB468Oowha10BjKeRZDd/kHO9szpAB0Ys7fSsfioj6UMm/y43QI0Hn0NPYLCWs29m
wCEtb77H5iX4w6SCKD2TTD2rQ/duzhR1SNsbRezeSP4eUjPMJ3UJjCZBHckOgO4rswhUvCBArFfq
FHRwukvHMD0NJPxN7Yhlr1R/oSQ5yoFFOicSVpVUwDH5UpRdMKRfuYgMxM3EIkDECGbdT5jbn7SR
830nEzRYiMjBUGQPSpuZXDmKUGynWxWZbpu/WKQVKq0CU2PaISbZZhl9ltk/kB78gN/+MmHBjkg9
hJBCICEdoRrqNamIGYlE9WCyFmO492tUjbr61Dlebz+aIlSxwDHWGSQemfY+oOZJ9iJf02eD6E8h
k1FR40+d1VY6OuNiVgAw68uhpOqR8Z1ppDqWcQe2npjHcdZZ7THHA2IUMZATeZCtCIaUaiIiw5mA
lJbU1knERzoiSLIcr5UIlpxFwiRJk0BfXrOypg7qdFRTSaO0SKVUAvxwYSftB/IqR73Icf5b3iii
LA1A8zbZlrPOwhLb2IRnI/5VZEtdteRVkA1Ppc3sOrWGoOc047ZPiDlCDwQTEAS+VBPmJ6flKWrk
t7mEJFeptrTqNfaTmfo8dkqxbbL5Ha8iQ4qqoJVpSPq1QK6jDXxjr0/3Caoe+Z5WBN7dIfGTM8lV
lPbZJwm0JRHUpys9i4jQWR6fxrHf92SH1iaQWbvPAnLXjpMV3Kww32WKBunYofyhDerD+FyLONJU
BJPG9DJLtYWpFulPmggvrQz1o/qSNeenSjKyTQu+rrHqmWSnvWoo/nqoeHJnmpi8CNFsDZgKUkVe
amjsFMz4s+yvUfj6J8Sve4eAVeWetMrmIS3NJ9TkNUJM1LdTFRzn3vgwc+QLY8E6mo7YnDkVDB4o
RtZU/IohI0y+1p0TubAJnDghfj4rVcL6o8YZrAf+j68N8WHoXg2FYY7k3Z2RmqaraHS3w0kBp1Q7
8KyznxqHYesMzOK2fa1FHC1sTpl0Wp2UWtTO5FsFIk/MB9Eak2VrYnmNOnYXmToAcEbRS8eaZkdq
g60tn1Mlg9JpzKdSkp5DEZZb0TaPTAespyS/VeTpEtpOrxJ0Y9fF79OgvPQh8i+1bgNPltgxR6GB
OYGE3jYBM+CLgIgG8LqtAHEGCqOR6puFxPtG5PwW331d/vJb+jwGDchsp4lI4EqPSCWxYH+QFtyZ
MBRUESBsiSjhIqbjIsKFHVKGCxE3bIjgYYmxB4ILTkjkkpeQdGKjbJ6qfDjxnZ/mWt1ULGjHLqZr
KskvgU3RK3EeffxVmcg9LstLpAPNknImhtqa5YWfRT/6eNOKEaa6ZmKOKMKLqmsJ0uCUirwMwtER
zAIUpkvJ6FF0mUQG6wlWvD79kgobTP3c/ugm5a1K5DeT45wI11arhZ92PcdbpMHj3iL1eWL8TkUM
dJng7mdMmqz21nTRT4vj86IACKvnALW67mD3FrMgsodindlETUcpudJxU70mIoa6IY9au2hUQsgf
XQTZtyEiq3+ZOu2CKnxL208TKtNSl4EAFJMMAw/vJ0L9nZpdJb8mu6RqTqirhaqUgrpSQKZT/Zpo
BsIG/DZ7lsLu08CjDPNOtLpErU4nAS1LU2IuCOIGnPAUiWhuid4ksk+VSFzYKPQ9yepeDeRXpdCw
Rgvmioj5zuEVDCL4u2wpgthoe0cywTURDo4UF9yxP0D+cqZFpJN+IKLE81Ft0FQbL3Its2IXgeOl
iB436+RRntWvAvNs0XQ7QBGjiCovDVZPIrzcUvBxxSLQXCPZfGrZfYYi7LwQsee9CEDPdRGFTvqg
tpM6goJ92k0ybYbAJ1e8JEMd+Ix/DCg5Et6erSxt+nJSqlNyQ8koI4Nd6inoJ/Yp6wp/Ffadw7ul
T5KL6HZUYhTaS8LnGuKUeh2KmtlQArDVnexj2lSicVxFPibZWiFpA52g23Tll5KYm7tP6n9/jf8e
fBNOn04Bntm//Qe3v4pyqkk3bP/p5t8ei4z//kM85s/7/OMj/naMvuqiKX7a//Fe3ndx+si+m3++
0z88M6/+X+9u9dF+/MMNN2+jdrp23/X08N1ggbm/Cz6HuOe/+sd/+xctZY5t/Y+WMiCH/+gnuz/g
v/xkjvxXxbAsBUuYZhl/eskc86+mrpqKqVqKY6mmYf7l3/6vl0z7qyGbim3pmu0IK9lvL5ku/xV4
jQPPCvOZDrbB/P/xkikY2/7yb+UfR3r76z//YsgOue4IfVVNd2TkpJrG378+HqI8aP7zL8r/mrK2
7XMrsneVlrwwWSMQwc7U5NKyqxwiz3yUsepER1OiWBGhgg1Lg9r0pH4AEoxcSeBNAAXhvAB4Utrv
oQCgaKu4SaKnCFs7C+cfxG3RZhLEFItuDgAVHZJKJ5AqloCrkMkM1M/W9qVcH6KeUb4bnvxapkaR
E7qANe1RlWXtOlloaBrGvHLId1EQRah4pQFvkM+1M9g3vYSOVLcYUhLkEEFtH4KaeodAxBgCFqMJ
4bzh6+06qDVXKizInwr4qTwBmZim5kvoxPK5UIkhSzUQiHEwnwxLWcUm+1e/1LVrlZvflgk/qgn7
78hoqR/XxiFy2nGrw7thyg/WVtrQ/PWRYeuFJu11fdp0Q/s2RBqIfRAEPdL7pTGADs2V8Slhb19q
+lHVu+xTc8w9ebeboJin6+jn8lbp2i3+/YrBMiEupVBjzwfvCSpDXgc9nc8auo8tMD8pmnhGifMA
DTTS42XljNGqp42nTUa0r0sL4gvkPtxn07wHkrfR0+3UEiBzBwwZG0cAh6Bo0AkEQWSH06cpoEST
wBNZAlSEK/ykC3TRCMNohGWkwzSa1KjDKYViPw0puvnGr0oAkBqBQvIFFGm445F6KnKTQCaRK9UK
hFInYErK/NAJuFJDKJYgGimGHXtpZO2BPKoqRBxnhOBsofdkA6D/aBorYH9o97lUH+JRcg6s+tbm
c9ISazQ74zEdkUrMafiJea5f1aq80wUaCj7OSTcKmBBGNG6i4hsNDs2tgCkjoa3kyXH3llvApiKB
nerhTym5b5BhC+gHBheldmDUsVbnyOqE08sgxi1i89f3EK4KLPqWzpwoB/4vBVDaRhN+gUTAsBKB
xWoFIKuUrKshkFm9qPYbAqNlm/07Dqdxk+rtMQnmgh0R3o9iaLcYoLeGFTj7mQ4gSUx2UfgvxXQG
1BRczXij0dpSQjwTCSeYVynEopX2qyFp836qbTbOkG5A615rgQXr2TYdYuVHr8mKCKXOd42cbXct
+bQ8czrkFnwNUxnYkbHeofws7zO9JCXOqaGJtlQ9sTMt9cTUWVdlJuXwL2lswNr/H/bOozlupc3S
f6Xj2+MGvFl8m/JVLFIURcrcDUKGgvfIhPn182RSrbqj6ZmY3vcGAaBoqgou833PeY6sviTLODF6
JF9TlUwudEbsKMD4YccQY1oq+VkXc9YtdGMqqGOjNTHcMd5NCqNWwVMLlX40NSlFmjshMcyXLuA1
i5ye0PenUx35B5+pH85VDKBuSOveSgBfFKi7xmXwTt7YHeYAQZ4vAb0JAvKyqUwQeRSfx9JFOi0Z
loCHW/7OaKCCuaOixWS9n7hxWcsCB7kzNzZtNW/g8dnFnDXghq3Vy05Tjj4hrWhU2DYpec3wvrTX
n24MfB50WJJRnIfxt8s88zX0IfSQ307ELuazeOlOc159530TNVwE57YBUVEDYSQAGPRK0DT0FwmK
AzdEWOKQwjH6MlNlL+LB2A8V7Dy5Ang305eKm/bGX0a6rSWtyHLEM9YPFDef+oae1hpDtvb8uXgw
nhJSTIO6zs52W75zhwksgOd/l2m6bksIffvY7whMUVS3pRD2Gd4kMM4Swqefk+qLaSYqC/LHMGfW
I/IkVdiffIUodt/5EXTcHErVFssmiSlxAZSCpPqog1ozVp/btS8OPKi6bZVnTCDwHrgd6TI24pKy
WeE+LD+8BLbrXOC2BCt2qHAj7xa//9ufOX/cmU/ZjQicsJB+ql5h65XHou7Xc4+MEn8BQNVmuUYZ
/AyR1d+bGXA5qvgHnPV0q63R2JmS9joqkSzlLTdyooHYN/izKps2iu0RbmS8rgyyD9mcdsTamChi
plcgArDI5ggKY+YkH3nmHsB0Pa59hIxztFRc23LN85R7Ul19A5vxYpjxnTXhYUlIufITG3GDIT91
s0BPABPRygmP7i2VkUYTpRySD8AinjpZe4d1hqnsuF6xl6Kjn5BKuplYvBbogzhE6LUEg2m/Q10q
Py5OGF9ETmlksIN5Ny0+erkWuFQ8uNWDGZDa6diAedxhAIkbYANp3PUxLvqR7J3uasVElMwe/Qto
CcsjiCW8eAu0noxm1tgIuo1JEF1Cl9YBuJmRqj2MBjtCox90MGsBh9jH1CbThqREWE5nKnnVzoxC
irUDKrA6VWbeIR8vkvqtL5nx4XjsdtKn89li3sniiWdCOJOiYZQv4RKWW0N2AGRQdIXJkO4DJs+b
YZnlTpgoon0b8tW48r31q6V8pk35AFOBm288Hia/v89Ee638xL1zehQ7CV0TH8jmzpub/B2h8Ai1
nIe1jaaLDRwFazx976yicpKdZBwgVTdGCwY5ZRCe7N1lBifstvTNGLXgzsE+NqPm5YmsgEJN+j4z
A5QIbr0rDODdwVidKBRPJMMwWwr7IDpaAm1AaQBIr6mvYA4cz17KAzjDfQARjBMhZH6c2uG9aF37
1H8wMipMqePQvc6S5zhIQRfDITr6cSu3U6oyFQRtOkonpedbVy/uKCXluXcPXonwufbQtcZ8BRUJ
iEh6Z1E03t6fsPfwLqt3Q8YwICKc16Bkn5TGhzBLkzPB6RgUDB/PmFjLK5bfI9WFBH8Y3t9u7tAU
qkK4NjNgocrFhxH5Q5C09ilZA2tF4NqjFE6A4MetD7o6HVccQTBwRR/+sMeFwo191jzcG/jWVUaE
AO9gYM71vhzkhxk51CUUWBw7eI6cZcQAtrZPlizgK+QE9njxW+fvvKA2m9eUMZ2WwApuYieTUrVn
iuWiF2spLLIcoq9FNSGO9eR3Y40VUFh5QcxKHe2StHm4cM2l8lZxUrIaf8YJ5qYJatYsoqkjihpn
GZyvcQjpY0DBc1C9BjwHCo/5sKHm34mx7LHIfBsZgxOIhhBGv8mZYiKXoz9umxj6/Sw8JomyoKE9
vPSVT/FzMFHl9C9xoTiVouwuoRe2Fws9Wt4s1KLVVtKGV1x9NCwdTsQlE91Fr9lI4N7W9KZeVADn
nTaj8mxN/UUvht9ri+0YZyRZvYwzxFOYSproyYlNGF9xXJwl95MauAtNxAJUc45atvHwuo2MXw+W
2z7qtzshPTum6Eg0N1njmPXCmfBLbW7bfpIGqA78T7NqkbiqkSHbpKxPsbrs56xHnsZchmdrL8+U
QfvjoOxAruzZp1cHl6+3AAYJPw/zjGl9sqSF9l+Zbih0Gwgc1WrpkcDZrYDz9WEtlAEn9AQ2p7el
3mG5zePqo+cE5vwlUbBszk86QWrttnAi0Nna1OSa1c4HvYKInIaOjaPx4kiMYp5a6M1+KV5NrNz7
266ixRjiRoJxlkI46+/C01+L/q4G27t6kGkO9nPdj+sl9Xr3Eq/0s8M1JwYis9M7vRjU2hD+7ATQ
93QiTq4wURIVCXOUpu7ITSBeLmSwc9J87dsiUsxtE8rxoYjWl8pojUubpsalnNQ5l3F9dlRNV0Mg
EFcLUKT93vSH19JcJ3O7Tt16TPHtaPdQrNjQeqHdQ29rtYt7l7KHu5+N8YuGXetFYNXcLkMiLRk4
cu+j6MBdHfVR3vFJ/Uw8xH2fHMGWUZenQPsUBdNy0C9KdbE7HSrzsZvJotEsbaFcYWaDwfZmTuqV
V0k7lKwlpC+rt+WYfMzCKTnog6KPhT5QUgG9/Tr4MDjg90gbS7EX4tsKMgsWsYKI/3H+DhNogxb2
CW107JL6RwLqRAybz7boaIbqE3nmroGSc+kIXGBAEOovhOf4r69Kf0tY5yVCuVykZ6YTb1+B/pT6
87qg/i63T85tm9DGPj1XUMJa2YOuM50fTRlSKJ5rlH2j9d5iRhy4gC89u1esc7rk5up+GRRLypbY
cUfyeZfmxahFBo0WQJ69rsjqwvEVclMYImmdy2n53AN525dhgpygLul2EUG7g4xa3N8Ws9IRBlZ2
NyDqi1wgtP5KuRNZihmQ7Gdn3pNMqTQioeyM7sFO4sfeZ+5mpDzoXXFJcgtEge2f3cF9asbmA35g
nph02t3VhjTC4N2q0MJH9f0s7/O6/m4F1kczIdayNCifTVP2qTI/5ikaiTJsPyey/mwHMTHkDpeA
VeUPfVqXEB7m9yZqsqYjsHVGVQLTgjYBPn1fOqAqmHn2jN4xPA8HEYy0tFaaTUkpTlO8MPQJ5HPe
2u0dUMr70ZnCU1KmL521BDgmiPtwC5VTmQUQbnm+JiZo4zCoj5YDe2OZQTSFz7kDTp1CxF34zaBO
sF8q8sBFOD15Ao71EsoLiP77sv8+2yRyPLUlXf04NdC7VsU19eZvTEioXRvGgyHomdtuleOtZrYe
UpgsqooOYQwZL+kNjlhPaKv3ri4fl7D4QTGaYMQl5QZaJl8HwWDFWCj0m6K4ht4cbudAnry8fQr7
MyyIY2cTMmiFBFp7zfhYBDDi0hnDqluVZO5V96IBZaLQn+b8MQ5o242Jf78wyBj7nkvCoi9KqyFl
zLwL2vYlhAtoOTgV6Tr327DAfjA22NxVQ/vr4MnnwQ//lnwJa4riQExERES+96Evi0tYmU9dOSKs
W5x926/fC5s5tcxJw86n4b1LxmjuI6wFDolFo0RaMzs7fL4vSxyjaouI7qu81753+p1wAKTZKbkl
g3gETbxPGzpM890IBZEL/uegss6iMUp3YCwKe/auXQ6rwCNnTKTu1uoyggI85A6tOTxVLSEGaHJz
6qIUEL+tdvEEZgEqWeHflwsay7CorxTOT7COL2O13BU0tApJHJB05++1sB4wqr6sffChsKIvkS/i
La367dqs3tl00K/Cin4sW8SyJp3IYpo2jEmPvS8+N031xLvcWJKic2LRza1RpgDoLw+zU8OZo2dH
pUSJsZi5B9m6MzgMCbr30mXgWOxNMr8IiXekH6AaR0LuIqD2XDTiThU9ZvPweV1iPA8xsmooY32S
xmSYIvq3fZRAYUj+dk/4yDgXCMyzLjtCnftCegS9cqvhUYB1aHoNmiE4xCFNibSTX020er1piL1n
024cV24HviAcPijHRzGE4JMUAkQJERLGykaZ3fm19TyENVk/mOIBJFS73O7BYvZ0z/jWOsbJdBcr
Od1BQlt2NEtOCwxQ/MjjTF/U7I4hcRkir3+WnZdtpd9+Dl1igFoZ7RvLeh3RMEJXAefOEAsSZDzg
konKrWix0yQS5ZSbosvInpYihZNeSbpU8ugUeNHbilhns/Bp9wQGqPPOuJp2ck1NsiaTycwfsVgj
su+d4+ChrU17UMD066jGo7osIRFS4v/JyAKlu5Ddlms0sBPrMlcf6YW9Z168Xi0Xp1FUMbL2xU9H
RBi9SO7mT36dvd48rr35haCJBsuoeycCuv0gMIg7BXsgnB9u2Qf7NV9nkl8msu2R4roYbJwQYxwI
0hhwCp1f0sjybgMhHraVSVskiOsXYJaPQ001tiroW5uja10YwH7kqYGoLqYQuNRXWEBM1chWINb0
CT3BN9908EgifoFLZPgPI+noZqSyMA0a+FmFqWyUJ1lINH4pZYGR9KM4Dn/C+kEr7lveFpAXCXBB
RiSLZ9HKbD8PVKyv3NZ22czR9JL+J2WP5dCrRBa3aE9mHH/ouAdd6qj7mZYT/aqYx2fVv6ZUUTA+
/gzzpdkZ9TU0Qbwmbvkebg3JutLH4lOZhK+Rf95BMHQpIHAjO1Ta6j1+FjJ85ZFOmv1MZxCX9cWq
CD/OfxSev+wnGLhXf+LZmDMmE64D3TEcqF4d8oGAjJJHGhfS4OMfnil4EV4K1wUtnjSSS0UGUhg9
WlIAzzC4yzCqxZtjTja3Qbj/3Wp8C0TvYYwMURQppEufPfWFVz34NTkSfuXTaRRTsOU/WWXwWDKx
3o5hC6jFncjldve9uG/imVgu9+9+DmrGmWI6NpV3MtdXMMckDVvRIWrg3zjIAbYhb60ZEdzZ1M/p
KolL16RfGrMD7oMwu8PnLoH3Oys07dgDFp1U2boHqolVOSNkzXXeQf8nzbRDZFYg8m1MCxaH7T8N
OSLqKSzyU+edHKebroZP1lTk3RvMwna+i0Sydp/rAjhjnRcBxVJuaImQjzHKDtGT+J3F0OCr+WFJ
pHvvcFaTmnBc82m5us7k8fiyxYHQUSRAuxlIWsZdYmv4iCitkob52iSfMm9fjQPmE4FErhUb17Oe
Ek59EkEArB+8YPpeOMVzI+4HeC8bSSdhV4o02kphM2eKYONUJI9lPgh8DK80vrLHRR6hNZsXymS4
AE28Z/AFsOP2/vsMkGVaEeZYup8K6tsbMgGgJahFIEnzKWqMPnX7DObumTYjPfZNMCLwJ2tk2woi
z6gFZ2RYxvslK3j4Jz+rOW7v4sk1j0FsS7whvroZzuD5y3sec9siFdEDfUYilub6Qy6/ZeNdbHfe
fmRIhEQz9sjhcl56mLJBi8pkDIqvUYzwk15Ef1pK+WW15m+Mm/ZWUv5tYpiYEJ69j/Nm50jGLX32
3il5P0Mw/ZhT0kwSuOVV6KIrVMIJ96vnLcgHwc8wUT6vJtOrbCxfwbo9NR0ywXEgjdjJv7W2+22l
4kFMH7Db2WWqqQLawtC4tzOZI+UEpjILBO4cE27DBVI3yKKX3hA+hzN1UQ022wlJwYaS6ZMDPWSL
qmrvVc5+tKJz7ANEsQllIThalZKm6mNv2c1eBENLMdM5+05FFL0n7pYZAmHqu+8CSwXHh7mxaaoI
znHWYIop4QEWqGuYDYybQILymPuiu6Z+RARYRSpwkA6HzPtaS1nvTPN7144kW3Icqza1D8LHxtWa
0deprRGtYEpR8Wtg27jE0b+rgrmwlmvQPUwrRYuob54rqPXMrxbIApYz4PEqTaKrk3a86G2zS0ZK
Tcy6PpbQWy+9riNUKgdHb98WWZtyu/C40xt1cJkXPCKpRUxJQ+F/t6i/YJj8g0zP2ULON5xfl179
o3qu39MTmQ8MePgPatdtIZF3YdIDYtyof5rPHvGF0gXlYsL9WasvIaUM4AwRyL8AxOm8CHmpx5oe
dR2u3jbPJM+VRqFhxgQRoqDrcJnUgjdwRXREOKPab/pfcttdzlnlTxdHzBOVHAaC6+JZuylp+gst
f0HDjc6I3gz8EdRa0yIEVqWNTBU5UrOr2hNixk1C5NKZdhcumnrF+qkKIggTmYRr2sjvRTmaJFnY
K9YkNbF31Ux+jp0nAowYqWXlszfZ/cGb4+miF2Dl58uK0DMneuoUq4lzTqgVpS0Weu22rzGnR7Cw
tM0C3Bm1moEn8YIAw0d79bZ921n3oCK8Eh1ePnFowc73hd+eDI/J0Tq3KU/3mGZR7+UwevtxvJSq
nNXVIcqFLsf8QEYAWi+6WyQKtJhzAuJBVHqXXnPVpl5TP4ESajw5EV6IYXR7KCqPoRMov5dQeblk
Hl1M2+Ij+r27ZcBmXyrfti+tWpN5l5wDOp9yCKFpF5NL5NAEuywgjkvvyxPunHrNQoy2MQURf0Mt
Xi3Hmfe11zGaMFKMwbGE/tN90xt6tws07lxwxJC54nVUi/732h+bDHgHIj5wfen3ZzSzwym7swY+
sKmix/RC717GMT7PzXsxrBggmCYUmM7zB8tN2QSwaEP8YlEwSABc41goMXiP7rJaF18t9KZe+N2I
X6N/KlqexHAOxYW4Jv3///Em1Jfkh16AMU29D/0KmEegEwyZ06kgGiJ8drseN8/SbkXaJsy5Nk1n
fqoSJitrgPg0S4Ex5IDkvCXAtTBDScYV4fSt+4A+C3VeQ0nbkFSzh3i8Wja0tDnMvxZz+Y0xENFx
ywSkihwAq8lQstcvzchZUsDrSxuYFWthCjo9wgS7ytc11yAQ40WF09E8lNlQ7S0KFQdnce9GZjTj
XHvHQvLnemJzf4LNZ755XGMSo+w+IdNw07Pn3GfWS2PJV6PkE/gyJMEzR/q9oJ2nU8qZK4NLogBk
gYQYauDC6XyE8v8jGtHSk+elff33v77+qLIak/TYZ9/Hf2pAHMu14PL+3znEH2i1pP+x+1o04/8m
Hvn1i/8pHvH/cuH9+mhwHe8XcXh6HcZ//8uwTPcvE3UIbaPI/UNA4v0FNdgMiSqwrSAInH8ISOy/
3NCzfS4cNGam9d8UkDiB+aeAhL+B/MKyuEfapmehlPmngCQySQ+L4864y42MQO80bve1mowKNS2d
mZ8OaqJqMGMN1dTVZA6bq7lsZTwCuQyYIpkLoy0YxWria6spsHUi7npR02JmSo8QV0s1XY4p2MY9
3hRmhVB7mFIbanLdMMtO1XR7jih0CQasLTPxgRk5I+RjwrN1QyrVAyW4Y8fc3VKTeIhz3tlhXg+i
kauTmb7JjD+Kmpd8XR+grn4P25pQcWoDghqBS60gpGYQUTvwCospfBrcF6qsYHI1NtQZHFVwwMej
yg8ddYhCFSRsVZpoVZFipFrRU7UoVfmCAlk7QM0PKzVYNWpmSuXRpOKRNYea+sdKHUTMJQaXcoAO
EvboPn5OKT9MHQw+heu+iMklUb34SJiOs6kdPrNHxaWg8sIIG8246CDyJfb31XL39Ohxi3Y29Rrq
NtRvRlXIcVqKNzkF7rA3/h6p9bRd/XXcSUnPdVjys6VKQrYqDjFV2htz/2KZ/rgz8f+v1AU9QZIE
agdkFP69oUpN1vwRbBdyA0pQBrUoj5pUWfAtENMHnKGWj22JS75VJaw2S0+FefapbI3AUMMVi5hF
zWvNkXKGE3NGw4Y1rQpjaPlXLOwFddTHgsqZl4gPrkjQBWTwZkVLXSrLyPWwzR3aQgpvkhJcTi0u
1kU5qnOAHK+GLtepwl20PpXZU+t/N2f/fmrL6TLyJSxtMz8xCj3liyz2EVL+7M5oCQRrQep58/qY
cqztGG7nlMmzZxYF3duOoqIqLxL8tu9VwTGl8kiNJTyl1CIRwLZ3LdXJJnQHCBU4yFXhUqoSpkct
c1BFTanKm0tufapK6mO+M3SbJCyuviqGWkDwqI0OqkgKHJKYMwtrmSqgAmP8XFFRLVRptTY/ukHx
qS1asDwSSg5ys48F1diFMiC1WZsabaiKtZ0q21oQJDcMK1vquc3kP61VeG5SFzNCO/G4NneDKgE7
1IJ9b3iw64fASLIdMM0nVNWEj+J+U0Vkz+nF3qQj6DTF3ThP1tYZneL+tiBZyaXDwUesVJF6UOXq
RRWuI1XCtrCaUNEWBUmShSpyryXpxktXvRCIdYh0IZyKuEVlvFMl8pHwHJz6KThsxLw1kczlKN1T
YhpkBlJj71SxvabqHlF9j72R+Ao1TIFgul4m3ZRQa7d9BoYc/IelamXphVAOHr2mMXrqZoxuP/z8
60Vl5elK1S4Q2tbztk4mg7erBCaDt+1//LmqQATRmuOOOZag4zxaJ07Mt62i52vaW1m+AIZr8ILO
MdWPruKpXHsMoN0hlQy0s++B6TNzEWbXn4ZkPdhLmZ4qIFwBWWanlAQXdP2K4thGzQi2jnmCXpuc
FnNCYR1uu/T+vLcfsjkDf/H75zP1S/rHFp4lKJuYjxkNg240MS1xy6uCftvHnpBUmudqn6kW+kf0
ok4QSpHze9tz+ymi/fgtpBsAyChY6d98+0tIk3lF75BZ/pREsj+EPWc3rX+0y158KJCwPU+VcbcQ
qTUV+Vd8kEFpD9xuQufLhPtsFVjiuyyE8xZ0j9YQE7NCZOZdJeVRMCq8m2TzPC1Lf09t2T75Vv2g
u0FiVA4hwFTnHCs2BD07TUD8pvIpK3aRjTcCw2V7cKjae3OXM7qL3eu8yOcqM6gFSFJv4mA1dvZa
hpc+sLuTnTQvRHBOkDzMK2pwoOGUWfZlxgw6He/E+nm2KIuHCxipeP3cO8RxecaX1QkZ7Rk9jpU5
Hx+aYjgXtgl3fh2+dqSunIyaKPBqab4hkMH5SBH1lCJ7eMmimMjpoDiNpKHsWyOszhC7v3SLeEWa
MTz5ZgxySlI1DuU+MEbxvNJMuqzAdkU8oxKex+YTqqF9taRPVZ7GB2PAgtymfk5JwSR6O12PRdKF
lyLigTvg10l/CAQTD3b6HukUaO2KdmBD4+wCwirfLTWBHnEyFruAwuKWOwlc9Co5u3OXHn07Ru3J
dZZ7yiRH3g4GW7UdShpBdOSQ+JnVSSowpF6sWfwOZR3hdxmt4hk1BuiBcUDWiPXE2bTSi7lEBq7I
IGC+AhTDn1WMsm4OryID/TEzl9O9X73Q7eH8hrrU20tr2uQRgAqYGyCiN9Yl9IWQFjFnaP/WoZwJ
V/QNA4CBEj/8IXjQ+/rfLwRr+9Go4eMSlvwr+HepebpvlnraZ4wVThQI401mWEBsVGPZbRsU27Yz
b6tRgVV9au9tvWRkVaEg0AvPcpjb6VWtIQgd75PPYJ5yFHNsj1GB7YJXsFRRYlULkl85ML83rXTC
E5sEGAiRHELUUmWHt9XUotmpt40JckJetN/ferY++UE53XfOSL6GMga+vy2XYDlNa7jVXeJmmQB7
5JJigjqukLq5OaZqlVq2T4QBVhR1lNN83fENtyeptAO3o6yBoVoboNf0CyV9eG+BHK6ZnVqeohf6
RLht6rW1E4BAQQm9HXeN2tQLTe3U5wLRvYxecGAhOPO7F30uAM2De6pXUfGwmhjD57gevH0QmC2p
uVirKLXEJkiHIoG/oL/RW5sdbXGxFzVqs9s+/X0n+QCOeR5Pum18W/zRT9Yv6H2r/6VrcsS9o/J5
6u9UN8T1WqHoxqjlyOq7BU6rtds5eDsRg9I9m1xYR2koOm1Shu+KulkPOv9aL97kC0QbIqRQHXEy
RFvuT93rhA7w17F7u0Z17rRezeqRW1uxkKf6nwcuSIyQyIPfV+rtGNIJYQQfCGp8aIqkvmbfrty3
dVqY38F+Ux9Qko7bIdJH7I99QR2B8i0RfN6u3jdiqj52+urVr9gGFKIuNT/eaLVjP/AN6O0hD7ju
MoTHZ4Z9lJzUHFhfMvpSSlVtSq/d9lmJdQwG2z3OqrY1YOkuSLDzgmE+auWNq1Q6+rW3H1BqnCYB
zSA9QeKuyf3QNFIgYr/X/thn9F0CvR3HlRuqlPmMmQNycSJY5nTFGJatR/u3PkWv1RGRHWvU/60P
odai3I4oCiEeo3q7zWr/NFA21ZegviSbIU3NfZJY3Cm9ItwLOj2nN53O2332IZq6/O2SxHHg4ATN
Y3o+KHd86EMbC0X3Xh9izHcM+fQvtY71vs6rHm0IB7rufIoHN8JuHPLMx1hLS6IQBTMQxdOlV6NM
Vnr1tj2EvkG8JpKtpUZVvXk7wkq91SpErql3VnI0jgWKCPM3ilizcfWmXtMLffPW+8hG3MR1F51u
t8syXhGY6Dvn2yp//0sdJWkOxNI9ROohoy3hPqSz6hTqjzA7s/pg+jV8BESVqo87W4yPTnpVv8Q4
7Nfv6s3ENgMERr7xTbZodb7FIy4EbU2XFh9Jr90W/9W+mnAoLmD1Lbwtbu72P358Zq6yr9b0p95f
6t+LE5PgYic7/sMUr//MH7/7x74ihZa1Dijhst//GOHR12AieFL/bDMjjByadmf1kOYn9TiqLS4f
N+EBpBdy4Gl124dHm4vNhopr9jbe0am8qwwBA81Xx0L/RrJkrOpf0b/8X/0Z/cI/fodAuL2XO9da
ffi0dz5ZaCz3+qfe/tzbz8p2bjjifBtE5BGro96bXvjq/b69Kld3Y1acKIaLnANCD6jrlrgOBIVp
N50HH76lFE3dnyTer7cybZaGDAtwxRMgjLBPLWb9cG+1LmlsrOKyfiASswOdwr2608MCIjc4pHH1
uTddCo3qCljSMT6E7XTtVBMqbunQ9RWZrNcFHx3uda7A8fdCb4b6zqt35lFFaKaiPmfqafu20Ldt
vdqOigoeLiOoFczIkyN+oObv97xvBu9qEagngN509RMhr1/CwKEqyARv5ypRnDRpAEhGq/qz6F36
A+kFqiAfm3p5HMmfbE+DUnKlapSQqUdjGLXpJlJys0SNLQweDEz1lKbKJEJmK2aiJ9Mw496nOym6
BaLXhrFKMYXsVnUDRej6BTmuC//G40asFnrN8iRZ6oM4YSRQAxd+VK/1eBOIultPtOt4I+rWXkw2
p6Cl7th6e6K9eFpsc+uOHlmqmRpe6Q4ECG+Xu2T8eZQElW91y2FVt5u3NdNLLilGw8pZrX2uPmeI
kv+i1zo+2CFfxX3eeSnQivtYidH0B9cLX6RiR/cQxZQaVFS1StDUzaOGuTwq3NSA6SViJBSqjTSl
xNZTATyu5UQr11NX4wLoovOa+aBPnEiJJD0iRLg3qdV4tHkguzEgvgTsM61+WjbEFsFzYlWoB3Vt
m4TwCDwjajQ2qWe5XuMY8Vy47TRlauxED1epUB/itqAZB1MUzchtl6fOoDEh+GMcYkokrtcfZsOg
Kcm/kGpIoddui0SdqaM1fBIVWTn6D4Gi59mlV/254ot3kQMjIvFOo8tk7C6WiUAy3e08JSnWi06f
aoqngUIBnYcCT+gXjIbAj3DsVEQG4j11toVRhbpRb3ta15eODsq21vlqS/uurpKFwYAaCOvFW/+t
qpOfFPu6vU2Zkz9tR5u17rKz7i9FyTRfTNRkTPZVv0lvVwA0TkUb7v7RYAplCpGnSxHX671ZRm8+
9Orvuq8URzSbdMdJb/4f+/J+a0T4SKvpKu26edfJanoQcU9bwd4zrqFQhOAlKtwYSjmJSKNvfJBo
TmkhxiRp2j6t6Kipj0Fdxft2rbrDYq5YgM1wfbSqJ2y7wcmN2l3Zdh/aYQ3vaGk8r24cn4YMsNXo
+F9sa0mvE6jsvlnNR4Ep/1ompzYO7xlu5/diMQHkWHB5cmRXdpLuJ4vA78wiXwnyXkQ192NIKtq5
kMReDTJ4IvZSVWFGh8Y8uWLwLJBpyPjUx+v7AgXcqRuC8Y4GzlU6fnyaOjVamLxDlmBHWn3jHlmc
uV2GvDv5QZpsjQkLejQPDsLE8oG8d2NvoCc7ugtntN8R8DFCl4xIJdomnefB7VyveSYMSsHLp8mJ
IK6hWN3i+MIzb8zNwfZMWAP29I7KVnfX5w4AQLUmiu51cCp58LqhvTp09RnkQuctDBWCQJ0TvCTU
zk70cqvbZTURGVsjjl38Om72QJgrhU9m4+BFsKWRE206bnPKyzQ51X3/sMrgHbez6dkRGVmSNjlz
+Dchm9XmdEzg8r8rlpWQzF6VQRK4JLnZbfsAmLGTEI4e1sBTWowDjmsj7msyhDVheO/UfX0IOnhi
KbUZjIAlpcL3Xms8l5EDHDTA+oQj7l3liO9eRlpPZBMwTW6XKNdhg3BkwK2dVlBroj0dwR+NBcKe
kNVwJS66i51nr67m+7jN8pPrLS+zacOuyjFzzSL0aCDjXcoF/noXh4WorXLbU1lfcvObP1DEreWP
NomtTUsYE0nmp3XO6MT74r5GILaJnInQFELor2uZP3W+1R+dLh0P8YB3ovYIrcMBs+mnGuakWdu7
igDOQ8iTYluAc0JAjHEz8vaSIvh27hbv6Bn23jVsQbc5adHBLM6hqJr1miyJ6rdlgpZaNZ3bFTxA
hYRsnbIfsjyNYP+cQhWkjRzdbZJuBMO+rWnVASwR3DhB1dw7jpFTauIf45+BSrhY6cNstAtj2YAw
OadBxi5oZmRh9zpidwBnngL/ZIK5CXnUimLgYY/AbDOPYMLtuTpmzjieEqjisRdFxNWV9i7OiMvt
QI3BJSFRaAjfxWZ1h4uiuHZ0jE2UiOeCnm0LqYNge/Kq/6d79//TvbMdFMD/r+7dw+v0HzC7s+/N
P5t+v37tV+/OMp2/eCb4HjcV0/ddE4f3795d9JfpOQGma9zdNO9u5m8nUL9kugG/Rf8uVOmeg+oV
/vtfjvWXY9O1Cx0c4zT83f9WkCiJoX+27iIqr16IhtSzCIBxVWvvH97vLnfLdUrq/EqgODdLn263
08LQIcnlmutqkR7LpXYEL9mPBsBFAf0Oo4rx5GGY6FLvu1ulxt7xriR2zpchRSmiF46bzZfYRpVk
VMvflZovOC2jsQgnJGxCtVqHkeTsVqsirvu31/UmEXsdbZUI2KYaIjdqStg63WNXiemgClMXvbB0
GVCvog6t0an8CPUUUw2O9Agp+L2mN0XlJPvFAlQaq7mbHibVamrXaP+KXh2h22zqKlgAXTMSF2rI
pIdSt029FmFmTeMFcpsa3eghzm3Eo9c84XJXdb07PcyZ1cBILzI1wpowwh7WDFq12o8mbN4ueIa3
nVyYkEg9sfD1AF02zVNpDf0BDR4eNj0ef1sNhD2di/nJa3smU44aKelJh17ozTzL4eNkxs/eCMWE
aI77NIM5uVs8IwcgAjOpTHFlenG8W1v5A0H0o0ELSxGawCZF1f2Yind9biZkHctjyARiExhQEHuR
jcdyls8x9kgL5/DJCqtnkVp0X9P+YYJ3QYBPtzcx0T+mW3Qa/d2Kmf/OVWuMA5sjMVlfadLtA4fA
2J4C5MEpYHoYBSkEzbSWjNtBow/NOVGeIX1scup46HC6mDwI2/2oj1+yrhnBk27Yj48uLa2d5Suc
7EQsNlq4BaiV6b+OcC/2OuKKucmvxKvo99ptn9MyUdjctvXP3Db1X7jtM6OYaXP3v9g7syVHkS2L
/kr/AG2MDv4qCY0xT5kZL1hkRSbzPPP1vUB5S1Fx81Z1v7dZGMYkhAjA3c85e+2kc6uxpTDozwP+
w2E+b14O6+uBRRxk9uY6b49PgF4IQs9rlu/ERYqTuyxfvu//vq4qJLjyDDPs5bPLJK3UX5fm07ou
wetJsQAF2pgI/ut0lq8/X4LLJfm0eVkcsgh5fEvV4bIY9JTBVQwvl3xZOD9fywQPz19zcR0Qub0s
L5srClKJg887LVvOO10+aRI9Gxs7oMNEZvt3h/207vL1xTjyfZ82L4uXfS5nQ2AUeCpleZtll2XD
7/a7HE/xW7mtYnl1WXX56GXd5bdd1sW1flsJgb/Gck0o63jGFczfBnNp3JJ1K+q8UgH084qsKEqc
Zo/2v8wuGTk0vLdRq8EBFmWtuvRptLVQyLEux7gc7dPicqx4SeQtWyQPG2P3+ctHLzL3DaCbZZ/f
fW5Zd/7wss9yIucjXJYvn/60Lk+hd8eVmh/6noRoAWDa7VMCGI2Y8zMyGdTzcpiIAYeledOHWWt2
yoPew8v086ai3aeEyRbfsdCeXxakZ2b+JxaHS/xzCXWeQ6UfdvKXXZdtFBenx8uuy2IrTG07xtbN
Iv68BCCX0GOtzeEuTcGNYIJQuay7iESteo5YXZaXD18Wz2mfuVKyn1M+y2KgWnIlZ8+zab466VzJ
uMwtEyufY+jOlGHJ8+eGBovjMKYstp1DWryhP05+t66Jee9W/moJAi+SuWXug+EbepQYNxieYF8b
9oXZAQdpYkkoUZD2Hh3H2WpZeLN8LL7sfJ5d1irLbY3wBGdW0tvRXGm6TNqOOpG0gIN2yY0sCZJL
Zm7ZAKOROECRf1ErqNhL/H2ZQKTrCTAi93Ut6X8d5ktl1BNAqdpQjr5a9u7ggDgzNWNcUd5MSXTL
66+fq2gvk2VdkFvfCUhr7qL3WxTNiwYws/i9cO4ocCK8E88xnGUOO1TERHlxQERmHft5gnf3uBMt
Rc5qijzT66hgpWTvAUAnhL5oxu3PEanl/3tOSCxh62Vlu9w71twIwvNP/JDPG3rF2xuHRApQ/5U+
Wi6Mh3ueyTBl502qeUTAOutSmfulUGVuFG3uxi1OcGmaMb5clLL6ZJIcWuSz51h7kKsrKtyjjTPr
I/WB0SeKz/5xyRgx3EE9Utj2GmIisRdZQZgIUxRxcaA26Emx562nUOKLAngbr27g6I6twFMn3jUo
PbJlenXnJO6S/VmWF83veeWyvGxZJtkkGdoXekLWNJ+N35fly/YPO12Ew0migJ7Wm+vzISd6hhvp
Ucs6Kcajo/UpMatmwj1wybjMkdElIzuEGIgWvbHXUooGqJ9f8jCf0jJnJeqiTl0+dNmnWXJwn3a/
7FOJ0kTRqXrUThHeWybkrHmnLrPntMeSAfnt9lH46irPnYhKEl7yl32Wuf/FumWX87csH/HC/t2X
PmYKf57OMrf8tOVXdAOqDnNMQbvMF2q5Wpef+2lx+aFwoa3pvplboctEm+tGLov+3IJ4c6WJRizc
qAbBDTs3LXDFaM0uOy5zIF5o1y6fuWw+HzZMjIyY8L++cFlpU2HHG/evX7vs8x/XCTryayMxtkKl
hk6f/VaXSeMjQD0vf5hdNmWz8+Zv96wtmBCr/7z9w5E+7/ph+Tz74SwGfeCpmwUYy6H/bfuy6xTm
kDS19w/f8fvZ33/T5aTjUXsaZQEAer4YH45x2eXDIZadPi8vKz98/Lz9w6EM3KlrhmDUWFH3/ecE
CfGvxRTjERM1xn7ZeFl/2dc21TnambxeVgH50rEHTQjXLbPLljahQH6Zy0dGiGm4G+m54prAZBgJ
G0/zJMZ6HPuneXZZuWyGvUPtxGXPZY56P20zJhmFlJfNAlUg4cr5mB8Op2dpfdT7olDXy+yy/fxN
y3JUTU8gTJJt3c4pk8vHl7kPx7yc0nL0ZTP/7gcF2f5WS6k96Sr9ZXlWLk/Esmj6FEHtz8+F6CIs
hC97IaNBLx3SC6E5JU+woBuCZVC8oLIvEydr0N9lMNqxNDZpiqTWHKMc9cMyUboJod8yC2jSUgGH
skn+qFoLUricSxCS+Zkx5+7ZMPfZLovpsMXs23KcbLeE5WsneKWzQwRhNBTXqdsfY2u+ezTkSV7C
+c2hmWiPfkrOB5fnrzY6ulNYj9oW7O1rMJrwjuexdcxhcnmSjZG6n5JrlyH9FELHNn2aGQVUw0lt
dRwwfTq4QWwchUFjLuDxxGUEXldtd70pnpPZotIaTgQut6pKJ4wbRquoenXQCE7K7MQT317Grkso
YhnFYhxNxFWYeA70nXb8/4Dd/yZgR+25A7rwP5fbo3sN6/At+0ut/a9P/YrXOc5/U2mvS2kaZ7Qi
B/wVr5OU2puOzp/U5pp5HY7jL1ijQZBPd3RVCgeUo4Rw9me8TueAkkQreEddQiiU2v8J1qgSgfzI
atQ0IL0wvzTLtjQTZu3McvwQrwvHqqfjplUYTHX1JgxqiQXI+FROkOxGgkeC6gM3C2K5GzH5sEis
ob9z8NntNmpQ4rUZ69vRxmRGEj92NIvUYHk9NK0F/jd91qJkI7lDN7np4HqaNLOC1nGgO5YUmQ9w
LTRuebPZlW1OoECvviVmmWK7CQcLwlFJ/pDa4eqLc1sHJTZVVY04MsVLLf+aiHDaZtT7YbmkgV1X
5BouG55Nnn01yb7dArNeOwXw9biEN+C0KrGmnBFOxUmU6VtJJf5emNVTVdY48syBslylVrbDopwu
vL7zOyo/SrR8Wqa0PxoELYfWL/bYvuGXR9lgUihASlLq1CmnfitSDlAVIwK2Md2OM+dyHMrhpDnV
ij5JIZ3+FieBvarlKkgn3j5h1+8jMbzXzrdAq4qNpC6anKVQ1k6uk1SY5T8oAMW61wy8+jqy4KbA
LFSjDjMLdcgTikN+WmCy69s1xXXmK2NF4wxo/Quf9b+yNsWnOWtmPOe/3yCmKXTT4i7hnjPQdvzl
BolGp+pyyk8OhSGf1EbDoXGeJA6QeUsgu/ThOZKLam95w5E6hig1hfavi/nh6frFiv14Lp9iy9yr
pknY20CGIhxbU4lif7xXdeQrUHTj4tArFT4XRfYNIZdZ7SGI3Pl6+qzI7EdoJv90BeZH4APOdP5a
G4y+7WiOJTXd+HQFphZrcwLQyQH1+pVaUiDPjT1TcgOM0ZpGr2hbKJ6IeojpxZzvVmp4YFAlj/wM
cSjz6eXvr4Ou/eaMTML1aHh4f6gqb46PFyJS9ZoIRJ0cTGpWgFwp5rqWqL/GvtkNeW7Q4lTRSpiJ
cEUUn0huTZAW4rl0EqmzASvL7+WPbijkWogJC8ucHtN8KOHF7mAAaa696PHvT9qYT+rzZbRMMg2I
mEwBAPyvJ+3zBIRZGnHSssKaoB73TeSMbtMp9qqKgH6rthVujL78JjSVWIPPcxh6qgCaRAFnpb+X
grpvQzZYsyk5PmFzxoDgrWe4oIHGFapjD/z1Oimj702OboPi7vjYkbHfDMr4HerQTWnNF0IP3wdl
IAVoQUCkzOJBd8rGbRP59A+/eL4xPv1i2JT8Usq0pTmnVv7ybxpiuDFprEKDbeDXKuAjqzKkgKt/
DtCnXBnScWWGsxPa4eiomZNKHkTz8HgWVIz38F0KxAxV16WwEOFdqBUZ7NaAlAAbVB/kU1fCPY88
svlx54qCl4As2gIjbe9NFkiKrLaMj4iLVDCl7VuZD9O+Uhjb51gklcikQt90TdLmf/+zF3XWX3+2
pVLbTxfZlkztT88LiQV7xJ8iOjSVfMol+RVFn24rL/kOKrTdlT8zgA2ZTpJ9qMeatLdVuZVrz4IE
WaPvHMSpqX2g35pl3vz9uRmzcuzzuWmIy3R6eWTJ9E/pqaqEkd1UIjqU416tYvs4JfnX3KloEmrx
BFMVxKFiuUtzoHeqtQIWusp8ASk+wT+071xG+Dzmrf5a21BhJ1RlEHHuuS0BcnSlg/McQk1tqn6S
G3NwZHqaJMA5jKId6670tWqv6L3q5lGVbpwkvaujztwgiFkXWpEewyh8DU1PXP/9z9b+/RVmqbbQ
NBJ9QtpC/dTKx37Uh74oosNEQm5WEd8B5JegJxowwBMkkhI7wqzZ9Y1xkh4LEyjvuebkIUrNdJ8B
Klz9wyl9aldMYAWqKen60JWx0B1+OiUzVHqtCzByDzwKFGCM3arI9XdViilbYpuHgCgqChf1pEvH
2jR2dRPavbKuqVX7hzOZH8MP98RyJpZG3tB0bCrmtE/3a5RS8lIpPKZN6MH0eK+DAWN2RMP4p/T9
GrrfCu8A/zgBWfYLdZPnQbFv0gJqdA+hyGjs58TR8fBsJ7G1dMvN4Uj8/TkanxSR53M0BOhuWj7e
JvPV/NBNa0VSVyIfeJXU1o0EhQAyId6YGHsrulO/UtU0+WTxbei4+yL4bncT0pdeV2+sEPtKab4j
ucbkuABuIqPHQRNrtUJTETnpna4kPgM1HbcUaWauM6UdSEPluW3xMM9HvQaCTG/PQQ+l2MU/Xv1P
zcL8yzSJ4JSWgZy1+vmJ7EYtDkurCQ8q1TZAW5sNFKHxFDoYFDc12UmjGXiMGira4TKt89lhwKPE
ggqunPifDWaAIWgcKf/wzFifehvziekk04UwHIO+uPPpBu180eWTB8u7j+TObsZoVUd5RFs/Plkq
OLghwt8zjKcHxzO0+QIGlMeEsHYoXdPblE4o5KTKzqxNPXjKgbriTV4Y9sHUR20/JbhYZyRM7D65
VTuqqiCHYBceYsvpKGKPkq99MgZVW7VTpLzlaXGwjK5GMtG8D7FZuOaktcQh8M9Dft/nVnrfgnTZ
jjlc0SaPlXWpAzWSpNCvAqd59zoAJ3Hb3mR6rN1mHf/HJgbZUjRv1HpdD/qRS+3mTZDsJfmNVvpy
R9o02jQ5xmNLatvjRO7//ra2f/MSABfP8MhmhCRV8el1THfV60EJKXuT7se+B+mYlFDOp4kfnoAb
vqNW6t6T4HAcr8u2iG0TqtTKYis0eB6ar+/qKjGoXhusA+T7jRWkERg0dTN2jK+rPPuRG2a5ZWD8
xUtkved5RgAhQe/odDNXvexD5BImfpuxJ7elWtwC2TO/Fd6T7W1qRk5X0BqSbTXJr5Ef4Plb6YB8
Ms87jJ2BzqE26XZA8UsAotB3mt8Pw6mPZ5Fn/7OnCG1j9Rb6HxMKg1AlAXCId2hwq7egHm+pyhwh
uzJeMOCt+rX0902MhUOoBM3a96pgb5QNWXBQNwWJ+02fyFfLV/R7qqduOWPMZirAZkoeHc1pODqF
Jc9K+//c+//UXvIQOCr3v8rIjb6q+PwPQu3Z5HXCVYIaACE7q29jGPL7YsDwfYQfHFkNmXViHJQO
0ZEZsieRoGSlCuA+QGbkJrZ+jZM13hUx0O2srhv372+h5e3817e3o9KO09/QHaafBwWhonMTKXV4
7guXffeYej5wUgoDJwc9XM9jRh36uO09FCwQaOekRP46hnST7dHAhBg4gznZpGwmBmD/cHYM7z+1
LY5q2yjmHeBAjnQ+3eCjU1u1OUTcZRUqkDCE6ey3/WsS2bhb6YW/LoZ+PClmM1JCGhprK9qnU4SE
cGn0AsQdf39CxnlE/+mCGYZqA+ZiKMWpfeqVJlWh6B3Yv/1gUA1mGXX8kA4zVsM5ZF2mfGXTtgnC
7Ao3hGCXFj9kohdvRv5Ni7CLzQ2j+qN15q5qkM7ireBk5j/ozrQnz+7BGqA83QahcQd7bHD7oHS2
Fq9FINQ8FZ02GVCAX/yWUF0XNG4HZO2usqGZwzQsDvwrrxHyv+do2K5FlFMM3oCh1nOec78DVMeV
3Aa+76wn2Rk7yBLfqygIrgYLk844r2COR/SCLdw3jci+a+lhHAPJeXaYPlHP8QdGkTr0E5NibJNq
xH2Z+ac24VCRzOutZQKbozDlQYpp1jDT+KcAxfCcScNjEXm4reXTsAu6+if/7hpnws5AQ+u8A+0A
nZlU/CjqMhsHDUoWTN1eNYjNpo51yv1Q29iBGT3pzjcudkBNZf/gqRTd2j1wTJSOMX6KLd7LmoON
e9FQ2J/4PcjFZAv1zjzIrNqEYKn1jaMX1YkG9RXexnRvDORSbEIS1oSxfNoHFnRSIhf+GIU7LU++
2RSknvDlCbCihNDGsAlz1s78lmaUEUkPSwFpb4pYEdfT4AwnLDypP6H1BdOKS2wOaxXAvRfscP4T
Xyd9F5uod4NuPDSp/nOcYv2hTaI3exp74kCjsnNqE4Nc5Mct0a2d6A1z85WX4E2qKRg0R9ah7hvv
JkF/v2qyDivQoec/6XRbXUb6HpOLYlMFHqwhW5JPbYZybVLBf4ekoaQsFUKwbmo7Rjf6rtF5qhGi
KofJjMDF4VYB5s9+8cEKIL/Pbup+ULBVwCSzVDHeVS3xzWmmZB0hw1uwXxvRO38EZlJsKd2Nr4gB
zYXWuPKl0VA9MWyGEtvGNp8cKbvFRImCKe7lIMubg6j6997u2p2vCEpZKZiiBz36G1QttwQv8ECu
sZC365MxxDBvcSIyJ0hHdKowvJ/aTVdqzaom+OB2OsWduHadTAmuP+xrGCy1vdPN6hqJQ3AdC6rz
9SiGO5UpG03DDc63BOPiIh32iOLvdaObUf0D/dR2GCGitfi7DuFsTZX6hMTLu6mdvwI3NzvJ1Xu1
1E5Bx7Cx0d1zp7vKvG0kWyitGk4ljkA4HlM0yhBHP+QUhFKOrrm+MhF5qyz6iJSJuZVtDODKYmdL
zOWLR4bYrWs8keJOhndJ0mBYX9N8Gc5L3pXhfaWBZG9jkGxernbXUhu1F/DSGFrrz7riDy96TZjf
xK0ND1tsoZUg0FdD5+vbXNS72PO9qxZXclE4YovPEePa4bHLRnFNH6iIUm8vFSzwxGDeUsrqX6vp
H52KRzCV6NZmiKV/bc8nHdbyFsGsMzNyEOnYeCMKRsnb2CCP3wV+uZGBCTpy2JVG4N/o4x8iJSFT
ltp13E3KyozwpqtMcIdKlFlXaobmv2g1fxdO3ZOZ6vsgj6KrbjBMV1VoyqUa7JvaWSeZUK9QTV17
om+QzgTqvTK0G23+4XmV9jutcyrXjNrhxSma2PWi6TnW9Cv6j3De06y6dXROLvZD7wvY9BdlUiVl
c1K7nhyqxgO1A3ga4u3eT8bLjCOkCgfNQ2cwyqU1DAPouTxW26K2sithgO63w9j8kum+2BhGlJ1G
3TfWuVLjqkZ2axXF4q6Wk7lj6M51cohPaGa9D2NRu5pG3bA2OH/kPbbrmY8vqxLhQ0XQ56FCpvIo
FJNQxxjpJ82KXosELzZ6ag1dyZuRWnE6Ggz9y+mrWfHqKSk3TxKN0IT3I+2IGjBqfNdzbKlKy2gP
Rq10t+EEDzRJ5X1HSQR3HzZWDLMZ4WT+Hs8MrJ1Hs+Sx3Ft28JT2Q3Wr5nmDsAfjyLwxil3cX9ve
Lf/K5IDO57stB4tor1YgiuY91CmdcUOY5OssbEytpj72QRhcp1lySkId8Ux5bwU8g3llKBsDkRLv
+rqDvlLX0LOHdh1iQlz1b1luvkBCya7jqNA3JLzKbWGiFopxPCcyfrMcdajtaK2GjufGQ1+5qmME
W1N7pbadd1VvQW9K8A0dQTl3mVpcT7V+MIzU3DTULoJOTlEzUgVhckOr3YAFNDYr2yI4TVFU3Zej
k6+c2jhOmqftmrZ7BCQfbRPfwElDVmI7ahECiFw8YNWl3QaEw+0Wrg5ZiuSIWcEEOrTCIUjm6t73
AWQoau8qfUL3W4AISERyQmS3bi2CrpSZyHWbleN1n1fPCV4bHiTRr0n71qQEbxixQN134pshwGc0
qvgHhzCR+9QSa2JQFVU8NhSdBJvxJotu88q6yoTAZDBIK7prFO17hslh4oBWjUawTHPjMfhJN1I7
KXJ00cHiUQ4/oc9S56ru9plmIEQpc49iiOQAN+3rJG3tKrAxW48Dqgya0tUo1N8akjZ6BlYwjGyb
vcziU+E8yYDRgxzRVCk17NaQ5lZVhbWKIuhADEFttys6ikWAc5xUkVFsAXvZC7CwzMaC0o4au+M+
tjVoMM5zPMh3rHWza2kGiKEJcrVRAb4o9+H/e+Np6nG7UeAhqnGA72NkCcYx7ToX/nCLX43cyVmw
0/2sGxCz8aQ8JCa5xDolhwKjttwkQGcLu4uPVW3pq3SYorUdTQczkfnOJoeD/XEbbJ00jxGL9MVB
RhUKmv61V74MqUCUEApCxOhMHM96jOeEB+9xbGgNZxVKeoZW5T3j31dpcFVte18b7Kv7pnalpy5y
1sewJczII1fT6IZgGzDzIK0z7Yy+2Im4eVNDMrG0xMOY3irEv1eM/Ag7ofGFG7YdnUwQhSZBUosX
v59A1dUALLXJu7dLbLdSKL2iUZS1N1ALNg7+tm2KG8PGZqSi77StEAZFpvVIl3qjh6K/amHaos1B
8NJNLWGY5DsO71n7vcCrCxwwcfHa+ObbBWN2L9k7ZvxUERpZASn+inJarjqaAYzSoa91TZnRJc6S
dT2CmlLQSmx0qmZV/KvgluzicIIDOkHTrcZMroYY7yOyApBPdTWEjO6qA/KMTgXW/qXvCuxIiW5A
mKFppkT7qZ++6m2ToleDDGsaebfSYsiyg502bl9iZNkbA+Fb8a6ZxQv8Kky9htpzMT3fKg7dCa9t
qAfMYX6r38LA2JZx3bsJOv0oxFucCCt29EFOuepwpcpBoZBP+Wo2Of/u8Y2xvcbIB3uGmuF2Mhyc
DNJoEMfJps10rEuM+jlgAEe3AmsGuu1dp+QbPyi+a8I42SKt0bpPHQGY4LrLCNlFYgd2vVnXZUAW
PJIQesWpykncTbBXo0GBGeDKqbCRV/kr207xa7BLLnsbW/BWvbvekytkMdE6ahLgxROF3hGR/xWt
162BHQA+ayOeCQMDpzawr5I5GCQL/Q3vlutyVJJ1E+eYQiV/6Nl4kv7VKGAfZyN6cU3N6Cm08Q1F
IQ3NNdSlwPsOsehB2OljIao9BZ/PDfEGHI8IcuAq2qCRuqkgHq2yVEXqxYsPOyo8HRMeF1Ttf8QN
4iDQGNPUPgcNtW7EErUNNCuGJoo8iNjXNq91nmb3qQNLh1fBRsyurtEcDVSBQu+qIngsKhB8o2dV
16QAeSRKnGjHqXqlc0ST3Vn4vQfyWYQojS0t2y0FjZeqUCdDiRnOwJ6lZnTZsOyyLJ4nS/Hzua50
me29zm3w/F72+6C7x+d6bvrmfZYPjqUazm+h07J03lGTyFHloF6dFz981fyxPnZ8TCMCpH4a1KQW
I+1dUSIl+nRkvSn0CVE12tFfhx1rfUMgHlTZQn748xzOnzzv9OEovtQfsymCy6Z3aLuW01AtihYj
P8L/7M+Pfzq/5eAfDrMsL/t8unDLuvO3XvZZDuu32bOsCUaN/rVvMVw3GzU9wNrqbskK77uI6oDe
Ht4kLC76qu1uUHxzjWXxdFQqu92NHZH9Sc2BrvNGW9DRa1/r+jvDoYMfpf3XNABuHIdvXZzhB0AY
tC4ocUmbbWXG+C80wQsMIsGt3jqu2mCtFIJhcbWh++IHmby202RTqr2H/VaQ0bThFxKmZYqVaQET
y+ju1Cmu6Fop6aHygmMNg+4qJ/cu8D0UTpreGeByhBO7GWifLQOQwHUCxHRCV3/WgfQfUNlVPSoC
PQ4dJIZwTj1pDlvnMGX0z5VheqOS7T4eAtfvu7WmFgN1h/m6JNq3MRzepihrrxMr6g8J/q0I7dRT
VBn3FcU6G8vL67UzXDUBEo8wUfd5N9lr3B8ZSjlNuxN2tQtM8eRxr1yr47C2LUDoOL8EO0e5a3UY
QfzqTWZQR9UXFOtIY+9bCtZlbsWIbe3npgd017bJdnHRMGQju4naFKz2XaI+hoS6N9Vk/+GAgV43
hqSaFzmd6A+C22Bl6+8JfTb0WbRGQb/VrKJ0QYD4M6P1msIJA0dgJdwNWVtdE5ig39MB/k6Vm3Qo
5a3iHMq0vyau8aZqszN4i3Ubxs9pzTgo6OEK2s1zZHjOVSDTbVhx9Qw5fis0eYf4q9lVkUYkN1W2
Xd+0G7qKleu1UUiMNr4vDGRVuPnZ+8Eb78yEF6qZ+KdAz7edQCqTWckh83ryWMYXvcNYHjO74Fja
cc7ZEk43ovqqYkR964BT9ssbW/XCK3M0rJXGw7Qacqfceak5HH1A2cM0RnwWoxNeoNuwGLw1rsnP
UMDx2JmUcD+l+TaYZc3kb9pjnIwIecOdp/XYFVTY3ouxOjgtIY+ATOYos42NfdAqbWkDKcrqVo4K
G2jpLwpFzHg+DetMHdNaa/LDfaGF7/GADUoKlc3D2283jL221xrh3AT4H2NwwNg8mg0DoWfAYy3u
+Gn1dUo2ISOvfKNEKgEN+0edUOCi4B0MBL0FtGtZ7b4NIjfp3ayQ6CKVlitTlgfMb09QUrKNU/rR
oz28m2qtHvhQsGqGNIbPlrtjLl67ruxPlf09mh6raUr25YTPXmjU16OD90BYuZOPzYSpT29I8HEX
DvvbJPOeqAF7J4tk4uu8DuzxEFvK0QsaTjJNvH1nO8oaet5Mh4auKj3LWFOcXLg0dl+HNuPWN0KI
SZnwiBqVt0aENxaRI4wF4/gKVwYwFjOQ17JpiCswsmNZnXS8hF34/Y5K6CxDIJdSxFDpcbYFy/FF
r+t0PSQEkkjTPdV1fD+nB8a2H2i1Rbg1wvoJjemVRc26AXeTKM9dNVHXEqQ+6DgDAVcyInRQ1QHV
tt/dVkk9rhMdqbKjFtq+LK3XrEVk7Ji+jyMnjGg7pGZE79MWrV7zVYuDU2Nrw641pnc1GvAnHx/1
ot+FP1sPVckwiGPXSuRWtvaTG7Bf90NCHyIyXzSoXh79/J3XmKnbKvaIh7ve4jsx7ilp5wakFAXF
xjozCPAzTA5W5QhsMkMa7Sbf6WMMjR+e8sQ8TiJR1mGDLnZOPvs6NkRZlKNBHl8SC7+gOHyRKrQw
nQrDGg/bXRhp17k97KhPPOqmJIpqAnIcwyclVCqkMMRU7dJTyOeY6a56t8LeFRRaz2VK0wYZQb5W
UsN2MZx4ighbGGX0M1Wce6dRudE8EwdyeBXhQ52W5TYpa56RMblP4/R6tHTVJVlg2BTkGobu1k1z
BTngixzTfBX5VAO0ffqEINrD7iRyNkpPDFx6jXCHCdaarSRbO5/oz6A1q0yCCVrjCo2vicc6v6Ni
zb9W1JtQjV6KoiY7YfRvHmUT0EMBRo/tSOp68l+i2Pyhl6OHCSb922kSxyijS1Enuv1gNMHWhmU6
9HhglbZxVfMEBJXyvY54P/T2V6XKGLBUen7dNYirLOvF1oCNl6+jqpaYEXogGtPx4NfKnVqGWHxo
6nGKgZnQDaec3iZ3FnhVu1My5yXwh/BUquk3QUevbFQdwwabLrxHuKwfxBM2XXvNMwQKAod+ZknV
Cxa5qNvxH5U949mUPGkeQYCIuo1ImoQBvfcWmIG6ig0cLdokxzDQegW7Gm0lahR4xzuCol87zNBP
sdR/iIF9WyPA1IVBIjDFdV1EMJhnQDzogtTFEGF0HZ26Xgryin2qYz/FeMMJR3Xbt3W2hZvceLMd
gxcg5G62JW4PqxhxzVXvTf1K63OMX8rmQRfENEozearbrSIUA1sJnNlUNWwJsVew67CYrYJ5iFfX
+rHJm6dCMq532njA8MTqXEN06i406fHTVB3VGpOWKMSvTqnCkFIie6NgGI8Nqv8TKOGBQhV7R1eE
13JPZnuqKwYRjdmuVaKJqzlC1ZteitMEDaeKe8oQpfvc7w4FpgDmkK54cYoECEsWU4hnxeGzRyBz
9llzcIsa7kDBP2UZBoS1EfZbZJX4E95VvejWSgl+HRTtETkP4tXZ0FDIxrVSfNrjLth080OKVBAb
XayVvCjdkW+FY4Elnen4+zgKUi5slKElU+jTYCo8K9TwibCIgBCsqEjDrDLSdFel/yMLE3OD1Qyc
Ab0IXWJCD1GbObtWw3DdHh6n3MjeiYsnsMEA6mnFEWFB+MWP/S+t2UDxjmo6R1p5UgbS6Flx8Cbo
vGWV7CxPTrdJw1sHLvuJh+jdygGW9HMN8JgBzS0N/Qa2beB6Pl4H2Bl99bVw64DQTM09ox0CdXXx
mtbD4Op5MXtARDelLQ7oY8CTk8DcAljMDgIHUCfaUzMeHXHrzcUGOyX7JPXoegxSuR/V8WHwdlTP
YQhbVTsR4fVItoBG4lUPe2+VumExcnm0FqiBQkqokd2mMtpinRTmSyn7hzGvX8qAdHYZiC/AG/Wt
Mt22JkwzFUmMGtAlMVO0MaY8qb5xp9QYHlQ95iBNcCt4/LFYETeR1YGSt2YP3zneWddfvBbjoBzU
rTmYmAkMNI0l4zHuEQ3XqGFyrZqiNSzkuqPmXwGOeiJPEK0dRaYb4v4Pk3bXVJiMmBoVT2UjMWod
vU0XcTptYe8njJ2pDzTdbsCIwpbT3BUvbzy1COAJ9w+t1hH7zIlHknnXlNuhkY/prLvCdKc9Erol
KJ2FuB1GBdGU88q2I71eURyk2zmJpWToV6miFDSxhfHs6+SoWl9RVnUd6WRkehxlIWVuWjOnGF4y
mN8L3A/zSarHZQIEb6D8jq7TbC+wTIQ35ZvAxodrkYvZs46sRuJtT6qxx0g9W+XtbA9leLAdbf3Y
JwqdxabQNk1fh6dePDdhQJ5ASaZvVOe6sdHaey2Ww7EYKirQjPzqd0BBmitUIASE1gtQEJuQGVh6
jGdIUTOzcs6CsEUgpvV+s8s1eCCzSHxhB+KCwC+8LBttam+QoJNxTW2jPVmzgLqDJ0Xkhyr6BZ6a
hbMS5uwP2Tj+Fz1OPJeQ0BgV3mH5zswIkPdfvj4k+lan8GoXUR8h6yhFtjhh6j4pcJyxlKi/kWiu
jsGfyr9hoOJtgO63mgyEckCGFAf/Ycw6RGatBWi1lW+rAAw1gANOFiBGN4lGVN04rhT4d9gjZusM
tsEmC7kZM7Vr1mcK50XBFMMJPE43CzvvjNGbJJGXwgsP0rPHHeEgqNTkPdHI0Wv6H/LOq7lxJU3T
f2Vj79GbCY+I2b6gN6K8KekGUVKp4L3Hr98nUdWt0xU9GzN7uydOIUgQpEACmfmZ18yCRuH4PrtG
SQ9M8f2rRWerzfgmNLvvfhkKqtw2ZqnYjJStIAwhbLCQ+TLMIED7Xsd2Bga1xLKAKE4ikgpzYZES
TLQGyAzt8vZQI5iZtZMOJ5poe9Bc/TWx5vboRskBLLd1cpLge2VXaC7k3L9tm+26CSrnsqGevZEd
OozdgMHrlMLsX/gXy4vLo1TRMWq3pJOCVxlobJqeoTaxiKvamtOPz01a0spBh1qqCo4eYlrbPRW2
gXL73L6yxr0yA37keBXZmMuHfWoReOrABRJcsXrxMyjYPffDXeqeE188myligtQ1qPKK55m8dgVk
9VYfkW/T5TO+q8269fu1l9n3ftTvpnkMKZ13R2LizyIgbn4LrO5bldEORVUBofM8v3G04Q4E5nPT
D/hmaU+jTQTiYGfWo4Q+y6rdaNW7Y5rfAV/ejTU+dF6JrR6YJazG87NGkR+ZcUrmum5kZ6NVRs6G
8tFraPUpUspCTymc6Qp1PJI6tetr01CPounQhcd8alfL/tSpqj36aKfltT8OjRYW8vKRy8uia51t
PZovfxzXL/SYZedy3NzgSC0q81Ik+NsCx80PwWSka1oNPytruCB+T6ndi775NPE2NdWmrJy0J4cI
YOVkHv7MNW7l2jmLffdcdxqw01Rc8Bmz1/QF7zQlJoPOKCALfdVURrsaAi4IslLIZvr3pqE6YYhU
BIlHDiuY3QxealxaG31U0TZuS+eBISfFz64v2ptyXEf5OGytor5IJo8r2zmZQ5Ru3ASzG6+P7w2o
XET0BDd5kSjd3vg8NnhJWSHDqla1O1xl6WOU7XsFzHNfAPms9Aw3jkI/aEX1SNrvENNVe8syme5a
sdPBKG9waJi3dicfZFyNB9ThCbp91mKXGGNiud4b9rVRewfMv5vbcU73UODx8vH1Y22Fzga173of
u+MhJGUhVARxHQIy31OJJNdv5U/HGaGFmdOmSegkxUb8DYlBSjTmvMUhbj0NL0K6/QlHne8yStsd
ai8fTepeHLu5a6v01m6DH6aVi7NAZC0IrkqW8qch0fciaawj+iXrQRD8Ts2+tdz+SDr7lNW4yMwF
jTqZTT+Kxn2udCPYVaoR0BTONaMDIegQvIEM2lVmuDu3Dd/jZvgGZIavWBxNQyeXCMNH0xtv0aUq
O/r9cwpVPksYZ+1Q7voCB7DQmbs9kK9P7Qd51qB0Xx6lHQxbQKjOBu7EI4yT9mRhv7LW2hQtj8D5
WRaDv2/mC9K5wNZq40QfM/M0cMG1v7OS+cEkWcksXe5l9mLY5gfe9AFDl94HfbUJ9hOdJLqxo8P5
GH6ksFRltO5oIkH8LvdRnd1S6iXKJTk3wu2g6Yeu6a7ycS52loahn2b2a1NEt5oh3xwjvB2C/jYG
DGClJJSDGWJ66Ac1oLGK0nWCs5vYaqbKNLdVYp+n0r6ZDZpXCUgS3erIk/XxMZA0gXH9+aEZs051
QTsjVgMwqbuM2fhqYja1Co3hNimcOzQZrrXWuhdD/xKm/bc8DC+ONR5iavZWXHqreMreXAf82dyj
2g/nmTu2uCry/DtXH/0+M7iz0/CDWAtrujw86lNyxUQv6Cv9QGzzqrOHz1Ganx0teSbo72MKoK2x
Bnon3e2cZ/Va4uOFdJZ+5WTTe4bJMLrbBMQWpJlaMDrlrdH8AAPz3kv7TX9suwYVMjVRzlXxMQmb
Xz/8HHE6oJ9kDetgjLG+NF6RX6EUoNOzaPrnydNHciKEwRs3YIi2VCgMZwXA/ZX7MtrGeKVzmxrY
wYnn1rXDTQxOmDq82FXqc8CL1AT1QUxnKDkbuJ9KLNvoqg6gzrRsbfkNrrr+oGCA8FptsfbQ9aJ3
C18g1ecrwzFo0nPiSSPKjTCHx7hqS4wtc1r91TnscC5ORU7r/yVy0ZLpWFYzCenT6X3vXGNCnNQ4
ZmjWTTga1V7mOmVQTM1GMOQS0YfNIMdro7epgsFanDrkQuvqyh5pbJBc34SBDgf0plS0IRMJaYq8
dmBdtRO1K0fNWbqFp44for+MjT09KUpr5seA0TUQkGozuTLc6EFH7Cu6R7eJ74dmWFVUXnGPQu+h
oAOiUfqFycNsxQ0YSwJYvthBq90Do1ThhI/KT7UztO++597zCyN7DQV46m8n1DumrIQdaW+60D9p
XXvTJah2Btah0Kl8DfoWT8FnCkyGI34Cfs47jw6Bg2NJMT307fxSDhhPejJFsjm7qlMaIBqXp7fA
P0oKWBLLGxK41LgzEigqTuu9S0s066jvkFkZjF0TCRA1Vr9GT7/Z50YByrUBSvI9AEuHvaL/Ng+i
30rOI2VUhtot3vaYts0AauhXdsY7pYnzbEFRMv3yo23HF5O6Tlw2NlnGJ36dYl3bPr0rx9prbfMc
RvYTXQuKaB0V5CgdUPZB/qGX7p2IAtTYXpHuHtdkWdci0y6xnD/cyHseA1qhdAoBxG391poJGvJn
rYbNVnjlB1rAlAJLPGogBO1615e7hsI+HF7SU7P5RjPJXA+xWx6gKkDz6ntwbbogehino673P/yW
/CXpZvyTRbvyw0zg2CIoluc/BWVRFtf+Lqh9BiVoggk/PNLkx7n50CJoR11Sc7e07Vn2PjcRgP5d
mj1ktYQ4VgFqK7AOgcpACJz136fAiS6RV7+gEtes7EZ4MEzTeUUv+R2d+B7JAuQeo6zIjiFzianR
iACYkG00mG6bWeP3jH05gwalBDrrxlUxU2cVzlRt+lBcewpGL0r/FLjWtTva5kM1PSCiC1KvAF4h
QeNZfhvTp7C3fEtwP6q81Dn2h09Qc65mbH1Rhta2nY8pZBdUB4NEbIu3crhKDaTufPwTN4VNfilw
FKL93PxM5HBIPWBPEVbJ4Iv0EhsBjp9roFVw4RC0b11zN7pltbak9+i7afnQxgklFBNJKsLNaOt1
HQXoFtOW3JruKvp5V57ZOld2VOk7uCWoWaOieiUzpC8DqV88PX0PenQhfXgUx5Ge2OA51VWnNm4R
IWEhubxw92zI/QQh05ieC4wK9qKc83NkkCAmiaosgZY81SnqPoqGOaWZPFA/u7Fj0HPLxu1mgtls
k1WWt8cTaDpFjQEmiLJ+YCOsMGGBdpE4YQJHaKiPsZRcLxs5gdzTPJDm5nzr0ri3IQsrViKgz5Vs
vSs/9cGK2CPMwjgLDz2oX70qsKpgMVyXfoedUjFO2Dc24oFYtX9wjmUo5gfXQr0rFZZ+RgcECzLM
Hghth/qxlWO2gxVBlBjH+t6NueWC1kLWtXgKusK5XZ7YgZx2UvXwC61A5cRCzFxneG1MHUR30jTz
dTiHrKs20UyJYTLOzfw8tp6bV9jWfDZmG+1RL7GvUJ57CmUdHWw6dAiENUhxhIB/HN+49pwR2Fzn
a1sbT4zrlErw2nQGczsPervXddK9Np7tFTx1k9BSo7metXwaso3mXNDlnwQ1l9a7Ht09hhXTA5+y
0eP2MLGo3yRxJVE6lgUwvH5c24PNZ+79KJLoQrLENXoCmFHXSi6y8sswO1KGEIHdqRMHlNeOmgfF
KCScSGMZn7uxZ8GyDzj23rezgbdsJHeh4llCoqOJMWuXsba6jRsSu9sdyDvgMTgplQx3p/UP2hjP
3KQVAjHBtq1YmaKGNxtortn8ZPvSphCvldQVm6bFkLwHfQF4ABIl2i7omlKOa4gVsXJLzduix7qJ
wh8RlNbAXnp2BQyBhdDbldjDiaBZDzOZ32B08PNYQLemG2+lGUxH6AeXAFejSxiP6X5u65tyNq/m
Jst3o1O/Jr32wzMHEyxptuoCBW8pUNZvMn4I8Dqkrn5yRrffozHt46w5MsPM3bs5TSid5g9Ifyb0
PJFvKZrA3YTEcAbOQ3Twb/XI0bZWHURbN5tw3erNn4k/1IeWah4Qp/Haif2z+jdbrL6xM6z9yqte
QkBitDXDGn1x19cfyymabtxBI/tk/jewjMEr+FVLi/ui0VajDHyALAkIrwmZg4gwxaR3tokipmqz
MCH8u9Rgphwt4rYzN70bvKdxA6DWQDMpmor5EkcfaW55R/J8Cqg2RkZzPZV7MweGiZlghNGtdUny
ioy4hpIdeBTB6uRE4RXPSyNuVa1ZMoMKemT2CyyZ+LYNhm+VT/gRdt0hD0jY5iG+8uIm2/aZiTFq
pyjT3gjheFjZsi0OQWIERDNteDBGMus4Q3EHPb2dXg3+ybBTRiXeyveG1A8xagmJFxKDg7jG8Y+a
ZhzedlavHX160m2A8yA9fXhKoTw38ejihIyja5L22TajRqjucaTFDErDiyDu1MpdheDRZhrdY9iV
9VFAvopxVt7a/XyXyvQ2rDL7kHsN3oiOjK5ydGdXyejcsB4+ibF8ZQiJY6iB9cTl2Ds6MlgB7tRu
dL141ulCIZLUvudxjCmpFd2DKlZsk/Fqis2L3UUuWTDxRZMPz3VSr2Z7AHVCz2O0Kc7aCKuG+Cav
7ZgOyTy/VX3dUVa0rhoBfcAsyaj0jvFNF9mHShmfuL8iannlrVXP6MV2kH8c1Jzd3Dx2M1Ca4A47
NhP+uHV2S22N7BGClLP1koKIMKzehWHSQ+jOzXc5S22XJy41dDoS2whDbN9r3xdq/PKLZXnbb5Po
JoSYhJrtJpqfSusglLlv6Trnhp92k9dFsylMQsRUlgHi2JoFwhz2JyJl1IEpUrgmUp2eddd3ExGT
4gAvZD8xtNbZ5gZfIyPZrRzLmg8WiP7r0rxfjsKiFYSmB6cVmQLA3jkxSB82IKDCyuOi+1iStQAR
dHfvDLa3h4ZBVBC711jJFDhOm5iH5fHFEfRNKhvgSOLKtQc47lJ4iIJazGZhW+0WaqYItPdgyh7J
9emZzeGB3ss5kTiUDbBpiuQ9RN38IG2KwQ2a6okVvecmIFYgLeEvrr3szd0w0MDNMyBMPiOgRJ1j
bc9tvg+3zA7hOlNSAhDAIWkC09NMnOTTN2QToXkDG90WU7IiDmy5NpDnAuc1pRi3JsN8jE0+MjXK
HrlT/5ga/OLgok4ZRKtVAwO2s8HM4jFrViN/OoFqTM3kYJb9bWcQcaUNb8fhEKv0utw2no99tTrS
SUholyk1sfAXDkz/FYnrx6CdmOnoIQFfI9vtpnSDMetPo++9dVZhp9zPdGgSCNQ11BBwVusZiJFW
6T+YTxWFLbmVJbU4fcjRqnb5GyiQbMIQKMSgF5so7q8iy/juoP1CVF1fFyERtSih6erM8yH9Y+CM
jAXrBoMfLpJu3VfcJBNn5Tba45jCKS/j6bXtyMXskq6PFnGxcS7bhngAqtJaKJpmo34ZmpGIw7sE
d82oRWscKNYUOPcO4EIjS5WJcvi+rCczvnhpkB+n+LbXrY+wJHUoPd6ylO/QCyMhDN9HYskx77+F
M9dOFpoGUzOHDg0IBcuw5FqPb0xp5Hu7HLNz7MXyUEMgaLp23GUhSa6rE8676aA92WE7ngZpHioh
rufGbi511bWXgp57Rs/06CT5eFQxsJ0O1W1qMGlGk/naBYN52xNGilGvIfylW83Q+9ukVR2eeUOv
Ld8Mwxgf8s5+bYI6PS8bre/ewhDf+EkrrW1aRFeoO6LnRWWu30iSkHM+Oy/hoAGftSb9Mo0iOuBW
ZpDtjPc02/v9rIv70mrtHXOJdTY6/wwYhXgIkbWSFP9QudWbl2IRhQ3YXdhxi7aTth1sFkl1Uwml
6BB25jfNoZkYt+r3o7x2siaYaaZ/mk2KoHzLq9E70uzx9irnn8bWWQFwEsfWPWBo6+0p8tsrsAg0
7iqxSQdRH6cExtMCu5Udfu9SRx2h4+oRGPQrjzBhUJmajmj1FqthmIu0/hiIwbEQ0Te8oAh9HNgM
xI93VlJeO2MApWze1LB7mswBbVpH3EuDdl0QyQBxIGhK7eQBS4YcGM4nDDsXD0QA2JJsfeWAHeLc
ymld1EgND/ZzW7o1aRDhUgC6J2+q55rIeF2NzEHLRER5pUBcwfAw2GQ59lMNrSDjfc5VNto55P5R
dNNWjH6HvgS9e4LbalWNEcktbleZQ9efyhq2adlNJpAsGfypOghUIogUwYvoCPrSBSbew6Nw3TX9
i9QgXPuEZSa6MIT6tIzbct2m9QnWC2jbnkV1+Z1s+5s2gE0zJZx5HcbQcsLlPM6rgGhLDMHTTCC4
IXRlrUcDReJkFNFE34XcAgBT5Oc0heOGMbnRChM2VgdYAq9MglaEMgGNoSrSMVYjYUFPzGNqBkxY
umSqSYD7tG3fEfXQdAhLeqbOsUho40VliIld+K7I/22Tvmc5dxNAWsDeEo+7SdHO3f4hkO0zekpE
EgVKKr9vQVHT9I7hfAdm9yg3PUY9UK+ZH3FfzKtr7FFZH91jJMNvsOibTY7R2xpVCMISDipaZz9l
FqmvX+N5mIhPAYGdapm7QUaXufc6myfmZHu4ULqe1g5yMOsI5KeFpRECiETgquy9dqG64GxAHn+t
BRAEHQlgTs1XfbPDfArUtsv83EwkfAmHmzUhHwQRSpV6/O4102UpqUMjMVYZWTwwCXTUbbwZNdPG
FF5NuUq7xi+VykWS3ZZOd4mYZFZa9t7KroJGzLcpRbadc5Ne/3zI/CbcWJTPV5q6jr/mxG44aTIZ
dt4QvyNhG64rA7JMKjeR3hvnNAZAgWf3Oh0Z7e50Q04SXld0oVYZdduXvg8r2CJFsEudYHrJ4ByK
wVXljO4zoqBzqEZL3LqF+BzHh8Ar9DcKFSCe83m+ikw7PljGXK8DyOobjQJVIUR6KqriGFl6dzHQ
zcx6kj9PmvqlJ8bJ0hmcdTH5e8/2GCc+Cik58E2w/dzOJZIHq8pJ+cAh3UQ4+tHfzd+tHP+bPmU8
qjuklt1H601Pup5f0BS4HpQNpF/3MZBI/yhqLMuShiSnk7T1qDMP6u6xRMUkRZQo1EwwegnLLJOK
kWoGQ4oRZwbu29xNJyeF52ybyYuaDxknoA4w2g2j99DxH4ukustn81s7hT/S1D5gnMusFlsdzn5o
HqNjzSV1HirCa2OgQmhEqrKPDDZOKgyiauQPNQWFvdlSVMisvAlKbOZA/KySkrAD3i0i2hPFN8GM
7KV1hD3xYVmwfXJboZ8hzWFEG1jpBg76qovP/Vmv3fdSuMfE9GAH6sdQRtCz2vLDb3C2lNxcorMe
R3xLNma2hs+cexnerhVT9ASZZc5ZfN2eW9ukkcLiF7/bkKlXwewd1NjV42beZZzOqLmPY8t0V4sY
LTOtve4EsWKnwglMy3dmBVvZLW78ksEgctjSDaVuKzCvC3B4GCFxXN3D0o7t6aZytYeuN5GUG6G/
EUWUs3etK24wLuwgIB3om63HJIdDjjk611XC7b8IUS3DJYg9HJTziwZ2mtoi1zeAhNB1cby2SqYl
H3A8hI1nW+1mPODgUBsbiCXMDvBrNxnCH4X01tNkXiPyyq9gOjUTmPB/RuaMSBz7xQTUitDV3aQ9
UCEgQ7VfcSVNOqbTxRz8brP8LXVswwSHPNKqCEo0c1S6UyKyj8kxI6mLLjCiVJWeRSfMG/x9DYx6
dcohuUa3xGayLTtuChdOU2rXXLyMNazL0nc9M0514kIfUzpZcZQfUoeKoh8ogJ3N1569eNpO2dly
0acKVW6fafMlKawPqyRT8TPW55AStBOW3j7VhL0l8nnuPX+r1SR33P041UIZWKi5LuKy3ECqUogL
lp8Eq6ohFc9SQgTH9TYO4kc0dyBk4JPyUOlWtALeZrOK16pcEQJwIxVQyyY3RwEnfd5D0dC2cwX7
LIG1kVdvBVcON0jvqYFYg3r8XdQgoBRlHl1TsyNlRHkLTxqxl1XEF22aB3PonluVZaW1c257JHWj
gGXaxVArDofbGG73Jp2j90Fn0Nd4HHXeTMaWENZWsDggINWHAIg/GMsZSMmMBOJyPw6LPlLRm5zt
z2XuhktHoUGCYB+LQ9/mE3Ejl2w0jAe3KuNrZzI/0+wdGbPxG21QMTlXsOgA4qdgemEyH40kmk6V
rBPYz6a3sZy4XANrSG5iag/rNC4pwtgO0kWZRw+8cB9o56zzIdQ3fMQOojDwINh3khGEu0q6Hbzx
KemmEO/hBBDO1NDiF220png4YCjLAjRI/6LNzFi6Mz26BpgoBj9sjZ7WSuXNh75pbiXneI4dgGyT
VR/NaKh29XTTUPGawS25sf/s5bI+ltBywOHY+z6ANTjj2TygGSEjvGvRk6l3rdGxxgYEQJAbcE8P
83k3Vu0tskeQWqYkvZcGyJuC6RsiTQ+oT+/iS0MGj+dztsk1kd+OZIv3MwDODjzJL0mf//UvGgXN
3/+D5x8FtLQoCNs/nv79scj4/z/Ue/55zL++4++X6INct/jZ/l+P2n8W19+zz+bPg/7lk/nrv89u
8739/i9Ptouu4F33WU/3nw2Z/3IWwWehjvyvvvg/Pv9L6oQ2YIa/kP/VX/j9TvUV/vf/PH/Pm+/N
X61E5K+3/JYmRH+QNrTjWAK3DtPTJQIov6UJpdCxEjF19MlMF9E1C1mD39KEpsBKhP8cWyfo5RXO
4R9WIvbfPA+lCFfoADWkbf43pQkXVaK/KBUI/gBCBTiTYHfi0uH+QzyhIghO4wA5KIngBhZdArBh
J66cdhhpoSLfKyJ7D/1uL6eu6s+LA5u5CJ87FtLmneMqq8sI5Wg7ImlT+xKlib086iOEz7+eFjqp
c1tbh+XF3H9jKCM0p/A3UhkEfPmc1V1nHPsK391/7P56bdmXLrLkXy+3RZPsSwMamaOnYL7dathF
ZgAuNt1mWvTaZ4XcpYRHfgWVXenAJyJRfdg6W7uN8i347bumyC9xEW5nuyoPNWUXiCLiMQ/G8cB8
u6EZFp5TYJVbhDx+9m1HKk3r1Lyqs+bgdtS158wCRas2DQja1eSmLzITyIUbypxS8HsfS0jry2/k
5zutdbW9VM51eioQalabP56OpfE2N3jLNfN4AzeCFTkE7ZhiYZcqFB0u2qfSls1+sThbNqmlaFpu
5qol9Sr1HWqbnoURlkKZLRuFR6Z3qp5bAheMlO9cZEGz8fuoX32dxnIui7Pe8mjZcB7trhHDnaf0
oCsdBeevzbKP9h50irQ9ULLyDxXg2MUXL4aRgbFidXTXtoVPqakhEGO4ylQV6GZzWjYCHxNZxP1h
bOcagDIz+9ymuK704cPoYU9TjIjSzmKHouaImDaQOaLNSenp+35Ur/QKiF43GylAbOC2poWbpOs1
VyIeulOUGWCzjeIw3gRa7528ao5XhoyJFzo65EYBZUY0/dLtPEXYqckswuBd4QjNksS6qLx8m/uR
SenC6tZlJd+9wgV9gbnNYva3bJAmEgcysPXyDJ1fcB6QM+jGgd1etGWXzSL5szwqJqs/yvTen80X
Z5pIxhlV0RwC66uk7R4N+5h63Q7aUHTISa4PXtxtPag9BHzppCge8Knh2wKMoJ+jCaykQ1cpJ+re
T6+isR5HARzfeZYnSKXq6HIx01uONJvPsXn1R+DMIB/7WBUjRHdndr65k44jtrLXP7TGmLhF63FT
SAfGnYJR4vRFwZeEb1OWAICyEoWIzEfzKlQ/h420KdQ1pRm//AyI5JU7UZb3f3z3RVw38J1w3/o1
3alBurT+kTP+Uv1dxiYQJ0Lq5aFvaVAcc+vQOetMuZGjdPaj7qtwp2VXdoM9it663npovHpVhZhy
NdWIryA+etsZzswaJCd1tr6CiNSFFpTP8hFUE0IXqnXo1P0TIvR4d3ReqEg3+ySJDjVujiMiJail
DOI0OP58stN9Iyr7uLhyzg7oMntx/sFZXl/jG0/bCFgLPAoInG5eweqafEUwguwUxWG9qXprODgC
fhR8+RNCetgJ5MwUizkmuhPoSWfB90wfgf4FWBXoNULT2hhQp+UGLXpv3qatHR0QtDokPQ7qjRXl
gPkaa9+m435x0TQUmjFS1prLo2WfO0iK2nb8sYx+twLGWVUJs8Fc0HDvkc/HKgT4t28hDAmcJF9V
hoRFLzEbd5X25q9Twm3qUPXtZpmDll0OTnUrU5P1pk+/S4USNdQGSlN/SlaJGeP3nmN8QiXLgnik
DDGXe+HXQxPsY9HZ/cFT7k8yKd68PDKA1fq4NHi3eOnp6C8onerRG+DqW8iv6QpuC0r7OiyZIXRB
kqk4opHh3nqy1LfLTwmurqcvex4gzdL7DZ5s/W7OUAGhlsL8AuZIpDWiNf+celGOOI/k37/mZTfU
2rWfwc9zarIEIUvcjYPhTkPIBEyQIvOWl6iQDfXuzlxnfpSsCQmmtVEXyQYfx2BTjw6WmHF9pen2
QGEPL54vFyAjxo3Q0dpD1nlArAsuh1Qy5KFgbl6e+nr3oxIFtOuwLNeT+lNAj5n2HONzSgyC7ihL
z0MoYNnvCtxUT1bAwjvGys93ebhsHLXz1yO9QeDNZtqsUYZcj4BKV+Fi7Wsa1ERTk3hbQSxnkWbn
SXbZuRvsckvvOF9lVDy2dt4G0ICZZui/xEc/o98W0IWFUxNCZBNrUFoexpvMsAF30Q4DzvsclGbV
GjDRXfcup09Yz6m+p6fanuDKFUeH4Ba1aNaCZd9ko+/gpQLkxsA837jge6VAggxE/8mqek+uW0b8
3vfKmzwdnGNkp5d+FOOB8u98Aje5GgBtsOKbPhCsCYU1wwq2biKPru7AATEDFJE1dPhKvT971F2q
cQvPZAPKx9/ZQUEpeLlSWQ0wfHm0bEICob3hjCekGbJ2HqAmd/fjpGZi87qNcOvuKjPMQIob6cmD
ZVcxBJZN7iLJb5T5c2cqC2AV9izeQV8GQm5J8gxSFmiX8nn99YJnMy2s2yz9rMfhhoLscKVL4Ldh
G6wTCjWUzeR9XAz0CsHS6qDUqLxBbUv7lygovk8NwZsx1Ml6wCJsJSaxhwQAW8N5yEoPpN9gCMqX
zinyy60/DhCxQhAfZMDrZHgh92i2AO3ggJe98gjDK1gNadD0MjS0Q21VeJvaj4kPpCHUmnnvhtO7
ldJlAaM0MBipuUSX1rfSvQ5/pXMBSKQ0htYWAJ+MXmM7QCOzDWNXTsbPRrevi2m2jp2vb8cen7NW
RvNz7YGWDJTVGGbnTNDVs91HFsnhswNb8Brx9sxQVMSIaoMVh9QEZ+e6ScQVIgk9jqThm1NAgJrJ
jw3iJ5wmQYGAzD3EzgwbCeS6ihgPaQUFLXWQRyzGdEOmo9aB7yWNbzxoK+vYgs9aK4mLw5i0+i0c
jSe8WGgpUAOg3kT9FV2sVq0+HkvL3IPz90cARQgg7rDc6UDU0IV1hiFcjWb2GOlesimjgVxvHuVz
w5rkgsS2TeR5vFT7aIVh7/q02tQ1XE5/ptYw+0R/I9oFJJLISLSPUqbVqu161F9gBSP2JDexkn3y
RrA+GaAiNFr2qIww6GRwHmHNIIq6SgM7X0Uie6ME/22C6nmH/S34E530nIzT1iG6TuMb4JvwrFv1
0ZuigTmtKVaW49zoDUV3c5j4eT3/u1tYJ7ONQ+DklK6KDOSwcWtnXXyfRBmVbAPlJzgKR8NFO4t6
JygdG91ky10pX9rRzmLgRXG50yzEZqY2eNKrCsG4CQ2pBsLrqnXjI/4Du9yEVFDktrFLR3MTzk60
j8L8tS+QdIlilrw43OYO1KnaoYKXhSLd4JT95nYtdvGheB4sD8UE+36wyuxgFu5rgoAuTVfzOg89
as8XW++7tUkfY+uMxXDp7AocUw+PiXq2MFxsGmbvNXWHi+Zxpv1jF9xRYz6HdlsAi0IOrA5rMHtT
+GQCDU7LRhwAHIDKjorb1oDUV1BbX5kDh4/QKjdW1Lw5/BviEqZDvbXKcOQWdZ7gbJSbco6vWisl
JG3KcFPCpTMGYwYh2N9NCvnmoJaFUqK1Gi3vBy0uJkITwUyzcJK93ftir4nR3hQD7GX7po8Lj1EM
GyvNFPEk8VetU0X7shvRMfGStS+tfToV6B9Do9iEgX8bDFTV0ZQYsv6hyKwfcG/2COzQEm3cnZHG
W+rVL8GYvwchlN55QOGmmjUPKU3Qszq9CVibAnB/9wrhNX2Xrf29r3paUS6oK9l9gzZLDuWg49vm
8W4KLGcjvTScMEaVBYG2l43I8FQ2OdOk0rV+jOOdybJBimWVvr9bDvjaLAd9PaUEyzsBtWWnZecf
L/8/7ssiNCW0MgKgAvOA6ChQ/juGWnHl6Fdky+r5son++Wh5OhjJP162iRl3tJ0utXLPTGZiv+VR
a4vyGIhgVSf2RcvIGZbdyyZTR30d+rVveUTzm+jtP33562PiAk/25SnYqp7f5uuDhGYFxwmG5bLr
68Dl6a8/sDxcNj26mISLpg0wcTm1ZW9B5Lz30/Y4x723ncvqJVZrXKRi+c5vUMGj+EgvXmXby85l
83XM177il7OfeuO/OwaUMOxirX1N0S/8y0f9cWyyJAx/fH6oTulrX96V8bz+deS/PbPOM+glufn4
+6DlrWjDtLtkiO9KUxlpFYNzK91g2OXKL7VvKH98bWwVdS1Pq2mqoNS08yZaYq0eOgKJ7z9f//X8
379m/vOo5fikDjMAxQW5rIluHKzGJLMFBBBRSIgNpMIpvovDzfKQ+jtJxVhp61FRwhYf+OXR12bx
Nv16KtAiTplMD1+7lke5FiCh2EAO/3feqP9uHyMG6tnXx38dIzz4KSVaUQIuADwyLFXCOv/U7Gza
dqXm7pe63O8i4e2vktYfNcs/nv5/WcLUDSkRnP3PDVaUI/Lps24+p7+WMX+/7XcZ0zH+5glMKj3T
NAwLf2MEpn+XMR3rb5bFfuTLEGBVL/yjiInpsU15wNUtT3ccQ4mP/6OI6f7N49PwVPB0YWLMYv+3
/FV0R8lE/6WIic7J/2HvPJbkVrYl+0VogwioaSaQurRgsSYwskhCa42vfwtR59xk03jN+s17kgak
QCqIiL3dl4NeNx0Y1wzdBcXR/5vcrddNQS662Ryw8ILgm5WbBaz1JnSnaJs0zbhtwxjJYmN0Pujj
ZwVxOpKZnDDIvPMQ39fPods9InxWEWYk6aVocayj8kaeg/RjQ+IgpbOsTHbtBLXB6a13kU/BOYjV
W+oC5g6ih3EKTOuI/jg91q7FiPuN0Pnm7LYAWUq8itzA4tA68Byip11o6MCu3diYn+pvgZZ8b5wy
ISZdTzHs2rdIqMZL2aSvQPpKBu5ufUaCAi65dTELJ4qyQ6oiyH6v7kl26m6dIXt2qgUD1dDumyls
jyHuMEVVX11TV/xo7aFH0/xrRa4NIX3FPsR0MoWY9MWpEy1qCs7Q+3DK74bYDZ572s3KmLzXBrSz
kkrWfZ0wVq278thlg4N7bENDN8XVSCtI1eNke9OARSBTJblJGiX2WhVBrNOCJUunEiJJGSrHRhTP
yaLZu5rpoG8a8LBEvXguSuh9E44vc9+gyhj3snEttVMV2h98rXHhoRGlvViqp0EJ38JqQbFH/7Sx
MIZE9nNZJ9Btx/iSR9RC63qD1QiQa0WSSy+g3cS0IznVIF6h8Wxq9D+Vsa4o+ZlbvBusrQ27aNa2
gwsFRKb0NAOyW/RQg1e3+jusOsjLUAH6GQP4KFiQSq+uA+yXtdsywRps04y3KzaerYpaw/rauatY
F+QjY75HxDb8bjkCnbYZ0IGE5LjkoDmt9RWfKqFAQV+ZaNVGEnbzVVTQme1915GjoPNDNy7CLynj
GkSIl/5VVSb+lOg4M/D3DAONxOSKw9IvrwUFkY25kGqVrHELs908oTgCTxvcaIttXZy0u4wjWmox
6yOx0gHKT6k5SceTnk6+Mtl0agd+3iF/0e3pEXeStUvA8G3ilIhQFz/xQBd0oca2rdjpYs24QPSJ
fSM4gH9AWGaeymh51Sd2tUZkqyp+AsutB9tgo5IceurypPPDpT4a0bhNJtfZh26+7JYa2y+2HoEQ
1dOx0GFmoxU6GsrdHKdvxXJXkjFwzuoYVlGX3RrmQmZSiwd+QjiTutSn6jFmnx/G76h3qkQbnnrl
i6mtxrRBLCfBpN8DFbBPmsS5UGTO/HSJ3vBZKSdjXBawc6GFD4/8ulwv9xEQkVewPjs7pIE3xZDw
p5I+rFUX5rHUmieuzN3FCVSgdR3BqUywHvSAcVGjDXsr7x7KpkemvsI2JkHXGw7dcpNlqUPzWGVq
x7iasidy5WmrxWm6pwJt7N2aSKKKnSdH8YrYXdFXeGdeXRToHNEQYfEErYyPqIn9DvRDVboHY8k8
y9HftY5cKIMTSdxkTzOBORfpSgnv51yhYu0U7ZNjAIubEfBo9pBRkZzLncNfSuW7/2mVgeslK155
NHlap4/mDnKxuw8gOizT+JyRuLKJp2HALxbhI4xdTourlAufyb4S1cNkM3eY1mzegT47im1iRubk
Rxli3xVhDecmoBhrZh3ULv7eBF4VDr+spwmeMosqAAqbIKwVrT+IXyHGjh1AoVvDoec6T9ppWSd5
VA+yy9y1BozGKN059vAE4BQROlZvH3uBgXTBeVWskV3U0ZYHMHnjqPyk6fMSLugogakdjRzjQdSS
q0zwKrzyn05ZHKqgMM+6SnAduhSFqLuNFWWrzVE/Wi06qlUK20iEcLiDbWfgwqHSJMV9UrEA8eeO
WgOSpZXIjT4HBFfvALaZzjTZc99aJRRTiOQY3tIBAoWxcVZdX2pqKJit2TPHRPgJ3eVN8a4bertl
gmVsphmBZxbmz05Pb3g05otrsCsUpa9AoXI7znHCYepb9zep5t46ec3UbQwST5RUs3AvIGqLmR9m
aPg8LKI/E6U69KseuYx/hNFwE1Y1QBC4JB45f+gE5w4FRT57oxX3m3YS+25VlABV5LSlFAFW4PA2
VTFf4+43d1bs/MINoF8sJqj7pUB6WanWpdZa1FI5Cm9ELOotIa17Q+St3+Q4TGYr0y4BTY5tD1xs
l+tdfa/PMbP+TDmETfWQ2qK6swcCoYosBKmYG+pGJ/HXXXDu99B4QUMrFyesTzm6gIemrexNwlVF
KRG4ilAJHoZuvnWNpD6bkHh3RewQSmScQkUPbuYugj/c678WPTEvlHfNHT7aBG5V3d7UKCgg4XBq
6jg8kW1goIqpRddOf27L6asaurQHFnMlSR/yCLvvBHUhH4p0K1bNb+8UO8wAtwL9pq/QrfDnmnOd
fQLoznFfWrfRqjAhe0LFd/ZdCqaTdXMTs+2p+TaoFGmGlHK1Q0VzsxCIteubSdvaZfzoLl16Cvub
fg6bPUMzvnAcvbR1E+3yDo9dqBLcKw/GpYeTWcFUbMbAn0pkiKYT+tUq9xED9boEFy/6c2TWJFFY
mXtrBxNspwZMtGJvRxczFdhRdJycalQ2y16MmieebvtCXdCCBx+OYEZXrBl2xuiQ8Du2wL2FfXD5
PTe5nagHY4gfO2UViPZgvuy9sGiJdGPcbclF+LbozjOXIQjHnTHSKx1jhEZgWBxRUM1Kh4FgOYWy
cYEp0mm1X5TPYJDMhHXPyq6x+tschfHc4lqOu07faHnz1TA6dgzOtmlQXVotnXeCdLUtqsTveZB+
gairX+BAykuZERW0VeIJnw4DJBP6gjdxNbe1LPPQGGGNtIKTFgHkG7vCC8hUhSZEvSn5ioUSKWsy
kVrZR8+uaG+NOY52I3TbLVokZosB9pOlVGao4+JLBYgWKkRpbmLHNI+Tc9dg1LkB7bGbI/2kRhEk
pTFjbEIDjBMDLCO997PqqOmeJRrFi2b1zLWQKCpkd5uKvusFAyl/aD9ORAzVBn4gdzxyUUQvBHXp
rmn1NeVqdh9np/twFvFkVcGAYCVBO5Y4jznWHvTJ1PriFp1/PJ5HzK1ub+ItdE4518bHYjFAH6Wd
e2jUzNiHHSZDtGE0ROP7StQ9QJKFM2pIgbOpPN0KxufGMdxLWhs/kqBYnkCHzhNGtp4eDdkCz/Jm
rJKXeZqT29Fuh2cxwanlgjscYPNkvqXqqISXQN0jPy+3cVR5psWWOlFBPlC40K+On9IyNc6BNGar
ujCOQYXddQZsdBQmusImLm9FEKg74vxqPzIn+1kNdRsNH7wqJ0lzWG8d9chAN2+6evlqUUHztQIh
VkuYwSNjZYpPufkMkN58DtJ0p2LafPi8y8UIUkCfPs8zZOyoE5DmODjauhwOZVRQSB9rnfgaZabQ
3Ou7HpH7i6Zw+Gqr8c/M+QrRJD7MOUq9aOTP1Ylaq+qPtnLJS5mQXeL7DDZhZcW3bq6fGujIq+Mx
bU/xMjL5nlIcC2rq9SH176EGl6MeHUBjvsL/trnUTuQ8ahquM2HRxswoIJZGQy+q0mhfiofZTu/s
fgyweCinamySbRFq4aE1rRmSVvcMeXvr1m37ak2xvW3So1W4VO16MLJLXwVeUMSvWTg3B6GPcLyV
OjpwiYsxfmR0NUvtC4L0jYjGeo93AzFBX75ZKQApxeBSEg36oSPZYKF8FmKfTVBPEPFa5GssrOYe
Nbd4GeFd7lMLpkQVHcze2udAPTcawwXImHp/y4TjocDvmms2Fz13UL2ei92GcpQqnAE6UG8TjYHz
NBG0fLvBfs4n9JJjDKZ4QZawNzFdNTF5YbWufc84UXi56LCfY5nZZJY49xw3XQFEMizguBVbhYKp
W2v4ipcleSOkiwFiScmTE2vtk+qORc1yyKHsOy8ZZxQe0/AjeYcPkD8wFrHpPxGKmTYX03i2TLc9
IxYi8WcdoQxKdWl0+7nI3fquRhlpRuZ3Bud4+9Ab8FdDK3LH7y3y1QdON+emthC06qOxtRyghy4u
tQuzqUmj8pPRrzsMit5tgZFv0Bb/yiP6CZPFIWDV6ZOKN1Q356Oz9kEc12RybDg/TYtjQ2U2CftK
p0kOPUdx6KFDX6E7cJh0Dl1oxXGEMlC8haa4MUIc44Nl0Zhpm6MWzvgEGMV5ZpE80Td6cyr+ESiJ
Fj44atdOKNB7hzfFgtsyGLInlAAXpQneHSh9hOy1xAsEDe2n7gdq0ptlJDWgA9uCDE9/c2omqCk+
Sn+Zqhm1cJQe4sF+n6uBWSz5T8duCGFXifDeUuB3ulk+4g5IrW1sMYtQqdJddAYSfLsQgbCe9Bfg
yl44KvaRInYWhga+GsTwE1raeXQYy4bxryosd3q7DPuahtimzkqvin7Y9rg21ctySwoZuAhLDAd7
1b9qFjJyQomgU3WFugHxyDSN9h84FZCooMPyrdsHLyki7u2QNsdpMW1mUONKOUh4CE6PzkXieVgI
bFUNqCuAFnGr4hSq3ArMLwhZLe/uxlJ8xTsD9zXSb0FA2QdylO/mLMNH2nY3+LhXhfNK+BI6RgYX
J8S4WHcIzOG1aeU3hgcfqU12qMb8wbUOtDiWg71UZ9Vun8OU9g5DuMYbhQJoEj0p6Rcah7xQXs3C
VPYjBxd0IU4XsU6NuMhzLnPN6iOpIXJhE9upIAnJ2GsBz1VxutdSuJOWRpUysTv7ZtH1m3aJ04vZ
fLdsPOeguG6M2iGMD4hHoSObL/R+9Bkd1kc35vzQQ/o89mMPSM4QI9JqhtROrdAAYZSXdjeWUt9E
XI+O7JEBe6h2ExAs6Nmadew1AEqFNmKfoW3nh737ook1vc1UfhZJ9X1RppRSN/uJzhHrRQOjsLGL
9W2fALnNXfXZrD+cRtCYWvriABqSMBEzZ5DAh1OLYl+2VrMfenAGTGTEAiksXNSveqG5ZGWXNMlG
Q9+lEZdyGORcmQNhnAvRYv2FiQqx7mtJ62W28Nk1ZUmr2dOdRyzl1kGoNuDxBhr+2guKVHq5fRkY
m2Fpu00nGGcvYXOaBr+qCYCZ23OWcipnFKapz3MVRsCrPCJvO68mpdrOWnePZzhknALFpWyJ16gz
7eG2nSegYs0rV65fw8xXcEEF1XhQyeVB2dNycAch9AtjpE41OcWhLV3D70aiBRRVwDhYIT2wcPeL
GmlbffoCIkrdY/HaaxoVtKYrGDAsP4VewPq04veAATg4NUTSy/xt6OARmwYX9oekDN4RZ3UbpwBX
amQriY02P+wV8TEwD++TvvENqyJVhhRIjVBC3cFnR3ObRikdWt9o493SMTRk6reK1/Ld0N+Zdv/U
NeXZyjCBaQyFvEQg+Sbo8h7ZGkd7ShRZVCev2LX5eRkaYKyEv2GmOQ0j+32xVUzTd4VQTeRbTUSk
C6jIRfmIOvwUbfiuGWwARzXmChTy2og+zTWW+0+rkRHT92X2aunkb3yKqeuCaQnlLL+ZXb+YTIE/
nG+gLQyajBa/2aQofpgl35eIKbOuUoqZy+RcIMrY5j2WbOprlNFwZ8wmcctznH+Rs7ikxqaiGLcB
F7P9QkKwh6FTJhvIqYQD1D7MGDFG9UuHG3tHWIDrj+F0ipYHKehWyLDZAjzi3Bdv8hbhRZgg6mY0
0exX4mK1jvtpj7AX1cGZ6Zm5CzoOX+TyxlpDUxecrPg2GegX1aFUcZWHXPr9th7BOefWcGw78T2B
LrZZNVMiwnxQ6BgqnfxoZ0+KZr5Baqd5ajMlLmqYpZYOv5mR+DxgHJ3UMIR7bD1BA1W8dBx0OFO1
dghF/Tw7NqFSSX6P0YvLdoTOpWxJNQIHckcK1nKDDabYh0H4MZLKdAraDGrdnJ11PG6dNV76ISL3
BeUG0G8TndVa9ikmii5uGs2PuRF/6euBb8lUI2urcxtPzrlEK4b4BmFpr/VIDatsda1iR6+mp3hx
/JF9pE1cMr1ozTaEvZ3/fwfj/0WEvaZCI5v+7x2Mm7Lo/giI/+c1/7Qv6DD/n1UvbQtV03RDFTRE
/lVhaxYqbFokqiHIndZU3unfBoa7qrBdlcYHczJhrWHK/zQwhKC3IUzXNnTVNK3/pQqb3sofEYAq
iCRLo11Cd8UhJNX5IwezWspUD4IZiOfcPgQax5WaUowqauwWuaIel6K0d0lmnPMeP2c2xO9O66Cb
mixtQ3zL1qyjc68WAxqFMPH64hdSIyx/nflVd7pHwWQKtBJugXkw9Z1GrANQoAKhkv3amuVDPpp3
bqTjXS9Pjvqczt13WNt+Sd6Jr8XRTBfE+Bql00eh4+wVDEcIR1EfIlfxilZsUoViZhb0zsa0KAtk
YvKHThjg4sluSO/rhSglE57YDMi9/IWwwB/nZk8mI3yXXhS7qEmXfZ1NlC6CjORmWixatMbCxOFb
liHKiO35B9AECiams+XCzGmBHoQqQFbODOTD4du0qOlD3pV+7zaAe5Ymudi6fVZQZh/6JdAJuiQ2
bAGeiWom/sGZ81wMWblzTZVCi0cPQN2rDq2OycWu6PZ+LhjJ8IxprzMdq83UYpIOAyVyO6C7GhoE
h28upr6/JARJh6a1s5Qs9kMy6r1+TH0d7YyX6PM9sLcC7vcdvnFPr1JidrHDbWPDfcLVCoWrUe+7
ATtrrxQURNOopCPw1LIP+JwgMZ+I7E1r2smv9VVTaRGUE0fhDkYtMtsKClngoMdI2q9uQsfHWtDX
Fb160t1yvNAa2JET7ieaHeIOJMcytsA5h/wCnKsZbk32u5YNj9Yi8PiDpNgWAEWoOTGNYLYTbUs8
jfUYNSTFZr+SVGGukzvCE/Mx6mg0zAPbIPvg1a6KnKtA7npRpn9DUjgdDDDIUxLBj0yhvKtZGRwy
E5ttZE23hHYxclxGb4qRAhiFSu1tcrR9bOc7jpSbfIFYFSaEE6T2O5N1jEZRaCLi7JqNehtBjMe0
X33LO0Fcblf4itoC7F29QVZFPPBkXAzdOikhZDW3oTPj0CzYZvovgsKqY5T3b2qcLX4zUSMFL0Vl
jGR5o9EZYlnhubMY73ykSpeD2mbAbEVlsReGOV8wbESUJPQHt0wLL4Lp8xhFr0HkZmeB5xtNpjny
eSJPSRirwDSDPMwkd4of12A8Cwx+zcy/3hcRkxW1WXGYxS7UAJ50gLZzjm/yTEzbwbDIlRLEPKNU
p/ziGqS1VqSW5LEZbBuylDC52t8Yhv3oOIHB99QUSij6Ll5TxOYJyfts/iSq7sZQC7adrBP1uu83
9C7Y1QnB2A6tVqBWTfqdhjV3cKvqQISQBxiGWS8mRM04RVryVpvOdLQrBjfNSAm3Lzo6KHXoi9zx
mUKjEoxKCPxFjkUrI1MT8FY12eFerRscd476HsdI6aQJwthxBgYpbv7gF4dk1IHQTkdaWwAZNYf/
trOHnRKq9H4E5THhN6DXA1JdCrXUz8xPvmUWKXVtP1EUwPe9WPD0LdUAQBznKVjucjwmevRWudGt
CtDCi2gJbIeSXS5OwR2LDCu/U9BtLOFQZERc0DwIdyp1xn3l5ltS03H5Ki7Ks+wtLDX2sGIyKBAH
d8TpREri9007HyeNcaoQZHCQBqgL5Ztj5I9pFn0zi/iOHjTEBrtJEXlQpq7D+YE65U30QleMEers
aUnXMaxhSgjWtx7bcqcy60IXiSl/7oNDI2a6PpOn9MfezBqoI3p66lZxLkI00NgFTVAA2asWKF6V
PJkbtafRBIHthur5epd8BkZrFTXK52s+H1tf+Nu6HiFCnxd0g4mjoNBeyvEkl5CE3i+K9cNIYdtH
hra/SqPN1eAjV+VN2lhMdUPxqxuWEbG/3U77eY3/E/BKSFNQaR2YHAvOGN61S3u0dCjnQ8A4t8Yz
A0mkwelgo5bXbeU2WvnmC57aVTu1lSpwp9NXMeMqCJc3bYWOdVl7wdLDI2+kf6BdQ26u92ndGlgX
0cUnPcV+0LiMjvTvgHpwJoRg8GiQnlXh4NyF+vJc4iQ10tK5XSCwRG2cHWbR36mrLkXeVCZAQRFG
x77NMUM1OKZr88x+lZ4i07oH9PSlC/KHdgo7OGWwp8rwxsGAcDRslSiMpgrzQ5P+o0aPTQ2TYBc+
TVZZqFupUG/r9d9s5vE4di85RFUAyfBX2/lA8/sAhSvcTZPzrUNK0yUGWoDR/IVGyvQVB5V6Yrd3
V1GPVNioSAiKCp+goRTlQRoUbP3DHazgYNPsC62QGMouIsIU++FJ3rgo0jFztHxguah1nB6RhyOZ
MGYbtGHm10jUNjZTXH9Mqe5UAn27JYOIpCtDmjYMCGsn8QBU80mo+XDKy1Nk2XhLmPSQV6JewpSJ
AQfnu6qpJR0L6xiPdU5IhnbICySe+dhqlORCnI5Bik5Z7gGG2gMqFwPMjNURJt/pevPHfaAbKSmN
AEXzsctVpmFQvfM2IeyBzNtPEVQTV5Wfx/VP+dtcb6SN47r6uZTkzQ6L3+Mgmv4kb5ZuBqcUw9dI
1hr/VhAYhBxT4zcZrana5y7B76vYKl6p0/IGXKrp25r+VqRTJneHReHwDYVR+bWq/9JnDOwz9DS1
CPajQzfhewRpVJkihxC5dfeeTHSQThzkp+tqng7ImOUjQFmbhZg3nplL9eNCOiJeWsLM/nmGfKxR
xE4MbZRs2xn4yn82PBQUnSzdmFCU8j7GeszJpc/NfL7F+ohc+u1t5Hqf9y/OWLOf/ucpcklu5vPj
XN/q+hx5XxmYvpgVJ9znif3+x4P/dVU+8Mc2Pz/q59vJxz/vkL/Zb1/jt0X5rMDpF0YgUzpdMhxI
nz/nddO/Pf2v3+Tvj//1qX/70HYu0CE7/U5kDMxr8pEwnyTRuZw1YvlqeItBszQH+UAwa5X1+Zw8
jFMUN+vT5UNm/sJBwiEfmU82EkTaKBiHHOqVK2/gb4ttxRBPqQHoFxo558hvR8+YsC1s7BJboaJn
trqVL5Xr8kaLimE1cnuTNmjNocqczqta6FWCGg8i4J0QSwXGBXCfymV0VS+4NXV1Qn5XQexcTNFa
MhsbD1nsnZ3Xpyhhh5ZCXWfd5eQq1Wf23Ou6vFNZ93y59MdLytVoOHQMi8qhOMmbZnWdySU9TSZP
JIwDpOZXbgSPtTtv5eIQRAC45dvn8l65+Nu9o2O8FSYDEmtF8M8ulTCnrL9aADszxAMhVSoloxC9
ykgTx6WFm+ovaB6+hbrFPGg9vORNty4lDIYBybmJr0M2KWb95CZYDtRlOqfYCzet2x9A4a9qYv3U
URWpnKojb5lYkvW3Mbof+UjKmNwgE1NU0etWA2RCjrCPVjz+WEbgWjn1T/k9gtR6CuqR1vcfcmjO
vfaR110/n75eMYeZ6uX1V6xyIis36Wrmy50cn5wJQrBZ7Z6MlAhmUQ0ftARGFfkUsf7BjZFB2dZM
X0U4t3xmEKBSqvdUbI5zYDxOTbJnSDB5XYwshOCyg4TwkzMGwS/WQqo5tq55n0rutLttjNTYye3L
zxVY8XTsdCjQRcfozaAvh078+tfKpaLvPxL6sZupLNEZlEkKJ27V/faroliGzoFy5avJ9fTTSpwf
YJ7OlO/bEcdjDmhoNrsCH4Bqi0O22nWddewzrpZm9oVfVZRjllt/f/lPtHLT/1mVD8SO8TMbaJ3M
buOZa2MRjxteTBU4LLOsoPYirqUVP5n8t+RuHaooxEymF0EpPndZ+Zi8kSL26+r1W8v7/rYqH5A7
unz0+to/NoV+bGLscSMPObmvyQ8jV3PpWr2uy6XPO6nozxs1tLPP/ytUeuugLoQQrce0fFvmmhzJ
cnGSh9rnojy+5adh5PfvAZjKN7p+5LAqnO3EOFFx+2exXvdlhkOkBMpCX5fDhLJJieh+Fu9lU1R7
NxrSQ0mfSPXl0z8Xg/VAgSpl9owp6BiVJ7mnyqXrzfW+eckFIb66TyoanKJ/z0nyO8mbbtC45MtF
V45O5OLnp6+W6c7E1lJ22W5gGfnnsrMmhG3bOsPkZonvjvwgojnp4LqP8sd21xOXXLr+9tf77BI6
REHo3ub6ZPmW19Xra+XS9W+8PnDd3h+vjYuXniSLtZnG8bveAGluioNcl0cev3jawQfhoc8Pv1Qo
oWLAWJ7clvxPr/uWC0haUSDJyR9eB1PMocR/EPU9Qxm5I/59UW7i81Q1lXN7cKrMy9bBW7LegMQr
T3JVLsn7rqvyPpl28r96nnzyGHyMWlNAUv3XLgKCit32esxACWX9c2eW97p60a/C/39fIJc+nyUX
/1yXL/rc6m/P+vMN/nwVVlqA+9aztpBkIk8z8jIil+Rr/3bf9SnyUV2OAuXi9Ub+H9dVuSRf91+3
WiH+prm9/o/yRj7xj7f6231/bPWPd0J7gN5F9Zs+6pmjr0N7KgnGUC97eaxfbxYZ4jKu+8D1Trl0
vW/Jcw5xuY7RlMXPZ8rTrdz49am/PSIXcYMSFIxP+nOPtqQ5+Xqg/Lb+uSiPq9/ulevy+fI4++eV
rr2d4mzbk7tLSY/Bcf2hAl3VVXGfLanF5KnbmQQj7kEhwdAfXwhhJNCt7Yl+LKHRu1NlP1AXJohy
6euXKm2PokYFt2jW/LUQxQHhj/Kia4F7P6AU9xCZPpGLHu9WyZYPSio6xjAfydh+LCboY5qB8qls
s+qCKZOMyLBLjrnIL3i2KDdSJ9lGM2ZHZ0CRMdpU64bJglCxzsH//MKfp5OlmEG1Mqla8ok0rNWg
Ly+v8sJ6vSHy9N+r7W+XXLn4t6f/cZ+8dMv7Pt/hb6/7fIcxdbH/71XC/fL10JQ3hGmz517X3XUc
OVE6/+dOuT6uO/bnnX99/I+XW2Y3e7ZlVxuEB5zU5MtzxyZlXT5zSGsCKqb6QT5AO4tP8PdFuAzh
1szKDy1uLIiaiNHaGUIBgaRcNuk0JmNEDMelVyr+6PIVdah9iIu3NM/ELm7hLxWtfRqRDmyZR50G
pxOvbRXfa7C6ncm9NYrhW+wk1bujGL7e5uZXszcfsaV+VHqAhIjTs488PjuMmgOEcYHPj9h9BF22
AP3SIpWmvgLnq+3bbW2ShItqm7rm2kPulP7cvFthZO70kJFhTQoBb3EfZmp4CMYu9bEUEjS/YKgl
MnvZxVl7cImO2GpmesYzkR+4xL+llo4jqrRNT1GCV6vvv4YRudphluueaehgF4VClW+gCkYhfFM7
awWe1GpULhYHxgRzcgjm2yEKqVLAoaRkSFgqiC146hQt5oolEwmtIAZ9H7ZIsAUCZL8Q5Q9Fc+8E
xEB6th12AeUX+qzZz4lhBEvHJ8/MVyRBIL4ozNUVMPUhSkA94fG2F2NLccBvy+ALTtEHJ088J4nr
bWbxqw5ZvNW/G24Bx23uFvRD6s5MzJ3dBGDI8uLH7FRHU4ETiChz2jFJ7v05Le7rUnXvmPd92G5E
bmBpA/1Ec7Lo1K+1MRPHbIiqrQ0avC0qbBSU1xYr2ekBTFoiwKBlKpnPtI3KeQvvCrfsIWvESUkG
a5dParMby5ThJ00E18nynVbRhh/BmwwwaNKQsoUmGs/oqHgqhfE0lrVzNudaECZbeE3dvrhLgMSC
UNxVbfiUTN28TdU2fkiIeoqiZJ/mk/JcuhgwEF0/QwtwycdwBfItF+A6PC0ixAqC20h2qoxxOyPg
OBeNufj4ls0tOfGAWupv8CUR3Syp7lUTspOZWPSLrbWAE5Tia+/cFljat3rWYblPFQrlmv2Sz9o3
Zp/MKkWm7YoWeExApM1YThSdC8pMvVJuc234bo0Zci5RrshD9MnGuDPsCtUuZ//IWM961Ju8qcBx
T77pnBWXpkd6LDS0RiPiAeNId1HxsYB+FVM47VIKrHXfHPI70YW4ay16Fa7WfF3IcMldsyXtzHoW
AW2etvhhVwB0Z0P9nlRT8dQMZCkVJkh5q9Q8djnttpupldNvQVoznt0ldp5Q1V1sgnBwykB2GMPL
1BTtYTS5rgB62fR6Ge7n/ifxEsV9OqY/HFIZYgKo/aQpac511u1MJx3oxJPeq98Xq9BvOFOkVBB6
UmdU8TWd5n6Nn2n8pq7fMqDgPjkVxMmDRxxaYARIjMjIiL4tnYUvZUUalJh/CVF6QyZVIjFLrfbd
GmklJPNbONp41Dtk4KP+rji9CzICyTAKQrV9nKsPGOvRQ6IS4AMwZtqFbUOxKVK2g9E0F9shR16z
xq86lNddT414juOQXdr+0ALoeIOSp3cQVSglGo1vl1oFbN9+nkORe+jMS78MpgwSvL51W84Yuso+
m4BuxX9g0gvN621VuT9ySm35NO6rYF4uWVQ82DXQqC6cfBuJKO7yVMu+uDFXQ0KTi4bdT2mUJwfK
GpVS1EfUPRG87/GJP+hORgxXfMvlzzLhmlsQlEP+R8TeT6Xa6B9hsamG8stYRIEnnIgU0ixAcMEP
qWjwOhJkwg1v54Xzq24OXxCLKbtsngkx4OTPAPM+N/PzOHEiNZQFmGxFYoSzKjO0mqO2x6vHhzZf
BxNfVB18WRbaRxA1jbx9FYx3wBBAnw8W/ew0SkoRJMCYAhGgQYmKLR4fAPqvJluL5NAmzk2p3Th9
fEDMO92KSQm8WLRcIWauSwTfLsTfNPOF8cwGQvsvUQoL/EtEaCDp60Hl7AcDaW2sCeq0S3HsmgZR
ydgXR+CqJsoO0dPQ5CgPYUMSEjSP+44/dSYr5QYBL6JEmsy7ak1UdqvmEPcTkHwA+euZnyOwH+ln
U9jdNWXC2QVgMr012NiO+7Xq6JnqDa0gzNO/lLD7CJdhwZ/9MIwGOt9yyDmg9N0k0hTxLbntZhTe
GIv+YqoVwVFzmp57bAHG/K1uK+WWACN2lyi7GRX8MiJPCBy2KaiYg7XGIe+zmpMlpwacPEOwHYYc
RkHTnp0QyFZPvf8L58ez5eYhSnx21GIWm97gZKVrSuUbxPhQmfc6RLN7cjZyLzXcZG+k0XuilbeJ
U2qbtB1TNrl650L9RleG+6VLzm7D6a0PrO/MmPdtTbHWBX5Ji2hrJpAhaOvRCA3CG91CANjXDvGb
uJSMZok2PU6tHeWoBzM2o32VAYMUyP+MonDPJ62iFzxxOJ5V5SUjio1kJE0lQ9MSW3Qwajs6fvYt
ICvZV5Y+200JA+s47A/x/DqoFlJN5QHKZ3zSTethmo09jbk0Cg24pijXHB2nCtC0bf0/7J1Jb+RK
lqX/SqHXxQIno5GL2rjTR7kG1xCK0IZQhCTOpNE489f3R71MICsbyKpGb/sBL/CGCPlA0uzaved8
xw927bxOb6b+jek2D2jED6rd0jhGhbUVpfWSz0l3jSMNw6u2AYmMp77gG6pYXHRA6pxlQmkxop1W
l3Fqg8c4jUdchThbymVnexWRWMhMx7JGwBaMx8yEBsREuSCaKovFw+ylA8u4k4PGb842UXvbsaAe
H0S+q+y03qqunHZRiu9sWNKn3sauPZeEc9cNEr+5gt5gGW28sw2PIq1pXiLrQS7FHdIk5BVvTrAQ
3OwMtLbsZucky7QzvWlt/AjBLCpDMJ7O622LLrBP+xsx2OZW5Teu8XMecxxIzshTXxBrPaTtLxKY
oHw6y/NEEnjaNnwNFakD3CQ2dCUDU8rKV/HFL0AZ2EbUzWgggismo904U1kckQH+AGx3tGTVnLpM
E5gi84VN7hRJnOCkPfanYLUbBTEFc5oQ0m08JH21gSrDOhmHjqWWx8xB8oW+iqwQMq3upBFNdxGQ
yyBn+GRnlPt6fqfTRuSoSD5UtVwmh5SGVU86O2ueyqmW8cIFGu4X4pWU84RKwt+0qTDCiSxVdkwN
SR+leKOWM7sSk+C+4RFM501Utj8H1BdhLNQvHz4aKHBIHDjGgiD5Kuf8F0oTE+vVEF901T3as0P6
uBjEEXvVb6LanwWGDwLiM/RnEn5HW0Dqjy3xlMhXUtAqxtEAZnShvJ2l8I6KW2m8yRhmc9pzdpiN
G2PEhovL6M2cDbjvNXVLDCPUYjWtqzx5TAf03PUiT3LlsuQJ5NiZRbmxmyKcLcnUFzYq4M68IC3F
cbIT+Qg//Nn/QsptbVXpOdsAlNeQzLcDMoBcA5xD2z0ftCBwb0G+kPfqlBoP2KmxRXrsxT7Ue1v2
ZGZkvQGDHPwY0RIXDhecGcqB7vJ54lIdC79298bParQp1OugvrFThuklASCecJ9SVgfpn1jRX0rg
ux5tqhtTP+STGeDXGv8svfsVVZhoUiRAKWaQbenekiKYhYsajkj6gn2T1aG3goZqEcynMYruzHaV
6DUnuc4KU+adS9qPBwiAmpwJrK2I5VNAPesKxOLntOMD6vIz6ZmIeE2Sa1CBh3yR3PfBSBGewzAh
R2XjdOaRyGv3Ct4f0QuDUMIpjORXNeu7VsT6DposUhKCz++L2NprVSGwVOoOBtrG8kmZw3u3d7v1
aDI2+H78t7JEJ9vibNkqz2+4+/2XBNrLTAUwReoxgzRVW+7BHbpixf8rmrFthg50vBQkVsaMJcPM
s3/MjfUhl7gIFWivTSqjYq+EU8Kezg4cG342NfQX7HphQegM0JVRAn5n+7SW5hhU+jD1KAkCuZt4
/2d76V9GRAvnKnvoTWet0FH7+1X5XpXyIlE6b0XQQBZb4816S8CmnmpvA8W/6LkLCVha7hDAP029
/0f4YvxZ+8ErWmO9wR31kWaGhxnDQm0j1XFyuL8K907nwv6BK/G1RdnDgNTadbFHwG5lk/OD2Zno
tnFvTuiSoiY+WhVR9Z1bPkHAE2FZlNtpQeyUpcZLlc0pQEhC1Oq53Jk+XfTKWl69hAQAcyr2ic+1
9ETGnYOnOdbzAmmqT/Ye9YCeawU7nXikmh4fyXsDmtbRGUncAx2EThqjKfQNXJYY4e3COsQyABgF
trEv8CZgAis3qUuhY09wKaCNYRjWGfDr+Gqz3+wNOTKHKdhyczRflgAcKBPEKtZmWex4XwvCQNIY
PPMEkXkTtwMlRyJzlLJ0G9n9z3qcj2OuAFB1imDSjuZz4V9ys8EF23fiteS4lMWM8gll87eCXNZt
hIRtGRpEMGZXHp1UgFVhLDZphLZe1mI5iVGPUQffEyrsTQWHD1ayApOPkLPYJyX5zEVJxLZeRjgr
yQJP3OWUPPjtoUxZNctyxvaWXUsPwXgSTCceaqjcAAk2WSfvK+DUe39yjJV6vpVKD9cMe76IEG8l
0mVyolGnmeSck2jT8cBxB+6tlNU/rgQcjsBJ9tFc/DAzh2WeTWtM8EsHErJWC4PyrOvHaWx/+Olj
4nY/sq7GDx/nRBD5+6HKvBNXQ+OW3kTZ1ghiLp7rL6SMYenz+oYHGku6g14Y0HHwI1FtsmPufbXs
GEByj65aus1GWAAH4KmiEVws696yS+R0EcWMpW07HOMdkdtfBD2B9zfm4IDn4DMdPewzw2F9i6fM
698EXS5IZsWLJt/WzObuKLr4EJQZEmTYO+HY/7Qj8gZkcMHEHAunx25IJs9X0xg5Ct+YTyD9R5sj
yMaJYVS56NQRFROds3BJlRj2nCtAxrfJXV9L5OvTkAGNIlq70j3bQP+y2P3P0ortu5pv775b9J05
kUvgIcamC1K1O+i4eEW185T56wzWkzGQiLUHMd/3Ta33rQWeLW0mtakcK97JPiM1y+o2/19b/D/R
FkMMcYGF/Att8Xtaff4jGOVvf+JvymIPHLPDs+U5VLc+aBSEu38Ho1j/YforqdkC4+wF3xDnvyuL
5X+4wpe2L6Gq+GiIQT//XVnsIEfm0GZKE8ijywnt/wqN4v0TGMWXMDfRMLsBxksPXPR/BaN0OHCN
bjKWYz9vBIdu6seNTaIQheYf66zf+mfjhC4WovAJ1tc/fFF/A+78G0mOD3Vade1//i8LSvV/obL4
0ocqvWJZAj6NsP7pxWuaG41n4tp3pmljckrsEC7d0ZsjuA+8wEQAhfdpjf+vLwuSRv15f0yreH2T
/967kRhQJ8JL+Nk36Crve+Ow64vtTGxieyPU3iv/m5dECP4vP+h6Ff7hFXMv0JEPjvXYOdt+uVo4
vFrKhM2chl32419/q650/o+X8y1Uu6Sz05vF7Wz/0/faFoYCedp8o/ejVV3FguncT92aH1T5DTkn
ebJzatIkPISG4QzS7jYoOVMmEhcTDMNbWVLHZEbkcypE8FzNEIIBotBp1Iz5LZ/yA2dKv8cL8xrJ
wdrUmWXuZ3B+PeF0A6ewiQu/cUaJRp1ku1A7ZXfIOWeRvRXtkmy8j4jDolc8ks9ggSpcKKDE1Fah
17BH8BeEGETEtXlyaxvyTu0Cg0B6NM3xTi/kyzheeRdBOYUdrMPK1a95QLqDkU4vDh5D2jzyaZJF
9HTbpzZpNCoF+7mYu0iacRgTLmaRk3b09PsqiN0uDl1b1LF1NXPoB61R4XBzC3FuvYF12GlvQVZs
bSHOFcciaqk/Tk1kRrTQu6qcT1ESHqOaN8ceXsZZQeFpbw0BHNOmpIOUjikeifW2hSqUWwQng+bZ
eKgBESkOpE787tNWEaGDtGoZ2Nr8fnyZWuIJlNJvZoyHN7HrbYWxHPIzIWk1kxdv8qcQTHWT/yH9
+NMx+HMjxBWIt+lfKi07ztXW98utVS3X2qoPaixmBmlY/fna0PPOPyvj7BFCv+u6haxhBcsak26V
oktWdbpz3ZrTTg0amqjXfv7Ml4ky2AkFG3aqpxdcQShlSfUeKs67uVw+Had8idVHVbbvfbsecfw1
PiNrjS1GojnPyp0c1VtEVWZIEHcVLlwHFzLAxU8T1T8W/SJcf07pTC/mLO7n+sFr8JjlrUtkEPIP
JfzQJ96C0veRUx9CInjTCxyKMK/rnWu3lyWNqq0sUSoxEAENuyapFg4ZXmXLt+aDjB09E4wonxEZ
MeqPsnY/DSBVB4uDG8AdxCrGQ2SP1kZm6Ve7BoCULZGeQH4voHThtjhLxzFc/8wcF2Vs3X4EtV9s
jEROux5tY5nzu43F+cTvRCUGlj2yF4xD2G4tq1Y0OngjjetFW0Yo5dYcYuK2M/u2COSxwYqLH4v3
LNvqSqP40V24TQrLutRZENNKIc/MMZFhF0YCaQkyiW2RqkdfihSjDsU/baeaqKk0Aj6Y5I3mluEP
DM3h+0IHMBjmBiZn4D/ws2LimljjI76M0dYHRSwkr96FVjLC+7Axg6d/3b6VHVC7ky9uZd6A5a+4
xnOWcbhoF2yH/mOuI9idBZ8uMsAT1UtOl0EAYZJeflrvm2munoHo3c22iAmM696sxou3rTHAHyWS
2ZWBsTECIMv0PHgBSDKV6D8Lgy47zMHj0Jc4yJcbPBvZqTc5+CoHB3GuH9Jqsg7Mnm4RQr0YzApo
CvL1fd95Zp6HrLsQWmJFchKPYZE25SHLItA3Eez/9YmrJXBXiSQ92WMWB7w688w2rg1hhcCt3lYw
TWj++x0SYTI74M8Y5mdpdU/2mN3ltrVdXJ5Ua/3FWQ93bc8a72q9D7zxhcqRTyn0G/13Hcqgv+oZ
63qGIQ9PI90jI5m3w49o0PauF/RsAXQoIgwnl44xebBxsXAqK0/r7eTXYIlmm8WMFgPU0fSlcH7o
xnb3pq/A2pbeVcA6zWCLDQmcnLmef3QKi0Nk8ogTZ7X/zkv7Xo7AMs6gL+ADdbe9WG2ORYIaNuJD
ocYzPV4ki93PrmWhGmauSOGz+E9jWNnRIxwx/jcX1V3sT9rDrMVBcFwc7xEbOFOy9KWb+I9VUF9T
N73qYTz0unox7FxjrKfiDoDwr39+WphuSwwM9vjSDPOLDtakwuie0zCspJQ49DibXtYQVOYXT/3S
7FhUGd+N7qfNEAmDyrrG6PJNp+KlqTjRYf2lVP6ss/kFfw03UWqRZepcR7e4WmZ5xUj/BR0mxOW0
QdjNc+xyRZeJr6s1cmSvdb8xCavFL0V7FtTpwTXKc7S0qLz4KpCS0TrNLm3C1zqti/uEHVrRJSIp
N4k3gtn6Jh49PAXsP5xcp1tdMFhagpiWpbY/QeCwdmbpc9HdD/2hWchfy4/TwPppBHy02M+gyRnz
CTD92/qVzA1bjE2oKRJNHDR5wUBtWL4/IC4tAZUtOX/f8EJ1b03LwCggkA/we8trbmeLfRRp/0G2
3S925Hhb2slOZ1zwANY8Q5fyKt32lq39LXHinzrHaZBK9+DJJb/MbOO9bHcWA+8DpLyCvqWDzaH4
jbxAbbN1VSP0dgXy5xAY9IKOE2jJJh3TXbQmnI9jfvVHPR9rRRR0pzjtwfS4ZnMFVSjQaLe1ByVa
XGjJ8AglYCissbzqiofCnsYHt+bYFEHbwWG+GYnFKtadL+mKW0J3ry72VFz0yRN79A2XEIj3gD4p
t9EnjC/4TADpCVr1ecbps8PK3MXVodTsAEScq9DCjd/6fATmE3WYCEX3mhwxgycWDTXzUq+bXziT
AVRJzR2rrHFQiomzj7sKPme0x12tx+clpp8BM6OzdUwHCFydP/k/NTI+1g6wwUjo7UYO2ItxZoDU
Qq4Tt8XOFPwoNtWPluGmKt2HLLMJdOimS87fdVfhXIu6I+Rx+5XueOiL8lAMlDVR1jMY6vqbjIaf
wHGLvNu+YMZANdujtExTt0Ft8Itzf8+Ad+SlJvttJIehZbQL9Q0WnV760+A1qJPi4H7R05Vob4M1
1n2fImbnOVS77TC20bYoQI37Dh8qISsE/TEyXXq6wAjwo9mIqcgULn4bdd6zIy/sFSjANklvmCza
2sZkrjIioIBTLbF7ZgLXb/Cen/AQ09YkK5gE12vvRb/dmYlj3hlvKElWSPjMtzEPR/giNQiF7VSO
TNls+9EY/JMOCGXMbIJCWyVgvE57iYGKey0mWoJODN2bxT8arr7YS3PvjF510y75j9hg8QEJYewg
hO8UmaxiMI8+nhF6TMCUKybzRKyblGXkXDSEetBWEEQn+PQ6ca+dV26UP2AFHrAYzt3w7He9S7PV
CNkdam4iE26T6Z9nhz1duyPJW+0Hq9144w3TJXaIxO0mLDr+2D9nVg+6RkTvdcMG9NebWKNEhlkc
3fneNpZLMKVvxNqnYUOCJNDpYuT5SKgNatzxThpAuk7jfWaYr0YcEUDdqaPnTAClVVdsA1OtIay4
/bNOH2oOobSe3Wca7o9OIstQ0hE/a6BVWPEta+cEUUWgCuWPYs56oH96564NutQ5a/ZeAlpIFMyI
lxS0P2v5myaRCAujtGHwhDhnPgbJQxUlFikHWXFiAaYo6KJu73dpukliZQJ1qR+rIqdKato/LY8m
MWAfackNAavuj2sTkjAvjIaJF1Kw7XFhUfGGNGTAUhHXLqYPbD8WjVA6YUZSs24v4OvWJbcxgpQC
jzf/fUexUKTST3leIiIXvCwMpn0kwTvRVgVLc8GN723svsLFDn7gyDdBp8nDjQe1v9hmcZReGGw+
FOIjLrjYoA6yHbz9W5EzRXF77rR2WnZTLdLd7EdMcdL0d97ByJvKlBMIjSNY7qQHioUw0cajsvFh
aUfQqzZL4+ESiVt2eoukaMM2X1IH4UoMiY+WOp3bopGHfBTvZTmEFFunBS7VQ5nOLAOi3Io4OkRs
4fus9aiuxu4LOweF25T/5lTEGGElQKqGYXde6oPh9KjDVcyOPi9bbmOYMkQLcPTBS2naPwRJkniL
CPjVsc/Eor6DgGZsnQRnYfodfZnkj8oEI7MiMfO6Tw6B1fREB1C22PCM9kPGetQxTE8QYvglja1a
OBc3JQm6okfXLKdekufUrwGPk+veebX4WLXSZL+CsyMYeY1xZtN35UcZ21+Vu+TQjChtkYul0Fi4
rp4LoWLyGrqXuG1bk4RBsuxeC294lArAgFVLvpcoOcU+w2TQkd0VuGs4SGvcJTIjObT/EnqKdkLB
Havn7IU5Ahkw9jieqFHvBOAfu6D3jhC73lv20Ny0lBbEoRtm03HYhPVOTUmXT2HfzDAXhgsAB9hs
yJzMfO/NwG5iGe0dPRE/3fo/u9wSoXaNp1TJR1tB+M+Nsj2ArvA2o4z3pJJTNVuolHRLETur9hBl
x2AQ6a0joqfoliB68djmtd6iiEvCajhnmbt1zRrYxGqNI36PMwdaKIHt9cS//ZYLjlKL8dMYEGoO
pxaJ4pyx2gyw9F4Df+zepyJ48py5O1FZoZ+fvIhWb+KFWSBZwkdxoRAuD8PEcx2MAWCYNTyAlgFT
9Rmcs66IycRF3Jn2M3nW94Y//XY1sUK4lbi+8V0Gx+ZUYa+NmIEcSjWhYRYBiyLPmdWa2MEicG1Q
cpOQb5fbvRt3dZZ5oXTjgIkrrWffRbrV0fYEb9v9Bd10AT8ePeCVS4mb215DazltrvN/OJFTjFhJ
Qp4ZxvVOK1wztIR5cBo4cELsRyQ52FSxa4IBC/B1CQpKZvj9NJwWoFT7pPHnPZcK70RIB+JY+eA8
PEnvoaXfUOU7xgmsNZkEPw/LLvDzm3pUjLigUDAWPdiEyspUAely8SiayV5Nkxl6lfOrstRO46I9
r3BLaSTw+5l3/oF4cnapaugKN++1a3AugFWZWy5pKNGltwma9aeDMTSSHkl5NZfmM5/nk8sWvA0Q
rzPPMxGV19y/9AuPXlv9MgH9k3hgnZiQXOvUeMdHuIYVc/gqzYbtxN0y0GBPo8zZtF7w2CXw8e6t
muwiBDUfJi69TaUYg4GmoaueNvslJ4gGelXAsOWxF5xko65GIATUMnOAJJkVrJ3ZVQvE0fypcukc
Yo84RtFu8JkdeGQXXWiJ3+jKPAzixzcldiFHZo889M5eCZ3pzP0JHX5XVvjdjGZb9/S7XdV/lq16
HMrkSVbRj+9YWq9AKEbWIZPBgkVVGjeOyVy4TFxNxG39Cr7ABkPuIebzGd7RtGxGImsCmSOb8Zcb
hQaviGV14NtFGOVc2xRAlcf8RZs1tkiQZz2Y1BNaGII2Pf/oCvcSrB5PkjJv0bSnsEdNxB6L86CM
gncZA8RzUYjoGbiyywkllAgIyqJ5MQHF40UACUTa8z5vBzfE6v/gtYRYWnSTkBlyvOuGKgghh0Ay
GVkEI2UA3xoeOmfSdIdYxHvT++FRJO0t2Dglig5GI7134/jmKX0wTH84IoEA+ZD1X946kswO3wHK
lcLybrcxNZIE+lIsPrjeIjtwOCKBtrGicxFNhKtEYVHmqILhQ23pPr+ombnGer7LRaORJb3adDC2
HhmUScXylmUrdGoOYJXyCRp110sex2QukkuRUf7MrnGuTfuxGNufsupwUc9LBtR1vsulDlhQ+jWG
1zvMKAuYvLvoRfGVj21LIlnKErYSUHPAR4Qp46PPp+F26gB0V2QXkWm9tMe5ZO40W/V0NBy9DRz+
rS6U89pn8tKjDAK7ozHfu0t9UwMl9mDRbBxTGadBZI8yxgpV2+LqNA58JYqgaF3qc1OezajeG1PW
8swREEC6sIXZkc6vE8cl86JYHB2T2Hao3b+TVj+PrbonskKGIFUDJqzzTUEi1x6qucvjHNwSLK9h
URWnwbbvi6YWNxDDQlC2yMhKdtdyNrd6SGg4NTcsOBzs173a64MCiCYK3oRTUxCwYYs2odSNZEA7
zUzQXzWv9VIegFRTayas7NNC19bSwLyAklDJyeghcOoQT6xDDCEPkrKLi0YGUE/LfD+N42uUoRPy
bBMi8JycVYDmp5aOPsFAXtfF7GVY33xgjRGuJbquGsXgGA3ddrCJzdEurdZGvEb1gjp4Ai/g6Q9V
Gr9ggPlhi1MVDCq7QgEikeCUPWMQfbJgBlFQ+ntFsmycz244BmlwqGSGdGVFTiSR2LdV8MMXrbER
Lt9plbfECPn5vsSan03uuZj1jSfKK876ctcG7JjjVFOx5GFGp41vptqPHsHI3DUbC2ksB8oWCa9p
eBhv5j3kCUig6/3V9Q5CKtdHm1MCkBy5cwqDrNy5/eNFLu06RtwBtNS0QKwbpwkhFDFHo18eoWuX
OOTEPR0mrU91aZnnDlA3YX8E581W8fUdaZyjs9gLQVke9WgIWot7npt7uqHj+yF6MqP6gneGq/a2
AFE9ZJrh3nSpKqtE6mTnD64yfoNsSONchrap3gNtolGKdXFkK7LO8ZtnfNkLHgBZsADHiCAAxCbB
QWQMG52BoQL4qCklNYkg+VsLRPo3B5SPQpXVj9fUqS6GywEiWJimN0H+gZMV7SQg7EP1UqNCIjIK
nZoAzNhIaPLNmpSdYxGcejFtv6nfrSwvIgD0wumHobXh3YmV8pRB8Hr+5lqlzii2HZhS8vNgqEgN
F1l7dIKwAbAAxSNdWhdpEz8ZCPbzNz4YvEaY2/mfcZxCkm/Kazq/Ly1iN7oo4Nsqg6L8b4hoAwJD
gOic/ChIjL0ISJBZm4ALvfF6bO5H20d7O3rQDcf6ZeyQd8aacUBksUtY/Vpb295eW979aNCA7kzS
EtH7DuWz8SGi6GZZOoICi0UiORbXBrFCpxxm1FihxZDsG6VOvdu8E/GEYmClg3Ekb0X0m8CvfZT5
dxRXe0C7uyUQWHWRy29iz391JgfKWEsiL+FiVWddDI82NsL/El1rMPIp/Fq/59pGyRiwnNIbBaWM
/nL4IOcMEZ1V3HkrvCePKdyzdt4xVvcujrfmP9qTsesEQ+9Ksud1iJmV115iFREP3KOtxqth+20c
gqDmizSs0ERaG1fJSaDjpDOwcrVy5zXKkbs3zTs6PIY2vXGlQn1fgyxn8umz2L8wJ7i2FovdCA80
lagNbP0+5bOCRFEfPVLKNnqq32kMvqaT87wY7vNIGlPakYPEzHGDfBF/8Zr8yB3/DvbyCTz0L1fz
H3JjzT/ozXBG6k4DTO08Qz2u0spty2b5zU8G6A1rxvrZrTh9lQaXknsBV3P9xzHQ7naa9Uw7/DL/
KC3rrZkJze5ce8dUk1Ni7rZ4lVnJCaHcNg1Z2xXa5e99R6ecgQu5LThfmZHLLtJkJBKUI/P6Kbld
Y7oJCCS8cJ7QskgsAu5j7bnBE3GDKJU4BBqsLlWEuGNq/fygFTW3YMziZehhh85OQ32aeSS3QRQN
WE6QCo9+KQGmZeO1HpqjlNObnREJnzr3Lf2lXQb3CcXR9MBBEkGBOCLToNdke7c5QQm3cytfF+H9
NMk2C23QqtskqcedW91BnhvYo6FCDTCgMFz2a2gU0TFr+kKykqS/D3lFTBfBHSjpzGyfGOlvnc8T
EimW/XSVYZckn2UuvMplhlzZSdwrUVA/WYPjX0VOR2+OJ+QL3qxOtq2avRd1wXUsD2b5OQ7B78p3
Hgybxxwd0q8JzRpXh9OOT5zGxOshEtsUAaEWIsZiQWFE4B4Izi2wcaaJ2UxPeT3Yds5RRNCtLR6r
wrEcVLRXHy1/2GcskFOCxZBULciYlCXSks+DFT/qpqeBOoxJOKvzd8HSkJC+scahuBHGta0yHRqN
fJiyqr6QPa6unnkaHPMHXhx0Sdr0zmJKX8HNxmeU1+0+n529UZt47JnVbUztvYhmxOXr4l0R6QGX
RnRTUru4jJiaRtlHXeaPgxyaO8/vT3g7NWq1ODu41iHzF4NQeOc5macPTMDMhmj631Ds6Rswh/BH
oCJVBiOYiNM8Bn12ExDihJFzIexozXXlO4O5Bx5x0M9avBBXHJ+IG4+PBgIudIQwchbtnyNF/6pZ
69TvvTA2+AGZ/YgCIN2iA7yL4cyHfp/fOQYN4JKm6q4Qt43jk3UiKlCBSj4L1wHvMyW40INgnxLK
xCbFGNHk4n0v9CgWCBQco2snIIg1MPC/b13ixzjimwWqlxx4VlgktP1G46uwwDG7MJ/N0n8wLQBB
ACnuyNncNyXQRawLPTir4c2dJBklJg2F9TnnvPLlaK67Te5JatFXbtRXHyc7P+LHYuXKtpmqHYDb
yeH7bhiK4DlY32O9lltNvoTdSsBt6rUioo+IFrFGkYkeLplphAJOBATF8yHc45TW/EjFboYCtw0z
ZwHf53sI1YV9trPgPRgZkxJEvYNlMB+znAogkxCXTGIvWYgyuN8r67EYomvvPjk0Fs9IPmnQERux
giXToofSpTmqmf4uWNiVl7Zn9K1HjuzGVzaM89ma0x797hJ6UvIMOsRczORmeDbnDXsZjWOHwDho
OD5x9qJyXOMHJvMrtZS1C5JAngd5tjrvY2mT4OwQBb1BFeAg5eqmu+9/6luC/7hRrVXmne6DiBQ+
IPTgaikFUpMtoouH8eg6rr0ZqY63yoEwY8zqRXR5frJygLBX2+CZzboSKkzSojeaZgR5Pqt1bL3a
aXTDvLI4W4PBk5zQprAD07pXphPjmyVThl4D3klA8giog6M2pgfh4y0j0yO978zis3DZZSb4Y7QU
UJxGdvGzyZyDNoMDSKVfUOym6yJmjpLpQ0JnBn5F9lGZkjGpDezNt5yQRGKAoYixbN7+VpVv8wjB
cRgLqkZ5WyXhsvQIxL0uuyNEHZ/CgvQ/TptX+J50ozhMYapKCUBY4VYz73wFvGY3QnO2U3EQpjmH
VjbtC5JW9PqN0+36RqUHWXt/Rgbwwi54ZhVKcTj6+2rMil+ybh7GdUNbxL2jtMmGlxGf6xAozRis
2ljp/NV3hIx2TsIdOD4MnCMQgre/qgq3UWJ8RCq9BWJmhYVj0npLAPaWAXONNF44HcbRa9wZyJKH
vXSwCmULYTcDLC/ZfgbM5UMDFqpLv1d1Um8Y0GMTyQYKZEarOD5Sb99J8Yb2dzlDFFx4Uxz3K1rn
VtpcVJUwRCqH9tSo/K5UoMsru+kpSNp97TDAsqLhHUhZ9byGuFBaFgf6Wi+kwdenEV6uTcW6nQA0
bE30rGHqmLAoiGykMXYnc5JyCBCZMZbRHCI1dLi4yk12IOMq5UYvNsczNbgCQX/yjO8sCtn48Gbh
lzhF/I2j/47p+DnyiMQbZRac48q/nS1URKq03ouup4MHVuswcjeGBTfv6vnDky0HfUA9TBujyi9O
Pn/ZDETCHgMpqP8gP7h59bNKGHYG9kRziCn/Ppn2Q+SNN3YTnNq4jg74O6mObPswZQY337K0zInq
gokt8tDM6E3UJoQeKRgsMH1AUMOwCuZqfFLmjCxasIVS2ARbzazPl0vzKN1d0jfeoa+DhxEK6dYj
tYapi3esDCffd9lwn7sj6dxIard0XHfVEtFM4TwUQ2GDHi/vlYQtdZOtzK/vX2p2cTA9VYLQGrPm
3//RXpFTVusSSqGU6+2bqr37648yP1zVpOvvbTq9OD+/f0JqPmcrIBGxAicLcBYrZmmjuY704/mt
WdmlAAajFzNWAhDl7TM5Gvq+GB2UilXsHDjZlNtosBFhjktwDXgCtuDm582UqOBoBaTHVDHOmRjG
pDbeoQ1iCm3bILqbyaAE/vy76uRnTqylYZ3SDl+imqN71Y43eRIsD3yG9GwqCDMZ/CQ/hY1sDsG9
aROFHBBnMWO5ulYp02NIrzkCmE9gngsdMlcibMuZ7/N6TxYb+uIbT9EI6asILsbonirR1ftMqV95
knd0EsZfcPu2BHsNt6aXDHgB3RJ1QJpQ1zi3sUY3OxdcQyddXiY19nvm+tXW6dP8piynA2FecViq
ksNLKYbbps4qFC0TWBHOejYlU5lVcBudGw31kMo6f4Q4o/dGXr9MOEG+LeMLui/W5okrWPavXR1d
vFw9zeAZdpbdPXgaWvLoASiJWn1DTwrd7TIMOzK5BLwegyXGyl1SSyRqcXNaT1gAXYgfz2X9RWuR
Il3gbqtLWIJyP4pIcXkJF+/plDYbqHc3Zrk+6S7yvMCZ0sfKqe+GUcpNQudwZ8VtcGaKf2pMpsuj
Xe87TahqNcZhhqYe/5WHpG9mFw6Qgo3p6O8Jhmvv+oUKKm67O8e0y8OykMpOGy04tIzV6D6I/gWV
DsEKywy63wbR6Or0PjGD41hsO06kZxBbn3Pl568IKnDlWWfMvtMJm+fKpmfajH55gjFBL68aumHn
EZ6xzytudtRaINzL5qZvE0ZfWIF33koV7A2e/1ypjyVx5F6RmaAIQwgzxRS3mRlNZ6sMaUhEduNO
AkuE9s6z7ZVh2o7/m7Pz2nEc67L0u/Q9AXrTQN9QlETZkEJSuBsiXNJ7z6fvjzk/MFWRgQzMXFQi
K50o8vCYvdf61i856hdtnsJJo3dnTPkvVNIPWj++t0GJrChU95qh4SkEYzYicq4k2ONUlh6R5QXQ
yLMrg1gjG0YiaACBvtsEczrHyRTC9tzOCm7Zp2ApSpGjiFPmYDGGFCCRcJ2lOg1ssDMJ3a0tWRsa
r0pnHDxo1GvNSCiacSB3qyY1d9A8w01QC9a26zxrU8KJmlGB+pbhn258S1d2uZjXnEHIQ9FbbyKC
QVYOEU6+Vax02jH36LBHwaEuVe+IHkpeVnIkngzJy5ZZqWTuRLcHhUtlOiC9/XvMWdgPMSbcU4Ft
nV7QhHulN5Hzs53HPzlcGpXWeiU04bXEdI3FtBSvrVWOC1810huSnWpRGjkb4ECnyUmjfCN5HKhU
3rCFTkzAQ88xBmYQwFHSyBjhWlg8+B5700Fss4empIlUDHryIJlmTKWAvrBYQWmmfBk91PM/iiEg
eKAWimhOiv0Hb6S/1LBJvQ0ZIoIksswbExMFeaKEbsir8oUE7u3kxRbGnlymwo08yqxQJP7+3yiY
5KPm5eJyCJ/aRAeZ3dNb9yyB1mKJnSoi6yXU6/7o+Wp3bJqwP/ZZoezbgD7m/OtNSUAV/MmOPpWh
HWqp2VWR4cJ5NR+a2Lw1PbrIbHpLhjkZJ57bC4IUL1PTf46mBhNHUNE+9mvD0QdV4i5FAzZh3Lx1
SygGqYCtIwzYi9G6vdOvHFdhVWmUqXV1Web0RitRGg8y+xIKI7GyjJv0VcAXK4pSfor0qF9PxbHv
lXydlLFxmrhiIdL3mR8BriqT+1RjOqYDnFJ7tZjPugxdFNfvxZUB3pMkDammI6gWKCXUTJsFO0ID
zLWiAC6AEA10dAFGd9DUju5J75nYYBrFQTx/3/jRbvZArkvckAiD4lMVhm5b9dF2mDVf3sQk33X0
kwcl2Xu52S+aaeuVhr6ksM/Oju0Ui0DzAkB0cmmy1ct0rD5ML6LgFh/ledb2k4IAnHT2VQLnFQpc
MaE3n2vpkuA1QaGlzLu1rKv3ZcXSQJgGXT8d2DpCLIRgpAHJMlWeQLGWqCh1TA01G/akA+tomNNe
0XT9ELHZ5NBE6rEytjtJ7QmipAR8Z+TRns7Xrq6qCZ6Bma8KM5Q3TAiDy/DDMpveCd1QImIl8KsL
KZ4bo8/fhXqsggMBGhFobqvrnOkHCLsj+5Bg6jg5gP1g63erdak8+eNAJjVFMabtaa3kJbknii37
4cOESfYeU0OyN0q0LZkieoc6wHyu4BhvLdHaIokj5kshYDZImEr8ahG3JCSNAzUBvuS0SYJmwgEp
yVTqDqYoxcfaxNLbt+o+wX9IrJphbtVOxwUVBqSOi+O683GM6Zp8R1cQoaqiPApR8Tkm1S1AyMzI
Gu/0gmY5iDDlIEzMuEGNAQizVuImvkbRMqdW28J3Fj38JEI0Yly0+juEFsTOcQoRdax7ouotRz3I
FuLYPeYD/ZFRhPiGwYVwmkHtd6rH0UM27hq1zZ06oGHTFjLIKrIgmPXb/YC8bIMpCcOlmZd7dmZH
Uom6Vct4o7Ue4zwP8ivHOgm1kU6WhzVsm0GtqN2ThVjgdaYd2+L3jhMsPUK17EeUeLn/LIgWsndK
xtj2y9M4pCwNlaS6rKFPsswxKFDMufjjVkZ1tGRBXEC5juC3mdAzY6VcWh7iqkb3t8TesHgW1bkm
CGnRsSFw0hbXFNGXijMNA71YT9yzsxkZjN3eMJpVPyTVbqj1u98HR+6kXaX4eoKSKBBS2igXoCDo
tDWaVP0s6JW8KOHQksartqtENg6agRw3yTp9OSe/rUpRRhku+McplYt9Pc0hRAr+r1RXKet4FlVC
xHiLPkU33kXRgwLeG8psttFFWd9ZerMfI61x1Sg6aflIlYRY+oVSqu3GCHvOQo2fSDs/b6Xd1NEf
LObF//ev/f6hm3/XmyxkaVo1UqxOa1xpuqG4lV67vmaIO2RsJhaoKlqpXplulIEQrXD+jd8/w2Cf
OJmlzRXxxnPMg1mt1HPXrDV5MfkOSgWdzCUblah57p565O5X3yk3hLiesifzpXu39hLtwuBRElYC
hd8l2yr1geOCei4ZCOqyP5vjwXtVIuIPznW5ttASEvZEWWVc1OoqsGzp2e9WxTpy8Wuus6X+zi/c
5Redv4qMXuK8kdvpg3wO6+P0bJAgRlI7694ps+yK8vXN2BOAcRDEleA+VMAgsWmywb9LSZa50iIU
34yNfIyUhXKJyW1YqTn2TVtcD04ZO9lHcSVLyioPRnHXBY5+9h/U1K3Lt644MCGANsS9XtPKzHZS
vRwJ/JRJnVqRkdceUEZjzadszTAjuDPEGFclq2gPvx0pjHxfvoH+bd00OZjGVRDe+eqI81bKDc8l
0h5qTP1HuUFY0tCKfCW8CeIAMq1qUWyLdRlf0wu7bhWEmLQUkSsyd5zxkLSb7CF6EF6QElBKwvaw
zNettlQe1LdEJrQR5/NiCj6bg3KztmAfE7fF+m+4Ps1Eu9uVe/RtSWlHL91riq/0HDjmiS83LtT3
Yd0/FsO2ewqu7QMmUmWB1PYgUJOe7PHCqoaEiIgTW1oiF+mOqmEXC1yu9Gqzm5g7qEmEawQePbJJ
Z+kax2uO013dO9Heyujn0PChXGkn2Hrhrm6nS+9if8lXNHtAS9Pd2sHd4dmM22yfPkh32jXrF6p+
bmWXBFzvoMJcxhm9neP5LuLZuMojMPl1JGxExnXpPLVbvAETtWEcd/t0Zx4oHHOQvEabZJhHgM+J
A5rwIw27bpV9VofyWTgPGBxXyjrdTEt1d0M4uQwO5FWWj2G9QFBDNfm9Zsv7WjnU/o7Sx0C539ac
EpvDXcUa94Id4pEJOFU2eUFSwBqAC0qMhkX1aG1IsKFrBvWRBBNlE91McUEQpjRsDYrMvKpOey1X
2ZFzOFoCcJziNsCMiq7a4YnUtFjw6O5x7m/9y3AjrfWorcONcauykxZuCM3xfOdROssnb8PeNAbk
8DjnNX9Wu3TBNAiAe66trnxiM1GCPtdO/lTtPMqAj0BKHeE+tCPM7jDf3SBYoSYJjsNrsq0OxqlY
v5IbXe+VdbFElVs6xOo+xi8YQi7GGY1L/gRygFq0v1TjVegvSWNtfkW/ksZGPEGUMiLEo6icGlfa
UfTpX5jKlDf6fLOgHgX4muo3Vn3lqHBjUGq62cV602CyvOQ3QO47q1ir12ZnYoDtXemtfhHjJY1W
aykciB9qMRLbJIguzKdyY16kYNG/6zY29nV7l15mRw9S3MkW3fiS9K5wpVYUwSJ/pBwkXqH8v9dP
0atHm2pprLXzZNjVI5Q988I5cfpFlksDyH0vXpSzdQ6iDWUwbzNRQD5yhzisR1uiHuo3QXWaNduN
bEmbSN8G2/xOf+pXxou3r3b+mhTVX/Uq8BbRG2m8I17mdGfQPZlT2gpoGIRe5i59ul1r3CfnhFoX
cBc7uVG3f4ISH99F5CuwacJp46ZMQJhnUAP98kV4F4sIeAVdnw90nOOIAebYI61RgO/b1RXPQsla
w6CRkYPZhYU0D4aUraa2p2y483bxELySbTmJi/qdE+uwbEi3gEfvcvALlrUrnQLUx2u8p/qOuLCK
h81gyqTFvDTN2gfbvCvOOJ0hB5CTm4UwAtaGtkAAjbxOX9Zb76YWC3hRYgUYHmnsSbjI9B3voxt6
boFSMO7dda0upcPoYrxTXXqmJNm9de/+0TwUkdM54rLZC5fhZO2nO4EmKjuGg7X3tYP32ZuLaE8C
JRVgOqJXVkSJvduTdjVOxrN/YUl4BnnyIexrl/cPmAdiSlpevNCBWz0AGYfEjVJ0Id5ZS8wMi+BZ
/+XvkIn7NF9t+RnwvUoQJ0OVHqkrHS3fDtc0cq1tDZ6ZhI6clxkAw9K8VKlT/RL9pbCNXkjQ8u6l
jXRXtq/RPn2cU4vYg6NXJhcb0u4CmUzu8D852SFMZaPnlsyHYr9WN3Xp+Jt0XEW/rOZBmGzT0YC9
NOqBgDQavYIFAMLhzVJR1zrtc7qpC5eWEpoKHLfiRjjQgkVlPToKYhkaIO50DrK1CO1g6TtNvwiW
BtLsszLa8qp5sA4S4ZKkGZG0YJM7uNfXFq+JdCc8xUswwrRVT+Gnf4BuYH6I3UZnTj2NEniaFQHF
6RqdMJsg9R0+5o4eJ5lRYXkjRxhmm5wthh0y32CZH7Nn64k9urQvBdswFrQBhVfq/MhxvQ8NYogt
n2LVrrwJPYvdvBH3x68F4qHymBYc4axf/O6sD9tplzj1mhBgDEDr8uDb3Vv2KF/Hp5Q2yhuln2BL
lMkxVZf1c/BQjMv6nVeOIORmp7wJ99zdlbT1AocbZvR33AiC8cLaCa8xEAXrHPWwBDYybTTw5QJP
iXfaVh7FcKuby2GjxXv4Sa60nhBpPDVug3LXJJvM1j88sFCDU5PBsPNExzh0v8A0kBKJOZs49+yh
RjC46G7C88SdJkGSw9iduQsV+k0gce6TXZLtPNfi7G+X+8BV31Tr3N4hTMwHcKGr+t3bYF+3wlV7
H2mu0K/qm4ADI7UbDwONnXLzdhgUx6VM6lTh9ndau9eDNW4MeW/8yhnboa1ptnGgJ6+dZ4yEcBnZ
bxDz+lCd4Vblbxmay6WA0+MkrHwkNShrDZTJNk56XkyyrNemmzZuNd0xwupTShorXF5xQcMK+UO7
S8APYUXKtvI9f94QbKJMqT6N90O3Iy981lYSloxnMiVEZKVkK1PbcmYP9TM7hSi/6SA1Gqc2rxwk
hfbAhq34rO4b69JErsc29CVKN9KZCQr5kxzeKApm9/UdORN4Krc9wXaX9jEu1zGNF405CuOQY2xM
Ni7Fu2gsAhb9B+0OAFo1rjgVowzQXT8/lvGW4hzbOVRI4dF/NV/kA5NE8hmduxeD2p3bLZWXfF9u
gm27a57V+yJZj3SE0ZRelByaELYpZRGQlJA6oOsJ+31p0rWJoijd5QoBHneZ4WABhF7h3fnTJf8o
XooA54bN0S802Zp/+toSu0f2C29Xqn7iLRuf8C5iwwKohUoO4eAs+C7sZmXcVbItbimTXjOwLLv6
QrfTe4RXMR2mX/lev+RPkbnwXPPqs/3aZg94UBcKMRt48w6F5hQ8LKwjQNN5WXlKDLZzKS0qFCiL
5MY+rsleCc6DQZEdBup6j1wn5lDMAyxf2xhdNyDyezpuXvGodWfhlF5wygyqzXac7nWEVPQNsef0
ycJWYozY+WwlwAvsxEd0K5eaU8dWABhAr/1ourCRuH3QqbSzBoLKjh7Glcce9Y2BL2w76GrbCMOP
Q8E8ewlLp/ps94RM8sqwPKGqQ5D/QJafsPVc9i1Oeo53CoShFaiKlbkJD+a+wAtmsgteGIfgjp2D
/8I7k+w64i6wwBDjDbfgok/bIoLsYQ+g78xlZV2BFqKmk7StdjRSe9hRV6dOoZJEiZR/FfNGyIvi
QvvXf5GYsNhRRQ7GkmwXm+vkAR78lH88Cy/F8CLm5y5xyieqzr6w8VbsoMI1EgWE1GzPhuo6qOXa
vG+LJUF3yZlc5ZC9D8CpDx4Gq2rMNp4DzUa2hUN6HW5maHcvluFUBMjZVNk/Rs3Wrhha6E5KqjOd
Klp+q/JRdHmM3r2HpKhnvdsFbPzkFYVgU3aDGy9ojnJ8pW7Ts79GZEvKjrlNNsk+f+3AfuySq38s
OEJZ7JWIzY4+KQTcq2/0ZziIsmE1l9hkrD2KZWKyEItvw1N2z2VLJ/FFPCtXihl8LO4ozgjPeH3g
mczM3l3u8HCFXfJC7Y6DQvJZezsEJHOX/ep/MBunwhZFVXM0HzHsvkW/Kjeipbcpluq7t4euL3mc
+dgj2/nBusfLSF0P/BV5FgvNqZfBB+BJjtti5zY2KpmnahstWaMYL+0TpQLW6/aJ0kdTLiqMLQ4B
e3fqvfAMdP5dHFcFYVm8qqeY+RDhJ7e8eY2oL71Xv1i1+tIBXgmxpd8EnaMsvXdvVz/61S5CzLuR
94JjbFNsboFDWF5rbsRV+WzpM63Fe+Rm/0JCL2i2tcUHQvC35HjDSltb5+rc3BBzPpqjk+N/RPjJ
u4oidDXug1d21dEvZj+weHroJG8jBT7f/uwKVJYrtk3os1nlm8f2HCj75EN7YnTeh6/eOgUtSqCU
Y+2MI2hA8YPeAqILa3oIKGAuDQUpvK2+CHvRhdyiLKF5hQ6zv76jdeIEB4bVUC+jTU2mC0d86TJP
NrNIjDOcsZFOxXyINekwrKnn+cfxJj09lRJteYeyD01bPOcsjOULeCt5AXDoyMDhIQVneRd8Yn81
7xOY2b+ia/fOIiBcwFQ+Z9cxXeesE2dvTdLShTmKl8L4oOu2V/bjNsIo/AxiXUsW04V/bHhufKcl
4wHMrsIubREQ97DwPlGOc1xHext9EvwJXpF2I2tPQJD9QrxnlvcJf7KpReKBuebH/BU5urWf65sC
XZ+ld+9fAt4n23tMPhnDHdwtjqLoMcVzeMd0RDScgOXMpt1VP9aP2nP9yPQY3Is7jASnctU/cnZV
D9leWhm7TXwWl8YTEb2rEkEpaTOExiALemZvfeteepduzGNxQ6AmOGQigeJkK70anziwe6Fd7wt0
kqVTr0RafjT7Hqwto+mtOkMtm8gDRhSWOf3VfBqHneV0R9jdw2NUk1q81sR1rnK2tFH1u8YxpvTP
a4PDh0Ncj43RFp/nF2g4lv2u+OWtNNmd1FXKDqBdiaXrr/mD+Vrbjcc5mgI3OWN35GIJq7vXtsOa
OyDulSVo1eSGxziwY+pB2cOg4QXahCyUNLeO8/YZL+FbxrYsWMKA+yjNdQwJlJOnwEQ+CxfswjUO
xWv9hJ1C5uApnYVbCBpRazpepVZdG4igeyvxtgKtme3vn8WDDt0rLiynhgbuGBWvNOJ9DE0v/u+w
eSXugUT24Ot2eGUDMSahaEZHx4iw0rgpGSpWvKulzpzpoCiAYg52YYRhSpmSJyFR6pXRaHxvvRZk
IN8ZP/XNeIvjkI5fhLskZO+FShmFaN+eYjEi5Bt4tRMUHVZnaFjbfv4hQnazaOls4PGeFGRw9V6V
BrZLQ/6fHwazOrRqoZPzHSTboc9oUapsKJOKlAXr0/rMa6vbW0JrtjZyLoqw6BOWaSFwUvn9gz7d
EkPw1zQXKGIiMC6WTRWyfQjMR0SWlRsUbMzRPWJBpPCs4j1FyUGJdpw+RC26CvHJp2JBdKuJaEDC
+lwde1X+kGOxtrOIw5xunj2+7xbyjoaWqXXykjOXJ3D+tnB3k+31qRTewWs8mS2s32Iee4IJVvOq
iPiPeRCtKpPnKxAb3MPlnIazUbfxesJqQWWGxplXPKj1I0FTKBX4eWgO8LbD+kOIoquVFJdqqO9h
TUGaI/SVtNvXXi8ooY6PYyEo60YVXSrrK2k0TvHou4UgHxUOnlbn3WeSejE8DkeGrNmxPnJiqRRX
TryzR3Nn2TfmQ9FO2ir2UQN5w3TrJ/mOx8EGJlc96kTFB3lggW10rUNw7Lspa8LW8gIcfYHrKdW+
zoZ60+KyYp5Jkk1lsHU1BrcXx+AIaZT9Q4VT3CvbdSf64SKEBwozwziYiTXsuoxNptVRDCxTykHC
pK4tS34fKRov5zAIO0ScQYyWh3/0cWq1X2qP8FHweOtgJUFzZLvQii2ZAOoxKgNOw5K5+K//i/j5
jlwDAujfQBcT8ZKh6RYYY4kP/QJ0gcglZ51gVm6vwofILTAFHesF9NRNnTZ2Cii4UqNtAS8eRMV4
+/vH/8l3mT/dkhTR1OkQqV/4LsagDY2WG5Urxv0vb1AdsfYpHURUMYRZoORVOtUuEa/03z9XAjv0
x9cmH9WwTI3mlirPF/YPjo1Y68UgD8T6JH7q2RVOsUonlLGHnIkXfhJR06fVARveQbfQc9JO5mSb
KxvV6rc/XMr8HfNk9PNs8/E//6WpJk9Akg1ZUVUidQzryxOQYk0ki4VLgWLaOVEpgIUQPoPcRBV5
F9z5Bf3JGQjD8B3onnU3zYNQa7ET7vzxh+HwJZz197XIElpUxVQ12fp6LVroSbKQh/TKyfBkemCB
n7ECyVi8BnjRPMFUf3gSyncDUMbiYWAxEXWyZ//9JGI6dlNRCJWrZ5T7jD69GYqGTpKdVjs1iDe5
/YbUvBQFQP+UWGqcqOXA1h45AC6TZKsk3hyXGtkiVlo7ltnrqxp/yYvhNEMQ9qsKfBvSB0Km7Cbl
8RYtLfAScgQHIsRhy9Bszn9/qN89UyiXBhZZc6ZefRnXgJoLViWfXA8w60sdPIytl/0PL8/vQfp1
5Cgy744mwt8yDPnft27A6Tw2lly5XaVdYdOcu9TY9QbF74Y3pqAEa/TZGYzlnOfBT3pzM0TaAf/H
gH09OesBI4rQ51O/91Rzz7NfF6b6aTUzs6R4ScrqMI0ANAodcmTtncQ2+JVXJMT9/WbJf9CzeAMU
Wddk0TIlS1LnIfKPl9HS1AFunMJxwGJr6hs5tALg8e3MIEx5plMVpm5qKJsB2pM4l5XNVVYlD77U
I3CMIYzow6dvyZ9mXN3qmbmgQOq3p94/ealZ/fCOfDt3KCqNOxYvQ9Z///4/LlepLT03Qi6XkbVo
SS5Dj1MQCwH1Qkq7W0xLffb0E++2i0DLYqDgNrP9TEAk/nQt3709ChO3qKKoRxj6ZQj4CEskwRwr
N9bonhhlPDozbWQk2hHjcbn2yUozmo4Wu08bow/Sj78/u29fX8XSZFWE86YzEL88O/wm/2cMDgiK
nEqSKTKTXVhP481so8iWgVXX85uHLysGCDI/nE4GAUhdacbJDNjksLEPn94MRJkQ+y+aSPpsjJiC
q38okgJ2T8Ip22qw94/XLvDe4ETssFFSMI3I8oSy1MwYqr9/Men7O2vqBquxrJp/zEtoUBlAYkVE
7k5rKbHr0AlVVGurAdRME6ElniRrk1A4jyC//P3Tv1sXGWEz8UwEuKd8WRPUwVNbNWVNGGdOj0Bp
osfgxksbrSXfuEWkZo1V/x804vvw3/5n/s1m4LtZSxUhJpHxC+jG+IKTi4m97cakr9xp4FkiuHnR
zfzl79/sp8/48s1CrZHxiTJgEfkdJr1aq2b6w+T77ZjkZZAUi/eCJvfXMWlFsFrkhpeilFZKTwtg
ZBaxBgaYlmfn4TcmSA2XWtke8MucMTXRjEc/nCT7xCt3hF0eOhF/qEk8Wz+CZlUNKgbBGLyEhb9q
ahTAncJIboXxFhSszeMMjPKN+yL03mbgmOmh0vj7jZPmV/nfs70iipqpmMw9FpL9L2uKqhWtIgAL
cn3E6XbDMm6rSbqUEUEtopTXjCjEG+5uWg7gbnyhpGtSsPUtrMz5+6UQFP/nlZBUz2ZVkyXj66RT
6oZojoVSumUGhJ5meyBTvzYaiT7ueB6qxtspACsCZff3z/1zd4Jq0kRYZ+imrJi/79A/Jl7Ll6CK
xknpEtjtGDLvZM3NXuRFhx+NSbciXu3vnziP+C/3nO9nagbGeU1Rv+6OrToMp5Fkape1AH4Eymy2
sk9FFT38f3yOKosSD5jZXJ2/+T++mc4ZTrEqI3dNajeEuK8FMiHC0vthr2kq332ff3zOl82WoJDZ
MoN0XZAUjWCpDppvTvm6LQzIAqRcpa94n4T5JidDlnm7eFajjVFGV74+tYau7VaCNWuulHSpoMeS
FKIeInZCkHtTrjgbTX4P8kGPgq1UAdy0PjUj1Rqw3xditoYfSm6kJqLohe7TWiaiCs+/kP3ryLLH
MT9SNlpJXPXUrfI0SPe9SodO6gxSkn0VATwhveTrvOMzFzY9B0o8kz3ySHr5RfvemSLyApD8HIjx
iwEUee0Nh+MprTZ/aNCrmc+SgVIC7GOBuakns3uDDEm64mPcmn7w3Ke6iHAVuo42qGe/CH6JMPGc
2KODbWgmNcxJMlaVpj2JKzmaThyay7VHhTUHJGx3OnabKEY8YA7BQzhNVz+8+/tIkb5ZmNhQGhqT
gYgyTPu6W0qSSSBup83dKAUIIAf9pUuys9LLF7Oy3qhGdLY4xmfsPI/wf0+1FahAmnqs/vs81LZj
pl4wrz+RzbyUguI2CcmLpJOEKitNRSS4vJ7GgMJOqTuh6D9UnU6kS+C1ZMpI68ETP6oaf7URn7G1
0aVSg4e8o3UqAARVrLek7y9aYx2npr3IMSXXzlupUUZDJLWOVRmQfhssGpW/EBEcpAytE/R4OaNz
Kqt7vCRnuekuWOb86iMas42iSB+jTyysYBzhwcD0ruTXNpPWxUDrMeS2ex5drJDkMboBZTUhrsCz
sJivU1b72KmN9hLo0sfvv9fp+zqvz6hvnbqDUCEj52sSizAsz9VoC7aV+FpHnesNzGmS+qTI2Qaf
xTYJs8MUyCdfU+/8GDZEUN1IKTngdoG5EwS3oI+fq6CY9k0Ak8fzhfsmqw9qa3xYmk4136wec+yI
p7iz8G5lJ6xx+T1nUMaUh+HqhxHyzUJB0pAkUXzSUGUaXyYTL4VaKsMadyswZDkI8m0DuXShW9Qh
00pbhan1ESJgR5JRIWcReexxPdAE9ZTe/eFa5uX8ywSqyIYKbsKC5WF9PaJQZem6vkhzFxwI8vRt
LAjhbFRLlyZ6uVaXui3Ce3EhFP3rYDTvUi5e6gplTRAQRJt3Bd1EU/AJ7Bx+WMSkP08dCic0Uddl
yYSK+XVur/yxE4JWz1wfywD1rsJEKkvjBXG5v/OG6tlLJ+iEhpy4tQFnKxAI6WhF74dFTfnmOuDb
sp6ZpsZ/X8+KzRibvTe24GXNG0SAdI3/LxWWv7khmDrsIRrGXZYgTlTyTTXTNBpzbJZqZyErTiIc
jfq7lu4S7ASU5YcTvL/pkHvEinUYS2Q1XsgWylmvapxJF05Kl/BdwkaGOAdbi3SUldfqNpaN5IfF
87uZivORApJBo7Yhy1/2YXXcFEmMpwpCa3tsZIvWe/UKg8rukupa9tk1aUekP8oELCZ//fvI+3MH
rc6rqWSAhDYsTfuyz4y7AneTFGFHMWk34VdyhnG8Uq1bhXq57+X0fhIQD/39Q78ZU+zawV0bBhsj
RdS/fOOizvPW78h1zGMkn2gJyTF8nfQW6Ed0p3nopDM8csMr6d9nVNQff//431vAf79tqqjwtWVJ
lXRd+7ox88OkyNSkTNxJa1R6i4S1mLqM9G4m9qt3UaKfO8wBtLfJlsoE0BYEBrAdV+1BNB+rVrm2
82+bYXw31nj5i8GkYpK/juO90h7A+G2jHIu+Uf30tP6cJrhwDh1s2jWNy5+ntH/sf0qNurXekuUy
m+4DBTfwZH5EmPBBUP5wOvhuYCgU/XRuEzsh7ctHBUiFPbOxYjeO4RoYODx8Y51q7cFA541ljBNl
Yz3+/cH8uWHm60FMV4Ccz5PN122XWgDWFMwYJRD/vFW8Enx3BcngiIV0+33LYy9dqrLxw3j8c/uq
ihzJFXHerPPBX14CraaI0XhG7Aptux2TzlXV+C7Uxf3fv5703T3VRMpdiglZUP5axmXbNYQh/zYJ
jdpZ7zjD53PC1SixVObPpaDsY1VeRaK2MmELqDWzbKXgtGrHTYgoEEiVBgduMh4F76eR9c0kxD2Q
RPbvpizqnAj/PbQGQR6yKML2W+EDmsLgomgDc4C3b8Jm13bPkhch8olgREk/DTVtXmm/vo/z1Gdo
QMJYab58NgtIY0E5il1LAy6hYvSjAgJrQTRy5vW83zQw3QjEoIw1k0gyxWeVNlEVp/5dgAne7jtv
WgAfPPwG3poSRkCTl1qR8B4PaQyxhpXAD21eewpmklw5OOMQhRRttvLq7D5RMZEPM0HmN3SsKVQM
9LhJ8Ikls6Pt+ptlIJTmUuuBF/3+4wDxLNhJQJ8wkVNqBQfX9y9NrW2rDiTDlBM7kgQ+SSdKuYB9
DJIjfKOuh/JtAO5HdrkLiMtayFL5CuB5VczHgB8G3PyS/nFjTWsuzUimpX4dcFMEwzVQmejGXnjx
IvRygbbUx21aoUYrAaJ4WrvNM0gkmKY+cOcslaI+/f0ivn25iBygfWHJ8P+/TCSpWrJ58PPExdOJ
pIqvLcbS1TSaHw5t39QbGcGWzrmXSV2n1vfvEYzbTcmKMiO3VKHphDbRbEF2ME/XZbdlC3WFeYAe
nGfTKNo5aOV95XX73px+upA/dypzhV6iTWRS/OTu//tCpkjERgya1ZVquBctPzhDta791zgdn7TZ
ylnXyVtVasfZCJ+ab//vN5y7oLKgq6Yofq3I8RroXUxeDUUx72O+3xX6srTyfpis5T8PyRTBmBnp
M1C+l7++tUMdk+iTM2PoMS0GC86/nRQJ6izjHI9EXJGt5kZK44adbtl9wyiHPG93aEzkCop4jOGB
k4M7zXlXc/suVK3HFGaO7BE2MCAPrCUETj9Pw9/NNsRQqBJth2/KMqZemSD8yIWndrUV+mYrFMUr
t3KRyfJ+FH+c9b+9T7IC6w7shflH5ybhJhk61S93HO4EqQWJHBevLWVTkJAmypokfGuTNxXwS09W
a9+zI9XLbZghgPn7wDDmN+DrdMCDosmrSgrhJF/WOauVATz5ZexiMsalA+jfBPwAgbKEWhmi/cIk
lTf1KWA3wZbgbJn1WjSfDVO9pmhr8s/Bx7oSpp1bs12KWCBBTZN5NPFDZ0ko2wftoFneYWzkqzlQ
zCgYDKJSvKpN/GApzSUt8ldrEPcFoHq7RjmpVs+VqS1LX0Bdy36JUjUlSOs6SeW9Aq2psMIZPPwZ
5jTbAzNVlrms7/EY33cKCJjCqHZBq4C3EFd0+B3PMACe6o/Z/5J2Zr1xI9m2/isH9c4+nMkATvdD
zoMypZRSQ/mFkG2ZMxkkg+OvPx/ddW9XqQTrAhcwBFuylMpMMiL23mt9K6bM5bLXUZwOOlhL84aU
I8wKTgxr58vPv3tuvv75KsuKjkpUfk30z3ZV+8P33qPDyvqHt+/90b4m2piWQs7OVtWHAtiSn3aH
niHnar4h6r5HHxSNO8doyT1Nvrq80okwrkldvCZh/a2Nmv2k21ct5pSpehbsqq4eYHHcTQTCciwV
y7SOviVfDQFyZE5Mh/R4h8NrV8IiS2fOlJe5KKM193vHxeVLpyFaFd3jvBZbHl/SIeCDl5K4dTqc
BGV4rxrmWZ72yTbw0QHD0G3KSAzeYi7j/roqEkE8JDEAkZ2mjIUxFPfhEBz0ZG2E1WNJZqAu0eoE
2UWU4yc1jvnBFmSwGM6HZoa11vvzvmlwV9vYt3dTYHwH1/YC7P/JM6J1JYoHgrBbw9pZu/HNnY1l
DsKd6IWk5ZsysF79Tj0UFUA9XzL1k3OnatsMCChIWN7Q78FSJdRDVGf7X9+rH62u9LQMl/M+57G/
ld0dtNWhDsty1yco2rxiX7X0d/L+oU6L/STTg957GyvCoYVKcyz45dCRLHq9fcgU6ggvwjoT3Wbe
9C0Z7Jfc179PsOAS/9HIx9e00T+pqT58ew2DsSSzGGq697uvrYkkrv2m3GGnO1duT/ht8xQqedT1
+BJy2CqyYT0mhBP7zqe5Qh8crHnsufNsGo5grf7rtcWS16vGrri2CE9ZmlzNxmDfcNdsyY12tOQB
Z/0hmvTvMtNJ2i43ENu2RR+cHbN9wJq/SJWPjBn4tKUXp1+/kx8Vu/xylDMWZzAqt3erbh4QWRaX
vJOTKl/AjW3GyXlJHJbLMPIW1Kc3ekFvKXScsxuKAynST5/8Bh/UVbwzurB8lwLLf38MlJ4dq7yg
u1SN3cP8/vSu2IUNEHP1YovuQdfTpzJ3b4bUP8f4ydB5lIn1kjTTd+WFF62wXwog+5qNa9YzPrk7
P9iODQtVjbBs9qS/Tec7+JbFRB8aJXRLXV2+OU51zRouoDisLn5L1uCvX46PLhaLmC3TMUwkJe8X
Iq6MoDSbqdjRHdjUIWp4eCaLOUtXutFDEo18cvjkdp7f43c7L/N63bEIA7dtU8wr1J8Kdzn1Q60H
NK9wLD9P6BgHvOGeOqF++azx7X30bv/5sd5db0JL0sS250aZgI/VkMQqEwNSFxWOEb9WA6GJsY+s
0ba2kV6dJ1LsMeH4R38U3LTuCsv6dSb65ra3CZnn1XLc66X9DKg+Z5JPOgm4pWzaSqONwfDo+0aT
VyyxEQh9S9GshSJx9I6yra8/ycdINHPGj7D55JtdGDsCcXeJ04FdSaZ9Exn7qvDWRdndjvH30PTW
oilQ0nkHHw82LRdzKHeqHLd6JY6y7s4iB/qijdt6as5aX11TAD6EjlI2U4F1p7wb91aLS61qfySJ
unYNv2VYnIcCgkkeTA9OxqTEnDMIS0zay9gDYZMN00J+JQk1pTwrbQHzJdBfiLL5PW3cXQ2yTBut
cQlIWwyrTickx4JIs6nwo/0kXAqeysZGJYkbzz64aIK8JKw2+YBSWs9fJdIsOosNOVjqOIVjBgu1
YB9xK5J8Sq5A8AJbm/xpoEhhfOAOxgnKqGWbhD3CTdXDpgMU1Y8JARFtet/mHBItYQMGyfSMHzFT
95ElwkpwztHgRaRjo/P16WAvCGF4CSp01omwtgWxQL4mL2D08Ohw1U9+cQF1vrIk5zFPH/ZNwVbo
QI1L8Qt3ZAeJ9E1gD/Li5uoH/tHx67cuLi9hXVy0RqGlCNA82Vjay2+NbzybGb7FIi2fkmEPy3Dh
ueBuGRw8e8CRAonJG0ixiHaRw89Kg5NOqFULOMCKnI3S9vMlMbjVRYze0XdHTKT8kvM6MCeso28l
FhvuYRDd9HH7QpDwQLbiuP31+vDh/WN4nsHiYCFbeVewulVTqdFlQTIb4jZdVuSovxsliReohOzR
XbeTOPIUP1kHPzqk0P+gekVMgVbp3cM60QhDJRxxkTH+MXRxLtKcfn7xyUr04XbkcMK0mNgyRhTv
HsdGHAS8XhS7fhS7tm/xREGCz3Hr0k0pkdMB3YwuojZPMbE4lfH5SeGjFZ9N1XN5jenCvi8chcyr
XPYOEwU8HFmF4rRF/95r7g2fPiMUoOjzF0E43bP4r6MYxStIxBu9BpDs03xsCeRRimxik0gt3z0G
uckEywGWHBBE00POXOQGYexJE+zCrPhehuq+jcIDXPGjGDtgCqRNdU6NQ6Ggm0/Y9CbEQEw0/Wos
3avVgoFLWS7bcZ4RZtrSrKGVRuPsdNIJty6mXTERuBN5S0N45zzSEfJ/N5sUYU6HAZ9cr4VnxfeV
vNR+iYbdxjSgq+l1fjdLyGD4v4Z05SfuE6VUmrtAG0bwWcmlhrcEuZeTyJdA6xEuzBO7iHXDgqO3
MsKYRk2XnHwOqWQVJOAU6EI1uadWZtKFdBnAOBoghLMg3hL5QQoBAnWVyTeMVIBJddjcQweWH2FE
H9pEGij7KgfSu0c0/54k6Lti6YSyCYeC2aPXuYdGx0SZ1UTgDnhsu+RpSiX0jXwWieP5jAMeYMYK
/voe/Gi/dC1KdIHejUt1vkf/tF/GeuPkRdoV0A+ZMZmPuZsdx17fpgZxNf9fD/W+ROsk1P4S5OMu
8iApFvCFC3rsYBKXvdI+eVofnpJd6ip0KcjRKOf++rz0ypRlZdc8r3TXRKTphcU6GsrNfG5PjPF3
IyReDCc7uOFPnuZHpx66NLSkOGpRh707Irs1soIiY3kZGPtCQM9zLC9Knb1IHA3J+8u/f/3CfvyI
Dp38Odj0b90G4NSoW+AY7uqkxgBWX6HKvBrB+Fxm9ZtiD4HqtP71Q/5cOt6fs2Z9LL1O1Mree/HP
1Eio/iQo7JIhi5Y2IYcdGkfMloKgUb1eTMp9aGAzkQXXZw++f61SKI71yBmh7udRH+YIqS4aG1WD
2RWfaa44kcbTVoxIGxythDpB8oiXO8cU0RuNrgBT3LR3pecup3rahoFUS8/nfutxpZE1QG/72MHR
XXGvHOMYvhTD22ZpBA91hjFOwYTLhbUrc/NxENVdoRUE3dOJRdC8ilQETVgQLm+Sn0Bvtsd1PLvP
qwZoEgJAQsLKJdVnsYTj/3viQ51wgOP9+lX98KrlmrUYBTGaRoP616u2HwKy0iKR7/pKvmXjk4A2
kgbTHnzd2bTXql0l+B2nzxqZH11A8IBoZNLQtf9WGTSdNkbSdPMdhOq3ZOLtE1PzOmbqNZ81GEMt
L3B/rr9+sh/t/kyeULzr84efp+s/rTy6qFMEyZAPU7aQElzNUqDTmrf+unQOiW/cZmV1nc8nv37c
j1a8Pz3u+/o5meysKx09x9g8bP2Mayzxm3NvGs912Z1//Vjigw41KcQuIjHKUlaFd61y1fsEehDK
tLOK5H4Yun4VI1sP6caadaaIcZE/HMLcmD5N21GP8LL7MDPoGxq80UHQeAun2Vnh96yEfuS6w20S
WhdYlUMeADi1MkR+mvE9dPFiNTawvMD5PUEjuTZNZHkDsXsNjMEoAZzjTI+qBWkypQ+sjbB7IU9t
omLPmRZbNG6TBrc2yW3PP80lrp/oxD5huxPntMSNVGnUGwb46wWVFw3jkrO+VlyJ2WiwhNB3DkiH
7xwy7lRDmh7BkEip1oXT/95Ndk8IHGWPoZwtcq9z4IaQnHvgl2SasAUrGBPpMjRhCKfWcLGz6DCf
m6vaevY5EQ8N1waRCuswGp7tcCIGS12Tsj0T9yDXXqodh9RZ9+BnYy36oU31uHYidSBjVp2dOiIt
CvMrCb2fbDEf3TRiDqBm8MDd+l7UmWWyQXcp6atLqqvSeu7AUSjdfnakc2Tg+6yIKPtkpTc/ungF
mgzcEB6j4vfXE/VlSG4hC4SbeWcT4D2y28BcGc2ygoQbz+lQxjyCa2Kxc4OESMM8OA9xkuzCJH+o
W8aa0mTsm5PaYSY/ikC+oLcn3KqbZrREeoTFCy+hBagONmuddViADQcaxK/viw+cAjYeC3QeJssN
vcp390WojRmaygzmUZBv0E/hcNfpeA+1cbZznhX5W3IRY+rTRvjrqRYRticEwuyxpEMeYkTUhNp2
LauwKh5I1UO/hdVpS2oBTlz47UR6ZE+dtQlcC3i8hHipNAIoMn2OhtbJfY27aPfrJ/Wzv/RuT+S0
7xjzYcqn/TNfMX9a0YQ7+rkyrWw3mMm6oqkOSs2/qtLtlrU5bAwRyFWZgw7PTeMawVeghi+w94Zk
g6gi3cYpZQDUSj/yP1mHPhJiINpmdDSfEry/NWbDwZlk0LHYSj+6aePsVcuqS1RijHZsjMiKjJMa
jnfjDFfgj7fRoE4Oo69FF1B5qsZ76jd5VLyplDcKSj0yt/xtJK3A6/kRbeEfCa1B7WNrPz55TfUP
VlC0EUgFELgx2Hk/1dSTIHRpG+Xos2uClFL8fu3IshHoB5Kf0Yjw6g5TGe/76CB60ANlkk4nocNu
6KPv+liZtwzQmG5nEIOsYM7nbCtUb8b4Gk7cLmP2lXzIYt0X6hY6KtwTkhWFpMdRuNwtTtxpqwSu
Krmd3Gwj1HHHj+9ZrABUFqW3y1Jhk7ZbUEv51qE0ScixIvrC8+QLbkp0AKAGpC+jQdF1M9c0eMOn
eP/cVFaE1lBoa72SKE8169534ucCGdLCam1j0UvOSr7m36Tim9ezBLtJ+z109FXgcJopuh1CtlXl
foFY+hYG4WEIYT+FibMKrfIy7yed90gM5pf5UKgy67mp66vRtt9NZn3MzZ+72DSY/vODLV1dI878
fd/thVQMyKMj1PpuFcb9j1OgW2fBbhDaSbqlW4glva6ITBHehThkykeIgCyxHcwvqXZTNnNHR/1L
UY7fPrkWProUEKRZOqIVitr3U7WRYULWKCvfDUmZgYW0FuB97/OwGbbUc7w+sbh0tkaI57x+4bNJ
c+MTZckHhxYMgj46c2fe0d83eIm7rqp8PqCJkrevz+ST64EY7kTFa4OcdCfGaj3hI13EsJY/u4s/
WP1plTDToY3LCfF9971gxt72eVzs0pYQSVkkO7uEYeYBul9ZFfaqEjPSje88ONwDmzyIgIc2u0CW
5D5Hyt+aRXIO2srcW+McAdgJIITkcunOvmuH4AQtc0Vg0jX2CQ7lbLHlVMOZsK7/vYv99198Hc2/
/od/fyslwathpN7981/XMufP/8zf83//z1+/418nktvKpvyhfvm/tm/l+TV/a97/p7/8ZB79j99u
9ape//KPdYGuZry0b/V4/9a0mfr5W+BPmf/n/+sX/+vt50+5jvLtn7+9fuctgEaM7fmb+u2PL83W
ShZgnT3hv//8CH98eX4K//zt+a1R//UU12FcxDS1/v1D//Sdb6+N+udvmuf9g8nyPOTApTrb07hO
er6VL/nmPyjjbUPYwubUicbnt/8qylpF//zN1v+BI4jxHEdtlwHFLH1tynb+kuX9wxC+q+s0CXWa
5q747f/8jnf/3uD+/fZ97Nqhvf+3xhPtDlwDDn0n5BHW+0lMONp9hl402oMiTja+Wb6hAW6WZh/f
Np6qj71lZetMAiqs2vZVwdPcj9pN2hvtuduMke0ipSeYuQjhzhB7VhAisHLsXCMeI9xI13uNk+C2
HfRiXboDRLUwZD5byWCbMVWg40JCqXuUI1XpqB9MrvZlHQpt2Zp1Sn7y9Ny/uthX1tPMVG2nnd/K
fuXNKCO9M9kI02rDkZZ+MDTPqtrX/lDubcZ/LGwa0TdF/+qFWAFsv2c2Dy/GCPBWEyh+008Qg7wU
bFZU3ebdRHYzzNHMIMA2ZWifmcZeRE20LYLipJVGBSsWoqdhPrT09FdWip1Bt7tTBuLzbnBLDW7u
jAtu2DgalUC2HFOiR5UU6wF7xpLRVo5ficTgMtT0NfZsoA3m8JC2cOsdUnK6IQKSVMUUra/1mNn0
udR4mwgdvIfphSssXGM79CiV4E72A6wQYrRXLsDhhUGIG+GA9PrCiu5c1cYbWsGEzURw0kxcR9E0
Dler8+9zH2RhmZX7wVH5ynQIjDeoFXa5NK9Sdf2NHgH5gssyqubJRV5PLBmgGPD4VBwuwfRFTTBi
/DyBk4rFuK50lnApbl2CebpWPOoesoYiWHQSnF1q1RuVAuPRlM+qJR4tDn8LxXwvLBqieZjcO0UY
LlUuaCka9lnF4Dp1VzUb9mDoo4NB/sicdxUZu1QBcwoh4zEpORDfmh19vTuZnf4Sl016g9cUICyu
1k1kgVapCA+LTY2gP5rlC5HOCTTdJFfYddpVYLhqC+kYEzSBe3ljdmvi9IDLOLBD9AooOaeu6gVa
Xq2Ko/K8mgsuBPiIB3MljalfViS6lqNJLzHHuO8P31QeXnUzlxvDroF6h+nJpJTj4GPdS8O8SQPn
YmYMELGXLKv+ix1m3pp98KWSUX1bg98Y4gkMoUXcWNpSSMZI6tu8btZaQ/4MiV3s/ml00zjdIs/i
aNNjY0jxLPNKVoemg75p9wSEkFYFs9QFn25R4LRhsM7blvHDjDIPIHy0EYxKx+M2I81G1zwqjDq4
CWrcv6ZTrehF3UZWfwKSuzUaNirGYUA78pJkXs+HXBk9IFDSl2SQAuNrQB1K76woAk5e3G06pfrH
6Gqb8j6u7/3c1MCM4PzR5fQ9YdS6KErzOzaYcxAwTi042BuUvNsWnMXS6xgljFNNIKqvIiiyd2So
qh35zxqUiMZao0TdRcyy4vQFl1EF3mDR9nLVeWa8tgxoTHVSAZmMoHg9F8bwNmqdt43gs1fusG+N
2tx4BvMjh7jTCZLFKhq6O5q/xL+UDjHfvqkYdnJ67NudkYmK2je8sFRvhB5cmu42YDYK/4mcUSc7
kzXpsAC4FiEn6OY9Gwx2NznQGEqLgDaH6jaK9Z3evAqm2kS/vg5DS0ohxIsx1F/1aX6DQthTqAY2
XtBuvS5iKUsaTPs+mH5nFrmYOp3o3La3WT3tiQE2b7Ke2Z9uBfdDJYLHKM8OVfaQR1W5VnHxOraR
veKgEx6awuXJlNGblDqp9b11G/dgbzLLuwUt3B2GqH/yhJUfIvspcGEfwnHAHQoXK41A+GI+pJlN
PUQJsvQFiFsxQ0CyCJVkL9VN7jtvbvIj1twncu4ZH44CdF1qvvUtuNpcx/7jjiCSHP3qgTRm9PAt
JBfvbDkkr5cZCMQuLxG5ucZKeF/9wmUSOs5WLosFazYCJWQf+pKVCYXJdgBUsGgzO7y4W9xX9Ulp
Y76UseTdxdm9DZxx5aoamqUGPMiu9JvUoxWYWsdBts6Rym1ZR/ZjLnV8/pEEmJPsxymLD8HPCJvM
XFuakofQ0BZ5bKCXguGDWLk94YR4rPRd44Mn63oyESTIuKQgSY5dMqCQv+QzjdAmY7ySObnyDgAG
w1lzGF0RJ2CC1xzWYd+BaUwH+G8pGGrXwBY6FvQ4MddkgmSsCd2VK7xul/8QmQLRhuPCo9zDPQfW
fzdMtI78lDmIThg5Y2hzYHlREueTDTW+VlCwY53BhR7WWwsnIFB9MFNxFh4rJ9DvshbiOlJ/OONP
7AVY5FI93YKEMc5dZO27mm2tz6s7K238u9KwoWzRDbK94mUwKSzcSKvYI+N9qwq5ympV3sSuPEF4
sFzt1lYU8hHtLM9u2SE7/Yj39CFuyBcuO9AxxL/wIevzPTB8UDPNzkkIx8DcNXnVI6afK9ydcRGm
z1FJLOng98/MHvODMUBKksi7S68aEAlD3iXEa9VbxDPEciIPcs+6ynhGawBPV7d+H3WX1D9KoJ9W
NfPA+xGu6QSXiPK62tST2IyduEyWNl44UuOpgm/TjpB04qHyN9xqX2Td37dq1Ii14foXFXW/5MLk
zNHv4sCExjxah8hcmBzS1ly/t07vrMqSUXdbCFC3vQTsJN+YY7UbxARvVTu6S5cYvpURY57r7HoT
O71B6IB/aFJYiF0T/Z7jUahbiJmdbd+HHEBw5DB+IwJ1HQXkK7elv9RznZgfddPUeQ6vr8BfrFET
6mT7Gm538rqX2Ix3ZKb5q7zCZ56HO2fI81ty9hgSmuGXyvOaTWwgvNU7gF7lBFyqBGM35uYXgkG3
ZNGwwVNGi2Z4prcn12aVX43Ue3ZaQuNh27sH+n/BzpKzNkwV5s4VMNunkDe0NIxuM8Svjjb1L7Ue
fisjEpRrP93iSz9CrWi4gXjFdI0uAAaHxw6+rhf77g0aYXMjwh6Vv0c2Skj8aJ5x7nLd7DVRgGMz
hV6goofpVCVxHlp3n4/qKWMsDmOIgIwSFjmJQfuRqO+bcCDrdfK6x0owppwSVq6m19ITgh1+ijfJ
UznYECYJIpBf9aACKkyuJnWrAoU2JIeJUPCcAW9s0A9MpfMqO8IhjHq6xMimYgdp/RS+jCRQLP3q
i1tr1zRR9sqKgmBh01+Ar6I1u9EjBsQmdjrKpksWOwQxW4lzCXzjB4MlfKWQqTg++Pua49OyJqxp
L5uIlBKQXmXwnM4XKuEhG4/3ec9pJbvxjYEjEmtd3Af1Jm+qcK2aXq79EBx7nBJgVcHGX9T1KQy8
bDN5XzF94ROg2N32gKJSoIsaIvzOlD1R1fpXspG/2DRvkafEtxm76NHIcfLmE/xH7ZYMCHQK0ALW
2ljcBxXxVx5J6U6b3CfTmbDMC1Gx+Vq5MUfKzAZWLrAIGBOkZkkNSbAAKGv7Mha1ucIfuBwr3drU
jX5fDl1xVpx9vIgjuvDZx3oocI45L+6JXW2nuWpo7x29NxjE1Rd0ozc06E5BOgGR7oZ2l2l4SfsA
aqutAZ4SMLNWNOm1HStSu56aqf4dVf0zR17Odg2qTasrjWWBcr8tQGv3hiaWdhntpW0hj1HKJ68i
aU9G1s2xCZrP3c3r7XkYl/ieUOBptrv2cfAMplYFEWWQp6A0qnw8dhpNehvfcjqQ6kb8Q78KErM9
ZNoP1piEM3mbf3E6vM8wZa32qdbBriUeh1TbPHehby1tnvMCDJm5YMq4HzuLol94mKadOlj4rKve
nNkutcnfNCOeDqV50J4Dgns4J1VfKglLrcCogXYTYqOlkQno5pVNvEH/ZMfedvKK0+jR2Shh1rwE
MsHdzGkUd/EtKQ5vrUUPMbHnkWru3EEQIooHO3Qdo8nPQ39hBa6xD+cvcf2Vgd3s3Z6EQ6s76j7X
aMoNsIoy82uU3Wi5w0OB/dlEffU8OuObWaX3TcIIhBMr+NfBvGlOtuZsoQKdQG7xOzXNzK0GINqQ
AkDA89cwRajLSeQL8p49Chf2vbs6iQ9NK1+ponAFjU+9Vm90jWxA0zySNP5FIVLfhoVRobQW9zlz
fWLa8ZMQC6zDxZ5CMuime1eKe2eA3uojBBD1unZqcJcAJuvwNdBaxhPGEl34JqS88ez+ZKYZyguj
XQlIoGXmH/TM28Pzihdm524xLK9ctE9uEH0VxuOA3mGieusG+bskzctwBaRUCILNWgywQkfxjdPn
717HGmIHs08V4uVJ2CkCmoz0xH7n6xm1QXE3KZY/Qqyn0DwWEZQzrVtLoIvIAO9sgU5BZd69k0x4
Zyag/kaREJKHtYBm/xzA1ITdYf5RSZZfcMysOtc6GDk4lzww84WpDbeOG93Ivr5LJvOlqLF/E2Pq
dOpQBKzQWkCkRYmrPjyXDvwwY4DXxbqAu0hxObrVZgjNS6kbT1YF9MoGfx6mzte0WwVleZo0Xwfu
nF5R+p8SWd+OyKTNIIMM8HsryzXBXTchGESv0UgusNcAm+Kblzoukg0uyGtU6Ls2YVU29igQXRZv
+3ao7S9VKa96Y57CKji36drUNA6F5CQO6RdH0OztKudrm4sbzr/mklBEf2HY7bcBEsfIESeF9yRh
Y6bVwFbAQcAlSpSjnctw1jPbdd5E34QzXMiDpyMASVQ3vTsYNWi+umtMZh+dw/znW1PExdIRpNvX
OxFRvINB1MzqISnDFKk50KkBQLBJrI7U8sNQmgfF3Dqy8FoxVvKntgf9FTz37Ejza671/rUuQbmF
EfO4E/bmV0/fxgXkm6AjGKl0SGMbxR2DvacQmKdsCEgMEhIPiiVtkEeOFU90LzKOUVTP2LXuUrfb
hEkMG7CznYd71Jr1kRxVXD6KTnqbp3fpoMV7q+c8RcflpKWYOWIHD0M5NXvVsWhIYNz9RB3FuB34
kLbKdHcf0nFM3IbwBJsRjeV3W/b+9hBa6oT/+5ZMezreCX2HRuYnt9ce4tLcaFFc77TAvivQy6+o
AGnxZ2pYp2NwLMLhhnQ01l2Rr+uyeitdfoEAjjHSug2D1+y2qTywA123K6kiIrefIE42iktCtItJ
m85ZEixSLdiZLV42NPqvNcc6EnRIMcIUrhv+jRXKLZ0rjnGhdXbmTHKPLNpTjYiMs6pJMR+dODt+
9Tqw3/2+qTnGJT27havIDuDqOSPQQIhKicYUImZeWH6Vcefvc1t2+OsMwh4QK0eiuZNhBY1AK59d
NzkOnqS73uhfa60fr3p8W/mo4EWABihQztUO/RNb311nJTT+dSI5Ru3qdtpta/VPZkMLpmzoVulS
bNBn33pOxr5YTl+MtCIUwYrsDbZt7rZ2x3WJU0ivQBagReqL9BTrPgLl0DimgQmvV0brGqfiQSN9
ugtS3JQVOXh0+q+O0bRbtANfLGTXXSO/2R2gyqF2V7TonT1mjXViWrh9UfGVAbnJEC7IAmemYZZn
AIWKRMN0H4hkHZFMdczoeK4cPTqE01bvI3+BpQmWYgMNwk1DYjrlsTACsR1CoPaZ0UPgbeQSHmVO
Sh5kJMmygUDbX+dpf2P1nbEePNJJHEqOckBx3K04bgVQ29QXTGWQ7jnY9Fm96m3CIh1DljMH9IgY
QqC1CF5CG8XYHIPdp/qmEKSXTrVl7Iy6P5ewPqlHaU7GE6idyv2RY/dYth4BZ9LpXtx5VFb2D1mm
kYNa1+0iLhNWcUFV0meedRT15G6YFl1agIcr/ne6jkwKv9zxtoOFRRP8CNXd5OzYUz1YXSYNAWLr
bzmKL0TCZtt7KtunjoPdyWXIn5Exn3tr28ZprxraG7kxdvdD+720+mGFWA+YhmJO4FunqrX9vRHq
/UqQzVWaLeeCfLhRkkYlY+1zn9R33lBuDVqxi37ohnWlbVKj+gbpr+MOTr5Pg+stUwq6JSfRb17g
vOWeURC6FGiL1veSYyf1h1o0O12bTZtteKf08GLF2jnwYT4HAnWOPcKEo8rhLIhUCpsh4/8wuZOZ
/S0mqx7ZXoftKTxNRrBJzXq+ReHz19BfIOyUmLdSbV+Y12Aq1qgB+cEZlN4xO6Of8EAFqktGNHRL
1vSCtu2XQsMLlHv6QXUeqcSViyRM106kkligFkh1cKslRroFMrx06+SEEXiEUasn8vXox4buWooE
S/SsijWtZlnkdEaL0Dy0gKD7WnzXdPPRnWbhQwLbghTKaUtDFYh3vgs86g4tnvHJ9VAcQhVvZZjA
RzLyag3qlSiblsCYTiwnc18FN5lBVnddfcOQba4DLuW5ZLqIbDQP3vwhbKR5iJLM2bhGc2cNytjF
iUE4ScLZonS9Qx81f/ytDmuooz3jcRFo2oEbhYqQWmfl+PQ+f37Io4yARdt0D+ZYcQH+/KQS8bg0
LW71hjXz0IZxy/DUbPYJ3M1D2BpnGjIQH4maPiC6joi5JvXBjWV5sOcPVhhGMKG6sDyMBd7YhRUy
caILQ7GRGDt7jMct7eSK0NVuh29r3FpFIQ9WZ/Nh/luvONT44z5D/lhmbrRvkbEZVZysm5QsmV5Q
ivx89MgQ9UHawcotSpGt6MkTCTM/7s9f5uffaImXvO1/+Ryn0NWQEC/eOLyJXV6B751jlPt68pdm
RN+HNrR5KFzzjw9RQdnKZOXZMvLiMKDlPUR5Cd775189gI7popozXFGf5YdYsf8UpnMDupYvoM0B
Ax8nW+48eVBxVB0iiejbiFubMTIv4s8PLXfNujf11/98ynT8A6dcua3Mlpbaf74gR+uP7/r5uWTM
jdWoWNr/84W+ZIBhVRzmmNLt6QCSZmGn5eE/H0RthZhk50/GsYJXY2JVFNwFfiNgrZqttvVa7VA0
oVqpEPGvn1cPXhbkpzLkPNwRGYJ/lIybnIxXr9D3vh2jX+qmtQHSZ6V3ubWqVb3M2twHjLhH1sTx
oYV4Dm1pkQiQeZCmtC07wSUv2Pj7sUXjG9RnYq1AarOXLgZzIteCzN8bpP4IjieavK6ZIvHv3LfJ
1FDqF92emsC5aUcC5JWfrxmoB9rwYIaVApDULOhCwt20/WvPbbgyNLqKY5w/jknTb21UOh4X5TGx
rW+xycYyOHQgyFC+GkEmbzSZ0qD3ojVr9AF54bwJ4HB3TGSMZdDe2ZlojvqElLwc640scKv5VcB+
YyU7RWtoKb3wMFnCXbLMlcupa03aMPoAGFrfFfqILzzoYBLkj/rQmGssE6VbHpjzXqgTCXtwpLfP
gpZyCeQri6TFPGirJS0fSg5xZviV2je7k5oRb9wgEwxtlm2B5qou5PfKLG8b/QxteFcRKVbDBoYm
c3Fz5+mnwjetrbdccx9qiuqskscsGzOmw+gU8CAhX0hOaEke0woCr+Ms8tTfuzYOSs5kcDG74dqM
HqT0a2cW9Fus/jZo7XtRy30vkrMej0RAlE8046n355jYLigeR4j5Fnl1/8veeS03jm3Z9ovQAW9e
CYBWEimbEl8QkjIFbHjvvr7HZlVHdZwTHSfu+32oLBmKBmabteaY08e764pH10W+bO2SttaTVQe/
qwaJIH0cgdlIBZ9G3AJWoYZFhJ+VohbPyLp/mQodnJGibJ6o72TJIUhZ29+YFb/3fEIrpTDSDww6
g040y0INu9Kf2/6uGgTOYrHmbMyl+yU/nW9SbrjPbBvd6dp/OmN88RQW5xXJRZR2j8DRCKEf0thl
52YSamm91BHrn5XbAwa73GEi9tr0827UV3aJYvjdwZtuDPa5VMCZK/VDrSJJ6PoXPZ2jEN1hz3jm
HvRG7ITehoyNzPINvvGTKP5kJlpxp8GVHW1qKqrWT+KW2dIicCkiq9LQlpda977t2FpPHT6199ow
lX6GLOWsLPZELG7Duq8n7klJWioOO2ugTO8qxCQZmTtivy/sS0kVs7IIh1DpZeT4P4VF2w9Ek/MR
SuknyKGjUWR84t4ZjoZyfSAjWGYa0oRwButdsacgRt8LYr2jS2ne67Tg0hERd6RT8440Cr5Rc9/a
BqZunI+2EuW2TWRYRNXda4v7a5TGVqIkbrQyPsaqddnL8pkbSIF8XL6zlugBKNpYx12gnzASNaP2
xTYzCghgIYVmnOOyrrfT1JBrT114I1LrTqNYt8dLTj3mffpFZjG9kO5R2N2Pk1EIXbFcXIpqpC6o
TD560xykN8bxJC8DY44RoxvXtXY5PZ7rNyYBUF7zFA3G76kYQagjaq4VgQ11T76DyRfyV6iMCU/I
OpgE3O5d880W3KSRGLkdq7fW0c5gENPWykjkbE1llzdvbLI8H6WA68e5aZP41BL1FcV+l7GlLArr
hY66yUVK8dcj/TlYMWp1nCY0gM3I1hhZOgsRNB/qsDaBVWDbnwpOidueIIN+qQrpxqLIA8oIROT+
6sbmoJvTudfirehtXll3TT8Tw0GZLG0/2sTUJVazhdWXy1Sady5BJXEMudUrDQMnwh+sg+bQ03cL
GBUN0IHtO5T1+K4kRryNXCbzU+Zod21rXxuWYJ0lne68LCDO+Knx7C/XoXPDZVMawx+9Wh/r5uLo
FSEnlAHniGtR/iK1yFoom+hdXvBtsoYDgk/FjA+GqRznrqI4MZiPWNkGypJ+dmO8x/R2y1tbg8Gm
FudN6mWJqMSwWNAD7JZfk4pMwzRTnoosv6tHkmKillje/rBa6mFpUlx6YRI3pkbz0HJDoxv81Rri
UK9dgqgdL4gMZY+F+wN1qkdcWS9G3j9Clm/K0iah0jjfXnfpCWVUsyxht5dvcUx8Sjq12uioErAj
wGlQFVydNt7qLJBYEWXLdjDzVyfBk6/IY3K/yuWP1DJWrp4w88g9okWRzdKbMB2eOod7CQ6u8t22
vPfK6MnWssBYpnZXmJ8eddyNbVnfWCsDrdG1bZvXtEmRIkkFl/JgeONRJIyKs3dxZTZ8T6EoRnUM
e2d8dvlyVBbn2rvuj5t/qRWhYfTOXkq0D12aBmrpaJusouveqnsGV2TKLRXWWd2vU3uljMtm0U3Z
Rva7koFWKRtY+oJ4mencegQk1+a678coD7CBXsmyWe4SNT6qnvliIZOtK45ZwQdgbXkQeOoGaL2v
2JQTaEDlvUZKUdOG2SiUT1mTh3Rfj6lFPmdBu3OgZDzk9Ws6EhwpnlSr/1Zj1jjEw/ZTh+ppvGOi
3eX9eFaZDLSElo25HOqKMrG2Upd0a62AuaLb3pJtlS70xOpU37XqSom50u9dIcJFNd+bVZXdq+hU
RT2JpUs4OAskk0UvRbV8p6k/0mEkXhxHK12IM9I/opNS8QiB9Nt1qSBlpBO4eRN2fffVLOa1aMq3
MmdZMIjXxh4/TAeaaSznR9Ya5Zb9o8MEIGY8brLPpMdwge7EhnIpKsv2y+J8Ri6xwgkN/RmUyM2x
BXGX5xj+4zGt8HuYA10lfIFen3HOI3JMmWnKgH0bwUfcSpURCIczWg8zgRiT4EqwWtJSRE3wSB0g
TIJdanr6klr22TcoAiImCtpixtbum3sV6pPJUzWRE2BTNE70b/X4o1PsLVLLU9mz8jFdZkokJCcq
rxdLwfbASQ6w8Z/TmJkc6hd30T4pmhGxOo07xUPTYBTlt7y/owqqvOtJjJoLUmd0InBm034xVecw
JriXCJsu3GQspLzTaXNbNOkQ/aSY5wOMW2+dyXlgA6orJG7zLJbyVjJqql2DSQpZ0xurNX8hDdib
pd2GWDQth4SS8W257/S/damI62MF/EHR5NR8LqXd0dgwZK7lUcv6b8XkXXQK0ZCEf6/KFKDF5vIh
PxYhD/ia5SHr0A4Zf7dXjo0mXjOybrdxlcGouBc1S8VpoFNiAAFV60pHpqJBWkUvnrDf1YS+QBzN
9/jJvPXqeLI7Nwu1pjtF+FPwKvWfpSkZMvT1sUzXnSOweemK7FSxHaKqQCukJzPBMVJUTc6n0RGh
mzlW4MzwK1GXkksz78tCC006/MAx5ComlEFIGjGmXaVYmJyJ6dB0wKypRn/SEb8afT0jGKywFNXJ
idKzR5ZAaBQW5x3hDflsreez3AJWJoBiU2HKRpcSqLJssEt/WCiujoR/MGTYV9wU83CtGFc4uea2
VJKnponx/IyqaDOlW7uCiky6dx1ZbzjNxkpCUGh3xJdjcBfvNIOwJLonRy/u+yPdGx+X5N80g051
x66i6qwHLRqdneHOr1wKxDA1F92apgOyn0fFSV8nNS+pWzPVipKJrIn6MJ2nKkAe1gQs1jRWzXxy
hqhDiXYoWqj7YB/ErcK9gv1oxiLPIZV2sT3SpdOy2dfxYV0nQAg2hGpj0J6faJdqvTlRJ7Av3oIw
pLLEfU7dakfPmaxVLXuyauOrjjNStK2Dlz20bLIfB209zUlsHGiZ9Sp4ctzjaj8zYRXSpsWKXYKH
YNs3tYqNfJ2ilaKaVw8F68hE3bTe/NpTFpr08qmvprtm1G2fHv5b35GsZ1jvXv1t904XKBJSV3Xx
VIj1qTQo07X0LJcunp6i7NGt4tNKTcTB/JIFYnWyh3zaYu/6064rLSUx2QzLoNyVPh4sa/jRvcIO
8mjZman6airXPLP/qCawRqmXJ6NEOWOM4m7V4jX0Yh3fcNUIxQTKtOZvpsVlXXo1HQz0BGirCzcv
t4qd2NuhjvdT1z+M2ozD+YKYPun7bZRoIqQeTQRE1mCMZ6iMiQupgJhRybPG2oYEqWGR/cDEX3J8
iytvZ8+mu69KZ+fOb5RnqBHairN1+/Gr1GnLFHX0PM3Ou6bPb5QjXocSJxe0MO1OKWxQdsLTuuW3
1lKRzQeWNC1dmzi3hV8MUcMwgUGIOuwyd5g22hRbAXMol2neXVIbT7mkasvAycZtX1qHxqNWH7vp
55qzaxuK9ylH/hQN1y7xtvhS0Jevo4YF1XRPQ/x+mekcqE1sP9KbdYzyj12Orp9FdD2GYU6Die1n
jKC/W52zKwhDBCzQSAB0tL296mcrNlloUeq0jC3e+7tx0jPsE7WvacHnIcu1oIjTPXNfvKu018Ez
CxgFFntZXpRbQyFGLy8uqQXmWhrjo1fqzyPZWGkBJOLC+0WUsPvh3ZaoeVvc5xbJZT3/rUiWNh7+
+LtImkuqA9tcvSPYR4fWX+N9Juyw9+Bl4k6FRdAU6n4Agul9O4d2VbwKMUBMks5Xmy1AirrOMqYa
P4efBhA89IZYA++zv8wFpX9WpHY4Cu0pMdX+ME+kfnWL/T58uZWe4LVON4kS4wAbvbEWggPTni1X
WZOOy5Y2m15dq7lPdFvsXNfe9Gu5BFbzKqKu2XnF+mzrCgFM3L8s+HIYEr02g2FOum2bD3qISman
9z2dNewtjH7y6W89r3EEHxGfrZbKuhaJT9vVxWHUx3OnWHTn52EMcoxNsTudl2A1SWQrR+dJsYgh
w+MpVYwpTCivIKcsCStsB1/MJnJFLN30BccoWJi9pez1ehwe8eGngZiOKPRGerhxHRrq/JfXzP8X
av8HoTb5KC6S5v9bqH0v1bKfJYfzH43233/0Pxpt679U0CaV82ZieHkTYv+t0Xa8/4K0JNAAZ1Fp
04c/wd8SbcND2G1oGu6/ULwouyEg/pFouyiLNMfG+x1Vn2r8v0i0/02g7Um7OlV1MaPFNN/+V46h
VIe0LZJs3dd0E6UvBBSP2WE6wwiw0LGoZop9GTih3zQs5cd5io65bLS5rJmZAn97Uv9c9lRJnPQ/
sMX/ZpzAm3MMx4Vv42O6/0ZQ97mXkL5Fy17phqPusB02RgL2rH4643fG7rto3xYTI49i3GmFVFfY
RvefSLt/dYngTbgwuAZ8M+jRv5F2PV6ltIOTeU9RVexUkBY0eRSdl5qD4kQ4ruSbgoYgiVB/vtKq
rEOLTtxG+aVmvMU8ombhac8VO2odWY+v4hHi12p+zfurqdSR73W8ZyVx/5PJsY74D87sf3NoEuNV
dXw5TVfnSvtX44lhWFwxLk6/twyHpOzh1+jkSLAMY59HMT3j2bZ8txAnJ0nVgEQRpq1mQ6PtQ6h8
yl7JL1Bdo3871ms2qiTbt1jD9ZBpurnPLPznDWKRRk19mfWkPQrPZpUcfXCQDEzg+5NT8jJ9Ih57
b5z29chINQPIxOrATmPQ6Sw0rtgL3Aw2615zWgpr9H5DCMBls6CvApeCX3HrJx2/TT8ytWxrr2YQ
JekUogTosd7PA0MlwZN8Npd+5YyyKlIL+lmRwrYCDVNHew/dbgTEZJUHc6if41i5KDPj5FrxmLyw
5d6bbMDMclnp6nuKTirnzXVp0tZXR2q3Z6lfHotdWqhMb6uVBRZxW/aQNCyq5JGUj75tQmhbebj1
9OsgdqkSA5zWLcnkJgEQWhafascINUUlr68j3NnI3+PSEfskaUo/j0xSH/X4B0VseqDWVNBAs5Id
1bZrPJnvlctykMUjafA6hQms31VyuY3R9/BTm0TFsctOlE2/c5W9PULXLFiUmHWsdebPFzg0a0Rb
3gA44DIyr5TVbQP+V6RvtOUadoMK2dFkEpuVQYWdVUK31hfaY1Trupx1QGrvSoplVCEB47qrhodN
4p7BITZN0y2U52o2BjRdLLQRcLYxW5Ja/2M76HB6hV0awSik7FFIvd2lyqj+4Ju06VxehNshdq2X
xlRwNXKmX52dXq0yeahLNyDW4dpC4RmNQUWt8F4Gg7ZYk1jU09kNtwS3InzeIwfjnmzj00Qin5Ah
EdTdf81Wdr39ptA4TeM0bWfLfCZCoKP0Tg4wSzAKbqsesnIDyaO+F9ts+8qpezXVbgqW1HxT4ixs
KKhvJWuXmSW2iVlJmCvHzqm5rZs1+XHq+A53kFfddDe2YiV+MlS0ql2P5lQrtpnrEd6rU9Ymen1S
cHiiU4okiuVVllB20rgQy4mGsGYT92riT5TTQyEoYSZ7UWNYrlFgyk8QC0Liq3J5NunG+rHHlZq2
JAKrIy6L8ryvo/kz2fgpt/S90+kFbUjOFh5BWMypqzIsEzrQ4JphqVW67GnChzGiA6YkzqGc8GOJ
7HZLHU7duEZ96ZpZDx3HDTwruh8Fz7C4ZhmYWRMOlbwwRicOvdWcN05cgOe2VR5Y0/qRjjKKXZVh
7Ml4XgWB5d3M42OQzbXZ6Y5Vb6MGIyJPWc4jm4AUl56jPhlfOHCTD7Us2TYuqldKiaQpTn/ioa3D
OleMA/2ft3KxOhQxlkYAtgW0iIA8RaHIrpOrV3g4qmNG+Yo4DRA65w+LcmGB2xPV1HmcUrdB0iyH
8UpF6tNhZQNrQ/51P1V3nu1S6xy5lDjNThKjN5cTDW2P0Vci/Rwrb1i0fg8WljF4Et+1iHkTZF5s
abeWN7wNGiObmyJTuJ2beuD6oBt5XVYVmtrdVQatv06HkB24SSaReps85gUSG/hWq7V7SJWvtmCK
yGjwhlCfbG1k+XLmdk7PdDp6P+2Zfs2MW/t2RoaegXmaknCdlT/WnDy1M2PEQrC6a/Ku5zwtfLF3
tRqHlZhPV1LJKPWxZ3Tj2QmI2BWEcye0PzYVJHhV3y5T7IAw6Ca8oiLlHUZlrl5XMFpzkVFY2VUz
mjq8vRCrFO7o+WgNhh42XOy7XBVvUtluEELK4pXTztzAHmWKn1a9E7QXuDXGzgKJ+kyBdasmfr9d
IuvEaEaL/adDm1zQ0UF9F29dDQDMEU8gsgj66vLq5S3B7lr2g9TODeqOyWNIyerS9IxbXMvPloUy
ZiTAvItJqp3lCTRs7JbaIKu8c5SNsnWPI0uhBgQaTIFSLEGv6d+xoaob5C0yhaW+GBG9GEzrKz4D
BxQncX7Zs7+bzF9dTm5YP0eH24UZLUzeIs5+lChRAyUpw8XAcgEJ1FcvIsr3uF834/B8u4oMj2EF
84JPI8nOLUJqJ2KWUHVOZyMv8I68NGxUirtF10Y04kBEdrVs3GHlgm25tltKq75iV1eYn9yf42zb
jvaHhPg9nUGlkEN01a7wHcgOVdTgZcNW+fa7uqiPWdx8l4nj4UxJwZqwU6Jtm9AtGIohF/xbqIzS
yycayWkqxZstX3mpaiLZs3NhlNeaaRUenL7UGL2MJOdtrEJqsWqDYgk6EuqhzIZoxTwiRhuyq1Z2
JTHzDgVpWq7rWTPL2seK4De2YlzEdfPacWwj12h9Z0Aj3lh82+sxdqDD1U7qoDUzorLmTqVb4wS3
GZveSBYMXvInZSOGddEEjIXfmVUYWzOyXkc+fTC6xfW2DlBmrvtZZZrknGzWQme8Lx+oMA9+5IAp
G/MvKpwU1jJK20uX/WT18FGbzqWwFFqA/d1SjX6qMbqsafZTzi9A3w2CruiqzFxciwM1OIx3YzVX
IVMt06ANVkDlf6gZyPS1ONDeJTgk5RhwzAw1/kQCvr99EKUOs0aB2FCYhVaVhXTTut+k4QqPPoQc
OdeJYyp0fecw2mzqjoP71xJEo6MwNgXVaMaxuuOy6KFblpqqvZOeayMi1IhNf8JtHk/N89ivb56N
Y4iJvMZ8MLIyhHRB20emj++gXvChlxEZJUHXYYzetlxIQ6SAr1HVs7L71nhYGuU3mxIABonaDFGf
7dAjnWrTk1m78684b7kj5bBKakLH2oej01b11YsZ7RpiH3z9we5wTTUSLMbksejgOIK6AE2rkEr6
Cq1ctMGsXyzeQjof8dYbAUu4ZfUp2kC1N1j3cS8rMU9mOsvv2FWp6ZoMpDh7gKiQZeL3lvIHJWwB
7jbvs7UBRI/kUtdXUe5udA1f1NhU3qop/3FcplYkmOBoAq5T8X7Yb2ytGu6iZQpeSv2duDYqjDRJ
6Zd3SYdBidouu1Wu49H9b4s+f6mVfN0aCx+yrOK9TA+A+2N5BgQQZDjN94u5p5TAsihhAB0XQak4
o8pp01PQCy6Ysiu+u2F40hvMAqjTI89Cr1an1i/p0jwaKwkwH50c2FMECsKtHN+c8eEbpjcQcMRp
40+Uc+usZhPjuD7gGsiYlOj9uWehh4Qx+XHl6xdjhpEQHqjqNIW5XVyGNr+maUmb8iufBU6ukXQi
vc2j1aWPE3XvkC9m2tk1H3KXNi3zkNL2xyJNFMSnqh4Wg3lahOOr5qxuY41rlaI2zjAVS8Ssut4u
P2808ZRQArquob02n8Uah9yU9/gfchnJ9Vw1F5fbMkjoH/mkRf5tME419+W2BrkN4mnH5Kql6mNk
9PxZRjlHzVp8D6iIcCqHoXv1WrQDJf5YG6N0X+pCXGZo0LRmV6NTtZ0f5uQV1iSIJWPqxczOhSrT
fLvs+7b2BdpAaYVK0DWUE2JR2ANpcst4gMxX5D9YJnN3s+DOu+zDY3uz0UaWkLYaHcUgfoSWwb20
jJd28dhEpj+h/q3Mo7a0F3eNthXCFL+kSBik6BWxJO0JOGGJusrhf82IqWjs0mc+YrXh4rfkaB/R
yBDQtuM+6axrVjCRYoj4nHsZlX+O9Sjyq9OZE/ysbxhy7675KnpMuqYvc2kwRvb2qV+s6212pFHB
9W8PD8Ukjg1LcDYUog9S64Le4Co6VjWVs/5mgRI4chWfF9ELJhUsBvns85TcefF4GeW6wSvQx8RE
3rpV+sMqkW0I855lQtksfCAyL3gM4mwqHywCmru2s4lxYvEfC+tTL/8MqIRJbLDJD9Iv2a5Wsj+3
a9+hyboTkfA2t0fksBCsldGIsIoph+65aNp7p5TzS7ayaBHvcr0gca/cZdM9CtbDhp0FhTw27rTe
C1I2NtY8flX9FfVKDsMmh/HkMUPtzJmM121rJZdYc/fYAN5NCWNPM5RXveO9UgjdCQNCphMecRHd
N6Yx2iI0Buv0R26RKILKAe15WhntbtexnIcb09yrC2+rGFi2Z8UF/vFu0h4XFfm+m7JEWvThD0vN
K4Y4w7bDnaaw8p/eQAg2jku4tHKfi3YvEDER4Gz5jkKZnyYCZbGnvKvVQtzXdXZSak6EWbnbxl6V
vaI0H4awXnvV/Uw878HJq0tuc39VWoc+xs5/l5Yz7nDOyLbnTGWIaVCjrzbl04T2m3lQ5JHBxJfJ
ptJVP5r8dQp0qw/nFcme7pQm2kFkynT0b4tKWQNA9Yv4yaIJY2rxX5vOKt7aOGOwzGNBqNXiLbOi
d6da7gbk74GrsLTARfIVmEwWiJWZ/ReTpGQRYYHFrjENVMX6squFdjfU3hCoERX0BsRmT2PkXObe
zxihJMimPEgzK9t6XzpNvl00ctdAJaMDUTHeHco7JmvgAFZi3ZofdGnsitaWm92yKwLOZ7RCeL+o
LSdJXueOMx6aMXVgxGtvAx/0zM1YHS1PINRzajrRc15FKIho/ahlgfhjXp0qSF1ERxS6ic8x0vY4
Xco8qdRwLFxt6yn2w019+M8/tZQgqjcl5KSv2qaOKxEwNPDDKfbNwrH2iGSSrdmMr4Z86dubiHQW
K/tW/u3thwNqbO5U+iA6nmzHfEQTPsay9TqMx5GF2NGx+h4hljME2brQzh+Upjze/lE1PRS5m+z/
+dFfD3ELxBr4DLt/P1DpEv6QJhE7YHoc0A7/+2luf/3Pg/95snGhRTrLf24/u317++qfn3m3Z/7n
h/885v/82b88qyio8Y9Uav7+eMXtQ0LPIgH653Vub69zUHP2Pe3f2y9u/0Rqjm52QdhcKG13uj15
1tP7+N8HxftdeWI+GFWzHDWkHLD/SgbMUZgp9B6epH4rpaTGOEXdKXON8nj7Pnbsx6F2aeBIfagX
dTq03PwX4KAm16F3+i3HcjpGQ1z7cwckkkvl7eCYFQoDKcflfVvH2w9v/zQNmeMGnX1aCoZypAqG
SAl4Ley62TnGOWrf21cMp85R1AgQpBIYRf6lryNzWy0IW5VWSoWlXhgo4lFfPPIy6aGHCEW+M+bf
OmLDcYDL8DupQS4QI9tSlazlBYJYNd1x3/IBVbYihTIVm4h4usojkTDBYMgus8wXklZ2PPMVmM6D
gA1TqFaC/vCNwFfPBw5HhkUWomUXdmim4n6s2MofYO1U1IxRtmt0YLiIYAhd6rBp95p98mB1wDZJ
qRjM0fqRe9XgphcsINBZUU98SbPxsR7x09a68kGRyu+y9R4itQod8RqjMply5GjYPdGgmtwi6LQV
2tRVAHwT5H7TnegEZreO/d1F2aU2EPrj4zegHF7Z0iClJyuSFoy1sg6P4vOMtb6BiH2VanYFZGId
8Oxws+w05UIivS5NM8P9oy/mt1s6pq80ikPdqfjtdQOa8qb/bvD+lUr6uUEdoVj1rhL9xUqHh06q
7ivk91iAs12xGXgbawpqqdGnTXBfItpH98+m1JA6/uF3LnX9nVT4G1LrXyP6x/wNR3EuCDd39hWq
D7w4Jtyu05K0CaM6zwV2AlxADjUzZ1+0AgO1GuVIIX3RbMRsmB1l1HacMsBj4mkubJtFS2aeVFpZ
yHEwHI/NgdZch4nm5D5bkm7wCNnRE6j+UpIP9PLBGaExVqB7H9Nbar7F8jAWirZ30gXXKLKPGxK4
fbPHjMKNP7AV8UKzG0+e11d+NRrLAfPSoKP5rEo4IzLGK9YXERWYMZi8Z11Qhp4kzzEBdhDkd1fT
hcPczUWkKdvxhovzoM0ms47637wD9isSFsmgRizokXKEkGtERO9YoiUKbWtIk0wiJ7GETzwolAIa
ZZVYSioBlQxSZUT2I8EV6UNNPU6FcXTDUe1p3iPVMSTuMsC9sDXcx3AwpgRiMlZiGHmp4SBhmUhS
M2nLSzUipJyabDGwOyUSsRmpXXMBgcdJ/KZpxFZXafHZa+BMlbm1OrSkg6VdXQnvtLF5VqdoW0qs
R5OAT29Mb3afXCgjvNqRuxtuKBBMUGV794XmvEQSFmolNqThvCMxIgWeiI0rJRUII+CIX1oy4Hzq
DJe6m6llASMB4Y5+JQGl0msIUE33xJ8kG2h17DSgmRyJNWUScOol6oSFPzuVL0pDX8ma3o+acVJy
UrhE+WA/mBKXaiU4pUFQ6ZBUbhfdKRKtssnBKWflEQHLpybhq66LuWwjijbaQzlLQNGmXBVLZKtU
8WOVEFcLzbVIrEtHXy+rc6UEvhrIrwICbJR73lVf7rKSKkKxzmEkU23SdW6DNbIvrVG3+4YUm0VP
XnoYM0/CZovEzhpPw5NhvF9w6zhiU78zRNb6FL65UXPEe6l7cLs4XKNaxyQEsG2AcOsg3ZAyd4cE
9g0bBPWOTnFyr8PFpRKQ6yHlJonMcRMMWBWB0T2COFjPimB3lkLZRdB2qsTuBgng9ZB4FkTeXPqu
BPQqSD1lIIAecm+B4GMlB0QK0icsC7Wku1tF9xmt91aRvpBsumOoexGoDKTLhoAQdCQqSDLkr36k
3ttY+x6IU1KohT4jzVC8jQWakUnsMDaa5xoOsaYVFC17XIO3uFzR4WCPKLFFuH+fvvMLwfTBCteo
SsAxYxJzJfEI+WiYYyii6mFB2eQOqOO6TY7QB40dxKQm/MbNdxMkpQpRmUq0MpaQJTY9dwPUpSlr
GQoVRkrrdEoUgKiQLtnD2un3NdRmb2vXstDP9LZsrJAOYDVfHh1CS17SWpxu70ZXSe76ysDdBooj
jpilC4imitmSSL0cEEy5CEhSsubvE8jSRSKmHqxpOgbmCHesswzWYVFLVXubYFMdGNUYVtXCK56y
ltUgFWVZjpn0w9w1pyyN6QMMexPiVR7zAgJWQMJqc33R8vhOF9NZR3GCIwCFdrDsYwVFK6BpHaja
FrrWAczAJCGW0O0q8dtMgrgmRG4HmWuw50LiPlzydd6IZA7Ttn1DQANnET+WpvkmT418KgHz2zCy
YfPB4H2fuu9mpvrs2DEZaMePyLUhWJ0XKCwPQ8F5dl5zTscw1x8L99CEUNjVXi3oYwsK2YNpjnKL
jhdCFw1OOV7to6RQPfhlTYLMNkQzNfiNCeHsUgIf5v6gzNd5QbRuUDrN3SbEkSggXeWTesrT8rTE
YNOxBKipeJoSqM4hqxMIawWiBzUd0HUOfa3pp1XC2BMHfskZ2YTz2LnFZ7nGx766uBR1clhuC6Yb
/AExfKJ8QvyhO6GyZLoFQIqGEozO/b0BG46tC5w4jg3MgRId12DIZ1hyamK/WKoETV1/t+LkplyG
JdOVT/3ggD17hjzuhN3FfsaZXIXtWNcmgrTKRna27uNCgcOZrIQd9rQfWtMIkRhKjy/nYi6l6g9s
JSmKFneRBNVUwB+b8pqElOCvlck89alLCkf+wLo6Dha7WwNLRNdmbv7Uc4eKuMOsTIvR/mhhUyjW
aV7UfVqjcapKDAZspQ56d/7qsubL7pj1S5OLUM1osSJiduq7QptDjSq3i81jQrbS3E0/yYiTKiar
aLNxeInKmm2UFX9MCtfatGo0VlkezN4UTgrm9pjxrIE6gO0MTtJtOB0HqZ8zsKqAMNR3xWyyvUhw
b1FQ/2+KFjHXZDgnW6NynCpPVLgfbcXADSBnordxMsj1jDO/TEct1Z4WFkmy8gLqbEqDUbaD+Puj
Mp72qaKe0jkzd4x+35oWvVmxInZ9PX4MRFFuqS/NG0Q014oGaoIASBOXqlo/1BkapC+Z0+tlvDOn
YmcpzNj4HClV9QtZKx22tPg1eBROMxx9t6VAtWdTbmNyvdcXg2t+Gj6WJNkOak5TC0DOx/iNzaxQ
XpHpc0zy5lUZl3tbJK8FwJOj46yAt1S76afhlOrWbrJ1PIf0cxZRN3HUuKaFJ0LaIGJjruMPcaj5
JrDodcEJJC+N5V2mwgXtZ5+ffZkr62vWerZDVWop2AtnhXhMiXKfInNv6vXHOJy13rdc7atZ6bzy
34IugvW6P0yw6u20ta3xWaX7ToDWtMVqeUOPl6qYFIxi8kgZ1sQgAxk1f+Yyd+t//07MOh4WtCZJ
bmaWo/ks4XbGb17C5unlswkCGZpa242SjlaIdfjrafWkZjRCLCIfgo1JNuMTzctVlreXTzGU9Dmj
yF+cIVx4Olby8lvdALgQryth9TxvjGRSl4EPPDjiNYbEdUBIcDyR72o2SnIQ0EFlLy4GCxWFOWpn
XpltNSakOrGDmq8xyAhvX8vf8V9Nvo7HlYObxeb2cxapWjOEbUrBQv2a9m2lSAT69n/osT27CuQ4
u1bhYkQO7vH38iG15mzl1/J29HittPTu2xFD7gpjbZKsz4xDCNjo3/fqj3xjJeHZtCgp84rpET05
tTnEf/wFcRMe346FRwmn5MbZ1aYlFeeYbCPkhDTCryiQ79XqGmSyRXQ1sHCWL163Q1jLD0Dj2sjm
A73kuSkD+XTyfcmXVeTHIQvn9tl5jsbaxey25F8nrnpu6WRj3bCVv26nyJeHR348eQj/56N6vCt9
ZjVH3axZ2UwAtyMvRghkhozfW3iJTcHPOjpgi1ME8mv5mP9m70ya40a29vxXHF4bNwAkxoU3NVex
SBXJIilxg6BEEvM849f7yVR/X6jVHd1hr724cVsiVYUx85zzTiV4v+58x2Bva5VMM/jVFsKj/HUk
/Xs9DtYBH5f6qEagFBvMsZhQ1JG7k38V8uOy9fAa4jy7eLNAa5+xn8cO4of8KF1jdm1wNAzd56b5
PpbFRX6k/B2/vMuWL/I35DEV5Ud0918HFfKX8giw9DvKr+IrbschYaVGFdMa6uvkxzk4s/ExAg44
LcqDvxzGKKd6gSldlOe8+YqfAYF0RXFB6QznIFxOnQDVI793VfS4Fg4mSEco4k+XYlvwViWjZmAr
4FT7CHUx2/18UQB+1SWfbLdXbeJxzRHcLFF+DRMiyPUcrwoQc+SEwMEJYuWOWbRe8CjiYX2bBMG0
h47wWSGmnibQbPJu4x3WNitntOuD3eCdXSfnOnxLGOix2Zj3dAvf82HKAdzdL4oGYdU8qEN+xybJ
sEyCIlZ9tcoWQ+0cWnDTzlj/IGo6krgSmXl0FGHxWA74uy8ebJ0OVz5qHMYN2akth3v5v9yvzW0l
aWKSCtZCGjKJMdsNO3QhIFhsIusxij71YCh3sfsDiUu9buz5pQsafP5sRtQoY9LDQsVGeAOWaY37
JJbkmyhcD5crNKM0DGPEDlG9znb3mIbUQ4vNkN0xQZvEzJ5hISXX9KM7Qa+d5YbVJDLsrWZo7FTU
nl6oX9W427OYpmMog3po0+T5WZN4Jfl80jcOwKSxwGNicZg1Kz742NxBSmb1EwyF53y+dH2KtUpW
3iIzwA5LQmZ6B4OiLdIfVhOjoA/pHs2R4y8+Sq8ErBXZN/gTeFR1VEyA+8exMQ56DoBkxvhs6QGu
V9VLURnFebTSBK0UuRjC2i0GQEvnoRO1ev2xyphpA6a94tLA9LrGO0CCFGUYxMg56XUUOEntfChc
ZgdFxKDbhNe36gKxX4IOJDZjGyYRjpCMGTO3stiZE447aOyPVaPfND7DiHmMpZkAYKZtlmc1ws+O
eclhKuZVCVUMF4kR/t+wiyciCfSAWTaOhtl6NOC9ZeVjiECdFxUo0kPZhH+ZgxOlb2+tKeh3OZ3M
7A7xvmgB/Yq8aqmwwJ17+chXmos/y4j/nV2fndkWGMFyV3u4zmNK3ah53qGw5/EW5+8NsIr9RXdP
fqk9L8H0I/YWYxv7yU59dT0pmwgt3k5mgf2IFRZHnfraLmTIlwWJZBLl3TutoOwrXXiMvKzQ3CQd
rChuE8QPmzYkji3muRh1rAgnr1lXI4PTHq394FO3LPEX/GnmfTzzL93EXqPq4k3so6uQzIyRNTrB
133SCDaDybAv7PqaF4yao9HVVpB4T8Iys804HLOeexu/2EHprWqmGw6W97vCiApsA35QcSKQS2Zz
D6fhpiPEN5jMr7oBOBGN2Zk+ELO1aUl3qD8vIip/gHdHK5g3/jZCYA43/dK30dnAU9HLbn2f0qjO
GgtnfKbO8l0Iep5tLUclF479unJYA4zUwZCIJsLQu7Nv4A/BnHCKYG/lGG5icwvLQsGpElBULKm8
5Hgo8tbtEr86o7g1qPdd9LzbbqQ86hKqwZZHibFN5Ec6UU+URpaDYBUI6ibBMLH3MIkDLlKgQZOB
y1F+vKYUTEhJQQzkn3SrvNiL/ZDDIATsAbjhBe4r867rxbOd0MAVCMiBHNOhPA8OSitj2umJA+Yz
9ukucEEESgTfXblLg8uEbpKJyIBAEl5cIajK5JeMINFFYLxg2fraZvZjGsEDkiwvtg6qR8CypUMm
G/MC5w6PWeZluyDXPyR+pog5kO9NOvrsxhbwJpgV34ZzAE5Lj2ZF6ObjM70HUyTZ504h8zecc2/q
JH01jfwiKp4FPP++aWNUrFpAbbNP3F02urzPE+qHXt/Y2IGtu8Xvz21HB6pPL1GIuFmOgewBJk8c
2cgbJUcGEsrVWJgRFZxhM1UTPYlI14ii2bJDiJVE371DEBOAqkSvhIzItNDhRejhRDjNeBj7LMf2
MvPPuebtKts8Y3vxQOxMzOiQB8QZOIlY3iQrQD5i5M22rMt265XisWr9+gTItonLfsKcEqZHmdjZ
0XesL6K0XxPH/FH17Xed7O6tWKgBCr1bxwO3wLfoLzBwdd2fMCO2NCeo+mige2xj4fR0MkEsXA3Y
Uq3UE9M3dA9W7+1cMKkccK4J2+d08vcJGeXrxgXTdrvPIvGuP8lTY/tWVJ/aeB+Xx8Lqb1JCPLYK
8sti53YxjZMuaZ2tZHoS7L3pYvxdMWqAUNNCxg/C4lUido4E2bHR5BWd408JCjpe9dya42Nq+Axr
6DcGtKhrBsFkq1TOPc/NQ9FoK10jg0BhZ9it433if23G5es4sQBhDsPZ+xGLsFFhCEp43y8E9T9c
uv9H0ecXcKKulWbjf8MKNhwaE8HOI+Cd8/Mfbw9xEfLbxv9qTF40OLAdfvBwKOZegaIgv56XFBt2
0McFcughbxkjWlrA0MxfK+5C0nORcH/6SQ3UOxa+iY1dcpXqmKehbMqLJpmMbkhZhLPLUf3JDrCr
KODAcU1wuwidvRl1zu0s6HD06pRkPf3bABzpSwCvxgqEBvQBBYX9L1kj9u+xAZIOLU9buLbBufvy
wvxy4tC4yhyf0u5Am3bIWDimBcc0F/Koxta8WprbtPos0dtsyLy1V7VniBWfBOeiTHgh6ORgBVCu
lPDvZknziWAC4AaRfFKEvNWtLMAW/7tX48s6eLve5uqpXZQB2zqFUDBkbGtmlD8OTcCLAAU50OJP
WTZF8jkll441QXA/fnLtJcGhKBgFBfV8ocr6hr2MB+WhfM0dPL2gVh49vY4PaXRTfdTx8qXRMutf
Lpr4PehAXjRO1BSOR+i8//tFI/sgdQdNtActFhDgquC6gFFiochaJrHcqXnsTGAxRaZU9AhQl2Np
MY6TWwsNy9ktfVyzbQ2DTu0urM2dIscoWtOysHi4zlzSxmU3addy5RweoUiP7hmTfvvJZrPEE4a3
gMS0SJLcEI6YZ6XNPVkTbKrRsSmJTWUoLd/Af35Z3L8+M8Jm0UCF4cFk/IsEIezr1PTjEP8i/OJ2
eIZogSedJtkmci0E3xpimNusFbqJDLb14htF0tMEtzLOJQlcssmDOfhiV+igahcjNPuwOCx1+XBs
KyiWqmCY6vl+gmlQyk0ltPLX2ePKFOSyF9iAr12DcQscCNYfjfTFEYwIY1NFHUJ1CWWOtiKrdDLl
RkyR3ZIQEA8mVTLB8Mimg6uTz7bMioeUjFZ9stvq6Hgk7zlyb7PwztnbsXUsJRHLk95wRgYMJBgf
xbTge7+B/Zm+6gHco3B+SqEmLG7roAdgdwWuqijIU2yT5FNhJv4GHjcDMOtYw8Ta/PMdMXX3rwuY
izsBYhqEGeQLyCiFX99jm4iUKpvH5pCUOSskxeq+kzanJv4aeTHeOYuDq2XnspXW/clxanPTDNEn
e3LVQ2w2u/Bplpw6nGWgCtcFRs75LRnZDmHs/CMtLl4a7Pz8Avzq56LUGkfL6VftUCdbzTDf9HF5
d+PwFe7Zbmzjq+lnn17KwpFrjww+2FDxBFessrRxdFRc7m1i9a9LXlXbuQ64H863WvI40c/FW22I
4m00Z9vc1Z6CLsLbpurHL747bbulu9HqTt+lg7lB+W9jezbaNzZ01zQlAKUBJon46POQT6fAHxr+
psDscDQ3cV5/aZnVHcSUpRReLbl5ZavDJoc7u6lGxo2Znm9Z2hBvlK+Sg+/WDsNOFjzJDFN0NtHB
QLfFuyTENhk1kizSnCb7xGAavT9rk21RBSomlfq5SSEnsHzXh/CzyLOVlgg0f/hiyIIyzKuLo4Fg
NkVP4Kd8MyRxq3Ht6xI0Z9kXh1X81U2ao18GT6yUr7I1pYsW61nOhiJsrEff/hro1Sa1eyi9Q4B0
BJUmY8hzvVBx+Ro1wiLdPZbymyQGUfGvLXKjdnAYP61huq/z/MbUI4cmEQ59LKjCF/99LsLnsMkO
iqnaRW9l2H/XTPlZET0E0T5ugSTCznNMSy1tO6Q8KUsEYqf30oaSTjSui3PjuNdUg8ErWV2y4mwz
rHxUbwmp/Oxl0dELbaz7f/Lbetl3oC1nVc9xAgCMP8RwSD2GCG7EqEMS6KwI2CklStkqOFyzzZcd
2BPce6u69gZ8/rod1p5shalkty3EyF3bi3svIIVYrkLuQpGid/VzXJtf1QuONQG+XzgNRMkAA6AK
EcDU5qXCl+ZEhIgBriLp2jZBRs2LF44XW+DvZNL3rOwx2dv05J7WUMrllH+GT1tkuPrDVJcPVVxe
Zqmb6ICSO9pjfJ/hFAUZcXdWcNUYnhOQYKwbUfs/2+5OY3AyGIwCFsp7Q9IfEaDbEN6PUTye+/CN
Sb+mqcc2im4Mo2H3ADPKBJ7cDgz/pBPxTcNFtmQCQ1gUX8d82dYeQrZ0BLgGGX/q09K46aGn2RpR
3GMaXxJzPM6zNx5KpMtITkiEHZch2CFIY2TRpw9lMbCf6L69t5boYtNbHrXUyTZVoAMAeuN5nJfv
djqbjynaejKSz/hlXqsFEUvnPnlRzXLU5HjHdUycYvieeiQt68iLwDeGgWwXo3yPWnM9mmLY0qF7
mxRhRd9ne6fTbOB/TP1Lf5JT0o5O1QK46yqIPZA0i4Pb2ltFDMJqCAu1VcKd2E52FJxglZ0Qkte7
VCtOyxIj7J50gV3ucmsyNSe1QIPIUhTHvMNAbvGX26iw0i0SmIvWG+inUZfjlJXuF2vRIXR9rWas
xOhew91ot594cNGBaMwYStMQJyhp4uS67R//BWxopJieaaZ+vxiOuYO+dqh0YW4iR1wdv1xOfvc8
1rHDfAkqCk4ldk4Fz39iS5z1+OGVUTrBV6y1G9PFa7Qbp0MdLNpN7CbuqVk+1R9a+Tfqv1DUAYI2
FjTbYk627OM2BEDvdoG8frAs18cxYUn2XiFe4tpPz1NIEIpYUC8buQ00Nes3YVve9vQ/h3Jc7kLX
TQ5ZggdAnPXQzbM6v8m0QluXAw4ZjBFx/R/MCyQ6e6+OUh2FcIk6LET7WQZwWIKyaCA/xEAqGFys
A9rQdTkKe5/jc2qGc3R0sgx8p07PWZBgmxDzdXoZ3xS6jodZxuDcADzcCgMebwtD8MbLn+seep1p
h8fUbUi0kUVIYJTw6SZCrxCb3Vu4IRxG29u7BiOVlLoToGV69hN9t+C/NZnmuxiTFC8Zs7mxarJ3
psj4ga0D7rNT2d9EFakvMGTCXenM23QajKNrFYA5TAlvRtNy10kIbMha/BiE3nMaDzEiOx06S4Do
KHcwTaCHFCK5Ged7u5vvipbXJfKNi6nRWjAxgT+otclhegyLxcAd77RwAP0SFgyGCI2E5DTsWyPD
VHDu9nru0CXX9dKebM1tmWSI1bDIxIVkNi4FDKcTBPvkiP8t3GOUC8wI8eU40RamiExOHis1Gw8G
GOozQqi8xG+LaW26xEqQcnIXS69kU2pUaMbQdlOaFa1xUgzgtEWJUpYdzCxMwJqWRDXhRgcl4Sq7
jglwOnxi68x8SqvPatXCxXvcQK9+zyLnycqXJ1Vd4JJSbsDJ9qMJnBd27dchhO3oAffB5M5ePTzn
0mXqNrrUMxBiwdjI6pjybBU1OpumeB8hqJptEoub9PschjeKno1pgYPrMbxbnKd5GRGtjY52Bz9q
p45SEabliGgJ8ssUbSA1nozIuDMsfPoBVdZLj9lA3F5VndTMbB9jmO+jBLpVFhAppPV0Z4xpiBFp
sYlf7uX2qTjkiF9g9Tes/ZwFtgjJwxIw/c3b9HWU1GAd2jllenNd6vxV8mEl+9wRMNARNgElTpsW
SUCMCDIol1JNzcdw3rDrU0pj6EdtAjWHYLc2oLrsECGKFByuqtdpnZ0S5oqrvud7OqjPqTSq1Pqa
1oq/USIZsgP01avi9g8Rnbsb79wMKir2mXtM0q7EigzHIsdsJxbRbZON5Q4LdaXZUgRhIr2xQNDp
RQd49lt8eORk3/0UVQinpGXOmQv623pacKV1SJToUL4mpdSg+uZh0uq7Rvev+LKBVZqEZEhtiDNe
bZi7pOt8LnXGuwoE1ePzj2eiDCVglDW/krApPT/qrTnXl9q1DsXsIDSxD6qBdiXbuG/dL7Alvow5
LjxDC4urc5tjpqZpUg+IDUUTNBcdQ15cHWYkEQ7TVXwe/WqzZOIxkwPNSqprtIR5jF77N2PUU7SI
s23Cm5JpDS3KF/4/HplVzi5pSwCh60Sv011NZiJT45MIRAoggyQjDD6GaKQulk/EEglmkZSRq8Ss
7iiix5UatkwB/Yk7ZC+uj3l+3HxFmnYMwVfQFafjRk9GlEQcdHvMe+gq1kT1VITURQ6CAdEvCxLd
/LXVtF2baS/qC3BdgtDD+iCKqVsldnuVoh2L9YHVtn6RtaeaHwSYH3a1HW5kfd7WzWMKdI1Ihto3
Z2iTJLT1kUbuSKNhqT26D9ks7mqtu41dWNBBA9O5bfwrppSQasFvHZ9L5+sVwpnkzjYdTHI5NL23
r6NN+HU4vegGfGjT5XJ0I7cHawYTHgK/aDB9Xuuz+85wCz7/KEVguIZyh5wPb/DL7eDE/rmTUtRY
SpEIIeHQLHA61SJqfISPvbQ3hO9aeEtQ0Ipp9ROBPZ+VtuBnB3+yRL6zmdySmnxcLmPBsQZzgulf
5HZrayi/ZOCtrD5IXaZsG2vhd6PgGsoqlQ1762C6tYz166Gc/W96nn8aJmIB+d52RnTvePlh6KqP
NEiPhhyA5Ex+0fXqx3Ru3gcmp0IeI27A18rtiQ/ERZFD9GEOFXQf+VIGp6WpjrkwoYs5lk6jcRjx
JoQha9kbTSMaeBCIG/va2tsRbF0xJZ9qIuLBdAi1oMVkK482OHxs1F9rkbQ1Nx691HvzJv+OGRTO
+AH2uf1WH7xAcq24AlI6VIavBfb6xLzh2tsumFnTev1cy0Ju9Fgmr/6Uvnlh9EESfc00ukJJ3eOW
5QbFbjJ2c0QnD0mc5bBFNzGDhoqRolrsq7KnwZGau5awx/VQuzspWpH9uGxJ7Jn2mpqML8EZDm/P
01yS26L09Yl4I+gVwaBUeKj+qIrYtcOoQjxDFpk7+FclnFIKDEM+VPWsPRUm1CTk1GoAp+bWpqya
3RZRCpZnqxZDBXilIZJfCr9czpktrLzXghc1ZRB56CcDmX0a/QQAlD5HR+e4CmB/Ge4AlVZ2HRbG
hHG7G/Vj49jUvVT2g6FZaJ/vHf+uX7p9XppET8M9OcYtGWKt44HixNkpnqOCreWpt7CVGmzsVMOj
YZkYT7bEiCSOQz8G8R+RrnY3LM5DVxXBmpRjMJ5uYOotfsxylU3pQceOyAqtgXhOv4aezKl4iYqD
Ne2qCEqrjp/e1hIbs+MuKkUsVqPsRIW/RU6LkxOh7wWNfj7S7alDsBJWXII+vlmRjj6dl1ubrC/t
hGO1XPYTQrHWtYVq32VAq7cUB+lI7l4wX4zZgICB6qJf/OIoKt1dlTNCIsQaJyUQHcODZZNL4nUb
pJ5a8UUBnKrJNYkBqYR77rUUnJ3pe5OX30Sn7cJyuWtHXlSlug1c8Eq7nnBY/t7709XXWlxvLARq
8VRYx0TH6Sd13ktkELsud89VAYF2xtNyV826OJbBdzJImD3oJkrf4KBsOuZem29N6zkLbX2dY7y2
UxMfXIHQ/LVecWY2fXJ9tAcTS2gzj59lqsH/dEkfwodgnWWXJIYl5FE1lVJiqDTLSnkSEZDDinb1
rfqbgtzmmb3O6+Zvi2+cE325H/IlWUGFZzDmp5KlUGxqP/mmxlYoRdlXo/67GyxfJnjbY+leu3p6
trKCLG/nOgbDbVPae0/2rz2jClhjaLakr0MQaiXmnwAyEm7GNPUs138F42o6fg2jFmITWaaMfOIS
wjkGTXgr/dz5CJG4tD3oMWjmTioQ1duVinln4a/mFSbUpfTJCjmVMqmPfg+HLsDjVZZ3dcfyrF65
XCIyCtSQQFE/fHcdct9KyLv7bH7OcN6EE+tfRXKJbf296HkvNS3aDQ4rp5/jdiAnx54L11XHaV9t
yV4afteSEqoyV/knJI2//ApKlCM1Uf2inQPNflRIr7qHUC3A6hOGzg1gfkPWS++CTbTuFaCJnUXW
SKXOytR7yOXgXx8nLIcIQyYbXdc+Bmv42gXjPeMwAAcM1zcRcTe8HhUDDPU0aE1cbdV7oWYIGgAL
kA8fyHySkHr3QdbMkDbTjUIuFIDV2W+B1z0qLRE22uFKg9SIOz5J3l44M0hcnqNJg9IQRLuCepjZ
I8dKoC9C+MxeAzXy8SkjqDrD0UKPAtQDvB8MErExkOOMaTmH8oGsenpnWUv3JG+t6EGPWlNcfE9q
e1l4jYzFt6VmikMNxgNsbwqh6SDkjudB+UTKnV1kPSbKaZNjXSP1gnhDyNmXrLQMSk91lZPIehmp
O72JgY+SeBlP7uIkHCW+j32rsYulJCXS+gb9zWyFnxLriyP4KUt9Vw3JXn2WLVHdpQJJTZr6SuP/
WWhIooldPnnc+bUSFuPcRVihf2Vsh3NlvFczoAnWiZo3TwSrTS2YhERd4J85a51qDwS32iVoD+ux
W3YSwoRqBublcVvy5oK8+WtLc7vU/hPSB4ALZhkw6s3bNIu+qneoNoxx504NghW33IblvPU6FCbS
o0ZK4pyp5PH3wosS0npSgC/VvK72njGkwGrO36MtocyQb6Y3ZK8MjnCuG366G/QA2sZMSAeF0oSv
JhfjWUEcS44pQeU8ztFT/2HPJSGUFntP4N6hy3ktaKlXPqML/BmAl4rsU7jFa5yPF4JBkVuGhsK/
LXdXC7jHSj+peVS3ZsXOmbfFeZZmArmbFruKsCX0AKVF3yAfViznIZ7I6ZQsW8DI4g22yTulKpT1
XCytEESO/FVqFBVtxBb5LrMSRsY1oDb0KdSa2kHgxuqgCtoWccDYOOGplS8WsM/Jnqx7MwQv08mt
31mIncfKOoiw/FSEASj2YKZFtxkFhuqvTaMZMMrzS7z0FCgh/rkmViMcCyvdV93HPZAxaSy1tYRa
XiKX6liC33LVSwiogu2P93MditU4Ze9yBjn21JBKwc3+8RzipYOTA8+1lyIN1tH6yDq9YvTboxNd
Avs4OoRtqVOIBoJ/fGy8ieRy4IU/KgSjkM/m5AVX5WuB+xyGpsBsuGQeSjwBUtzv1qltvmLdCijO
e0VggwPvZnmYsDBe1bgX8XP8GmhDKhO9aohVKGRgNC0WanNaiHoVGvXDnDk1HS/NX89t8Sv0sb2N
CTlCYh4LVayghLoUmDoXXvQpr6j8tkg0dGRS0dGamLzJmXRumRvQM1Il7PRcMEFe7CLbqTG/TmNq
bIomf++z+FZWTktKiUZtu8uSGFUxVnfA5NWzbjCGCdCI5sY4rszlpe4R4BJwgcaGldI2LQP/juVG
rRmt1KUnCYSmFP0kwWLiJmimHWPxLYdLoweY/lMWT2Uz9S6ts8csF+/TdYPtJBLoZV5TbeBIN9Dt
hvlGOl8wJgLekQoHvLk/dAAP7Jj9NbGySZN/Qh1luBu4pJD6zFPowCwpuLW7YQOXjCh0rL1gYww/
nCTZy8ddrYmYj/J1fbJTeIijo/rPXCAlSjBVZupEdTLh+uGVSCD6/JxYUbT2vCI4gWmux1rD95gZ
uLIs8GJ7Rx91p6wKDCmKj2amvCXud1NODanen0i4CDgY82J1nAsyZMKzrL0sFzy0Cpe7aUzxuosb
WHzu01y3RFp5T2qYoOYYWjsTWTOYj8oco8lm2LZpC9sTPdCQsox6fkQPLdxThMeniHhyFjYbvLXD
XXtdLLbuNEWZlXs9co3P2cIAKSW7bl3b9mMEAr4qtOUwdTwDRcHGrvsDaYrpoZc2L7lb3mo90WLA
lG/e+KFU6kGdQi/xueY9sxqPJtUmeCpCqet5A1vBgq7LH0lqkcSAjo6IMTz5NAMvEebK5yliHRJB
zXYdd4AKp8jowdGKjUTfdZfp4yC3urF67liS5WQlL5nHGNWhpjNyfUh/kIc/VQPdLe2jIAhuGLEI
JOFmnaYZuSKohpH9d181UNuxJ85unDDDrCHfjjQYrpN+pFV5nDOdEpBoHcuVVF85qIdd9o1MhDcz
YokAnRvW46Kz1kHZMl3IGRoinbjeWhVErjFzbmIcX6HUWfe5ZHyQI3tXN+YCXhPfWR4crGaBB5dL
8lQVUrzbvJUMZzHwzM7h7FirbGH6VjMl3eh+sFGUi87x6Dzt8OxQpKxrnCZXwfLhUtjCzUH1UrhF
gUMXdZK+5F/zGjWG3eAC1Lh83pRgdGsUELtSZ6vIQ5EDl24OaU/bgEXJyrKvky1+GhwZw1vStXgw
c8hu8yrIFuNWUhzLnVxiYsp5J3YAQGqbD9Us7VOz9K0aoHCra6qSF2WuEqe1DCp9lPtmDQedwX1/
g0MVMnLZwiegQ67Ba96G2Y+yf1FLqFrPiuQ1dmgKRAWX0nrJ/HgfxMwHnGEihK1pbl2w1x1t/qtG
Sq6RV/dR/TF4/VuFqTp6cu5ZZlKyxbDq1pOLAFOk59aS5CQWGmUVQjFerXDzY/76Kru7IvQPXkxy
AkQdUTgMecJ9vZzNIZL2AC3zGvjLO6vybzQt2OdG+l2ZcuQaK1wuR9NoCFaNJH2EgXf1ic2lpKAC
81jO5fTLxRRAcTrGJTqNXvwVxiHDvWmlxpwVUM8aPeHeH9z4oIyhFNNrJC8hZB9QxAEJ/qUOJFov
TD+gPFEZBTjOW3X6oYyFbIcdxcfFmh34hZjHj6TNnqSBkdw29ZKsU79s3j1yBiBRviu4DrYf3vXV
y+JRB+G6U+HtIn0bmHJKztDQwbZsQXYj+fKRR3tFonlUALDhgtgxoFlZvn/BC/BLAN1viyiDpTaE
894Fj7J9mibKe0Jc4adKudngSgcrqsNcUvx6iygz4q5wkNY+1HDYdKSceBoYT/VrEBKIrDb33Whh
wheNB8damusMZIzo4HOIivod+TR08vIhBRglzHlw1nlLZAZA/EMfwZ6VV5+HG14PAGTeVWfGhGfJ
VUK9cFC1n+rdSu0uzoPt4oFp4mIrPald9F8NxEeI2QKDJii68X6y0n2XOC/kJyA7CYPvkaTURkaz
9VsTiJQ6RDTeg0dPe4qH6qUzvHoDvLP2ne4OrhlEeGklJru0SVoiofeT0fPfJFN6yMlHZoi17OR4
vWyvrQXnWrU3nXQaUzBq35PqbRXFprffM3tCUSjtJGRnI6ejMTtg0eLHICYXWSItW8aPXSmflVQQ
C2pIMnhf5l6/jcoFqoCgP7Ps+oRbJ8to4b7JFyLJoaZhB7uSVbQiwJFDLnHT+Fv9JWloKHJ5opGs
ALr+i3ZwmrzYBhMO257R3iv/rnRhu469Hbx5jw6QYETWSHPrQA1vSxHxLgfarpgRTptAVuuqR7hp
YrDP87qU7nuhNW/S0Ur2jAAfT2haDnVWX6SnSBnb54WhB0NkasbJAj31H7Et/YqKEB0mKznLHevK
JV/0q/I+zOTh+9p50jV9W6doiFvpRoeTCJHWAppue8MQ801NWYyJlSNqFxrR5om08gXhaQwNMBYb
eQnnJcWjOBkePEnmKcsAy28M+mWrJbLiOdMVqq4olLLxVG/uIt31ZA+mZk/MKE6C6iWz8h9Czk/l
Vfaq5TavvJNbAdctzo98rJHJQNHV889Zeh651rsZT/fy9gjbSXEu3k4s94ABpEDJu6ExZAKzqXG/
77mnVv2AhI8NHRhP/tikRJtQaaxqWVnJy6wqYjlOV/315PLSK7ci+dsz7nCwxSmZVQdI4puJ8ji9
meVCIXdwNEdph/MefsuQJCqyi2biGFDwshRqWzunH6ZreEWX/M2WGXVagyFyhU8NV2KRpbYnx/d4
XX5xJvRqkuW5kDu+amrvQe0kAywf7I50Snnw/aSiEuER/eZgWJgv+cnCrFyexNDfpkX/Ta41au+3
g+VOQDzawhO15p20Yuuh45AFFH8G+GCQNUEIb4W3YVxUX7vycRb2VTlIyaLXEctrVvg3KPCk/SAh
LUsYvnR3OvHRlSbeq3trl1rE0TcVN1RWFWqz0TzUoPO8gxLpBbJUlYCCeddilrCyhuGYFOMRmRTm
x/pzOxL0ibr+WowPUQ6SjCTiWpumAEhMWLrSV1XfaoWlrfNgFbf2U9nU489pnGEwDLBtlI1mKH6y
IP+/o/G/OhrblviFcbV5697+8C6+e8s//vf/vH1r2zcyFtoPcMw/2xqrf/mHrbHj/we7YI8Zm4UT
sSO9i//L1Vj8x2b9hGTpCtMy+Y3/tjW2zP94mBe7nuM5No66gh/9YWtsGf8xhef7OpRUaXisO/83
tsZ4NP/J+NaDIaP7kBANG1fRvxjf+mLGqqPSqoMuExotHb92XAyjSuw0j5CB2ENG/stF+htW7d99
o6nrloCuJqA+/EaqzQqrsJaJAn3ctvgVEK5bPZkOmg66gTGI+n+hZf5OgZMnyBf5QrdgJ1qedP79
hcoaYqgKmpJWByPbYVEIkd6dn6slfXPq5fmfz+xvvgqWsGnpmJVxdqb156/CMtigklqqg5w2pFn6
KTmrsdjKeeU/f9PvdsWcFN9ke5bh8gz85a51DrLnyGbrC7TR3/oeywWhg/Bip/jfrp/BM//7E+I5
BsmBrm/jvW3Is/71AlbYuJQRZyXSBjme0J+9utlUnnODMABaZK0PtFhHo+kQ8c71DlzkThBSsZjF
7T+f9e8EW3nWhAf6JnfTcCzvt+vrQg7TOn+s0PhpOz0Nbp1eSqWnZ0ObnyHtP7SW+xFgLvLPX6vO
8FdzaPW9wnEYOZvweu3froBm2KVwjZJHSEvBFrqj6RJTVo4PdTc9gE5DiQjPSbE8JyrFTovfGotY
uxkbvthqmEJ6zjVx0uv/y2FZAld017UcVGp/vjFOU/Zmhqb40FktI6HMJsmLb+sEcci6171TyyG4
4y8SimA5Au/K7H5Oc/IO++HRszGOpk4enfDtnw/sb28TVGCWJ2oDlpc/H9fSJ3i3wR8/wDZosLI2
UaH2w2aeKQtHizcCkNU1u2+VWdb/srYYv5OQ1a365bvlz395WD3PtwYN9v2Byv4LZjzUH8zIV+GE
kqiZnied/VtPpsPoON/j+KkgrvRfnpa/WwQwnP/vs//troxpHqEC5AiWiI4BzfOzMxFgQfmOuDv9
/OdLberGX6+271mkLfg+jkGmqSjAv5xxGeS2lyOeP5R6tYOCceOA5oy6RLp1ZjMWJjpIX4cMlBGv
0tUc4QWeeeOD3YhD55OU0uvzjce/mbP5xg94doTmn6bR31Wt/lyFMWqj4Q4f8gdL9A9lgi10+SLL
Kj9O3hwDBm87TM9LtvPRf1bhvnfyHIcPPkf+fu9IF0dK4bHcl7N4nGe0tCUThNY7Q266qR0e0BRb
s5WNYmcl+rtiIVuJeSnPis0EaIA/xws1DeODZTkEQ8gAnuiAHwP5xTRv3NGCTGeGaZoFrlTPb2M7
XeIaP6FQnIJyOpbYxqOYgf6ZFpfOnUawkv/D3nktx41sa/qJsAdIAAnkxMRcsLyhK4qUuUFQlAjv
PZ5+viz1id2SdrTinOu56AqSarKqUInMtf71G2hqed7bGvQ75HW4nwN72ybLS1ebe6f9lvbJa+aZ
p9TGX3pQW9p32IjjsBEqedctou6e9XoSiiWMkY5N1fhou+2br7difWXMFI15JNptNYIhTeLN8PCs
MzW5Oop3wvNusSMixIf3ZU1yDyflQ9b18C6RlXE9r5tHJ6cTLju0+U1lrKY5f7V4TqfhAgl2vFEx
8h3n+WLF1N5m/zoavDl/6eFqdYCAXcSMgHUwdqpblRaj4dzjYyknXHdz4jIDNjB9+QOXmj8l2700
PriYkcPtzt9xh9yqBkaDF94KGF1Q5HJsLCPzFAzVG2kDN87EWzVGth58qV6GmMhH9X3yK5Qg/vgS
jZwTYsFkQLEvVupYR9Y9FABCwh1eSeAvj5ONColDWPnDRSEkznMog+nA76tWbR5T7X6K2fOrcrkE
RUB2cPytHqaTY2av+imKhUoZjiptcr/VzxfP9ZcWGocyslckZSdXXymKn7upwoInNV/wdFxrWCot
8c9J8tfBgx1iTy91DbkMaIw0n0e7FDjbNtYlwSEWCgVrKnQ7Bqn9Y5qX/HG7hY+D6Q8DhiCnRTwP
BZZnRLycHJnVECHml4VXtCqibltXsbFq60QLjWFGzvW9DIfvfszTCZsPq5Fq3tXpXfmdiCnrwfWw
RuoKeeS+Ol9fvQcz92ayhos+d5Oa+L/4VYulsFp4HSGRjrNzVh1A7MQYT8cs63jPF72UR30426a8
g6za4MiV7xOLzybmjN1hfYp12PBiN0m1bZuyPaTJ/GzFRXOG6InFQxb1PKA+ZDAcNNW2NoOJ9UFe
U2gn99flCFnoPdE37qKbFfQ0n2wRPnrk8OAUzFNftxJthjlKuJUZ90q5Z7tlmjG+EPnG8N3Q8p0A
y1kDvUVYBmDwKnrtBuoI0nW5OVW6m+endqEmvG5bgz7qIz3NnFhCVeispimTcKfmFwSY5Rr2ivnG
ZGPABYUYHMa5Xn9Z9Smm8yUpURnSYmbNIZYf6bPXpK9G7ezruPviQlqauQcGlosVwm4xIB+bUIBl
z5FFTCKJuj6iQeB8e3f9H1S/w6aZm8wbXujsUug9vCyMyLjkNk9l8SwB59C6Mew7HL6NlT/jSgJg
BF3PWzC1dxAuN9PJbGJjjaz/1kSYd6MWo9+N5p7Mus3UeOC/djzphHByoFAgbt1mQn3Rl+t5Ei+Q
4bi7ZFnxh+ob2RHjhHlMh8xIs/IsbHiqzlIbELd1WZMoGNwubuie4SwwzwJ73wC++aUzHrExhysS
jUfbrg9exy7aVvqYLBHcGTC6ttI0PnBvodCR2g2OrlZ07S0MG4xDowKr/cp5AgmE8joRTJVVyTNW
VGgsCyffqIwLl1nmJjG4rzJM1BHhzy9X4t11QV6LF9kn7/o4MPPsHXXJ3jC5NGxxXYd54dyZ3+rA
fEqiYjWY1uMYqNPMSAYAvcSE3yfb4voRzR1+JfluyrGy04u/z4kqg+OtMTAjZkEVSfFqWQS0Whkg
TwtuO9coa12WdTQNJWFB/fce7GfjlhJxipoPI7xZS9kFtiAIJjIMowFRAuYpYfNc91yRsI23PqyK
Thneuqmtr7Jv3XWwpPCfVNqBETLZkAm6GmieJL+Exg6rTKYuE+NLVxgwGxCVxtWCM8ckIwTt4dEb
efEwx3WEa7ceIPDj2r6U66qs1mJekCdh3oDIal7Xlt/BFlaHuCBANIITwoA+WnEjCwZl5W1REdnu
D5Tt/vy99juskdm3Zs5MIK7v0gScy2su0pBi+pHZ0ar3p2pruzzZwGZeJzbAXTxsUCwx2NafXZlx
Dw0LClHnBX3n/TSxXAhew9ZNiVc8myHnm7EBAbmG1c/ELcr42D3PeuUX74TDqL7AfMlxADKvNRH2
8m8qcWmSFGqo2cBpNoXcVmXwYUqXHEqXWRsTbBsSYGesel3LEu2XrPrvk4nChBSNEqHPTeKUl6KT
L8XELRAF/dNSQNjQe7kr7xaTKCkXA9ZVONqfvAI7jesW5Pbo9BMr30QVpAdPMEyq3qrWfQGd/p5N
3La2bz57o2eulyIhQGHBMrKMFRgdER68mCVb4yx0rmkPmAHkRxrNbm07IfYygN1d3+OqKlxywAvs
uKoYB/uuX8sE9a/DubheZlnu9YTPExZ3OIVBz72M0GoimLuIo5viSXT+8FTUzGIEAL1Y/Lc5Hx8t
zx+/krC8ilJ5JHpWfiEvwvS2bWeMH5LSOQ+DXe1pvmNiwONPfjuYp1wl49nw3VMaZ8HOLpOTqIdd
jY3CbViTGqewXl11gpByJ4vmlZbIwyAAh0JyvSuMjRlbLwq2kAR2XIkpe445SnGkgBABvWmuSaxW
ZrYz66XesKBjXP+LeNfmfgntxjDXMq7n9SzmDdEahyayb5EJPhWjxPrny7Und1j20O82XU/0XBtY
5FpMeFrY5yJm7Na44gFqSLG2yvI+lQggXMPfV3jeM/EtNlEW5Zt49l+seC4PGMita4JuV2HeP5gW
8zfXI0dHtOHJyetT7fT1tpdwM2Q3DxtYDNjP1N03Y5R3fYHvxyS6bYybzG6q8pMLbYubIr0oXP/d
/MWH/g29gfsTpTjVq9niKAmlAx4VQcsBklZMz95d762bOD7MfrS2UFzJlCjvG9vC5MopVrHRlCuL
vFifemuYnE+OwdxsDtnJCVGh0AppTGq749aX3P+zcvYDUeIEmEY7z+YJFXZIaExd7fPDETCIHvkZ
8UCrxGNdzhtXNSgPZ4XKYY4r+H/9OmxSEwuuEsxQIibB4cvdR5BZRm+uzxF0TexPe06kadvP7bDz
VXPPfD1l9FPN66Jz1laXepvWm13q2OFzG3OnLcuo86cbyig/Wxd+jAJSoLrxyST3vKjZaw8ZPW2r
27EigwgXjLHHuNfA1KjhhCGqLpjXsiId1WCChXxUbSwj+MoshuWkeTKOfnbZdbvOxQvSlTAZGrxb
1ZDtriddYZc0majGMeVEQjKFzmFpUOWE4ARsZ2oXFMVF1I7YLYjjYz+0972CMcypsINwgRejiG4V
9BzYC89ZUOfbeWi/ZrURbOcQFi2hJ5hndUpHEGE5jiJdkHRvtRRFXRzuHIS2fic/+F4ab+ne5DaI
h1s5t88Km7TVTDYEGefaGgFLO1NQGyy9v/enkAKxoEy3ehsXNRYBTECKd0sMu6FXmG9i9OEr6wUp
HTZAM2W6QZnsxjp2ocpe9YH5A11CAhGWxFNT/yQAwjfc67DBnI+IPWHQwjaSuihIvWVg1m6cSqPm
fBfUWdKkM8OxHocrNsE4UgiZKFvTyN6E1aztMj9mHZqMgG4mGbpq28ApmpRkEOdhf2BNvFKbD2g0
kI/JaXW9JovtfyiL8oE96WPph3fXUrfTgZxYGU03LRFKAp9pYhW6i4Wjkvjezbxv2ICvqtrpShlh
EGG/mF4IhuCyMIddbDbFTWx8dtk72AQDErDDYrPYiIP5j8gQHJcbpkMNQ88BsivmS8G9kWHgoQp+
VI1wafK63wpKu6ag0NCpCRYjhj2seb9pzpG/cWhMt1VMfIzD8H9wev4+1QUDUbYNkh0ClOeBh1SP
gCDYHHyMiW62eo219PoqRD66kD72ngmN/YrfEDYbjYF0MX0VDtd/XFo6Tvo0bPSSY80nRvRjwuxt
zHai4OKW2YM3THcoxp9yX95hxfVeOVBzk24z+PVdGehbzF1eXM7pVRXXUC6rFkuC+gnf35zw1/RD
RYTs3qizbGv5WOSRHnGyBxjrnpNvQyKENkEMX8GBjk9/6REqgwDtioaGPq2pra8srs2Y3V1Lqq54
hGR7A3OWCqyGuFC1JLAtHKi6LZWd+iI6jOBjPlOoPdcVGvZtetOo5ZSQpu5XAc5zsKevL7v3cU8v
rZDUGboFBJ57YZv3GKCUa+lrgqjWWwjpPcWZ0hkCUGDz4WLnarzJI2sf2uPFHudTTKq223tceCp7
GjQMNxlEKoXVYz9c0pq6h4TwY5iXt7IkAsHFKheRz8v1M+j1HBczalIn9GvQ+2pR6t5C98dmNH90
oK30eV/iHxZD7QuUdePZMGiuXbKdwXvxjDtTZ7VLE7B64T4k04DFpV+EaMu10q1tIfNbXUxxnSjE
dbNaJcupd5+9BP2RUc7HQoizrLknWnd+hP989rz5lKXdvQCGmK2FhHF+My34P/Sf1viHGw44eT07
ZBdUPcGcCWuksKMHBaRnC7kve/9LpUPjKms6k6LOkeHFr7Zu0ceQkiz4eIXfri/e0mcOYaGYN+QA
FQmHFLZm750s1mPJbxppDs6r+gPIs+53kQ23LHhySO8C5DQ31oTMznqcrFgCwUy3aHz6leHeGwPE
Y6Ko9IbRM0TLCEY02W28Cc57bDcsUi6PUdPo+Fl7ptCgCKbX630qq/rpiiaTbmxz1H8xfAl4Jmgv
U2c+6XMZ8i1hLsX3ZuCe1k39UFKy9xbTClwTzg5ElA5j31UX4IFXh/6GEkNtOjrha8K2ySCd6fTO
MvF20XftotExBo7fMFdzV9c179s1esHrjbb1pyMhCl/SiQZEb7Q4T8XDt6YeMNXpt/pTjZZ+L0v3
dcqi18R6Q7xByoNM4YEXbDPG/QxzlIwgQktj3raGIIaWuyecpovrfUj76A1356UAVWmkCDnVD0HP
lgGvkX05eJyW6ZN+m9IgH1xvilUn71wfMNPDK/8KXPatoJvEirNIngV3Ry0BKkbkcRu8OKP1dTZg
dwx+gw5+TBDYUHCs5aU2UKdW2aUmqWEZSRaLuP0nCnVI5sUBcbKxutIlLahkyIWPiQnoNRSfZpks
UILoOzTg44awqhxQDTnyqqPWODDq2VkUiZ5e2tcHvH8Ap25iTcmqzZi8oznay4yUYD2ibmsGTAws
NnKcHjyZzZsrsBB9yFxsEojua1f1yMILYxrwTuUkmbHALSiegogBXQn0vWVRmYGzp6AeOU4+V8TD
VjigNv3dkIntAHYiXd1bsyoFBm+QKXdwhujWr/AZsRXKTvH8C25HaC5zy66uuDiJ4G3yFqdm/Ap4
uKkbUmD6ALaCReGXW/mnbrBur/dDR3pJIxs6e7z2NzCm1/i2f3MXYnnSeuaZ024bToQq+h9tKfZ+
t7DEr7cfPAA7wK7g2moH8GCw4zpaYIxDSc82T4hfMTAKdHvPeT/U4bsM2bjdbNn0I20RbK1DM/aX
bMTwrhIY+QL+38yWEyInmQhk0Y0kKOy10wo1VJZN7AxFheiqy/21r89HBi43V4w0Nzh1Y0C3wsUD
lm41idgNZEj1VqDqHyocgruID8TNWJL1IthIQe5ypuhRXO1pTw2UtmMJMhjtakiI0C/wU6vn+KmV
NQ5Dh9FG79KkmYEvLtxRu3yM8C/DAhKpddDeiYS/XbO9DslzF6LOGlq2mMwlj6MZrLtr71ksEkmZ
H62zlkvUeflz083nMYERNQe9scq6nIw513v1rJyK4S60nTtnyt+vKI1h8KYbklLqCvdfiZ04Xh7m
yo042lAe/DjsKBVJMaxZti6tsXIxCEsSylMUaV4E20BpSC4PHBZN4n/3U1reBroXjpRYkGpArKpA
oxuba5cqOFqEeo3onh7KJPe2eiu5uqdVihlSZBUfnUm+9xMmnD7JUCUoAlpLqMoP+cwRkiwgSkv5
qV26+8qg9Q7KlCYqc9lQOd6wWcZLClX/tWfG7B7IWZ9tKRnwm86T32ucgmHsUBxpaEq43Jgk3aC2
K+9BGW4YVuc3su3XTai2+I4l/C+wlpw+f9VuLWSx4w7e317v5dYQ9KjVcn+t5q5vlNJrXleuw95M
kwcymyv9odsdf9QxdkMo4scQpnLrV18VA8ZdVt9as/mZWBHwBoYAQYiTRoxqx47sAMgBZyE9J5EO
1fVYH8oizFZ61U/ppU4xJTZIEFmzQnZtMX9G50Zx58V3i3ocPWjuVRR0JzujD+2kIFPjtuUsZStt
IIQV+THhrR2d6WD6FU1BM38LbO+jQcDalvZ854aYnDlq7iFR5p+qGtF0BZMdn1LNXpo1ITovoDbV
b4Qryi1Robg0HtDQfF5C38OvlV436FrYhGF1KFIPs1mZDGsMzJCEx+J2Mof+aTbz5zwd4Be6pG1p
+qShtsR/XwjRMjYe8N0qNgmII8gQ7lZpNC/YQy6TeywD7H7KxUZBbWcJfnrOCUu5dT+JfmsO9d2Q
ZuONkQ3VNhX4KUnEzXBIex1FnLXbzKJsSPrpvsWY6CxghEYDLGASAwCVgmDYh8n4oeltechj1EWU
27RHr9BcyI/1n130XW4Oy6utjC9dqTRGGib7pSKpszLTj/DsEG1DejpbmKlAGiseCOgMLWzOzYus
+2571aDnreyOqX7Ama6GbYYuROhQDv0QWDz0n7GSsI6sBfnXg1t6xy6ZKf9NZQB0oHXYDnP1mNWk
gFwfiJiXBM8gZArDkoj0ij+fFfd4k4WbeTAIK0XJGVn44TcReLHUpg5WHXYghOx2ASTDtSwRNbdZ
9taahjj2ufm5qBgoQG+3NjmOJjflaOXH60OcBp9VM6uNsGv3OPnR3x+uP0uQPm+iOv0ak1AyZ+V8
4Go6RxI2neP1q1++taPe3oUugcAl7jqO008bqTC2NIrEPP77oRrDDECxSjZDHQDh1FPcwh5Czh4Q
omwM/R67LUy5o3qs8xuPXcCOz2loP6Hnw7Bc9dvJnqaNGcXnq5vF9aHXlhRNq+8rAP/Nv/8hCXii
LAXRsAzbOl4fgPvFj696bacDO4l/8UaNTZrC4W6N6wdlmAz3KvPSppZ5KbHt2aYF0GAUyEMEXfyc
ivjZlk19djqcR0cjzvcGqVRHPqVL2YWrnOTBJ1M2Z/55upMWMQt2miUHlWEx4sdFvCInFqP/orEf
XcsQj3FkVhuZYAqkFNTHznLbrUNFoOURCsU9ei4WlP4WoL1GJBmurt9No2ttQPgNQjLIBOh7Xk44
ztVlsfPqgt+zBzQOTnH9GYm1lB+9fHCM+4mMukfUSoBikMjgPTpmmd3H64nWUPtRRQPo/uKkDgcR
riFtb0jgb/2lW0TfrCmE6ahNQArtCXL9atCfwt9+Zsp2O4TOJ6TXEZLKoF+PwvtsmGThTCqtTzhN
hKcc2xNIZMdBP1y/moboCeBsuWkrTnCvNadjKLP3hEH7JmVseLz+6Ppgpuqvb6sGw0mCrjNkEznB
T8wZBJjk0Y1wI7Ae04FVLsoOYUjm3M2PqgsGpk08+PP8xnHk3EhvCZ7w3CzH5smFGhg05bwnL2Aj
9F3s6buzm5W5QxVwrvM2ZPkhAjCKbgvijubX4iciFNT/rrnppjuvb1LtB4kNdIO1QsxWs45qXZ82
m7mzsBHTtzj6B7xmu4rUuNjEcCrGLjDpj0MqCRshqKE7ZnqjKYNyF6e92tmY+Vo4IQYR1rBIdUx6
yl02ibvITzaMEsU+6LaVl/pbuNlYTFo4HslB4Y/Bn5Kmi24j9+/7pIvwP7SWVbxMxKYuBnRFWbzV
OAUf553Tm7wEp+mPxGv27GuY4FAS8qXpOwTa+GGyAYqYVkUQIyRdTOd4/er6QKL1X9/GbiW2ufI5
OfsDsSPo24p6OEbS4UnG6K+vrj9zw2dSG5YD6DHhoMEEPB7FC7pgJMg3AnHhBrK7g9dz+wWhycmN
PY7oeXioovhTFtUtZOBmHVXNvLfC7lmkHp/8dBPNs4l41s4AHsbwHMT+UeBvtiLktjpXygWkk+HB
oeUhuQPVYGV+DXxnl3inNjH3UTl9UXX1srjdx3SiYrQIOB+pS+l8RXKcBSV8ONvPboJkvo+bhJ0k
ujcLMAyMC8A9nC+maMAJhvZbTVHeNVm/gzhcbd5tDIZjC5u0cfTdQzQLubE8aGRoaHzpVesyReOn
vPZT4uZfW+l/pTHBlRB5nNuHX8kgfZ2dBtp/eylCl219cZmHTNvQiA76DZhi3JHi63NLTBFewFrn
lMwUt2jcKYwEmlusJgFZVtUQbmM2ZFyx2NvwvLds7y6L2O0a+SXO7M/Nwh9pCLv2J465scfSMgJq
tNz8Y0iMGTMN/4NQ4Ve0Pl8RCIB7PcaphP4ZUsG5Lu33gpM2asnzYh+XWjCME8x7Zd5s3UUbTcyd
OBMB94ld6DY1I3yfLMZT8G13ou8fRF0h2p/6eb9k3U3eGM6GwDyE9TEH3IK8gFnccNM84mA5bqhm
m/MiQcAZRb2jHph+oDyO0ZNhid8xbyPSjUCWfBi8BpdTZsrOBE2eeV2gOkG25T4PmkfLHJDV0j5d
Eb1Ehe8aCsJ0h4bKBGHxc6LARUCmg7ZucceXRpHp6ZqaTQ4M0QU0kPbKpdERBn2Lk+C513rNA6ql
jS3T11iZTzbFItghPTOpc6uYSFZ/ABeAkk/VCJWgBxbK4uxV1L5xs3dqdfxnvo2jKWY/UcGUSVcA
rUkxFbQt5xd+UbssodO3wFfam7CY6VUqy4w2FmbsEzMSr8q/UumRgFJnHGc5+ISGmhQDtR6mu4oS
fMeougEo8LPNdWdwvZQhMKOjFX/jIdTprZQ8GhZu76ZEMmV2aS77gH4bEvg4zO/SZhH0CTWh6e3j
0oURDtpTJtLatvVn3AVeJ/LdVsaooYNsiyH5TMmfrPPeOMON3/zzRbE0oeu3iwKH1PIcV/Mff+Xl
hVg1+UAi+ya3XnroRE1Ky6pfUkxyqeWdlnEfKpKxJ2TR//zc4j88t2VCCiQ7BQIUwVM/E75aZ3Bz
oP5sX+mJdx7Qf/FEVvTiAjMYwr0rxXyRsEXmyXrxPXFQmLLrLoyx6CVQ5NQ0UMGpIxgpd3jcqMPk
APn886uUv5HC8AY1PVf5vqlsm6Hhz6+yaPCwJxmWZePzKqOOBtFv2/GGbZhmEqUNBBeLGASJwA7B
+6umjNVj+q7JHHHMp5jjJgsjw9+WdMRwDV5t3cv5GexPryxeETi+Yuz0zprYOoKiLEwiDAFjituH
KwUxNHXfruHArnbu6k/JjGXwFNIUXnkatAmooku59jI8sQcaeZFm1S7hwA2X6YRLPk9mR6ShDIzi
pia7nRIHlyik5rk7XAgw+o6Lzf1nJbOLbtjAeV5lM16yptVKjI9Cg4yxrA9uQX2LZeDC6LGx56ds
ivb/fK0t+zdyLBfbtQRqBw93yN8Iq9UUl4YP9IFGP0X4ZDobOKp0v5pv0uidzGk1KyqvDmA0ww12
aAgK0KXeWYOzJQa05DgAUfY9AqeMrGrxVovHfTsYu0yf3PMInrPkmYcWMQQ/adRwcQIGwJVVnpdW
5dvBXN7zxRjY3HDQlvWMm4H+TCIQCzuMVnn0GrYGRDgLvBplzqseKBYxIFkysveTF0KCMinidk7V
JQBE7UTsKw/0DZihRCe1khyhm6R7GCMGUyk5YYi2s0/eQkfMTPs1F1g7IIJaVTM7TxN4+J14VIX6
36OMh+u8tTe+Z8lYbcEcDKtDkFt0bwh89JQhzwWVAgIY7BQis3jtBePI3DZ35Csw8sIMswgHct1s
T49GYhzvCvOZQg+8CsTHAZpLRXM2ALngMPCuXdVdrlh7ZZR3jpceosr4XgrtX4SB0boM3M/WQLkX
OAuDkZQGy4RX1oYtRJayJPN53Bm5ILw5qast45IEW6bqUL0KO5mPI7SpVZq5Ly7/yITgGJbjV2eM
yMAotoHT35JLe6g0SYB4JJaAknt8N7+EOhhTv9T6EJbRd2OcLrgfDvezzDAh0pZ2Qz+92IELWQPN
TTp2zRFB0PMflut/OFEsDJAsEyWAqwj7/XlrCHs4Jo7Rpntbv2V9Gnj8jBpOfTO6U+ElNK2ovWDk
xPjl6eGdHpiVmknnaBpV3WV/4O/+zvhWNkY7wuU+wsxYiF9eEpFqo6xiK95nJB5VefJA+XzQ0Hc2
ol9t5kOgGWflOLxo6hW66tfArD/avvuHa/MfNndbwbcWSCQcKJG/Us/7uMc+vyjjfaeji6aeuwpt
b0JiIsyWbgVT/K2hVRsW9002zF9CKOetxjek5o/Bp1i1pKviYOV/MPv4g3CieQMSFuAwPv2Biat+
o8krx2TPgSGvLMt2fuXhUmA7jMHHaD+lSbDGiQfv0XhtDm2C9kfoYTZt/ZJhw+PyseFgeIpEMB49
02k2gl8EoD7PaTxu+tjPN/AnvJXQaFSMNaxvO/EanNXG1BhiXtmrFwS6EB7MMad5LAimqQbVHsZ0
es7npMRVAlasyLH4C1JnrQxXvSh6IWFeRPNkpFmzuWLioRFz+jTLXqT2GqRPbYYRYC37WLldus/q
ghidPo623BarDmbls8wFkcXqTkbzcquG5SaemVsYNl7zTiWPScNtY2M0h6rMwrpTGR+bqs0w5RkA
V5X5ac4g6xr2XmOOV6poAabmK+NDxACXoPWbSEQPg2RDXoriCbtvdk07n4nOMQ7KdB8ww313S7Pf
SXsfJFmzJ2sAQLucEpKdm2gll/pcq6q6ZDMeijJlt8rnbto3cfy9G+PyR/Xx/6VRf5BGoYXw2cf+
1//9P2/T/w6/l79Joz7G7VuJnrT4uyzqr9/6Sxbly3/5FG7ojgTlua+QMf2XLkpp8ZMlBZiw/UM0
9W9dlPcv00cshc+6r7cEm5fxX7oo8S9HIa5Hn+EI04cV/9/RRf2yCToIrFw8FcCubP6cJa/ZAH/j
1QvK+rR3I3lSIQQTiFvTvdNdXKto9hhPzVu/HMjcxTiishb7UIRkRhTmvIk9TsmewL+/Xb6HH8X0
36MIfqmxf7wcT0hTOZZrosfRx8jfXg4ImahEBUPadgV2g/Cetol4GwAIaJ7hTgRItOmJboyhuh/V
mP2h8flZZfDX0zvoOdiPbd+/7tR/e3qVSCob4TmnZgo+l4ShPblTsJeYF59GvBA2o+zy9VB159aF
bPWH9/5z9Xx9cpYKa8V1pcmG+Mt7b6KRQiu1nFOajy4EkTndSfbCfKadwApTfDCS8LTkqLI9ZudJ
8k3m2TFl3nJKWqfb2cBFFF8mhdfYLn8qN3+uNn+8OEu6rDcfes9vZ9RYp8NsGo1zyoK22ST0X4zH
IAfVENjyFiokqTIhPlC4kbgFXOc432V9SMAnJh1ZacyHAueccfK3/3zRHH1I/7spu74u7gZLCRdz
VeI1frloU5m1uTfFDi68gQNbGfpR28HKKgL1bqZp+OwQVW0LZnHJgvljmw0Eadc5s4YGbl26bxNH
7O122EJqn0/z3Hlbwwx6Uo/C5N60jkoRAjr1zROp3wK2AV2UpKk9QQX6ht6aZO/ys6xbb69SB0E+
4dbUieUXiCPPRiKcC6rDB26y9FZZxdrsEutRmnB6QXqOvZofiad/bwuneQxKg1qWbf4QJeCgUnw0
RaHO/3y1ftEN6aslaewlIz/LkxQbv5Q8iQVlFCc45xSXpbkNg9ZZS9fCP5HLiONOwNE9kU0Zl6T0
Aj+/lUFUA8r8z16IZbHzoLizuKF+6RTDxDZhX87OyfW78dib0W1uBvZl6Ym/E90TKvOdW83tiVDQ
AzPcQ+cb04d/vhi/rxxJvJbvuDgJur7p/qJgiruqMWDPOKcByMEQe8cjwB006aAtHZw42fIZ/Wl7
+7l6+nH92fHxgeG5ORJ+Wa3mkDheJzLnZENKnDCzWxuwQ8vQf0DgZGwTZS6A3gmTRkib6eLdmvjN
wLe2X5rG/cOtI37fb6RpYz1K3QmgcZXl/n2v9QPbAtwllLlMu3OZjvbZVt2tny1IxzJ1Mf35zfWI
hcoLD6uOeBy2y1DckiC6HNqliJlmVtZt30FAa2fXPeJtnW10Z2zj6XIo5wQyRJMGB7/TgXntTHnF
5m2RV8jt1v8BehC/79zSRGsrQKn54rdiPhCWCAKJvfvozOUJl6fgvmnwv3KnCK58gmFcoPxzZcAp
rYH5D7gZ9ZsARrGNZuIC4HUD1ZnqrccfzF88e2WPDf4GFZEq/WifoBkadxkxz4EZKYgPkKnh3kPl
mEPSmDziDnHWxQ2/gvmdqLb5w/b7s5j4x7pxHBsrWL1cweV+ORYzJac8rVg3Kcl+kwHwaZq83LHo
y1M9fOpDQgL++faw9Pr/eWeVWrXtAx3ruJdf74+p8puy8Wr7FLtquuRQHR9gDj5YFYClchu1Vbkf
7aLM9k/XB5+0UPkNclr+h0PZ+vns4aB3HBMduHKoUPAq/fWVVBGKTmzWjGMXpMY2tswnh4i5nUdk
1Sqa4mknRkzNEXvImzw07FvRtpyELco/X7T9TmXQX8MmfCpovv9waP8aIcRrQ5/umRR93NKoVPVN
9reKoUoXh67XQ/iliBY0MjKq3Y4Q9IHZlcQabT0Q0gLc7t+ipG5PFsT4ikbtXp8r4Yjhiag9jCeg
mJ5G0n5v5BTv3QE/T7KRsKV18dIrWcYFwW77afQ3iqrsB394EvxiMjP5IDzuNFm9e8aeJiS5vLYg
pMp6P3e+Wk9O8GiGBOCGDLKL1j12TYUJVuKbuynC88LXdV8a5fEuT6ct9PYcp3F8juclFuskKeEp
D2rPuN98GPcxMMXpn9cZH+HPK82lifQ4w7lxlWnTiMtfVnfhg7JNue1A8beyVevKZ3NhcA8GaGxl
kd/bEx1kVhN1lhgd/hm89lUpsYugQgMzCJp0PCYJ50hN3u8m9pl6mGU9H3N7RsiM1uI6mYy7MdlS
dn3BnOOAu+LI2nHKG2zu7eOc6PhzTz5OI2YnWQpVmMSaYW1NQC6p8I6F3yYE+Y53dZiAeIcQQKR2
oY+ccAZqCRIo4g5ZkNbUkGCVF7NmWcTV8fr9lGT2ulXA+GYDMXNVeT4juKVZIbSIDvAZhs2Ixc4p
jnDc8ONGHQk5CPoRy/wRP7isz09iDPVYQTJQTDyW0JiekMFgYTf7e/aN+FF2NpobG9dMwmqyKh0O
xJRcSt+9sK9Fe10WNdnwZY6nzZxF7VPE9AQaMaZFqsb3rJIyuE8R/DM0dB469tB7plnoY+ol2kiz
Gg/U/7s6idozOWDgNG7obVI7w2hzbrGpDht4r2oEiYB2e3QgXK3qhewpbyI91syJnrChrSMQ+kQw
uV7A/f9j7zyaG1e2Lf1feo4XMAk36AlJEHSifBlNEFVSHXiXCSTMr38fee/rc++L7ujoeU90JJ2S
RANk5t57rW8Rc6TnX4pN+LUCqtUUP1A5V6uVR9ZIlimpkDMqk6ndrpP5vdVpCtHO/TUOYxV1Csbp
aiwIiSxmn0CEiSnzTWMz1No57dubUVV0pBe5+pqj93hQYREzy9TnRiom1qH/OqUrcjAv2WMXGuJw
TbzTsi7vBfnPl7lwDrZrZkciB/40c0BubRYih/axJTptnu+FBc/az4b0SWsQMfRcDg5B9x+0WB9F
0DAmyvWLb/OeTw4H+WF88UpdXpKq8QCAJ03U3/KvyzZ7E2XvP2dWAiQ45eBR1zKeZm845kFPOwHI
pfJU+mLo5K+ENMlocss6AsmFYWMArKVQyD2QUlN2ZIi3rDU5UcnXIanhvaxB8GPq6IwUzUNfTP45
Icgj5qCK9D3xJ7xh2oFVvMi3ETx2KLt4pFXrBGp5Ceosdttsvhqut3Xq3I3wA3U3P0+DS6yUyNGg
UwbdFcx0E5mVu2ICbxxgtyPnGYv3xgkDZGM2koMKxQ7OUoJ57le4bBh/IzSP+5DPrD7BXi3VGer/
V5iyB+OPbZ+moL2yktmEHq9hjBMTb4YylxPaBGun1G+DW+M9cX6ClXkJy9y+rBMnC8YRIu4yQdxE
o+HzVYg1lv5VOWmciil5QjW7KxaFH6uoLVxAdPKZHLu1JD/GyKyb/bs91qAbVeXTcyyKbO+tRfq8
FP0v4czqIIHmH2C1/UL6vmHBCK8aytATT7BlSCX9I2i5XyJMlvNQtyDh9PSQjhakkdYJgHox4GJo
npMDwBXW5CeFg+ebSF6lzagjHUf/a7i4q85eWhtCXEdgzFb4jnwkSpZY0ro+AeZzmP79FU6W8VC5
6peqhv5RoK8Dk/87NZsJKe+icLE5bVyC1c9NkgB6/7tq5UduQdLDaPbotTTa0gRV8hKE5UOSTuTf
+M7JVfzBufVBKiFhjWH+sSuM1XUUcolNg3fLJNeXEWdmkl5oFJe2N75JyuHYnYiIl/CaWQjaz5oj
xaZEIF9bVvfUlak66gDgWJsnD2gSmE+szas5Z8neC52jhmGXubcmf7+AGTf86thr5Fi9/pDIAsda
xWGjfKzaRCwD9p+2vKTeBXcv8JHkoQhn9ewQW5EENOwGPW6FKwtuOyInpUKYyjDeemv8Q4q/+220
wLC4FVJKUcwXA1/At16IP6k5L9jJl5IymkeiG7KSqo4BbO1N4beRfKurk7AiFX6ld01mAh91jOaQ
+5AFZbVC+e2/z2VFfJFI5UGO43ypQfZmNydpj8HImS3xaGReNAtkmT2TYlIK3OUtBcdFZModm0/k
4DVvw/JDp/12slAUWYKaup7do1K9cdSD9XT3EPckeyVKBQ/E90iEC/t7cdZQGe/tASd8ISUwR6ib
bSzHxt9O9lpxXnxdFb3ZeRbwq1mdnjHbDG0zRxZhzOelXJ+aQfKS2Y3e10RSRjSf32iO+ecUXxvE
sPAjqb32pabfSr5SMaFlpouJ4M35roWl9yRFRTOC+shZS3YIW/1ZF5Xu0NaRrJEkGX4Si5muS9J6
08YTNcMuywQeOa+cuUjs5xSi59ZDMLABnZhx65Zu5HuDiLqmevPx8l4cdVm0NA6gCMYdc4N0Abze
US1285MC7i+xkaDPTtxLZxvvoUQxnxiog4c0deN57CjjS8meL5nlVCNriieD7YxU9jSbvvNoY10D
YKv2NpG7P3q1/IAlIQ9zLcbYDvufRs8xO10Y3CQWAepmWtYYGM3kUK44urtbcRGISX0thZ2yQOZQ
FZj+bUjzRHUkmr9wFMDXN1znQuz48wCi/DFQlkEwezfv6zHAyjggLnDslT8XplGYuPuqk9kZdlu/
Sy3ZngwX8c7cnIguE0dniVxzdfZemyFgwyNBYoljRuQvecdpmakunWEnyD6L89Uy93PZbQHbI/AY
5vmiZVHgGSjoj6No5ByECBnYXopmMJAXRAUIZObunGskGXLVE7FQsdlQEof+4lOPE4LmtcMODpD3
KNu+32pCSvGmZsNxYQR0tnV1DUf51dvO8oGOhgOYHctsMR5mJSJSrccrUS45yV/MwKQOr0Xv0Ohb
uzaeG2fAaUbLy6aXyuZvF3sclnJXLiyLqS6JhG/rOdJEDEeBInKdxG7ydZ062ddOXjwsFQ0HcoIM
F2sEf7HosxH4aZ5vSvdnlVrTpUhCc0snT+xWu3Av2aqZK9aSLNvq5NTA+IZmQXiTNUGUwGl8AHc9
xo6nQu53qL2yMvbsjFZESNwffwj+AoQyHVUgPnTjfXVdQbkLD7RJimFnhebv0khyShKcCpOhn3Q9
uBAnUNRkNuwRiV8kkevFdPS18Yh0SsXwkxHucZjPxsL1XVvdH+FaH/iOubtsj6i4uYitOWfvEJ9t
N2WR0PWPsS2zgy5zlmngDaQvvMz1zGwmcL0d7NEPzzvfmmEofjBWtjPecPevuSFsR9v178Afv7uq
PDJm3nv5HGLBxlwuGhffRI45Ap7szC2LJxJp4tR9IHQu43q2VgAbxOr183Ak/S/ZS9Hs5ELQdZJZ
DwIDzFYX6sHACXcwCYAYrWEfvOmJIHY5O98C/rtYvG3TsHy4c+nt82w+BgSLoYUfUHLo9pdZY1Wy
isO4WJ9uhKkKTa9ZveoFt08XFORGANGu5TcDXOu2LkOExeD2ttL9siviVVQpq6ggjQlNAd4U3owW
azaGQ7vfELDQbLrZvS46IwOuZzK8VAzSnU51WOgZ+Mp+3U5LK7ZZ2jxrs0eIs4yR5QxR4hgWzi98
P0StSSzcmczLKPOZyszBvCsLYJJqSuWugZTBKXLXKmgGlSnUjunMtS3EAJZgj6CN5Jd5eB0BdW2q
3tbHXRjmCdlPobVFz5ZuxFQ9pYOu9nqdD5a3cO7VHbVH6kaZe4udGdRhIW31qBOm+Noto87IuJxT
1DVrpwRBzmg+AWHvsKxgwzfjlik/Z1nSaYoQ1LC3PgLmMJzyJ7kGH3VWB3vhzd6WsAA0pM2j4ct4
TAhiZvCWEi5W4CVUwT5UOG3hdgFQz/9Q8R5Aaw6RJPV5p6X4xsbwxFn0S6xey5rEzp2iXOPcCdzb
8J+hAAOHUUhYpdvvm7V/qcgKw7TW9EiZsz0n9M08wKxpkeCOM6ucbx46o/+zuJQYTov7dui+y2TC
T0AryXVqjpUp0pE2tV/B3sgd2Bt8w357FgWGmtopX6kqTuukyG/C60fMZhM3qbOwjnmHcGSEWSgH
KbMi+qAafbCY5Re65z/T7LJnODfP+VLEy+y/5UlPGlqfsREUSYQBCeBsml5My8E9PYD51gHJfNT4
z3VXXvNgeuk4BLN+ICMVRvipDZZKLWnTM/ZJ99AQvcD4nHtv52j31ZnEujGn5B2MwpfT1XgbRxrn
NYhN2ed6R1buHJZRYnkW9CEY+XegiBqQ31ojIruntSINCyazu8PEnEJUn1ao8qWLA7HW7m2i/rsy
iDwYCH8+lPZXqcmHDVvtYuAgqNnoI2tp1AVTK0Ad66e2XYkkEjIzB0HUB/rQ+MjQhdv5rLRz9n2N
h15dg8Qll30KU6ie6tm2+Z1G0mW3B3J0E56FMr1mo1GMGfy6FWex6OS19kgdCvznRhMf6zmYNEyr
OrneT1ei83NFOz8umgEojgwHseO20JmB3orXmEs34PUvr7ZO60halOOCZlUkanEKqCZYKn7nH+0c
wsefZzRDGVt9yEkZey6hYE64IYN7QJkk3LrYmlKgu+7xpDTpi/BGSeKFA8Z7yQjDTL1LIdlda8uN
y8r/7liIK3tcH9I62A0qdE//ku6PysZXH5YcT4bTbQuz5wUruhJn5eTVlirHidvVIlgK/0VmDsMO
8d8J9cbBr9Nvjdn9hQT4fR6Z/xdTSDnsBtshqK5oPEBW10ikQ+/JGBawFVW5xcFcHHxvBW9jhi9T
3mETavSFFuj0moYtjJ18WSP7xhdy1l6i/W1adp+yiKybpg84SL91lnBL5MoHHU/zJBNH7xkXJGQu
jdXBunk9Sj2b+5Gow11FmBQWCx8p+JTb8dz2f9CAWQ+eBxWIZfhk5Ry0d6GPSUN6IMIBBARiLq78
nuJ6/6yam+KapbcQ2Ww9/v19NUD+B4wDVwJeCBWViSjF5r64f3n/QFHSAU/w2HE7B5kBGutqMyvQ
zbrqs2vnOJishlYvpz6ZjsPte/L+vWXIvuC2ZId2lul1so1Dairz5PdZer1/cP/XZ54DznlOMcES
k/zuTN4PUTkawu5M06mCWXrMUuPCzIcv/am/lJ3LJYSSLbSYE/Q5KPO8Im5p33YjYU1GVR/wUeJR
KxbAxL4OtiT9kNxZmx9UxTN83nXahwgISo+30EqjvO6+VIMROSiLYasS/RxMh7Ch/vFbjCmYomiv
4DHEAGidF8X+bXr+iaekG7XHlLJsaW0/SHfaZ3oodtVNIDhyeN35nvHlukhfRaaQlNIfc9lmiMp9
LYr0EUOEGYM93PNrH2nKpGi+qeZCK6w2G6a05T4v8M1Jvbyp3vm15MrbUZ78Na42mnDRcwPdeox4
6Ym5y3b4fepyS0uURrokiE4RlfoSWPqibCd7GgtSKPPsYRJNPOd0RB3l6cttpZyWxWHnhmngNAVI
5xQmWpAq8+iWVIPtCoqKpkdwnrtxuASqJ3Z8bB7Vmq/XLq3amE1qjnOHmycpcuPFHa2DsEk8poi2
j3gE3HNVr1+L02avTC8eMAtkFxBmxgHgGOeCJQkfsWo1rpLPZumHB8nRAuCT5b9aLptJklp6Z2Rl
fVZu/ahcl806raZDUS/1AYsYwXnTMMd+E3Ki6bhFsz49wREpjjMxG4CEEKcPa4bPD/SJtHX7ZNIq
25DMtvXrUF2SYo18e/pe39TTjDfci0IW4vX9o5sX5aXF76l633uYOkQqgc1DblI7iNk3p9jrnxpT
+RH549azm72UVdBHE3TI71rV16Czst9wM6C30HRDF7brehcNjD1oMqymn9jQqkNdAVe4Y2D85aY1
8d8Lf2B5n+b1gb9VlVa7lzP7AHGf8hWfSmWL9uwCTpG9VI/QRglf1wH8t4Xd1XZRxmv/G370mQGQ
VZ956lnc1QRU4IfFYeTgYACgIQNCWhl4ANhsGghp2EhFmD5My5O9Qj6f0ymNGEmG+FQ98B+kVaPz
Y8lWrlxeOo73A1ns5zZtv9ttjYxthgzp+6VxCXo0NVCPQqPt94HH/j8MVX1pa/onKZyOYQ7T7yD4
fxmBnZ+8NnhZJiEvCC7ercq1zhaZtvA+i+rUrcY7Gs/2Bcn2kXIbc1pvie29+LTbPj0O2nugU5Q+
jYrg57ohK7MEChrX9A8fOlObD4TEWA8oqVs8JCLcK2Wuy+b+zfu/mRpXPwSvDXYGQ3jqORNm9oqD
Ve1zZsA0rDgCbCfI1ktTD886FMORrfAWDVK1/W5shXtpk9mJas9ZyJESjcbJxyTAGSe6Iw1+6+DN
6gx5EgVtjLUlqK4hz6en/DlMk/cWJk546CXaI58Ubo+2aNxNRDEHNjNwHjpzLXsyjx0eP1ElOK9c
bJVcxy/Zav0w5x/FzbnjVPjpxC1jwDQ170HWchtg0zBSnCgY06ycBcukDo2k3Dg5dyOPlkXOxkhf
JJzsYFRMkEO3dZt95U7LprrsbNEA7EnEps9dgjpEuBvlY0hBtpnmheCUvsw+HS8jJscwllMBYn7M
PEIMMHCehD16RzP91ulxOd0/cB+9rKL4FAaKedwpPcsurZY1oEc/TvTs75+1862H3xW2ihr6BlAp
0vZsUvTvQkKFuGE94nuVy6tSBbQ0M/iPJ3JGt5zGTqul8rPWt6EcdT/QNABmxk4H1sadtMUsCCY2
xEzC0Dv6J4Fz8RruDZOl2UzJVwsziyjEzMeCVVVHJSlC7IUwpMn7VJiht4V3X1+tt6mf3Vhb3fMk
gajPLNfkPM+PeZHSk8JrmyheZgc/RjvmpDsK1i/lAKUxxuKUOYoznjOoKBv/1D0uUV+os7FOzKo4
qu+82j2W2Eu2kDv+cmVpnFn9D3ThOpCVYjmUQZx3lHyL50xxM0pCsLrwvVv9/Dn3wR246Z9R9B6E
HR7x7Br4+FDLgqdA0VfJ9MHyGhyxddhhzSg4ZTVFi6I3wTmTQTPxSf1g5SQyMFlOWY9ZOEOBTaOp
jMyB8F6TVsQGV9c3Rxv2mTCY11matw4IqIDUi0Kf5n6Qkj8E1fMRMCVaw0p+aGrJIymj8WRVLFGa
i7tYEr0ZRTTOLpwasD37sapvVHtzi+q5R9RCGwyE04mycyOWYn1yrCPCWUUGVxannnjpGGlt3XXs
I+wjxQpLwx3yMBoLAD8FYtu4JufEcjuxKziTmAtuX8tfaWwazs/css3YqOTDIGR9rGYiA+c2ibOu
ihkpwLqqOy8CF0ZrzqBao6XncQylv+in1DvB2n+ZNIkQZtPC7W8tn7keIHv98ks7u2bz85ot4gCZ
7clKuyFGOYMjpglIdxAkAtrkp40k+RrtNJJnLBljW0XUYUWKaIZo5Nn1LlvN9qy9keeGAZ2xFftN
h8la1OOepJlnhzqbwocoQKP97rEx7FOwkoElDomb/KxDc4p6K5y2NAfSTV2u7qZlXdquKNaj2d/N
C3U1v4xhSmn3O7drn3WZJHur+43XPT94ISHsWYgZwHtJhQY9Zidf0iNGK72ZtZKAePiqB62/4lYP
OVyLilFa79OGyzP/ZPad2LNAvGdW/WraQRqlXvJzqr11V8AB2s+SLsGk0DWULPuxbJjTDLV/qEwn
ChvnW5KmmF8J8+ycBQEujiGQvjni7TBnVaBazXCdVWXCMBUz92D04AUb4lNX6nalHPvqL8W3IXOY
eJTyBano5zoPXIp/TTmnhZ6xk51P3TlpOp+VgphhmiLAIVbzxypzWvg55oWqxHbV4UtfQ51Hxs2w
kNblmQLem6fPsLu1OJhI7yZRbgsJ+tZoU47p+EYLM2YizI5XQbjrreVi0aLYIyN7d+em2k2q+uZ6
stvlnKw2eBqYqnQ3BkDt9buy8p5XjGmLqT3Wg8DG4QfowRNtBKtaEiRIFsmSCBYL53Z5G3+5BWml
UvZV5C3CjWlO0/Kw4I4lTszwlTV+6b+QiHF7BOrLTJS9m6GFgWqGZwakD8AUTaCJepxkQHO7ahoZ
ZrDvp/XdqNvncCURxiACXQ2Teeo73UedWOYnKG/F7SBJ8wtqTZ4zI6WrzSBulkjArOJ1poQ/QzVA
UzvuCLwsTw5UuE0HanOLsqbYsayS8u314uTmkiuoX3/66TC8w4dyH3FPP446TJ9tlRxCdyrfiLFj
sEq2Hvz2ijUhMboitg3myRPZv9taLJrc5BvvNm33Y31EaNldVB83ofveBMEvr4KqHSz+AVibf8PD
kmQnM2LYZbE3KwqL2qZ8shQW21Wfa2yIrzUjw03VDG8rSbfnTDTBRYwZ5ytBRFyYkPAuwrjzOSh1
tSpoOTnUwTbVUd3ZXIt91CqPcf7SIKfvA66/0QL7Nc2RIqOnKTv8aSJ9ddf8z2g4tHLatXmo2/nq
jsEUL7bTR2ZXfzarpsQolMJ4HfxCsgU8pXPMb3a6AsnInY3dlOrQ5aR4l0HPwH1+ggvEWLyh8yLC
72TSAByz0w9nbr/XkyQczScWlVPpp93ybFoNHzKo0T+X66riofCbiDh1h9Gs9WSmnQlGsQbdggz+
kHfG3tJRlUEgA9SBJw6ne90AEwhpNZGb1ZqMgpkSaf7Qm5s2X60/fgo8MfGQWA/ALoOLk5Oih5rk
KIOu27ZORZ5768S2VWG+c9mhmSEFO5V10OWyLj00/PimKQE8Isl2tpMZAMWUoxWji/nNPHrYMh58
DliLYyeoiu3i9d3WVBL9YYM3svCWa10ZIdwyjJ+S7iW2VyZcs8D2WqPuphKFK4B4Qe7cnNVtFBx+
lqTmtCVIi0nDHkbkYsWE8r2M0jVPSQouI4W0HiFM3aq+fsDcmMbLUp7Q6qSRNny8M83IWJJ5uJXV
9iZM2XSTbPH3Tm7/TDTvXIY4orLnDp1BeTRZObfEtFk7GrqlO1THFSrmBguNgEuoLM7QdAR3qlCH
pDeykxNBFTUr5pnF3GffOgAdwy0cvWVyszXRpUZ6LekX+Hphq/EczFCptbdNSermijwqXL3ujEXw
XPrDsdHyh/TrJta32aAw4Vy6CSkzcFghmjm/Z7c04dutJ1EtVOg9PulBLTH8pOoiS4FKccYZ4edZ
ejSM0nhN+jgoySfJfSaGAu0I5im5bf745CGmcycu7TB7OyQqBBEZ6D89F8tRu294lx4NrPWWI9m8
Uc9scZ1AdieOajYmmq040BYma4NSPclM8BDbbOBYCOltYxoD+goLrVlPea28BNdkMB4L+Ia+QVmU
2ozEDXRKcMxunRww3oBWKT5TX+CJKMNTQMP4CRHVm4kqDTO1fa0mYeyDgRNcYfdJbPVW5P2wZ/DJ
9Gfqi2C+bszFT6ps8qVESOqOdP/qg8aKigDJIKaWOq9TJiD5bdtQKKnD6cQGCiwIZxNl6SPMMOaj
AJhtKcFPeikS2pF0KE8+AF8Y9k67nMkIr679alF/rhaODttgboiWfCMXQqq8WxyZnypitE2CjxPd
v/sLt0pADnlnEkKaJRP9clOdSXGwyQpq2O21u15HXjn0NMNJ+PzpTmnAzWGw7hJIhNCvxyO6mEMK
d80Je5sK17C2NCQgKXTUroUEUk5qNTbTFNnVTTUPoYYJyoKdGshpGy2FvzxNrsmhE55IFIz9BdXC
EJHH8WR4jYocqrCtbXcIGwA5b0Ml6qvsrCXWC/g2afvwGouBEtQJklOJ/WfrKdN+9Fuj2M0JGA1/
RkGSaX8zjr2ztwVt92VmktNpZiYBRLcUqeBrHdrnUvK69VaRnBIzhH07Yv/W33Nevq2ZuuumW+Wu
SMPzNIfvhOL+hgVx4Fz4T3P93VZ//3D/3t+u+7+/B1iiZ0dwCNA1SyMSHcNoNbSnPLXbU+G7WYXY
hk/v37x/6P2g2CrlTdtRNjLGTn5MeiVPhV3Ik7FaxKXev/77m75hylPP3nULeeXT+79UCddZNjBk
r32f+ntitcCGAyrn/oP1zTbdsk1CkuAx3P9ydn84909h8tZHvAdsIE13+vtDrxegV39/7S+cQ3Ov
+CQUqT/1PL3TCm9FTiRwCJcwaIB08f3//f0PzD7xKFu7YKsYyfzj0VrpqqrN/YHfP2S3J+uP+kIQ
cMGxHozCHahwByxM3P5VXS4HqA/tibHqa1+S9+revgpLtHued6Ni8NX9W1PgtHuVildRFzUraEr6
b1m2x5wO60ATfq3j1lnyg04Ys/Z1+stb3a/7j5e3d6YTgYythrQzh+7JzOHYCJE83FV2/9/C87Z0
ZBT9+qpZCnM1yPxz+FczDgasEEnm/9nC85B/Isj/9W8Onn/+0H85eDDcWDaWBxHif7BNBzP8P5ON
QvM/aEhboStoDpmu8FAlNxgHsv/5P0TwH1YQmnaIjAWZtXsz9f2Xg8f6Dy9k+fFvuTY4EH33/8nB
c/sj/yLURR7r0H4SDlGWAaYRpKj/LkHtSc8e4B9ZZyOxXgfZtw/JisuhdVxSgsPfMxrEkzm2Ga7n
wYxaO18fZb9k53AFNnb7arTa4FRX4TPtP/HMDPBH367T+f6VO1fwsDhIUJ+ln6I2/zS2em4NQ1yY
syFAtDpMHsA9TvbkRSNEx3PKrkrDEq+/wVEWqFRtHZy+6V/mWf9kGOadmZm80OJIH20AAO+0P8Fm
zKY62X5AkMVUP/JaPwF5nl8a36N88W53TmgiCZJjnZwHkk1cQicehQ0sMDFpt6Xps+Xe01c47DAD
huO9Tpizh/5Q48qjJatNDK5Ww61c0KVFMBTlc4O5IEtA12HAel7R8REp6T3pxDZe68L95SA7e55Z
dZFAGzzo/tNr0+nVr8UUr0VF5U8Riy1k+UhNE+zviM3QL1y9EbUnGafM58FmYlWxvLApmfq1TtnX
+iC8BOOcQRov62OCBOrA28dEzgGvESwa1UCi3K2wCprUQj/eskdlQxPDGgx9bUF5dCJt/izW6F/G
SYWvwUrvy7bbWBNquVFlYT62dkJ1eCPk55rIizRX+uIN3qtHfnpss04h+LSax6YlS8mvvcs8LHgM
8+AyKYCQGanBowtgq+WfXwt/p41UPsHObFbLICilEO7ONhy15dlRr6Xek7fytmRuytQCq0vt65c1
Mf0XdyJf07OHK0kMc2Q4QEQ5TLnP0PJj7RbFQzYYH9Wy0pMdkDsnC8eaqv+W1kN7xptwm5R1L7Qj
p63r0wlZUH+cZ1Km4XKDONCMCFB4I0UkS28rFtN6UuGMnk0XAc34BM+nw7XdTf83Pfq/uzhuenTu
s4AlAXSY6+Id/vcbLlAjWQVylZiAEBOxrHt4b/XFGeaWKWxOu3fMjq6Tvw5Zah2bXP0UCXn3aBNB
kKbQWf9lwfrfmOZsHBv/fQngvrcsuBSuCDx0yv/NV2LkFdSYsU1x8WXTsSrrYu+64A2qbsLtXYuj
CY2Ee1KV22D0PmrLNJ6Tzj1LOpN96MjvbQF7PeGUSac8eOqrEPpPnaQfk5hoVNKLEfX00+d92yin
SN/CTwg5C7P8cDnfBe4WIV4bYZVe3BRBgj/M3YyDNrYI1zaqbbMHcJi7Ho0qtHh+MPXQY6UhoNjU
VtPR6Tj2ClSlm8Ed10c6KA96rA/dgtqo15xTm+7RqpgUZBq8qckRhbZHOl+FeRycpP5t6JWI+cTw
Y8/IHqRYi7eUSdFiZf7ZT/xgG5gaPlRpOUdheQ+lYaUP6JTKrX0L4h0xGDzUEgj9Ynwww0YBK53o
FlZY2gUVAxnOnm2Ip1XSpUusbAvUBwUEAv6h6Ow3c5u1JaEkxWwy2Jxe5s4uDgALqNMKhFoCUQvC
xvqgp7/qxBkQUY/vlvS4uXML9KdjaLTh2XW5ZfeMPq03sHMX0rmZ3dY/63pgOMiUIMLyMNCosn6F
IDUo8VYvLsfxu+8BNyL6EaH71GMtCKujMdB38zsgYNmQ7YxaodNZ67NQxAHd1f6ydPRz43MWtZsj
D6k9EKUuIxiPICDRx7gY9S7zOtpRguIHT0w/Hgrf2tiW/vJDJNl5ATx1QAJhWSklTO0vFH7+JXML
GoeyOgS+UmTcUEmjSDlaN9gi6LGf+EzofHrgpKrU82KRjf1uGFZj6xrltOvol2+L2z0iXeOwmoB7
VbJ811lOd3FBBaYFEWT0k3G8iLCGRUa9uaDFrULiOAblgRXIhDiD9nrjOT2ufvIqwFtFhQBVjiTq
Wq0Mmapxtq4V9QPkQc6zYWAehmwAFhSKfG8nkNst+5vuFzi73B1bc0n8vS8J+wUitrXbcDjjmji0
gRNe3ATxtleU+2KCrRpUtf8Pl1Hq5o/SCtGjB+//MBuFS4G7PfnlhmTopsgkKDeyGKCFR8b8q3GT
XlecVR/ELUm0DssXxEuZh/6+CdswDmfd7RpHWgTdBjpGxRm1nXpTgzW/BKTG+wY7QKKM5WEBvtWI
uTkyTBqB8SIoualPyT+723dpT34avd0xNuB50pR4w+H/jZDXemM4TSzhXEd90baXheQ7a95aqp+f
KgGhdimbawfqe5egOIiSJv9GoCqhUV7H7UACGE6RZY78DB2TWsg26kjTaQdyWTJV023WeRPfUnuW
gHbZECQllMkyYwTEojBL9zWVDB4B9hIeVD1zJqHTapk4+nNaGssyhyj92vdUL79FN0oMD+lTAVZp
M9ykyjnjwBloHu3H6gOwluZaY+XpV/mRmahXEY3caFPym27Cd0Ve/cbqOJLDMaKVdnsdWumeTTjn
uCCbQ1Gtduwmb/74A+JJgWHtaTCNkCPQDE90pL2EsDJAPz5EhWcfRvwilzZjIpdVhhtPnfhECSCu
zme92i1nhno3kl6Kgo/+b821CIIVqfVXDvI1uluukcc+ZZ48WA26IEdDIgFFsL2vcV3JIF3eOuXK
dy7drIfzMoCrmEnsQI7Sox+RH+00FQcD79HNeibN4YOJYb9juArPum+CTaHtuFzAJIWL6xwx9AC9
EQuEMm+NuokYqWRq9m794sIJ3Y+MkrGAutdhavz9/Y5EVLnNmIFeaaScOsWBSipfHjTgYYQ23bNG
5peKVV66pYNIPSw94RCpR2N2+FMDN77W47i3/NE4JHZ3TaQVPMHbDp+CYKH2TycUOhN51doZL/9J
2Znttq1sW/SLCLDY81WiesmW2zh+IZI4KfZ9//V3lPYF7o4D7ODiAIKTc05MSWRVrbXmHJNmbc21
Ee2ucA81kLF5KFf4FNNHZ9ZOljKEZpIjbBlHh86vZsbnebSqNeQ/wvGfw8x09gU8UyDm7hmGCHhb
I3CZNQWFLIxLODPWJ2cJtFqkwbjzkkPuLfqpSEd7O/fur3Hk+Yu6dAksDwXvUJg/0XYl+3RiqG6J
CbImTYctLeEl4FQSEntrF8dMesgGe/mR+mnxUKcxDeKy/KqHVnJszP6hdFMIJywmd01mG6e4XzQI
s504Uz0cMguNd4eoXLQwbgoJI19hwMvijoCZBPFCAR8nO7aZsn8oa2NnkankmNk3belnZDJk1/SL
K6+u9C8zWNUDrbn2rHhsSEA6NqP7IprmIGqVn16veUx6OviL8iEVOQP7UlR3ox7VF4JaGW3LEY+N
ZQSkPrRM7zpjgywDIr3XnR3WtK03jAmRR7indFSY2xYYbIAPkA3Con1KQgzvTeNhtLTaPtDeydZa
gh2nIHz4rCXjg1YiQrj9aUw1psZuFe/YaoBassU+ZUa0t5dF39fKX18UjHpyOSGXC9NAH1jLhZwO
CZieB5g5tq7TdfXCL3lFusQ8kGnRTfr9zRi5JPCMF9sj3w7s40Dix6aZKUsGhBjrQlovc/OOaLvb
lGqBjdVS28sEyCbdhTUDlvgg+vnNzJfojCoKbVQltmNr0P5O2jQA98oWj7x4HUWPtEB+0m0tT6mh
ied2EBi7OTVlHGk5tzQfIqnWsNYESiXxzOUk+yKNf05S70CA2AczjZRM3Ml3UtYvbSXgdludwkmF
3W6sSTgY1Nceg9e9A2P+mo59FbAU6cg4iXjw7zr8ASpyjQH8r1gnDyeKcGxwrwIwah6mKALIjrZ9
WsQPUJlEbnj1zkTZpvGQ8RAGXCieMPXhzgnOdLfQHtm6LEbd4Nd1uvDDvLfongT5RHZLE2Xuwfbz
r25WN6c6ZmQU1cVj1aTsgBND1TLva86dFVUYttFYZ5YumILdmRmKzBRRA337ZgsW0HwhDwjn0RjE
iOauhOBAIXaSeBspRuztpS/0j5Lm+NbQIgqwBs1/1AUSc+Up6X2b3d811saCRberG6VvDxWaFLvi
pIbkUBvguTh2ef6ngKQpvDwCOI5jm+Ai0rYPVbwgJFiIEsRUyh1WMESaG9NSORjTPlrwwyeeIenc
dPdZA9S7GlHuwaxiWFxNxFXPzCVgZP3EeuyvtWEY+Z8yt3FkZB1iF1nNhN7Qj/vq6+2uvJlohzE6
p7p9z+CtujLvhhA/2dUW3cz3iAoJf0VTbstGNwDacvJm4lWh+6+/GFR3gEATcI2tXR2xeIg1inPr
G1fG5XWE3UvO9AGS9XyXDDPo92xmyGRC31FLf+e1ZIb0isFmpAfMeg5laBVE0xiyb2E/LAtzCdyC
oXEYlepOX/a+ln+ncdki0CeLwmEF8w6zntYbM+VoDiXtkUlgAuk0O0m0rVNv6EeriX/CV/9OiWvB
RazdvTCoG1DPbBLlHZ6ahEFkOjpoHsz0fVwYJM/IHaWhu2xyPMr8vbNrOkJZnLAXmBtwONQ22B5p
HEwsd+ehN74jUz1o0vIRMhrGBgU1eDvskkywib1xUekGQ2QRRKJztrK9KA5wjCJ/xdKwqSPvIbRI
b7dGgtTadgjP9jtRcePdWIhHAFVHTUDDzsJCbnUyfzO7LF/tkgZ+WOj0qhvXJBHs3eiyjflQdo63
n7Fg7UpIq8BcAVtqROhajVK315C6OH6wV5jHH66Y9LtskBGyJ/S+BZJY0+iXQ6xzuA4d+bXOveYp
7Yynzpt39JaR3c6jezb5sDYU+AaJl6q5qIjI4CkAalrWL76VmNloKgLU0hHpRwdrEeO27IE2Gm1b
Huwof+jr5JUBGWLDgRSIxFFPge/gURUsAH5efw/T1jzbPQLI1nJPgpzEuw5tYeFdshGxDfN4k+hs
rT0DNbiUfZieuLBvIfKTBxsdD4FeCkuoVE86Z+5tWnO2lta1K1MMqW0TbexaaX/y2HrllPuEb3Rw
jeYwFR0KvjE9e/ZIPlx7PwsTMSJ6xqtOI0e4NSKsmDZTVCTw7ouK+j+7YNqrcEtjUs796WTXln0R
KYmit9NcYYTuOkrkJQtdfWs7VA6EUHU0hEtUC7oZ726OVZrl6zHxAHmolyXeNARK3GNc0DdNYhA8
0JVrzy31vVNQ1CbG+JEaPEmEJzLm5Ww12ZH2eLPfj8D/dq1qu8WVanwtfsZZgeaN38C24sBzIAxl
ODWlhWTZS0vWKSc6xVMSn24/1SJndhJnR8Rdjkq/01aRV9ZnTmie0urex7GePNKfLO6B3lGhsRCs
ZUL8h8HfETvSfzORQl95VtLrBCU1MHuKx8pIt640KuT9Y3gOIUoYq0FMnEXxD5046qenAnT5Gq1j
uxb6Eh4b/DwYxrpWSY+TH4uTWBWE7vyRBqjYi7kXG6PTJES0dYwifWsV4dew70gFjNSTVTh+YPWJ
d+xtyojBrae11Rja85gWXzjp9jCKmWyucoD33JLrzC/DDcGh873Il0aFGcXMB+v8lNJ7kCYsfK1E
rpaZqbnWMcysCl+cvMjI70fV9NImZlkT6vm+cOQu7iXOSkCvR8LxEBTHevTMKr2c51J+kLkeu096
7bpPUQ2qTxMFoO4ZQWMDjEP5kpKHck7XsWEOJ73MqFQY9HszVgdb1O/w6CM2MwTulTOgNY1z49p7
4dNAxQ6D20/2xIiSJTKVGuIp73B704mZbkuJW25ujIvpNeJyu1c6IQ5Uw2Q7GpgjSf9b3ZqQleGk
p4VWRmCFxkfoYEjinJzt63C4X8LNjLfzSvW1krjrjiJh0BJD2+C87CYBzUCOwa1+ieqXxcVK1NAN
uIA2eQxJVQV2gYSp1PStqH3rXF+67meyROU5HlmW4LKQvKgZbLxNnuwajl7MoWP3VNqIwGb/0Nso
MgdTxxmXp2fXSKZ16iFkVkL1QHpQcSvJWxIx8lK/5JtqvfaZ3EFQZFOKbqNZ7mB+k1SI9OCSL7jC
LaOO77SWnKiMIIeLqSdVoBMdGhBzm1urGCXhMoSPOXi4c2pZzT5jQWe31acdksOfBeKxUztmGZgd
yqRsENou7M2gSPz8lE1dSNt1RlICCBKFGC9WaXS7ZRyf7MFwT8PIVHDIp35/O4B4CCMX2eQIdyYA
6qLjly8ClZQt122hZ4EKsdxxSjHzRATLMv6s/OJxcms8xpqpJAffpAmQL6Y3vjHYobZ+52GwlvuW
psfKGkzvoNn0fsjidrm7B7zjJgCPMLkjQ6olL7Z+aSryy8XovxT5xUB6srKxf97lhUCyoJG1Nmnu
ni2DCfLMClqnrXddOiU1GLyH3iVd0Sf8+OwjL7a92DzVTXXfRHZ5mur2zawEz7c/XlD+kic5IbC2
LWbpdvkc5un2VkiWLegH2upvnUdDp22VazYvgZszGZUpb79F/Y8eo/wWt8vPkgAwzD9ftAn+O0ny
B9OMMRHr9XYm8GWVZ9OyTqBo7ZYS78mcMc5c1DASJ8ItH9achkOl6ea51IaHDi3VBaHGWxRrIydP
/9uN+ZOjylBH6akYSCyKcyYKyaZxwiBklz8WiLBHegoJtToaCfpNITdtLp01JS/NPEY1WxYa4iBY
xgmm7+TJiiFwurZR76jjjK1HtEWAfHDTc1J+SWBzJ4JMUqc0ddzZUPDbqoDIWZX65vb9c3RjqKkt
/tqxqi/a0BU7Ip8phbIh2QoHYntivsKG7e7nPMPCIPg6XEgdUmJNzxgvoB/DyJq15mUuvK3okZ1p
fmFRVNDIbFLk5Hi9KjiiJEmxV96DbxxTUtX5HJHsNfp0xRoQoOKtCPTAxp4786/RcOoLntJV23vl
FhmViyUF+Xikj/YxR4dgeTm+OdIwg2hkIWx6ptWF6a3U0De4Mboab3DWQ0ijsorNZ2eknJkqF8WB
FkVovfEBkOpJcE60o0wY0XLDo7bTpNnHOM6gEa563R+ObVjwKUi6mJx04uPGFLo8jIP55qX6ctdY
zmORpw39PPlqR7bNV+sTQqjR3evIQiCGPPxIURdTD7Nn6TmWW0DA6xvmJCxoc61otmvrNHHZdx3a
Sx6d4V9uIeqzlkntqWe445Sz/08zpQ/rN8Yej9WUDptlwK4EfHpFECkxQ06RHPNXwsqsA5S0cWU2
HK1wmHyYTXycZ+IOe5PqotA092jXcN5EVO39Ba4uXVCI7zKELF2K61z7EUpZhuicZsDrtwvmFNo2
jkV/h/57T9gsfqa+GouN5rynIzkIbcm6MxouPsKx3srKPnLysrZZmAwbHb0SkZFQWBJhFRsiJqBZ
f4sw2b77nf1csnIsBYOoJLyYRIAS+SyD3iOEwUxrnzJTVF89A2Wo6xfjpiAxPhjgx6zgxXWV8A/S
6uLT1ANdDccFykUevU20s2K6oLfOvcl97Vp1fWd28SPilTTwl/xadpS5PnLRdRSH/uvge3dNulA7
hEhfhmbUTn3ZYo9UpWlvsoa7CactL1lI/M5G8jCZf0n5JcEwsnfBSa1wAdHxXgiGBvTDLNwyw6MP
FMNj+aLH5URPqIS8lVmbeGBDWaEx7KOndraQv49+ubFFVZ1c9QLf/5LpEmmrOrRExvTglq229TMC
I9DKIPDz0Al7YUccoGgTrturTwmptKongHXNd9KDzR81HLVnX70UjvbqlCXa6yaSSE1G/a6s/W0f
sVR3nXhIRRohov7lwffH/za8m7Lx6GZYVE+1u2zGzkDTj0wbK31xxZVYHPFb17hewKnMlTwuifOu
a/gCShQRdA+m8KEd4y/s/9/LuvOfUlYu5iU40CCnlFjKUXDStcmeAX2utS5BPJsUqn3kG7uKuemq
QjnG6WUwv0RL9wPcAqDnsRVHI3FkgKx42k1pP278qcDy1oMy6ETLPu7kG3AOdZBMZf686PmxNjzY
ahqRXN3UM/8NGbGmVWm/cATaD26LiBXT3mbJdGALQPAyA8cE/7K57hHsPCvffZ74jA18d9gDKPau
XZK/NxU2JE83nmvrowV5iHrV1a9Lgg5njLNtbcQ5MDCzXFtYDM/m0r04dhEirKtodghoW8IoX3SP
29k3FyaafeiheVvestpBvGO/YQB12FIRtbthbm/EOGH+nTmg+EO+yxkGHnXYuQl9TdMgkLfsGEcy
pT0vvnWVDh91lunTF6jxv8J0oRyk63b2hmmrs5S+FZXxKBN6N2lRoWwa2Vj4ijSE73F7HUi4oH1w
5ukQF6xGfRCGXbrFZVYfltjr8Y4SvlxE3uMkfWftD7rckrCAt32CTY9T5A0PH6YM4OGByHDyIeXV
sBAojZpaJf2OE6ZTxN52CuvqawUK/eSHyxjc/lv2TOaiiNQTqzg7WgmfjOHjulqoJ3AwokOZ7/uc
Ii3py11tz1cSpIcDwQ/GZQB4jhpxvPIcxjseddLroShZnt2/hNG3WpvhDAtge6FH04SaiMQMOqwX
y57pU/uc5dFYEo4E++SLXX7MkUyYtZU0wUMLg2xcRyfZQxBJknw6TSMVo1Z7D5RvNGEZAS7YwjdO
vliXAoRRBguavIkEqofl6ijCm/w8QxZmZAPvMl4SDiTKWTQiDMVY+8vAjXYba6f4IlHg9M9hhxPJ
G79AXr06BF6uoCstwRx7P9C30f2OF28Ffrh7mpzaP9HMuWKm/xj7onuU5oYGvh/Yyr3WKR/bgKGN
oCEnaLC4FYb+7EgH04Jyv0HPglk++1q9nuUM2GEy73GQbzvlm8NycZ9gpLMw1CXKWUdkI8kc3OYO
prsQ82cQQRlhJEwpUWPNK7Hodcqr12PaE9oeVraLMIvHR7n6qG9iPjYSX5Tjz7t5/8Z9gxXQVZ7A
RrkD5yH/EDp+wYTjDqMUR/kIhXIUCqyFnfIYMnyHa6F8h7lyIDY3L6JyJVKQKI+iVuFWFMzIt0o8
rnyMDoZGPU/DS4SB5nL7SeJ2TJXtsXMmLI+mMkOi73gbcUeOyiZpK8MklhTJaJ+X20+3Fw0/xXHA
mFgo06VU9ssJH2Z9c2S2N8MmjohW2TXL29/16u9GZefslLGTaStyO2X2HG++T1PZQm8vYKnltkeP
s7r9MVSm0UbZR11lNQVxBjZRmUslLlPyLJO7//v7209C2VIXZVD1MKreHKu9Mq/auFgtZWcd8bWy
kbPEKqsrZ0jE4sr+migjLP++i3sMc6ypbLK1MsyWyjoL3ffdQOmFqAhXrY6/dlBGWzhQZWAo861Q
NlxdGXI1D2suHKfxKVV23QHfrsC/6ygj76wsvQYrQtjR76MXf835ZNcai2CLDzhWhmAzdN5HKq9V
VcYvJZ7hYoxfTTzEVP5H+skdQwnAY7KmldPN5q5R1mPFbBXKjJwrsAbuZLfMGU+PH0Xx1cG7LBj+
9crMPNbooAlQw+Oc4XWOlem5kc7ZVzZoajtObcoaHeGRbpVZz3Z7QhyghS50zlaCKs71gXajC56V
1Tqyo3WZ6t9Iqm9X0XsvvrvKmA3sHwvg5GKl0JnaKPu2j4/bxBa7tgZS0os+07DiYPf2lfF7GvaW
MoJbyhJuOV8XHOKzC4FsETmSCtzjGS5ytuLmzsZXTtkKTH3VKLu5pYznAw70UFnRe9WJjuz+IaQl
viafgpS7rL/T9pOysZvK0J4ra3vCoVFDbrlGCX12I/5BNAxfC/zwujLGk1O6YdNY0zq2V17Lv6ln
qirETK9s9QX2emWzT5ThflDWey10CCvfcB12YIp0wttGvPT3dPJzzPuROkhj4/cFhv4RZz+pSEyt
OA8ry7+B999gnkeRY34sUAE45y0EV9hPfoVbfYk/JpxlCiPQK6AA7gW4dZX7A/2/RSIK2IEI/gA0
uLsSly2zY2xvClGgp1O9dZrwZJiuweCD4szy5jXyG6yBtf3sMSby8YBuLTLl1i4cBD/9SBUWYVKA
hFihEugdxwGi+n2uMAomPAVHgRVmhVjQYS3wv34ah7rFeFafjAQbWFu0DXWX9RSRFLgSaGo3+App
gWKawkX0xYDrMCnAA3vHTxviA8f2rZHqOW669MAKTzM+2qIN5RtQuIgcboTRAJDIF1S3cOd3puY+
+AoyESvcxAB3Qg6y2lBnfghFpIBMgTelwJMIrEKHWtFBr3ChWHgKZ8Gw0kPamwS9Ql10CnoRQr8w
oGAQcLY2FRYjU4CMDlIGQ8mviu9QQSfUuMFJL1iXncdxvmNA32sIgtUeU9JGURgOIo841Ss0R6gg
HT20jklhOyL4HdScuLIheswDaA8qFyAfBR4ojUybcU6uraNq0tQW66r2/YAOGhuOUZJVYrbNk6Mg
IvCLiwSoyABdJNXBjBQKOLJAHskhkDQKRUJVDqdI4UmkW59JqCf9E3JJatBs0sk3qYGroakDyND2
iMirtdDSh9KDsRKCmVsvGhEsMWMd7DQWC2HBrKygv+UL845xKGlcQtkeCVQA+qB/7+CtxAq8QkZO
xkBYL9ZaBRypNNd5RdN+cSCc5OELpoF9ltNLaUQjAwbuT72CvJB4XVo/cpkxXZm/oWz6hjEB1qCC
w0QIakhFdbZjqL/XMy0fOhgrYIiv/YibyH3Oe0AzC5kYCjzjut2lzBnVhg6NOGvO14UoA1udN63R
hrTnDCDJOMTr3pjuhuq9uUFuOnA3NdybWQFwwHVtS4XEsRUcB2rq1oKWQ2H3JUnS7yICAGezGBfN
vPHjMdpBbX+ep1Nthl8NVqKAWOJpi1HhUaddH3k0ly2PyjdO30BE4XysjB9VKV9BqcCOJTUpSScO
6uXynvv5T3dooVyVp3DwDrJqvuaKErSAC/Lp9ZUNqnOaQzQjQAr1OWyhQRuuQtGGEsUdgqv6PVck
ogwkEcVHeaZf+oE64F0qapEDvmgAY0RUqdjUgI1GRTj6b3maUrr+rk+1IJnwn1tyEei/T9DpusxN
L8mq8EikYhDP3pfKqcBqFkivolHiviEul7aEsmT04SbNMIil2iWl0A9I+ovhRTktYklclZLT0V8u
7neyrtLyuZBH0fU6iHxdy1ds0n/xW61widyIWcIxaT083qr95cDF2bqRtaFFTz8/8y++2YPEU5mt
gxe5+LbWucNgFtahirwPKVFyce7A5OyM+fEvF6iitv4Pw/vPBToul0dACEuh/knaB5zI6VvoSkeL
Mk+Si8NpoiCrYomhKHLhMM9GrMngHZn8j+ibYDYaZnn335fxh8aYj8nVdRLeEBt7hNj+/jEJ0sA0
ifTwiJqGIcWSrqGzBmVuv4NwQ7ykvswKgFhYZtlf5I2/c7rVB0CalMc3g9BeIJb+pLaspe9WqIMJ
S1Uj6ZZxYRLH3sYeieFZ1DuWwOhQyJR/Dd1S3/3vH70nbNZP7lzdsWCEf3rTXpmURQYrHoNbfY/s
69iNWuDjsN53Mt7NI/nHop2ei8X7BZO/AYh0JY+T0x5ANzqG8a98yiDpkiByborJZAbfn7KkGS62
XX7LHQ7xaB3+Jk/9HAylPjBT93TPNUyLW+azPHXOafn4nIyPZt/QX9GW46jaNCVDhyA1reFqwg5C
moGdO7AI212HQALPCHCxeOK/2KJKTEajPMuUmbvWdYiuW7zfRvNQdVV36ski7Rv0ey7EWebGiMiX
j3z0+t3YJgwcGE2scgQXcPgitHKug22rxSkJtHXHaPpyYzL+f+9OOGYUZJ7uugZDxk9fVFlg0+OT
do49feNVywO80nEw1kP/1pqcBOOGBrBwky+Nk+rb//7df65u/G5X2Jg+mH0iCf79JgGKMKJ+b52j
ID69WKZ2i0iTQBk3DFzVNv3v3/bncuXZri88BUv2WbY+/TYov0aNWtI5xob2E+zpCxrvf/KeUpET
dx/+/O/fZ6jl5dMzYJNPosMB57aiJ/D720vrvKbzUdpHLNruJtaSNUfinWjxX5a9anaoEUFc0vaX
2mNVNQUyL5PdtvRoAt7o5I0L1kVWjzfRaF75ybowqapG0oNK29riOl4vnbTvZVsfOUP7f1k+jD8X
UM+xWb74wAg54V38/g7g8ITzmDnWMUo0RRKlfZ+0zVX0njxOrj/thdDeTAZhjg9MHUEV7tx8osem
5Iijh0KkIok77GOwHbPPOMO5eFr1asSVfF6Kl9Cul79Axf9cbCHQ+Yx2+djZ7z9/5r5B3OtS2XAs
2pgGv820wwZqskcBeAB4LIJiwJNOK1zm+l9o3J+o77fVljvZdUwa0K7lfN4PXZq3/O7cOE7KPVAX
0EqEh3JnILBW4PyHtj3MF9Hha7SSjlmX0tQ2kz6t0PgNf7nbhbq7Pt19GGSIwbF0m9wwU63Q/9qd
Bz2GbOlD18icmvVKqYcWpfm5cv9Fu6V6oSrngeN8qLla+Zcn+5Zl9ftvB0ju2gjqXAY2fy4rzLo8
HeLrsdL1r/QEK5Qj5vxme7vczB6XmBG0aee0QEM1wtETiRZZhXZGzrsbE7abaeJ7I9w9fAj7HjI1
nXuifnHfgwwkp5fg9G3M4PJ+ssR1iThiVCEMdJzap3QgC9fGH9gbg77rbMDRXcTIrUJTeydjuTHp
s6wwjNjbvG7Y/WbH38Rl5geJlT8OZrfvISyfGEqowZ89G5CRWMH2FulUKzETzudEBtKvlmM6qFT2
MlG8J7p8hBvdEkPBoHAUIdjcNZlcIohdOZ1lYji7UWXEyUojoH2Y36fR3GsJqiQtTx8bjYMbh9pz
O8A1QI/JsLOlokp6fSH1c/DOhZs9dTK99m0kqM4K8ZfbxVC3w+cvDCMUgWimQQFxW8z+dbsUMdXj
rIX2EVKGd1pSe4fS4DvQcu9h6PSTJ5FhpDOagURQyLR2tyqS4hlGq33Ql4bhMi1YieO7M/ps54uR
PgFaRoYlVXPoaxuHZkHULvCrv1y4/ecT7+suqyyJdL5nerc78V8XLrMB2QpnwONNJmqjMQFv/qsH
XfsdMum7B+Emy2z3gks+xPpE9oGBx7vzAbpSPYhnJDSEDDDIQ/kAZzxe0302UQ82kN0zzTykkuw0
J3mVTKs2A1O+HXmFWI4qZg3QA3Lhv5kJQeUgmHNCJjIm+YQXyKOYquvtZNVR95/zK44pFkZ/MjaZ
gemfAMnxZOXmw6QxC8maHw0RcKdgymImhSyZ+xpyG15Nf6u9e3Bv0BnH4BLVtGzhdG/yCd/n4ZSv
Gtxg+7JD52Ub49f/3sLEn3Yd8lJJy/JYUHmIP4c66XUL4tVjC8u8vU+z5651u3qDnA1/ka8CKzvw
R0LFaaSlVRI04Ir1FCGKSP1K7pr0L6v7LcPqt7vUIXeQxwYLEWub9fl66rhlcNnMC3EH9nhwWyQV
rruZSr25i2HeON1D2hWgwSp0j5OOjRooR1C4DN7iqGzPfSyi4C8f0R8PDpeEq8nUibFgt/x8gPIW
YLuS5uHRiGITmSnEXvoV4ci8IY0E7RkDeZ3r6POFfv98cDJiMvXBOJmCpJS/XMsf5311LWiNBWEQ
HF4/p33kuHOqNoT3bks89ZwRikPb1buYMeBq7PnSQviSG8ncM+gcTQRuz7VpY3Uv0wxOVp1fmeuH
/H96K6ipdikm4+S0TMv7Xy70z93J4UChihLMTRQIn0uzzIziyanc8ag1QPLwTuoA5PUz6liyBRg7
7mnAQslG838fhv5e83d1yaPtx3l01uJHc8GEMrr2SySbBrxY3K+axsvP2TxeIojNY/9Y1VOu8h/v
Or+rnlgh8hMTSwxHY7UxepbhMm2rYIZsvVlK/2tYdD/1BflnOZshOVZQk5DiFgD6CgThdmLRXFTC
6qgOiW/1wIRRWu9MlPpW69oHu8ZG3sy5u+mMugVAA/3Kjmhto0zbWr3n7vo2Uyoyt9jTLDCRBzn+
dinJAuqTZb7nmcaku4xHeqMh8kbNW5eWXZwmk7Hw7aXq5m47wNTd3QqQkoEe6lezA08ILW72Cud+
mZEgDJu8d40XMXOcT+AWk/T6FfYSk/s422hWJw44OH81OnqQwVw84lWbi4zAcTh979/fFtGEpuFJ
94anue6/6uWCN0LbjCitzoBwH1uD9C85oaVwLXmR1RcG/gmeA98/OgTF3yrpOGxgJKNgT/yBT4Od
YF0sUtyJLGaPy8N9a9nTX84cf978tqDSx2/sk8r3R7EbFzhkUHO1xzg1qdZgHqgzdAUwDA/wVqsZ
IIzz///ptwWPveWSr8MD+/m82UkdHuAUNUcvJfNXK61L1g/+KdGK7JAMcLoXz9x1wChIsveA28e0
/ZRewe5Bqvz3Q2V8KnDIguGoZbATYgaz9T+eqQLrh6gb22I0rT2DKijOPERswTYNW2S/O+wb1sGJ
wotm9XOg/BoLSZsHu3T9V4gb2wjGe1N44yWOi+8cRGgcG9q6Qug4aTlnJ59R/hI9mIz/FNKph6JL
2nzabsppMv620pOq9vuJxOK9kKnomLwXg3AgW+1N/9rYYeZ1sYVo+xhNdQz/PQIUl8NxgdlDX/v2
ZyyL4nj7KS1Iv6nm+DC64XJMOpzQ4G75EbwuP2Zenm1nU3udpnQ53l5iTvFI3CcOno0d3P7K1kjw
sWhdAObulqMxpQwUOlgaCOEYgtRmkKYYKO4JOgNwzTAlIfomthMylyMVhfO/P+ooUzRJ4xnnuHlM
Ig/evNP+yv1ZO8blMrG/t/26yQHur/OpjMD8DMiWMjPfg8PYJxpxTaSdhccMuXboAdjLJ69YderH
GbMQA4ljoV5uP8FRoaDUC51X3MkcVk39obA7zDJN8tSFFm7psJZ7alHiDBxrZ3g6Mpspeqp7Ni1W
MRRz9XPe5QiNNXaBCESaG71EOfB/t8bOxiwBvbjmxCujiZ5vzsx/7FfoBbHcyX5tT/iB+pmxTJWR
66HF3wRRyKGZ13eLFXEAb+Jpa2LTWultKQl5SbP1hJbEYLjxmIiBoImoD1q0LJsphOuaZQxYxWw1
Jx9P0C5jlQaJ5nlnNzcDes/htrJI01br6DxWVytRzC+ZetvM6qJ9h1HsdpXMwC8Fs/cD8M14rbuF
/dSlRhz4KXcD5QuTeSRCgZNp3Vkzy/6cIH6iuKiQ3BvEFTQdvaauGK5hWOvPidSJVEE73JBU8oTn
f53WPEO6VpvsS22lBREJ2qj9rIssZHZfJwhmyxQFljM6zuFm12Hb0laSpAFgzgNiiq7A3j5jl8et
tecelKupiBCvkpKxi8hDIoqLctq3YWO17Q+8s/vOHAEZWinYpxpwGRqbMphLOz+jclFqJ/tspyjP
JD6KXYfIdYdzS6zijvrJr1tmj6HzjGDM2MDHlLsyxw+ZwuDrvFhj/iNf6RHdY7WiDQWUzstAKxq5
tZcU+2jUF2PThc1xjsc1o4+0qMVbkduvwILePOJdgqiP8JXiij8YfbPVBtfem1Jg5ZPlwdGx+FcR
rr5mML4gnOXsXGTWZmyseA8IZ+SXJn0zXbnMVedgj/+nQ6mnyA695rGsUaljJHu8GVNnJcudav/Z
QN/FEIZeps3R71xM/X0pyDUvtKTYeCPyKsIovqCEhTvtcRvd3MUhCtsrhB6ML5BdfzTRN10uzs5v
RbaDGKrcXpmxLpKoxNZKuY7LgPt1MR4WlDHPIxrxVRpnEeIk/ki61gUjj2C11R10I3QX3H5E1BKB
9IobTv0gJYFgx16yb2sdWCoRKOaA75lIeTR7GP42ljZHuLBD8xG9AL9+aZ5mI3MD3dY3iZZi9nJg
9yXsvGsvZeRZHix4O0+QGeS6ampSiGKLVKiFCWuRKf0R1tuATJNMx3KKgCDbW7L0EQ1JtfXOsNM7
HQlkE51plkQHCKc0S3QeiMLstW1jpm3QAUMIBgZYF8doaea4nJ9Gjw3fZULtlyYKPZwFJ4hn6c8q
RSqKtq8663GslCkYTjKElWe/eKBS6c60erMNDUh/XbuJSTKu5SoEojx4Q8sp05H1M+daQskK64ET
E5YVv70UXS/ufFNL8EQ8YtzJ4Tn2rDFtu2TB0Pk0VKxpPPH+IxKujXWse9M1sYv5ioIq4g5YVsPo
1lvbiryrJltxX/Ew1ZSza4kY8xjjg1cNXECktXZOPPzEkiFZr7+VRPVK9APPqeGH7JTzHHSVvEdA
7D2l6Q82Biasrekdu5yqh0qylga2TcS81q7DZDGEcIySqz+J9pm2vNjqNZTmNCqy45TJUz4dyfF2
sZZ034ihbnZxbsq1rNI+aJAlnUq4ujf0cu1/i3p58PHJHFMfEdyM+H0bM9ZeORkoVbsZ8pc8felb
cz3htjrFqMn/h73zSnIcy7LtVHoCKANwIX9JgFq5CFc/MPcQ0FpcAKPvBUZVZVTas9fW/22ZySTp
dJJOAlecs/fau2GoDnQZk6NiMsU1rgm1rKjQNdogXFGdtyPRqiFgbPQfWuleyw5GPzzQBnJ/8mAU
lPq6ihO/rArDU1Q8aT0K832cF+o+nPJvTPkMVGhU+bRVCn1u22NIQt+2Zk0MUi4CcJXRDN6GEGdH
MOz3bmpSoSIynPZY4cGNV727VeqKs1k1L24ifqWh5U1iCcTU6QIE5mj6MaqpIqTfjXC2PE45y+U6
8KzC+CBHQF9BQ9A3nWOybs7SK6p7voaE+Fog0wYdYInzS9mGGUYB3GIzLK6WQhux5zB1cxdqNzkV
uGKIK5hrvBKulh4b9az3qriwbUGrBp/mKhuBkx9ZK9okXfgONXvywxqvtHXnhICu90vivjZIt9Qt
n+tu6LJpU9bpuDdFjed8eWqawvFaW2gtSHccTo4RABaGVWLaUOSWzVOth6Btw35EPHEzTGE+1QyV
ud0SSTCVxVYOnVzPjYXhZEix+AS9s64DFab7WCc+GdV4Kad2sYzEJxIqUOXNY/Kpui9WejHi3n63
4G20Zp3h1yqBrI5yeEKltr5rf0t40t4UmZ+5baEqTLJo7yodhGvFOOeFMfnN0NzYUv7Q43rnDC4E
etUzWEqxMRp/IOfAfZi3D7a9pLmVmrkzevsChPOiU+O+6u30PhlV4AH9Pumt6u70BuDVLJDahtgT
130otS1LNL+PZ2tHzFYAZ1YlUsJg1xEZYDknygxdOxDNrFr7PK3BidbG070t03ci3VtKA3EuKT6E
ioKjG6xTV9RHYxFbjyG6nQwKeGI0ez3taScHIUbrgXAk1yUoUPAqWl7Jo0W0UhxG2skcrOPsZD/q
LnEvAbIgQYFn283NrR5Fyp8RgIEO5v6wpIJF87GY3OqCvgxJsVEpezrPQF7UxvVTPo4YSAOlIAgC
U/JYuk50NrFPaJPmnOrG8pxZgNsL5OfdWd6RKOLUeeQ3c0uOUOesTBeCjNt163szpKsESdFD6tW1
pnkj0lZ/jKkRlRSioZZzcNiq3KdJRVZSrj1UVEeS/rtqbmrECEYTuHtiaGsgx1WKQA/DPSE1gOgr
rO9ysTDiEMUn3AgaddEX0uJxV3XihqK18KakqRAB9MGBTR46eazRa22JOwqwZ25j3fyMAyHO5twu
RqVkr6vZWzBKY0M/VFtFOZ57G69PrBbdsbGtJzcj/8VIlEOQQ2y1SnagaSWfCtGqx54YbJqo07qb
YN3not1p2H51luaP1PaeYQurx2xGryKDdJ/FGeEb2Fb9yRbRBTnJRs7YmwGU2Cet7zCeyCE+UH/U
fEwZ2YGyYM6G2bxZSkzSStqAcSzV68xkLJC37oUTMYB06aWfTfdK6cSKEVDGdAQRWNL2q9vhg+pf
9WA93AEnYWoTwrWsQxFNbzJXRCfW+4JhHEm3UneNr3Dme0ozq6gLYf2SLFYfZ8MzjK7fI/JovVA4
w4PigjrG13zueoVMkdCEMmRa6baI7GuiGs1WyTNMMzM+RpgFCFXa+Mse0nk/yh7Hqps/NlrKhJYr
T2poVNtEELlkGwniExPcdBEHe3esq8diBpSgEevJzBnugorXGof0dRDtU52PL5Ymg0eqReihqlS/
DpisKQ8BmJmSFjFf6uS7lmBVCEcu1rxhPsatOl91+NarJpfKxySyK06k3lLsX0GU8Nc26if7YcVr
9I4AD7qj9UwVtEu1fZMWrG8Mjo1sMVXhAGsrTEeD1cqTwB+6s2rnCzqAjnPsWHd0yeZgygltryvf
MF1SXjXoTr9FwC1wAsSjtFMxF62sepIHOD7falP3I6IiHlBjw5SLHCLNov7BEbn9KTnB3BlbUE/+
x4GIFvWxstDcMJrs49DBfjz2CQb1YJkz2GqNeXRIjDerXrCURYskuWorzeuWUPQWDvA+yqdbWM/l
xjDm4M2KUNuMANfLZLiFg8E5R0rOxZ6ZlRuk31Mc6bdAGFfXHPGASJGdJrzUMJndZ0fgcUTed+5r
g/rF1DyYbdU+DAOKyKGajfWyf7gftxJN+Fo2MFzaHuVvb4vxcQQVe0l64b4w+7i+OaGHx+izmSqA
BAP6WK+xYQ27ctrPCvs8dtgvhiuNo5KrGCwJxdvyzbyOTWHSo2O0DRJ1XbmoQ4smDx8WpEzVII6f
0tEA0LTwdjugBTIddlaGsZuyofOUOe/BbAJA0dwnCX7lN1eE0xoq6hwzrS/tgl7H9sTRhnmxDGgj
FoBbWqPykyJtVhTO0FwV4z5XO+bJxgBRMwwjOIDBL3vWA1ktAFxk6bx1MwijWlYaJ6aaCT6EjgCp
Kn5RynB9uir6um3yfq3o47RXNVwRwWiKzT2oQZRig5gnPeY0m/ad3Z30EVjiSJPFMZsbT4f4N5mQ
MKdpte1cpBqj2inbhrT7bRmopA+0yXGiIH0vbwHr/F4M9HBdnK9kSwbJCYs1Q7NuPdOCf5bFdGkU
XF0GK7ipaBMcjyZG0RZgatng9dSgm6sgqBeWUZuYLwCa51XdZq0fLK4mrPrttaqHlgAmF5+V5oAK
7oYt/mpCDCl+EWPafupdL0CSDTPdBJQ7qyFcxrBiIpAB+XJosjOwgE9njn6hWTa+ZyYWlGmTZ5nF
0nb0rUAibw9Jn8WO0V5k16UHrQsOeZeVR6dOv8KuVrZZOOLoMOiClYJ+2B2R1KGf9ZFtRasuJU+M
EtQFJs7mng4iEhaSQdJ8TZE7sdRGl+XEw6olvH2f6guAmxgKD0BKdxzCThwIT6VgVprwPEsnPpn5
sQrm8Aw3V24wAcCUplWCBBzMiUWT1Yz4DAlYckkYRtkD7Hvf2421i4PxEiK43I26/stuJvOcq85p
cvBFtAaelHpK5C5ClumpivgwUBz7FjsKNk3DvB74/HZ28yIdhgZdMK33Uj7eQVCsjVROfKIrIbPd
MRNIzbVLQKrZUEfNWTH75xrV4hrwYu5XjhWwYQdWPoRadqaEHMhyPElzPDjsIQ4VCLAeZZ2P4jeF
qmU1RzvRr5p02kf25xyei0E2J+XHyQ9O6hpXfLnHsicPGFBWeKN+70Eern07DFWvs5FVTkpUn5q6
6tdZU1+1qp9ee2C9NLrUkGhUhOgGrjUbrvDF7s1jOER88+AhNoFZfsiGB96thyYhWN5IZEyKVcjT
QtSXNa6KVep0L3UvngdsyNiMJmAnRBYnAZgwGERrRv6vXInwoGV6fZa85t6V5otSuh+sVVa14WSQ
eV2WuRQ1tllTYKDJknPdwqZddplNMf0ulGaVJfaFrW1ajdbrbDJ3qUvV0iUnsdYjFrx99hSInxow
Luzh9cSyytypdam/OsSU5P1XOOKZMWwZ+JGe4Y/U2PaPunB8bJagd9su3OBs24W4Y9JZtGQCwo6J
3OiMc/CH0bOQsykMrCytJkCwwxGEYBq3mv6cCkpimtZbP+a1VXwoswjPZVSw23G0ZzezVm1ovYvB
HK56DDZbtbNjUuePYcPGyxAG3JdgJL/HUFBgKanfpRbY1bhy9nGnH9s+nPxWEoI8aMQIK8QqWmkh
ruxFTxzypdWOexq8uqfEeIzvK7iS0VWL6V7EqI75k1wEbUAY7aFAU9KF21m1f0Ua9ShcmRi9e2QB
cuJcJZNwHdnsX0vJsOO24q3lWF9F4dSBEx5GnFVK4bvq5DNMwF/u5FGfaIEOWn35DYJcBGTAn0Yi
G1RYzoKqxJgYJFGbVN6DiWNz6NEZFyV2lpRiZZ48udZir2wRDqL23Tq1oXjo38giVoKOlTMYWtja
Z1xjksjduQC9g0VonseftgWcb1YTl4rgGC1ewWVAb39UBFXsYIlgPR/mL2ULlwfHj3uRei8PltQl
TOJo8O74LqgCS7oZsv1Q70B56xRr76JJGsXpwaJ4SeIlQBczHLeG3VCFZVvnFFW7NSTLbjdjO8UU
ZA3oeQuM5atuSH09LIvD0KWffWfFZ5by9aqxllRy1k37qOweZEdsr2htppRJvRdNqeQt96kNYQO5
FnqkBg4kQgzvhOp0G9llpFylhLtMtt34riPZ6I2LRaWTCG2iFrz3MuP3HSSJshw2DbutWuAL45jE
hgrUbsxy+Wa1+j42cD3b6gUTrWqO1b4YaZlNAIeArqyBm443JJ7QwBs6pWrjj70uQBtjSnAsGNSq
+jA7qXaRDYCQvlFwbEvJucNG1Fk2O1kXfDUSaoLT9BzNBCATaELkN1lNycEA/bWeHWubLc1EFW8e
2yiJnL6st/RPxJ482pBsxgL904yxilDgD36G+UXv/S6OtVMr64tOuPdemTCAU0u/uYfyuobYYlEt
qqhO4XQBGq62XqtVxJ9a7VOV6e1j1iTGPif4Z86U/NZcLGkaD2Yanhqn/K46meNXgwH2HHEChQqn
31Dx1Z6Jgu/3BV2PsilvmQnLTca4+cC/gzRLyNkyp8c4A2+RTs6i34jPyWNWO+bR6jPNY/i42dYE
LkDWhMwlDNHEilgnVqLDdKWG7IkGhkcC7fQBzSpNutqaVqYlW87GdLoKXG4Yh6tshQ9SPCgOg62h
t0t2K9S4qsfRyF6ZjMJ0OXJBS2OcqPot8FMAXfDiaYS3xrokkAsfNuEw+ajbhEX0zGuKTrnaja13
Of1wSJRjqRSwxdTH7KI2+WfgFh+9SdFkyp5bYhW+6cOM2xT9I1iP6qibA5lwnHKYpnJ6FnN0Zbby
DEsvTi2gko3AtU3eGX5xZJSPjQkjnIHzqWQwmiLnYLJo2kSj8VXVU/yC3uDN0SofzG/z06TeGabf
nMIRp75Xo7PBgKyhKTvpJBNhvbH1nVnMP0kAjbA2ZHSuxGC8BME7O6LnnIrRYxmmwouj9ErKvUon
IyYBJIowmMo43bGgP8mCcrqSBNNTU6mcPt1k4vGu4fsHRKbVMzWpyArbBzxeLzpLoLOoTooeq1ut
mIr+MEVpTzeofiH/rfXqtKnfncWKEMhqvNZ1qT5IrXjDT1fdprL9VfTQyHSZZNtUKvbrPOkLoW5W
LuWE9yOVs7HR2Xrt2t4lbkgo7SUcbz0UpHJrZ4En7ARRMCW2NQQSxiprARWYXZ2eGtTThyAmZSub
9MOMRQY/DzLZPUpOCl1upq4ivXiSyfgalIQjRSB0T4Emj2IpjVjTMLDaZjOXl810QUc3XXSGMk8Z
R6q6/fQt7UPjNkw88crgrdW1ZLWbdTSh+3p4irBs7qxB5eRYbk5V0D+p7t6wMvWaldG2tEvtWxhJ
39bV/L2hu7LNwFRsmlLrvtl1vmfh7w0WbveVH+BV5niEUAMqUvnUquldAj15iVxs4I7r+EPumVlH
APqMjMwlX8nuoE+xi3es7lhGPfBhXhsHCMnotKQT/A7g63rL3z7yz8+fNwK9Vvjf+Yf52kdruYVb
dTQv+s15zl6tH1SDdSIHiZ0SGPwhudA28jpWELEXrw0sOr7LKAwdYNqBN25O0rnG8gkdO2FIxE6g
mt0anu9f/Mv7BWfZ6pMAxnWwGv3R1zfmod7Ht/g2vDhv4hfYG1a9lQVYkHLOGo8oN5PHuvN7k9aH
n+Yb52ukXbUjef4Ig/+mP7fvDaJ1fCZ4ogh1bdYUroPWwwmmdJtebqnl415FCYKDRL1EUz6tzSp6
jvpq0wJEwy1Fo7KvnGoHCHHYBklvYMVv3HUiJmXvyOKC7a68OH30LsmF5kS1fPrW4itlIbBiOauA
Bk1JgC/KU0bY6WdZAQPoR6U8T0jubr1UX+aw2LRyyF65kqBMKkPWmHH2SiV5bTZIEFIzqvGWG8ar
GCwqZgnLzaQ4CgwfBW/i6bXxSWKFw7q5ddLDkXm4pYCrgqebTdT6ua6k5Zlk4RzuF3eKfQ3u8/dN
O0qoI1a4fu5k+jth/y/2/v1a2nJo9Hl+0minHeh8nZTolFO53dT6WBLhY5X0y7n2t5sN3ZHdbA5e
4ojiUOY2JI+IUDU8qfTLNmPmPN5/MgfE4cRmQ4VYy4tDkIiTTYNwc/9hQGrZoR7C8rC8Ayl15Y/7
q8KmCIcHp5BafrhfEOmWc3Jz8dd992tgbZZhnzk7w7WsLa/ZFszXwRwsiVDL+zfjin0lPd11qFVk
TffVIWjDcjt1WdMe1UrvtyV4t9k0//nsbRsXv1/nb/clNQAnrSE1gj7pt7moo01j6xiZ2ijuPCY0
iFBKXRzY+RSHFltnViTzFh2jztCjRziEaFTrmfrnxf2+0G4ySnrlUVk+9fsF/Vhqp7GbcjlaI7gb
BYmEUBn1BzOGstUQyEAwY3GQtPd/awf/j+z/P5L9kVT8IS7xPrvP//pZUGGeLp85mQDnmC+ff6sq
/s9EgPvv/Qvu7/wDkKymIWO1NQsaP8rMf8H9wfQbdCo03fw31V+Y/2BfIRCTmzwLIm30Hv+k+gv1
H0zztob+Cq+KZZvO/4bqr+PS+5t0BHm/6y7vzBLCpYO0aPb+kI7EdlybaYXRLBsI2HRl99Eb1sXN
O1qgxRgcHI3MKOqXJLEjNUviYh+OUKzMLlJ3ja4LtngJbODplmKERzY2k57Y0cJWqs9sLJEIaP3P
MSdfswwp5qQ5gHAZyl9DuSyFpuqa2QkixDCdN+whVRKYFwv8drKb3o8A0YvkTZ3KTQqXzsP14Hhq
Yy+NZ1JBOvGr4VTbjCbsHZnDnLyxEcRiV7UfeU0BmXnX3kzU9yhtr6L+exiJaN05xpNVjMO6ianv
iTBKvWDGAakG8y7HHj72pM7TlojIb4yVnbV0/RJCirEmkh+aoFZ3lSC7pIqZ3kYTcYoxU2OK6S+s
4FdMBy0PvyuN5lK36sRz14l419XBeySS+OKWQ3SxgzD2Oo3GjT0G0ymxZ0njaFAx0ud7VK5QzYqW
dK0mURS/ddFjojVQgcO2tDxjmzeH0tQ3RbRzMGSv4inrzjqGl8mFK0Xe2nlqoRyX1ODyIJa3LJqf
HAteqp6k6ZOjfo1DuUcVPfxs6CnNLaF1Rk/F3UVso2gBq2OKw14tvXvimSwh9VIxy73U0l+KwDE8
XZuetaqYkAA0PFFZQ8adbDo9Q+CRSnB0pBxvs80XWgkQoeVIRsnS2zNnJTu5Wo1mkSg14SgCKXnz
KaISmxCPJkf5YpazexzjxzzIjk5g1Ax8irNSecIkrwnrBZaAoyMmaMgl01FUirubmvQQuHqzxVai
4MfRDlPGVG87YciuMP4+gAs/dsuFGsl/XjA4I9r79837T++Pu9/3/7p5/0FgkHs3msbpfkvBSbDO
h7FcN0m/yEL+8zXuz1fdf3K/OpMtuqlD6/Gv172/DSNxOhjK/Wst2hzf23+80ftzmhzVVFOQVP3/
3979d++/geSFuAIVV8f9N/76wf1mmIRURe5X/3h/vx+pzAT3oW8Nw3SCAPnvB/5x9f7A+8vMgFuQ
wcP51omPhSaonu4XrabjBJ0ddJJyUk8SkioFaWosw5R2B9M1U/Y/+NnyE0W09I8LBfES+DfakPjf
y3WYGcvaj/tokGkbEaCxku/337nfS2DXtBJAsqgUErGHUbYhAdevdZ1FkkjqdjcNp0ipz/FYFuwp
OZQ0NVdOAf46Egu5JvBZ+2RINGjxx+5IJ/4gXTnv2cRJH+z3qkjLJS5+B1REnNATi5OyXLhmrJ+o
Z4S6qDym9Vd85Ciblh/pnQ6LiCCMwFamY6GYfNSWHm6GShqnMLSM0/0a9YoAP8X0uChEWsEXrHBg
zRAJTmGhkHKPWBJv37/us+E9iZ5QpHF5xNQE3xs3opCUih1dAetY5QWxBZKdsBal9FWWz30eI+gA
SUXzMQKN7CYbSsqQXluT/lDmqKf7o+4XKhKJ3zfp6iVk86ZvCA5LBs/sUwYkPwpo8avAnYrDbEO1
c1zz2Or8B+p5l0MW7rSQ6pVRfMe/hWG8TvJNoWoVrIP0BdQrnNVa5psWtwggglzHuk9ZjaDg8WRb
9nia6ARu3bx8zotpPJXLxUg87qrSqJjgixuJD7vJYRZHQlHygzSJIL3FkmRnSmDaSh1Kcz/GJbjF
gq7icjGMCTws4O/qSEMzowfvtDCsC5snHGKirq04Lc+i+EB5nZ3mYKtK1EcNtaoNfbH5pEwaYV/E
b5zaJE/3M75iwID/vB9cT71SDQfm5/KwZDny79e+auyQrgPZPttLBYxAHNaMU0v/t3AlEWJpBSjb
UKHTdbm1VqHcaTH9+oE4g1Pg8k7CWUl2LNJRJT4RCUNgYU6vZgQXOOVyZ4CBrTyQpMIv6HYBOEN4
WAnz5X5gNYJNrBUBUqVtlp1rUv7Oc4uoGBlTs7nfNJS23Uy4MlaDOuVnDJylJ22SIhUajlYbhCtw
Mw/Yi25Nn4GttoGQlOkwkOkOXxECV7bvU9pkwAgWCkeoXW1zyZ0S2WvMfmgHIvQKXlDb6cs6dETv
yVbATAkGm+aCdD3unALsm2Ejh81MrduvO4EiMVkeI1sWsPdrv+/86/b9F5N7xNf95397+P2mztez
wUJ9vb+0rXc2wDkitv72C3889e+rhPJ9awM9Ikjg3+/k/nr3l59z8ACYS4JqHVox5KG/3sQfj2+K
VlvrSBnXobokmyk1SWf3C2dJMvvrJkv4BhXuf9x3/2k/GNHWMChBOFvcpfq6CQAAFKF9EUv875SN
Pt1FTjjrC5DUF+KM2lMh6lqz/cF2bTj3Cfb7FMArm/s3Exv+yF+zz0YcW6aBbWcxfntUmreoswd4
Pykh7WQUgoGgk9kZmT/OMZvhLJv2eaW9Km6zt3QaGxjQIf06lNm0kHyc6nGwil1UTI+dhiEc7wZ/
sxJdFcpTfWrAaxExdFkNjMtA0QzTtG+FubZGKkyqhjbDws/QXcZBtyOMqLWD0tO0g5uQ+TpLp95T
+KTTzfaXMNaR0j0psDZdbDPU3yQ5zp4SJfYG60CONuZs6zUqua59xjuC0f81Gvpxxbzc7aAsIts2
6hGKinNJEF+naQRBKlc+8opo6R5sOEmNzq6OUh0ZlJZ7gOaQTmOPOPUoZ3GqMnuqcM60Uhv42vf0
ovtVMbQu5aOhJUoW+YpZBvsUiANLFDP2g3rcY2yhkhlHUFVqK0ApQShjSeU+ModpZajq6Gt1Szb4
XAOrazuy6xEbeHEroeGwAguWGmoq7AeF76GJ22R3z0bJ01DlHGnpZUcRH4LMPquh3aeTue1DpF+p
+BEv4qpcfbI00CLoGs6TIgAF5O0blTqkYIEx+DF6y3TCfBBkebMHpp55sUJuqDKkz5WOpHGcKUB1
s/URzkOIq7ppN5LDk7WYdZvAAp9oN38UL3ZPzM6cVVuplC1iI/zPd6LfaH9Jm5K4DrY1Rci8rSyC
WV3QhVRQpKdLhUXFCJgMtjd/ffWhqwnRz2fbkbfKrgI/6AmW0WCKzzLd0Wuu1llCr8zpXnGk/Yx6
d0dnrfbsAFhv3Ft7dxY7PjFBDywcV+pRA8Z47jgciclWkX+4bBoySldlSJgyNHOjVJtvAIciNw9X
XfnLhvcDTaBXj2hKpSw+S0zWXquWuwYQL2Wi7uQm1kmt+ugMqHXrNnyCEFrWiJGxNALQGeh0HkU8
0Mqj71lr4mOcp+nBEi0M+7Q5x5JjiY7mDrv1Et/NAepU6rVRhqe8P6Br05Ask/Jdzia4qwAJpWUs
Y7L7zY2U3q/JbYB2Ruh5ILJtTDVXCB6omk5JHGWuLIkToZeG4ymVtoC95m4jk/+7AED18JtW2y9G
0nBKBeFuaFRBkoi+i3orhs+Eea6wz+FEXqarHlCdZH6plcQi8R5Nyq2FGWLKJQYiD5N+1wu500DK
iIBVNmEtnlB3AyXiF9fsvtG7+RwtfHXY40PAobrYAj2qhWGtlI5hxcRnsiqoo+PKg4qKjNv2iTv5
NrYCO0ULHbjK4K43dbql42MlfLZzASRKl1uzEKh5iJBYCnXGMUmvFvlPqzqKHFSsxEtU5A2NCJTZ
HIGYdsO3gKr2XrbjmyQcDl1zd4lor58gWr07HXRroAbkT5FZhNpW31mjq3yOUZNtClRlAfRGL594
3wlymbVZ57GfEwyWw07bELn4YmZkcelRGa/1KiLjxOXz6afJn0SioK5oQOmqpE7HTqj7cP7PyxKH
Fs7aMrOMlOGsW8G8xFdP06kMw0UiMc005pQzbYo4YNhPlWGjdSVydRk+0qNzaF0PYF1tjkeFrucw
mcAGNYJnixCpLiv5YrTT9fjphEWxwgzl7kzGECXRSYwpoK4SOTCtCp2CXtC4e0f9Bbk82MV2TiEx
DDFCpDV/e59cNRSZbML5aHVtW7RZvplshA0K30ZC+u9axNWP0Dwl3ZcjoBsauBKIUR0/2LGCmwJv
R38PG6sT0bpkaRfs5sqlNhyUHMFiODc2wUYJugtCg3jWVhVnrc9XBCsOpKzMNGZT+RjN9jsSHMqE
hgPfYRnx2qUm2NXJm1aQrpoF1LRZP81hnS4JG9Hi08oZ2AEP43n1zQbsGr3GH2F/cOYgeKL2ByP+
lhMvRvJb6Kym0PhFVMm9EN7v6F+hEbIOjFQyWrnvYvHIZaRZ2ESU60qTHCb0cPRZGJrr96ZgUjK6
7lcVY+XI+aBRhw26Fy3b0UjHUKfQN52z+BnmNzuLPL+JJckkVvPvgcYM6NKA1hqY87UJN1cCQSwJ
LFj6WyEEMUFfxsAaT4eqxzYEqA9UPsHfLfoerVAvHAUn4ZBbGDuPhUzPofoYyv6s0ruEZqSgowob
MmAyhhPVeA/17AX/x262tGTljghFM+C480B4miWH7UCcBjvP2iR+ojCr0oM8CWcBJzVqMQyDQeJP
hfVh5H23XqqhidYundTvOslNXm9I0tTr+BjYdbFWWxccbLkmv5RiqnUj62DdK1CDm8SxV8akVZtb
5ZSIgmvrqXDUh7RYIsOiSIK/bH9kRbhDnYUefDS/W3OkPhrKT/Jtdz124MexNuPVzG7IImwDpfCu
Moe3JmFh4VD710NW/oSdFvg31kpaEzcfhSyRZzBZS3wGwsoS6cyEltabq/inrI13q6NuwiAyIt0L
UoCtPDwIjtlCZ89CnS8RGLbr0NZhYiw8a2DYrRZ7S+6Mazg5oMOS6N2O8aKgFlyJkcKWLornqKBo
E36r8vlHNFepnxpTv8G89kYUtbYroyWbaL6WJd9rFOLMZ9tAOXz86Oj0AFCd8DxQLo6IMyGPWwuL
71Yxe01Cx7/iWZUdgPYP5ESpZ3YLFnyAeJ00yFySGBEGEqY8NYgGM6b5MgQNbJK0/ICFRns2fZwk
ogsTdWjcYeQcpmbbTY1JJS785iQ0Q+5LLh3R4spomKC1hN1ptux9Z9MlXMJ1DnYdbrGBUYE3zwLi
6DarQSG45rCpLaveuGG8cVMgWURXrGG0x37Tzq/kx1WrwWILNCLVIjzEvU7OBOzIFMfBptmICh6n
hRus6sadtyOYaKxNwQ3/9HWSv0zRNZsxJ1Qbl6WxcWY03EQxvfY03uDPGk9Fr75MUSO2TsQWPunP
SNvEMRQHdBVy/5GmM40vi1g1vCVkXTpHfZQYRXX8EZNRvxHISZHdtH8qXfkzJBplwXe5qyqKNeR1
ZeITbF6CT76URO2A3abUobgBYnCD3WfkxHvD2RuV4+ycEJV/AJcYM5HsTs1D0s6qF8fg3DMy72/9
bBCgQwiVXZOEUYJSPdZV9G0n1PKjssjuzcRekcktNkLQjcRNrHPUBYVL14MwQwN53CIDbruA9XWw
020jvEqBxa4a1m3eWE9xb/zSsUqvxjg06fABH2AoHmAbqu2JdV2Zal8Ri6YeNw/MmMbcJJgeVxmb
0g3w8nE+kzuPMyN1DrTEqTvwp0/JuJW9/ZoGLqtrPR+8HluAn4qTBm0ohx1zKOdm9Itcxnt8o2fQ
w9+KskbUMjvNqnEzomCt/F0xp6duaGNm2ppus9u8Uwy39lhyE+y+qf69pzLjmfoc7zuhvxC5fGzo
0npaI0hpp1eqQc4DHMGs2x/dpGdSVMJzF1YEDg2osvC4r0DNG76oalKU6FQnQUmGgetNoxWiKp3g
mqD1Xg31bdCjR9U1cs+hCbYuxu5ZDU9ElA4wUDBCtePs57rGp68rJjpsmKRhDkHOGBfOErYuSqWv
bUDUUAdXJjXZ4SCxuNgtlUA8olcrV8k1y7Dah+bNNNyjmXdnLeLtsKg68zmBzw6ueoRB2uqc12ls
cVOW7Qup6Y9pZbzUomfF2xH5WCjpY6aBU42qyfQzX4sxykcfGXHgaAWzwUsTMM+WG1Da2E6jBHsT
OLtKic6qU9vHuU8sb1XhcTy0Dq4jHQtfW6Dy08moBbSyshpzX2sDAQF9cclalIzLaFFVwGdDEYhd
S5U/2shBf8NKk6wDidi+EvplLECwDFEqWEqHju8q+o8KBfORTRAgTIr/FW0rdzZL+Hv7ZuTp7Kg6
KgRW4GSkpYve8GWgdv1qRUgyRuHMtOpWaKaKHyJ76usUxmMYOtvOSR9jHXz2RPS8T5fU8KrwJwlc
8lSHPW73ft0n1eipNmRmp3LYfKFx9NEVFHyLRb7BLb4bcyZFop5YFS0lrI4U1zT32fVY65Q1sZGT
UFZbpHP1Y7kLWvLDLYYO4FTpeoh0srGCa2gb5zRxhg1HsrlHqP+sI1JunNZZB//N3pksN85l3fVV
HJ6jfNEDf9gekAQbSFTfTxDKlPLiou+7p/cCM6qy6osKV3juQSJISUlBJHCbc/Zee4ZSlPnak+vL
FlxfyWa6PZVIRfyFmNGpO41JfkTPcuWVICIHOKFMrSur33GRsVo9uVIN3dvRsFnmUyJFSe0e2Fae
CBP4FYkhOypk34zkyCEK7EH4uFl8LH5Y9wuKRKQFh4G5MPD7dNrWPgLhvuyekrY1wjZm0wOiWr/K
hwYXCgZkS5BPJ5EDYgbao+R80h0Tg3XdETQB6UUOK92sd6jF4fLYrMZ9JKm7NmJ6791w6Nti76qZ
RfDKKM24oHQywOCD1NBZbeRuysoDDKZMgVWCBhgjFQYYWuDMlsQOiw0+7G9XGAqVtnxXydFD9spk
ZyX7uLc/kMsyfsBE1dMIobPrfs6yyrYe6cfd6I7HHgWGT715K9Gvb+cyYcbCVco7xtbGdDbzMh6H
yXlqIphPRBajCOmItrIZ+ivUFRJh41VUeC8yanre44JqzUpbNns2z6IwgI1XCNza+J4ASxRQCLcn
IertUn+YlKz19qXJsF+ApyvPi9JmPqK3dI7ZzTbaj4YihS4m87rVazyFC0gNuffy2n3QMog9VN/D
rpgqyoBzRBnC+vYX+TK3oP/zGA8t9xBuYXOVDLT56rV6WeobMEAIO+OivMOwVe8X1uZB0bwU8PiZ
TyjkuFq27ywMexk8MKjQqAfyxNvVi4gOw5g/mTLqg6ljWWqI4pUG/XW8wFNZ0gVkNJ1tQwQFTaNq
zu5jPjFq3Anz/J05soTuBDWIiejo3nfurTr5hXz9dsiHJ9SYbkAULC3vDog6d2XChmsIzM8WvAom
NQdHgWJDuphOs7Vm9ZSxMzuBIniAZhMW7nRQnnFuRJQc6P+RLoYEMlHohMi9pzn5QlUUS6TVPXTr
TUo9cjezX0THYoUjLLyr0d2kP4Arr5eahaB0nGnTmZG/V6hVk57U6D62DgTIHT0ir2i9Q1j2O65M
n5bqQbjjfkysl9GRhLrZLbuyePm1jAhZO83ixkdRV/+M5HAw4/FxxQ33cvqyl346xPjRG6/GqkPE
HyIyeIjmiguP/F8gJMjKru2Pxcx0Im4TJCZZO29pntxyWXRBPiM3QhmBNzZHl9uus6M3a3eCxuzG
r3+A9EdkVz2ZmLn2KsJ61+Oqbtr0XgjracymNbWxzanZu6+1kdKEtIp5k+uBCy16q5YfugWvYSIn
L258VKM2W0XZWMYGHGpAnHFyjQQF++LETmcsb4kwi7ivfVylI8bnyszeGtOsgrjSTRS/VrvRDaq2
1FhINy18/5j3WKcEHnrpziezcVlai10irS9bc5+arL/NNGiiZTp9FsDCN/pMiqVjInDu2jPlyR12
0uyo5Y9D+yNBkQ6w1PzAB4Elj96rrnpM/aIVJ2f6Yo2ZPLoO3UZC1vGWlad+IJKJt5tN+UjEahKk
ts2mTfUsn6mCbfCUtGtX9HsZ1nwMC8GSy4q8blsqL8UdllR/E+MY3gFs4NQYsSsQUThlS/1oJ/z5
mTC/UtkXe0QcXx2UuWNc9zD1UE7u5j6iccXycuMyeG4mDfJYxoC20zqNuqQsIGyVZAwgtRfO3JCh
wvoQHfqh8uSBG2ijJ2Mf+plSJ/y/e0/h3k4zNOBJPT/PHdZ7+vWwFki761SN+nNISEmz6EGVXn2I
e864tBfSJAtdXVvauYXkxfI6v7WS9nouKB42booIjtJxaA5UX1rztUShF5BQRf/BAfTD8tXGRQsp
2IIyPoIb0N0jdwxVgy6993HCoPprGrT6HVCBXNvXib4qrn0sG7p/12Xi3bHFsNWxdw9D6V+bznOm
0GNl7bo9SrAJFaLfMT4dclF8srM6L+JkLJp3O9b+zYTqbedP2kdXUQsbqBQcZi83t2bWnjV8P9sJ
K1Iw22S5lcDpSfy8GYovhe5vY48no2XebE2CQ0ByMJ1YP5XT57u4fDSzu7GfMYtEiMGrSHZBpQE3
0gorIopqhgJMlUHTHjzzOLZQHRq9hfmUkpI7VdTNxZ1HtfRQEI/DBTWyqM/Ms7KcJ7TDB9vrekwr
GdnEw+ICmkS+CuqHHfS1E1HuRJ5d7sxKvy+8+cpO0KdW6MZPKpvOBvg8krIoPdqqRDpeUY1GRNhO
KjBVcb+kxie9KWPjwlWep33eIHXTU0UVesRfqMSPJvblA2Mz/N6IIopPo38NYttnbJQCIt6U52Z3
KscChlcFIzkm/l6SjaPlJ33BJmSYwx2d/5YuDrz1JNFZNaB63M8ZheqhTrkXC9j70/BKImQXLF3K
G5z26Ac7qNN1FwOupgZhcFGjt93GdaZOZHKeOyLLIxB4UWsNb+7sHDQxjHeqxUhvOZ22nwUZatMg
YXXhmDqUZDyFI7GJW9oD/YFZnPJnO326XAk0JI6diAeujxa9g5XJrWNc26AaNnIun/u1T3SRTPWr
5srOoZX/llBdnl++06yKqj8/c/kvntS8dHP5mcvzPz/952uKLja2CCW4FXiFAib1ss2XJNtrnvH4
Ty/z+7f+25f0MqDkYm6N3e8furw6s+Ga5bee8D+9yqrdA66SsErDBxZH0XFIPcmCd/0T/5zf79cp
UNtBUfZhl61/8eXbTdOTr0X29F9f+fL89w9e/pLWsz9jRNfB5aVjSk+8wj9+y59fdXnjLk/jvIgJ
OsShe3n65x0Vtl4clKlfqUZ7joCI022kVqmS6gNYAk5m4ZC1IceG4t0Qb4ZMY+cyMGNOpNaiqGHS
NfDc5gObYtbM9zdwa8TOm8ggTkzCPAScP9lRCcPC95wxwiWdsbN0+ZMtPzbAMqlRl/cjyRMzw3ye
gfmmfQ9TRov6ZDfN5MY7RfHs9/VxNtGz2OjJhx9DhgbdXvJua/fpjRCUIfMZwsisuSDk5TW65Kuh
Tn6uLYxmBrCc9NW5MpdPEhKIxKnt69GwDj5aEkg48L/3BDLcmDk632wB9m0mctyRHZGsOVabMY/u
hMmAmrgoBEyS7NgfYfJfKhfZHwtA/xaqHTXXYcX+2Fd14odwF/JAmVa3Vc6hpxe/KbL4PKll2DpO
TqM7N67GLv+Bdb3clbS4zMoNpMA76Jvtc1eAiZMp7RqXi3ZjZtOJie2oVd6BQhq2YWf+NKnlzaP2
hk5HI+R0ukaasyU2jX2vB3jdVs2hImsjiGNzjz70HVkOO4duH0EjQeBFTsfURoEaG1rmVvWSZ85X
OZrTbqjnr9HN4SKlFgO3WQ6bRDIHYhnOg2F5i6XxVGYsbytGMswrFXExr72gCjoRFgfv2zCE2qJi
to9jCni70CGCeA0N9EQtFboj71ALdN4wBaJI6Tvyk0F4mDCK+o7RdMjYbvSurp+60fI3i9a/1SPZ
Aq6VPo0R6wqnSrY0e94XkGEU0lzaUfjmdrLPfsxMapA3VpQ+VlddOSN6U2OnLKgBlDhrokNwAtKV
z5fihmEMgy/iBbvTtG2S25x87QPTjO7hxNn0yBATT63zMpIoBGPIAZqR1ftu3vNd2kxw0hGFl7fd
4r+0SxWCWPnMJwWWgK6lFQMHm5Bb23pmoeVxoXuvmienctvfQs2f03/J7/LuN+DvvxU92Viq6Nr/
9d//Sqekj+sYeIUsD0Slg+JkJQn/k6Avjqw5Uz3FKdit5iYfND90UzoLSs/uMoG6Q1nRk41fgmjm
gry/Lo72ICudQ94T9auZp7YxCDvMQDJI2V/puebfW9O8mWI3v025EEq3fWQokP/hxP/KubucuCO4
HIAAmw51/3898UUVjTNToz3RCE5PmmMj16Cct5kgb8DSJCupBTxC7n18aycxYWomORr/JN38N2/e
X7m06zlQ/+DfKoX0WOX96zmoWiXOFOewsfpuvsUYc0rJWD2x8tO3PgiwYwk+B0PiowfK6Kx6EYKS
gxjyH2CSf4VrX84DUJqP51R4uuP8hSaclvNsNakr0aRHOEHw9J5Wl0QrGATHNnkbFuTKZeY86Z4k
Uz3VJ+Ly5HaoUO1HrXYe/K6+ZkG/uUDKJIIZ5quMGZ0YgcCSDNMoQvVzRJhZZNkYK8f2XGktQZsu
/XAYqyRlIp8OSqV/Ot4wHCccSKlfuteXA1Ha7nWXLW//97f/31y7cG1gVoLAWMni7l/EqL3oPBLp
YnlydANoIVZ0Mr9IC9Glu68wNMTWgsOsHtlb4rexjepEBiH9/Wxh2T5dF7kkik+M1lG38+EEzwuH
qYzxv1bRcMA7b2CkHh/7CCvz5cz/vzz6P8uj13vof/zv//l7gPq38mg85n/VRq//6e/aaP9vwgf+
7RrOOnL9EUbbf3NdtM8Ot+E/lNGW+Juj6zrDhMsOHjUnpLu/K6MdRNOWIVx+QHiorKz/N2W08Rcq
NGxA11iJ0ODPTdekLfyvY0GjO0nd1zIOMYmT+impDRXdIZUG8NbY6OASZZB/0+hweXY5oHzC0y2S
o5jT6jToXxenweXg4aPEFLc6DwS7/a3olptUkclsxRS8usw5IiP76EQUU1IpmmudhnBs5t9OixCS
ofEsYH2pgYL9vPYHGjSL/PfkmorETk4GTqFevwUSoqBvSZK2inhTNGTXFWzygllnYvP65XEg/+xQ
LctVT97lxkkd/xRpgjKol48oXXZIi2vI9jqwFX/VkcH9uE3TwBndcO3QvIopLEBGbNFpAAXlPxfR
j7ZyHAg1EcF37NZUv3daSntkCqKpoe+/Nby52CEjdzZmP42hYUd0TaNqCCbNTDadJPM7Pg2NHm0I
pSRwrB73hqZ8qgKEJbcXVkjKKgZ/qQ5QcJLxp452b9M3SUGSqPg2jSe8c/Me3Z8RtNqcBq1DO4hJ
UtssHq2+0qplkK3F2Gp4phyICDyym8Az5v1KvTQRfAPV/uUk7kOKePTUoWFQcCiCznTRT8s7r5pP
HYHIO+GAi8IItLUQxehGPxyIWWk97H2S6rMKhAt1BK3CVV2QukUQXnQeI9YzsSGjgJbLnauRwU5y
MUXitEUFQgtdAW3ZACsibH3h/UijFJZE0pNrMw5E2pImWsL965fP1thP9fg9+RBKiLph60hIK8iL
bNdmgiZBmT3ao7+rvFpsy4JYuLqjtkJUqAAxXE7B4mIX9pok2uddA7RJG5EraVm4TPcgUeNjVqFO
SF3ryc8biIQdiJ7BOxOCrp14a65cqKBX0ja/hyWnMobucjfqfLyard2pgdNk50Cf5gD0gQsno5br
Ni2wq96ltJ0OKJkskKuyohGIAWo+0ZhRQdro92Qh07BOjPjJ0wjsgvWwNWoTZVQmWJp1nXYrDN7M
NJUnShHvU2/TJBBIIbK1+qA7hJnOaIvagWAMNmdSy8oDrIY4LFpqCdn9HGc+ZyAgx9K/QUVhP1PJ
4OwNOyTeMd+WmLB3AwV7zdC3nWk2D45MCIM3ahB43Gce8r8Tzf4Z7Em37T3rK4v0/ANYYlvbUHjy
0JrpqehomS19YXvvPcmleNeLHt+vUjjJVIS9oXyQUDf3pdUefbPA2K/hOYPGTfF3PrCgyfc2jZVD
7u6wL/PpxRoMFjEgkIpLai2zsdfpgA0qmjck7JG1xc1T41Po5lY74OwemkO/yDtzcvaG7ewdq2d3
S22IZfHa6DDIEoQ+e6xcg3ZByaqiEpSrccqDRZH7KsspbUByNEyMglmcng1d3aLkKgNrq5Q53uTz
c9dqy8GumnyreUcj1+SjyY+fE0LxhPDe3cE7tSMkJ11zr8vcuptyLuQ894eryrB/CPp8aimrg0NG
1/ZaVQNLdx5jgMacKNWzGpEY9GkT7yWcrEin+A+IWa4mSQQl3VYU+POzXssO5Epzbdh3LAOW26Ft
37Qhfk2sFE21Vc7B0tblqYm8PULEHa37H+gFqNE72R7hM+7zZQ5k4aB69cWnpOBFKyDKFclvbOQC
KvO/4mwIe7/6isjnuzEQkmxGWkKUkNgWNBNhI9W8xDtDICmPUAtta7BHG1zcoInrrWXRaunQXW8z
d0SOpo72wpbOyvSrZXFuTRVV9O6qKkj79oeV00Yvff9b1dZbDwjzZBQI92l+3eqzqXCxLzWJWaIC
49SsxfFkVzC07WZFujwl7/08z58zlDHaDssxGtz2KPKSgDAVn01pXlGBMZmJUFUrimh1MXZ7L81D
o0HhlSnjrsFpYkbHBIzKoaKriiidXRE+8xt2aN3y4k5sWqMWhJq3eF/jjGLFYIrAKXIdj/Vd7cr6
mJRQwAb1Mym8hAQpqs2lhjs/nl/dLvWCZvaQWHgTD2AEWfby2aiG+6WhTNHqSNYqykmbykjtTaOy
8ZiK8Rc592Wgp9Z5bP0ZjgIMlmSqt0OxaAGZj/WJqeVeWI91Wdpf7vjiqOytc3G4jMq3kdQxa1qo
G7aZGL87Px/ui2R4oFnrQcxiM1OY/lW7sFOGD/6hVrtqekbzEIpy2k3spJspR5YV6aHuEMdZZRVm
QunvXLI0NuDaq003DD9z+1XmUj6KuIAh0zKq5DczoQEHQWgkpU3xYrb3PRb2wMGniHOvr4IJh9LG
/0F4MMonbDPSQ4ozK/NRlHl6Y8QxA3OdHjtqintXX1VWMLrIBdIDWdYfGvicwMwMMl/9MdoLdttb
lulmEDvTM82MN2VVFXQYttMjMkGuj4/SA8ZXiu4dMKJHIJoEMau747bLEjgh5d41p4Kbn+wrWwd8
qsdgRWaF2Bv50ZvpGsmVTcwoRVH0LLZogyYxUQR79BhQhgC1oAuKjIQMsNHPAnscTh6+p7tSH/OT
LPhY3ZomYLFW0xM33TkYm5y0HUIC4pPAHWiWpKAJDjmLjaxem6AtDSzm2lsbUqVXNUDpUFyHwsjY
hJnjbpJ+dY2Cod4ouz3WjQT7gBp175biharDm6lobM1tEQiTpuOUYo4sU/NnPA87et43WlvRizGg
hVV6Bi+L8Rxv6cnttQe2OXcjlxHI4SuEr9zGqtV+kiNjWqP25IvkVpqAppa2uyHFJeuWLvSVmoNY
wahq5+Utrbh5SWn1j1ISPEu6+xuzjr0vsGvsJo/JzLVxPRB8opEIS4XO1FFyCk/ellJt2gp7PRxD
KO80fESph0WXjXuhEeI6OGszvf0AakYpZXZV2Nj6t+pYZ8D7gIJcJwfblXswTzpdZU+cbJkvgZ0T
+ViDEtm6eBPvgHOhTLez54kO71p/0LdYz6MbOiNL0PkevfrVOo+XGXkHa4UtMcK6+cZZztvWJxAL
orl8aWETBK5/sKRrHnrAvE5TFmwbRYwx205Cbq+1lA1IGjMXWWFFtEWMg547pwU/eua1hS0NIqZi
FqykRvs/ZUUKEOO+rAyqJlS8BLj3NNcJXITz0ZAjQ5WL6irAxHYwdfZ2QLt8ZVyJKcp2YCoImvPL
o4OMFBOyd+7tJ65PwkRHkWxmR6Q7jBChNuTeNh97/cTkzZVhdjtgkl2Ae75gaQZlVsRXBEHniG1q
FjCa8Q0moQ1yHQ0cnVbig9vdVKTjqZaEGxYDAXqQFfcVdhvmnBjMINmKJgLHQPF+Ajage7gOnRl5
pZpob83K+pgMrhUFq3nxc5i+qf1ReNgsZvxCTxTFxc7omR4vT2u6PhtguDmTvGAG8f27pGdxOtv2
qePmgIWPDz/JykfRWAWSeLVcj2IdvzMfcqlVDQc4NZJRsHyoTZuybJrtU8BoL7lsQwIFbMgPhB2y
HMEVJ4pz0rFgt+243RLdXdf3mhgJ2yjcGG75soZCLGwM6gT+o3uns8fYRlpDX4OPPE8YufNKRVyE
5ctQ5855idStmS+vlWa1TMIa4bDjThq72mvLowdhhjayDeowSdfMI1bDmBtwP6U/pmQh5y1Gc+qQ
77wjivzK0jsH1lh168cD0hufuEnHn+ndZ7TU+vrsKFR1LWGTk0NkZ2seKKuw/3DR0UI3eUUAzqoa
e+js4xBqRPlYTmYU6DHAyw41GFRo53pMlylo0+ZgwbjGoLYxPOMBqMp7q/yTEbvvxKdSGE1jNFQl
AuvSkNsEYcJ20vER+HB6B2CSi6lizvQMt4wqtM4fQq7T1pYLl1nbBov8QM4zh023TSJ2MGwc3shI
TA6twbRqdAPBZe1PyITWfabnV01OmZj10snsiGdoqsIJLbs6yjDGNnGI5fDTdj3vjL6x364EwQRf
z6OWDF+Z39a4YjGgK+1hQBL6EttOflDxV0vC3R6Y0XS9QNejbwudKFysqd6k/btPzYRi1q1YfHXG
aYfqE/oSa1eCMhtQOvXyNvCpfc4JUrEpLX7JAHz7mc983jpCR1dRo//pXO7p2KvJjzWMfYarhNro
noo+lxJYCkGKZdYY8tQ46lh5PRnTYAE2dLJ/Gg4txVEzKJA6jIz10D7LCgeEXe2kzk0aF42/M2au
o8V/cOP+upCwMaAkMg+43qm09PkANPdBEziK/cm3PvPEDgjXC1SiFV9GAjdt0Lm1q7pmhVugHsm5
k9kDBwTb0KskfEiq26YzsiewRAzQNn9/pWtNaE6gWjQjwp5i2kFTCNbKvC9bg7t7t1C+RvWll4fU
RbA2t7eVQ5FJIdViuy8PQmAGTCHAtTnT6lx2t9O4vJtVfjcJo78eEBDvlUEAHjrfbVYW68KqhUNl
FdyO+kIbAH113M73xmCOW2wILznYhL3D5n7CdbBv7BlxCC3IaaicPdXtCYiDxHfjGK/Yj9Mgjsbx
pGXGCHfhJ1zmjPs0/5WgK4mbRJ31Ybg12GyzykzBpuK7OwFlfvJT3blqrG7Zxena/TbdnWRdcF0Y
I4uxvIahjVLsBMbiXFXtNzIwJ0DoFKCQR4/Im52YWhakHgzcuaIC4BdVfa6TeDuNzUvjShX4jAP7
iSi0vS4G/YwsounoOgKsKzFYoOrPXOCzltioVr02Dlx6ImoSBlPjMe7wX7SDG9LhwTkE3iFeowXU
SnOTnBsf2/DdKv25naR1cuGKN/JKREByu4otjAjkptXiXTYwmFR+j43GSB+s2boyrLnej6rNA2oQ
GFgjFCb6VJRXIm1DVHxrqjFIHFXqNXJjOs1VZ2wcu3g2SvW9GGsUrkkcHzaJbTbRgvCSTzDxCRWH
7lrSZIJAxN2GxFNHaVtZNz4eC4ajozO7zqZg8Va7F6kXf0IhadNXtXglUXeIKxikw1xhSWhuNe9J
jakdoPlDRab3d4VjGGEtNCNknHLzzeU5eWBmeHl0OVSIFXvoPJ7ToofW7uumRG6wpkJcDrVd62G5
Hi5PGbxBzRhjtsUfZ4TVeoiz0WI6auIbx3GSg2HF6Ggz/w7vT3S6/LZ2PYXLoUKDEQ5Q9v9xEqIT
ULhBTQXTGjYxrIfLo3/3tB1BrBVae3LXExRrlkXrfpai0E+XJ5cvTyuBMR2ab9Ho9N1Rl6GzXFg4
rSd7eWQO6hbYmrYnfMvMf39Xo+nLZS9P2fqmEcmAMGl9ZCaFtdUNPd1afeKFSBmGtfvmJmEf33Ud
Xky3M6wdNH1iz5qCBOulDcv1cHnkU5/7/YjkuuryEx0LACMwGixFzogeh9VsF1Iz6UKzlT0OTHDf
dBaQggPH75Fw8P+mqWUDyseEmhLAwiB3ZVEP4YLw8/dhQjdHfv0/vjgwo3CV0CJhr3unNekYRsId
WEbyyF8Pf75WsFqHQ5lsnSkaww6E7e9Dpg0Y5Dz1NDlruc3VH2QNdYTqX4kjnc581Q9qZ0xQYf4c
9JVawiK7CtEejjtPyBaxraNOul+DjNLS6jgzPYdZn9WhyxqdCxrdlNVoNZ8QOk0WXsgS16daKvQd
Ld1VYUeFMMkdoLTciSfdeacJNYYCNfyhjtX1ZJYg6NfD5etemaK3TNWAo85bbDT/cPO289wPoY9K
NqwzHwGOlnbYAPN3PTkDi+vDdLKz9lippA8110tQRY0AW2TVhX8OGX7wMHVQaZRTcX/5Or8/CYFm
JmIB+il1s4Up1bdhVYiYKh5gpBmnA7EXbmiC1MBcEOMRaZ2OGJa/H4r1l64wzYzRni/emesr6Igx
oGTzgvV6Fv2cCdbQ6/NGm8lnyFwyU5vyqbS57hILrr+GnUO6DJPuiDpUsE0qCgH9S07lPu5efNTI
dEUJQo5162OY6o58o5G6yAK2tKY66ybmaUy1c4SL0GvcmPb6qhknFmJD7ueyHcsapYsdvXtueS/j
5jCIwd4TaPdYm/7rnBdjgEQUSB0cqxrd+gwgw9Lr7hx3FjAJx/lKtEcAJnUADBjEqO29zLa8NhMr
2/es1jGSjP4+n79ySKYHj/s4H6jSJUZ2k2kW8nQSYVZ7DA4jNg1HEl6MneOFmpEnQWlmL9KjNU74
gZ9iU+p6fxUvScRaTfZYVkClZd79YknXn3qbVamWvqgUKq6TMF6ims1me0diVLF11nI5HckNdqVh
73tuf5uUvKyneVApJAbxCfNBXo/pPmnI+MrGYSM6SP29+bXiFtFqs59wEGwkhvZuCa6LcnZc7irA
PNEU7YYRPbzjO59a9tLm7rKzG0fb+BkbLsOrNr1DllA5usTOJ3ThEvTAadY4Z7dowJMPL34xnIem
nMO6ZHuG1cBEeFX3d22PjlAzn2usG2XPYhmi9Cs5E09aTwQV3Tx2mcVw0KEzQF7A1QYutXwfoLps
oM7sszAvmldlZz2+J4fahmacaLG/9yazqusYblAWk3GS40vSjc0TlayNY4z0/9DI+9m4bjuz+0lC
x4XZsoeqn6A/1qfA1fu3wfZY7tVrQr3zScMm++EM/TvST4xPbvyjW1y1qRbNR6zAh6GB8t9oY/GD
N/zVyJLAy1wUm6DGXOID5GB8oTt9VMgrVqeblNEdOdgzkFXqnr5uHzqfAghliRWIpA4N2r80tzxG
cDTifVL6oAidW1LuI4HXmawJcTBLF4QKbMptIxv0f5P8xoRib0wW5PQW1uracL/USEh1I0UA3LOz
E5W70Uuw01ZS78zWf2aHQI4YlmyAv5Rb2g9qBR/jlFg7aaOOxZXEZslkKolVeYdSjwCYCgSl6dEN
mePnoaHx3mLDQFRWleCp4qtcv2seFoM/PCVViiX4+2J6HQKBWWdDOlAIrTFAlaD2zJQgAwNtSXPm
1uLqsq2bZCa8Vdr2uwVE5lj0D2WOG3Uypxeh59ZeDt1HpPXZTrNFxt6ey6xNYioXCQufkjSruHiX
fDDsw+1dKWNrn6Ce3vbsGFvSipqiRqM/L4Qb12sTKo+egPStWZ9euSfvGHOaHZ+5uTZrKyNDURFY
3kyKee6eIANUyNeQuLh5nzxYdxVi/p0J8GctbcXUYsxQ1N7naoa6XhlgbM/t28qoMMsmETYySn0z
hg9UNB+z5cHBr6BA60DUpUKWFGf6vR6JNyyjHxS2YQxKTEtjdao8XV4xtiLW7cj14Y9tOifQJrZ2
MW6sHSFUm56592AjvVztYU8xjRW2Jl8YotUmikFyDBMyT2YvDMGms/cy7adt5chMB/GrGSFpLpP+
UipSSGNj5dJY+ZMDD56uGppUlCR94Fq+syd5UgAUpf6M2J4xa7UkUejeQJ2tbicNE84ckvXzPKad
cSeIvQnakisvQlJ8KstWbsmj/Sza8rmABpq65CykNXJp6dXH2raKbZFCXlNzcewXBnYjk0mAMzQw
JdMprhHQi/Gw97r5muSwGwYsAHCKzY1Bes2GFHWHzeVNnL3Yg7K3TlO/GEsShZqJr8uXqAN1tbyM
5FqSB4GjdV7sE4Ru0IwmJVoDxA8xdtkqT1X+S1opwHueZRx0hJvUQ/LDPKvzkErkzCw/rawK3Hj+
IbV2OQD0TTfZ4Dyx8HwVsalRxpoOZCeNYRk3CBI7xFe5JGCtaQPhv/aEM0GdyvBLT+ML0QxUk91Q
jCabkQoYuDu7JF3owTKLA2Fb6Mrpx7Dhsyu2yuVnmQ2vNZ2DlY+Cxmv4VOUIgbPRHzD9EBhmaJu8
jpptXsrxehD9bZtn3xQDrcHBB45gbyCEAQQKddy2jNQpWb92+cbloFZBYb7iLcjXeqGuia1hYZVy
OdQ1i9OeQdfLY8piM3ZH5Vg3I7BK4TcPed4CKLS3IFLCbMCf4JSsDC4HyDT970dz1JFbEesKi12k
g27AS+lvVGXQWum14WqOLHlAcbf1MDD0SshAUZOkTWdFO9qf9RqovJFkboSuRfhKFqXnPGPi8f3q
Np6Yxv1E9/RtMTZTSDDZKRViZoWvpnDyRzR5FG53Wcn6lUmyZYXCItbBWGskbXm6fJ2QN+OQjw2b
eu++pnwfLD3tSZU+jFHn4D/K/dDEzhw6A1BeW4WV0VMpzEFz+bSyTq7HQshpCRXKOnsEeFgWGzSo
VUC+VH5F+mJ2teAXvrLkSEWE7ZWcSWnbjE7nY1zDY+w7q2TLaBP0LSw7nfVweXQ5gBdlS3V5iGS2
DJEzxyK9KpAYXk0rLilL9O+qt4iN87i3CVWr2FkBIada9iUF1I5Oc0AploA9Lk/Z6lUbR+uOzQxr
+PJpuWR8/P60QIWPB4z31/Xk1jsPr8l2aZJ0h+SF/JxI4fpg87dV66+ypoLauSw2C28HQsN7kSvt
YFpODvTaxj3AMvDPwSxYKraGopR7eXj5zowBMyJb9QjkIr+KO0SmQ6Fuirh6v/AAZzGBPkwVqPVi
hHB7wbBcvtY57XmAysGNys7PWQB8T8ZAQ5Wr+8IsvDyiH92d+uJlXEP8LvF9+SC5E4hmu5AUfQVa
YT1AIiGCb7HSjPCUbuebObWZdRfxF3aknUwG7o0SeNLYqitj0A5JQZ0aP6u5MannhRrcfpiMofIb
annm5OK3rz2qzeuyHhIkOFK34Rpbl/qXg6t6f2/AS4E+YISd8r7LmSop0/rJpTXfmzHLcJZwxDBE
2//D3nksN66lWfdVOnqOCngz6AkI0BuR8pogpJQE7z2e/l9A3rqZdbv+rq55TxikUimJJAics7+9
187nZbjh1wbblgHZYPZ0MLALARjUMGjawjBWkj7qtpyRUvl1Y2Gl3Eo+W1iq5xKb1zV1yQN9qx0H
jhAFbGXmG+vPe0ppaSvF4BgFmGeuh7A9x4rX/DSQ6JBdAKMWW0qFJkMEzSzK20ZXV928R0zn3aJF
VhIgHjru8kb4MyYnmUbcHHVlUIvD+Brlo+kZ4rMkL3JCO2aV4TnFwdswAkKgTAdhM80kSz+a0FOt
YvvTIOwXebdpR5WUNb7ltPBunmVl6+X39Av1pl/wPXXtqWtP6a+NOTHOMVrW6jjDFE1t+GM7mu9k
giXLRkgA69DF+csS2cd6itUl1Fi3Empb/QXyuTxUSfRvyBrsmnmT15GRcTxFhARAEyLY5HkvaAVl
yJWjZQdSQ2lqAgZPJpXAqtJ+6PJ4i6CkrheAJqjEYg9+AjTB8njwOzTPKuS16PL2YCQUjxTICosF
ZwDOTCJg/hPz+fisSEiRiupw+XJyCMoXckfVbsGR4vhjQ6TIzcmoeQu7hcK5ADnLBER6aa19fkku
jkBe9O3yI0fwo3/89OWxGBMBmX83o6qSrBk3cj3wh/563HUK5SPqdBXa+C3wlY3eg8Squ5HDTJ6P
Lo4QiSbpiRD5MJ9c5q9Vqg66limEszxj1WhxMy+vQyTULxNxbSca4KLMm/TgmGHG2RtAf/dNXa/y
HnbY8tlc/sSO/lobFDdzunlbXqXmh4cdP5nlkboc/Q1Y1cvyiNqGz25IO9eYvJziyiFbqYFXrySj
46My/1nL52V5uNxM8z/0La2VnYXmvvzlwyiUa0WRj1atnX01wV3CuxsZlI5zgQxWhbKOIVFRStfu
ujQFNK/wkU8JE6Kgv3AFE2CdpAmW5gpUzjopi3ulJe1hxe1ZyiS2D74H7Gtuf0JrseFcnbpQvGMF
gRjJmUtOGgo0OjzDYQldDztquymlgM+gsJdzXlW56H4U6Jp2TmGQWcgvUaO/6ol5LgvJcthRYhen
841XWzsm0TRtoGByORebPSiFQ20Ur1pLtW6piTcgbjUVZbhyxgCPQZ2++ZZMDKCTUzcBP5sFc8cN
ymKnmPGmDNXHdjwopXfKMWzmstY7odyeoz55y+uE86x6anuSrUR/fiDH17cOrbIDnV4NwXhLPHHb
sB7DForXfMx2Rik0jmGS+aoS/YRMf2fSPGEbV8nwBrdQgYMMengZ5qhiWBDLMkei1DIbYxapLFSa
HlBQ/oNP5ASjjkWZHNIHIovE1OpIrqhsw/7AtCA7jKVGiY+S7SDKtB+5eKcZnvoj8Mhnsz/hKp+z
Ru1S3zGBIfuqcLEQLtxIiikm65tvyWJdXwbddSghr9S5YK2XDyOiM/UPEeb/rBI3vW5uFlSwVclU
Ni1348GXd+W4w4aAo2BspIuUTMLaCjJrP6SGuPs/r+cCtP1XXk/ZnLm1/3+v5/nro3qv4/d/4OD+
/E9/eD0t7W+KpIK7nQ3Ooqb+xsGVRPVvIlKBrlDJTDu0jN0yy6sm+K//VBWcnQpdu3OjvYqJi3/6
w/Spiv+OyZNeBp4AVR8j/RK7z//6T0ydqkakhUAbgEZ2yqr6jybPhF2QOHpBd8w6tRk487AJOC0c
6X/Glv73v7Zgqi0Tbqv9i1P9z35MpQZIQT5eWtWRlBRY48y2procSWb5n52KO7AjZz0WKd6m5OrN
SkwyazIG4gyMQRJhqDVB/5Sbubyjh5Kr8azomEg7KRIPP6sA5YPqQ5H5M641pKComDel721LbUmO
ZKCF2DR1jI2UT8zNAdOmt4oHzwxeillnqhCcgI88NghQ6axEabMmVc3qFO6kce8hWCUIVyYCVjIr
WdasaTWzulWw26ArBbXBE0iL5KIrEd8jS0ULj58+AU1+72e1TJ11sxYBrZiVNBwTgP0R19JZZYNK
LO2wgdgjApyEEJciyGX8HgYuVGqos1onItuB+sxX8azkebOmJ87qXhPCGIIug3cc4yg0G82p18as
CEazNtgU2ZMc+dta19qdKnTfvRog5/TZfcyUE60AjZEuZkx6jU07WmYTnH3yeaNcg8LRWZ/MZ6Vy
mDVLactgstAEvB+Q47NZ2bSQOIElwYAaP71Z++xmFVSd9dAJYZSL9pMFa2KV66Rnu+ohQ0LFGku5
FNeU0xgSye7z5K4KymBDameaFdgKKbZDkp30XFurarGpjfQ6FeZrN6u36qzjZj5goKrtBttaVF7k
3gHZ10T+VWYdWLGUH11Yjm4/a8QhYjF+e4jIs36c6E9srzGnzcqyOmvM7aw2B8jOETEEwWDPklHj
VInHOoGQQQ8lW4LCmjAQrGIu3gM0gFK03juYdPAqA5l+G6xVBRgTSfyRd10GMPidYrV6nYgp0Cwd
VbCKy6PZJSnlILx9UlxRB5/EvHt5cSlSS3fwmAkc0kHpsom+sO7VsZ6yvlNSrBuNwua3xy3cm7nr
6/lTlhsMY9g7rOfGCIxOmFlTxa1L2stLyBbypN0GWiZtn7iUnAQqgS7W/cpQ7YsSn6NuINWMkC6Z
+3slyrYYuaIcnFM8hPRZCVtc4u2KPxWcWGl8JFX6QYDYwXJMo4Jq3KIm+RJFgTYajR0UrBddG9kq
qO+ZwRbOqOkr6uTxSOHTjv36Z9QNnqs0V7VTZBheuTOwWbtK1BrIfvIWB7ErSsPHlHSvNL1XW5wZ
jAib7B2HcrSq8SAKivJoFuSV2p73SpBLpoTNQbA+Bqm4n8+vNtd36jorGqi67GSV/bBtWmQDT6YA
olfFDdDv4tB44bcepzdOjzST+MT12TSTDoMVqOOZ6gM5twmSUGolZ8UD/YTeFhv5Kp4LAH7eGASE
UvU5TMfWifAZRhU9kI1g0XsUlHisEF2k1iQ/IyMFCeGdEXebnokBrmbxMOGVQ59V90POZ8KIBpr4
MlMD+3GKlPihSdsfEZ8uVZhglPCOSTcBhqnSppBbJPVQCvhFw2dtYrkyNeAHo5JBJlzsQ5KS6w33
/iS3azKnGK2iHgb3vKDmjDL5nXoi9nceQo9DQy63bamu/Ga4KxM/ZE1ZG1sjxZRpxI+jUFA5bhQ0
qVgaTc/mByu8/lhp28GMCQB4gLMj3bzloZms/URGlSwNV2tpldQUCF6DaUedznQ/pvNe0PBAqBMz
/rDrs4sH6xqPWSEC39Dl6FW1OjZoSkrmnWGfiJgaUclCGoZgaWqiCOFAt6Xpq0i1LWp7v6kHA16O
qr4V3rCq2xOWraisFLLJceEU1IcBTNPuICi0UmUAR8KqIvek2+tYS89KFd4kvV2VI3K12VZkASbh
o1VNXA4FZFJZJYSJiMFEsCMIWJjWXeY5Xif4+wQiEFx2CtEMdSBuP+pugJMSYzFaEQQ9eQqoiW0J
Eo7Y0OeP1jCBdEk0fXTj6FNOxZ2nqftqkgP239DRUKe/yr574YTEV8m/W610zIP8s8j7CxeDY+Uj
CkQBJ12Q8FdLxE3l50AbR3iA/Xcoy8zR0+orQG21G6/nUtl8j97IEC4OHqKmLrYdfuVc8qd1ozff
0dDAzjNNpzEN9RhqxUsGPjg2UALx8bbgCyWO8ggaq+CZ31OTQmkK4GjFnb+rm24bpTihBORyCUQ0
Jy7tIhqCflbYf6/GIchPgSp99IN8o+Dn2ABv2wXdmFGatWYLXNuWnDxJjcoIO1a6TZNhhIjC8c70
ssdSJMPo0Vu30sjIapMur0cPNVpHWJ1zBg2g4bmdzPR6RA+N2UQzGAzpvqwwq5GMBdYO2NvFST1Y
bJLdzBxemz4WN16lvHulx8yEn+0b7Tf9MYaN9HcENjwdpzq8jukTjdnYA5I7Q51bWcTEd+NR/9YS
bKoEyeyikzvHg6K4ajTjxo/clHCCV0EvMhycsyiS7IOopDu8a4ODWMCBpr/X2qqs3TFTbfhmgr1l
CSynufXFPNaqK6croFSkiZWQpfdqu2xR+MK8O7ejVTuFJH2VnYVBRC6QTooXCPHUY0bZt0VYr+5F
KrNY0hH4LpkVNfAv63pkTNj1h5HILj0CjJurjuYOuTJXkgDink57xyyB1+mc2Pw0PIQ+05EwpsAN
vKs8TzKVuLtjHYlbdghCPC0Bm0dOx24d9tvGHN6RaSF8Qs1fY9b58veClBugNGPLySfhVY6oHh1q
oz2wVsCIm1Dh2VUWoQ1p9iMOFG6Ce/mQknmJZzZbj4DIURDTQ16bl7GhmG1CR3VaX8Q/J0hOC1Te
USGnjQw8twoMlrERm1XNm0WkpCa6oBaOOAK/ShQkeV6/CCGm/GpbThhkeU3HCA22xAJ9IekoBedy
Ds10ZQloSBGiTWOk+akJ2JhJmcG0UuQAQixmp5p+GeSvjwhanIu2Yh9+ZryT5SSPrK/Sfmewo133
icUsdW456I2KKnsNe6ImyHyMBNkdS+i1/cSVtfANMAdUoiT8XvDrgNVHHGyYEkHz9lniQHCBhDGI
V6FWClstg2ZdYRHbdFFwy8DYHjWKTNc5c3Vb1dsTxwBrkGQHDCd2Sx+SQpF1n0Ydf06R+IFwdu/R
rIZHcpgVmfatDCbTHVtT2xMpalD1ZPoVtPFRwCKw1bMUQ5+nPFjgqp08x9kNnUXzuk91sFzSszOs
ZKrtLuGmGoE4W7gb9TA/ZEr7Q2587WIhQKZIHxu9EB7S1CyuDExDT9uZJXY0RLBs7VvmqcxDcO0S
F/LJLzpHMcm005PYHmsAM3oEjqhkZuigYwmHZEQLSvr0omUijFQDi9DY001RYYVawxDvHhh1XfKq
OscEmLaSouZbqK2WnXFdEz1MAgHWa0xJIXBkFEe6wQCezV4bXUi7lVhIfHjzsl3FASsbRcf3GGW4
NyQ9LI4iaBt0sPKLOoaS7lWlPCz3yFZeyNFJO1nAhpAbOCIGA3G8B0m78vP+WRhTkirxeFS1VjsH
Bh9sXIrbMRrbXc9l047MJNtEYie4LNLPQxorzAXmZbthQRZSWMrJcEKYGnsnbE90KHaFtkamtCN1
9LZcKI5VTSlqgka1rb3pOkadtx1iz7B70cBt1Ch2jBS+bzrjlnTATS2QBTsvKsWn1FTuIknF0Imb
Lpb9wJUjg+BcaXejqBzaYohOpUceihNJK+XHOp/Eu6EMVoo0Bkcm568NWqctqnAe4iF/KOH8HNKi
vNesAotgZpCXudWiOd1N4hTSO5+WazNLPdBE9NaHWNExlnjGujcnHEc65dTw4lYeO4t11gGISkTp
eW4lZuVmV13aU9aY5Yy2j77HEGEyWZwupqD0T2fQ4hn6y9fMOPlBw9voLh4hWDhcFv3Ww0TzyyXE
tJvKM85nBZ3C+8UqhI2b3pZfj7sUQVMHlahYMlaVLh1JEmX+909rzOKKWW7y1B8ZVKDX0nb7HjZK
S/un2v4BSLcsuIbY+axqvzDQraZ896EyuHpNiZUUC/PEhmvtNiS+XM1NVss/LDehUjoCcJFtqw5B
d+BErgH0oZ9xSDHzQPHM96nq0ZS03EV1Mt1Wqp8XFv1Cd/9108+S//JwFLDFqVQAtDXDtnbmueuz
yLn8jOVG5MTOBoSqtiUG+udNV5VMwbtAcIZ5dLL8NIKVTAyXu7++aMEAymVmaxARs7046/KsteBw
LHcry592vkSX76xkBXPFFWaIv98ldEZFVhwO6zEQLs2sVLPxEPCS1IO+GdAP4tlTZLVeysslTGxR
O4mSyNldhD2I/cZiL8o9WsqNWY8NJF765UaYn4l+jEstkPFKsWL0YJEstHrqZircWEzAhlSZJDcU
8EoM/k93mDJPfRafWCFqlD6qg/HScgYnpILmjO2n2NO4OOXbEdKfP1vaFk9YgMC4j7N5JLc8lmcX
GOuTaatANh38nHFbqfEb53sE4dutZrROK/XVvp5vlnsJmSu3kYfXbv5Wjy7fhuLx8E9f1nIvNOdR
WTfQkStFSbxajjaftY7kLk+cN6nC1FUEdmTA2Ann58mQoST9RffntkdjDiJJ3/gxc53lRpslbvz1
5b6vvT2W+2yzfGmajNyx2IaCon/UIMfOE7qZcTYfQXAJMcvNN5la0BmqtERqxGZtjc21bP7sHfit
XSCaRz3jXNoWW6lkt/OA2VogN/V8d3m83CwP6SBkslFlVga9nm14OG/ExKmlXCX11suBI7BlwAqc
vgSBzuihmp/B8oSW50I1ai7Fe/o8Ya4AKZrHDrNuj5Ww2Eco+hudwcHidCTDijEtBHa9NdWIU4l8
09RegqMyT4WjeUi8TIRjPigOJlMCr/Oxvtzwmf7j3ggBExr9n4+XfxaXL1pd3LtgT3E9/P3/keIQ
J3qReNy0clq9/OWnTbWS7mrxayjmsQqVycAll7sqNY+cxVvWJvMXow6xPa2oeP3tO7uagcww3yz3
lm/sBq7DqDdUxM3DXzlq3QIT/XZ5BKjnjymwpVQvZdvMrBa+q8LtDL/VFzNGWIXmFEIGdTmnzkP5
c268TJD/8hAC6cYiY7vpTTapmAL+/uMVpRacWC1mnA+v7fKy/hrAL1+jCHV2DP795i/fEsCV33YZ
Z3Ri7sV+mQ0REvJEV/AremoQPNlmq+klJ3LBtQ/Xv0jeEpTYfHYxqB764245yqfQiMjzDnf5qBHz
mvv6vOXktLT5mctdZNzSmUquCU1+FZZ3cxkv/nZ3mUXiOdwaYdBtrOUk+XPSmFuZuo2xpy5jMUXv
6JwVRGxhnEp+/fnLQ5qsmaHN/7DcBEX5OvWt4srz+WgZzv2c0/167FGJszFbgZkaz2yZ7C33KHtx
h04Ot8jElSNrmLuXry83NMMONjMm6t0p3kWhQfubzy98gKhQX+4SYoezY1B2lCwuz9k3Gs33loeD
X7EDTedxc5O8Y6Xtdt1sQV1uGHTrnJvmx70kEP5j+vyPB+H8cDEyLMekhv62lnr17rfje7lLW51u
x4xGVstDerfiTSJJh9++bzmyxUY6S5qgrH87+Jfv+fU7SqkQsXwXwWr5Woh3hh00iFAXIvsff+Dy
X2q9IJs76EZhm2I/OVEdMJVebDGLGWaxxfzl4fIPTOSN1f9NZP5XExkFSMX/PJHp/2P7nhY0iVVf
/zCW+fk//xjLGOJM1YAzo1JF9YvAYch/42OFKKhR9qSDZPltJMMgR0TrgJs5D3RwIfwaych/IyFl
mJaiGJJmAun4d0Y0GkCP3wc0JPUMfpJuqiZRSEZAf6FwqII++KVpTFsou5s41NHnAhfer/BYHpMt
hqdJXpfGHnNaXjrtQ/Ou/vAfmifIellGTRzev/UAklV4bopD620g4nGyZSejzYT0LRXoc4kGa61H
AuVlBj3nBhLckdfZO+MWRXFh56eeEzxKn+WBAPCO4W/0r6hDfyGN/HyOFtM1TeNMoVt/wd5UnjzC
uzGnrTgZT60k3YJ2YqDDhqRXf7RV+y0IcxIpDl+1ULr9dkD8E+SRas2v4G8jsOW3q7xThqaKhqgp
f/ntOQbFMvIVmKmPVn8Qv/NbdVEJu701a4LwjNE9u/027tVbjpXsgAYS3wtr82Tdm8Q7LpTzqFcJ
HNyRE/J7ep528TXGjn0OK7u/tsWKPOR5fDdVpH1buzdovo2cfDv8yJ+Co3InAsv88jUdb6Y1PcVf
XPn1O/W1dsiJMSxATtRODRh6w6ZMyGav/pg+dvWMqSJ7Qg+QYTkKUepiRWIMZYqW5PpIfexa/IRT
rWwpgTJBGQEhZQzmVPclPb4r6VBvzL3ipG/5I1HQ4Ef0wNNZD8/ZN92stwkK64lETgv13O5wpm77
I75wV6Qa4WvcApF04AcA/odK8i0fGLU0pHgiYUe+pf7Az9bCd3bSDwTgQXWEXfXWmQ6dZ9WjSVwG
3AOZkMD2H3Jc8I9evUmi60hh4so/+fqqMh/ya/zlq/bAnuyUP2ib6WYyaHlO+wfSw2R2eDn84/gC
bXPd4xNFT/6GuGycdH3XSfvYd9nj++xSzXXfzy3N6DIK3FwVe8cLxHJFOU0s1hLJzcSrKq7BoxvX
6q0/6B/5nXdp8rN8z86dsV6X0wa+CoiC38KNcKZ37ezv4S75d/qBtofR0ZMVo3qKPvelacMaCa6Q
Mb8jF4BAC90SpdruPxqgrbAAuDbgwF55LwSACrDGD01wMg9YVwhRAlOLXDJsh2mjrgNXpcYlIkVr
a6/Sp3cqCFidphdsHJaTXshVvQUnGbYBL21dOEz8JizSGiZ3O9oYx4HlJna2g/k8Q/bI6+RO8lVd
8UcMZ0DL6kV8xeCm3fydQUDewG2Gx2LVg/d66HgliIo25KCPTMPkbfTe7rCEXuQbjhLz0f/Qz219
aAQ7fPYezStSPod2seoap8VAvtPP6aXfiRB/laNxrVWX/FuxzT76dUYaZFtukxew9nRx0MCzik7W
nQXq2c7bjUGSz21WKZ8OO/nqziqv5kGOHsgxlhe6VC/1PCW0WZqkTCHiff8C3Ni4QupHs5dtWPSJ
27zr2xBxyJZcK1hBpRFW1DNctT1Jo+BUQwXAetrvKDNBaP1RrVjKUH6zzlxj10Xg8nkhceRtotO4
9YotRRLVqjqn6QqFGgL6SlI5B6JRjuTzOtSDVas7Hdhw0ZY+k8fApfrtNa7sZCPb43a4Y/Ojb1hc
arvosXkbne24DR5JhjD5nUvSLkYDBdLWHrz3+lvATwqu59R1u/GZdbuLTGVdqSzHuiRs4OqKoT1s
Bh9Z0zYvSvtoXbtT8xrsYXoQzL2Jz6IDFVa1xZt0qfp/cXLm8vePZ0fIRJpqwoeWJC5zfyXCUTBr
ar3OKKj2GydDapVT49kMa+d/Pg3/t5Pw/Gs0C4MCPgRT1udLxG/UvmoO+oieVG41CcY8v8Iah93o
D1/o7wj8kC3FqeQS/6c745+c+gka/rerqymBzDJxYqiGCZiWy/jvvxaTuEoBUl1v0b+flTH0XG3I
YMSwbrUzXRHeJK0m4pesveIp8i2sCeY7c258elCNOkYb9F+MD7nnddvJpKI3YQK0bjWkxVARj3E7
wGsSqhXmhHotKcysQjFUXXCg5rqSqYWZMEnbcVmfm4FTRjIljpWrB9gN0SWblHLupKRpKjKIYq09
qM5PctFiU6e0mPhca62SLGfWZ063JmWfy1HO2HGcMbj2aOaPzCLae1+r5ZOVZCQIUFXT2BDY+/rF
jrrcI2MyiMQ+FzJPLF4tmnGRa2k/JCKj/Wj9Hl4KKXMiOzigocUAe87LhjhiLG0UcQIbkcFwnLsl
EHE3gu5hhKyqVWEBIu97+BM0S9yFGU+Bt73hdGDS6VGvy0oS9rmYliszsJ7lAqwqbK2Cxovwu60a
MCB9RcwiF+9jattOYVcSG53wTedzPiTXBEas45Yg6FVPsBJT5IixlCEHkSaFP9L8lh8Ces9RbIPB
4ZDzbD9pckcjsmbLwqRu1BIm5iBma0GOZ7qpaJya2jgxwM8cEtpc+Az1MlZgiXRB/eitgZwqmY55
iOkxydt2HXZ5sdFooKshj1NcouSgMmT+skybHjT53efvJZKXfla56pHg1rmeTfIl6kiICczCGpr9
1nKoP1HEN7kqo/t+TtomYLTtrmaNVqmTPen6vTbBVymoAouls2gGW2HU7qThsxy021QIZP398Rlz
+lMxsL260NOUuvVQ34Ygu488/0EO68/IJHE7cQBPaktxNUQA7qu9K/UhFU0h6FONwj+fjk1HEwkR
o7luOy4JkNNc5mxEdlQQtXKKFzwCC1VF/jkotEdcyidBEIkwWnO9gbwnaS5shEQVtlWOr61DllVi
oklV29OBmtL2CaRpKHxzLQxfpGkcCg8ehkL+JNG078es4sSHyirGGyFuR/jiLVtM2pREuoztkStD
c8YyaI8YIRNenWQ6SSPTXMoG2v4eEYdo85yniZ2CpI/KJGImc8/vmegJ6yH5shJ/bQDAUgLN6TPD
rQj0NKRI1DsdbHuqWUwIcYzk5aqIMa2n7UqbmWwDc+xqB+IPegaCtPSmdYAbKqBiLLwy7SsK3qfh
fuo0h5T8o1n3R0sJdqYhrlXMjVBO7RqrRM0SrRtC/UD6SD/Q8aFuwjS9jIFGRYHvgeswjfmiUbXK
kagSOC2s3JOCejL2O61RPSLd2HPHTCphZmUjk9Z2W8eeykRJGtpDVlZ4AHxvQy+Jj2siqla5xjjD
rwkEF5z5EEPNmn5H2acVuNtLbU2rDVajFaq2S0gdnmgero2aAPNyo4+yvE/CijWbbDXBpmzMO6+B
P0Wlb82YhuEa0KXC7ecYwaD28d7Q36N4drgsXwrN56xDr83nhMHyFS2w4p/3OvkHn4joQCyPqYuP
RpuW1DP6FbHQoEk4fQ5WQuFsK3+VPullGVK1exeuYI2Ll+lGcQHLRZYAxdZ06lN+JRAabghbs2T0
XuXHaSu/RoULGP+UnIaT9J5gFz/UpGEsx7qbmKTQUPM63vPZL48DgfzvaiO5TD3To3I2X+38Ojda
voIfUy/Be31U18OpFW1qkD5IYtxh0IZWLr/wHukv5qG+D7YqUF2s4ZznL0axMXDMUI0NBVrlhZqd
DODM6Jc1zuIdJi6K4nz8HDrhHbuD+UylhbGTrqbDAl9kuPEqgSAxjozG+G+E/YwV0y3tw7wzP81d
+RV2r8FE/40DXEVt+Y/dNyxb7ak/4kOnGEGwiESx6lnFUHrO1sZ4yh9YyEPxs4cnY2NsxEu4IVAL
jA6yhXVVvpM3AhDgID6mNxqcjE1ZuzmtnfNIjWWzI+lOc2i2UslWZd0d5GGf43ToOIFSQBKdUX0r
baNLhz52fYbyPQaQNT5npoAKkEB1x7Bv5NPWHKiOEk/EcDiXaqKdAwwr7QIbExKTOa/PBbfX7zTI
UTy9a8m56ZC6vRua60DA5c0JgevJij444Kw1r2Hh+s9Js6HsjMXpGaCUQXZiRwKvepGhhUmYz0ij
rlBZE/DFga1d5D1YYG5OxA/h04Db0My1SS7W6UnQ2TGfr3HTiHalbGVeD/04tGtmzgx8sXuPUIuw
iLnhNefVYnX5RceLUh2qDyrgeXuAgs0tQjYRhORi6fuYZhif8emth0xhvQpnTmHWmdYo/ZWy2G7L
YZEKO15i6Aypf2+c1c+u4eznsiVrGCpAF29IxrNmNB+Mc1ZhNz6b4UH/1FzhOj15FKnZ9WuVsmu/
NQ9D5fC7AaysppfsCHvzkz0ZlDn1S1mHZ/2UvrcQ+Sm/ee4fwwHs3Mo687GB8TjzaJhKrfLHYl3d
B2y1mFm/8glQPlI2a5GDm6CdE+1sN1flIyhJ1dHO8SN1orxRVOzokWsVLv7q586wfcZm/P17/l6x
PclwM1h281LTxWIboo1VakUuzyg35SNgcTRFniY/uoPbL73k+SozbdM8+pRBxi6KLC+iwUbyHFcr
7SiVrnHw9tRjtCb7Gt4piIA2VH/eoIwenKc2fvKnDcXSOvpfexA+1MwNb75ENBBa16ZkIXamgS11
xclmqj3sumOMw91fc+RCXRHsclMd2ng97Js9PDSf8nA7+RyJvL+I1pGGagzchk2tLcZ3MduB1SNX
xm7OBnWS+7bxwnHFYHqAuot9K7eFrcw5o/0gkrXNqKE+BtuMqkjTiV+STaOvWAywAevd4QlMeXwh
qAlYkE5ABQmWOkMcWLZgrnqTQ4T2Zbc/lmzIM2c6WRw1bFHRBdzkrYLtTc4FP9SVHTn+s/gB9hEp
6wfTWrXPOSucYWOulB0ZhRdpLW/0x2SDmPOakvvm8rFLTuFaeczQFVzjeKBLZbrvUxfTF4zGO/iR
W5wy62iHaYQyKE5jvlM4xHqMT/DC/jY9g4146V7UjfnGc7iy0zVpSN7TsEgdHDymI2bGyaU2GDff
BdjDWK1Epoj5Wjx7twbnKQwsmy0gAFZk81t9EV7Lg3bPaLR5Ma+4RN+CXX3wEFJYJlwx7VtAEjlr
d/fRuDY3THu8nbW2PmQ3feIS2tzNdpsj4IKzf65+gG4asfOc4nBlXRiuqSy3HouP1tFOs/ngQTmH
j/HB36ry3qfVi3HOaMsjJohtEh+LZleId/pVPRn3+RO+MxaYYUbpLFZYvJvb6pOtAVatQ7WTXpgK
TRe2dGeuMEgh7BHDD4JP8FEs3w34sBqO0ZKsW6WpQ506rzsmz5eSDJ5dqG71Iimuwnz+Yp61ZlVJ
a0PYML0PhO0grXmfvGDNc8njqwjLUN3R38YmtUNRaNfZCVmlxzyRH9lVSp91+cGqwsLX1RzVa/DA
xNK0pbV5lTfWvRQ4jB0ho/niSmY+S9DBhUZY7QIZa5o9HEN6t8CCncszIXNRPZf6Cn+o+d1VDnYE
xfafpx/peTnNqa6/T99QV+j4lN6wBrAsstzxjkr0fXz1w71C7x40efPq96fwjXR1T4xxnjDimjmY
RcuK98TJvx0ZxR28/qGlZNsXvrHgEOaEXXTH+cfC85dYD/G+u4c292Pu5nbYEfSn5BUFQnmRLggg
nWJLl2Q3rcurBOyB9dzVf+O6xMlAUd6tbo0t5pLfQoxLP5q1T2vzM6gd06K4bGXxAvS0hZx5cvik
oLzN3H44ccWjb7IKX8XahqA5VmAuKhJnu9forTFW8UVmXXodXmhZxe9MYLLZKRyxNOhqldOS/7S9
N9+3Ywzsklt8lI/5G5Rg9akIbxFM3YPFyH4bvc4LT1xW7wN+aMYhoTNTEPbRhW7niQvFM42fa3UD
6IaoG4LIFozpju1pewox/VWbUl63X6bmgK7gtEnSFepb+2rei9PZu8+2eOBe2y+6QAtWAQ9ABJhv
KpXDB8U/i276SO7Ou8uv2DxvxRGrYvyOY778VtbtW4G+8T3u03dZuabhqmZTN/Gydweq0ri6JPdc
88KrtRrvOnGjUV+4p6/uTW2d8pGzOnZNgDI+2tg5PlT3jFG5iihb80lHpiQOc0FQelfW4hcPIBn0
/g7fe4DEOmw8DC1EA6WV98A4LTtotwKxJFgHyTX9Ar9odm76pRl2Fl8n6xBLa8E1s7VinH2MeHed
vvO4LI7im4rckqgf3SSyOYFu6tNEijUg5gKlujlgNj56IRtbbL922cvM3bAXsQQqyXHDUTSwl9Z0
T0eAl231RJlp8gI0wztVyndd/agwZdzxnEauUd3K2/lfrGEy+Fm8KHB4PeCbrBL2RuNSMASnoXhl
iMobp355vI10u8RsP+yW4LvNcRw8dEdMWj/6N6ywsb+aPsqv/8feeTQ5rrTZ+a8otM8vEj6x0IYG
tOVYvjaItvA24X/9PKg7oxlJC4X2WlxG9+2qbhYJIl9zznPoGhH6VcBP/kISBpWwGemZz8ySnXfy
vjmzZLnF+n1e7uZdcS0OBdXlbsSFdI9j7LOt96V9QMFnDDskzcMGXOUeNdFsBPZveaJEBBmBqPZi
3+Gl77A7bJp9dJ9/lqf0ECOc/QmwEzZK/NIgwCMua8NJ8UBexb1SF3mY/gx/1D1XpYi2xctyR0T4
L/8leujuIPPaP/1T8gasnquAdNO3aQ7m8q+xEKOOYYEsLxSwp7LaJASc/vKIjGJNgUmUEBzFhS4A
CCSFtR1UZKKpmFFEg8NhCNE40Xmhi40dT17GCKLs9P0HBiaBoejEQeq5Jd2a05bVrXH5fvj+uu9f
fX+bN6I0LbNMc1PujQvJwIicvv+48giuCOfHPOpQPqTxk4bLA9HCQowGhSvmPtM1gKWVbM09ag2L
pgosd1G7BkbDglpebT0HUGY88cEuEFIWtZHsHC97Svz4ghyE54YUk3CmQgaD4ATB9+pvwrKxd13G
mtscsoL5EUF1vVtBRUupqIRHSsks99pbLS6tZBjlO8w5wzjad2n3SZJvvG96PT4bCI+ToswDKN7c
un0K7o7F1q4JYXcTX/OstaV2Vah+mKiFKashy83WzstbGOptbu5M32v3Y94yNDfh21jJFL8lSeA0
to0a3zOCJOra7WCFbYDYFKEBoqdd1VTdraE6UhasZj9VOPFIQiL6jnZNj4Rvca7X2cIgRY2XOM2f
RIgdewAQeBdr69O18dUuq8yiz+JTOTPJBCB8Q+EMABXuNocTkvnLAOnAWPKO+pEKeazCpzwJv2wr
0+cO8MVQTbTPKfc/vTgBjolx1c6YXnXKyHjwzMeuhv1h2gsjcbPI9nNS0InMFBVFZ4N68V/jwouR
G/dBPChoW9E1rKcP8NDmaRgBGhed+ximP/K+RWzjG3/smlhkZ1DTfpjT9CChXK0DkLS3809b0ayE
2eAjTKshKyxdi2B6ui3RE+Qn56PoP7So5HaS3WfZgxaFDkmC6Uvj/DVE3W4QxLwNcc652pBtObb+
36b0LoZGsCkE0E9Z8hwQrO6RzO5HU8GKAzYpOjUcu8lKNo2M/y6wb4yWbkhF+S4G33wk1CQgO/O1
8WxFSqzQ20YoZt8uJAg3Gt/n9R8zTbpT1I9ExxVMoHOYxIu/J640sA1s/EkKLUgTJEG417RJLP+w
ZKh2sxJ5bWte+uUdkfP7UK6MNHpqHzltO1TvXUcz9v29MAn/SkWsSM3NeqR/Z56WePiJplw95K5s
EJHKl07aH+WU4T/Yo8QXoABlw6kzEy7DXTne9CriGXi/jFC/Vw6ciYKGuC4pUa2qey0bIo5K26LW
Hv2f7bQDG/HTdimNkwGnTEXBXAOM8Wzcrfannxsfbc/EMbNZYHXJuAUVda2GPoiwwGzNmBVK2iTe
npDFg9EW0ekWO6tse6ajQxZ1INCaZkbLjdl4T0CN30Q60jZ5gDs8+ZnV4890WoPhy/Aw+8yDiu6E
7BPZGABTPwWkaqev8MbQ8VvcUnJJtxzrvNrFCdI2cHp7xCfdUSWNu/HLxD0PBgeAF730kx0foNAO
9KVpN6B0E/Jp4pjS2u+2InmBivnDscHSa8PL9qrrTmZuZQdLY93ITVBe8OFouyM8q5DcX5OEDSK3
yL01w9Zow34nLfZtUV8/KL98Ihvp1WjmdUw2EyOvyV0yups/apTpcnwt7A5cp4nFLiMhbWNq1hZA
dNOxYp0svehYz4xgXRHURvVk8dJydZrlkQy47MlpUZQPWf+OhZV6JGcXwz28uPrNG55gEhnL9NPr
4NLYaTjf22WxTSP1QrL8dYGsHJp2hpZUHmD/4boakPA5gszDNJvNh5o9oJDVELg+1r7cs7ZgnKIN
wvtnlOCMFHL/R5PTuVZx8Tr1nEigI1ZfWAvgqEPRlzXkzneHrgtxUdg7a+jf6yrFbQQNaePmabqv
ZxZr0p7OcJ2VNr9iYnL7uvuU7iUy6nv2GsfawxOhOv2HMECoVXonEXh7orwDJMNsBs7L9lYp51Q0
zbP01f1Uo+4eXTZtHUHe5BH8rvOzP0NrjwqO07LHApYssCCJ2qS/yT/haOmM7W8LiShfFVfsEih4
aHHmzx/uDC/WaSjsibfYlqBaN5Ywr13PVKQVa6+qxltCptMmS5MnCW3ByZ3iaDWsfadqTfHyn6M2
LYK8h9nSZ/VR6+UE/OAcpq28VK3ApyHz2zR0nwPxt3gbFsoTaBTAgOxNUQ5PlRA/pqHfz7H1EA3l
BenEwzj50H38Xm8W8P8bQ8MdQ+qd65hQdIffuoXZHkM8GrFHT1ziEKGOgjha+cVrNY38r5qxWjsO
F0Ter9KbdroayAl3jAOGJ9LCxpHp72AeNHezjatI8ugG656Mgrd8mF2SoAgCWnLEVeXyg2C8CzYY
cUql8YSraB0416/jRMxu73bPk8UENxy9p57rdAvzHgKHD6ZEQzXpc/omdq2RTVs1EFquwzrIGov0
g/poWeIA6p8ldE6UdmKUJ5BQl0Elz4Kf/y1heJ5V2UfmZTEnMQDRloPMKC3Qb/4oyaCQqMsFObZW
wQg5tbhPtXYSxDWNvaehg3Shy7EP+eyUpvQd5EihYUuTAC/q8IAU+zykCqrvGAHAMf1dvIxGYLHX
2c4MgOzEpDUkP83OfEiAU5Fvqzo7LdI4FpU62SkRYkoYYhP3WcZwHPbwMu1GFBu7MZ632WLqLcDL
ClLoElgxfRnJRu42TMXjbHfFyakB9rcgFTZ9UQVN5aFvH82/YzMwxiUpfHwZMM7tFfLvZk5pHXBr
aRNrCel6+8UuEc52z7pQzDW79hT26ph7CTOI1nkihw731dKfksm/z3iJ8BR419oNBVnZHDYsrfI8
eW5mzSdGO+8glLGVZcVnFspXct7mgwP3rEv8d4JkGfQN02qJC+EGEsw4RO6HjXR1q1OxcwyksXaB
BcSw8fv0cMkJoPxAgUwMqstMQK0za8fMb4sQl7henlug21S6GMH3Rs3HuLDHF0DkDrx743df9O2d
neoDc3wSzhGiBkPY3SLSs3MPqkci4cq556iY/6bQyAKFEhAmsLutbHvfT8zXDEHFltixuUUMTpAb
n2qv+eU1uJwMl0si1kigu0kTyR0YRdZsTWja29I0XkPZR3iQaBRs1BFV2A/bPE2eCU/uAxY0/QbE
y9FvWGVnAxKIJUjy0N9NbDTmkblG1Hl3pkVlwI3tzpMkCfT+UxiSNtDNQCCScngYrDVOkr183FuH
pS3tsy5G+/z9q//tt1NezacY0FHUZD9BBau9YTXOeVTxf334/n+qnf09WKevb0P590Mz8AnghmXs
YW/3iHzNT7nSVrVb/nIqqQM/Izd3kAJm7SoBd+KBCV9MKieRF4glVtzKhNUCURUzzZzObYVPDlFU
nWymTs5KCsma/N8f+rl+EoVFcJ0v3LNOZ4y5pgPr0owt95+HskR/0n1CAvTwPf3HA9kwWBud5vSf
qshiFUk66GYDiPi3YlRMxSynfJThaB6G3smuZAHYh+9t9/+P6Pq/YRuAl7DW/5/CgP8jout+pSz8
t+2PtsqT8n+FN/zzrf+hEnT+ZaMEpDh2Hc803VUKMf7R3f/470LZ/7LMVT4oDZQE/xAa/h3eYLn/
IkDLINOPMG+Tb+O7/iOxy/oXX2ooIjF8bEGwjP5flIKWYa5Ktf+qZPMRM1igHMgRY2Nneava4b+I
KDy8PUWb6/SYwJ44uMyvHDWHB/z72M/N/im1vPgpSkf4s0Z+kF1k7KxaWjfiFqnaiqUnb7am+i3d
Wy0af79oswySRZTXcaZmwNfgPA7hRkVMWdw+CqKoTJ8r0aoNifHFVfd1/W61dz4asyyRyxe8ZYal
8NPuza6sL9mC0DBK9cxN1/CeGn9hduSEyH4QzGURSH1yuqybMsUcdKZhXpwq8S/u0PWB0bjhzowb
J6jJ1KH01tOvzhd3seJoygo3v9ilmx+XKSwOgzGPH7Jtd6FOps9E1RvRdM6+bqniQOtW7/Nskq4E
SYmTuMLVEfWv08x5Hou5vusJtnjlwCHDpe6QsKva3eD7i19L2qjCyQ85/oIL9KL7GX9VGNunQTU/
fM/HzE+Sg9FMeVAkjrqmsBYOLQE14wqmQnlMGOk7RgswoS4j2KUYrn5xHVQ2XzT0hJAX6012DKBq
1zql/vJSrUZ94TB2dV37jxjVHga/fZJ6wc+6NEja8mncNMMOzhmLhWW89XSczCWeR4+4y8guglIa
OiCCoDqI6prq3n+Tl/SJOLryMeoZXI7FGBQT9s25SEcG83119A8ZlUIAl4zloFEep2kwHu1puJXt
YNzDsJwoy3J4efwIpnsVHH009w17JJRoXSuL49whBtAeCWa93aZvnNk7O1nKR6GYJ9uQmo+1/ZvP
UXPM0sJGg++ykfTpaglyedEZTo69B2FMxfpBmYXJRCVErVIPtCSOOR1qs+Og5s0JOh+3oZzX0l6C
25gagl/TTGB4nkF9El53JNActG/txMQviL+Vlj8R1M/HOWqsJynO0QDA3TBL/+oQdnSa+EtXOp21
76QbnS2TvQRdV74brEQEAvMxSxsFO4O29tGqWVX5Q6G3ocUOxpJsC9YHb+kudP7kqJd9DTWdWi9D
TOpr61wQenD2/BtB9uadItUXmKlTkF5mk4Jmp89ZUgcJV9ZZhUhmxnRm0hfiHyaI3m2U+zRZTMKN
mN0jnECCUAomIzyNfO9LhEtRo9HI2vP0mEZsGAoCwc9ikLz9KBlElXhUfoJEqWp+K2dTAKPCBk9q
RgN/YH1POfvTMF31XVa1sWYiyT3GfxBN+83LOJX9ZWrjn7Db8lPbQF1wwCBgcMl3FXF+hNYBWfPa
9jgvtzHpLk1Te4+eLIAHG+uPPzOPKq2qPU6iWfCzKhqq9WKtcWBC+KavQiDBUIaE6Atod4CYdvvo
V+azG2XnJESzaUbqLRYhxJcx3tF+ZJvBjaqPomL+2RIXUHIHvuOz8+50oPUXOt4ACtLTMpnzSXoO
F3eSXsqwjgMsVuBQyyrHuBq60ERgAqQpm7hesrGSc652YZ7xQbO5TbRVzXY4n8x7K0ka6AvxIW3L
Lxt4xg7MTAq8daunVxLU952d9HeVmRoofVt1WnMHhbS6c6wSOl/UveVU1g8e0xICXSUO7WnAouR/
KL9LDkvpEVjuAOkOwx2O1DBolKg+k5T1FduyvrHqOzzO5PRCUrnViVEQrlXHV29GaNSQGrq1wQqx
x3XonUTRP3Reaz7ZmXwwm658UDQuy5IJtpI0vypyh/uGlqhQjfeT0dC+qZxTVKdv0Rgte1XUal/u
KiieJ4pnGLBEG58Gz9PYxz1/n7dJQpoGLVtiivSY1uInKpYRwZH5UOVgKWKrv3NJsSGeBUYh51B1
dVvrqZz7dzlz5zf+SC+mNefq38cykffaR1ReKpaWEU3iIfIXplA9thNiCEPgdAyBG+9HlIT+mxWS
SGa3BmajNQ6pDsd1lNWxgSqmqwvmJ5il4wfukgagr6bHJSZWMnVG+8GzxOuMlbVo3f618vbaDG22
RqxjTQOyguz6vyncDaYFSEsyXcVXp2w4PLCrHovMni+NYm+bGM9RMomLCuMdHrfspZ1/1UP40Mem
ek2F+Chwt9e1l+4W5rIYB4E8UAqDjSAHZV8UHift0rS4XSASzgO/Gecv/LFfs8tXwnqLA5i/xME5
Jckq0QypLumSo88Vv+tCv33yxcmyrd9RFftvgE0ZIcvoEchGDa9YxexEM7Rbc3KbZNYcypb/ylSA
SkbvTdDCzqh97KK0WMekKT/C2Gm2Y1ZU5zpjiT0QCXKYFpzvQ1gTZNmmbIsZ9jFSrV7ocq1tqYsJ
sUfF+sZCw0CSbeC1HrnjgyMZ17CnqRhDEgvpjnuPoeQaggUcH+wDc70yuh8F/Lascr9McjGMwTVf
R6OazklqPC5JEW1B+jk3AOh2NI6BWxnDuQuhczASdw6c1DWkP9Z/Y2P+Ncl9K/rMeJuNixxK/23O
xxuF0Y+ljEuaSe3v7YwIlcGPiSuTvb4ucFHqTP2I7RnIrhg/ak2dbrEDbFYKtV+T+Wcbl38OEo/9
RKyQRpDbhWi4aeWx1ZyJfd+Z1ACkP2Yt2v/Y1sWjD+pps5g/zEY6T9mIAzyXjXU1MysJ0oaTOgZB
u7F1qY5t16MvMWJg9knKVlxxrPcm1M+imttjbunq0ppWesI5jOkxm88yzNWRjzs2hPGXmwO4W8JL
M4XACQyGt22TGbcsj3ZeN/gXqyH6kXHxWTu4RD1GLb0tb113P+maNY9BcBYBGac6wwgOWuQCbWdB
Q+GyFdW1ftJ+ePG5AV2rEKdynBWkE7XavTLOPbsNYIW0Bo3h5fmfZmmoCkQZw9l5aoAB7etIT7dI
9s+dFs5LyxI279itoleT0Jejg/BYRhfpV26hnADH/LuVDhQOP+z2MToXUsTSO8Jy+k2nW7CDToav
dJZQbQaVh/AxVqBDVHyNtqsCUy7bemRT5GamvGcsWzO0aBEdzMT78E5bexV9Kgwz3BorGNhWJ6LT
uKDFWtj4DpXqH4iLpXhMx2s4N8YxHBEV6taxd7ZCyt8OZnx1nepP304hAQhGwPwbI6BtMygdVfto
CfE+gmm+2M1z54nqeV0RUkZkssKQY9zSojQC2SBNIfO9/Bga2nZubWJ5NJzslweAkKA0zRa79u4U
dSEDCwZ+8YKI1fM/S+cmYnt8sEOb8W3cHwqcMXA5ttJI9ROhTpup67yLyhnn08FcERt09K8XZlp/
LceKr+BhWY4Su4REILHYb3f4M8oiI+up3vUEaO5BRJIC26bdI3ldE/I9Vr1p/0jNyhqRVxGJ8bQQ
thjlx9hi8CMFoI/Biowg99y3wmTmC15LMiNySMz0Moexq+wumQP13CKkzc4rdIZqfrV1nxwsM3zx
RJscO6K8Dk46PsTUbpuyXU5l3YfbpeMzj3oT2I94wSpohqr98BoCNNSOkMzmoUbIY4EG9s2kOWVw
dmHbHyVsgJ1vzPLsID5dK+wmZRFHIbPsWuKiGJkM062w67cYRX3WO/VJDQVnZ73cMobiJETOd1XS
gr2fMHWSpNdbiXHSk22dGM3tSWaGQkHPjzqg0vtBZ5INdPm7XLW9obCSa1bi7k/mVQDUefY965ee
084lgQA0DcNMi0loLLyVT8SAdD1RdDa8F21qn76LIZ4vILhJ7YeuftZJX69dgPkA/oJJ4+JfvYyd
Rw8j89Ca9bM3sVJOjCQNGhbhcP7TO/78nLvK2LlZRUBTRmg4euIWaS96iJKNKUJJirLRG6dripWR
l4TwyrpL/Ysciy+8ysRBiTK/Nn3anIZSon8WCTyRsSRlEnqR7801wzkAaSRVW8d+AnbvDkizmoh/
asqd59bCYORWTGckp+XemcO9uTWq8Wb5s3EPpHfz/YfJoGKeVr1ZinoGbYwgzHeKW+QLPrvcjmNX
dqcqAvgzD8hC2Fj6q46eaGizyakq/ZOwKHz7hJpatHCZkgITVcFV2Qg7OWCoP3odwj5/Rf76KFSJ
VALlSWxW1X8NJhUWjBSmdY4kQGT666la7Qj1ywgyzH5hEeADadXgfZETExWCZqW0UYlGGrXBuLTJ
wffVKprIBnZmxTn3h5MZ4ZAmEAqJV20gGqiaOMS+b3IJkJy7g0P/kWYq2oda5Ryx3AZ46/Y6f0td
csL0YiLZWFR76hpiFmKo9V01jke3xWlimtG9P5bli1GXH2TYnIH+kKpIwUgIDfd6skriiz1Nz4V0
h0PVSXXIQzT/NuVKN9GwyLz2jtBiXxYNhQiATxXASGHL7U9o8Z9rV/fwpBfuollfcIC7qM7dsEU1
JsiJT2e8Qw1ku87Lt7kGqOSvl2UL88wYLVBcWXZXz/V7EiNzzF1mu6q0kktdzp/ghdjs2iRAp1VI
ZoAme25cQt7QJPvoySzfDL6Lpb9fSHVU7p1jCoQQpK3wjle4Dljgnu0JLrlpNyejcX4bqiUom5ht
BHYu2sQE5NwE8oNzVRMCO1QZb9Luu+FO1IwdrCueZ5LJt+Ng/K2oX/ZActJ9HA2/Zqfm7YZFyDpb
XTuaz22sbX64omEd6ib+VY581JICn9E4iyhoG0/u6qxky8cwdMeCyApmUxFn3So2IHV5ZCVK9I0n
vWNWY00gMewuM5LqTtgWeHiqFTsJESnaPUkP2vmVWBNGi6bam2NkHkDat0f34Bs6OsRrRgArpigI
7eYHjLxf64KFvvO46Mm/qwfka1VZ+iBYxKmeMn1sp9Ta9Z413QyTxGMPDPtlrjVtecdNuMZGX5pL
eDeFwxedK1+QD+F5Ud278hDI1KbTPbbVY5mMB07x7iHkPDrYjHJ2DVL9mKHVoUf2sOT+dRmRVncu
n0WH/IFAtpmxk9Hk7xK9/FEptoGpmVAM1DRh6ayuuSmMFzdyrWuilvyQeDU4RHpTTo/yBg73ZDlm
95DnirjgLooPrspIfC40ORv3U2XaV3P08lMC/pypdrlGFnhabaADasIPOfwqXSSHIoQkJWxsbRnj
ZfTWkBhlVwfCnzAIxuFbbOhDL+ssiFLIlYZFtUMoOJh8kF4+YGzUFui9RHfofSjIdQ5Sio0aGq6Z
3GLXMtmmrkfg1Jrkcvjpq9t20xXy0TTM2XGZ20d0A/OFDAHCq0L94gKQ0hbWuRgaHn3HIe1K9dhN
8gZycZ3nvGUTRZd0lXvqCTajJiq4qcYQt/w0a95JuK6NcABWl2B9hVCCPomMlqQ1h6NHm1mUMRl2
i3oyCm08VuprWKOiSRN8rI0iMHTngy8tnJ3gODgZFjaN3r7gZxHHuSSvvjDdKYBNyf3dJnsG68dp
Nu562mFUZONH3gn91iiw80P5sxMiebbz5CNMh+IShfHX94mVElEbanwThtGUATSv14FBzMK+4Tkm
A9SxWusuM5EXxX03HLjJmSduK5TsLHu7/C22UIfM3m60sJVUJCFDD0SwlAzmwyhtVhE6jA4VF3kX
jBLWiFvpo/INg6gVsjDblK0Ey871rL43158W7oCka7aTk5+OUNRhlpyS+eBN1HvRaMxHYhdYwOCd
3jQp9rXMiP66i4e4J3eP0hJ4ZCgBIagDz0SZJaqd6lJmR1YWBWrKmU3Z1cUp07+p3co7J3b2ThFD
TGPEe0oNBMD+ZDLE0BKlA8aVHmk+2xDtshgOm0MRj7gzkyW7JJNVoqjwER1OjXdXVpU4Nqp/rlju
sR7JJHzv9uiYVnkYYj9kiAj1EvdKcpePjnmo81WpN08ziY62/ZPElk1jn2pn1B+G9je2wVSTPKHl
wS6m+JinISX+ivUHH30nq99q6g7T1MzbVndqF0v/Mxa8Wor5zJZiL0KvvbSPujBucslYe/d0M1Q2
42PzpeylCkarbXYtLBWwTtW1KIRzi+MY2IF8j4fO+ooE6kfRXxLLOfuGGwJF8qILGCty0/zxwdUI
VQ2TWNGUtVKecJ/nFBc7/NwMYwr5hAQq3tSJN9yvaIg0H5nmsvF/Lvvm4C/ow7RD1McQcs0Se1Wd
rVHfnKRlmAkjlZo29vYLdBY2Y+SOe7J809nT5BL8kTokfVkxVH3hlQ+2XTGNHF+SKPMe7PEUMUO/
+pzLpjFiz9Lki2oSCCm+bXIoQIDRiE/pvlAqPDA4Z4pVevwjKejgKRS4ikeUMiKKxDER1NZlT2Z4
mYXkzg5juDE7HQVOPSBmWycWw9IjRx294iASTA8M9Lv9EIkCH1ybBXVS4dHgo75UzMq9In6sxHyr
LLrxnJCUfuqHt9mnUuZ8vh9t9Wtw2MZnqeHjeWJCMDGbUPYjWgEIP4bw15EzydaFS160jDAPhM1z
7HQbQXF3N0bZu85pe7ld4mdizvDEfGRbTVW2J86nOE3Ueoz1EbcgTDiS9rsTLAjOszGTQLVyLZOm
OKjR/DSZmm/S3t33eZe8u5DJVNa+Nc6vYVhwjSyNYvMmYajiQjbW8YeKqJzJGDp5btYARWoQCI0U
trrMnxAZPJO94R2ovqZTPpMNMwGUjMibPfqQ2tDXV/qKLERs84qFc9iYeL2FyWa+N84OQi9mwS0K
/iFtj2JA8uSV1EecFemaZ6hL/XOosTyMNXv0YTYeITkVgRJwY4W5iZcsAkBWnTlxyFUS3JLNNSEE
fiTZPi2y0JzziD3vtok8HMIYszy5pju226nHUqFTxsZZfhOId6zMnyB38YABP2E0WGTYMT3EbdDR
niUjlKALwy/RTCDeyJ9IQamhm6oXooeYuAq+SJSpPKs+Ps6Fktu2QVqtB/mwrmODcWWleNpGBdpj
K9WIyI7OqpHqViIiqWgbeDIw/VdM5uL2D4ASu9NEaoOT+jNjo2T/HSD4nR04kcqleNmY3baknrXx
I23Frm0cwlcK+15GvhPI1L3XhLTBKWyeYDzT8ObolEQBQPP7eWYgXPl5HXpsEgUwmPD6+9Wr11e4
KdlqTo1LyKiajpTU3FxXyp6RONUukla8/fUNmmKD3ZwBpYyHYs5O34Sl74eIch1UijzB1aeIHNFr
FtF+gJ4cOEP2XrU5ENQK0Z2Ort9Zgt/ZgpaT//Wqftn3EboSBs0ec5qy28UdVpJs9g6Ann9NQEo1
i6NKZNe09T+X8OObNWYunn3EsAmkETH/N+cpyjC0RfGMNn6lV0mh8HEUU7/7T34aI1+C+Ni/7IQ/
E87iVNmBvfr1mxlGSNRILCwYgNhvg8jMnj3qoC3lHrqded1L2KybpdpGZTHSNAx0hIbBO11mtzU4
feMmJaDuBAYg62imgwT3rMLGpSius5qsA6WuBSbsXEKQpcnaTCYIiQTmViBK/2fU5L8rezl0tfey
pPmfUIoAMVTE8oZFBqeky7VymkWsz4aF1MCM5ds3Gs+08a/Mw/zlEB2/qf0dVWB+IHfiUU/KOM1I
ozE8GwxuCnGeJSLqMJoQFIK1Ojflq7TQWfYS9yeQ6v6spkeuXI7Ayrn7hnbh/isCW4eXasTKYaT1
cmA+wcUTRW+DPZiv1dKhL8u8o8NNgBAHb1XjVSFGiPnVzy1r970jWXTVXqxy/bfur0Yyy3uh+uxT
Vd0uFVQfDlbGc204L7EgrEsKj7C1cn4zx8ndywSQwYQ1nDVGdMjEyD27j2yST0xY1vIcGSFqr4wp
NxMrbP816xN6GSBDdoxjSRfI4w2HABzg2AinmdOvaZ/j+jDrug1oNW//XJfrtn9mzrgRtvtqJwM4
Yu+l8H873VubxDcxAxlZ+uaH5yMDbVvsLWXpPqgCoDRa57+TnGGcduAmBM4EQTw8dFryntfnr3UH
Qikja6irbOtYl555FnxzbJbrwJH32C07bz2Mt1ZSURRxUaILY4YYkL6zc39RpviutccCb5CWbV/H
3L4xcdx+p5YK2/+hzPpLrgGjZXkZMgpg93nSj0s0fdk+ul7h1TQ44/Ahyvpd/1KQweH5IXa9Sg0C
fejXptp8baV+tj33TNThJpyHG8nXO1QQu5gjYRsyC3J71IYGHISm8F+zNt6HQr3GfOnZi439aKXZ
0VnZVsC5x+O4iC2U6qhprBPbjf5cxCYvMWhFhnRw3A49Fe/ChKxpDnHJRJsl89btMH+o69jRDjYG
YnJnrp5UNhmIY9wIiqkJWZaGVW6KjPAyXLQjvHGm79EtM0m56UtjjTPN7m2xMUk0H+bkOWL8RPmC
pMTn2IksOFAxAsFNtfhyHWlIEGKQ8mcXV3Y//U5Xpl15rIFAq7ZlZCBKfvoYP9UMvq1d7GPc4lOL
aIgMtxuP1pxvewQrx2983j8AxtTGR1FPTNFMcfQwNEVmDh3VL4/DyLlNtjdtkuX/LmKh9+QwUjMX
5kiTz+iL+QD88pSm0vfvEtf7oCDGLBw2D9+Qvv6fBCjHOBK4JA+JAekLlOgnmwlajFQlW2eO+GyE
Mr2wQ4kI6kOuC4vTJt+qKQKi5yA543SnnmSG18tDZFXnxYnDc9FQVk8eAlt3mt4LA0OOpea3ev22
MNIceA3vjhZPVAgIc/PwQXL/+T7uvh++w2rtJCX+1VEY02J0/zE/X4iNs0VAddZW/tw4oCujEO8p
2jhjN9gEtFdDQ69i0heSm1WxoV6fbRPyusfR6h4qiwdUC4DtQ4o+IO/3UvJX+BGe6f6h7pbs4GZ8
0LMKhM+I4zRhj9atsIPvU3p95t+/GvMfBKKTv6wncztV4oMFJn7Lsnib8ILkZGQiga/RfM4UvjXl
DONZBXS8BH+Dxri2h01aeDfOK2INuubmV6kNrD9aCIDAHCUNA/h44d35kzEhAhzeTQ9HZ+T+G3vn
sRw7km3ZX3lWc5QBcHeIwZuEFgwGtbgTWF5BaC0cwNf3Aiu7K5uVndk97wntCqpAAO5+ztl7bZyc
6LLWRsbxN7dt1Ga++P4Zxay2vmB5FgVDNcgXAIACchpKyzsFgO+PDSh7aVti31v6RSn2jIVfASaA
rODIR/7VZBLAUFXLbeaREawy7JCZH7B1ZdOwjozBP2WW/VFLdZSKPuY4i/3nvk0Dqz8a7W/CNJ7I
z7tGy53iieAchs6htuRDiw4Hj7SL9bxLgZ2yBqzdYbr2bbZYf3aj6TCcrJy9FPXLNCQhtzcc3248
CzpCZ2lG20k08kE0ECSSKmApdsYb3kniQn39FA76ysn2nmrN23gK7w2pCcZaxsWHslggqJU3vinx
L87Zq8eTVPfQn8kWv2hZHbpX4s3t49xOLvhDwTuHWnUrzV+trjk9lWgPWemCfTzQzNM4vxpKQDJL
2+ZKR5Soa0qW1jsEdoHFKatGgp/GfZaRhuAujTnhLm7Tpzox8GpHEfYlgonSjDaGYrINodCqLFZG
ItYgDuhg2yKfTTrXW9G8ze/KHM+a4Rj7hnikvUrb7BBasYuCb5Jr2zB2fa7Mo+m1uyJsaRfk3nsM
SPVoWhxi3Ok6MBI5N7FHNwHFDUER1y5EBMDBJGv634Kk+G7yFiOUnZALW327Qb8hVnqov5EQ/s0g
EkN0Cno5on4z+V5YSFjKqUMt4Bn6OKp0UYxgXi+orAltjtbG8FDaGlUjTgWU1YlvDjsZC3vL/gh7
OB0NNgN32HByJrJZTger/2laxqG17OAoqoX1jI6fnNu7JOHidW7a7K0cSFBYJ08uA9tDO/WHdAis
k1a4qnDwRjI8KmrJdeNgFfHLj6YMwA7hQapQddptlH7DCAwKYp1wgjxoWUhsleqXX7XONmlhVnWY
P4M8OMewR8lLGb31EFdH0VrllhcQ7kyI88iTCVry4HMzAMXG5bukMY/muAqk88JNgMuUhlDUVjb1
EcIAKFRqmcwHfn6NdRYe7O7BHJDuGNjZpzTmgCchTdF1NvHELZkfjFN+kPjib0z+orEBzXE47TN4
Fash6Gk1mo2zMyC0cN8ffeVoJkTQKoJJh3SaHhsoHUckWKQtprK97ZPhLnTbXQUIIPetn7Tv1Z3X
uzml1KWbrW4zhBVo6ph2XU9eBCO1q0WBrXLH2bRhuGeBSg5eiYCWUhr7yrHKzJ9Bo+lNiDHZxz4+
NYZf1T5QxT6gMcRqxSnFTDZgOjxc2oHvLolp03kcoclLFz1vg3Z7lKi2hEQ2ZssSp1tQbJQHVxFy
TQfGxv01XMBTxvT/mjwAaiOltS4donCdeYPbngHaLkjkN7t5Eq6A0qHRKMTkEC/zK5Q/qD+2Zutg
MKTJVeIHwc5zj7jC2wHbaBgoI2HIPZibBttRCvVAUkEpEoWYylDG9wwdu0kzb9SMuwp5Hs2lWkOh
U8aEtWXh2THLN5do5dzpSe+Gx1Sj9uRMHVF12Lh1BYuG8enASPPvviYKDJU6KAIyBlY1EQh2EUhU
+XVNlK/906MfXJtnAwbRNozSp6yqrfOEaljUBvUdRPtVbXBIZptzkcwgB8Ok4GBaSpoeU3L9QJXH
Jm1mIEzwjljQxbK4n44yQwfUgKpRYPSiXBfreM7vcxoFGxEP3xFTP+JQGta0+TdVlRyDq+OJnKYp
YyP6jmtS5I9mgxAZYvypbO2tM5kpsSmFj1LG3iWBZnoIhSGTot2NKdcOhe0DGmV/TbbqvkrVicFo
RrZUtU+kYe0DVPDw7MEV2fBaQhfDddhaPxj9irVTuQK+Awlvsz3emUmSb8YHKpzmpGJiFAM73iHM
/lbHw7Aikqaj6YVNq7yEftswv5HfMw0b29MAWPqY5zwvh3fEP5hnO0hASeafGQQbe5JqMDm3LH3e
+NAUY89JD1xdu3wXgiglWvWKVhsqpw5VNq2gYyKM6t7Ji7uEFOET8xtnI4PpoyQp6iAKwIyYZFaU
ELD70nYjbKgVHhlMhHJGV6IfyM7tJPwA+zHPhpuw8KyVkEMNrU2uq7rS4HBKBs3MLTYh2L+GRgoG
qXwbGuF7Y98XXTE/V/l+5o4ivTtcadvGj5eUEAZd9iKVm/R6XW2uRlgF6MbEhpk4WZXzwgxw3ops
6gmr6xG6jI8hLqydqUgZGduFoJQvd0PrMoXP7LUKUNrpbt6aZvLUO9arx/gIdw/9FWSinlVGPHPP
GTrEHRINynTuD0Rkor0XkRedGVNdNMLDFdLpeOcDiPCc4DXyoScCCt4l4QjEQoLUzhWWNLr4XUsM
TN6HIPY5/89Gs5ktJkb5tOCCJJE/6LLu6iq7Bu4IRcvitvFkEyDuq41dncenvNHRbVNN7yDze/kD
9DYDgap4rjrCn8zB/xaTSbCL/HqVR9mEDA6/J8vmOZspLYqBtPhFDTasOoo3IAAYeupzxyg+ttmX
MTTWnOfjl0ABusCtg603pM9pqu6ki+VJHDlDs/bBcfnMUa3NfujOlfMM2bM7mkvX4DMp8vPDv/7q
Ujg5WEg2KiaA08B3R5ODLN88Bzcslt7T54fPANp///X/4t9yiOmrjsJz9jOAdR6N28+EwAHE1doc
l6BFpwcE0GAPX0CWJXTQvoE70aT6lCSdPn3+Kfpff/r865/92+en/Psr/uxTJGR6nHcKGKa0Ulaa
mujttomuER7RbWjN49osO5R5UwB9DxZMGs1kd0fNs9TyZ9iHzTVOYr0NnNRdydo7F15Ed8SB20UG
HGIBPksOyEw7HI+cldAQVSecBzQEJ8aufUe3UA/JDXfeniXW3o0TZ5Lej8arxhtCcoXcFGqCjGR3
TCppcyhGtSvZx+eQ/58idMfoWNb9fKDZFnz7ZqWWf5HZB2vmuC5Nlrm+hSnu1N1eSZActvVbmIh+
MxHcuyk0XSQrYZVc8AjUhDTfSZAJ7HePpeMYEOQ1im+VHdxN4J/2LiX8MsQ2ev3drqDpBHG3sTqG
oI5LX2jSE5fn2viJoGcoED8OKIpshyTK5USJ5+Wlzz/M1s8ftfXeWdMvmqsRuQvBM0GY+LpgmYm2
g0afpuABMHWBFrUlxq99WvXk22oqez2WP+cpuXB2YRs02xf00PSlZ5aCyctuOS7gIUR4GS1uwtjq
H/KALFrjARWR2PCinnXj7KnSMbNbJsZJO/7R0qAAigyyf/SH/GA33lNhRGAWtJ42Vh93a+rlq5hz
Ytr145hzcDAV5Eudk41RVpJmSxievcVKEs+zOonFHzIsUSWy9J4yw+o581LRjTl8GdpF48YdJ9hu
BH9kZPqdah/kRtA7msHwT8zjAeN2vmHZCgh0Y0Ij6z6kA1u7XXMux6vNrBr38rZvthkbzSbOYURN
cLmXGKd7cpYfIx+KlpmR9tNAC1t92jycnOwhb8pJrleFPCaMW9KYdqr2s/2ngYR286HI82nvL3wM
37ePgO+y8+SX2y7N9UEuNd6A74r5QUeyd4NWwie/aGWFuX2W7vxKoUiSl29tQ19HhypoTlWVovke
Ydssr99qrsIhIsAczVum5Sd7nhwq7/zVTdM7NS4kXXRv0YsMUAF5ZmUiS6CxTFP6oU8479i0nz6/
ka9uhLNYVzQt5wi3ZkfPYIhgpaPbgMMx04uFFRmi5vMCMsHJPCcg/VBHw3AYCLQh/2RiaGUzVS/P
aQwWNLtNiuRU5j0/d6CnP0GzAVtM5NeJbFZuHM7DaFyp/lN/xyHvHWfWtZdAtHJPD+up4viWpeMq
iS+esl67URVr4QPOrKwbkTj7LnPf5yJ7GyEmHeKxPLg6eBdBFDDFTvrHQeCEn83o1EekKsHakFJI
JM+QQts+eLPq3ty5gkTEOp7w6mJSrVL6UUNipNsgCXhjzch8LFX9y8zdfROlyQNZiN7KBItCJu1e
pzJ+KMiKWfVz9uJ6rn8xMs7rlA9bl4kUo2kvuWJPPpgGCBejlNGFLF3/iCXY3Pv5qa+0vClH3zj0
ccPEsfFpCdVAHtvoasFDOarfHBsWDRbFYjFQ1u7DSCsnZOJYIerYtVN0ny1VlHYhQtkzugWPyQNz
x2TDQO3Jy+hzZH3irttl6lBW/vcE9wFqrr7YWl42nezl9usUrXq/5bLDLoRt2fbnyCZgPkzpbpmc
SNckusX7oGhvo9BhblUlr0lVCQKLkmKDm6I+zW7HLpZPwFQLbbP+Wc5i1EUHDMxAn6Zxm2FeWc+T
71PSEIxtoplhtqPfBz8eT2LJu/784FdYW7VN36CKSSO1hmFvMYnwBKKgrD4WGRExoPfJzTSr+8FS
x8/87M8PfYVARS2er8ELXsZ0dFb4DshDVmTZi2H8mZvg1z0fqTNW+DNHpjJddhBgadIOn4qcgyLO
CchsNKxPTm/2J7l8mMuBFiEmN9Z8QhgsO36ZKz4XyAO7mmPDqwXtNOfNTztOC5qrfA0KAAqrZU0j
2PzD9zyCA2P5IhuM89wa2OwEM8+huXjom96riglehdCsCMbXZplglxhWN6ZOfyKXio6DV5nXoUX9
7vaSSJbYeEGvmM9BfIfIuFuPhtRUF6nc6dZp2TVH5gAmCN3KK/oN7bjoPBsfE/16Kgl5dtrYuQL2
4wA6W80vD1bIOlMDaeXaYlcRb7pnUGyaiLGU9uJrKusb+ucEeNJs4lzWX3J++8YvyofAVd/HVjyG
MprfjbI8+64ef+UiBvGr1RwBKWOmPRtkiCEHQJ3sJS1W8PLFxkGazErvhoQO/oRlYI4Yovp2FUP4
9d8JKGx+Tu2rC/cmK8y7sJNAflutNrIQH4GLGBWDJFHYjZdsg8GmNiwQbAm8KBsrCskmioNf6Yzh
L8TJHRH8uArLubhMLhLRxpr9RxKauYPLxvtm6WNXtXedqR6cmqQ71YTpsfXgw+X1Mz0qBlfZ4hbI
5x3KuN9UcifHOHoqGos2egyvjKE+TwYrm1snv9kgNc4qQE3ZdaLfccqujipEVJKW5WOJRq4KzBZ9
cUvCtVM/aGSj0hfDD6/zNFuJ3zxVEUAMTrYrVTw4U9/dBNa8rSerOOF4DNAKIOya6irEAWNhiuJ9
dCK3OoYePVh7+uWL7KZYcitTLT/sGiBlg+Sb4t3ZxZoL5fdCXXviOo4shf1eorB4xPNFnYun6ZcK
D9ZsVIeZE+7GDef+HEYKx0xv3TUKqfbYMFZ0HQfkYLmfSl1fhkjMd73TR/vUBuAx0m67eI553yGX
Rr7cFhc8nkxXE5qpQ2N6rOm99d7aC2w8td2Tu4wpPj/k1ISn9FVHXXUpYMte8iZ2tl5Fd/Vff6WR
v287Oa0FZ5VJzvrO66K3aMLjlXtMePrKfki8AB6nP6CnquNqmxn1YhOBX0Ge1zowlMt6N6bAfsGZ
pIHTHTu3fXPdOQU9t1zzis6NTC15U6fGs+ptf0sfoNh20YflOssWOb0wDhqoUUkgJJkYVijj4D5g
3MSRFehZlSJyzeZTG6ngdkAPIDJ9iqMpvfMetZMiIVKghLyyRyDhE8bWgIhqNXJMzBsciW1JL6nC
NFOyGB+MvPC2XgDU4g8+xz8BIKuv4H0Mgwo/o41t0HYxD34JF+ijICPzfEl5s1tMPHNrX4bOPMV2
599zuXbkqsSE+wqQgPRtto6cWnZxJv9zgSmFoxRi9myKMxQtycvQehxw88w+xWlsHJCvgM/2HKzG
uhK/W6FEhme5bNxsE1btwRnj5DRxhEcxkDlPXea3eD9g8ogUHT4Wa5NGArk39JOig10F71kh9KX1
6+Ro9+JaBXN4+fcHLy/aQxb2T6FVM9eSnJMGFHDgNBxYun1bbSvTeuhdqDh/fRnlV0Y2l9ETFvMu
INKCS/klRFtHGCJmou4OnXZ/YvW33vsmAUQgYOFgunHocAzx2/xWTS2aHzcTG9r44gG1o0IOkpVH
mDHigflreyVfcodmAQMLfnNcYWb0yIOLGad3n8ypNY6pT8IoLbk7GK/OhmsPrNNxfmRW054QB0f3
NjZEJBfRt6whTG4Y5/zFisdiI0t4FSzR7hr5Z3DrWv3RG6ca/hE6NRufnmzrY8fcmfNZa714kvn5
X1+nJRTjqz/VFx5HQNvBJuu6X5IWCAQMyNmR4aG3g81YANV04P9XuuTlJvbEURJWKIqj7jyYSFmj
YZdwD+y16OMj7eHboPDNm4gJhTsRvvRpYEtUBzM8VP42Z964/qmqPLx6cHHm6Tkf49vRzEdgfWgZ
jSB/N5JkeDS0PKPh+evXxs/90xfn8AId5MKW/EIwLyZcrMUwI3t3suyIvJT26U6XIv4WVS0WyLAk
8kvyRjC9kjtRt2BPjdgAHGqxd5UcgpsM8Dz55GSTMmxlfkq2N1T058ZXeuM2AH9Tbiv4RnC4aV21
11C42R/+lKro1rVFdzv1APAMO+1+gCbCiTUVr04Hs8nbI/4ZT7hyrdu5bItNGJrue0DYZi6ZxhWj
+WJ2yXsMbveZ002/z3DAHKTb2w8ZQnAY4ANCTD05SNSNV7o+ziNWCcKZEqDmDTXHuixhXNTMTQ5T
5hwdseHJsc52dNd4Nly10PIe2fROSMtBhddZdFP5TnRLMcuCEOClbJIxOLd18Tq0zvBrYNgVyO5b
2U8TGnekoLZ66AZ0DKm7ELBUJx8revn7Kh+Lk0dBvTEsjKR5jZzP7QfnrR7Lq9XM6hdL64HuZ3B2
HFCpThwEqw6I0FMSyIxkPOXcYrPDcWHkhHrRwAfG0SbRjn272c0GFhW9a+eqfcf2hnC8PfLs4t/V
fndjJ7hc5MB2pBvicl1CvH1ECmix5CmJwKh0ogE10SHFHBIbzkzZiW3GMSMKSuv9r+9C8Z8rkXJB
p7jCt03Ttb4+YQx4YkPgySUtBrOliXRZ0Nq8uMNrNth3sUtEkQwbZ0sz0T5nVlrS8kvDAxJ6Kn5P
Ax9ZZo6xaX/PFX1e0kTDvWsyJzehWRBzOG1mH3sHcJ9i0y+q+hmEndu1BE9P9CDbxtuKkgT0Loje
EbYh2qA7upb5fDE7PjPztDqQ0Pg3D5/4mh6AtFCZuN4cIcnjMa0vC4uhamPubTcCp1Ze4wX7Y09E
dziZEd+GhKPnhZ0firB4Km0fmfxg9k9UNFdDg7+Ymra/a+F69ATwMf1R4QXElrM0KwUyGTzL1YD6
O8wHlIOLEHIef7Nw/62EgQMwTJJnHiKAqMzE0qa9dUR0skt1oB2d7rKR2N7GrdXCIVe7GjIM86/N
zDjrby4BL/g/1h+IBFL5Dn4Puo8WnIH/zfw/mBWO4Do6DHY1XKcs9C49OcRWbr85btfdz6ETneow
/uFKtBsyrl51DLTXDQlXdU0acrlfvWfptRusx2xKUTHntnjKXSiDdQGjmk3krOpmePXj9wCZwt2g
h+/1aJoHu57wuRnSfBGJu0GRwpPWJvhVpvLaiQD5PmPsqMxeCgZv1zluXo2wAzsapMmpNZr+0Se/
KCBHvacjtKlzcgf7vrzLKlNfQd2MN2M4ffPMdkBmmu/aimjbWDkv7ZSoa0fK95X18i2TYFMc2+I2
JQ7sAf2QuIE1cGuTmnzqwhx7iDYuPa4i4mWlIst9rq4to5pNN9mXT20Ja/axzSj5B3P0kIfU80Ol
rAevr8pzXzcPQnTezYgg6iGnGKz8GcUxesk9s9azUVZ4TjriFLxe4aaYvX0Pm7Iza0YFGro6bal7
ZfXA7Z3OJFQmBNxmIEjFphhWEgW6W3k3tmoNREvIX0b0ZTv6Hz/dyTe3uKnTFRawYq37LLjLcutK
xyHbJ0PWbCsPJXFbhM02pnzfmlZeb0bPRXxnGSkMwRSwSNwfkJwi34upywMCmynOQ7iTkU7OaLpB
LRk0zVXkBVurtuy97FKWghcOV5z/Mjp6RoTxuf2uLDIkmnlCyjUP76Yr2v0cIULBGcnZr8fgWBWQ
FEggVnxa9FFn9h26zYuFZOuqc5qjEoephzBnVVN23TVZD1zOVWI7TjRc4slKGa0XaAFd1BZTbD7h
My/vs2gEPurwlVHgcFafvReUYivCpAjX8RPnJu8nBjxVYDz/9YJq2f5/Plau7UrH8qQlHV9+OSJH
Fmnm0wCLl2kqKD5mR9fMDQK4Vd0CewbaTRH9UFRJsJmslsAbVxYnHVnfhgLm2TjSuDMSuBKlT3Jg
a9jRkezNcU2W9pPyvfjQgCzYDa62DqSAvXZkHo/VlF9UqdprNxlI9+qhXYmI9AM/MNa+8koKvLsx
SqO7Zdx3z4EUb4Vlw6crUP0GDOc900723gAWLu8Gvi6knULUR8YuJNKLUyJ+GJTuN0QCqouSOWPz
0iJEyC9/Y2xOp9orL30UEU9icT/GynJv7ayr18KJ212kgQpOFtbtfOpec227dzqNtwK32eLT25FB
mht9+8Od2mMM9hSh5Z1tf6d9MRyMkml5mexmDhG3LidcdhKtD8BD0J84yUazIG/1wE8JbQdYUx6Q
iOqEd12RILmhBGM0Nx3hXqjNpw9euWfh0NbLgmo+5HRs4Alr/wUb7SWdaugU8r6Y0Vxx8BanSPnY
ATu3PmCfB+ke+mIrsWGTm1WIawo/bkaYdIMOc20ZFYcNjF5NhjJGY006O0VIokPiLaK2RQmBuBq9
i3pKcN7Q+QJKPgRoMZO0JKrNAxoXoweZwVZsZYgZD5VkEib5Dz9FGOAnNvC7wD7bLl7Fzzv2/2N+
/gbzs1QVbPv/Z8zPy68mxz3yxxTA37/mf/J9rH9yehDIHTlAkEW3lC+/831c8U+6wq7JVJ29ldOg
+Md//c73keqfpsU/e1TSHPtttuXf8T7S/qdr+xamNqXA8Sjp/r/gfZbtG2FMWBbHn//9D2WTjWeR
NsgvKIUrpfmlxvSsAbIbiMBD6Pg/kG4Q3HU/W5q+ODCTvyvUlm/2hx8G4YhEdF6V7wnkpML8suih
Xq5tQZrIYWqsdGd7Pcq2YRREKYslunvdmD/b1jz2xMub08UvvLfaQLifk3saD/m33M1PZVaCDtWt
3ugOpP04hRuZhj5Wwfg59synKmMVchxxjjPlbyq71pt+gfnJ1FuPI4qnRMU35RI+15r21himcjsY
zd0f7oC7f72i/4JedFfGRdf+9z9c0iL/44Uqx/RM7KtIdZwvVzWiVBtF6vkgYeRh7BB3U7OnSKNU
C7RrnVrZEtFu/5Bm9pHFCGzHhs0U/mTHeWVL7wSxYH6IzPwjl/lNlg2wDlIkVU6jtpBj8/XkxPXW
RjNv4+dCxGK9pn1Unuw9Ga+0fjxxHBzy3jiSEODYiYsbppcsoa1uiq210MwM2yTHzE1ePoXUjKwZ
UaJp1eiRhYnPOtpkdDLR4S5h8pJfu8Mwv0b9wKQphaPpht0bS2GLgqw+gEt6LpBJ0+OP6M34wDu8
JVcODg1fEn9YyXQoKg1Ce5GctTAIWaim+Ved1XepiYEqtZlDpfFj1U8bVNTDmpdFFoNM36EAg7z1
h98G5PpriEx68zfv1ddD/nJTupL3Sfkcb5lt8l7+gW5lovMUeTf7hygyYBbWwVMiUHOhPxuoXGkO
IvJqir5fhxTRm4H0grRs9GZ21KGFPkB0U7e3sugQ4jAilycC6OA6W5BrcI9jfaqiwtmq2nsDm4cx
SOIeMYdphXsUlZQT7hvUFJToHfaw6d56HcxMbeww/lCJ3yK3Qdpau8yakpL7vgYr12gNQUv637MI
NChdjbcsKm5kWXorbB7JxoN1EKn0nNvVS6+LO3CLKdNLMqGn4Sa20m8ME+9wpLQ7dSoHfZxsZ2Nb
TNMC40rpdaPQ/Y35SXAuXncL0pNPYCLNuygLU60iz783LeQgAccSotSTq++TJSOzp7FNPzxMxbxR
DzlW6b9ZPP7skfKocolL9ZB0f/ZJ/vA2tTRDe3Qo/iEWiFqaJXbdC9WEC7YkC+Gxk+nbX98Y1p/+
RM8USgJZ49D05cZQg4UY3+InilEgvHDuZtzhCNV4aZiTX6u4uBUGg9zY69+oDZdoMd5ht7SRlhTe
sYnDD7RRYU1mZP83Bfmf3bO+SbQcHa/FIf+lMLVpfBe5kfkH177xAQDs3YhfjZ2M6aaCStSXxJoV
TOP++pL8yY+l7S+Foh/p2eJrL8pvbNvDS+cdAJZ9jMp7YuJLRleZfLR1DypqTPdp6z399Q+1zK8t
MJ5QBbeFbXLZpv5jj0pCjteaB/dgdigw4/AaaojVkYYNXpnD2q3QvciBgElJ7qf7hMUShPhoE57i
mh+W5Z9xj6NCY1viscsvTlISWsciE5jptEc3eZNZPghlIL8YjckJN/GnV5mDq9vJ72QL/Zlm9GvR
GPe490/FwKWeXLBtqVNua37uNhtRkGTS2SWV7rg37xxR0lpzsMOnGTpKhw0gFOcCtdqq/BZOZFe7
Bec4EY3YC9EG1LgQV47X/OjMZxzEehP0+uoHNZahAGwrVLZvHXP1VPGbaZCum7RuE5bFFLW1Jz/G
Xp2tAMlbEnfDmq7V1kthx1Yr7OfEzi8LTzbONzJkMzDlsB4n3jbwoIZDBFo8ciQW2fQkhvK5t5bP
ZWuFYT49uB17Tg3ta9XH/hPpfvxiPhdX1eJtcUOmFN6I96nzdF0XG9vfkSWXHhqyIMqeHv5Id3KF
Iu7vmhK2/NryJbIYcTo3or0E+/pqeXb/sBoENtOlaG5G+iEwQbXYJSBC+4UVaizU0MGntYRvNgIn
KhauKCK9y4y/Y5XV4XEaEa4PWwxkgqKESKEAF6m1UEqzhVeaAy6tOKusldYUxgwaiKMLb0rbeu6T
Fl/HQj7Ndv3CQe1oiW4iCUSuqIEnG5jxXWSSE4kXUwtkTnk63OQZ4U+lq7YBKC3QD6RSLfxVhAMf
HUBWdyGz0oH5XprHJtKI9HW9iweLTMK229upbC4lBWFqYDMPgulppB5dsWbB7XNQN2wAjzwKM7oB
Fvvg1YTa0ookQqCEnlKBk/UXrqxNI0otpFkKY2jFC3x2odDOPUes0MqPiHWhIVkT7q5iIdUbrw4Q
W9Bs097LxTO94feg7BV+X/XaLOTbHARukqBnqsM1EEVjkwDJ9TLSSpzWuK3B544LR3fo3Ht+Lt5K
F9JE3xy7hblbR/pRJNVhyV/zzDyGM6JxL8HpXWBjbsalki/dwvEdAfoW4OunOi73eVMR+Uo1Bmwq
2ZCsnR8D0hQiDtbQ/BASOmR2ULdX62zhB4+MgceFKOyCFuZaIXcC62AaiqsXz/02ENA/Qg5fgInH
hVCs+Nq1DbSYoxkTFh9yWodVhtMpyRYWhTjO9dVs0an1cJJjkxiu4Bri3bCwkYnG29SJKBlgovMo
am4JVHiEdtFq2mlkjCshFgomo0fED/a5KdDUV8vmLJj3ewuh2ZMVAl8rf5uUuUrGOnqZw+wxUfU5
TqpjAv9jzbATkEgcQeEg9xYUdAcSWoOGxhfirCZg0SY2RQ65Y8ptd6hNAlUCxoFre/Lv/dCp1rkx
PIZt7a8rq3nOeVxXgyXuI+0ax6FNCQOwEYQgUUj5Nmwlzr4K5Iuq1a1j1um2tZCfpkoQgsjuUi/e
g9QGOmEi5/XUtAGt+Vyk4zmxSJPWpYlWOaueR7t26fAyU/LHkqK1Z2q6MLglDk/kVYTp+AuhO2JM
HGIX9wpw4HqKovUwu9cSNssM3ntCpVKB+87L8Z5DK9yjFDmMWGB6Y77kVgzvg13AiuL9zxvTPKsG
dDpGT3vghLpwv0umODsY548iYGWeC5ZYGRaHNo4WWPF9spDKW5Dl7cIuR+YFVhKc+dy0+MgsnuoO
3R2Ty3lNYsg7dkuCDAiWrIKJPC0NNSeBYpPmlO/leyNwELUEbUBAJOGtDPCTjBmJQd0piPqfNasN
XhmeY39s9y2z3KyuHwtPHe932o/AoIBvx0h8MUccf0m3qdzoJc2HX7UL8H2A/M7KdtuO596p37u6
f/Lhw6cSrvB8guqP/BynzxZfKlqshtzq2dWvmVI0nwMO3egKaSTMC4YePmCzShY0/YSTooJV3yzQ
eht6fbpg7BWi/2wB2+cQ7h2RI0Uvh2EH5X9XgGO+dk02g0sBjR+msK6wve2NBZtvws8H6AXiK3jS
Rg4BvJyXeXWCKjJ7TwquTiRf6MTChWowtxhOhSlZ61dyVZfOlpneVwbmM7dEwOlb9b0MEY2VVAdp
Qlrp2BHWNuEyQKKZQPpcRTYBAZkkKoDv+ezptqX6GB7qCBUN82lWQ9tHdt09A1S9N7rqmoou2RSQ
mBKNxL7zmO21AmP17D671DfHuSClrhpj1si5rVbE4AIt85htdlGGGwo/v08KQhA/NUsogiYdIYpA
EYY4aWYG2Y7Yd0uMghXhKKlZSROCGentOSwKQXeoSn9Co2duu6EmQdaV7nboBSFgHi4GrZ8rn7lI
+xnkAD23t46xLtluJ9qFS+RD6k/fjRj84IggZwmFUL7/0rf+/WixV4d++tzC/ZIjodidCcbr3lzi
JZw2RzcYk8MQET0RVYtBjDQKMzdvEE7oNedIrKQ9kLRZvFUkWIDVsZdAC6gPkHiH/qzIuiCa5oeA
f52FP3KJ9YGhGO2pcXjuKsKcuqwiMIPkDJsEDdPwfwR5fHCWaI0JLWnqYOJ3rZL5xxp4WbkkcZjy
bWimp5zlZQUj85osoR0Qgg7+4G9STRmZZqfedz+ShLk9UTf8okP5qpcIEJcsEE0mCFiDtyB8a5k9
LYEhELzgYpEhYi1hIh2gwc+v1cxuNjHbW0vyyARkaoXejzRMS03rCE/sElPihvo1WoJLmiXCBLUe
rQOUDoeGfBODnJNYowYsfEIARv6/wDM7demHGhyi5ujpHazJei3BLjGNVVu7ltbWlOS3scbRizAb
3mDvPJK7Mi4/bPZKHjUyWaLqf7B3HsutJG2SfZWx2WdZajFmvQGQkNQkSF5u0ihTq0gdTz8ncGu6
amr+nrbe96Jg4GVRASki/HM/3pNQBRG1tPGZvjQPkx3p5elXr9pcIu/VjA3nVRP3WarD9YbERXkP
cVEN0vFkc4mvRAl/npoYg3vupHpjXNLxoaO6ZDRKZZJMF8dhea96925SrTOe6p/RKKLpKaTpSVKO
1bgN8NBS7wrOcjHsAyUy4TKRs51Z8BD6kPQztk6xGTz7Lm9OoJcPttDaI0Qjv8PqyyhtB8+tUxtA
8fvBkRAi7LocN73r3LNcldvaAlYEnJgGdKmh6yjssm4GGJI5EY/zlNAhq5799RCrpHeZkSzDAT8h
ODP2ocBpt1SFv3Mdv8HVrjdHl1DFtpfwk+dcHpO2l/ic0mwdFNJQryVp8d70dgNhQAy7e9sPTrFf
MjtEAU+MgOBAWz0Lv0y3leipHItM7hwTVpnEwwQFGANwkXndOPq1XlnKiIiRoDevMzPhCC3PHOLc
dm36JHoGYisS3yvXoXgTrBdmO7M/SX/ctp0BqVrLv6n9vZtkaUGLr74do7gGoN2k7D3kEt9F0XzN
MmleB15yN9XdueryxzZPT+VQf4tpPqUm7am++e4P7pt99NX2k2mBakL4Nov4zmQQZJDNZfvjwUol
4skq43ocXO7rIKmH4ps11Gls1TLFBrqiS259iGH4d5X9lnzdQuFjwQhsAzvTCQkVvbHvW35nRifl
7xy9ju/qGiUtnCSRKUqCV60RhW2a3bzI6vg7jW/OFJ8P9bOr8gg9gAFe5INBkcYpLjlF4ZYQUVOG
38tDNRXaUU/zG9bd0TbSOGTlwGUMx8/uEsYVOh0r6xTQ6qoV9VOGEaFTMe3Lu3t5djlWUukQOsf9
78OGwjkWGfQFX0AMl2c4UMCztmSnE7IKnQieXPzjG6eUH2ZdEkR1k0Mq9F9xhvozjdVzBK2lUoKG
nuU/2Rg9sWHaA6wgnV05V/hzzgFOkt3iMpIbdEeZhSkC00sqE4f46C/oO3GP5Tgde0zjQX7I8LIi
FmAZa1m6rW34TppeQQIy5Ze9TITg0DD7zPdpn1qTrdQwdNFN1aTOVorhlV0byyO8qKErr13mihmf
YEQ6h5PL9iTi5RF99jPaCHKOo33PY0byRvAH9PSLA74BICNhrtgsMY8e20vhUQM9gy8PW/cnV7d1
Jf1dNokRTv3GhURol1QF1eBWL1tuOfK9jZSZQzn2UL9KfzOrHwdSGYcCACqf2Z6S8C4yl1YGT61e
vLUSjFOWk/bRi+yzi/Ife5ahB/rZnfn7SOMmOkM/etVIyenkcdNef8hMgF7RxP9E0lQbiTgHNXdX
N6G0F4OIHg4RKO7UWDdzLEnTYyvvDUnQHYSay5SwHxnxLSzhsrR59/vo0YHoSbDVWwsr33vF8F66
FC4BjDqQM/OuzPQKSIG/KTEGjkQx14lrTnsPPbV/72p2UOqImWXiblqlY7rSDGHrjgbqgehLSIXO
TL6VvFys+w4yAm+lH/HuZ5VeEGblHB+UrAjmk4K2ab4HqPwFPhGu2rScGoPxYzQiVLhZ9xL5lD4v
KByOXj8bA/Zpu43QMPLpJGysTgWp8/Uk6By0WDShuVebUsBozzV+KVfr7+bxUHenweDkvrw9YMGu
04R0hBtRNckbEY6yejZ1bmUZyuDk1LdZgMcn1xV1JJoepD2ruS5QQye3bjTLv8eyzZHcspr2A/9B
UxOvOUCV6HlVvAwVg3TWr3RIKWND670cdfmchKWhj6uI9ClpEGq5Df1H0vZpJ+SXlRCSU861klYM
xQHFkfkDuK+IIEZGf1OmPseureWAOviOeXkDrERtqZUS45XOvRD2Z9GgDQVRs0JI+k41/aayHwnE
M1NMgu3lJU2zlu7olGxa/sOAhHVOlRqX71bTTmmVwMflCPq6VDquRiDF7XSc2GMfTn3+WM7zTVaj
zo81e7kytf3VQGCDIKrsQY4ZQMJJTiA2kNUjiiw54Fdzz/t6EbeBe1JXNWEGpuxdzxUAichfWOeD
uQf8z3phykJzRhgmnZLujZ6UMW4JZKPSOQz91B7rJXuLbVQYQ7saKV/B81ofixKsht8ClvALbseJ
d2onIwkrjXLHjIaqoEyBa9tVvw+ix6TrIFpGtMaXlM2y/aoGOrRAbGMomdgpyGA+ADs5CM15jRk9
sCtowrYijhHnHyCexkM+tNQX+fKn1M+9OoCdBGFNC/K3dKLfVhCllRU/JEc3M4R+PzXerrRQ5wD+
UM7opFQsDEgWHHjoFw6F4uR2OUwKLftBXuFtnvwnsoI35EHuu4jDlgVUBxWZzsyB5c6AiVAdYxT4
TBtAhVsjahdOXWoT9aG97zqbnUCd/+iSK+0gri0ulfBYS2oQoDSuBrofgBloGwR7vWx3JIkC+n4x
dukduprWHJZ8xBCR8NYFdfcZRXRyouJG+VXfLg/JGL/oJSf1DE8WaEGzDkZC+k3LKjgefUhaDig6
zmf+wu67bSiXXtLkhLcBVgczvn1mI5CCldtrXFPWCYFB9AdGbWXMKF4ETRRO6UPuzu+iHY/cYjeR
zVR6iTGEUWajc6JgxGeVOLPN6WwaOMxeu40DaLnpoW73QocPOtfb3J52cdPUByYFL6nd39OWuK9R
pAyTKTMiNpXZbDt2RgUCi5tzj58WdJO+mej2NAoGHcVydqW3JxP/Pvrap+jxZgmMZxT70oRrHVzs
GtCgUqQoByQg+5vGzF6aAq5JusxvngNvrRvzw4hbPC8NVW5s0IpYUN86ut1NFJh7pzefWlLqvkxv
9La4sbAcDLWehkWZQlIk8xzhxSTYFJ/a2v0whuIVt81VCZE8DEY9C7OC45EgzCbS5ci9yHk18O0S
UmhvYIG3OyTb7FTKDESFzr2uH6i+DvL6RFpvPLr9fWqjZ64wsCwSYqLpWN+RNFt/rVMiGaIzky23
anm8PMR6O0Ap/PePRYCs2ZI90braP4nWEDtLix8Ev8HRKItl7dlcQ8ZZo4NDOuTF83aDvwxBVMJu
qRMLV8niCp2mcz4OkujWsKBk5INfoi5aFZ2X8NcnKLPG4OG8wbyfpGYcVjhy3KmACaRZVALlucUR
oZ42hACASPHs8pDn2AxS7t1hgQvpeHmIhgIefwdMoU9y6/e/XT4hk/QKzX8ma41OKGqfLC2hC6DF
V/R4tlNL4l7La1j5yCJ7qg4whAi1NYYlwe3IoUaMH1Rz16ZwNNOPfz04QQMKxR5mGlHb6qSRzr2M
Bv7blPCfmBKUsZ4hyX9sSrhN0vrvjoQ/v+BPR4Kv/wGSJNB1k4YK1Q/0lyOBxiEkVpPPsnNSfuO/
ORKMP8AX4mCwyCJcjAz/bkmw/D9IWHEc2pbpGh4juv+KJcHmZ/xf03MvYMpnOo5HvZFhMsD4h7g/
afFIMsY5VJDjGIIttxEy2WpkBUuU2fmwkH4y/8MfjYcmYINcBDSdEBN4bQP6mh2bCUc/xVEo7PHQ
xpCUmP5vAiuT29wf74qaJAQOh+jI/kjuKzjTTiDuG8NFAGPFtzImhHupxikW2csYHPFBZjd1b+br
pWDh41C+mbM69SpW6N1TVXOtkSiyBhluog5HoxvM8G/v3r8wFJj/4iUxdcwjvCqmRcXpPwZ+cEBF
xCjSPkgm8vvYBL8eF9oNDO+FJmaNyjcT4mDHLQRgDpA9cg0yf9Owe26A628gg8l932CbGgK0rYxb
ipqcdWwMTFoTtj6bN3Qj95VQQ3P4///uBm/fP95Qn0G/j80NSwTjGq59/3hDE5MGlQHGehRHr2Ub
WWtG7vfl7ALF6gOiPtK4raaXKqXxYWkoCUXmnFAX/Jc606adIWILQmsBaXFChmXCGrrTsqdhJXQJ
26IAMjKHiooW9TE2jQckgcFE7cfAnZN51TnFyaL2c1VSQ2OY8j41WjZomvguYd2g39IrU6RY7Or5
tHCPt00JAR10UjL7r+YYn72mt8E4GAddsjoFc2xQD3dy/bs4YSjfNcOwxZF2llewkCWgSPNQarTb
gSkmjwrh3eaebQEQJr271qX9ISDyrxIXdDQb5da31yVft56SWxoRRdhhqFwZLvMDt/8ykwQwgJ+v
fBpKD3FBVWWC55hZ40urhqAGg9dVTfba1Z4bEtnr0dQ++yHHeuf1DlGhgRGxt6zBFZDgj3Clka25
ajEnrJBagJXp3gFiwFNlIgajowMq5ptodUzSc7DvsdJ9QurNVuY07rwM4lSwGO/58jSPEITy2X73
k4Ph40+AmHGXOj4YpcYmA86mLC+7U17627jIfkkJ8z0qyB0J21ZrF1ZtZXfd2pKm9oS7mCPNnVdV
7zJfqF8AOoHs2m6GUbw2juC9nNJm3Q7zHLa1OTD82vQiOZUBqHHKa4C7qPUlTCLrlkBiy0JnY0XG
Vby0w32uPTLMzhVxM1Ql0qU0aDEd52Pp9R8RreqsYeWql/Y2ocaNVTkmSvI2LCvGaitreR/7ZFcW
MBDleBYj7PsCoahZ7DfRdx8M+wC/D6+ej7V37KuvjkGCmQi2IWl6K3KkmHQYX9y2+SUdCodZJfek
TNZSk2EMrM6xo1MjifPO6KBeqlBQ5nWrS4Gd0dwhYrAZE+D52BjumHMz4wfdRxxCDdFYHEI03qI2
rvIea/Y47BIMHEktdj1WQn+eDl0uPj3znsQaEmp57kgxhLE+v2uGE7bDcCRKFCoreu2j0NbsDOZC
sZBJHfuL95bQALvRkuHABI9hZJ2smc2/+Ln3VJDfsjV5lTWJToYdlkqSxfqe8fh6KAFCpfVD5nbv
QFV/JcW4o+9h63AmrapkeOt9sCbsx2vPnSjngcpk0IsDAoylDMJkEHFhdZ9kTabAKz6ISv4Ac3oT
6E9UL79rXdKsTdweG6+DiTwHd+novGa8n0YGDyVKT3lLh4loz4SQju0Y33mO8wk+qEHsekddgUYP
NQLy+4NPCDBT/Z7UmjKBcB4KW4S9jSCJ3yBZxREIHFmOOypTvivOvJUPRY4Ab3GmQGXr6uztMhf2
i4NmRUC6pl97jlZpB8yn82qG58XWyGmpkj0q7Oiy5msK65ZWKlJXGpne8X7x/Lt0zu8zd7lBz6bO
N9gYDU6sBd5LCFqdyzUA7qm7WVKURTdGc7Jq89BFwyETSbcqog/TKa9ArT8GC5lDd5nPOBfMDS3d
jLUnHcuV+rl5LzcRze9ocHtcu+9F7m3U+b10bJAFp5Io00NURKGV6aGxgEux41/sERYK1OfvoqT+
vCVMBKu3YW18FzXGvfpEFnivOZ2X7hx8mH30ELvFppsYPqdRt7Z8/w2S6FXsU1x28LpAhSbHV3lY
9AXHgwE3BeBZXcg5TAOs6+2AqqXpyMEw2mrmB8j7WAfSxGm3g5s8RRMEQXrUD5hQbJzu5L87I8b/
M93qgThUvfFiMTfOBCNJz7txvfolDoSCBbz2BZcwX9pEat91ryIMgPufoS0KfiDCaoCRlTHV9aqu
WTUDY4+h9546MTbY2RPUI5kdKJlnyMztbc2IE8Sc9WwxhS0KYwrnypy2lm3dFo14jpL5zvUg28eV
92ywPczy7itJPaZYg/Vl0fRT98QeKp4A9FJA6FFcPrUE7UNj4xMOfO6BPh7rxHoz6QOXTUEHIMWs
SSAp47A1miiAD2ESR6HIsTS4cvyZreHeVbvZuPxwoTUcZ8E+MyVKG0DfAhjNHLG2xmZrLs6tyjtT
zVdCUBueZq2eVuATuL5w71lwHTi58VmSyFhZEXGnnGyWZzm/cqLYDPnN90aLXkQyXFsRgzP6Rqrt
DNXRshmBRPp16THNM01m7Ex1KNZYGJQFi33dmNB+F59p9rzRfO8VGwDo7BKR7i1r0ncME+HgOta7
w0Ik65Ot0Mwe7Bn8pCbtqzAX3g2BU0zVA4diwxhD0rKz162Y2bFqQZ7yPcKWuLNp4050Aq9eGhF5
bqweaKnOPpMYyrULG+FEyvFL4hRtZ0hI/A3gMDjgta4TFKhBFtXrje4EBbvh+jsl/LIqqFVbLRac
4CXbxUYAFqBVFngiKL7zRC0czbfRASEVQnTp3ek2UKbAnr5kCjKyNZeduZjnBCI1RQiMBg2zXQ+e
9zQxw85j/2j2I3HClZ0ww6gdiwoYfluuW5Hs3wuX1heHQ+J6CynxeoqGF4k7jmsxk1hm01NvPyrX
utfn/S/10vURW3z1fkwOIk47fEmNk7hM9NfJI4ihgY8hQfnC7Pqx9NScokdgqY1XT5jN1rPTFY0/
X8yCKKhQejFMZeQ9wpyFdoeH/g12OzNj24KLU52pGQYaSRXbion3sw+egYDeTeK2h2FxHzRzus0a
aKRp/sTy86gNM8XxkDsce+DSJIODETBtj8nQxs758tdxe1zT8YG3hCiO+rGWC+YqDx79zP3umDFS
ne49N156P/IX4m8NoWTs/ejGJSOgBYJfnN6NBA9eRB1HD68CPExQ3A3jhxxRneN86Hai2ylvcshQ
0ls74AwpTPAO/exa63Eq763arY9c6g2lhlfNeeqXX9ivGMISpYCFMCurlElgcKkBOQJJ7AUhnJqG
ezultE5zWfkEgK0aWFRbxI3Qbsr+BJX/jnZGDMc19L+2oqSpMS3wKkka4paiMXBsrnJMlAZlP9vM
ZAdDPJrYfmacpnJmLgjHmmHMGQ2MtYKWFpiOfCYg+M5IcvM2DuTPc/0RlmxVpVUYOdkOgDCnPwAC
1iXDPqiC7zQWUVhR7LYmb8A8eZrSq8WU5ibvSKdzHkKkBwc/kw59qKqZG2GcUsOVazt6sLVVU9mK
yzrgS2WyXHSHOUbi17DpdJGwNg0+vs1swhPQm4w3cdIPraedUMB7LAKahE1qb9wiKq+9Eng85etk
eQpQFklyGmj3wAfB6aG15cglzQXNECXFvsdDAbxqSctN3TmsnkhDHkf1oPtwe//68PLMWNyTUPz3
yycnLcdRUlXt5vLJ319g3RVCzqyMmBn+9S0uzxaUpK03anftYIM0mvRgs7Q693Zrl8RSke89g8F1
ivknaepsrdHVw1qZA+byYKpf6PKNLh82s3lXEQxm6gfZYx4FWavL01yP2F9EDaXd/q/ZccpjlVjR
unKIJnngd5mnGIdSYD+xPK9VE3/7QGreXrGBi4/cPh4V8HbIlujJdhpeFvXt1be5PLv8CAKx/LTL
P8IoIMNqG/OGxp1WTR9bulTBdKyMUuf9aqertIuZb3hTSOMayg41FAeEN/0UBUO8IqsrbwC/s2Oy
nAadq9v7qS1PHDKAozQjuaVS1dhqi+dxHeiqUNEF17HRZTdJFBfhPJmCHrIg4KyUjxN5LExZvfng
xTgoRTYAB3cYkbKQHinYWGBwuHWzQWx07jGFpkeGz5Dr7NbEczlC9kNODFPGsmW9aNc14jfrdsiD
XZ4pspAWumP9xnoE+nkcpFdpIp77UptZJVYhqbHtQoyN0ChUCWjzW4Nwf5hAjtlqRuNsc4Of3zlz
fDWNzi/0hU8pZH4oYTlye4iYam4Los4HpqIN3qDGfoAFdAyWAauUI9Mrt+P6UDXcKpgEsQpMnOJN
ckPyMwuRuxnFqVXXWdsfrbCNxX1p2+JkGoLyk0k82jTuXE+SzZReYs+Gg2icXKSOxBXxrTFDJDMr
58Ae3z50Y5Td98pOEnPKsNSoPsb+CiZAcKxtbmAdaIdTZbASA8nZneMFzTfRAlaXnsaFIhkLqBTx
PX18GBDybN7W6Rg/TbL6sVqu31PXrA0F4wimiJYGSDptTj+jN3nymkME/xvTfzbjcbx3zZE1puef
JlfzTiPxOyd7oIUF8aSoXlFh2O7hZrm13fEO7xs1wEP84dT9gvcNpuLsJac8ovlrpnt2o5gRN33U
p4yaJriAMZnqwXSPi2yXJwC1lCNWyPVOYT7gePGfYq2rDqiSjLrNmJlu597Ni2rxyhs0YXjG8JAz
37xq1MOo23fL5AAZDgwQHbI3z6nnYmWYyn06zNfdojV3QRDdTJlR7H2r707xPJ0paVDtuptISu/O
32CPzBB6reAqpfAlQUJO2Jo8LFjvmFQ5EGMb+zV1mcHqZT5uJ8fyD8kcUyTq4r79PUZuXyNWI4R8
qQfr8PkfirEObdyNNw0GC0atsX1wCxjMjnVHJYi+11QFQx4UQCk7011NT0aH8CBtl9BdEt+ayjMV
F2a9o97imNpVhbc0+urhqj8Ys77BG+vtlsQmmGk4vGCG/DUKvDdpv9NAjx4G5jDWqNNLw5ErOgCw
unWmQueYJI51ALrTbb2keomkkT94QH+MSHSnCbpxq+PdbDwOiFFixxnK+BSjyng4tiBr9VRL3jAu
dA++i2VvMYIttX7A/LH97XXJPt5wGtrKOtNCYU60U2Sf+tFfwkE0MT2tw3dW9MntMPu/otJ6HgNW
MrMUgB0WcS84chPa4o5GDANokBQuJ4BoxwSYuuquZS1hokOkb/Dp8YHFcaj1+VGUVXxPbPImsqBE
EO6p2IDQSyVBKFfaqfEX1elUZqEtnyXQ4m0AMHSXZsURtRTppfdmBAVoP0t/sqd8OK1ICIl7Jy3v
UpY0DN9hme7cpVNNGlazS+ZKP9H/fct6OtvWglhARKNxPgS3IJCw6FeFFsYeCIpcmkeh2Nh6aQa7
tA/cG8eduMqIatnpegQuyq3OoAZeCVLr1+KlFVr6NMw0nKNy3EXYnsyZBSN0/wc9ZkKJddQOK+Zn
LQ7J3GN13otasMiecIZahPAVvX5D68IXtc7LTk5De5ox83kOpJCGinK00m0T+0hrrn1eAub/o0Nl
w4ACNxdZsG+w46xFX12J/CzMDBhARNtjP0XHJVj7fXMqaWM5yqI7mTRk36NZrnx4xIpbP1nsCtog
gNTGw+VZyrSh5ZastRTrrIR6OourS7sYQGvVqZ3tpwXWXwYFIYx0tCRN0Mi3LrRqWC/wvXC2Ntqx
SNqfSsOC0OmaiQOo5LqgUw1Feh+v1yX69Ptp2swWikJbAJE/+ExWoluzAKEi/aVn/cG5NvTZdlJm
IjtgA9+XWRkWjrcckw4GpjfgGYgmGg3UP10eqIZ9ngekjryvJ4g7qYlRyTPHP5/mdZse9FFhUR39
uKiHyzPTgaWyGvvpz4+xHKcbnVosAN4gO22mb2SleVaxD2eFbxM8dWd8y+hVxAv4xJDGqmyHmRnt
XM2xdemFMTMXyHNNBcvl36LL0uWvT7vc+8O4y9+4zLvK+Oz97Wsv3+Dy8NcX/ONDGK4lTkWRmWsR
swf960taj/Us7bzyn9/QwOlNLkP9cr+fGsCEUd/oSPjrq//2P13+0dcIsnA6FdAW1eLrP/yFLv93
4BsNW+BE/P7/kjZy8bzMHg51furl4R/f4F/921//izFz5mJCAXDN8ciFkPILey7CqE4t6PguJVOY
JgG7qk+3ts/LPgX8kZl4SGOcx25NbcnlwYtgwCKeUtlx+dhXn5npJqNko6hDGIhs3twSp5w7Mqls
F+2xqPwnF9zh2lRHAOfVZ4DkEzr1UutM+I36yFiDT8SCDX4kGPz6ZvEY4Hsro7ndqVql5VTgVmFe
HThIAHiwMlt/myt5EOP0lZQ18z54p3F0PZjNsSo9ai5GyuKSBZdF7uGt5SgC2s063RnPdg7WWuTN
Y5p6P0nd3AZOu4mt4K424ne3zmlxHPFuZe4P1OhuTO/aeWDiOaTepnHTA9vuV4jn5YpRwdoorQ9y
ArMSfPBrCu19wCXAzBl+umz29Bh95iX2OImBc5Nog40x0+en98s1jXs/kcsCODAeq8k+44Z5Slrq
RAfTp3eQCUIVpSi8xfQJ520T1+yMXLN5Efa3P6PkOv54W+rj3iwPowKZ6AL/bJL03zY9oIk1n7yE
8JwW70wjfjPV34wlqeksOr38k+eQx++chJ82bXrWf9kwb+cBlHYcV4+wvE/THFAGURKN8VaVY9+a
zvAM3N9KENOL9hmW5YNTd/mqtu1dn2pfnW/r8BHTW7OdH31DnvN6nPeGXSU4AuqrXnT7RhPHgrVb
nkf5kZ6ieF8Gy0ND/OBmjGglgmGTYw9cJxMb5Ajnc+da121sFZvUVXCUwrJXXgT62ZYJbld2A0Fx
ni2fZOEkt8yvWWzR2EmFcYAOEbTSIk0xy7WdsfwHWfvQt+clX6Yfk60pg7Tct94WbdrSFn0whuim
dSZl1r3uK9whvaWW5zdYinCqBDp28eARfGq2XLcOlTj9eN0y23aprg/6t3HqMC9N2ucUtFf5CKSh
jnGFZ8/KTjBHiUCEBdHqN9mJ6H8ZBhOFZogID76J/cl3m4/aKvmVgV2MXEh2VmZ564XJ9XZqXcxy
De6lyWzxu0WEFCOGSWrktR4ahhClhd3Zbhwg22BHc98n40FoiVI8NjJuDVa6Lb+ENmHTNbHhdXur
sAMW0RUjh5wAjMx4AZupQn9a2AuyUz/6Y7BeHgItpdVH+l/eUNzant2vsUHSINqWHIzRvSnwKFGU
EK+RFJ98kG+h50TntPbIVHTPbMoO7CVc5TvyV7aO0wCsyF1K1/GmgWPFmS5PQKG/63RLj8xjXQQ/
gDpabEnNMYCpsbIk1X5YLN463XIp65lpjMfFh2GsW5swFqXntqtMt2Haot+bL3VBFUBd0kbeQXXf
OJ07rPS5xQtKfds+b+hnZP402wMuetmewIHC9InzVwAihwF+BkIR9bu8BE2lOZu5eiu4yW1Nda41
bsmmBXeCcaP+iyD2UvzK2bI0Vpj33F9hzj9xwHOlcRMOLdHTXD/4G1Ej2bUFKoOQ3BxrPO+2mMGK
6/R7pZm7rmnSQWKoN1Dx6PaWNJYI2m1LRgXczTyPFUJ8BcACU2a10RfNDIuYO3cxVQjFvzrknlNX
58lW+hbs/FkQEMq7gPHtFAo/f6XmQIZWKQjGifYxKmjpE3Zxm3cSuUl7LWePAdXEeUVikfLjN7OG
/taqF9LIRuZfTnnDboWpVvSIDZPIbfAp0EN4N4w3fxcL+gPoglhlcv7umUOKPH8gsRF6U+WrUPBZ
DaSZdsGS7RNqFd1iJyYA7RcisEeQdz21+IOjiCW9kct55Tlltl6m7GD5SbqBCUyPZK/+/N5LNz4e
qVZYhBACb1e0ETtmm/3gbLn8QPw7naPfUc45haPbfppt0u2ApsVhqx86BmmiwBgXmzYzP/tnpPWj
pCzFGbXbWQn2vTojqwF2ah1vzIEyvCrCMh1on2aSXeVF/SmUnm6ORGMapMLTNf3pQA2pA6Hug74W
dx/MfXMgpvXZcgYJZGfNMJ5H6kOBJoEEmn+w0ZCbwnTd1YI+R8a7ypyXc9DpSKc6llUkg23TMDpA
kSGCQGO7IytKqaBFl2xmKFbw64U2ZBqYbDRY0ozOr9RgapzlYN3NInQKiSKYNR522+leCv8z5xra
aA5hEAMXEWcDfZO3WjkCcTbs974bMPwPhVjTLXAzFfiYK/ot1xEdWRhcB+qxOpgEM2HQSO2TXEqO
WCJk7eWtsJ8YrNHFHYiSC9XCARHpYlsG2oPPaUk7DsX1/UgNQRUFu9kK8k0P91D7FvSWoBsw2Rkc
beYmilm0nNvnvLgtoGNtKLsjuBCvLasxr4ehnVdz44X5QPlQ1YZk60NQedeBvijvL4skKFQBl4R4
fxn4/7cr5z9x5VgOevTlpfqc/1f8XW/e+/f/8V2BhVpu3svvf/ufz6mI0yp9/7sz588v+j+sEOcP
E5uE5ZqEzn3TV/abP1khvvWH63ncLzDhqDi6MlH8yQqxgj9ggdgYyLiiw6LS8V/8CQux3D/4bpav
stPcFE3X/a84c0iW/z8RcH4+siPfk19D1//pzfFHbo31Ehv7nupG0vpU1+YVSOorR/Wg9THE62Co
dl6LA4+qtH5CyB6NnVs65IZLK6JPLSOLMRmLdTC9G9UZiOxFcGZG0qVZIt+POYN63RuPZaOdO5GG
aMdnaTA0cIZhEzCZLSzEkYH6usIdN5ExP6iZUzz4x1bvHl3zLP0OnGHF1s+rrwvDHUIvuclxHIuX
JppfI6/Rt1bAgnOhbm7q7tJnzPEGVJGTTEdSRVTT0f74MavOPYBK67hxH1LTvfI72ux8Zgejdlh+
0k5sABVE27iruON6dE3tPT+gFh3u7KTHNRVqtOWpSwK2cfPYqSY9H5h67kTQkOxk1lZgDA/SxrXq
eikT50ayLFpoLaiqH4+dPP2w7m2rmvt4pafNAk09m4toNUILF/pzEXxZTvBEb8B1lgbnGVVqRftd
fyw6dhe8fQ9pNFJdZpntkQUEfwwFlVoGBMShX1CopkGqybBT9Br7R9VDyKSMSkJTtRNqOj2Fc3Bk
XJRshKjsV6w48VaqZg0Z2aDo+f1N4FKh4LA/wxZ/rQkY2kV1Wrzuh3tNc0U56qlo+bNLBc03CX85
tZ3emQOzNieq6tPoaKhAGGu3VRDvrSVOWZv3X82kvAxzRu2darpd7MV4xiN0aFjqmnAusaOUxn6Z
IjKOkv2jnbvG3s/urdxTRUQsTf3Evh3puTz4kEy5iVMSmQfIf8SLBk2pI6pIsqHLY+GVClTFJIEC
fhU7Po0pM4x1G4BVmX3jIOimXFRJZR1sbFVaycH/NkSkJSNBu0XZmc9OWiX4AehuZcwKgR2YtMfb
7xc62W+VVIIs6UzBE/iu3RRThuBrH4mq0pxMMFB6tGCUtzG0skFDeF0qFa/10VUQhY+mUdXbNPGP
uPVWqeycTanqO0d6PGFrWdtcVXtqJSWf4HbWuqr9nOn/zAXO+VEUqtaofIR73m1rY/mYVW1oZmbi
GNAkyg4iB8PIqebMDM4qM+v/VhMiVB2pVMWkpiob0cAWYAel1YB1en/s1YONj6EEub4PVMRmLn6l
Ivhl6+UVID9t1QPFL/tPlta7WNWkZoLC1E5Vp5YCO18FwwPfbfFDSmv4fcgyiLji8pLyQtdfhVe+
iFInCYRnZaB+cFaFrRlMh8MUORie6FK9PAAwpqKbAZmjKl87hYwnso+OzpxcTbDZp6+zhPkVo+x5
Hyh/mHphNAYBkLDPedbvs//N15ksN44sWfSLYIYAEBi2JAjOokgNqdQGJuWAwDyPX98H+TZtz9p6
k1ZVWZVFEYEID/d7z21gJeu4kXfJmjz7HwnrmkY7FhgyyWpsz6Xe3ps1s3ZZkfF2gtkslU+guhDf
MS3WquTZWRNvuR3ifCYE9x83fgQEcTIIyCXGdjl2EGm7iOxcOKU3xVBlW6Hc3AxwtjfzmOu7bGxo
wJK+6/Tk8DJOqLcD+LETWn4zaIjrrdfc3tgm6tUhyvc/nzOWL3GkoJ2TT7stdHgoJhHA4UrlV6NC
odVieeRfEmtecLMmB4+A/JffuKmmE+PV6RQu5sYdH+nYYWXtMW0TT1LUS3syHfepikgnxvkJYzwh
yTmjYJxIMP6XIlOvqcb5mm/c91w/xgYVAdHHDhHI45qF3BOKHKHd2vRrTnJDYPLsELRUlc7so5IE
qoi1V66JqJrDU6rjFFq3CT7UMJL5QULgxe4XhTdrBdYdmWcy4Adu9EQriXuts5xFsrNZvIE7Nc5p
qaLXhpbrPvPQR4Tj6LAj4EEaZ0F3xsIz1PIwZPrbIM5sZ9sRwrFxLlEE0HGrbT2Ao338dxBNjXXF
rFz5c1SMl2lKX4jhDvchMeDAf5iQCr18NB6ZmqJp3uemZN+q25///g7cchLQPFmB8T/GwhBXQ7TW
E+4HKq6MxkJJ4AskyiiiVo741tEZ+ZGna3ibIYOL2vjTDeqU0629pwSLwtTcDm63fBmqfFI0YBDB
mlx6xwaDQO2ZgGiYMPV0pGe9Ilgrh9kPoxfSXmwG8Fj71VpQYegzYxIDQhEZG4Ke6i0jOd+djWrv
rleWlKblwZlCEmZQmAR6poWHFr83+eG2c2Lht4HXUmFDgojQPX7DK5XnsrayYG4qgQasf+aq5rLl
c09RIwI/7PfZtZyi7ypMyFuZcMemwuVyWzonw9Psk43wvAHKgvBkLImtSX+0naVfZFhKyCSFeSk7
eAvYnlIfJFDsa6Vm7RApYdKPOkI62+Tdhke6ga0w+aMMe6Lis9onjMmlp6x+ICMsLlGvkdsZh92O
QY99AJdpnLqSq/WEZfIFYoEVZu0N6hbxQSWjEEe392kHO4bUINr5gpFunv0uTE6RzuOZ1imjrpgo
SoGpLR6FfhipyNgn+hKLp5DU6UydRBFlV50/y//3G3yFxc6p+j2bEkK7OH1Gzv9MQMrwUhDxtS/b
6NFrYYenglqSK2txrVAmxuQsPCACxkGoe69RZB41zXwPuzTkRmmMGArT6tqI7TAkKYEkeA8cayAU
eWGIMYnu5Dpx99UQ76eP2kktNFBMOKREpbl0i3Lw/NNch4HeJIxdLA2uQGVPj9Fsj46jkexSendr
BJGCR705t2fPjJJtj4cfC67ZHvAjufBDGso44R1Gt3st3T7fDTlGXXfOvrTee+C/yW+pDcFeDjVC
MGe+FNUFUCUKMRkap96Zrk432L5ivB3Q+7ktTjtC7mfoY0ZH1xqiXTPwLy02dVkVjj/7xY2e4aHu
C7Jzd7JzGbeyZMPBfOERYbS2iY6MOsKPqyWwhUbLMSdxzivyN6ZqINBQ8EDquISE8KJ3bZez3ryo
paH1Z4zZkxUq3Z9zUZ6N1nqROsxR7KbaTXFnumo2W6v7ORdQ0ikiCF1Iw+nQ4/IH/IDKPAV2U2lO
/zZY+NJAtZdIweP+rXdTyZ45Iipf6mVj8bbNblm/5eJj6UVziHBkM7ZFpdM4V1FKDCPuzOMAHzr5
GVk0h0QuL10ci0uXxum+00vjR2zsXbO3z/R7Cdx2JnlheHrWPIPDt+/yS5Is17AYiKlujTVpx8Mb
uaSc+4Sprojhao/PzGTOreQhnLwLmjFiqWVnvtWsry3InXmn7Oir4TJCXhYhBV5TyUMSlWRUm2Ox
H8u4xDGZu3ekDTcvme/D4jWvizIQ6TrcM1NHi04qSBotO1fJnDBVSpy3xjQ+2fo2JrKut3jqAjNC
oJgrVhxVWL5bJrSGOYFxF6fOfyVJqW3Jx4PGkvTyIw1kujZlYf3Q7CS0ptUVrA+LSCtOyBudv4c3
e3LHhu8gtWlXFIGyA+LQuj11M6zPFiHeDBXvFE0S163VNQcslyktMtMAGjqLF/x3HWPmNrxPZfej
a1W50SOnetMN2jH5YKnfEhlCPFTuW0MrbZOnW21ymrciEXQbpoldvV6qn22C66sQWnSGlWVs4Xdj
QhvKbydvhlM0m2hcykIGRVvDS9m6lVDfydjcJI68eGajt0q4bOFcZUSd0WfpXZspRlZhy+246CR2
/043QwfLWjAPl1V5SBckUex2bFONgRKvXa5x/6eFq0BjyKF4UhznXUpBPNisDr5XTcMZWeQUyWHz
Yw5FAyAq4irXa0MwaLaJ7He2DuBRfSNR6Gq8hUzFfNWA9477wYQZxqIt7zNTOcSezSXF8LtJmH/s
U6eenkovQU5NQG9B+2PrOKX8giNu3Ew1tCg+RzrsRMks4SQ+EJ1t6iV6RIy1UJwWxaHMVcsPQZiJ
EHzvCVjjCuH0c1agYNOKNtp6tHN8vTKBkShH7GXWIYIs1UuKKn1rOrgJGHIw6aQ41MkR+zdUXxZz
TQ3tghwUCJWat1mAVT8PWXjvlZS8Odpf5BvJ0daO0JmPUQJG+F+AfNuVS8BCw/tKONU2j0aEZ3NF
ZFarXQ1tviQcny2b/c1J6O8mrpr9omTlw2WrkWMMQazb2pXq6xalipsRWKdN47ZHDgkQCj0OPgwv
32pcRNCiKt5gqsIpHLUO3GIsoxrm/uuU2fe4715HD6sp5a+7m4bK4xYcMTvFo9sZRsmfTIOaiMxD
u/AnO7X5V4ZOv68NvfHBliTA08j6iSrRPppkqrDHqmGbJ50H1YQ8DgSE4akwIY87oMm3GhWGb4fR
05STQxP+pAUxokRom0NOE2PTTlA7IKWYx2527nGrdSua2MEOSdgaVhLykYc0uxjZdZGAaziZCOnt
S3UMlfMxm2qPXzl7K0L9plkDa1HlF7wRILjqdG9BF1YeUogE+YbfISTwy5E+lmQMsnEwO56Kujxj
FeJVHznyxzy9eIuFlixd+JJDB4xM2t81h4WZCIb92EnNqvuz9FZ9Jl6AT1/YX8TxQKexhhr1b0fq
NlSczeiOqBOHZBsl6O8bGuL3dKp+CmWABCaWnaoPPI8orWyvJRF9UwA4hxyeSJIm5mEOpelDJZ4O
EjEYozy0AWpwsZeURiBstzsxHPjVkdJ2lrOGT7UwzqGk1d3V6XhxwvGGX3eH1AZgU5b016FMX7X8
Ic1evdhuFOOaEM+6Bk+/GkrSUEsajUACGP5q1nUiOxl+2QRdx7mUyvZuSpIit8I98hpGQWcRUuH8
JiBxPhspshQnqXmWWX3Sy5exB2ecDvxWiNmwt7MII0sWH11j5NptRGesKXYA8xjhmQtl0qFlPS3V
Z0fCQk58T9E4CgYTfqu0DiZlPDFNRF2L7OHJKHUiOMDQBJ5MG99dT1wnFDY7Zj4dullH7hf198lp
Wb1joh8Y9wG1t1vUTw6cmgYybWEZ56F0u3MC616UggLRbV9nb0Y41mnkS5Pz4usri8jQyYQqsBkH
HZERrUOGbieTT45qzPqimE824ztdRf1xneUn3AKPwrLfIlX0+3SGdmOTsw3HDwWB/ZYhWJtKKpc6
y9CTmvg0W4epT6rebTqylyjjfTL4vgOOgE31PabRdJ8YAWyXYfgtpuFVlT3RcIhezLGW0MetP7Xu
/ZHZRMqdyH9JO22OaukCfJT2lctwQcO44JfGNt5N66gA+L4ZXvGFaNA9LB5ci0lUUFd6Wio2QcuF
2XDTbguc/tgchravvpRoX/gmPqw2Jyg7PlMKKpjVhxJV+9pKyD5U91QbxfwjjBZ55J0z0Tpa+QPz
+9Ero/moOcllGPp3Qe8D+ovHcaDKm+QVPzMroM/ciGK3AE66lygVW8IHI9l2v/jFX0gcTGHLvyjS
YpFwBNqoqH8d2v+SkR+TGuVPlEu3OG4N3xrA/Ee0nWyt3aOBrS/zSNswtJuftsMkVaVWtFPMWiIn
WR6FFr8AtEAj32jhvv+Y22Tg+t4HYyMqn3+WoGeGfEuaeqAj17PjMYhSZMxRV7G7deQXY2Y9KGPo
tjnNFT/MlxlU5uj6PKacWTkNv0F8EWVX7p4NZ/oxjCX7zVRyFPaY5vtFx3oHZ7wfXeuZrV/Czbdx
IGOm9e2+usMfdM8Y4WCuaS4VGYL3uqnin4Yajlyosk/oHzvLYTyEI05dc8+MqdRbiOYTLL2lVibf
LZ2Ydurbm9Dpv7j8WL6twt8yLbEONcTfWc1MJ1XLk+OQdPfCXUwg8Ka5rV2NXONVuK97bX9YEn5o
GxqCD3mCKO1CqEPDkqsxq+iOtRnN6k8ecesXUe0Lqx18BDnqmRTAcT9mTcfpzxRJ92J59TB975wZ
P3IHeiZbQIrU0TUr4OnMHOi9ZFd2mafbRl4+GWmIPg5FWeIW+9bs81cJKMDUSe7te+slHmF61B0Q
PNLzBk++lvUS+vlpSvn+a/VgEKUeyi4+CdDM7xIEwsKtj0xgQAVThzre42xsxc3TfJTZbZKCtKxD
wp4xoA9zdDVWQOG8TpBsoSPRMIstoFaETF6+bRqmPKXGCiur+Fsbxq306h+it55qAElTbHw2Ub9v
QtmCPyxuDbwbv1rYsTySVLPBfONbJpNr7G/SqH5OoXVIUVvgWr8vnIPUOcwqC9e8StxUtDK+pQPj
iFqRZIvKVa/ARMwN41m6z5Hd/sWuACilVMB3kBJmVDybgpgRCAPb1JD7fuzPtK2bjctKhCnT+bzH
b9E4X4usflOZFfllrL0VGZPnou4VrdtqIn6BQMix/2nOZuQP8urEFE1lPJLXaDIWHzz8Sni2fsAw
cmk6lz8kvRGNekOO0OvABPeFgoQ88V9V5fLTiJ+VolKosg/W5KeVE0g/FGaExr392TFLRCoRvnth
8iudUmufavq5mvvxwBm/HTkAoHtiryBzcDFmRoGJeMiZxik9ig2pOUC8M4eOEV8rocyo6x6OYNwm
R9M503x7j2Z8uSCOKzoEVu83ubG35orEPTd5syCCGFkGmUdOXDJLbfEtvkjUw4zpWq3elvQsy4bH
h9LjZ09/cMOskNn9YOIQ5oft8uVvprmXFPMC+esU7KBTq4vt7kQqeTBWhX+yzYjGSuvv3p2+Ha2i
bUz7IK3YaucZ2HOuAV9leC4iGx8GQ+SabnIz1X9IA/pc7Hbx0VrynEi6TVwHSK51pmYwvAZVaY3S
Q54NPGdbi5C4PiL1SM6ENeTCecbWSfuvsZg3dOPBHaFLkK70GabuHQvbQPwot3fhteeZcQjZuQfL
O9UjWtqSNguX6XjrJdj22/jcVNWvCA2rvcRx0NRDcRXO2RuXbz3LNZ9uCuDWpD/LMf6OrLE9pi5c
mdx8TvRZHEXtouwm0MTCedi6jnmx+S3TFpEfqtLcplX7J0QDclsIcMhF9Gs0rOGDSgVtjVNcZezs
x3B8R/NvgRCIFA1vKrvS5KttUDRsGODXnykUh02vOeTEzLQcyN0hpoSfjTF2RPI0HW/4vKzswRx8
o2qO01IaG5ngRxgj19zqlvEUwcW9FMw7NLN/J/3qZA9HB27Dp27iK8y1v1piYONYWHHA2ck/NbGx
aAlaOxwgbFRTGCwFE/zZgVUhh/5NeROssKp99hznX2r3pSMD6WRk62h2oDLL1uwhxhv1q6SknYTG
yVFwmyWz5dkaSlBSLSDJWHH7RGj4gytZ8zOxK+6t06AdQjB7Pok2gEpDhDM5LS/851N/0IiW3KC3
vLqmvHhFBbcTrFP/rC2Yig1trPfCoQvT6jCccLzPJDTWxxafcDENxVNRzQ976pgM4DOauXv6RWvd
7TFaTUOvOEu5bYNn4gyz0C6PrrYzyCXCV6s9m+WTaNl4DbTrJOXcljF7MGOvdsmYptvkKW/gbOJP
R/5ou+pMkNUNurWNGn35BJf23RvVyMrnksQ95pvtRnRhuYfyRpBI+x2NIgsGdQUkuB7qwxw4kURY
02J7yNoawUFoNgG5Xc4eCOc2ySKiJnWwNgX1gQvdMLBg880hj6+NwCViyjNB+m27omG5F8MGZc3f
MF7+zqll3aXOOMdLkOv23CQJo7oaa9fKsvEXOTF7gL4AS5WNBp7xcwJxtpVL9KFIj7WRs0z1dBez
W+9aw/hCfi/Peaw9F2mLUahMTpkuyHUtmN+FtfnkGdU3KyIHDTCEVXXFGItkRhfptfCoKBgsYXxd
urdxQKg390t3MfEQjJ1HhIGr4W+rFz8vm/fE6x42sJOtSwAi/rIcARkOMsfOvooMzjid+fe5JHRw
WmpBlsBsBEMz2xfs6f7SOW9trQvkhGW3s/WyPTSxcTZ1ojo12mWm5n17ZT5+ZPpnqSB4mvQDDnMN
DRGtoTgsy6DYmtrwgHuLWOusQhuYOj/MOn916DnvQq+dfqxijwnmYBzGhJoYn2MZgrha1JsYSNxN
yAU6NI7TBjGwkk9BaJc95fnNyVGsIULmQcD0b+Anxh8DZSXmW0QrGj3Yxc7O9OAB4tNGWFBAVYIK
D6HvJg/NflebTAlHF72MMB4aeyT3Q0HEWsh5VBUnjLqnWdWCmS4uxwqgWW3xf0LvYAMFK/8gw+uD
0v49VnjA8grkXZkS5CYmSv86v/U131g3w4ojYXKaKQuZJR16HAVbif1QH9DX5GGlMb3pH52hf858
OIhSqCUtZ/yd26o5abk+3+3OuQ8t+xZY3MBqsIhIu1+HISOp4XCN3fmsK6O/z0ZJq6o5hfDXgiZF
JaqWg7VKwxe5+PZoIBDChT5G+XyUbRVUyYDMfex/eA3+dct4b1s4Ud3kvA5L+WZ0/YudkNJD8GWU
2ocoH/NjNOjpczVo6XNCWQi4z3uJqkE/u+Tr4hkbniTbamna2o3Zl12RhdoR/9NxyOpOfHQU+ASy
QtUZPULxURD3UAk277R1n6e8fqbUrv1RmUdXi8STluqEK1WcVXn8nkrTIDXJ2zUy1J95hymA6zUw
HpV9a1VUF2RWkAS+XuhxAcumYzvPiQzS6ZXL6gkh9o2wdGhHh2auJmwQ9X0wdepCq/7of8WrcrNY
7E/pyRi9HBk9ep+9zAbBPWOMvop7OqEe5Kr1tCER2XJNtxljL7t0RCtQzxjh3SUvQEHA1ZSzcW8E
GWMFYFBvICHEwu7tajye9mCH3iu5iuhlGDHkDXHeI+F+TpNVJzfVxK7HpxMnngIxzNg/qX1yxZJN
raw3fEdbDjX2jNQ8J9guS32+LBoT0TqBOkYl5zOEzPadYKtTcr10eGlznYOcbf3eIZSFHKyWPSK8
6+LhnsKLyO7EFIDxATU8C1N130klhI8tIygnhGVYM8ACiHZ8Gj0YGGAikmV+tUsWSmSOxE5zqbRS
4082U8amC+NJpdnvMvnbJ+YfgKKXyrGt3URs686NiogfhqaeG+O/XpIJnahw7sSrH2cE6PlCh9ar
3+mv5afO7N7hEgyrAe0Wcytl1pKbNw87rzmGv1MHF69VSO2IrJ940jElDj6Fmi8fAudU1o7hm7u4
jylsZgbrunGp3Olo2KPFzRinj2jKX0ufcHVYiBMcHFdsIVXgADF5GpS7rbdSAvvpaxC2LwZIJ5Xz
NTmAytvsyyPrenJrQsHVAieu1Cd/6GH89vFCcHcvTIRSsfRLLXkacrX1jHZh2nBz9fDONxjYYfgs
lVHvIfwfhp5Mu3HBkhzBHWT9Eg4wd8/gu5hcSXemqK4w66cYzJrxKGCwzDOKTsft/2jpjxo/S+G4
VdDY5tOSTvGuX0ofzQczFxPyjPoQoIdDh8slCdLuFGu+l9n8X+UzWd/qY1qaEWPbqnQkfZVqB5Kv
W2DjzOUUdHH1lEzLb6ylvDbz+JsfSG50s9f2qnkgpHx492WJxjcGXoG0XWzQnXySjBDnFDeUa3Gh
lWH4SHPHpdmJE4l9iGQPknOMlBQ6onHtuiEbBLl3SCaZiKOrW2vtRphTtQXRf+oUSpg8AWAXe9mx
j1dyobtjzjHu454HtFCTMGn19uSJLKTMMJ9fmRtluOxz26GRgXPaI1GBi/9kbxKYIWEJK1zYtbtb
kW6JA8atqxvAacAG4FTWt6FUH4z87F0cf5K0riGzcW5ZKO+1MC7Ylx59DRSFDt1VRsgYhEEvCHvS
qzf9whKCaHU20GWQbiDI1tna+tAR62wXfiV43wqOI0LT+86sPlLE8OdV20TtmlEWteOwK3HfbbS5
CXpWxL7R9d43677CFDKK/eRm3GuUHfqOgyC7w6GL364MaJq4CLLj9BKq+aN1u2sJ8PRc51Bvow5u
YmefohjCgeDaZU0TEpSsPAu7a4M+xp0rhPWEX565AfOn7ZR4ZGwW7WevuDwpLydChuEKKXZEQzar
JyhoXNTMyNHhKRRf6+/G43S1GudWa96Zi9eO1h45yO8Jn9wGYVfZdCRGG4Uk4hw13qeufdcZbS5K
ey27YbxklfGqH6D3cZI3V2EyqmhTcEKEImyT1n54cY7FG0OTUGniI35KgrpWAZTdAZtiib0PE8/G
HiI6s53Q/CLhA5L/el16BgFrCWw4/2Z5sc/VHIqIrRiKRV81l2tCubHA2bGf9dINuml4mcTqfPQs
fUeIEvh3HZFs1spmC5zH21UWkqY2xc465+362HQLj2Ws7WiqLM9p1F/R2g5BCA3TN4wXieyDvESO
tTIsrqFqFfMiXLgxZVcu3A2A4i0hvBqYgfKmO6nHkTJz9ciWixFO55RnsiXqIXAjOthmMX6NM2Nn
Sei237pTeRzc8kjv2yciaEdUGBZQDUOrKYDPQ41eWYwaWBU/9pZqF/0M0+lHH2YpNA5LoybqPIKf
cDb1NqfcOSrcq5rBFuiOCvfrW7u1COrYDJNe7JIkvHWF/NJbHoOMwYysl4a5ppndyKAcSA2ZdRx5
zS5Nm/7JFhfV6Dl5k83XJFLonMSN7FIrxZaqR7c+obPrhtkfCwRGYOnTb5wP1sBVzUwGb59F3JFN
GOJ3G3YJIqlDaZBBv9onE4YwQ9n0264strGTEWyIy2Dn2DqqI8DtOBIfuiX3MRWXr3o4zejXB18n
DhROZHdDzBgfjTCm+HZnv2tuhUlfjDf/xTDX1o0qDmbXnXvTJXuYocIw4f7j/mH5ZZEBByz5ZA7Y
uhPtvZckbOu9Xb/1SzEjBnc2nLwJjd72qrfzm5fLt8SgXTgnHda9zB8cmkYZpB8wLl9eSb798N3N
9gdJ7fUmtpDvjLF4EBVCrtNMX8SL7W/lZjCH47rc9WX9FzHRigrwszU6OJOU7DW3EaeEwDNxyCZX
w93VrmBWF7X6ofeWY0YWfcF4mUqrWOQXltx5p3FInBImXvgOJ6TmUXHNydfipoG4ZXXXpmmF6D75
XeD9bsZoDS1k6kQU4GHiuGrpg+64E4OAHeb3ub62zTx8SiVHlE46MssjtZjHXw/LdpIl1KH0YtGT
p8P8Unjl3eyNFrpxeQIozNQ6IjvDi0wunyuLDZOEeyh7lhNlF+CbuSLjUYshNYFZkuxeRy32IGb/
JdnQOuu/AP5Evt5r8igrhJt2jvEoRoLAJoCWKzWWIFKyuah69aiKv/EEx5zB56vQQ9oHtvPRW/0+
zm3xLLQeAI1ErzlENIZNxsJM9pdtyEhuT3+9wXEOPHWCCqTHmO8Z35Isv5tVwSE1yp+5iMdbZtwn
7wmwiPGDc4KfO7EnsiQAsMulp6fikmdAhiIix3LcWV29yfR5n5Y81yqlFwvhjduSx0aG7mzZZIn5
3g2fISPD86I32X6e+jurKN+TGQunKLxkWkNxisk+6Rg0tRV2dIhY7mp3qLnfbdIm/uHgudY6Ahim
/NbRJw4KKNgFx8xOMc7bRna3i4nd5hHULyijnudwrqGbq9UH8Zht9zrUxc/OcUmJ85ptKklA6dKp
2MGe2mmGzThqRhHbVdnMAN/0wwrBVR4CYXCaX22SMZ2et5ThJ9lKwj7g3gzzot2HKaWErDyG3Rg0
SO8I5EodtuyMuOZyvRlYbbYvCCJieU+7NqwdzlQ/q5nyUAoRMxIu1yVHrqkTKsebV7Owdfa9WR5m
J1+OuQopVg1Jc7lnTx0QHG47p/weOPBPi7vCYb0Y2gHtXcsofmCXg6fuhTfUKOVm1NV8oGvQNjDR
VF0cbGSVp9Smn2F7gCyL5ChKtC9ed9Nb3glzKXpgGpLRWpgHKK++cyho+9TATdzk4HEsvm6zod1k
cFHHKqMB6lA2rD+VOE8eBZS7EEiRoqfyZ7eiwaJ4BWfPuhYktJSOh+FsgIIRS+3a1vmfcOU/cJOe
9J9A35jOkUTTNA/Zz8O5cZruqGXi0JQD9X0OLI69bReb2YI2y7UOGcIY4g1XG7tfkkbmS7xHg53I
J9UNiBjpo3GkcoErkOWx7DbZxLLMu2zHCIjbWEflsjA3m6fkURXYEs02fDPaL9FA7f+nB84y0tcX
4n39NmYCqiyKlbmSeDOcGu3Eqvkr4vgYW1m/0xPxZ5lJAogAH22YjObY8slwnu3xqOEXhlihntC3
2QECbpAdjd68Zp6RBZkmMInqrJd/A7UBAWGEIeqk1xDxhrDmBOniIMtqdZREadTW6hrusVxpNc25
Sb1b8YsjxMJEPnyY2I+DfxLPgsTlLGwhybqEaE2WQU9+FVtyEtzA1MiAtNSTbRrDnn73dOINu9J6
prnSVa/tiqIf5k4QsdginxhvJEm0+zCkAb5pVyduA2pkgV9x/PdxwtXmU/O3fpq8jA1ODmY4lp87
WIX/o/5eVvl6PHQPmt3kalUrE8SAAqcPoe4PA9FTW5OeHmKEJUx9Tfb3HmPIXlIEzAnKjtoFQ+at
rybZtL49q3hrC4+WuIcALSoMGbhafbMQBARAcn9VbnkYR14OW5NYqhR2Hg+X7M7zfg/tUAew4Iis
sQ8jUUHHCVDakrIQ2zx/gAYEoNytotJy1d3itv4q9Rw/kgutArqZ55NUkOyiEO4NSgzGNM7romP+
yglDJkmhiay9I8tDr/J81y7ap6ADwXiluHcilP7YF86O1/aKDj1hLGp8Founn5gX8Us9lse4ZkCs
yta3ImoYz1hAylvwcUvp+rbxwEnr7hJIsS6Dw//8UqfqxAs37Zc1hIBQ4A+7QPIq9Ce7S8/jTF+7
j6ZTEotgkrjOHDQnEf8I1vd0a1z1tjhfuB0HVB1IhoGF7k1cqmxc8pgK42+kDR7HLKaqFUJH9GXC
Y3Zdsnir2oIZgiefRBUKyZCkN+SDsPAlsu1OjO+mIcx9zSbnOUNxTOi7n8I0dE+YOHyjcEhMNoXY
0pNatbRqtr8z8NNIGEmqVzNLgqiICZhd9cUV94c7kd885+SUCSIbLL2fCTtlyu+WiRXUXf1AOj3u
4tx5eFwHJDeSfOyA07nhNivoas5zdqbzXCN34u0jlEW8tFP5vpAMRRKT9mG3k8Hdd8XaZ1//lMMO
1cd/tM4zTdS9lXh3Lg4UTyRgpas5oFtwZFo9bCXAM4tOdlL0hFq7QJRJbDOZxLcoWmKEecW0ZdBs
nYoCVxPPDdlpoEvehJ4jmvGW8DWPVmYlZRM0Zvby760SId0QEjbaXaUr6MDhs8mfvfu3LP+pnv/9
ssCXAhp0iyZsEJ12JwCJqcD6ycEL5IHhzu/E9w0BRcePcQXjcPREwSzJNNEMFHhhDwyrzcWpB0XC
wObCto0wef20TYl6pV5Xih7qydmaI4Xxnt74ZI/r6TD/VMJsQRJAm1rhc12Fm2BDXl95GsP6JrEr
+3UZfhSmdg3tJD6Y7En2kD8y/AmBiJaWPVlBAAVQ9scrRs45jIWgxBhAj3YeDDZNNYA/h65eV3dC
flPER9ZXuX2nSI41IEXqNsOf0cpomEXhvl4slJcmmYLUUzTmJnjV/bLxws4nGZP5MFLd6TcNcs59
gjkimwP93wsYmWwJMLmYZGo0q+PI2kbDuskZ6Usv+h34jqxNn3oh+207TwjD4ugx4DAFcp5h7asD
B7HPxqtaXjerRHvlEPa0/V92qP8Dc/sPY/u/A4I9Hfc31huTrpzA9/JfoNjIG3su5lODQj35swDH
9BOJ+ZTs95XjL0GsDKxfw5UW6OzKoIXC1Gy2vzzaePv//7PwH/0XtdbTLVO40iD1gauIIf+LuZup
YSbTpi0PoDpoGEmAXtmcIzlK9atR1S/cSHyFHZf4ibqiFYRdWXRm4bfCXdAtl9F7Wb6kvFoXJ06L
y6qEptX8qFSaPtl0yoqh9RNrVnSfyEkZlVv4jqG0m0U5meDyJH0lNk8d+HsfY0F7CS0HEWXHpFNA
utt2bjKf3ILCaSR0LBZW+ug6g1CS5akKw/gvk/tvfdDdgzAqhS4XqRFHTs8LzzxWz4tw22Gsf5tl
gCUAIlga63eCNNjdx0Ees5SpgSyp7S1J/RNlHJuR1bgb6DgBy1H7WaLhNetjuXZRxlp7MiaGhbma
MJxWevxj8Sgt7azYIR3BoaKi/2HvPJbc1tIt/SodPUfFxobZwKAnJOiZ3kmaIDIlJbz3ePr+AJ1z
VedUR1Xf+R2IAZpMMUlgm/9f61un2Hb6U2e2Jx/C450ZlV9kTf5XEGrFJTLY2EA7fdTK2oG1BkgS
oaR+mzuc52UdMUwuYVe9scyYmHbvxNJfzEf/6sZa8EoRJQ3ombPrNvaOFd8OSlGFaehKILk1DilJ
7p4qYuckLIK0oFG7B8lQuqPwQxgAtpZ9oYkvqTVnj5rlPIIFmW8KitGLyR8QXFT2ZEHHzQF51lKL
rj8SPw8uI2pfPBKghXWZalcqhz+YKvRzAkCBQECKiIOewcT1jUOkhvGqcgZB2DFgnoih22amdSeG
qvgYwyTYOA/MEvk7QoMIKkZ4pGtpkReHU8KR5Wvkj8lVo0uJqg2KmiKTIDRnJnpKi0Um5bPU8Dml
c/w1CIgrKVNnh6qtRSFozm+ZSx5EVKafRinJ6sO/fsWPMqGfTupXV7Xf9IVjWfeUwoYpFTcm4M2T
6Wf33XIvtvuBYsdymHNC3RgSsqlTAkWEvpVWnC9goZyKbr8YOwx5gZIj6Wy8fP0ZKDtUjKY8/PVC
oTQF5GKajr5NVQL5WXI2W0DxHV42iD2SJakFLCNARncKLXd8bMaaqEB98dM2lHycVzNGP5DTiA4d
BZg5UDOa2fQJMEZ1U7i28AQwMK5KaqkzKylUIFDvuSbzp2a4oB3K7kWmgmMJ8o+W/HR13cHdpCTW
ibC1T7Ze1XuJK7vSCFx0VcMMUFDFwO2VE7ddm4+sN1FV+3d4qVNyAn10v6E097j7sUPxwd4B6yBB
YkicG1GTvpe1IBstioWP6M/BGxKQffLNhoa3j2uvJ2NGL2Mi6azPKuhJr0NJY+ltsGvIgtihzLTI
fxT71Mf4kjitznSIwlfZMbXASX04QVEfHdmbVz/onhotKG/G3qaPqY/7qDSGfVvW2Ba7mVJeARyV
z6ze+yYIaotCjoamAivRvPNHm4QG1sVhbtzGthjORlHsUmIgL7FRrzWmlj1iBmmqCM1tOw7DRbmI
SmlO13sEo4uZe/6gxAu7GHzNQUzF0UmdyLMCyjL/fnDW/57NjAHUsk2TLGjLFNhi/zZRJLUufRvS
7hFFAQAG/ISmnsdnIbP4ag3SZ4OS/Kw5j3HMpEgGnKhA/04opgut9yqxr+sVG6U8x0RCr+WTauJ/
eItyodT/dS7jLbq2iYvXdAziiXn+nyJqndqmyIcG6kgMnwHVG6PG4NDAQ+slLyIFwNdlWfzTZygH
rUK6ZCpZnVqGdt/Hg6eLhzSn9B5SPiQG02kPfT2qGxuxWlSQQYIuSafQTb+KmmG5aVjQU+os5H+Y
BfW/o9td4QjDcV0bDolruJb917+i1JDSi2kskI3l1Y0ZWPcY8DY2mw/PAiZ202TnsuivAWMgNaw/
aIU2lb89o8+Avr18MesoAi3yTjsJ1VxRaeh1Mzxh//6U+JfUgOWdmmQVuVJXhvsvnzc2RM0v/Bol
PEmpW1kFmA1LYR+lM3h5UOGQaYbvY1A/VK1Tf2nt7+NEK17ZDbjsHGOH42cX2wAmPvq9digy9y2v
1CUDcnp1EHHv6oSpHhi5ywJbys3oE3pl56V1hvCAsJEG6KYkJfPQD7X03Cw7SPYUb749/uznO21y
xoeyDNBAp+YxiFwbtyxSf9FS3kkUwggq+xHVJFJc6OStH83/GPL/gyEf76SLgf7fxGQk6XtYZH8x
5P/xQ38Y8l3zHywCQUFIg+02MxBX+R+GfF0Y/6ArbStLSfoga0zFn4Z8tTyjyMlwyMLABM5V86ch
Hxu/bmGasfmPlp/9b0VlyNXb/8/DDA8YypUkZvA2WDf/PaW+pm2dj8xZZy1SlxTBGzM1rKqlRwFA
9XWoZ0QQMzKTZJQe2bcJ0IFt0cEDJZQS7X47XCC5wO3QTKrWE67eivlaxKZ5cn2NQD6za84mW7s6
qI1dJ0/hkEcU3g+lsJKt0WMFH+r2Y6wEqOoGlnRGQK7hoMSb9KMbuiA3KMWdZyNzz+B+CVwN2UdI
LHFnKpCvJfBPUqVdOGUCT2CPt/S8Hv2+IXdolJRwJsFcolyNS4RXEom5MLSXQ8oK6pxkS21ES16p
ooCcmVBzrDdBU0pK2LDuEosqznoXthQp52R1UD/988XrE+tNtPzEevT7F0w5XCXXIpBnDBCT1Z9Y
SSGAORmKXbQNlH25QXKUXWqkqkcrJqJikvLsNouGfD1qCy9LVLiF293DR1WsgykxxvOcXpzMBRrv
utpDRz7rvvCvpjPrRJrYODtJRbv8viFYmdKQjVZhSvyYUCLw917vLvg/9KgXGoxXSO3zrrnNbCr9
VSNjqrMFMbl1di8H57tdAivo4QmjEkq/pDO0tjAqvzkUfZYm7IM/EGQtEHiRK+jkUHIIRa4D5TmO
9rVzQqC0PaNVpSVbGgEIym0aXg7dlgGJvmeOlbwJWjyv44Brn1wCMO7ETgtsYPGRYm1y0pD3KdkE
NBw7Pbxq06eR6/kNkl5a6nN2MzT5sVPmpY6N7upPHQsgiXYM+TBB9UvkqiAgQeOuXrcUdK3CwCtp
sZDpBwdWWf80gY8dSci92uOqQ2ngNWpWeCP7mrOzndP9gFGALbVxbCiL3pqhW29CdhsHYwjw5iGt
pHVXD9PBrLTDaBKM4eAV2MhsuObKN6+GzSJ+GJsLU7N1pbBp0+efX9fn3HLg0yOakfjAngUrL8Aq
7pxkTTYrf/rN5EzGjb68a6xlr70mp30dhfv1Ocz2xo0dZXfoWZQXivmFfS+zk9nScEny+Uo9fboO
NirNwUoPLlEfam5hMkyoHQd9jg/W1N3YXc013yxsuDg21L6xm788NtTUohOaH8G8RVaWXTTpiuOk
sejNg/YMdazFRC9mikjL4frg75s8xG6DpY2uit0inaY8STRsfMC4elnvyaUSmsCRQKamlpJeMG20
yN9V9cNsBS9jBLiJc0NeSB4gaaI+WyMXS2XY92mgU9Sm7MVORVvABrfGYk7vLOQablubFCGiJU+P
/evJGe+TUGKliWnV9E72bc33HORED9LFnNFKygYFu6/zr8NSmV6tU3cRfkl9/XuK5gB8wYgffLkZ
0nfT4ptzlipVTukSrgNgiBpZQJOk43F9yK3pUdOG73e1QU4LQwKFMG1YIp37EFw8Mj9RBIA1qoR+
PsRkMmUlqIXUXpTRfY+JAQZHvNxMC1pkPVofG50ef0hqHRpdowBNqJY3U73NWjs6lr0770zqejDc
3HejdtN9E5TteX1LJAe+61Gt7359kh3Q3MIZtS317Rq4JQQ4A7YK0tnKkxaVVqaxeufim9qMnNgo
DNjhiBZTgRGgFFYaZi3aymACWAdRgxIV2yF/v5IsG5GLcxsb2dHAUiGI0I1ydO+dG+6RriKAidsX
Y54YjR1n3Msif7Z9PnT6CrDyNVwfggAjomVpUjNV8jW2BgJISLm0Wgy6R83Moj2/Ur0OWWBpWK57
9xSR1NTl1nERT/UL59rOBqaK9bBbwNaIvP8Im4WItTGcSCs27OTDg4uxCIQ3J8C0orGXo6YoHlvR
lfs1BzZyDH6fFTFdgQvIzyA9mLxSrBNI2UmaUvg58GMPZ42d39nMzQ44BqCwoDWms+zld6mU2FmU
FffG3DysqNJqaAys/Zup+Wo1P7GJNWeY2hOJhfDrzooiBldqTmVkO+qhsQ0d+zNy4nq3vpJEWSRS
JFr9ejVdLJh1S43UjyHYZHGJBlxGRzSh+3o6VfnknKJsQIbIcLhzIEh62my+yfRxqEaCP//6t693
+wjtwgZkyg2BqKhsFmoH/pmtpJV0XO+tN9rycVijfU3l9DHkMOVhXhhnszdyIqXJtC+War7MIgVe
OtymYj6TeMgJis/Gm6eZXpoEuUqQHg6+pbo+32IZL44g0fZrTK+T19fBKpID1HcyCGw0B50b67B8
EB5GS95zDbuH0IwzptrxLABwjlYEV5ZVAAavJ9EyQHQLv4Y0xSWLTnVHYaHvW+rs6w39GAawAhoG
hTuC71BQAI49UdLbtEvzhygo3HqRf0xt5oKyRtWP/v+8BhX/vlkfa+buQQQ12qllsFtvjP86Wu/C
j6MjFCFSDQJV4yMCLsFpdlyv/gCtMA3eZSBYbxzXcpe+6xKE0F7jgB1hKfR8Y4/+ANeVm1YnpgAL
y68xKJsZ0sOWrOacwlAj+zu6SyQUQvJc/991vP39Nn7fnX2hHXLKzPaSka3cre63aEyT0uYCqnBi
0E55ayyAvGzUxHm9abTU9JqMT6QQASwKBcZJttZnxvprN4ZaiFdB89BzjUeZP2u+nYhtvpyZ4VLn
lz3X0nptuk1IEWMpI9FvI29WLNcgNXPY9rgke3jxcgi+Uqmn1RPsIqca9o2SDMyVkVw6+JgHNmc5
Unvotviz+F3robncX5/5/bSeHZuuM06/n1tfur4g9s3ypPpva0C4WkA1FGaoktHAc5YPJaabeP59
99eRYScIyxnaKzAru/WxAms/I9byI6WFqPISE59p5so6gPlAkZiPZzNOxTXu1Xy1OvfUlxrQG0Ww
ZFTnP6Os18/6ks5Y4adBXuASvIOwIl2q/etRvBzl0UJyXQ/XB3+/5v/1GOV4dDBaQCjd8rt+32S5
wtRe9d7vh/728+sTa6d8PerGajGD47BbL72yzFBIrIc4EHOdICm5LNjxqIwM6B2g2Qr+8hG3NcPi
f02hv++uR/1sUtFdn17vr9Ps77uZAaijn6cz5Wz8UroYd+uUI5fJh5QtYqjW+8NyHcFK8yg8DekG
K2R9Xm8cMTaCk6tzjn1F2RI7yXW9GXGaexMz8hbvH917HUOUL5FFbNylozhNXQ/vpvCbI/gM/zAh
le2qI2mqXP1lsGBPl8MROTDNm4Wy+/en/ulVURcPYjeSjvXrVfmO9JjyNCtGH8I6lylnmbTWo/Wm
yzCB/HqmTOy5vqyPsmshk2E9nJcLRQ/tIjuuh5Mxcrn+/i0SvNC2VGOfXijDJV5RsRcAvLuES/z6
5f/8yO9f6Uf069ffuD42NtI5dWq7Pvy3V4VT6KDQWn7g1+H6v/96I+tL1/tRpXjVev/X//j7V4mY
/qZ07Ta/KOKrf71o/b//9i5+ve3f//3v3/7/8ViRoa2uRN3v2QjRVZ+mhv3o0tcCnIBxozTmoxim
Z9IzQLhGg/RGvbo1Sbv32oG+9pJ8HUcOpnK3fE3gCLCYnQEy1MI86L66b5CSf2Er/MkS/b1VYYUQ
UsZeNWtIriUvx/+NAFfi842a8IXOs/C6OPHPtotaKuwW7wJG8KYB8JpGKEegzjwbRcRM41DGnplR
0EL2zzhPB6+rxJtdmOTQ0S9WvULkB/I2jOoNyjR3C8iy35uL7AqLNoIKJj5b7dthSnYkurJtb+Oa
a6Gln9TkCHfqMj3gUvsJWShacuD8bSj6r7SOQIjaX5y4RTNaxsluUj1O0no/jfo3QAmEuwCRQi4r
K5qgs60ZJ9XZ4KRnimpNcgZ+m9MlNC9F0XYMfdHX0Gnz2zD8MUwfqQtZxsjRIcbQDoI8fGt7cu2U
EZ7Mig1pXoznwDAORlveoRNv+aoqUoKD7oftp14pXOsgfSoSsZ3vg5qdW1e3b1ChfliahwCNAgbg
My9cJOZdMj0m2LUMeCA1ne+mzAANpPYuTA0aM+mDS2nitc8+RNdjTK107Bbpe1az1qXb4BmRuK8m
RdQ2IhgELPjL4cKy4zA7Mlnsb7PrCNw9bnMqEpTJApflKTYw9bHLPow1CM/MRtgZkHoOsd89uE77
LuYGT3MdvJJIF18S5BBbCietV7J93BF+fNBg1GEEtXagpVLq8iHUFsN5jznTzzEz9dY0+5ksxOh5
HvUXXy24X6kBvmEBmrFMyy0bbXHrQxYEKhiWo3EcAv3JGWrkDGlxCrHXPRJK/uSUKR4AMG1xkCSc
T6g4m/jQVtjeZqnt6JyXRMH56SGy3QNmMgSnWXfNo9j/ofXNlX8VrQ6gCM1QIzGOGOAaU2+gpzJM
YlVqNlXhxQVRmhAdz9Ys7tyoFidYAvVZ4BkXtHbu3EkDFKulBFqYm7HhfNXp9m/N0j70FU7jRd5t
Dpi3aEsY+1FC7e7c4V7GNMQDE4hb237IZZHlCDWehvJNMwElKkRBqVHWdE2JYUP1x5qotW6cxQtI
tnSFTDehjS97RBnoS/OtEU9ij8TKP+RW8qUyrA/EbY9YRMWXsineSoao7dQje3WqTmwHZPYHIIX9
jRA3UWMS44zOH9UZzTMYJ0wHsH4Brd8WuWfaHai0RH+wEUHeTzmR4xENqAassCRyfAwZ+57VFZ9/
8lhDEqmC0aSApf1A3PGaRz7QkhAUHTBLO0bwlqHuOyQptgwy3yOkxs0Pwo8sAsDdJ0tVzbG6oLI2
D6ZZYJy2CePB9EDrS8NaZ5sgKHPrPFPVYplH309b4pd6/9oQCYKit/vJIjdGU24Mns/ghH602ZFJ
iDgfjHHWuOfMCYmAoW1a+TrusSBBUy+YA8gsbUIgt0bByKcqFqEtdR9Z5jXsaf8t8xdZsR0nWys9
hoN4KpXmn9OWOHplubu2Mi+JUNWDNpIYFutDsldJ8wPjG1IrxqitmDKCGVr2uCbNp6htbvN4uA96
wybwD8CQ8zx0qPjR5bf0QMWPyJYgMxZQzxC9Y07cmk6IjUcG8Ac4v/a529/4sn41agv0sZhy2qN8
0PK179PPMqLj4ri1OsKGw5HC6Vu+U6bgbyJOfGPqyVcXnBPBU8/4cnJc48mPrgBIX8xhCjMLLkho
GsSm2c7eXdBput6R6XVdIGmHpkgf+wmaQGBioxnQ8+9oaRZ7dyIWCw/+LtRRdkfjexcM3/Ck0KQf
XtogPVO/InCzgdsf9S9kKCWI4AnDacLLpI13ubQ/SCFtyaBBRE3SUA98tELiVCj6L6P4HMKS2Ha9
/3SQkidhLyjKKUAqM6dfVCJPbcr5llxidg9OmOzTAOfl6LYAvU1/p4Ew23YYmb3SyGlZsD7ywPV/
lMPOSQt0QF1/IOOkZSVc0/Vj6+kwVaGyd7G+QpvcGS79DBQD1Vbk+g+4WIBvoi+mWcHVK0xtg/D4
o2uAGQOz4bpASx/BpfBQ33nyW69QwPtloo7UoWghbcGsmLdBEy3obsRwE1RMYN52C9DYzexkO2vh
V9NCS+rfjriEvBAC1cH0u6+mkZwLdsP7erAunW3btyTb39SiQP/igpUhIwP+CF9bnLUjWzSI4B3l
YbS75QOM8SOzMMq51tzHKjJ2Mp7fyHQoN1Xc2rseEogXsmjcDAjUN9GQPNhRQegvNXYjHN9NCb4/
5htpmvQViefImlH+lMV9YFGGMotp8EZzYih8tRN5ad7LENf6rL23blSdR79DyzGjxGa7eov6gcSa
ILwzev3GDHXkF+Vdluv3zoxLLnfjat/ja4dDAFm2DXRyexmMQ3DeXW+8tBWgqi5kXqaA8Ghqxovy
GSCTqBQPZQDXhEY0hqdAezQLEtqw6G36Hu0ArDCSAwqzhwiAVT90xWFum/uk5o4iZm7s5msksvux
EBSr+coytdjAJkYHk4AZXamLlgfhqSigg5l1uvfjLUm/yR0rv3YbKPVSYiYAKHCvogqKZm9+LNkG
elmDPIsicEoE7Y34acYwxi+KO2zj6+iDo9b/rofjczfzOWpxRewuvT1cQKAya7fJPLdiBdvLR93C
3xjEt7OaN1JDQCtC1e3KBhUfibCe2ecfaTEUewv/EDGf/YbiL9GWlvPux31EEZUloOE2d2LCGT2W
wB0MdYgdmDJWEfxkz0EVHx6G+1ZrOKmwsGx0M5ooCZf3IjoPpH8PuUrJW0H83gvh7hAT78tueGSX
y0TNVVfruCNMC+nMFHKxmwGEXX16ZrP3REBucsVNsBvw4mTIuRjN3Ztw2YagRLHYdXqJ6D3dSeab
ySgf9EjoFw3VeElaUYM0YKPXJR5VBTcAuFz54PY1tWaHVn9AqMMclHDxoSRREicMJWF1q9gpal/Q
rZD1sUiJEpqX2yJx9lSb8nsak+oOu/UIqfQbwxHiXBbz+7LV3V3ajfptXycXDE9nYhWBeOkBBvk+
B7aQRnRg8HdMiDYwgTyW5jTeK0NkO0GmtUcNPEJ7WOJrX9QKph3He707yoDSF5azy9QknwQP0RJn
TvJEl39H9Pgj0lhrpYrUNSRhVI1TMd4NWIWS4TlnSXiQRWnv7LQ7lejAt0Wuz0csaQ4Doisehna8
hkkl72bHOtkmtd10cHcskzTw8wkoTp+5z2puEzOs2XuRFFFgSkbvgfldE020avfjyKxPg17HBwPW
Dy36ReUwImsyUEDIyN7TJkbYr390NgazOV0sXhLvsYXmPyYngYVWCCj6Js71fcb8yjLSP1pZ+WjY
T8rV9WcfacYQDMA1HfT/RuJZVfW16Smcd618NSWLe3jcD6TevxEr51HAe9AdmyzECkbUqM+BNzau
74lifiykBgYF4NlG8IlPIUFvuh8QQAtoIR0vfZeQUqdg7prjIxZvQXLhgIpvPCP/AD+RyfuWRue2
FeN3K8d00ztwx/DW8EIfupKo51dHLfsCX+4IcEKiShLHZtDwoAV05vRyhk6C8mtDJqJDAkvWEdiQ
4zfdDG36PMH83aoo+2HkSvcywkfZjzkNJg9NbIpKUrb7KcOs3VeWP3pt0p2jyT0WNQH2taLkm5A4
c8Run25jVQIMcOMduxwEgV28p7d4k9r8z2lhlVsX7F84oBDrmLRGM9kRMxSTva7jUI+6bx1j/9bA
A3oIE/tr3cZQOVuHSB80OnrdvcNOeE460JcVVfUKb6RDSufWn+HyIss1pvF9yjP+Oum+9ZC2KJfj
vi0rG01syXYtnFB+dgPmOvOilmB0WkyU9CkAIfs5keW9/JVyE1jxnV8eVL+KU/szKOwo+oCVYW/6
JdrMkq9DPHzWxJLH1mjt7aBfTFi3MP/4Au3yxHfGts3Mt2lWT/vBLV4cYkWRgLhvyawfStX/7LLx
RaK7AwVyYFn/7uNlPAUui+XctR9Fk9+E2vicxAs5S4PobHWHvMCNn89gFgHsWsSXbooR8mpvjDdF
MJwL30dqr97lTJZWOQTuDhEmiEwi4l+DDGkQdTL92gmIk7ZdjZcW7C3ATbgjCLAw4b6IxOdzQkDM
VwZwKp3u2LtQCbI0ILy7llHYpVwj2u51Jln4ll0KJCFY7sAGNiXoB6DR5n4K2+/0bT/Dbl6eovAY
ALlFLvTCKPGjonm2LzPjoPcwjUQRSkDUjNo++nLmZ7J6tZ5JNIALTGcdLBStBdfqd65WvdqB6Pce
gkLnkatnsMqEXYqP9NuhoZdGP8QczhuVWV9Jk2hwP2whQijPjT4UeJ9TzznZKEKNRtrVm6hXC1cK
bK1OMbGpi89wrpJtiGEljKYPPW/lFlveCdMBb0D0+VEP0fDUeC4q7QuCdmjkxFizRngzWuOpJmfR
yLUHDHLANvmWsjiglJqRcuTOh6plfmIjD8aL2MAIRBBGLmSOLnjNxKGO02K81EJ2yGFw78pCP4RZ
yLovxLfYpZ2+611M8VFLAHDDqDbh2BiJIjFSd0LayOq9G3M+EJ8pEv+bNxQWDitozJtwQs6P0qvb
RI6pXxdrM96XhFF7eDcgIjuLzHFezFUlke/pEL9O+nso9a8BfuFN21jEsk/Mzq0JUlNvbvFaqlSj
UTLaN5hyrAt28iV7BkOOKYkUExeqTwkWHjclC1FUtz3sG7PrXqLJ8m/q4Zw6pNv0Un7AXKs3Sdd3
e41tPEfD41Sqvd4KseuT5NOt6U9rFQJ4lQf7xgiBjKmUtaYxkAgzkdGdtTqVxEl5Kfq/fWc9joX2
0g2fbkjV29ZfBqvqtjixvmnEhCibWc7ANG8W6uin7BbpE+EyZwRQAf9/ncbRlubXKSzVrVUKANxF
oF9zgPKqY6VaxZj1JFzeEe/rFiM/LqlWbTOnuQddnm2qxGR4iO/dsPSCTnzoAThT4iyRIuqMfLzn
0HAw1tMz11mO1u6i4mTt7tNW033s5bbNnzQKnKVdDeBO6PtYk5LcKovlt10Zm5Is+lZEiLNSr3OD
cqfP7gspr59tVnwumhIri+76vMB498KMwJK3il7DwXU8GTk45VJW59oXzEEudltrgjr13Uyze4xN
1omkEay8rDvJiZw2sjJuMKi+gFulSwzqzsMls9FfM7/bjmwFGIzn3NPb8LvWB9G+So4ju/stmarP
TJo3RjkDI+D0hGe8fE+L4Xc79Dj77ZQPsK8k+fUBZ4sIUYGqCC9fCBZPwCMe9K9FvMQ6In8x7BO8
vXgbGoDqKEBvHPMmsZAYpH5+Bqh+Tz0On8WQ3Cuc7xKZRdUMz/YUP2PeexzH6CGIplPUlrdtk+2B
gluJ/FrwJ/h9sFXV9zJkszFo9w2Bio2hXceI8LN8VvtlYzqTH8CFy4I20O+MJHiXvvECq1snvqk7
dHH1GYcK7TW7hD5rnb2lvTjudCwtcdPDT97U0QIh8vlzrcr+Zs79g+TbMnwYDiwHQ/PJmefnyhzj
o/6VpgIhNwknJMnYcZ/t24wzpjZzIgqs2mtndxeJ+tus1Dc7AxnKRyz07BPizjej6z7y/GOATbDJ
aXCA43+hjfRQwdbK7PxT8mbTufwEvPaUWsVzDoV6S8USQXSuPlzO50OTdF9zFtj4zBiS4mpKNkZb
vKdxfapr9ZRDfXHMlELBeDKn3Etl+WRZ8aVuxJsCYjiobB+OtIoLx38AbU1lua8/EyeBivQ64E2R
jXYN2/jUifR7Kegq1UvmtAYQcO5RJAehua/7CrxPQ+Sq1Ks3Lbov5+hr0jag726NpkbKVJZkhLXO
TQGmpujCO19HsKAZZFpan5aOCTowl2KVNG77XhYgr2yqSKy0sUO3Kjr77ZthNqTBfqnHQDtl7fSg
AT5LFZHEafQ4/+FN+B9B338Q9Bm6qYt/J+h7Is0v/F/b97pIo/wvsr4/fvTPnB3nH0teDsI8BjrL
llg//lD1EbMDssKxMX24fybw/Knqs/4BOFQn6ZVUExMJDopepApt+H/+tyH/ISgbWsqiDLsQsMz/
VsyOIf9FdqssYQkTYbOwDd0Q/NX/LB7uIiDXdRwhuy3agH5Er65R1T1nqI2pSr7VQ988UqmlVIuw
BOOmbl3j6dJTHNl0MD4OQJfcYm+iab2lAOdTl/PcmYVCoenouoORhA3f3/nTLfT++sjYCGobDB/B
WrFnky+/NUiIQpBKV3+wx8ILbp0sjZ/cROyQtBsvmD4cLxsNba/P+GpHzMnWlBiHltoNgm+HXNTa
CfYmtU9qc5T/BRSojZXn8VFivqCf7+6Zd62La0n2vFhqJQw9+i7apm7DYoGN56fCj87OSAJkjUuC
EJfAPeRltEsm0937bYBeZLBvGyo8TVOmeETh9GUUD49VMh8jMPxeBZHmIka2+9XgnDLWCAcZji9u
6FAQYwS6aiAWRye6kNVubyd3aL5qxjiyWjMOQRyTCp5G5q3fLjo7zpezPeQ/6mQC7A0/1+sLqS/D
G7x2HXagbltyZ0bNF9LArmQWha9LElmMA3NjRJVxIOb2JDmr6G8r/ZwOxkfNUmbrNFV+0oOTinTr
GdEQgYhRdcolC92Vh4xX9thR40Rmxbzi77JinN5nKvWZ8QIFyb0YWqHvYn94NGi8HefUpKYsUoex
Cwwz8W+unT0SqW1BYGjMO6RX2alx4fhQwTVxzStxsToNhMWUnsOE6O24d8cd6/AX+Bvt3uimCiNS
aIH/IH85DKkDUFoGMoIlhAU5W5xhTzoQ6q5Cf8vLubqKWr2OBSV9wyILYPKFehyS1kt7rSAFsZsA
XtlstDtcptOAfsSmoMXkYL0Crt+0TIRUMIJHBlxjX6UxNDTsS1WW3wt20yAOKtZIMkrY4drzZUoQ
h42t9VDD2nzkA8VoaB/ngZm61Nx0AQS17MVYtqd9bEOmRSSYJAVCpCQw6DP9ABxPRKGy1b3JMgIm
1tcy08v3id7BNfX7/EHrlz62aMg6lr39FkaICGLM63kpcq9QKdZhnDQ0CwPOeziwpO3drDj7pn9m
P1FewjF7dHIJpqh9MvG7nqca3GcYhJdSt69uQ8J6pA3WEWg+6ksoXqXMghMJEkQLVPU1GilNGC2I
7ZAEpDitul3rOGI7Nm2NtqVrLq02P1RFnwBuSKrL/CPWivmsItFwAmVP7GdvZRpND0Xg/8g6J/Ok
QlBjdLmzdN+ICq8I44szOKR6tOTFw+1zTBw8WpkD3NEpOEn/omvf1OQ+V1Fd3SWgWuPKOvBFhUMH
0i12rprLihX+FJZX1g24rZMXkZlbjZj265Tmd6unkcCCu1GO6V1+CG5ZMV8Ke4wvowEELwpYluOF
PHe647IXa/A1hDDorAL+xEhyRtLH4Q4Haw0ebETfV+1dIw+fawmHCoo0mjMvF3p0iwJH38Yu+xdd
U/d+YT8zBKn7YeiQ7BrY+HJiMKMCzJGdwc5bmmn4/o2d23XUQYVpH+KKPZiT4PjR7ep2DCJA2i3N
zdTRhu0UEQXdtZ12YzrdY1ZWA75j8lucYcq3Q9AZO2qV7GxLN+Lzkd9I5DC36Fzcgwi7H42d7ANU
HwctSJMjuSX5pjXrnwqz1A42lu61Qgt3w+JQ8uhLkTRSay9p7Mt9ZCSA6colZ9CmDIHVCZBSoN3P
YTzt5jFcxIXOp+n6rzVOOvYEOREbBFYcijcY49Ht5JC5EFe+z/se7/ho6exN2WOV/8Sw1L3ULDzZ
6dNYc4lmJ/h1Zy6mNrqAIyhGUt36E46bbKf5rCMHayFpsfGiIsee2mlTT00//TJnsVepcVPr4bxv
m+ottnQ68n1tewi2PFJNvuChqDDAUN9nbfqSK8EGa6Qb3Vj+ldaABECRf5+d6twVEBa1fPgOUDTb
yqQ9kafRU1+kVFWk6c4AgYlYTz/ogvT4jub1NiLvkPYViItg2ssp4qL8v+ydR2/sSJpF/8qg92yQ
DAbNALNJb5RG3mwI6UmPQe/tr5/DrJquRm0Gs59NQnpWUpLBiO/ee67SX4oR4TYX4FLDCQEiwH25
4UvfDZ7alzB37ixLG66uoWD7TPuhsnVaSZjcZYAvIUHMOJGgT1nmkdsmC0NPrb1aYfA81hx1ZeGJ
/ejVICD6LzrVhqUt3GHr2XW6F1P5bgbTl6toF6iqvT1Y3UONkDDG8t7VqUELQghuXtPVGKUiuYI7
znplhfeVYi4+jNyaVQrAt500WObWSfjAUrvM8TZGHBRLPKhLDYPsITEaxqqWV6+nOSqKdul2cro0
DlV8QZHpO6jMXxPeW+aijBomCwB25G1z3e0XTjnidJfZOUW14YCVTngw6TlPbabeTsaQWGaRBJ4C
bdqeyjWOznHnwQdaTqJiLmGrndmEBrv9EPZQn30ym8GNQL5tmmJJ8G6iPl5C+1NcYElpssA6tbfP
i6ttR5iBU21HgSXOimCir8D6BiujTlOkBForrk+j+T2mrvGU1Ts9T98Mpy8e0i54BRf9KxPUzSNV
oEiM5AJyWV8I4CR4FmiouyUXqAx8d+243JVJ0IPc68kmyijCaurYW8+Z0kfQBfvYB2UWsn7Pk0fz
6vMNEHcz7j3bXkfQxt/wrEczGJN6xXhtOoa+scidHqQdNK9xx0krHO5rwNpvnQmdTs54g6iVT/TE
PrMsMbZSDSeZ4FtZHS1zcVyfnbDFhcsOBh0n13dxaeeruGmTRysEJ+fC3V6VOmueXoqU5rLafxvs
8cMcm+ZshFBLvejODkzrs9OZYvVO7x8b2zi7ZagfFTLsorYb51Mq980v/E+c3P1et1LrKWvxTuQB
mqVirvjUOdVrZ5HawCPQbVygow/k2Wi9Uwrz0ZgY6yYkeoHZKMaDPTzARuxOoquylTlpxc4OEO58
RUqy5JRsV9Ejzot226GLEmwQ8hL1/DykldsbCkmIs8L3KOLe+p0HEUtjcodZ+0e5+p2jnGKPrDPn
EY0NIkaw7VU8MlFAt68QVQ8agwPI482dnUGpA35QKsrGRq968houYroyu18D3FTGGA+hiy2M2X69
Z164Tkhg86OiAqUOmZk2ogXrN5FYSKrg6JbRZxiA8o9Kui2cGQVYQQCTQwimO7rO+6wunTYmjVNb
QIsSGbJ85tm7AQgbgxamLLnV5UNb1AQr9n5euR+uz6ysZnDySJGRWCvmGKeQ7SprNTGChImhFfpM
gAO1tJpcWxWZoO1xvnDiyqXMMA80Jhapw20HOqmmv1w1FkbwTL+6il1S/Wr1svoWrffum0X4pivf
hdNT8IAjFRxPst8INS7tIH8Z3Kgm91ZgeoERsq7TKAcCP6l3/5qJ8OSTR/6B/X0E+jK9j7V41Bz5
VXtZ/oDzGm2xPbEesYK4AsXXKu/s3g0vBpclle5wJ+z+TfZM61LJrjSH1brOJ6Mizcj76DBDvLid
daSiRUMA+i1gNR5LN2tXkR4BdrERcQZyCciHMfNczeoXIBPonJv88AqvE0Kf9uK21oF9HM56t9Av
ZGvVHgvBd+FCEq972I65P7yWeb0uCSmSAZ2897irThB5u32ENXsn0TCH0HoBRtgsHd383c/6L/se
dIpWJ7hNKn/DMQFJYljEttkes5r2Cn0eOZpm+HJzsnL0YJCUd+lKzn/n9hd7C3qKslIko5Q/yw79
sUAHgc4dk2DeMmGajjQTvWR67iytbvgmH0OOBbmKNbCxF6BsX2xCIhRuie5AG1L/xwvr817pxb0G
ZRZe+BQdFOUbDlecSedgbnTdlg3YaTAhVvh0Ov5hr7yZKvvZGh12/buRk3m3UOaWQpce94ZFI3qF
jo1ZMw5sb5l0JlDPgNFWNkI9152mZDqp8FqT/MlWoI1A3RTRq0FOadM25VmrnXBryCFbklJnTGsC
iu/r9gggqwYUSM8kFiv7j+SGeSO0sLekPLuft832F4qthtwM5MZL0BM6v3kqhzFa1S4lhGIKNoEJ
VzHFirZqRnVfSofCpqB192xPptJ5yOl5ctSXHXfxXfOtqBDi/BBdUgnkswlhr/gGsvJAV4mvSetu
wOKZhTodbra3D4D9ngzNV5ssjjBUutHFdTClRQrATRo5hD4d79RNyUuu8nIBvT58iPtka5T2kjEb
G2RIhg9G6mwLWf7AGtUftcjHUxNp8TrJbAVuOSIlMHXvWq/NCOlMJ7jivmXmjEJrIJJ5Eqgit2Qd
1eoQoXw3vWgep8jzlsgM7xHJ2rGiPkbPkrc2cd4hkW2bwrhzevVF+h01ILVeteqkKIZmys9BtDQw
7Ec8tDp/urTN+N7E3mbSgeD3kGpdxlarwPYP7ryyKX2ctYU9B5MjNb0HKzknoVz4SK4lZHBLgjXr
ORVXqoOrO3j9rtXMbT26PmNx5Gtmt2x3OQMuKlK1u3ZmLil71mP1i2UT1fPlXTejVATVtB2Fdoi8
8kGrKan09IJ0hJ/Gx1C9xL2LsCau3LvXrI1ffVHYB6/B6jroZ8umFJeN/e0fyrG/7Ur6jUq/Olh1
wYOjEAaeEOp/nenVDFLacnLuYwXZZ112jQ/chr4ROQeH2jjtOQUxPlBecvQ9Skl8wGt5mo7bMRU7
+rNtSHkeDVWxdun6YdnIjJzjSLwXPj0lISbfE/LrRJ2H2cFjRKHUx/aRhec+bIk/ROlMhPRNNLGK
48haACte9OklnJGJM5FsvBRDRFMtE99DWwbBsQLbsteab23GalcetSC3MtyRgbFLGyFldwjKY4q9
6Pb9p5rRcuqZrU+uPFiilAcigvLgKSKXkn+vKDC/kcOGDDOHhcZ5TfPa/tGa0neYsRezxW/f9v24
opdFLNjLPBkldmJSJ8R2SA6BIw1+sRuCIBLg37GU3OqmfO4HWrK8TnsADBIZ7YPhGvE6bnrCAg61
bG5y1ie8jMFUREsery86kKqFZqsTPsjvFPzhwu0yi7Z1gO/slVGu8cwkKlo4VkwgrB22VlfYC50J
stOHatUa40+fvdflkD6a5o89eS/pEAZQxzFKdGWAYiMYFQNc2ibqko4oHORpsdNotDQmVF+qwcAB
3HwZpbHLFFumyXS2jeleo7mg11jVWSv3Vqu/N8wAD7lLqG+OpjRtG+1I+kx+HawoqIHdakB5tNlH
lM22gUu3Rq/hFDOWAw3OP4VWeqdzO3reB5jODrNe2aZMl5mMBW5wtOvZWV4j45Rmg4du1NHEAouU
UIlPVfSXZlCgDvXI3Ejf3Q4hgAKTrf6yqaDY6wk6d1fTfG2tkVcWeM1xPUnjux8SDOzVfAZgMsJ1
aR99beYNzs6UXBjlBSDRdyTzZ71oovVk41dKoYdDfJL4ErthCRSJpJ6Fn8ipUU9d0cfgj812hWgQ
LuKc5gYtHElncgIuuax3VTKsiym5xlk5U+5/Ss66uHLIeTmdu9SS4VI8K6fZ9uAvqCp88TQEtkQl
13r2gtThB+waYIsywcMGN0qmzrNqWNAoFqgn88x9vYlQkchl/RQNl4MpSsgo5bgka4kS3Q3cVxAG
Tbg3+P8XFtRaHe9XWdqPJTyJpUogV/tgi7FcDYRnWoT4YQcRxlt4oj6bPEsoDqS+25ZrrZlODuph
PuTsWQSeR84fofXtRuqbuaGnoscB2+s6FoI3qHqL7fi9t+cR8d6qeOeMEhQgrWkSojBuHMasMLPA
WJ26oSEgOAA7oIcgVtoe8uou0LNvtyr3Qw5uMWkkiB3ibpGCfcNOeZHqdrfsGn1vNX5xx6HqqEfa
tcj9BdOeS1DNglLx6KqCsjCaOCL2N2yOHrhHmqC4z8LuxwZrwbbSfg063KdzeTgjiioqHhgwHUJT
+wp9GDv4sTZFDATDbfGksMzjEtv52HcNgFcsatpCWOJaNZRqeQMrLl2G7FoB9VS/pt76iab6ObVs
nENAR9z+pSbH7GXDr9CHzmZU40kLxZc2lI9Tny67KPzudOPBmSjS8ro9Av97lxjYt3PmRzLGYofl
etCKuah2+DYa6rJNgNYu7wMHlbNlMjblmLAHnpovZGA800yzH4t4H4QkoWt4xkXznpfyqecU0OfR
BpbgPsnjXd1Z2NioCVTaFhsJ0GWI1QzlFLk/wRuKJyUujGgJBPrbVR6tsQa2esJkjG2SF9I7fI1+
/eBwCtGJQS+oYIDdbtYzz/GLMfBV7a30O0cQ1arqJKqeB6sek8nrR24qazzlTfnVmBadbSMhO8lY
ZcheBrxaHKSQuWL2ZQ1EaOCqP6O1zzSfKxw2JXaKdDdaW1wv35Xfv1sdIdrIYP+YZxjfiuxSTsVR
E1dcdQ1ehIzvPY+bq8c1FaB1liFtvw01iT1vbAwFSxLMnFXOBtUPUQwHRI190Sb+gmAOahPTZr2o
WvbWSmqPmeIU5EfWSyyeYywBnmT+kfPXJ2bQTUYyL6iG3wUudUgB0D411PHUnXD4Q5uVvpj2ItJB
vjFt8Xr1uwYS00gcDiVT7dZt12bTRiuhMv1U5j8Uca5BY8CyVFSZt662s9uHkn6kPbYSKtdQLWFO
4a2Y35H2ofYAqyZu5+8bT538uFacygFH0gOw1sLwgpeZjSnDnAwQ0ybUWHoNadgkhPpt1eliT4N8
hS9p+KJb8QMwJPIo3QVqlhb9GYQHsNQdaWlgeHpMkCbUzirKbtvpfsZZMViBOQ63WsVYyiq46+j5
IhIZEdKgXXXt0kbCBhnBNhyhadZ+Pt5p3FZmUuL2Sktmsga8eaew9tbcCzikLRtPzDBaFn3aKuiB
c2L8SD1aHLn0F3LAPuA6RObNUNp3Q7wVA/2mpkbTqUwZ8DtkCV32QC12uE4+BwY/5f5sS4MakF+E
+8Wzq1AIKlIk5sytQ0Y3QJXKHgJhkGHy1ROW6wobUlfBBzDZYxjMJYW1Vhk7rayLxKY2kSWjNmdc
bjX7oGT4WULL9aqA0nCflH8li13VgYiWl6n9Rc8mmIcpd3nKUZksFQE+bcxXPQGW0dS9haY9TAUK
fO0wktAdT60V/o4482Zhh8bIJMcmBIKCJvgSrt3QaiuriWtwPLPtzc9esDtfqyB4Kjx6FFUUvsYN
RFPZW5eORcszSnNLYOGqlxb2bDRk01Xhya5w94QBRNGmkw94Pqv9qCyOLXH3VangqcF+t7DqgHWH
3qE+N6u1XtePENpdVgPPWeHtKLMFh8l9g30ZOZz7CmwXAFQG9Ztq4u6EjYN9x9LZiwjlXa2s3kiD
3dqIu4jWQf2OXtS5gNDcQUxjj+K6vzNKUJcZa5U90ZHXlfZOlTlRwOi1GrWCdjUbpxmXYZPRspiE
9VpPcYgTbgg9HR8VJFOncOKDyUyEHUjyi2Irc5GbzzQclfvY4xAmPUoW9GCiBzq1ua7xSnWq2tDj
+Ey0tN4ISc5RjqQDsr5Yaan/WbRTwgDQVItOePhHR6xVWJUXMRDCVdm9MO2nhaP9ierxMIgUl363
qs0cW6lmv1t2dpkCQkc5DR4dDYhRN71ldRwubC97HBy+KP3edcgmDEz1K3iqofVhOv0jBDW58gwy
JIVkoBDgV9CyCUQlTRnEjdJisKmV6vlRBxgvqlGHmEofh5UlO2Ood4bTcuNr2sJqRgM83LKuHn1G
OiHGPJorOcDpMADS3kdudx7ppbywLWD0j6OBMWYMxYT+Qe5xr6YtW0zgZL2YgQI6xMNYWcCgHGbp
tQ4khj9MzeDvdPyWY3VydN/E0IjsJ8LiwQzXhgdbIbC26Ridi7T6qPqGKzZ5l2x37WG4C2lfYv67
LDQ6ayTFDqzK3TWezwYC08uYnJr01R5QDjEdsufSy58pwXMGfcH3GHeJbay39/ThvqIurtNarCrT
OWhe+3viR9JJ68cdEsASBf9KH+xSrr1QfArIyWacfqfGagi8+3yEJgrsb+l4/Z2pQ/KvqD1PO/u+
krg8aBj0gnjt2MEJhOZH7cTrKq9f2OVZm7B1zy14Kc0G3E+iiNIAI3nq2uYNGvBh/rcqSZ1RDsqb
GV8j3koQ0ygWHLaGg8GzNbT6rR9mxyC9lFTGeOZ47XUqAdp61fhbe+reTNO54530cBeZI972CEK5
dNinsPoIYArG1mSJxDtHx1su1zC1N1Uzn0+orCJwzlGnGLH+sFSGKbmncXoK6+wNbteyEdFqcLq7
1C6Oos+fEwtgbQGeatjja1kDqkUl9y6yp7KP96slmhSl0YX/8kyxjJ7b935Tf/QFU60pwlZDDoHB
ESyAOZCn+Tu/73diDCMyyBB9q5Qno8VsvRAVZsixvMeB/Fq6FT/umieA+QCaaqE1mPPs6WoT7q9E
vkHOfo+kqBd5VN7X3n1m2OdyVHvo9hubfEnGtnjRl/IlbM0N1EloBNmprFpsWbFGhpGwoNffRxGT
Kg2DziJXeJKTJHoZtOEbVREbaN0siya4ijZ+0F2gLUXS7YamOloJukGtUdoVQ0AtOutSmsEmatV3
niC4qrKgTzSEstwrVsIKP5qJNdHWzYt99q0PBltHQFbUiA0Mrbtop3vBNuvNXc4pOZ1WPcuj1V4D
UHUN14hmjKfQMrZhpCiGUE9mxMZbE5upAaBeFzvf13CXVtR7orpQ3uQXFFH4RP9dH3SrbB99hsAN
JkqW3e1gkdVhUbwz83CdhtnjfOE3WvSZJ0w9eKbl3bnHv473a4Vr9g2cybHSvHMSy3XduM8I7W80
NgARHY6csFmuSv3V6F3qUcbfGUxgHtb1/cgtj3of8OZ0vbbsjezI1uOu7Ky9qVfbtDYIgflPJtOH
gv0LtMXzEIZklYpP5Ov3egCxGTVo42a6dfpfmZWR1vDuLNoIKzYuGiuq22hfk1F/tynATdN9hq/C
qSuxv7PGfhpje61p5t5uyhd0zI+ZzNf6H7r070l4/I5L9Zxl8SaW8T2a875P4dKPCK34Kzz6nHXC
hXn5ZKt2hUi1oYLly9TRgW3xmAWzHbP9xRhmhzt7bGMg/fpDldTvKXc9Hal3+IjfzKJ/7xtclwEA
io5EDkmy64QES582400TXyltyWimS0BFB+VEK54xe9cOnk1hXHPeE+G633MapezVUgFUo+lAR0mD
ZUPzQXqNhif0pR9/dM9lQC1wEn8kBWKcE0FtD+7CaTi7BASElp0mAfpHFD9hBxYq7o5Sa98EN5UN
jsUeDZBpaKYxcLw6fMeHfQCFyDyPA27LYsIN9io1eQfUY0Ugb8aYL4AbnWkq3okOMUVv+ouYiktv
VoeGkh4tNRg/87x0g0MNUrM1erpOhseKZwrk0OAhn3s6R3ALOZc2q6ekGgI3MLUS5rUtOD89ZLLX
FiRdAJMs7bY5Egjk9FVV6+SgT85FjiZ+VMKKHLRHCou4WHwzvfrB1fCrjSLItAiZX7HOaIxKakIG
fsbQClujn4oR90SxyStaCYOL1SU7r8meIJHBQSWcmEuxaMhpNXpxoXx23TqPIur3JOQwJzDhD8w3
OWZimw6MgJzx0bHnaUzfMkmrLlNnnaLRvGJ7/hKD2gVVgSd4uvNRUetpNprXH2kbPtAZ6CnlL4Tj
vI7uh++N+0EOv3KtQEkxTLyP8YO/dKfhuTfKz76lkq6+6+v6TVnjOyVL6zT2XhQYR+qbF4lFQ/Bo
hieLKTiyCAwxWhI1k+2UqPL90JirUAt2seOkSGMoG/hicGIee49ZXIoYHeeniGYsP2aPxIqxpl6e
gxm+SmegMx3PjbmmA3lDpV2xzKxHQ5v5+Y7xjLp18rDH4w44cMbZQbR/sTpu+34K+Neno874gYDF
LjMqLj8GT9K6suf9Gfl933ABq4+bwbjY1OHlSbUNxP0wha9EZB9tKbGTslXXW8blxFAKQj5RQd+P
YkBNDNI2rN/z/xuP9r0uvKOi9BeEgQSSglVn/g9Ty3jEVR6u8M6CCW4fPJUdOHbQoBo+m6m5abr8
xVlWxnSSBiQqfyCrUKtum0iXlDj68/yHhrR8bZ2A4174Y9aK4sDUfsrN4r5VG7BjhD+TPHt0sZRY
7bSKU+8LxggBHyEf9GniSQ75nQPcws8jJsOEzWt7epndqJGsN4VWb2tsvrbFUARUVIwqXzQkrhgw
17F2gnVAL/bI4wDeUOV0F8+3GRNae7+vL6PmnMZA7APy09Ek9tZb1zLEHumvA/AfjuQKW3jA78E8
yuzzn6h3v5i27m1ia7OH1w6crxIvsm3uAspofMulooec2WiXe1evPyGuPfhptO5btXczJjgtYFcD
KUerkxXNNRf2TfGWEd6yHZ2PDDVtJVHIkwQ8eNzzo4xbaz3x1Fo6QNtXDrLqMmrI9XfYBlCgsiUR
Q/a2qfk+L5lBPbxhlM3g7oZk0+oLne6CrlWdXqt85xGV9XFNnOSodg37iQM9kTdP4//bP/8X+6cJ
atq4/ah+Df8Z/OSrz+bzP34yADLj+TP9+a9/XKqfIM/+8eev7b//6x9//pU/bZ+GYf/Tsm0o47aL
G09g0/wf3ycphn9K7lXb0Y0/TKH/+I8/fZ+W/U/T5vfgP7JJleDJ/+X7tIx/kvW1HEfgGHUsW/f+
L75Pw7P/Bo3VpSX4EqQpsa1IVzf/5vuM63aK+9YLr5n/4eplfchmpJGd4Hmq+3E3JgHdaO2LEqV/
gFPQLC2cVu4Qfge6oqopJBDkzVSnv17cGebkR+JuYIIwN99eb5j4P1jx0HaaMife7EhWLTmT7Ydm
TkkM2ikJWh6v80vutNFiSlkWmnzeAzLqtA0jXzeKcvAosW3OQBNScKCgzcVdT/qSeXIruqMvrF9R
ovnXsk0gYAjvJXPpBpnksoQOdrW9VRX047Uty/A+dtO9T2LIGFz3zqzTk2zjao+j/AuD1YEaGe0Y
WNDWSq1nhTdcstI3qAhtJtkfaJP2Rggzh5eiJ2JMkypR2qzYykSeYwoxWSrZtnc12frB/6UrYR+G
xB3XecExl24haDbuYCA+cFdXfrvJjJ78yfzidYOAE/TZp0F1ZGCkr6p5Ahvw3WjRQYZFjpjMC8nm
/I9Pbx8ZWfY0xMTh/fk9yAJashr8UYgbwTGealpbW2DXGc0uf/FOsJ3YO6JFbHJcgtG3b07nf2Ma
WVDs0jfhmlToU489MVJ6cqQNb541ulDxq9g5uK2SuBJMDuD0RmrWJjYAaPEcRNdmlLBKyfOnZCEw
HRkdxOteo/QtABYXQr4OfLeGlEDrNiB7IqOytRln9U51pHnSBPhPOxN9Exv8ic5WdzpjL7x//9H/
7Z34693JwxjXUdX+Fla21TFm7OD4wNJzaeusmgzc1/wCkq6is1P+6E6OAND29YGpQLVtKXU62PPN
cPvor5dBUzWMqNzfWlDsBf/94fZy+4b+9imoj/IAm9PCxglKXM0QrWU885/++HAazGufELcMDfPd
mtETt0qX20d/fWoMFb/hVNYOO/Ty9sYTGfjzPb99+tfFcPtoGgeG55LE8e2OvN2MzkRH10LN+Lnb
L96uDuBUbyJlgHuj69x+dH+9/PVrQjmwNqJDP+OxgrnvIbnhscRMxjLml9vvJFPvg+FHhg0DyFLx
v15wjfLVzvd5eqNN1THzcsmodI0cAHlJRCSXjBnC9G+fJ/HGHpt7q4Z5unZvYCBMByQik8+AucWB
7QmgP42tbBo300G4xnSQ88vt09uL6UXY3IICQLp8j2B2GYz1iy6LdyiSYgUok6m/6cJsG0YQtC4I
S7h2GYOCbGiOVe+/ujkx4xxjBO4p7eAK8TTS5LrpUfzixe2LYm4ehuy655vt9gvGvBLeXsS/Prp9
6tUk4LxK3xoOb8I4/wWTKqEtec4TD4h5KGjs4ybIj3YKSUXTtYD5Ka5aulSmg65p48HDJ7uZrOEt
TCsPA69SB2t65icbGxyjAE1hceoOnfLaw8gNv/GVhDnSoAc71pMbiXRz+xLLeclSKYLWgMiDQQf8
0+03ujBKyzdH98o9JmnsXUYfPY1jM3FH01kUT0wRSg6jvVWs264+R9Pw1TC15xDV9wu9uwuDqlrM
T7qlafrfoWdQPVQWxqbEI2j61WPi6iGFwe2LbpU7z+3FnNv5TAsD9mSf3nub1quSQ5jqd8C6KSMr
+RNl2GD6yqdV2+OVrhlrFa6TbfHovw80ixhD/B5YubcXA4O3GvmAQP2EuDJfCsNwERVYHANF1h/J
1+RGyqiubc+hmQcbuhmYeGYtHJAurLcB3x1GzsJa03BN0wnYu1hleNCnlCWiC+9mfypqbiqD9NSi
eZI5nY5ED0G/MlIaG/NklAOiWg11nWHoQk8dD98GVYEM8TeEPIZdKfvjFPXtoXBhkVaDqo9ePL4M
FRu+MdJIjKvsO0YzWwxu+0sDiHeYCsNZC6j2MDtqaHXdve/i2DW97jkk3bktovFCSQMTddoQN+GQ
EcJMRgpGNbAOIhJHh4HtPovdZhHBIk4mEtJpSo+gH2/JQkbgnqwGRhklI5UnUIZKsFRDXW5rrA1L
+ruIWTAhWgX9BRsdTXtWiV0ROyYUNU5hw0SPogwR32h/XSaRS2dYi9BbWUJshGBb7Kbxz2hM+jbw
xqeW/G1S2f1TYglzPRHmaHLhrIecEg19pGmVXlSmtyZB/YhzKIqEhpEuuTYT1TK88cPRzGLtPIxU
vAoMjmNin91ES1alj3sx89PnoWgGOgipDIGW9ZHfGjEm7YDrjYO5zbRqTJjZNa6+mZB6Na3Szi1M
QYId6Oxt2mF4lfHwCJKYqbvVjqsAZAmlusbJLWSxonI94Cmil1+JjbdxAkhPi1+bbEzVm0vXFa+9
u1TtMfeYok6Zuaf6HINs+B0HCncCYKuFcrQTGImlMaJEdzzPd3OzAT5bBjsYwxkj9M6qK0oKDTMs
CCRiGbna2L/b8RszbETW1KBqU+Dcnb5xXV+d1L/PCucUJ/xMKWL/AHfzDuCQU5t36vP0YDnct7FZ
ArKLgnMvlLszEwcmArcqSO5mpRSdrtJv72gtks+Tw8RsRCw2JdEyVLXneCTtJrGXVEjqtqW1q0Sn
GCaig7pXMAFbS73ktvcrMefeAR2qLskl7Tw16zbNo60z2tyTBlMkvKLJWio6hNqxvXozHqrzJOJE
1/8KoMci2/jYphK4as1e2cZrX+vmqtCsd0Kbh97xiO4Mz02YTLgyrN9x5cj7rHqqRnVXeKjITtDE
+4pkyYp9qXnI8o4vN/J31A+G5LHjdF24u4rj/9WMvUe+0GsYBtQPQaU6RQLXxBjs69T+iUbxNhUB
Q8lSv6P2jm5hHcEvEAUnZlpxDfaWnY25uElb8kOprp1Szp0LNwmPuih/FzmPCIRCtckTW0N0pbYQ
MYctrVmuCSF+DdK/RBSVb1DqTqE/RVT8Kptxg3GHU+EscI8u2yy+Nx0yJnoSL+uueaI4Q9SKyUtY
HZWNYD37NoGGwKuKO2MRG5D+CEBS1eAigrD0c3B3gQqUBSnqbqhf+3hqV8UlzDG7ks5VTERAptt1
shUxAQNXik8pP5g8+8fKR6ailJdHEXd9U0JfSLFS9Q5bGd0Cpmaw887qLyAPycaBLzMhU6k2e1NB
yE58IsOfwJs1HO9Vufic2hC86ES9UqH6dtcW+lEb6J/FRe6sY638pjKq2fODQEiMLoVk+Fxo1XVy
8T1oSwaAEt5CuLSngscR3PkFAEPSADhmVyIJPDr4EDcFc2WTJ/ZxnLtlQr898ywNlkV7rcBtwaag
5dqk+6TNxmnZ2wbhLZ3AmxNGHHP0jkhNDkxGsUGDNsHhZN6f3D6/fYTSi2Nx/u2eersaD+nOnbc1
txf2pqDD/vUpj8QMww4qvQVdoEuziDqkjCHwbHiM5k3U7aWf90Z/+zRvB7mnXC4z2e8JnibYjMZH
ISrMm1EBf76vw6PTOu6qKLH83ci5tH0lnJJAHoA0qrbKwuieJc8i18cNOZlxXRKWZi5aUCCdqF83
9i8KbX2YZkjw7SUaBnbALtugXca7lJYp9GBLUqhXh7AnFKoX/vfmkMwvBjyTLUXGdxWq9oFE+Wcc
aONamPT6ItBub79MQRY0HrPb4UZZiBzfvx2A3+SMAW9bl81K4tjk8oKvSSzye4SOv3ZhHrMbDAu5
74hFGH31by/NvCvHjgeHUHhQyzn+3F5uzNy0IJ7t2Qy5Aszthxsvt7EwR61vn3uJP25oLr7cKKwp
1Ai+2ZmueqOt3qist0+NuWUSm8O8sydCFgLOmT9k7YL7pbMxbPttMuTTeaz1o88A51GK/AX6ULfj
KUJQfdCDU9CVJ5Ib1pMV4GwT7lVLcy7u3NAuAJ++WyXi7dwgAISmzTd4jRmBNRET6fmFOABKHWWs
CWaHg9an+tqoOB9NCl4dkTaDknVf/wgztk+G/SsMRgqSx65YAkeWSzlfIirMS5L6qX0xOkqPMvYL
mbI/29ySaAzw0lQYnDOv4GiaYh+IcV2zbwMJU1fm58CRy+nr/AGWTVo8amW+TLXq1Wii4Ml2Nexs
Bb51TuNopDKTzx1I3oMNfoK04O8RmPWpMRpzUScg+HBQYD0SNBBaEsQ94md1UW1AosqW7D/1HEhU
JI9cefgaFEumHRoZd2U+2RSXkx+xNDWcTG+8H5L6RMXlmTcCRksio6tl/JCkjs8WdohsEgvAZFiC
s4gJK494XCtwiNPayTe1N9K5N9d7RxPJQcP2l11stKs6H4b7tJ3tXUN56vqU8z8XDA4ASBxFaZbL
1iGWqE/w6oO0Iqnjrmgyq/6bvTNbbhzZsuyv1A/gNmbAzcr6gfMgUvMQ8QKTFCkMjnl2fH0vILJS
96Z1VVm910PAQEhkUCTgcD9n77WvQsUNqTIjNUp8+eDN4uTSuNCt9aH+w1EUDQS5ed66raYW5j5U
0FHZd9Qyi7OVolFONFYyGdF3tmOFa1swBMNIObnM79dlo6Pkbotj0/v6k/KQ9jhEOCJAbn5VJkkC
iUnFTyOnF5cgxs2KNHGFjEITBv1P4b15vn0XwU06qonG3eA49wlywJ0vx/dahD+1XFl3rar6a25T
sPZy7eLoVrAXHfAjkgoIXwRgrebesKUD9lDOuMmYtRBYC/nCyNNz7vTM5/x1DsUdnKeLmMEaLJxb
jFRE55XrbtYKUk2nJ31LIe3GUVDWElM761A0D/aYfba4nbdK4GuL/CS5IuEO14jUxntZhfmh5yY9
sGHVrG680TzpzCi2fd5ChKyxetTpm/ITlicF32vqjLB3Ouy83UAHPUL0TGyhbq3wInicXGW/jyJf
rLKKdxMzg88ZZvbNpCxiqOd4RhIHoGAUJ5OiA2rj5BVdZrCZJNaPValJGmKh/lBRpTnwsvm2Cjvs
ZCk4Rq32gNfIig7fsDXkKG9NdBVRHAQ3fjDSX87sEziBezADw02de8PNsscShaA2LdE3rlvnewLN
CRtkmsq6JwQKCoGIVd+F8DrqyBD+khkqNktuUKHrKMsSuv69jbgUzqBdxN0FSBtsM2SqSB23QTL0
W70CgGS64mRnCBml7KIHqFkrYqedPSS3T4IIEKvPaxwtTG47cTsC44a/0D9HY6A/6PmPruX6IkNz
V/WZfkXIH2wZXeU6rz8MfWrWULZb0IekwdMGmI5Dk4kVcjDmZIOR3jYw/259MgevafMx6OEMi7Xq
I8pMtDZTOGui/GNV8xJpUvwajJu09901+FbYI3ULPjGsi6tOUnvSI8GI6qo9F2377qWGdSO6BHZ+
RzJDYqDChJ0PNMRpuoNTaL+60lO7zoZcqOfui6yLHo5z8ojspr4akYOI1wZ/NY+xzdQ8hJCpjlro
DFcjyVjeKwjgXjCd2rymQ5+pk62nnAgElW1a37ijWR1eOsfcWUWT3UWWfuVu9KMJDFIP/PHe82FY
xAVnYBt0q650otWcWr1VNlUIUMnaSqUYvjxPPDPQpEdDmUeWwJ+lU6d0KsBetq437oK09fbHibyE
LdApf1MM5gndUbdL/WaWdfoe32xscMa8SQJbmGK2cENN4zaWwiDQobc2VI1dOqfI6zRXAq2LCJko
0bqP09A9zNXU8ZDijfhs3QHtMeLL2mgOsYslA7rhfA4X+zD/sAedmPiqP8B8Nk6j8cEUYzhIUl8P
uuOsMqSmx8klai3vyH/NJboELR735DwcROqh6dHNZ5vZfVexiow0zSWB5BSVWXVQuXpPvNShH8+l
5PZoHG24LtxWzOBZXjLhYKdz02svC+ee6XVP2I9MtvGA7h6dNx1hU3w1E6mmudu2THUBDiPApZWs
oWQOCibYNOSeqjlafVLa2o/IT3RGNGltBimTPnqzbkwmsLSry407zwGqobZ2ZGhdl6kYEJwJXCeq
W7DwOOp9dxPVhYF+0XquGKftFomQU3QepQZ6X1UXop7VixvAMSFJcONZxopiDJP1tqVujQa7AEcF
RtJ0DIo+GmCwKduHXfo51iQJZ6p/8CCvpa7Z4qy3zyLp2lOU0sTN0KF4XloeyZcMnmj3zQjKd3uY
6E+m8L9KRU9Ll8S39FO5MUBPXkSmmNSbPnPOCPWOIfFlizO2oPoC66jssQcNbkB2rd+rx9DyUEgk
w4FSlL0yhYfQuwkwJcdpdKXTR5PTxpIjWL7i9Jtdttq6K7OvWidEAJna8O7U5UMsy2zrVLPf1Q0A
fY7B0wSYgbIm/WUJ1OEicF5vHUQVMNACuAz4qiamP2CjBKtW85GV1Fc/6aRVNigmWDHiny3ML9Ga
lE1M6zhM+VZXWrwJZWZzz4A+YLUUOjrTsbalHY/nDmKfqCH2EVeVP9c62L4ObZZrv7dJ0r3aHemA
xQStofWbT1+mkbFilLxqeMcOInccfFhqZ+l2f1/VYGg1JwfWZdjB3pE1usGypsjZGA85N7qwysRN
2EevKhXMEas5iAi7G1kpRXXO9Ajymq0BmE+nGZwjuR+OabGNcOAhCSeyM3T0fpWIpj5kxnAoDdjM
+XzCWmS4SXvc5m45XvDWanuZl286Mp+bYkgQl/LuR80r1p2bmZuestkBzch7Fpbls+JCjHvwMNGc
Xok9cj+VWviYBPlhaBzOsZz+h5HAo5sav9g7PpkXokV9h5Fmk7K03WZ6SO+YGw1aTLB5fUOssYRw
dEBs05+jGkw2t3ltE7SWeYmXjEwqt/SSJ26ksLlQuJG9lGGYrlvHeLLooUP1aFDB0qxh+VDhOkge
CjcX25z/dO33jQmVjBmqrIqrH14RmzlnzNoBwM00PbYyvTc0Yl/EwBfgiZac73D2r3WCGwBLbOS1
WneMSZ/F2pheKEzsB5ukrr4yGzRZebuzm57YqWhMaAV5xrF1i08SaUZqDX67x7kVXF1BSSKtjPDA
rGhnYabfDBM42HjyKR2bfXnEFsN6DTkETrup33gDVqeIEOT98kEbZBVbhqGuWgXRzgr0M5mUrF7O
HiS23ZTHOxuj56ElsCqIvfoe5/h6KOEtxCiqlftTs0W1zv3iSU+T6eCEGHiSEEqqMttLkQ3I2+Ev
TC6SNPrvVBSzjpBr5soUSBv5ZlcjROxssm6CLBP7SmUfbSbrlU74zkH0eko9MqdzYuU3scvkIqC8
Spe9Ts4znNTQSo3SNx3Lo4SheHR0mk643Lgn41Ntg/TiZjZYBFlcWx0ox5y2WY4xC0MnfAiobV5y
yF3x8Bbn8XDjy7ZcuYFVbW2/dU+pJ1ikFdoD5mfvvGz8GviG0OpkrVt2duuUJTFtwyzwCZlCVplf
7+PB8y5m7CLJIW6pizVyid0fjkO6RTA/wl/+A8NYfWZR31PAZywYLPc187T8WhGDAOvSfCBQoT4n
cUuznzXrlsjobWmq4SGfNyOW9TRH7dCzUs3HpL6t7JfSE93ZdoACsngwbzQPaNVUQdyVaYKoKTaS
Y4GIc5Onxh2Gk/ERJh/nOl3+TTxOUP9sAxg4Xxw6pNI7al3i477BGOHQsOynOt7HPnNXwdiFkSdI
TjKbbiGUG4eiGD/svorn1G3/SmLkWsNZfhF4EdfgePGvJ93nMDr2PbloG8Et+bEPylWU6lcN7OGV
Ne9x0j0WdcCKgbkzOU+P9uxLF4afogAEFJk33S0Fwuo8wA6jvm3LMyKHi3Ao3KZKdBe/3mDg42bA
0nSVlnKTS6c+lhmDcAak8SKQCSZUnO78lpMIN7ZkmnnT1WRzepQOY4ecg7S0ngbHPJd15e+1JERh
CQcI6lpL86QS8laq/nbywv6UUg5sJJ5vWxTxEcw8dRoScgbyvVcJ/dXGICaGBqZYKQZP4KK0eFpI
t1ujyK0tXoqe8UNwXffkGCX1H3riVnuR+x+R8qjL9Nm1aJH5DknTobOHXOLU0xU5ZLSewOytI4rT
mOVTba/Gsd3bKbf6hGXTbsisueCGCSfWyr1fQQyNzLB7yZz6ptNc62h59Jsn5ZXY+tDe6OkQnZ20
RfjYleu+aHmvI9P00u+eykD4NxRwn0KDewlsN3q9MThbt/OOWGKKpiqP7oytZc3NydGxelOQMDOH
2q4xVTX3NdIF2sq/b0fKU4ODAVDTkFOSN8Gsp6OiVBnNH1Y4FmcCQ7chCdOHOcfemkPjmq55zd3i
B4jEdh2o4b3rmNn6Y7Jd/o7Or8iQmbxXRCacwEjZD4PRPUc+plf83hptt9sJs/Boh8Cfq4kh0KVA
DGCCNlgGQrm1n0p5NnBEvUEYjjdDbWc7zel+9/iWbt/S/Pvu+30fC4PuKaryfEc1l2JvNteSyrkR
2zXFtgtojc5Bv5NPlArNJ4SMoksZCbAdLzlhRq5n69SbNQjL46QBrJKArlny5oEpUWR1iegzsL8S
IGmPp6QV6Ta2YyA5engfAhlctUj9N0vfHs9LfmIONRzgrW70LkaaoGfvmeV3lGW1g6hvE7Bf+3CO
gBnmSpmeCm8VhKVYN64xnEIzzzaVNUPmEkITlk2UJuCbWswdlGpOjSK7zR45uTO6WOdA1qyUHfOe
i6Ve9W714kyDyZolBhfIWqY44+wI1zT9MzxOPmUM1yjLs+IK8QAUHFOrwyFoTcU6mdOdPE2vT2Lh
G05Q9qmDPhsJ9q8QdwkONW5/QUUkHFJxe80SBHrV/JcsGzE/NZ2LfN/HNMtMdlIVz3/rQwcWsyTJ
asSZs6KWv3zZK0pSiL4fLnteidG6tugksTxkFjwHmS17/l97y8No/sAK03ya8HtHVWaBmhmJzwr7
dKucKDgN8waAC0t8SyNvcjbALxuHu9dxAsztz+E6E1mo5CTNuyWU+N+b5eFkMhkl/Fqs7Gy86X2p
zk046cwD+DDm90a4CmcfKj9kGBiAEClIRmeq6jSN6VYw4U2smnWfH+1J9X0zlIVRZS6a4vNqTnKp
lzIHaU7Cc14IE4uwFJCSl6EtPC17ct6L8tQhgiy5XQ7RSByPkfcCg6c7Ee/+56Zd4vx60h76uSK8
KGVC1z9lBYyfTCvx+LvVR+9TNMvh8q7QXiKU+WuDP+KmM41630cS1YjTIzteKsI0B42tsBJ50HqX
MiKVzHi072xfGrv/FYgtMq//TiDmuOZ/Gfh79weJ3irt3/P4X+iA5u8n/ikT8+x/uARI2wJkraX7
MBL+kon5+j8cAzA3P6Zo44Dm+5aJmcjEyMkmgNT6nRX8l0zMEv/wGEhcD9O0hejL/x/hAQ1T/3v8
ORnttGxhzZi2h6iN1/sXPGCaWSCRS10dxrSkO4osA/3jo03jeB2QD9W4Yhdqxi3ITvglOt5m37Sb
XQY2rOEKOIjKSx9KGgnNjGJeMAUTQdRuTBhb5oYdcloIoW7ajzeF19wPwmy2mdaSqxqNc1ucaf4N
vhJ/RaxuxkSYfxb2oNAaH8aBto2ABBeQkxvEE3dYSG68lqTsaWmgyKL2ZF+r1Anuio+k7mM6hKj8
Hda80yCiA+OjuyXMJ1rL3AYTUclyY8vO3ysPcVsjw1dhYTZP55tcJ8Dm14ObnLumfU6iByYhTAkE
ZUaUl4fQ9H5EAS0YgxmfasKvoSGqw0J7ECnyBIB03diFwbLYHMGupClaGkgN3jwPyPoUjIxrUYUn
sXSl5yhlw5huVZrYOsZVA5cyVp61Tt/s6Jn1B226L2As1aawtGfXI1FiSlhadipmCZECH6RATBXd
vHhBigE58ZNjbDcXaV2GsfVm89Exj4j2tXIxUIyZxg21M/84SjPCz9NVx8nUaaMJCcsrUgDbhDgV
bn+JQ7s9G+5HEzXyxkLUbWkWMfFeilqaade2Zmq/r1OqLrpbsVIdPbmzGkCF1B3WnkI+oMoUk25L
lEuv2/7KnrNRrCR+tU1qetGo2jVSA5aoZdRsigkr5eQ1T7T+zn09TGTY+IeoX0mfyqmutZ+BUbzX
hDWS/upSzvRYXNizJcmFo6yRx7Rum/YypamGmTe8Be/m0fGLzKvAWDoW9g/PyNpbbuo3BGFih4W7
Qi6JcWCUx742+VgSNPUETobI+zHBjzqIs5ocbzWgFUxDn0izLnhmXZKt3cLztg0pdFvFUL7L2xwa
sKSHamJHYqFToaJxbRpivjkeOkhBmDIHZ19Fv+q02NCwpMSXYYIwINA6ufYHBOZmLcfJXHHzYAYR
Wg+AeaNB844Jq9HaTIhRanCRBAO1Rd1NjRueQtRLy3kCEXpYexqrfNcO77o+nLYDHJfjVPbEGfXe
z5akiIM+Yh9LSzfcNhV0qKnV30akaOveBPtJtvJF96pfQx7wlLF5FG7hb8Im+Em8KmTe/HGKDM64
PL7YfshqjHZ0LvGWoDLVN0ZvvSHoeWwghWzI5EXD00DgDTT+1LRs9pjHLsV7PLlq1Y9jvlLmo4r1
7BDmw73Q6KYY1QE5oLlpVBbu0zh4gm38hx/j/pHjgIwcN7SRmHuvko/KJS0ta3W4aEb+ldUINRtw
kNEUWJwvoJ51b+cbYX3jEB+28mvUE3nDuEWi7pk3a93zKX/ECVOSPAapxYC0TU0k4F6BsURUt5YQ
T7VR3zToWjaoaUGWiqw9t/JZyPpmCPS9XaINgj6W3cufxtj/kkSlraaxwwPjogiJdWhvZUtKHP3d
FREC2KCnKXmDreKsQ8cHaBTlU7mDFUS/2AxW1CrPgd/DqWlRiI6SBaiq7A8LYe7JILA2H/tqP1Bo
WAdBm+4cUzzlQDhR0sVEykm68zola5Q1MCEqrqXKICxu1jrgAtxRsbmvLeKOyxHyFrg0je6dtx+m
+NDQTgjVniwWkT9jUgedllX7UpxlV+0j+EaazvjgiL0NnexQm9MmZtK0zfzqzfEH5J2pVe2LHGOO
br0WaWmsWtXFBMagTceZiM3BcGi0jPKlj/tgQzOb0kmeDNu+Oaoq92gWOM3LZDPQDe1T67hqjTg/
PBBak5BQEp37ygjWrjVHVtv3Xm/uhmJQ6zIke6hI1HOZohCOvdZ/eJtSC/QmkeewRI6qb5GS0iEd
dUkEBbZQZeHFw1hjzTma2IYRSp+GQZLrolqYtkg6L9KNXdpJn9U8XIsOWonK8HBm3qcGtZDZf7DX
TCqufa2b2L/sYFVJLV8zodRcegee88vOjAcgvrSngkTb1iwrXXdSBJrFH1NrEfkZ568tKkKcA4mX
b1Ck4GknTKMNXP8YHIA/feh9jOPGivbaZJMuSd0gLHz4e0F31CjWrZxkYoRpN1ZofVVu/iIdBgz6
WgYOF7IzaNzuDJ81SufohPeI9BJM8sEsFKdCawIzqq1HC4OMY7NiV1XVHbSc65iJCG51l4TOPNyU
DYZHpMM7RxGTZM1hINR7ykxSp1UWeenXtg8ondI4R+CytgQnEcFrhTB+VFFKy6FR0Q4BVLLSzP7Y
6oM6RSa5Xw61QYiOjzrsxXXmYYB2ZiPeCD9oQhOws0qPW3FqQzhHW4pvGxYdqxi32FesU9ZuEN5j
UTnmZrS1o5Im8XSklYZvl27iOgrinz3Nigt1Q5KlJH+K0wGxINpqVVHUCIV1zUR+0Bo5zWU8AA+C
5fkCeBPD8On3FVlj/h4l2nuovGfwb+Q9V+THONmI0wr3SaU+peaHm9YKWfBNw94QNggN+UlJ4Uid
1l1Xzmus/E8nwjHb1S+NrxFw1d4Z9gBZY1KbpGqQ790wKASzVgasHikdvME2Twjo6y6aPQuxXetS
hdI9xik3Wa9vtzljwbrDas69TW3bAAABs419WgbHuD86dSVIoEe57qvmA8x8BhFYk2jaCeq5McqK
6QjL+85MwpustW6Lvn+RCupCPPoXXFBIwS3rUkDt2UOasAGLmMewKF7rjgpNzeiGE8zbx0bzLAQF
W0vJX7TQ/d2oWbdl3j9PLJvRPKFLFVSGh9EzzyFmTE7umUKr0YwHyzN0zFcqchjT9CEnPyKvql+s
UhBp5CN52C56QXxjqf8EIBS2E0SsQFdbN0JhbEWcfeCPkDuuSuZW+GIRDYB6XnUuWn9SliCS5M+h
rw/WgTs7eR24hU7LZmidbNWl0FilBI5C7Z4cFUJejkE4jCdMs/+8WY4tCcnLDzgBmHK6vWQAp1aR
/rVZpCO1ziWrhTv1l6gnXjwOy2MuzvTYz92Nec0dzKvvqXcJoS4hHwRxoY5J+ZjhClr3ca2tlqj1
JXR92cgGL+Kyt/zAKQd3s/whcNtQTQSL/2LWFC+Z9KrNj3OA4n457s8/XPaWzfIbTVd9OglT7O9D
y56YX+P3ay67yy8bJXCZc6lkeUyqjyWXu+gfw1gXR5cUqD1d8mtEHCBLeAQxp+UXvEnplD2Do+fY
KM8XkZK/iNB//xfz/xN0CeEL3LPWcham17OToc48kpeX3eXg9+Zvx5ZX/NuxgPBdjOw1FAle6v/3
VB/D+DoBO8O4xUAeRdq0KmcJ0yJYWgRepTt4mCDmgzbr+rRUYrvItL6/1iXbOCXnBdfdoocf0Y4z
22flDmbwJUPDuMW6zDEd7uyhscXvYOTll5df+9sL1rMk3p0l8UsC8fdmUZWZs7RsORYj5SWbKFWr
5S0sLyWXc2x5wd+7YeC+ohFxt+Ms2O/mGteyJxfVftoCHgNK+WtBDQoaYWivB65WNwetomYxuFuk
x9BoEgfeAarJ319bGBLm9ef+8tknLqM5jR+SoPKRT6KdP/NFibXsfauzhvZCg1A/mpNNKMnvAPFl
d9FlpX64dypN8me1r8tltGw8L+FbKOcrik6s2vi0CldGKRzKuFw6Vs5FpMBx4kji4bJH2wN8W59U
oDfnXYzjkpVouw1yzwXpVvzQhI8wN+7xYHOE2Mv6jsOIP8v6idZsXjOUmK362VQB+ohpfDCaG1vV
8sGPnb1TB291gD7d04Z4WzGV3sm2qnelF9Ccbolls8unvLCcHa6i+9wi6M4J82QfFYrbZYfii/GS
xZwLJbiY5pmHSaCJ7RA7HWFGWlV+mgCkdT9Nw0gOfYeWiUhU6sGedXIS1AZdCro3tvx1UwO7NUZm
EaHUjn4DSAWwpTwPc/KL0cPfN82CO6SLiArNRYfLFIVW4BF84oTlrY6iB7u/ee7G/kdvzk2qEs5V
FNbNNklNa1OFCkHXkH9xhT+h9i6PNdB3KtBxdOh0Pd1Bk1ObdKAR1jZ3LdhJQsfc8Kg0Rf/ZD9b4
14jpCfsYQhYzQtRrtEiXgGlpQrqaMA4wo8CFkM2jMhKlDMPCHCe97H4f/NvvLD8Vsxfk+/eKhkCt
GtERJcfL8jP64sRTL7sT7KddgcsGJndBpRCHjTFvloe/NyxLgERK7vMdWk/0YcbMTK1coJh7+rAk
mIhObCqXK1Drxd2oT/1ueaFmmG0586vVkmx3WU/jEb7A988CSpebXpNg3+bfquYlvq7c8/LEbn72
90t8P8wbBGiQpLMNqktuZZJM1oMKmy2JktSq02ym6M+735sUpdN+cIcZ1F7MkjxrMy7nv09pEhA6
ElHJVb4c+/7B90O3BpBBCFRY7rvcY6zg2lk2oVTvZpOQNv7XobIp7bXBPG9Vzp/X8rkkpRfvib0n
N0nnO7Rd+4YQc3/nzd/U8j0gE+EHy/caZoVQ62XXnO9LuuW8GhYJUrWumadlo7APnMwIvElfTxiy
hRdsupmUCNbQPA1JaSK7VZvF68S8/E8nlEAc+NsH933MNpGpmYMp0k2BpHUpdOfz7VcMy58MP7Hy
3DjZBtM9xtr4qE1oKtCWHwd1MXMi1hdH0rLXZwAdU204zDjvE3Foau/05oGFa7ituTRWLHKQ2P52
YC0D4uLSWt5MPdiwDHI92iz/+0jvZ1eU1nXxi9GLAmzQ/1SzLWToFMkwurlfDFoofUB8+P79t9Ov
Tkg9Pi+Px1mGum4CIsASkPEpZNQM2PysrrXTejz68o+lwbFs6IPY2aGb7wg6as4GcKQq9kJPT4t5
a9k0Lcm3tcfHvbi6luctP+gc4KOr366vZLmLYJNUmyjj3Pqn35pf/Pt/XP6v5en/6TG/ibinfL/C
src87/vY98Pvl/l+e9/HkoqLNQipmTVe8hJ8v/Lyyx6oBCZty3v/fk6U+tFhMlC3zzfJZfP7VzQT
aJW7KIBmXO6kOroLfejuyhqVX8r1Xigvhn6AymvplWDtQ0HoiKg4fDv34Io+D20bIQIAZDoNRDTN
+vAiBKlv15axouPEKbOcuct58r0ZPf9aw9GCB5XANB3uE4t2z9LwiOHdwhDwis2ErTxFCYbKpp3v
wyWqKtb/s19weRN63T8OJtnmPo7TMLayg6t5iLqximx8H4KBTyPzxJ9Q1G17ssC9HSO7hpqLujQ5
Lm2MWBl3WB3giHH3BjaHT255De7imOWGyWn3tZEyLkEGiAmuJ0il+l/n+W//+H/XWPDc2ar9f/7v
v/8nzvOHqPj1x78dm/Q9//Uv/vPfT/yPxoLxD4r5CMEtGgWmL3T3r8aCZ/zDF7atC9aVru8RSPQf
7nOihZhl2L7rG66tL1lFf6YO4T43QPTCirAM0/mfOM8xMdIxKFKFXX62yTsMXNihdNviPfC+LM/8
145CVYddnQmBmtkjlYLE6J9UBVxEz35r7vWguKsbZm/KqkFZ5i36IzGSfponTEcMAx+Dd03WXZjd
+VX/5BdY8UznDTHJnH1z4zdzRLgBZ0G+w/i8eIW+GzQbVfAlyhBXF1fLie8pN12xFZZrVHv7HjuI
EKjUq8L39yhBH+KRFpxR3tOt2KH/l2iABkm0HRj6DKqx3reb1i/Q2lqsykkAAine6S8dHNDap/I+
dtTzNfskrRRFWQJCULew4RjOV1vp51wj8TwisSvSXzRY2yKHbYFgfEXVmH5yTOJ2T5EqN5OvRI20
UxrvCl8JDN1o3Mk0PbS296unxF2LeeHe4D5zG/sgrOwyixulaW8woewBOj216CtX6KIpjf8xKIU+
rJ7zD/5QzsZDR4cvasb/EM0Qa48e/XO4mf1FBsU5RNVOY0bb5Hl/j3PrErfppcjtQ5cXPIXSTIWE
dlB3ce1dNbIAYsTrON/uRKC/RJpzsHJ1hwhjRY+7zoyXGu4NgjoMxwq0HqKtNv4yiGsSWvwaNAqS
fvdkRs5bJ2kKQcdptl7hXz1rBCgjL65M3g2HAJ6BP1Pml8HoHyI9OJrhUUjkXnG3I732wh3jziaZ
KkHfKmp5glN+qhNt1U/JJaYd5RjxpTTWNhZjj6jG1kbDQkvATIe900qcHuI6AK4sPPetUs3O09Sd
PrmXVr3qKeVLYUdf+FaYGbrFeXSiY+Aa5wDC4ABaTyFGWGm2DlzGNw5AFU7oKWnMj8aG1L6NAcZM
gnUFpXwTDluBrLiMnEPZzpxu7PFELum1vMzfsBEML12DN2OSH6ybvpww+qra8WH+GEtteiFI5II4
E9Dyngnop9I75v4gLfVxryBxESexSXN5rGS3Dq3hQeQAfeoC96lbUkCDyddYAlnvcEfThHlBfMos
/GPOtZicqxnxCZbj2YjsQxgqaNrplx+ih9VJ+otHnJq2vFgO4byck1NFfIuur22HUDowPX5pXnx/
O8oRPpR6GEr7DbvLaRqMtVXKS00CwvJ/QIbCeG3dNXiYqOuna9DVX0Hju6s0h9k4pu+ePp5du9lC
bYQABZWvB7DD+dequ36u8erxm9MlX7VsGCTaXUZavY4/WLMlfvDkgpLqEBSShAUMtoT4ZT359cl0
RyjLRQ6k/iacq1r9KBFpJeO+rvoHO+2eai3DC8Jw4H+M0fQipu4B0Sf5ZQ8mX0ntpu9N/0MowmuH
6cWrppf5G+x0ddZSSYZ69j5/MPP5aITDgxcPaPanF0JYNj3Jk/0wR49RdoEBPTo1iCP7gBIkXyG0
ucPqeNeawx5rsjlmx9Cqeb0ah5w8SUxy9O9Ww+C8NWOzFZNziG3/Q0DhjBgTEBs/dlq0mc9tKcfz
/N7SkLFswDUYG+M6mcw9KLdLMserIWk/u063mYK5zg1ZOmvSr9G2t3H8NvREJMTjE9XZ3XwyiarZ
VbH5QnTIxsxeEM/vrd57G0totQQDv8DbaTTxGJYNvL7kpCX1riDyosinO68e7yJnfMp0WID5tszG
O61TL14y7MllYJQp4nc/1F5xNtzfNKNztWv9M6op8sJH7c2QzqTuXi1v/BRO8Az0itDc5Avi5dns
jHXFyawBG2sVMyr3amxx+t8FQ3FjFf3GHYBsAf+tJjnHs2K06Z+mSr8jDbwa513n4FjT2fpwE3mv
F8mpra1DZaaXrFpWjBgjI04JPmmXpmz9k6LSbddNZ1G2T7iwid32QPqOZ+oYGL3kBWTsrqhOmsXp
NboeaQLGuYKC1gTj3ci5WdvdU4USc5XY5T6I4Bh4RNczWMUNl9VkdBDGwvQEBeFpHrARaW5CtJiC
O1ubTC8YFN7bqno2g5cuG58QHBGUZ4+fZvRHEwvMgi5+CXmZxwRdeFe0Nbv5ImpMrjHDINqnJyCg
60ogtjl3GmG/VZ1z4J4YrXq9fXBtrnkGqpXs7+hiv7f8H2nO6IY6MKJUMqssudSy90QMXB/RTR1d
5/8rM73rcsUZ49UgQG0daPbPVtOuBkbsLblSt9QySQFOWF9Gag4bpUkblmZyGrXWYpkLHn/EIYcX
8NVPqneCu3FsJMZnElJOqLDygboubzCRjyzj3FPCEHsj8XxvY4Wvzx1XlvRcHIHtcxpP6pD01P+i
qiFCXL7h/r8T+FzPqsjOrdH8REVkr6zAbyn84sYN8FaDcYtbjQSdEZEQyIBjqj+NQ9SfjHkxFkOe
+r23HFNTTHJBRiyU597HEXT1pdL5XfNcHkIo/7MEipqCt00ff15wzmvxZRktvPC1J6l+01vtDTHo
wUknOQhtQRqsWU7EUJ3qCa/BvBlUZZyyxG53wcQyGdE2KxFiEnz0c0X6GsUUcMMWSZYvypB2vyRY
ua92So9fDM+IiLMYqLdPDCGdfiAFhDaQtp3yftNPcpvb2nbomhX3gFWhvfnNl1tTfB+RX5E7k6h2
g8rQqzbK40iLLBbfLqY1auxVB5+xRF34e9Ohcjrz5uB5ec3Vo0W4Y1LEmiQP+NbjXapFd2A8iy3z
rxd/BWz3fXLEgaAaZ1tF/nudAzurut4/xXn3kw7EOtcIXjMEob6zJLVzR+7Gqf1C+ENL+2uYFVGk
mtUOAb4sfIiP4sSeEvMz1eSpz52rbxM5EPX6moSbQ1Gqt66crddc5knN4MElkKvuIRPTQ1grmtz1
VgVMdFAz/kjh4t4igkegKowCPyrD32ii7lYSa53mXp1seDJr9STt4pq69Psg7E9O/B7bmPIgX1Jp
+6dJ/d3v+fC/5V12V8T/j73z2m4c2bLtv/Rz4wx489Av9EY0IiXKvGBIzBS8RwTM1/eEqvp2nay6
VT/QZ4yTJUqZlCgCETv2Xmsu2mX/9R/an8tkTycY1GaeymDZ0Sjg/5jLGcVchjFIyQ3Dl68q2WKx
esJN9uS7/ZGY+FEZ9hV1VO9Uy3/4zkCmfinQPR3WAj0YPH+aa/9ChvLMTuSIKHJGKNp5MDCWglvY
pgs7Y32h0ImQCPdIS8g/hCza/KYo++0081cvfFIU/fv5APyV5Tr8BCrek18DSRGD9wYQiGKjtxTx
rDVELqyUqqRtcUm07mIb0UdTEBzwGFnZvjZZ1ShsSadb/8PvgZDVP/8gru7YFG3e9N9/fwcCBDKh
2+ClmN58q5cX0ujI+927hO0OJYUBMmDHQVZQWUDg6mWeigsDumWusfsQzDN45obB5bJ0Xv7+J5vO
aH/+yTy6tQ5iL4L9pp/8/nFhJDtdSf9ZJkE3xoObb6De5iw1e+jnj0oDhRyiBEWoha4pEZ/flzfO
0n2UDncqsaegORdW/KF6/d0IWQC+y0PXGs/BWreVlzIdby1blxGDCQBOPNV2ZBeitOjXUwlCZtc6
iQHgcwNMVbracqek/SUL452bqeeRJLWa96ILXAiAFQn08hITQKaZr5gXVhWbn++C66DbVbvNpRq6
DRkG84TZroa8KpT+KrdrokNIWjKYHmfBTQkYtY7qi92b+G+NuYM00yUzxMeOVHmCp4+J6AVZQJWI
gu0bKUvPSgVKnXL+I8I0wSEqn3By5b91KP6/F+pfXR4k++LesjXV0n8FqJF06WWFbuabUG/wZKpn
NGK7LP38rqz7m9bW279/2zXjr953hILTqd0F3+b+8r57HRwrvphvAhtVKym5cbayY+MWF92lYeNb
uWbyMfQsaiOqX1XIJ467u8rMduCM96m0ttp4DZt8mxeHMZMXz2MSp+cn9H9cDMTtzlI5nA2IpLWr
nxp9H7WYDe0cSYtg6+jyh5H1EIzCfnpe0rJWhjKzpL0xKUCnUwEpLOTHELaj93t8C3OMzDfJqQo5
/RKl7HzI3m04OQpues73azNOD6ROrKLmE7seZUoiCJFl9t9ryUJ3yk006Ay0wOhu8X1OhixlRvRG
oEMiqsFD165/AM4ppjyPu9YK5D7ySa/KZSaCU570t87xn6JIzCVHMCpw41VPqY7rYplaxlvNcZR0
54+paG3Lbh1b6TEbGsbdw13qlGN5xJE9vFT1lhwTSwRb2r7nwIoPiZodQtd81QsiWuUOTvNDr8Rf
il5u9MBauIFYoXX70FJ/54CyM859aWzCwdowK9nL1n21JZ4SjntULPthqXC7YmT8PicV9kYXI8tu
uKvyx15n0+J1MNM/evbEcCmQC4iFo8l956p33zWPjkab4O+vtF8zoV3XM9D8IXfDWapDB/z39WV0
wPyaikHGL8e36UgHsuNVuzl++TK9ZKxqm/wfVtu/WvUtlZKTICyHKObp639Y0mqGHw6ZFyy2CQey
hoNp8c9b6l/cso4NfxErrKYD+frlm0RhlbSpquYbkwQhxk4NTZx0fKpJRqjw8YApmOHbri7jSG3g
NsteU/cEc31NVTbw/X3c2iRNkBprEaOn045Q9GPCsUfq5qvDQujk6Q5W3r4pamK44k/X5ttUMjlA
Y6E7n86mhTjJ+psI9JuMWarrOglm+rgshwyWgMeEUlwM3n/hJx/wD/Ztiws658fkXOYY4y30zGNS
mpveoCRv8oPlXMau31gcdKYf0qIOYRB2HAyArDQt0PdJt3wu6TBghh+j/pwY8cHrBJhe6zXI+r1r
x4e8Ng64XpbwowmtsI8tgQcQhRcYgh64PPZjcHJ9Wh8N/QKdhEVAMEgoZfGiCRROPukzAvzSTNWj
L4vtQhk4k0QJCTZwtmDlkKWyc1NjM/UVpm+nTpRhCYUut8VT1tTLpHJe1VxFFdpepoAOhZ/F94FF
sYKbnNf+/uLW1L8ocLjEPNPlVKSapvVLBzLXYUUxns03Wsr2mWdyXlTwI6KWcxPQNJvJmbovMEHN
tZD3SOmjddeU27BXrgin0oU5ymPNMQ/r+16Y9lGY7q5pbxZzmYoT+nR0k/LcZP0lVIKHxtUfKjd+
8ybpVM4glKkuA3YYx8lHrPP8js6vtMvFlsTGVUHjL7ewkuuseRUtAMmdTzU6FRVgmC7Ct47TqlqN
8l74RH+ozT7yu7vDyp+xmDlGcTBLvtPg7hTTovjo1xrNBbp3vtJfPFdeNEGcpNWvsuJ9OqQ6QP5q
pV9bY7sqaY40xuRJotqh/8Is9FaF6pkDXo97E4zFeqrG/EQuAg5zQIiOOC4DTexA0hOY2t0H8pam
IshqppYFStC4n9kG//edtSi6m23xirFOH1zDfyxp0bXuZ2IpF2r3dvH3b/RfrGIUbtP/kMLT2f7l
be4CtOdtJ/HC4qJriKIwS4e+ZgfJhYvcaPuzaUOFD/7h+sJs/OfyzKV8ZofWNB3dwi/LZ2UaA+wT
kW/a0LpldXqY9jmspTIVy07lzUizg99NAbqcVWKyYg1zU1PwkCC8njqcOjeK0RDnN8LCF7SsKLIT
2po13K6pFkOEbdNIMYt6NtVLLo1Shxk03Q14b6/Sa1ZdFe+mJaOLDkJR1o2012iQHBBgsxQFo58N
d/Qix5Cxv0lzLx5qxFnpwcrU27Tuxlx0cU4LMSePJrNw8y+bODtgG1xg57kEFD3UE1M27jQxc3Le
zdgkt5MAipbwBoPzeDxe+nTYZw7rxnQPB0byMb1mY1Rvo6beYmzSFYb6JvlUnPQAonsm+LdJRD6J
Uy91Ijt7VBdToYNFYN9y2TecXEdzIar02OINsPxX+oGTash9nToUgVQxeRGqY5hH4H1fUzvElf0p
pzL/UVTeWmb9AdooNrGvOo1XbZcdbJOqYxjHO7Qdw2clSpS5nRNX1gMx466cyrrRyj9GED9QcU9B
6BMsZ2I4CyttNqYeLCwU8km6G8CnkDF7KFM6sbFzROn6IQbnOHWtsXlglo53A3RGxBLLqQnH2es+
vWjsWk96op0rJdqp5KnUsbhMO3zEvdFJ6xj4w3l6jJkVkMoUQbOrRXTIaSfL3j6gxUdjgbs5ShA3
+ZgK2tTcTKvv1FkrOC+arTyBxfo+xA7iyR26u1bE15HmDIDEq7KbVl1Bk1z144PO6EAb4w8TtI2W
Cw6b4YeJn6NWLFZouq+ZRC3kx6hdgr1lWa9Tpy2DAFZz9+aq9coWjpeN7YPqsgyvcWVjfOe50uGG
nvM1Jhyn8HW4KeNdhmx1VBMyzxBZkEDq0Uf06hWiefhRu4jQganX1rYp7cUKFu2G6nZXlsP++4Jn
6DGVkTjBN33H75PVy6QrYOZkobELpqVz9NC30EMEVtIR3GQCuGo5QVpH2Ujyau+qQl9/uuCm7mvM
plr2aIUbcHl4XxlB0F5oHHlLRyY84chOWrH4j4Q5VXSdWY6nPuFY+j//ftXSjD9ZbtzptGkBRrBs
FhH1lyo/HYy40k0r2zTOcCco9lKSq2z4z/S5aHgIUO7TYdQV2QNtTGY0hB5xI0295+nCavBszjBj
oxGFDAa2M70QUvG9bH8/gaN/VjEFbh19ocm4x4SS8XxHNu+rl3gLpFekY+BxeKAf1C3h2CDdnakF
OeERUg1Tsufk0D8JFATs1IthY1QlwEghzpnDIT3QEd1bJSWzOxLjEuGfo4tkj9wmvZ0RFaVXH2Xt
hYuACffMoalRF/RC24LepmqU3eyY0yyYkzGBSb1YQ0CgEy6upF7cPEiOUn6ptVHOsYd8TetLCOS9
IGm7K9X5tKrbZrtf6ixO05pzRQF8VCtCXerwQ4X66cruBt7o0sfmpiUKAcSJhIwy7eFp1LION6vJ
9Vp1lHrTvivSA5qm1XT/NY531YyrZK6Rxup5erapTCLGk6NxtEtOcIGWBTOB6apIHHxHPIlHv7+m
vTx1BhTGCdh/dtNJA0TBk5bY0GuG+5DxA9C3zwiTpfm02tQlVVAhLupDVEGI1YZuLVEq26Sc4ST5
SlvxZCA5mm7o1vmf0v//iO//MHc3DAbcf7hT/0R8f/rZfzR/HLj//i9+H7h7xr8slcm2amugSUxj
6tlMKY7/9R+Kptr/sg2A7qrLqQP9Ojf07yN3A0o8Lj0mfipZOqpm0WP6feSuW/9yDcsyXVPlEPY9
wf8fTcDvXbTml8d/bCdapvVL1UspYpkoARydpgXrij6VS384Yal06GVVFOrWxAu3sRt5rSRQ0zZA
PsTU82B7RFzofnnJAtwF3jgQIOmROGwt5cBf0VNa8j4WZMtzwcjUF8PKPkgWZYilOpuyGFehKp88
kwgbwwsfS8u9dq32UBfWog7BkPis97N8NJ8TxS7miao3D5ZRf+QEGCpgvKqhWvQRSUCawyBfowHP
qFmU/qaGaED+88sIn4AI2fwBR3KMwdl6rMjitGoax0Xe+XPhgYJUKoMzNbVD3ozrzk1WFk1qXTDE
CkbUvco99rxgZSc6Nq4apm8IzJxG5AIE0ixNNdJnnS2JfixMkVYu3WRcCw0YABbFkfwGXli+RvT1
1HiYBjsH5xPBQ7OxoqTtoh71ArLCUgBc9pv3ykWsUJsP4jsmUQ+3sLpahqF4d3bAowpQIbsIJzZU
DoUfQA8AVspAPyA4gycCS+L7EVYs/fD9kVZDI+DwesCxqeFV4ffM8uqtiwRp2kw3mweVHKp9oxj2
YuhHbYGFVDnlVhGcyVQMzkWlwC3rxgcYaDFA7Ra1vcVsLBgtUNsZAX3fD0XhV+eJxaBG3srQAe5G
VmQ+OXBbdoUjzZmVyfAgC/8lADB4IqIJ81IQYQ1QXP/0/QdJU8qp1IsrQP3M652NPzqQASHCEPYS
FISfZ/q6NDM+p9YVmUy8y3GkxJwvMgwCY9IUC8MqDPZ/XQv3Ze7Q9+PynrdK4j50ueM81APRfUpf
7i1shg8kedQL2P+YulMZnvvaiY5Rl86zQcBPbkMh0BmyUKddfvZsmK12QtIyp9lwPQSIxxF0tde8
hrehgT3zkENp9bOqFPyhvmO796/fD3QLWV5XyDMDmxmcAvtZZu4szpXoVcVcsjdUCejdbmIQsqSC
DWzvy7gxXvuiwUhotDeJvO8z7jLyv0fTfJTE2uzoXfZLwI4dgGpV7AeuaUcJ8ADaOEag1h/xPZmT
r7NYqmoAx52s4SfdNmgHYb+x1Q4UV61fySoefrgV4+OuFBCH2G41IpPfio5bPPUQC5h07ukeXsBi
xe+aD8ax0wr3OsQW+4rqhKumo//g5pJxWEyca8X7/EguppxHWC7f3THYljLxP6UOXkLpTx74uGc4
i+Mm5GC8chujeU1GOmu+rZ8sv6cZ19XGuge4g32qC25kgQJHIeps6fZegFzeIF3ICtTV91e9Tl9r
Ar50TGMK6oAYXpxGexkSpTg3JlCvvm6Sretb6KubRv7IPhQMChfCDYx571b7NJPeselJNg4024PV
GbkPoaZHc2IUy6fQJkwm5lunDQxlJADyyfXrZmdL/dnTTU7MafCRKWgS6sAcz4WmDocwCVtKxx71
EDfbvioNVLIuaK409fproXT9NccKJywvnYN8lat4+jxjRDKcENAtv/8GOUsevgQKN0k4HPnWwyPw
4v7RMtuO1me0+99P8V4m60CN9pFtq3hO8/JFLY1sPbqFsvx+SAIDxpdwKmgz8O6dTF8sLTmhdmge
rVEkz0MxzOyke7criq+uCvMnTNjHCK/o6ftRH3SM88OU4CPuiX4grokVCPBXNgQPQ5SoL/CgFm5t
WU9oj8S5trwbqjByauz0Umh6+tgWcPK7xoQFSHw1YcnZwax71Bf03xEAxCs30NFhl70R7X39yUQJ
Du/AdVaF41vXEoIgwyS/+hl6a6CL8kFWNEhtSAf4Ezn55nArTrx/tHmlDAFIM31RveIWmEpzVXIt
o9+CxZThK0y9sow2pW2cApxyP1xXOwE4VO79SmhMq5xgeFFwGE/ObUrD6eEC1LK5qEWlb+vGJMON
qwojRPJi0kLYO6MFOyjL3NfOwyiicnnNoq40lo4dFK9iyZZfv8Lo9vdpVFVzrWy/pML9pNvaqewy
ebMVsOZqpGXbWvokNXkN/BLgdCTwWVPQMK1bv3XQYMrKPNdDA4VV5RauAEHNhJflCylqf2NjaLs5
BW9K5rTRvo/yo1+U3qkbBUC9wAmguGrxs2MBCQnT4VX3pwLVDKJrBlb10ZUZEgE1vFadyVrt06nF
+Zw+6HH7kFSuPBORrnCbx+KltpRVHBU50k4RPfdN3c1NJ2+24IWjZ72ukmWk8oq+v0ppCkiEigDs
YxCoNB9spx7Pli0etWAU+98+Nz0k87VA86He/HJsYafzx/dH+CTYLqUVLtuesLUeQPD++yMS0IN5
Au6eGb5PzH3A7gvNXmFvaOzJAILmQdfLRUxU3CzzsuqcQm5xkuZLU1WyFSQcHqjyxUySi6ybNkkC
EAGYeRMvMfJL4PpxN8ZEc+fCB09SvRkwXLZJFGwAKoltVkQEs8Vs7J1FlVM7/kMJc0vLWwiluzKp
z/AIskeFVXbqW014xZ8aSATiIpVinan4MRK9qfYyKdO5HanXzo9ioGu+thkN3144bu2tCkxUhlG9
BV621gKpL3uZdBurqz9ZhMHfV4p3CgazmZHp9lLRkTtIs/8wOXCaohQoBNgfRGI783K4RpLEXV0C
MTVoDssEb65jwvI3nLszxE+Y61hRk3mnALtr6v4R7Rx0oLr68rE4C1Gr+BpQqjWtdlZav5gZuvxh
9EBmOLnglNWiVaugDCxgmG3c2CEC1mxeRy+bkVMMYlxN9ZVj9xW9JSRlYRgvsM/fgwaTD3frjThK
vFUGLXJcrkOQLb3IuxmVftcy5dA6EKxUv58L8w1S6Jp51qMoQFDGafcTtjVR0lWG1iyynwPR3DA2
rRsbS2AlCDIuh58JvAm4uNAI2/7F8su7BEww90hOo9RwjE5bqIO6aHtYwGH4CHmHqOqV2sG586X/
XngKZ9cfIrK5mFuB4gI3eiCgE6i1tm51czV0BOcR4tPgxgvueoKKRc2sRzgswOnuIB9eR5PQilTS
4qyRN0YA3tBBV1Mu3GhpL0WrXn3I7YXwvBUuUNNRvzp0NN1w8/HLlnqyKAPab7qyQ6V1ImhoVyPl
5GoiCx0Xvjz3jTt362zgYlUu0lA+kq55VAN1S3LYIlawLznFJmElhrPRP7k6IGEC8sgCF8w3Q9GE
M7onqNaYh2KvpP2jA51cjK4WLugqgLcAIoXo4I4tBUqGzi1Zx9tKt5rZFLrdE1RAt9YGJ2AsArN6
LhyO5h57vbGLyupUBaac1WHzQP2UrFnVnNDHXoQOSM87D6Igth9ku6Fv6YwTfYzjnnNqvBJHMsZ7
J/f3esVHU9kdkVS9zAL0RX5+TD355mTVvhjze07I4LoBvaByPy7auov5NRqbTB8fOhysM6viRvTo
hHIQc+a5R3ts6FR+fBI/WsYUxGAAIg/FdUgyuIxkQ+euWuP6Rsfg19qKSz2cCdcOF2Og3tTCOCYq
Q/zeM7B3WfHbWBnktNHcaBs3mHvYREZPJ6e+kbcmM96a6Xk0zXoL6vRoCL+b08fHBhL+rEzuEUOp
7rKMugnHFc/tZyfz3h1X+4zdH+wAZ78G524A0p5VBCY37pebDZ+mrT/oGHrB12Y1yABxThpUb4gu
iLoZPqTh3gbN/Cnt7ucQVQ9m+bMhJXqeFRnZJOHWIj1vyn2/h0ib2y6h52OVHxrepwcnHNi+SH5S
2YtkVL7bMdcy+8DatfpNEYYHCuZXrZMvgbAujW0f3dJ7TInULQo0y0PWv8E5OxQEIpnVFIqFw5xe
yg9wSNCQuQCZfPrMd5qVFAxQxtI+EcKwFyPGA2tm478OHEw4bnMGhsZNWedcJCPTDcPgkdKdFS0+
03l7t9SIwaqc2wrhBEU/FivZCOLvaGVKI1w2aNnUeBHX2VlCwluL0ZmPAS6IOstOgQ1nALsFozTc
ziIkj4vk5dJ9NxOAcdU4/hQACmZ1Uu0bmxxOUJexj/pMRi4sBjvZGF0EvFhv17Ymz+4gZuQuEj8p
toXixCtTahBcGiYwPc30ShI+22ra2o4ANKOD3gwVCbBKwRTZZoLjAG3IVcU6ct5fAZSqqTcKnWqJ
87Hm8jvwxj5kHoCyyGvCs1Mzny7qr2RoDCLYjZHYj5WPcP4eXOKrK4wrsdfRU1IYL77P1h40pbJQ
kH5Jq8lWVFnN1iJdaJZ7ot+MTPLNqn2h1Zk+gLWVGIwH0lyhQdQL0tRD5pXdoali9aKkT1gKCVW0
SkCgBpgdIU+c/MwFWPmG4ot8hcqLduYQeiuoQP68YmC3Vno3ZO22b2EbFUvLzU8OESErOYUvq76z
T3jX9gqvtGmRoRkyWJZqelIUUIGV5Z46slY2gTppFjzgBGbtLUq1HRcuS//cUPp3u3bElnPi1iII
FHqDm21Ig36L4gKTWMYpPm/UHwgram5yxSUQuCCr2TBjCuJhlWpt9drQYmxrF5ZY316TDAAckY0f
ugEDMChY+94tBXQoXKFx07qcm23e/FllqOOsiJxHcDcrjrXuvKrdi53xpaA2bqpus13WKayG2p4F
rXtqrPxx8FngnVQ9NEIBThj77t5T9h3bq5t57c6tTQ7o5aA8Nz42AOlFKPZRLqcpgEarO3S5+oU4
Ev1zGzFNSbJgqVUmB+uAmcJksqsn82GchkyN//fx9yfhPr0k+ghyZvp7XYZhzQZF9ae/9/3lWMXr
4/fIxafnQzTBC6UZ8ctTfn9R9akIzX6KYeIpvz/VVXLRV8ASR0bZc98I8r3qDM0sBtY7J4i7Maxt
B7Y7Hmgk5d3PMKOYbQdgMjprCxJh0BO60m6Lpj2ZCGJc2j7MWSU0Q6SlkfxMyvGnEw8/K4OoAzGQ
1O3BXOy6nyMWyBks8knzts/COdjefo6JGa+dDhdpNPWfwzDnTBku6lI7FENEOPOPcSycVZqyC0gL
KA7JAGaUE58J7X/utB6puC4eAFIZWgI0+UMOWJu+PxpTKNKyq5y5LhyxEZ26+P7i9x9h22arsbOe
q6QnuUaPPrIwtXdqm25kR6hVAoQk7WH09XrrzWDPkYsFP36hTSLQSocETMIGUtDvxyVn/F0pNkgR
HgtLU9eM1hCNNQXBPXSTBkJwd4mdgnW0qM5GPXtJzTFcjQ5m+WrUGFiH8fvoErsqjUAnT9bQfvtD
/38f2fT/KKUCbuI+S/au1JPt0BEAqMfXdPJUNgQSQynRbXpw6rXVg1vaBfsGbngbaUBC63vY+M9O
1MPq5RfeHzPAA0n20BnqUlfynamJtYzHg6HhIbdN/SFQQMBaCjEsKrYKXGGE0UnigkBL+lwbHFKI
hNf3fpEH86bUl5nJUd+JHuVktBvEEgr6svWUd6C87AxOfox67wcz7C3xMXAa8qNlUc7WPkjg9FFo
1t7JyVWuHsmwPZR5hQuFiGqQMpqqvCONXdD7o8RnDA3wqxLhu8a40aha7pExkPTowFGrdUuzQT27
uVctwkue6P7GEN3RQxGFmYNCKl2NjbmXK9cG5Jgo5YOpxlhSCNURlca+r590Pz4lQQ8FPSZPrM5p
1XOgnilRwst0uILzKn0qBI3LIt1ZnKLclGg1k4Oh7r9oioRHHHO+6HeefjKdulsxVfkk6IupZuxb
DAHTsx5vDbXVGKKWX0k52ZYnaL3b7PUW9qZNR8DNOfz0XnEsWfhnPVWL5RZbPe8nwhMwY+gBy94t
lzChHqrMfy5KW12gFjnFcI5IET4NZu6ua/Nt8P2rkpJJxta0K+KzsAjpbYHbwk8NLepGbTeKdg1V
mvqyiSHwZC++wPSBkm2eRiEd1jB6Ks21yBwcTxWnAAoOLv0GM3rNyFFzoYcT+V7bgTFrzOE5BNQP
wbYmk6B6C2k7uPDlODHNsrq5m4Wza80EJH4U3+Micxc0bulMDt1C7w64Y957kGs7g+Amxnn10uzK
DXOvEKQkikKGoT+GwSD0zaR6NMpZn7CNpa73EqNrAawmnmKkZ44tRnpE3WuVRkTxpj87u3nRzAGo
/nhvPYAqAhYynCWHlcHvttl4TdHALDyViDKzH+aWqjy7DpMzMyx24SCAdglrr0brNI0uGVLRALJN
3g6PEqfCVmtfmadulPZFONHOCEvE2NVWTc1LDGMfcIR27DSc/WkFrt6V1letGCTdk2FXxSeydGBt
+YfUbxg+IzKgh0LEufxZjUQax2dDq17SwiwXeUmENWEI0O1tVjTLIrWqCx886Qdvoizump1sjUZ5
6E0BAe3mciMakirEha9duv6j5vXeAnLJytaaa9WoL6YV760+vwYkBzZpxx6d7McqnTe1c83iemu2
xQdUHMBsEcShwvCaWZuIt9D0wnU5mp9+TGyV4xK/lFnFEwCyazaWXyELhT6SmqVUc9VvH5FtPqN4
fegbH6hT/ole6dNnUSBJ8WvKWWhFuRscB890+S7GSYZVLxozL+ZlQe9fagUhjRrLCuYpyLsz/a02
+3jjjeNT42rXtJqbvrnk7nou1O4xdd330sdq10RS0siHm+TQNSNhcOMNzyKDuBYMBeFHlKp+mX+1
SrtWcaDgJTCea7YAEWgn0wMHpMIW1oZ8VYzOaog4CsZjcGDrW9Fte0w10FnWXWcLK30x5wp+M7Sj
oHqzhxzbVYeQOXiM5Ygdg6JsnJBztD2sCjNLcjYLEuIiGNh9izHOMgDimIdIU5n3G861im0IBsPW
InGbjq9Ld1p761TvEgKtC9xIXzrUhqSxjrOu0skUSHm5BZwDwgNi+iEDFXS6tAMKnrHoH6dfscjK
Jy/FGmmzIkAOWulteMfKlC+GcmIw8xLCt3iEiug1+aIdMDc1sfes99qhs3kAGH5ZjzWrZzZaWyvF
phndJXSDA6xbWFuW8ppG6ZtBwDdHK2/hjsmtDiAedM9dXmj8s+j0fSO1KZd++UXx8UzAUbHEGbaI
W9DjlXuubFxI3QARnuG0DtVV4/wBPWdQ+xfH5kXpPjW7MnJYtAXbZDIedI1zkZ08MB7juSCpGlwx
7OjVXGfatQ6F+umHOPWS8Bx12iewYRZ5rzoHWst93xDoUZTclTq/wDqmgz0dt8liYTAeaA92qdIQ
TLwj7/5W5nkE8492iNJjtAlgAIiEFxi4yD/ZO+a2Y9cL33q2Kvu9t8gnc7RnP6TBIbsvatybSK+W
kMUKftTC72z0KtP75BvdgJ4PPEITucpC9GFAHTlA2jVZFJLky+psFT6Ji5djuAQl3z8V+BxLAUiq
0/XPzLXRM3S7eLD8gyXEc5f286xRK6x8HrbSBuspUnH0kBgXbQ7aEyshE4NFy5W6tKH5pLoM4ImT
sMb5GFXFirAKRoc5mRCRrr2N2kfWxTeYqFCPE58+w7RCVs2b0ssP24BX5Hbh0s6k9uCm1KGpm+kz
LhXiDeDJsI5iPfG/A+ty+u46EsNxhIrRNs68cjSQiebKFiC48ZshH0wF+XYh1YQWu9kCK6VGMFnA
VDxEojngQzGDxGVE76661JmMteEzYe1kW9c1YhXvZVSHtdG1d1GBvepNyBKuFZyc1HtsdLqkrXFt
q/6lNLyjDJhlpJXySseWKCB0CWGRbwhaUWZ2GLHPsqFF0fAZhcNmiuacc8z7GlE8oEzizMqcbz70
5GS1DhtBB7aB/jpk++iTtr3DLTTSTG/nuaG/QS9gy06jH72rLs3M4Y0LkwSNCUYuzbnM7IaYnFAv
bqEplkXLDyBD1YFCR1d59MRSy4rgQbHchfC4xLVimm7KoFpUmbGuTGmtWs27U948A4sQVELKIhAj
iOx0+OrD9p7V5qqNHGpXDy6dr9kcIP0Vsh/it1px0zzOT6I5oY3h7d07oDqJg+5OShEaCyEZBDcC
sWedPDsjiXSQteM1CVCOXfV7SWjqPA0K7SGEdAnGyA9vKqpU2iCBt2TCltEg/zBHu5oHUuwcXx7y
nihB0x35xYVQ20Ysud/8j45zOjOondt4s0jpn9SkPDgBa55XcEDDJrZ1vPLD1BknhcEWTxtNLPnT
LeFS2ZybIEfOwM88910yrKJKpQsfxivLLslKVUeiYofjUDQ/c6WyVkpjAMlp8SrftJa5tB1Nprgo
+iz3PZGdyEnUNdT40IpPdpZg2h3cn6Jx6f8z1yNtdaYo0wqQmYygO0LRBpLJqgwAuMzsWQIkNC4D
EkN0D3sDv/E6gCaMJ5dQuKUHmnwOrwkLVKEum8Z55ED7FPrdh564zmxoXZhR5Fm0Kjr2zBnWfisg
p/R4FlP6W1okiMfqzWSpCQzGg3ayGBRavlrOQ5eVz1AwL5bRSvahSVM9RrFSlksdHtqckr1EeeQx
xKltStDU3ZQjRBkUo4tM4uS27R+dqXKCIWVAE2j9fFWzF7GtaQvZxD/wO/bzLo+fnJRjs04nYF7n
Cis7TUC+M+G57UIy5iLIs3m3/DCa9QaFsYoqzHPcaK7V4y1QsC9kAuNA5xKOZufusBBqfxcOn7Iy
/Uz4eEwI7S5g8rKgMcZn+0trgXx0QmQGYUFuVrNBZzTCKIIbr4FWHDLMCqX+34Sd13LjyrJtvwgR
BQ+8EoakSFHeviDUrW54DxTM158B9o3d+65YJ86LQqLoRAGFrMw5x1SkR8v9cendyCefFshhWw2B
5lilP6ViExVQTJpvka0/GDMhVlFKl9BRHWz01UeNO9UdX8cMwVWCfOpQyEg96XB/K7sNDW2ktn22
G40gVxaYm3It0MdqYcpY37pEBWcykyf9kNmKuVNiQ4SRLvVwnLnINBZsFdh5v1I2f16CKjNxzbCr
a5ZsAt3IjsqX5ZxM/XQoi7UICsM6Ti6XuKzqwL4tD/XIsCebkltFZ9qQFvMxzV1mdIU4xoWKTc+h
DLEMKOja6pGIAcNyzH0TKXJY9ZQIxubgkyNgrHTovMzasgd75b3u0OIBAQubxu/b+iTihhhXzOWe
jtucCMJMu5GbqyLKIaHKGvXpMiw/4NOtt7ASfKZnhS/KxzSekUcr9m005jNDWk6MWAR1neXnKkqf
onGi8HB4ZwtUsRafwI5RLYzmPMyYTu6GbnxkHxuOQriBmjGplZVd4Pur92t602vVvVkxWGjYZ+8U
p3icZOy+ETNAD6duTOWb7lywDta+uCbwcpkhaucu0hzpK5lM97zeVyIbVk05slKD0J2Npg51Wf0Q
SNDqnjy2NbFZYxUdOAUdESPOLiZZs1xCHxvbOkqbUABzwI8/G0SMZxb1ZmTBM+VRNNvsn+h/cDeM
5SbYzJwAPifTnl4Lag0grbl1cphHxrb6o1Li/jQ2yl0LqSix7RdnEczcCZsEGekRHBY2/EnQQOPk
yLbkpKCsZH5AOwRpxDFvNQ/J0eplorxfxvWs22nhM9zZCbBdIHIZdaDHVsHLcXVoCdGSAIDHnB1T
Z4NMzZMn3SFkkki+EfpuIx6cKGaUqOgvpGA9ymQY2XYkbDml/pJGLdHkK6k5DB2PEqiDB1YqWOn5
h6InJiTCW1MoF0MZqj3H3a1OijOiApQfc3fRVklfgj0c4p20JUhC+WqT7MV5p6GP0e51MpajXrPd
m2LT8jSXS4/4pU+SaJC+eM3J19h6QUwcxi/B5stqUAghb3iQsm52bs5/ctVnKleH3GvDUhgP6tOb
1BzGb5UeLmvTIm5ZD9nSPMgl1mCXueAGAO8SW2o59JGcC34LGfaCak+rklu03AAvchuMkokICr4B
4ckfKeqh/dI4M4d5RKPiVijJB91BdiID7miL3D9tdAD6OpVndEnA5MO4FHL0ptHjcmEd7JJ88pLh
sgIIHDPzoNHJ5nJ7IhVA9Zpe/rBqA6OV0Va+Lt9Z2xvmk+q32jutl9kZdElUpEHpjrfl3omkP3UJ
an/QEnNO/ZuPcu/ix6M6DMBVsaWiKd/qFYzuvKl89nSu52LCQ5XLim0SxNpJGt+mRWpGG0XLhVBc
fO9xeZobVYYAgYWH1ORg2P1vuLW0ufLfaNEdv+E/4khLD6w2vQHUgi6iCu3E+LGk051LjrSmAt1a
bO6VypcBFXK2mWJAe95E60SaFdW4HD6X9GswhyYo0KEECTnQiWVXIcLeIqiRWQernLZ/U/Y46KW1
L9H/qOp4H7muX/FfY7tfPuXGPOyaNSn2srZjb6ghlSZMeYRVP0cRfhk1/xgZvwOKYSFy2/5rzZID
lbSwV/sAQoF5d13/ZlD1upHfBLs7g64tpKnxFb/Vbb84URgttOsmWQqvqktvTIsvC90/K6d2cjXx
HVkVFS21P/Wt84wCP5E6IJtsul+WFjf+YO1QIAE1Azod0XH1plrr907ef+Nyzdl8UgEXwm4fxtY4
gRR1AV3nYWsrBLmq2tMwHCRTFQaFgkSfJHpjMEXMr0L92Q6bcl3L/LxvOq/k4mnQ0QDhgfvOsQc4
hFyWnGRm3XdvMq7jGMizfVPCgFC4YpqYi/zGsuA8lv0vRnE1uw+EV2ANyS6xgdBidIxV/caamWxP
DLvoaBoeXqd+x1OzMmS9se9Olt3S6TDcJyUpTMQX/TfSLjZR5FhDRl+G/aLr0Ms22IypKfsa94tQ
1ddVKN9dPBs3fVMfO+HCYTw7z+qcVAR5OKQVZhb9zvjJ0n9ZRYajNVtJeAEvD18rIjbgMq87ThF2
XH3eobcDF08OOQDjFgJyKQGJ9N3e0REMIzEXu9YaKq/t6zd8HOLd6s3HTjd/1GaOPUqNsCguImRV
k/ajSYN1r7t5dkIa1TLJoeDEm2WSmMUCmRuOR5uJ8D1b1hva+zg3b3kPHzDaKGHCbH/UvWxvykaH
4DviONQ3XA8lZj3S8Gk6pSNDrfHj2CRTAInk0gOwbVtjVynFJVqU/KjKZblT7excxEN3E6WdOFqr
IO2uoIedrfuuhivMYiwgS8IJUknJSScRDHToiTMgkDGeegrsqT8TQRJ9JyUjthm3ZGa5e8DVxT5i
vuSLa3zjPPk0R/bklV8UJeaapXMYODK7LIv1pNaRDjWlPpLKZeznWH1KmUUdZlERvjhEN7VpqXsw
ZTeSwT7wRfdWsTWIobP6otIhNA1JmnckFIIXJrIRdecra2g7Lh2heAt+k9jMybJUJbuWYcU+DE2d
TGIyGbZutrtxDtY+8WE6fPWF4e4TVprKUkp/6eiQEaS8z/W599SCqAM2wkQ+VG5/RAciWEo+wUoT
mjxVSsjsvfOalDEQ3y1cw8R938KHjXA9riMGC7NV79RRBlP5IxJm/lpExUNa6D/MwgqGhrAmt4DU
3kU42NxwTKbHgkMBRS32FCKM2P0SnGdb30M3vCnt6AZknIWRnZBtXmvw/7kui6b7tuKSwtS1CVgd
mrsJChbimJupbrDTtPGRdYrdVJW8TZnC6qsj7SvdaD9vO85vIsaqi5GmH03NdbmkXZ0qsBqKHlsG
B/VBd4wbgTLpqLfU1uSmI0gPbJ3yaYnXT53N8Gwzdm2yPBA1U4x0eI+0Lg1wE3z0Whd5ES08jwr5
19Q1xT7vq4SYgQGoVErTrq0okEeI94Fth+TVxME6jbCeEJIUouPNapXrxWkKFrTKGEPYJ6LJgEgb
K91h8Sao7n1bymcRd/C3tjYx2baNP9bDc5m6Qzj01kLPydR9MxnJQmJxgu4a3SxmJfysBx6tmaWn
1QbaWU2XXrcqVSgSVj60JFhG9OWrA0835HODUMq+rzth7C13NUOSyxgDuM1rnlICEjT5Ok58bgbe
S7+w64sURFi42jp7TjM9CynXQ+vD8ibggVvaqDdzjxHVMXHJnSOSNzm55VxylgM1vX5HPwWx5v99
m8buHaPmf+54RfH+fZqGUsiz2mSoTmpWEfGw3fF6nwaf5/97IH18B+PPf14xyht+df05XRJ+dX3A
f3379/n//MZksdGc4//6Lv68yT+vyPWuX4P/viU2osy3WxLcT1anc3xs7/H66n/eyPXVtCsI9u8L
Q4+mhLjetc2ttfvz+f158uutf5/l+p2wYQ8GkoP06MrPGDgGyAEwEFU5a8dBhQd6Zbxev7syXv9x
m7OuQBf/3idDZEVXbSPE/n1MvK3Uf2/roQjMEV6R6+1/nuH62z8P/rfHXX/992lMZZP1qLHqqRZ9
9CAdQdgxELv7+0ZaTWECcX2u//q2xkIsgr/PBsdrw0OZL/kVaSlzsYTOKO44C6ub65ds43Am25d/
3Pb3x+t31WCf7bxyw3/cfn389bbrk/z9caUKZe+DCfn627+/+Ptif2+73qW4Yjj/7bmut/3jaa4/
ugMsZLU3EwLBmb3858/48+def76+HCl4JEH/42n+3Onfnvb6mHx1b9x+bPYW5p4bUDaDrxqKZPfF
j3aUMkbbvvzjR0F6dUG66//360mE2eqEmbt1XARZXtcH/f3yj9tELcHkz4bp/X2Ff7zM38f+46X+
7X6qG/Ge/j4X+kIY5jfr9ebrA4xmYgb4jyf9r9//40WuP/7z14pbNoclG4N//Qj+7X3969Nc7/j3
vV7vc70tQUEWTLb+a0w37r1MkBGqjNB21TQw+lBLvRvu42FKwz/LxaS/KmZfROttojUv19Wg3gjS
SVbXRwMWVMIVnO5DGWj4N2kpsmWzdGW7iOUBJxxgq7jeM/3tTgsypJO5fUe3rjPYYltNINUtIb1s
LlpO60w45bOIOnFwk2yfQw1rx5SWo0JL04YNvJsJ6kG9EIdNJO96tb41Vy4c0UjN3JfL/dLIbyOK
/JyIJkRpA3sP5rD0ADGvFcviC6dFkaaJaF+q4tst5me1cfMwaRFFlHONuKgjI1aN0kArqZIwSpd1
m+y6VNS4Z5oEz19X3hKo6CW13jMFKS+lihaAIbYJO6NCEEApzBS9AQEzYLFux+MsFhvz7yoeYH9q
QB14Zxbb1dl+ozRhazMQ2TD1FDqa08dhSlJTZzADlyVbfT5Tv2avwk7vDliW5THzUYJIGZjl0o/B
1ILQf33RjeJYNc0tKl1Ibr3x0U6kOtZLEVJApYHJtZ0K5QxunLYnbkqfHXvtgyJZkvFMV4I9RkYb
UBF1jzVQxQvIFCAajDScWj47cyDRwUmS55gZ4tpok0fqN6kobMx7Z7nL5fy7t/lgHOl+MFNnPCpJ
a14gfKcFz1NlAqJnMwNjF2dNgmQu9Ix9S5e8tfJ3RvKGJwQVwbyazh5yo600w2HQGH8rnbNPDYtP
2qCd3vSTEbTz9EotOYd9K2qvGPpvO70vY4b26AJ5rEUrea8rEDc1JUbVMilU5sXqEXHw2Us3CRjf
l4cGmBVChAT/9opB3yDMB28uTViDPzxG13jInYc5dbuD0/Om5xXNZ4wV4EZU/KMhryS2CwdV1XcO
gReMDTiXBo2dfaL8HqJy9bv5djuCtMwabotk/cUImzK5ZzzQGuDa7OhSa+PPFuCvBzDbJnmTOei8
IJVLEiJXDJEZ7KfsM2OKye/whhh9P/uQskLdyJX9mpPgYA0EFdKQZYajDW9RmiPmt2AbA3VBPajy
hnktCyWZD+ZUeuMsF+zLJjo6JSwJlHpYVDh4rfOjKSpjF4v4a5FKODiK4k0qdZmq39JPSE5JhZXL
Tb6VTflazwl97Xl9d9tFoD45qMov260Qn6R6etRVwkLdTDysQ+R4+lL4USKfF8jkiXDPo0P1XYPq
DHOJ513Jf+atOoZrS2FM47EJFQeCKSe0mZURLqlq9A1Z0QtR6vPKKe1Nw0RTXFXv4pnuRMn0dRRf
ZmtQ9izkqI/dU5+3L4jpC+KqyX51mw91kCAijNJzoC0Ug3ytRaR7Rg8PpyNRmSaNZL+hzmSjxTU5
2AvjjsxODqahEHzdqo9WZsCKpSmKba0o2CP1ZStILSYegnCrQKjjQdURXBbF8ha78iuKW2gWaf2d
re+rlhMHhjpUpAmze+3FaZMXifvgVKWDGk4nLKfCku7XMI+OT7tqXhDjEX09gGzQflcFemphfWQT
bvJ5fZMFSXYadyPE/FYX6O+G1cgCiaRlaPpzhD6E1tSyz5PE2qVrlRyWHxaW6ah4zsG8QTxkLgTJ
08gUfxrxDFp0EjFJsHYbDMJa8kHwndNg7SY/5pjwunpEHZd9ST6kHdZYdYfN4tjMWLCwabXewB4x
EdTsNn6fvj7pTQixIILUtw7BBCXd20bI1lz6OkADLGt0HIrinczvwlfdYlPG047o+/KtMUkHMwmd
KEiJInJ+Wn2rEzRk8NgKVPZBrxSvVqY9yHlrTr9Ji6kvTnuslAgiUu27VvLvMtV+9i2ZwjRcvVGQ
2zvaJY4ZMpQcIEVeqiKkcQqmWskSv8No3M0lus5pqZ9E1l7aHkp+tZybkUZnT8NKm3jDiRa6PdY7
MWhdMCsWfU3R3DG32qW1Be/Xjtm3xvOxVrkolESxWQ1Yyoz26GDFXqYeO6bqdm9jHirqS5nT2NLt
Y9taX33aBDXJoIlTlL4hikOi2nBZI9z84xSh/3AmGJm4ccjt9UFvqsGoZ+jaJ5n7lsLsBnHfgr6B
6J5IV36CuTknkYQVmupMBiY0SrZF5HL3bKjr3h5KY18bGqSR6TZPqpdqFqGhFgjRE+QhS1t8pCaH
mVK/uxsuQXpx4oAbbh/RAD+XZvG6rAP0la4H57X+rGcCT2p0NbSGS6sNrXi+XR3fzmm4qj1SVtUi
aK5BRlP3TFJrhjKW0R/zCIVKau2nVMFdglLtg6n9pxsXz1YznmfLhM8yIXAtDr1RfOQzx0Q29KE2
Uhvo8ky0nFcs+NxER1Mrb7T7VOl8veP8hNFsFgd23agPC2Z96WQhsa8Xj3Pzcxnmz7hnJmgXSEKd
mjZBysS3JDPKTl/0dv6Q7forY0grY32/ElY5GuUz89UN7ls/NrhKyUJHVZWrfNGTJ2NFkFKvqQxy
FZt5ieHVcOOv3umP8Ygth+5mUDkl0o/B/tUb/Uq2GINzIBvQpQ3GTwK5hWJMu7YSlR9tHqGhesjj
LUsOYUSAKWo/W+7xY4vupEHmHOuZMT0mtdgDYlHvEuCnWFdPbTGyX44QtBu2dth01C3JQbvGJlbZ
/ClKjEdieh95U0fRvKVN3u6gh766nXJi5XtKO9KYxtHmo48vakOZYGr7IZsOcx2F/aGnhdzzsbBI
IJVIsVztJsaEn8nCYHC0m0vqbOoFSHSiXyx/ds95XT8Vo46aQaswqXD2Tk70qyjmmzqfTI+EnjdU
IWfNHe5Hp/DscXpohvjTLBETjC5tqGwqPmyXKOMVs6fXrzS1dIPe8MqxkcNNJ/iQsqEDmVYPcwDr
/MwpuTcAUB9dnMl1ecEbgNoGMxCeGU6X8c0aaMutBRl/fVzfFRkNElw+fJoGek69jJ9rq/gFlQjh
20DCCmS7l5RG/KFLmKog6LFxLeAxQHdexfKEdCvZoWH8xAbjs+RqoVW2od3LW71zb4eaMPeWrDyl
SPF8MVrXFXQFWKjLHHWqExN2pq8mTX6dD9nmY7RtHAQlKit/1Gx31+Nhp8/CZLV8Qk/dcMwhZkJD
vTP7Ln0cJMFj1vDMBY5K8sH9Bg89nsE8eCQhmQcnGp4VY2E3546faH53y0JMhjqNn11PVqx0mGqQ
SK+6SOYKmjQdUxEiMVvwIQonD0VYiyawjRmfMetDkFrmh3KVztFZizfSF9yGK/goG3Tg1MbLxOkJ
+bfK0rOBH0vG093sZhwubfqosvz4/ci5FkU5Y8L2HKf1b7tPaY+rjMtz/QXy9EXO1Q91RpWydj2l
NyahKHVCxr23Y9yeLIrFmCYbuOILJcgu68xbLc1fqbVfHQsUBdBf9NHa/JOuFMMWkDMXB65eZC1+
7oxfcZNyNbcelDijPW61SLfBFTaTZ3X0bk2gNBTjBZAcwGieVRhhFqe/ZegCsjBrlVD4a0rjPL2Y
9RSoGlHQS0l2WWqzD7bGe2yoDHuV/F6nN87M9QctsWrPmO2ubVemmCsRDehy9Z75tko4GgqiH+yU
W88kHtJPVCb+NgeN8luLtK+0zuGaMx1MEyivxoXgX8NzE8TERUkhupoxgrvc8VxMOdlq3naj+1wq
4y9GO+D+z+lMAFaz+AtO6R1Wo2CQ8X0mDQMRSfsxd9nNWK2Pq07LRTafEOZQq7qIxojUemkMJKNz
E704EwLaVsTUnZjy0cpiAHfQcggQAohTGK+sB2kt5BOaX9lYgjKegLnGlhYa+vKsCcxLGWdgwiec
G2m8Sc5+mQhK/ILwW/aIiWqhBJk/1/mGuc9LYXOWluVEjCiEwZ0xGZd4BnWElXnbJGmUY/1tn5tv
pGOgH5R8kfJd60+KGlpiZgxgKk9GbYTSYDvGIkUWj3DwgS6vzubdnYipy3MWNkU/6Un/IRP9B6zN
JQS2/ySWCMiumnlLXBQe0OQtYZOjv1ZIH6MwiTlDcgoqnYsFkr46138TdF/trHn8xVD7um7u0tbU
vEUTDynqerhEcNuIX4XOylFim9oXxL1fKfMlrIL1Udemg1ygmOWa+tiaLtIplWQeV8c6l9eQl00N
HDjpfQiwDrOTMxjXFk9FFGmr0qEOyBpPdZHwIO54z9SWXNfhpCBQbGtEf33RvGRFdZsI60Z2LcEJ
1M8TOSI087WWaObN8pf5u7pfL7QC3hvje0GS1JRr5jOwwifWjw92NX3Y/fQzLYfDylDb0tRP9J2m
30B78qoV4tzcYetbIQL3HDyN8SRz+4FJKk1tKFUSx5LCjJJYUPcjM9GfoH96joAcGYJBKFt3ADYO
kWQk3jBUui1M42yoTD6J2AmsdcaoIew70MEnCVjCJ8L1HiTuiyaVF+GOFXmWyyMON+mDNngoI5dB
eBaBYV7fHffRodeOyKQkEJc5sjcMGQU2BSYpb7GfabW/TOYNsrGd7Mb9YBPu2eB6Ll5aHKA3IosI
zO69rkn0YM5UdmISwRt+gypQNIvO8xYGiMi9x+cXp2vgjnhPKzuYWvG+pUo73UiG0AzWcoYkJwtM
L60NxksOPxNCiBdTP1Jf4AmnwJjI+qSqZPc13Yn8SCVtHpVNeSJTF4WMtHgZK6DeV/B9uO9Vq6PB
c7LvxU7ekyEJlgVDsiJH3ctcDdHV8lYbaRFE2r4AQ7KrwDrtelwtVsZozxjf84oJe8S0048y/muu
1aGFIYHa6VQsnPaBu2Wb+MrKX+aZq7dZI2htJkoOaQ2e6/TNjiFAhUjIvTHq7yay412eNJchTkI9
N1NMr/OpybUfgCAOUZKNbNrQI7fDz3RaXnJUbKFSA5duOeMDV7HZG7qcStPUg4UO3QK36pLGaD2H
lskXCFqljmKPyEyjkA0xGhaDgYheSJp+11FxFjaaJrZgJtt6swGt2B+SmVAQhzobwKj2PemYOooX
ldn1HuHbp42axV5n+iduecz15rtmBhTadfGdFVh9JzmFrZZc1hihKqGfOfnpzO/Fetcl7sG+n7ma
cipecCp/pVoUaqb8DZLlErn4vFLWKBVqWintV1edT0unoORo2cXXEOxlZ6ArY/pnM73KXY3EUlrh
SbOcC5OklQL+dpgiYLQYNu+aZnrlHEUNojaIXCbDCrqY2I7c3ZXrGPt5lhzVQrzgQVX8lOnfKzz7
CH1x9DAk3+781jr6G/qZZ7uEbj9CXTHRWZBXFaU7RB0oktBS2uwWKHg5N9Hs1u2+BUGufwhLw/+h
v87lqPCBdo81Hx5NQdDGRb74A/hWCfeDgAXpr2i1+M+48RkLwXO8WrAcKdCNmOhwVicqAIsji3+H
huasHfWSPhyuR6ndu0n80Pxi4Y1ixHytfp4T+VAY7NSsTkO3M7VICMR70vWk6Wr1xSym5xmdQrgk
6X1my7PuoiNzmMkajGF9NoHkQFN4LvqT+oWU+svGudwLDszcfLUT60mzKh9//m3irvt8wIJSLDd9
x9lCbD2ikUOvi/dxMMHgIQnh7zpiqgpx49KMybj+22uq74Qmj+14yVvrtmcBcA1Qz92gfkTb5tUB
Mrl2aDXU+pxr1krjrv/ZtPOmFXgtxhYtQ4JcawKoIwQo/jLiaKGKIc3FPawCN5XJBLmOhh+VIR+a
ZFzhA5jsacYnuzBOiCx6jyEFNRVSe4eJJW9MAcZbZr8oAFSGMhrctaz+mZTJITMBo+EtFrn5nTgd
faqu27J81TgEo6ktzSW3cnLfSF5t5IyfRDRBW5tfudrfdBqTWNdMA4B6wy4b9B9JVD10qRnwFk5j
cmdDQ+jX6Vwp0G9yC+lGCv5i0h8jcP5aFP1eKwX+r/RnHDvPSv4p0TiYq+YpsQCJOWloO8vG1wf1
pz0OR81NnyDixMe6yr+HaPuwk+JzUeVbDpx+V+k4jfstrT2dLks+3dZZ+oSF4osS4ktsMme7lqHZ
LJ9jE5PUI7iQK6WbEz9eG96q2cibx2unct7PLJm+vtCaFal2g2qdbkLy6WIJ2maq57KIT6igH0tn
Mna2UD7WeDqL1gWKBw6SJRwoyn6oayQGBP5MCBbTKX1Pi87wfrdm89PUix9R05CYp9UPpUI+m12y
uFi4YyLMH1Z7WqsJpiq7Ajp6Ra42J8KLnhBD7iobDUmF+mWZsDAlavSWZahiiUyWHI32KV2JPhcN
YnqljvdWW02e8IZ1zna2nebhGtunoq6+LKP9RDp+J8vICVKOU86QN9wOdqDAdIY3nY5Efmpd5tnT
GIMjrDw9Wy9KVN1UhVz3rakH5gjph0ueEpgFOZmcXagoiYaQKMw3PfXsYLHb/qhGdx9nm+YNmCZ2
5VR0HMXVrV68QpDxk4IMqWR4TyTa1+0QXJdW21WUR2FscaDQy79g99vTEX+P7OFC5/Yu6iPBLkGb
WJ3UwMyaU2GUT0OifZSzZbDRSyhrp2bvuCsZymCAZZU+oV7gOixoytA8bg7sxp6GpXxvhuwnu9/n
yRmGo40fRK/WyIcg8G42566JPigPxmOSUKJENOrPimMEHToqD7F9DoqJeHXFoK2XLTolQ0tW86Kc
a7tRLuw13+aS3u462mHXpJWP0mJiT48QB0MNnXHijQ5VB3hPYUDAE8CwUn6y7yWnUD7Dl3UO86pc
Gnblx7jMaWI68Y1MJzaNShfqS694TYbovlnM/dKX6o1SoGVuV8CVcW6zUXMIyCwjdU/Uans0FQc5
PunIHg6w8lFZejQ1kDn21x//3BaVh4zzkvGNbxdpjha40bhWDSbb+LLeF4njx9X87hjpLYOfMbRs
PFWtuxxrm5hx4difFn1kFQP1ztZH5cDfE64qhepoRHT6VNCDvfW6Fl2/l1To3cQ1THY0INPhqZnr
r3EAAZVaXH1WZToaqnT3dvTbthdgLwWjoZa+8dq3ErkkKoIebwphNQMWJkp7a1J/4QbmpKHCLqPo
h54RSU6LyPGhKhlkbu0SgQSrs1iWnPYG58jWPFcQbToHO7J/Jq6G+cXYZQuLcDRGR31Nz8KgYzW4
2pubX0akCHiEb9vt5dJtAqNbaotA9HNynVfHgIgB5d/Af+PJJTuvwnosm7smA8OAsuapinG4Y2Q6
dmAJp9i+w8O462znu5tNm4shJC+zeCAEiJa8UtI2nLuTIeIJF4TOGeFWSzCK4WaU6B7buJ139Zb/
gdCN01o/VtL4BaOS3Rv8FHTibZ7QCbXArat203Nk6fZOWzDegZC66zL5Ppc95dCcYWvUy99Tuva3
Qz7sY9rbwmSnrMcuF9gFCAuuqsBNxHu62Ldu/BsVVHYS3eZFYMPZpE7F8pg9ldNrpGNLkQ57tCRG
Hltj/Z4HOMtzjTJjYwsD4oN/CXQ1S4X6lrus1vkApC6nxQINytyr6ckY6b5Y0riwx362RPnWl04R
KB0GA6mCoIiJoSodbZ9uUrhsy6IihpRNuzgYdA5pUqHTpO2J8XctmJVgaW6U9mYFwDibeb5HGcSj
tJPOLCwUjvW1YkgsJ1qVkWS4ImMe1W+Mt2FmD6foEJaqwvFyy1KJIIUECSCbeVeLsxjSzw7KKuSL
7zxr7zu3IiJh2dxFBZ4RzTgOJZT7JWYw1a80n2wbyixNPq42NenhLR2zok6OcSa3Alr7MC38r3Qr
4z337u5FiWZp0pC3baOn6LOlw4JxSaF2Hc4YBzANYqiMyaQZKUYeIjAvQOZodo5CgZ97kcqGoCnH
JnArs6PmZ+xhyck5ji0dv3QdJ+ZlHDCuHucwODof8Vy9m7t8fGhLhkC92fOvmeoTffnb2ISrMNK3
mQvkyBNtTWopssYlFhp2U/ukNcAOjKm4HRi74yhlEbM1G48N+FtD3LmNoe8NMbahXOrj2mYYNPIq
SDQAqWvMxSGOjf400W/PHSwNGRh9i3xmuugvTM34/1fEvq50ZMkPz26KmrY6+1bi4tEXdroMK6F3
3tRW6XmwmZ+2HU37Rp+VU8dRDAMMWOCA3JMNxLvrVkFlbvVnPYBLl0czZyUt0vq1slb9gOcsYwmr
lxuj32ZC5N3uRrXEt2XnHXVtYe7qkbaaQTIpKZyGdmLeWA6caGyzLBDSBbYxm3QlzzG8SoMSYU4N
vllO0b5xtlPyjlBYGtALp7BedKZnGIaOiq494699Gyw+20gdLCh7ORoaTnsfBn1n8Re3Ji+p5RjM
5thiWWMkYznyzYRwjxS8PDs0JU9x/SBooXBEMejmvxIkOdhhHSRCEPHaarOEessSqm5Vls2sJ7Ac
lOBZLA8GG/edUEol0Eaj2jMs1hOzCl1kmKSD8HrtF6EAw2OpRcSxLW/gGM6NtCXUhKxGT4m1oloY
Ea0ABOZ05U7Kb6Mkvt004x+NbkGfdsabmBkqjUNXcwnQWmibW823NhR8REt2LzenrhM5r6SVOgd8
ShKOatPsBjSovta2h7E6dRVHshnhmuJEgszS3BrLwHIzV9rR1nB2UlaYHHNGo37PsfkltN9yXr/H
qn1wmywwzfZ+7S1x06cYy/voC+0ejzY0C0P3cwRZyp8blsyCisdSJnmZmDFb+KeyRAZ9ony4neEg
VeiEx3qHpMBQ7KBYnZ9JbjDTYezloYyl1lipRRYqVva1e61mrSznJfe5bB8zPVpuLKw4u5Stj1GN
FLNxPYdKo+yLJn0alEKEnXOvGQqFoVhe5Qygqhd0hefuZZBMRKwJ311cEe4zAaz+H/bObLltLNu2
X4Q66DfwKvadSKqxbL8gJEsGsNH3G/j6M0BnhTJddTPvB5xwBExSokSB4G7WmnNMV6UTrz4EMd1+
S11aZNZPs48vHrt9NsHMin2vXmyT7UCHX+0u8uHBy21dONE5LHAlFBZtA9YqQ4Oet+i/AY9A0x2c
ki4Bxd69Dx4F/VJSgu9D7amlKFCYqU9IYU7kh7Se+4DtoSS4nrCr4VVj615HYoQcFtu7TMqrZgNo
9hzoNmIiTLLwqV8bPXs+qHEU/8v8Q7eGt7bXWbG4w9Zg7NkkeQHrM33DUR7wXMwlGhzlhSlqQigD
yVWFr6gunXQTWWA8p2qZaHKb6bCF6sC6VA2M6gJd8sKq4CPhBRxL/8B1lC8McstWUTsM9yXWLLtG
yKJAZ0Xd6zgWZ2ZYySrYusNUEsNEzdGBlOtRFs0RZxlVf1+WxE2W77JBC9JG8tEkH2wRVZReo8KB
0FdROMFA151zdxFn2g9q7cN3LdzSfUXGrtlArWmzTSr/IQR8UGGzNaqb+2p25khDnzYhVLtzPB8c
qm+Z5ov97SF8Kj96h8pDmbj8tY33BLhAbTME4ncJEggKRMna03zIgnU/LsuKcTgojSfZxZLrQH9p
SAhbGqYpSJwk3wHPmD35L2EcAZWpqWkXDXlkdcBGJgPffkfWtCqqXaWap16U08bEgLTqgSmpxA7p
HdOdgwVSbfjw4CL2sCi1Ht5fg04cSzjGWBeVPTsv8hutuunu+9J7SHNOaD7hVy2N+r71SVpIYpCU
PB8BvNbS3qgGea6DkSI/ZUYchW9DZ8AkFbTlZWd8sdxKoO74XlZ5sIkUBusCdFktzhkdsSUWduTE
KOeDUlv3tFgN0ruXBdAyiWkrcHus4QVh8B2hClkFPCy4B0p2Cl32KmzL0MGW8GK1hHqMgR7aL0sW
OeqDIRcYm/AuhlVfqy6hDONC4hjpf9rMS2HashPAmxn0FxngGo8dqydSMYMin4J/qwzvp3B6vIft
F9WiNLNrlhtiRGHbYMW3rOndVh7JAtBZ5U/hcoFOWfqjUpA0dNGy9tNQ/edjeBis8rlOEFO0XFxm
86SS5uCTzEAnOFqhM38mmMdEfmv/sPsan7xlgJbzTWsRmOJohiXZnZI3MXR3PpKffSnVszEnEIWl
Rre94AQI+x1uwKaLtAVOkXStAk8uB5k+QYigbypw8iMjR043nnuL7oFjB9+iCwoURpVFQLBAZ7ZL
ra9PgMfSDbKM3dgH57KhQSyoRSSGQqoj+JnYoF6y3PmoJ3WywRuwSl1GQXTAkExSl+tqCIJIU7Dx
aSXz6ow+ytmVEZbupMGw2Vvbyml3BsQkIhcftXEyTh1aILN0mAbiLVwKh8W79WEmFjhjWBFaQYBv
NyVMBpw3k8DRCtFT7UWHll4aNbdX027bI/pPRntvXGtt6y8bOMokynK1xNe0gMsXMtYX9aaxjZ3b
p0zlAJJXqVF+T90Yax3hq6OpfYRO95rYyVsLUZmr39wMFe+LHQ8LfFDJ2p0acLUUIaXMVhrQfJat
+PnMAiSIjYuNCgMdW4fT3KNZRvjECLuXrXzm/X8QbzV+yWVIvYAyLUX/xtfxHbKtcsIP1aiHxhQf
ZUpk49g80oWAQio1Um9FS98Zd1kVsB2wjVm9Qx9Vw3Pt2uCN9Mj37rpsqtjy63SdRWAdysp4I+gW
zFKOTmzuZuVtiPAl9YCF5eWOYINDX+9Hi+gxPkE56r2MgTtwta9WF/+sTZzYsKzVpgDUPAS45+uP
XDQvxCFSjc6Lc2WvjYCZkzE9hV+3zez+pABK4J0daJ6sOi9GUqfb5TpkoVqVZB06s82FweddmB80
NL1VNPknhSRtmRv2D2LvrpiFoz0Mob1yppuh/FQCCGPhDocfUGCSV9mmHR19hWzOYXUBsTF3yV5R
RMC0ZbUOm+oBH9hKdwo+/om9J+kdmlSlYZQHPZD5VcsIj5FMfkQQ1zAttDsr1/i7wSnaLlUclrds
wsj00cYBC0TkH6hsLFSTz/NgbKyUyJ+isr5YnbVUQB14GfFywEe79KiWL2pqfi7A3LuKdvkiHuc0
ESs5Sre6hrBuSZgu6VgpmhgqkxSr0k3VagBKynM76QbU5n6NawK8WsKirGy2BYHVeFfCZZxD3mlV
PqdOnmL41YsgqvKVXrb70JO7INQRqqM4MgAwruDXvMRsFlPyFwHjsgRoQzhwLPoBQLyHNPSIJ+iR
QmnxUhvNV7etzrbebjM/HVetwXo3bXGHsK4mwTMtYG0Plza03kqbjBFGTRUPgnbYTx+NQ2E7ECt7
/0OM7SvFL7vyvtBB2aicPKQ6OVhsSqOQZYQKzbOQ6hwNSKqHDrWHsSvDNFsblAfczL0oEzMc5al6
U1b6Hq4MaLPafGkUvJuKgqmTgVlpe7nw55jJyXoMLPlgM6asPdFtknra+KVBUDI8Yo/48oIGmQsy
SUqqkVjgJBYJs1LWEhkl97yQxU6JLqaBZ6y32S4uQFX3xlq0ZJpQG2QHrZAAaOnRVvV7IPt34j+q
QE53RvWQVl3Hh2bEClN8RXf/Hivno+uLVQDp3NLTcqNrin4ZOahGxa7djd4oydKwx0BG8Uw7W8X0
FDniixRqq5vWDlNmtdRa8xgP2oyXRaPTMSE6DV7b40+01KtKL5kwmnrR+/baqZhh9eENyfolTd5s
awYcJDuKulcsYSbvX/EyBf6yBn2A1cl49osaNZL/LepwndPpPGpgEu4Q2nUIZ9XRybxHvFYUuDPv
Wa/7YxcU5xvK//9SD/4p9YAcQXIC/uffSQL/kXrw8tpExEq2Rf6X6INfT/sj+sAw3H/5huWwtPN8
y3FsAk3+HX1g2v8SFuEHJB8QiPBH6oHt/0vXTdsThgcdmSOBCH+kHtjOvxwboR0NZxNqrcGr+/dr
+/9IPTDmiM7PLFHbc3yXCCgDUY5B98j4PShzKqY5tbZzSXVzZlB6Mu6aFipECE837LJ8lVlslik1
M0sYCTug4pDreoGrEX05e2tQuvC7ZdrpJ3pQP/90Jv94tX/OZDD/mhN1e3VkU80Rp77tcoJ+C6gK
HWWnImrtq2sUgCoL+0S3ldq9pzn4941rYQcPjlEwPRYSeWpBmUqAWdh2YYOLP/PiVRJSjQom/FWe
I2f1pY+2iqIhXLbo3AUxCww4NRPsPqsI3v7h5f81Te+Pl2/pxFN4LiGpzm/5qHXYJjgLDfs6+ar8
Vk+FvK+gDy8SMa9vJ9tc4vL3L5F+hzj+2xjq7aU1zENGL/wIcjJm5Qg7F1f0PV3QBdCzVevNo8Ec
HlOAd8yzABGdSfxi3zcPtFOaA4m0gL3m2anUxTHT0us//E3zKf/rBSNMVOw6ETwovG55HH8OyTCt
GOm1TK0rF3q+qRtdLPpahECEMeKZbPhEZDhIzAgaLxPPI2m+0vaOEY2wtALSiLzq2VNjdRCZtfZl
ZVByBMFLAqUpE/vBTWvUrkybAPDb1d+/9Fv453+8dD47Np8oPlXWb1dTXgJnCkvfvDJHLvD8yYfR
2AxZBbA+i0mZDvvogHqCnhn5fH2Xqu9oI1tvWKOQ6SkNGf4K1S+Wz3BSa9aNqFKTgeS7CEUWf8JB
k+ZJ6wFgjAL0ilnn0dnTrBX7UP0A6KtZCrYdC0pMPhYqka65NjrWgBFMUzjFXJIN6NTM9FdVPMlF
AqF5Xbk457WBrF9hnZ2wANRuF+xpg4kAEUwUVcBOrtN8Y1eN4X0cuf7pdkjwm/VutnGICVrUiX4a
VRXvnFhr1wbdXzvQARuHxfjdx+IDdih+6bWiO0lICSuGCiLSUWDT5DTAu+ptf77dGohBT2SLEdLS
mgfLpPerVwGiWn/jzWbAYSY5u8mTO9lIF1RirDTDbpGc1NVONXq9HLTyfcQTvcvi5quZM0tPyrOv
kQGDPWvq7d+/3+Z/u1RdytuOSwStbtm/pcx5g2d1SkTmVTO7Yy8gDKReXW+CJr1LutTekex5P1g2
us2xeY7YO66SDORrATeCcnFgnAC9bDrkHQbLkyM8pesAEGjGiVv+SIsJVRj9Sf8fsovN+WX9fpmy
1STG1WNI5n++/uMzuxgoMAstpzauk4NBVnejhzBxSaCFPWm6mbeugFTyxrMC8oSXn+yowdCWPDb+
q07IH3K8+KcXFvV28Kh/NplP7SPKVlaVTwj4u/gfYkmN/3KWLcOzPOHqADq838fontJuAvXTQOnj
VRd9RE48Jt9JFzlGXdGhiMnZ1+Xe3svto0FGzdEI5TOJGe0/hP9afw1InUdbttW+Lkit5NU4v2f/
gk1omZp4l2jMPlaJYR/rF+J2XbzcFoVrrfuS9d8Sch4f4ymZc6n8RQv363w7lWPTwhMb0vs6b+3l
NKIJWmi6NHfUO8q7ujHwNEjtyJtD1Fmeb3uViZ0Z9w/9HHieV+N+CAzUmwGe8lpUKF61fCSWLf0q
E7b0/3Bl/5dLxLKQvpKfKBzrP0YySpSFX+mBfmV5/cPuBjln3c6sMEssU+nA7kl+uoV31bRKrspA
pd+la52MsXdXWECmdSnxQo/IOXeRMNGgZ2gpJhIuJ0wiy0pDz/v3L9j9z4lcCBYXzBn8QyL3W66s
UULZ1azevNZN6y1NsMMbBunNJLof5diKs+fAcgAwCXhcJMQpCr04ZHDkkHqYyy5xLkY0gdIp1A/H
672jAfVrCcPzu62jjWICJnnIs5IdxmZyIFCfmG5v7TwbWXHobfXIqvH/ow/M+Q3brrFQDWALyKiO
rGv6SpARRXbssjE7Up+3MJkchKkeqDB4xzbp/ZUna2OrKQSYCW2PyevvSYqgu9t7Z6nANem5eSFD
xPmpyW6Rx6Vx1Tqxt2QX0iwxHg0/tJ4zpdVAZQp7T52VjjdZiyhJtX0WAeac/yhz7qn8/Xm357Hi
t7EE4pPgNNiOBR3qtyFQpvjgvNE3rr5PdvlCTP3DiPjiMIm63rqaqx40vx+o8RTpcRwn+inDuKPG
5NNGyGrquvSQu8bew8ff2Ll233UwGRwbnqvUw578VaS/XjEeyvC56xt0cJ6/ZrtXLl3qEGC6WBvm
o/0Y5q6/7iUoWC13nzyP1g8+vMnqzBOdJxATYzCczMQGIZxsS69IH9H6W/jo7XWGpG2tmAfvBinI
rXYS2nwF2QJ/f6YMFtv/caYQqRMmZnO+HP23M6UpsyNuyDauqsxf7ArsGAitrwnWgkNTGfYS3SLb
xaGGWRRn2cGhBR51VHoBqZSHMUjJByhHkj3F+A8hre7vq0iX1hF9V9/SDQeO1u+vDOKhKXX459eh
tIqDHJLm4jtODr/nOag071gLOKUkudzBK6vxdKT5JqiQr3suxcXb5VtaCSKREd9ka2rWqfYwJ8Rd
rx/HwD/NjdEFWacpBWWKt2xE4zVUDqrKHXD83NqGyEIfButlcJkXtYHSDhh7e5uI9lXLQZ0awV2O
YG6TpU61KmxMAood9FhNPlrbMsUVB3ysmS9+i+RQHaDxIoNhoIIIkFTsR2tDkAad24lDqWH27WW6
Wg4gDSiijvcJGcCEKRzjbkVtzV6y9qC5UJhfEvT4696zoMWVZbb2w4FoAH+WKIQmW28QCisrLsKl
yOP0n8Zf3/5rdC4uUN4HPlAWo5pJWPbvQdmTl/iiisfwqiUDjiENCA5qbUoceURBXzvS8HqPA0V4
8ASjuZXx3rfy6KmdtHoHcAUVqXjz6PveOyPON+q700R4OzBdlt47IaiOYqQb27VDixZF91vahOxt
ZI8c2h/0+6KJ1xhVkotufGvbynigekuPytVPXXGRfnLWe+pQnDB9E8n6R9yBAUIrqSiDORHoL9N9
zFptn1hhd2dKE26pTeJKrNYeH2ngTnF3ykf+pN6mJlPI2fdBlZ8ZRx46CelLpQ9As1Jc76ySetff
utQ0JVKifRnBsXS9Md/odUkQkbJNhJpiOFqUUI6/bpndVWU2znJFDzYOgqMR405JVHJ2IDCRr1vh
yKjFRqQ5cSAdVE6wkiukgMY2TMwHXBX4Ihf0No+5O8zCIfliDKLeSrPYK5rPNGap/tfTyJWWTs0m
QmmLpjImndZD3yrLfiNkIzb8WAsIjgQoNQRsxjp8tImj5FIvsGcoFr20h76OtWHsupyKIN1A5LoK
nFtF1A/1qmxVN6vGZz1QB4O6Bl454zY7GDAe3WYV+O7KUtkPkqdGREcRf6dj3yu7O2oOrwZNRRfW
Z4vUdXizDXRAayA2HEDrXaa3BdRo1GxO/0EGdnrQkeFmfapvyBpQy7pD9j1p3RX9KY2sjk9vmYl3
Q2oBsgL0MtOAgSHQ+3vZ+9alb+X3xppecy+P1pSZ3OuY4zBhr7TrPfdi18FXpPXTJS6GtU200rI2
uCCkrdEdhZFCSTVdO0XzbqemuVNiokXVe/pT3RaA6/UJwzgmGc0rMDmMxtZyCF0BsHIPfXJaSaKG
sQemCMZG9wITZtqq0m9P5ZL9T7Dx8+joFd2HR9YatYRGnlJjJHfBJWo0CpoGsE/c3KcU3qesq3dw
BrMDue8ryhmoIwLmWxDUWI+agcjosjl1scBUZHvqKhqa36WpLUDgDWu6BCP5V4jsMy8qkfNG8Igp
NFMfzzC/jTCF+4BdWDjtwOUm90P6s0j5gKlU+FsDCCw8qlPAkqsIG3UarSBcdo5NAIlJTeeuYgXO
gAzii3TBQ+v23WaofQivSV2fMXM3ZzudMPJaJqc10tNDncKCKYDaLSPb5VLT1RebZx01HWlhOWne
C5FxOAWnbdn4KO8nW7+kbatfxmkcLnLn5BnmxpaT1EjyVroMuVLmQwBKoji8L/tg31LbPWaR+9qB
KVo5YtrGrXLPRtpXGwJJECo4mkNbBeSiKyxs1bX/Y6QlmfYW2HBPA1/fwIlXLbgzwZW/UiqZ9gQl
MtZG7Ydopbr354Mowe9UHkUh9nbiEERYiXqVvo9ZGF6mdmh3mhlcCvrhWjXZT0XenOo6CE+xaxl3
nV/3WyOqv2RVYj66EPAjWkr3sb4R1B7w8ZnJncZl+xZP0/sYaAJHH4BAg+jeI5FYOP4ZKYFXomx3
nqOSvVAyRchjbHjw/iQut7VMKMkvUVp8H4ga40sQwSvJgs0s2KN/brG+6yt7wUDgrqKmL/YDKPOK
PPZLV6jv4K/2KS3BRzuBje0QnUkKyVcnGitYpTSwjK7CTdaL4mmwEZ4JTChAkRinoiUojm1jIpwW
URMQI98vLRfueOviFTdAkW6jXvugvmvtCDa7WIQ50DTs7GfDMJ81MquB0hNwMMYQDe86tnT7P91k
9879jTKBSLGbrRApdtWebVH5667ZqOK2z632nvTPjMrT2vbjEsi+N+krhG7l/td9HSMyCh9MSzPc
pTIhxdwOhBairG3EWmmc1q5y6j8daswYcensRA7V5g4lRLMSnvke6H69ty3WRa4IYFI5c4bnfBAQ
den0ijvNNfttZcSY2MpqHw09hHMz28lQG1fZ2L/+ejiKj5FrJpuyzbs9BIZun1mwKrsYIrJrO3JJ
iECzz2w0k2zpt7FSI+laGgkSt0NkkCCh6RxajN3klNRrl1wRUhaacYUsZKRPkz6Hdvhcu12N6p2+
kZ9n6Up6ZEikY8oEFEX+0sJdQpACH5ap7nV4eeOjGTFQZ2aWshTa551ydj1KA/7I5I/Db3enQebL
CVgu3eFGrgYbRjAGky+mNqP/pqDY3w6T6Mtft25361Gztz0BSb6MKraRHJiLy/3t7u1WOAAdRMbP
V6Qq1jWuvIUl8nOtjEc5c73gT4T42gUpmQz2SzMakYeY/rKjw7WB6vNkzOLJPiSZpk/Gi05411Lz
2kNdkaYojA+9dE/DQDqUpaOXqQUaxcRDS9sidsVOVuENsgFqt9WAuXzApjLIgpyqJ/gc8ToE5bDS
zPR18JsNkn2HfrULHLlHQhEMRBO6gYbBAhld5ABIH4vZGhVjNqkyThT1iv1Q6z9xaL36RILFGiFr
xN6BJGnTXS1RS5C/qZqENJ6e5HaWOEcvGfOdg7TPq5j7U5zv2zh/JXp0PXh4rLCX4rZxwm6hFf3R
VATTs1dPkQ1qj64To4kOAHDWYekAsQL4BbDvQGloiw6RC+KGFIpn5k4yH5i+dn6IoPb2kJwJQ7fv
u926Pfb5vb+e+//88udPcCKKg22vAfj57XdmN1rQ56+hwRZvZjPPn352cvselP3pTNrdl+Ms8fn8
4TSu6W5F1UfdlOYE/5u/oriRgpIeBukwsdf7xSSav/L5vNtLud1NwtJkzU+mUzhqS6eWIL9ztZaS
T0jhORafPjZIXtG+Swk4V1nAGiYIAeYv9M6NHzQfJtOEZir1m2ucAX801ubYg/c2gFtidjQXHsbL
hXSEftDdxMOrB9eAWjnFsNL8EcnY3cV65OzzvnL2+JWxbOckxSMbiB4Hz+OTfPvy7dCxD9p7oJoX
ZlVi1Myt2F7cvsIs6OxHKQ+1hAt4+77bQ7fD7W7m5PZWc5xlM/+Q2+NIAf+4VaY6VQMdPv/nE1jJ
45Fit0y8xuhtnQBIhae1O0zF096pmTwDTW/MRQrFFEWqs5VfwyF4dDKHNKZ5DAlCp50AjXEzz7Rm
IgfGw4d0e+B2GFy91FcyZJmLfk7edZXlLwODGeB28AvgEJ93IxlkTAg2LcPPB4EH/fl7Pp93++7P
u7dbKmzSld94jDGDPtkw44DfL8z58kxs0rHmNfvTjUNk0gP4g7V2ww/dDvkngO12/4ZS+/zyb3dv
X/hEtN3uhjc4298/heVAfyeMBK9uR63jF1wty2BP/7oJ4Rab2+cva2IU1w5TjmMTsxaRaRN4aPJ/
EeY+v+3zl2ox5/Hz7u3Wb99364Z9PvanP/z2ld+eMvgomSfr5FslAmafguOvX65onxvlLxZdGSDo
fLzhnYIMZND2dmbKBNMgjiTy9zLhbG/v2ec7ertLegwbsKxIOf66fXv481tvt25vLzFE4USRZX5C
j6lkxiNn08aS8RbHEuv+YfLLVUPwdcVGvJuHuRp3Jmy7+QpQkymbr2oeL/zb0IFqd47oGtj4NLM4
I8fF17B4yk31x6FuPIT2n/cDhOULrUGAXBpgpgiYZYcx/+j5h0bzjOqYRkhdgkhZjUa/gwUj1r1h
cTurt/elZuG7NqviqWRX9wskive8Rc39nMYtUpJ/4wY/353bY396i8rbZXr7+p9u/iLzxV333evC
HwIH795x4uIwFpPCteTBT65Efu1UcFDoV+fUPvVQJEkSQqq0LjicPaSC61iWYuMG0KjU3MO0k2FG
QXbRqkRisiEXjuwtlpJ30pzqEy2IE3Hm1YtzgTZqHb38GhhOuEtwe4D+IdKvCBFZRMbbZDT2fVXo
T84ACMNs78n/nAmB9rXyanNLoeUtXsekitzbIklX6IwQr6R0iZqqhqddubiNoqep1gRLBPsJT5/E
ueS9FQxWd7BudZJ9+2ilEdewALH0vapzA00DwhFlW8FOH7VDGpSUxlz9ux957ro35RwYZ3xzknBa
gZ6460yk9EUIsDOZqnXdYYsKSDZdg3qpaEmMr/GkvudaXxxiSQVK19k80WGas1N9d02WNTv8BIeY
sgq1w7P5Y6IBvB7QZc4U1vCiN6sIeEFu11cZjl8Q8ovdmIv3PCDqTm86fxs4w4BXzH+Awhk/iGaq
NmUvn/vMblc0h5FMjmWIjKfwVjIbnFezp2BmQbzfNGG8I0ad6MSCalUcpYjB4uIENOnFGW0sE3ng
IzJVuD31GnesB3ijzn9ogEJOfYnzC7nfljoo/AxanaQ2RDtCXe5BXfS71E2utq9nTyRCAIyw7Tdl
jvqXOt3qZLofUEyJtQ97ZInEbNO5vcfapUcj5IWrYUyYCiWut8aiZsD78YPQM8ALpXOI8RfAd0/W
dId+ZgV1ykQnf09vcmPhAIu422f0gY5Z50FlSNiLWU8kGnuvaRhDrzE7c2sUYboR5BsBOjomLoOC
YzTVxWyIwnAaY0MyuH+sCiAKLXlcoxZM+BL7cz/C0hWGGh/iqN46HZo44XRXs0UwoywC6xClJIew
Ja5JpJKNHhOd5on7yQ7CHamAAd0h8I+QqLv22nYyWXa97R3xFH8Je2HsAJ7uKiTz626khqg7JRCm
AFSvh9X1oAbte7dNE/s6qsQ/phEeHj2L+kNsvGnEKqKCo50wNiHw2qn1YU5Uzs5yodldeh8puwdy
Oy7vfYrYsCS95j3zw/he+sYX+jesYNmhrw1jQGruFPeq4sIaBwxVWY1WqxaPUWmZx+x1ouX8pfXf
zHJ8GAlXvhqx/d2qbHUJVeDsi3E80cLL7p2ZRM5apd/VhdIXxGh8qTETPZpVciIzSx4bIhyw3qOK
7CL3NGrZAGWIPpJP9Avhld0TnsHVoEu1yrOk3hKJ92WwvHLH/nSHKIIED0sde3ukfxH3kH0d9r95
fegNsqBMU/LqOMHgeG0N08z0LMu0fiJrQAamuiQW5r+wuXoka9eFu9diJ6VUTFfUSAVLpBRw9zSq
TY35d0PTRi1YbIZ3Ec7RI3iiYgPBDbvErJb1Y3eRO1AyTObVOmmxyiI9ObSonlVvIslqcD33JiRZ
FN36ctSndGkFtnVg4aUWeWbKrVFZi6EUiwDYFfw0+RXzJVjAyYPyXrdftQJ3vtkjltdE/jG2+deo
FGu+JV9b2Fxp3XXloQK78oD04NGsTeoJ3IUFM0sFWZXRi3/z08m4z0vvvouSZjcK7RvMfWzJJZbh
MTIXuCfifZJOyBcz74epF08+muw2HAm+KsW2cKaTzMqvGAPvXadWGx3UgeaTCAstcFkgpVlJn0C+
uf1oWB+63A2GX78agHbz6aRF2qqud6XojKd4/B4Ly9oVvf19MDt328mesA7500lkvVUpfROnoJqb
RcuevewTiByIO2Ksd9n44CG7XCEIxdPg5tPjgIuLvBDeAMttNoJdawpg4Nkw9a1AipxK8ymyvKWi
HXB0SF4kfM4XiwyE9d1IXMthJEq5gLnXO+PLRDjRqgyb9t7pc0kUReVDF3jUB7s+hihSF8DEl7jZ
vA2Jq+T8aiLcSOpRKEhBSMTYkPVUOzkQ4tqufDQbj5KWVZ6jDnKOFxtgDae3Yhjrq0e5DiPwI0s5
dzXQPVDpMH61muRkWekR71v06IduBOREVvuqqUtiqofoWbOC/ipQ98eE+yzHye2IKfgRm3b9pjXI
iUti34hZ46KlGpmzjR7QaAvskzUUHGpASXkdW+Y0L21KAh5o9PGBqLfddO1b8Lm3R4j0rA+EJHwQ
CJYSPt8tsrHATqvyo2c7Gg4R1lDmFEfLJuADUxZyE5f8Hlv25SmUqlsPzsDnosOsachEPo+gIuuw
iIhHzOQZD1PNZZ3R8UAjvBxUToaDk+IQT2cMtbVoXPPQNUwMwi3BObbju+u0uLQRmIfkAGh6LXYh
2Sq4zqhFjzmcuZpFJUsvUtXTVlG6HxE9dKBCWENdhNtu9mDpnJ3ysNDo/Wy41m3tMUUy6tn2z3zs
hi+lI/eJ7sYIRcjoa7BV3DVxiIRfTpfIT16taCxOTU9AT0Ofet9eNUET0EVVLBnoN7Rd2MrbYlON
eUi9m2DClqqo6e76wh2eKa1w+WqowmvHAsAQ2nt05/NaaXilOK9vUskW3qsGnxxgH/EQocq+StR9
PVzD8hu/ctoNnIU16TRfIxesyqhH5SLB1U/n3hpnJDcSbc7MoswFMQoJywsNAX1WB+KOnLMXjAMB
HT1iXqLBbNa1O1Ka0+ntlgHGQb2JFhMrVYII0+d+sFnBUmL1A+TH5DRgAIjUU0KyCeIyO1kPQ3hW
NdVP6fIipGYJVNXpFhy8B8Bco7gSArd3X2neGYQedxtOJDLc4ZuVN8bKRTseojuevVD2VSm0zoQT
HIV/UWHvLs08fSxCLuV+pnCT95KuWMJwVYzT2ZgsuffZKw+taM5YfpsVhLcvMbtmKshT/BS43SlE
rr6onHHaTKOPycveWtJ/jyuVbvSej2uLgGglRUNoB0x2GA3keNviRbd/sqpLt745iGXu5FwuXflB
M+fB6UhugB1LIZmUXWavcpWQ0G7Y6KrKVDxHUza9RqFLKKnEkd5YxCuqPvEOduKSSmxW2sYXOLU0
Z/B3TbhnCtW/6FX+JshX8mPy14IYXNRoTxpltqA7TmHkH0s3O8O6YF2PemQVp128bRJ2GjVraTAA
lJEB3GjNvPIK0i3pAckmMbzrVOX1tp3LJfoU02UjfoXQkqpcD8pdRiHuhwZx712UDQggJFyRIJHu
N1B33z1iuO6g2MOumDGbaNQPUBmxRCSDvm2Tyl8MoUUyauZdHEJNcclTthniAy3BLaVsgvfs6Vvl
Z8WhYjAAyVAtjY4yXAF9E+k2EQBVZz2A0PQWqeO220rDD1m4SbqjWcWzFQ27lMV+RA7fQvfNI6IE
6sWED9/J55KICwTEbbpqhY4QyfcupfLHfWLq31SWlsvUYEIB3Z/nqj+yVCCdmYlvWwr1XjnGWY1w
Y1zG6kwEhyrxL6hAz6ZBscWo8h0pRQlBws0yzhxxqWTxrTSSQ9zhk9MNs7nTJpyOku7bphl4OSyr
JJqItt9FRvYgR63f+bMpSWneTxY81kGrSaitfXvaKWPYucxtZxNsXl0NrCp6L6eEq17dhgaMrXXx
s6Mn58xu9koFLJvcZlrHdZWsEuBUXvG/7J3HcqTcuqZvpaPnKPCmI3qSkJmkl5dKE6KMCu89V98P
6N9bqtpn/+ecromiowdFAGlKrIS1PvMahD9wekczOAFEDgMNQa8X9CWM1wxOoZp/CRVxQA1UvKBv
9wXCm3UxrOIps2Jp38gqGppFPRJv9h5dQE1zBak9wP0v1kEI1C/IpPSkl2TALCzALbv0DBZrH8zf
mWoNzGZbLy3pvksKF8W4lE7bZOKgp9H6Es1b2GTrZMTaNMkb7KFGsHOAC9OtWHRYrUE0WoO2/Ult
/DYIMgYrx9DXwHZeL/TRnXzpS957J8Kjem8q+raK/OkshqANquG6i4+Gn34p1V66lgMLc5uyLBwt
z6cLREB9VShYLJjQRDw4N7nUKFtvbK7xQGt3sYbbhHqnl4l6kppGs2ER5Sd5lnSJ8FjL9fBkeckI
2znrcAgv4LxJgW2YZrBd4Jl+mMhrFYOSDfOrTb2kpsmhVXSDEPXJg65wqjkYj4Xh/G2xW24jf7XA
S1KsjU1RNM79WH+XzByMe6cfO7N3RbOedq2OcAijMNIChr2vBKGz3OPAZJ3YT4sdvik/gSFukWDj
s/A8QZAk9Edl2tUA9pmw1UPZJq+lj0M6MBz8qGkd73XQo7qXSrewQR8DUzjSpcmRLHsRCoCaJkIH
1wCi4UGVrPfLJgbseirT8amPMbYm8kuPU6q5qVmSn2VBCjUIJFKCS1qgjqlLenOPPiWBxXNdqUAl
LQn9PL3wNiq4kXUPnwR9cSA0udzto95TTpFXPv5VGkhwmvBj4ZBzcoiPvK/bjMBNJ62wjhn5yCoi
cXZiFhs3tswfdPxdJoP2UNbxTRnHEs5KurpBIeowKpjt4bohnFSrn2yvlHVHGoRbtR9fya9xlhm1
b/KQYQsqIDPbB7OcpUDirmnPNPjQC4wDC0Cu+COf0IIzkIbZiKpWH9oWrgvPjVt0eUxHTED0T2hx
J5GhvyLwgLGeSl0opwavVomF2GkZY3ealjtKwPKubDgMikEFRzCKe8GY1c1U2Ih1hlpkRONjS0YM
pZOHC3prkRyyHCnOMZ2u9SQVkE1Fi7Gid5NhobmanXbX4BNAX63rrnVpRChPWv5DnIiPUP88NmRj
O+LwJ+6Z+lArt8ixGjcxZqNCQZWmQSIR5xFxuB6hajZNoNvcpvCKfFW90TCkp76A03KUnZJG2WR+
qri6CNGVlBBL8QIL1cCbCbBUXvfwuVq7S2rieWBdGx8FM+x1w6eamuJJq6Cfa36D0jiSSuskMPBd
GUVYOyY+8IJBnFmA+j3wZaOKoZkxlqOr1zpotwpRCmEukMxS2UXYeaeh8K9lv7sEoWdBXYQAm2Qw
jFh34a4V8DaRwkNhS5H3GUKNoBxUrCIACq4VIwEnp7Vrur7lOU3QjmpiBdmdsYDxpkSDk8NThapy
C/P7Ne/psfp1NmxjT2uPVhpbLuK/qGA30k+hFpWTUcPib6vy0kPjd/Qw3E/cpfZQma2b6bTP47m5
HXiJdBZSN67z4FjQ8qK5gm4z/aFhnxtWfx1M0V6nPiME/aWv9YeiEE66MoYb1ZBQ0rXEHeCO8dRE
lrpCjL7FsDK5CCV0b31OSPxSi86oaz1NbbAxuhjxsM5YpamFYJrayg89U6LV6OE97GYav52BTrBc
vlgQsnDM+S7DTSIfl+9KTQjd2ANFIVvKbArWpjetTkSCDuPGEwpcpOH/EpkXFsWK7Br4pbJDQgpN
2iJYE4zhzNno0dqg9mCD1okcsJRzytC38JN0o0ZesDe6kzxgD5vl8tqA/u+iaKNSy6Jx3lfZxB05
kq3PQUkkSREOjeQItC/ptBeVOzu2Iu0F2BExv3tFG7lC2vw0DLB/HCK4GE28x8QJvV3PdPBT9Law
c2fDOSgMNWrw9O/ErxYRlFZWjHFcPHdo/u9bTY5ucaQywdCZajXaCyXBNEleRBXyelD4mdP5/jdV
izvajLc+08UZoe+f6SjbmkJKbsYDUJ4AWYexA3BZtxnz/pSIKNbAr6SPAvM3Cfc+DG0bicLoiOw8
dOSMvHH0cIJF4NisH5Bns9axGSJRnXoKaKbJWDXebFea07OvU9XYx81ImAahdtPkoUTDSd3wRGcA
JXlQK3p5nnCRs8GOu0pd+5HYHsQYGeQAdFOCLcIQ7Ip5mu1HrBxRECy2eVfexTgWAwI/Ifeku+C8
8VPN1M1bfU2sbyOLiLoqrPEyTqQLlZBEmynznsYCnwBfNlGzSYr6ovTXrEbhUaiN56UEkxj9TGKX
JTf+ouSJRA8XQFBuNzxukzrQROxEp/bjditUr2GFbNMQ9up11nU/tFQ/WInXr+tIBKmfIL1rDNqd
Vme43GH4uxPKcXZAtG46NEB3cVGRsyqDR5W0+Mll3yhl+IAmr+zUlExtSMFkkgVygE1HFaWfIRyB
J76gnhk5ph+LwG4bFGsxftqg269f5Fak06duhqkKYTnTQEFCatoIgVe6MvTxFS04+uBKkdzKUvJg
duGtNfjqzvfDYa12BCC62KUb0ULbM0+181Ab7aGgiSCe1RytBa1QXlsgFkcpRd1BihrHskBPhGLF
7WbpCJWmaBX7MStcSKTiTCH622WLPzlcHQKMDoxjXWinIO7SA6ZGlz4TIQsihdYXJ3kKzKOSUkdK
I9gnWjT9iIVZdV1suZ+qqdy1YegRc+evCxjeG8xvWQEbeUWtKloFmultRS5yjehcfdH70dHkB20Y
+p+or9ojGRPgOLVzO+kbAVcIwVOm7lcNyUkx8+tODyk25omyiXLgqTFPs0212U77tjrlvXlE8ja7
pW6L0HaoGw7R1EMTleGWdjPogVAzjwCOvqhFUR1KH45Ea6ghYvqejI5ign1mWYN4MAdaH5V+1D00
EcUUTFKEMEzXinS2LXr7lh/cj7QkgOqCD8Ec3I5KxAVAFbduLUrHKSnUkwcsGrn8Xh3vxiQodlpQ
+RvKStA+59Jj5JfI4TXXcjxQpRfGeKM20XNJMgztVXjEvNXfmmA+D35cXOpwBi9agiMrdE9xJvP3
vXVbGJGBbRWbRFC55+r0NoHEDHJTfQ3IUQEOg55b9UL2dYzORMn5EQH24SkOEUSAPp9JAfSGLLbu
C9W6S3gQDn6NCExtzU91TDFuSChxQcC9gISrL3Jhbi1PTJjj16JJ2VWAZGNYyc/S6sQ1igksZHWB
kWYqHmiyNLtxqghI8qDZa2D+UfM5osidPIRDFN9U3+S63Gbo+j6wOktHtFRQ7EJcQZCjOxFkPaq3
s3sX9oAnS0IqAYe+7VAjmdXVcFaX2oKENkZVCq7YFyEiyiAMA/ofolmFrvhjCITgUHbM9rEi3GUN
R3KrOWMjWacxjXdCHhpA7qtyDwHuJSzhP0uzz3Q+26D0JlXecMCQmaDWUDNEZhusQeG0KOjTlqjd
qKE7RimaQejSuSBEgAuNKbWl1DTtTkf1gWREdwSvvBNrZdj2UrBpAsW4zQzcvRuwerkpndMsfmmm
GUHTFfVtFs+akj3yNORqhyLHqC/KKBRKYd4cSiHY5oMsXoIsf2QIMFGZCMFHRbpWAi4/o0NpA25P
N6U5C3tnBvL7RMRbMLoVftCbAhFQIHu6fBwT4RtSL/o2M4sJnc8q2xThYwOh1cXGGV/zTO8orIYn
TBwD20en45iYSCl4Q5ueq/ibhUhIaMrp14jZFCeZyoHx45+KuOnXaADhzylFzEZ6mDvaAIlDwCzj
WUOfmFLHU5wnuETWwr1SNMUZyvNoowribVEtxxbamm6qocuuveEnVsfNugvILij5jNd64EWXActK
0cieK7Go8bGeSqB5IjCacOrAyGYNwpGFvO408geEXqW+006QjuCWW/H31EfYMTdH4UKz/w5/Bcmm
XFedh1kf0UOXqaruWHMs1P5T44D7rVdj94u0u+B21i117/hOEH4mY5Nv6Rl2KC6T6vRFfByojJwS
EUlbE0O5bRxBE9Zj5RJhtnuxJCM9J/XD24HccV8AybaFEMCermaI0SgAVoUM85ZQVRlkkrP7UO65
SSQfRc8GzYOuRUmmrybDXQgXck8EhRisZtMqyremCLwx0s1j2dGykn3sQPoxemqRa0T3UbzOaVjV
Qauvk6EUbAMZEipRWO0YRE9cAqjfCPnXuuH3jZjvTa0BYKsbWzmcWtuYdaCDkOLdEA3Xmk/G6Xs3
VSANF/4CInRkI5JeTtaxlw9rML/bnB/LJqaRkIpHQk2fyq9TGnUbhAu0felL+kat4i/+PJ8YhocO
TyPc+DX0dLEbBxccI/KdnWG43ViuSapvkkzpUWxshG3ZQyxHl6G6KWqW/X6Wg1fRv8Xp7wJSsXWB
xESromVxoNhl4rU8Wsg3oF/e4b4hCjrFJ9bhUqrBZBnZOvLqQ6nhfVgXwOa6Dr4Z1wQmsem2ZktB
zh+kxy4nLSv77xQwY3dUx2Dj9alpS0WFpEQInF+RG+VY9NKhEKfoQp5ckAqEmm0GGr2IrMghi/oU
XBtNuqeg31HppsbqakY/3quRGt34TFkzI74TjfGurzXeISLyDvbZ7oo5PEM+wZtk1HhAmk4RivVj
PpqOV6EdVUChGaVAvjcUrhQIb6rK0GsUyry9WbzqSqzuBOLic9YXNoU4VHRC/UWBo2jo6LG0SsPE
1JoHaZ48U0NsXZHfTcCnuSpGneBPip0KBQBXzg3qd+mhA80HizbQwEjP9MmQEiFNrH3ul8hZUc+w
9YFSb91Ezb4AbkFPU0d2qAkdRKi0Y6XLT57+Mvh688iP9RBis0i/oupXmtKCLtAH8k4xUDeBKj90
Sv5Nlcv+7JlbObVq8mcSoMKziD/09HYKICQP6D1obfFFNoR1n4Z3qdwjSN3qzfWUpzu1RLBcC5Bx
mjtzSPH14B16020kVNNUGQn2qpSls4ySuzHetyoA9DHHRmbEruaSBwMALb3/opkKF4knu5wrrkCm
dEzUbwJw3K2PwgRNiZJlszWQycBRb0x05FVyrCoQgvUe06BBegL2SCah6Jyhe78OK0RvTB8EczKp
vlOPSoEhKSXYpj+0Y9df3/uAlQ4aWnFp9EjoVDqAmRGAirHda5GYNz2FVomgKzs5Sx+ASg8HSx36
w0inaKg1Zd/2cXmqAKxsLXP6ZqBudRBlJT0se7lWZIc+lh79Ev1RD0GFvY+K437ZGyaUjAZhhGuQ
1CcDTQxdh2jbaOAEKskbbVkGNmaG6BMPbX7bQx+ik8zPnGGVRkMKXZbcwABTjCfpfqz8yi4NaOyV
b6qrIQuGE2JL9kIvy2iv3k3Rd4BYaKJ4+peafCWwpC/FYLS3Cu7eB6MvIb/3qOPqgnFQ4plUEFIM
rPPphBlzf6NEL8AStbtGRQx+tDoAZq1op4e8qFtHymXcrZufeZg+B0T+W9oPVHVBr7MoT8aG2HZP
y4z4Kw33oT88qyLS6FKA+ZhlKiSRafR1wUcMPopFXh+Wp0ntkWL2ZdDlPVanpWmiuoqDU2BF8lEI
mCkpQ31t+UMisHor0BQ/pUbDIUzjMa5EfcarNIdOVR9TabgFnoemDdrEUTilW8kTZnMCCatx7aR6
JgZkDexdS22dKBxJDM3ugCyMcLC8FA8eP3b6WdlXzYm6laaFrmHle3rGDz689z1hku40dLmpnrI6
NJjCLzjZrpLPYTEqm3AGLmeCWdAOxIUsadMaN29fW4PvNjc1smJ22CNjMmYBveTivk1MTEtNZolM
9CCe051CzgZjjbjFVrYeKJhXlkRZsUd9p6viaF2nLa5aca7dhKGegE/VdhEK0bL3oNRIjmrM9pjB
g0gJjYTaaDZiR5GWrqjtfUHQT5SyCPvx+w1rEWeoxHhNS3BRrJvblM5L2tYlqHczhHVJTXfS8MbJ
xtwFWNW7PRCELKDwXHau0ouiK6TfILpgwZGHl4CC7ApmCf4tiMjXer+N28j43rvYWq77qW9vc7m6
mEFfOZUmJFhBUf9EWAJfi7hDsCm2JCJtWbqUXXOKVGjLaf6MeCVSAqqKUJeEfp9cGM2m98jyDEAT
o5WVa9fC5GFboyG7GXxrANGXJqcha78PmCD5sRfvlNF4KCVaJNivCKtBjWCLN+iTNQWGUvQtoAjm
eJiZlnQiQbmpEIXeF1r1xVfEs4yS2XWDDpQS9v6pNqXrsQ0mCrVo2zIRjvvAh1AvZiL9MPpP5H8z
5rE/C6oh7qqpvl34BPgy3wPwzHfoQFVnVcUEHXU8d8r0x0bFoa0pjBGWivBD61kp0iAukfuxLOg2
PTQ9uk6YhEjKMWuar35VNoewG2cAqfZGfP7/iij/mSKKbsnol/yNIgoS4Sii/CKH8vaZf8ihiOoV
crYS/XE6V4YxM7n/IYciSbxkMLUpFvR044MkinYlSorKbGXpoko3ER76PyRRxCvLommIzoZCP8GU
lP+OJMqvdEsYlqImSqqCfqes8v8oM1H0A/2eZjOu6BbrvVI+B40NlmmFF182ANVCHvY/oZ0qvxJ0
//V/+43sX/LYFEM/RxcndOywXH3MKdHCVLih+lHhsveUA546KVvC8WKlPhfr8NXfhjuIsS0uCrZp
B8f+UToOjrETV6RWCG5PApoT6/zw4Ue8fiMNfxRjkXTxV9IjfyxCNPxusqKoFiI0vzNRR6lGZRdo
PVVhEZhjOVGjnzdWrwzwPAWj3nc+/McCSCkM53sgd8NOgNVBeWKmjzRS/xeHJPLp0GMMrToBq41T
qtRF5TaMyY3ZgFeKNp4qvpRFNuwFvx/2wPIor0QISy7nMq/HfkMfC6eMLMuJw5pOWVl2m8lMqfnP
UNVlYy7I1AwA3VqVUE9UZnhpiJ1O8rYSLcfdPwkchdhdZwAPNvGMsSb3nNAjLEIKP8gZv2/euDhG
pG/8KT8v7JtlA75A2haa776fqqQQCuxEBLtikCwaNPBuxEQs9lhzwUhp2wJVl8HwV+H8XxKPy25W
FnRjYIaooNfwql22ywkRf9X9pHbIXcKSo7NQeVul6zb5zKVZaCG/UUWWw7o65ujK7LR6LOHRBOhf
1IFR7pdNOe/RNoKOJ4aEFABK9guL543Z836cYyZB8uY9lUk599TlbSfFzT6tmmY/aeJJDBtvs5yC
5ErgiaSJvgZa/cUUy3qPFM5Ps4vKtT4fLaeWzfuhVEbPGoKH5LoNUubz9WvzJmr8gSL1fOXLr2JW
/pGuRLhdrvedEON1MyFmOSmacYHce3T3foVyLLDgLsdG08OnEpX2RxEQWnplTWFiKLhJ3y922ZOQ
GnN5HNYLp2ihEy17tKUwbKSfbQ7IvluG9ri8loQAGutCWXUyiub63NAfZk5WkCX815bcIMLb5o9v
h8gVZNC35PlO0GbS1rK33B2yJspuP8uHzeeXU/zipt1Y3PO+NbtylwtJy0vwxcbaFrONugNl4QsG
8nswjVStiR0hKEOU9duh3/c46KGWmZHL0mr1EdcJh30IaW4PSMdGEmNy34ljC49suYG7qb3BKRLJ
7vf7FYIbd+3yR2H8QIzmVaflr8n/yRtbDrWwyPfvhDKvBoEc5pAeupGbxjOZKtKcO2c5XDbo9H48
/O0tiVoAJayhnqiYFe7FEZ6ZD7ABs+cMprBu5Vu0QeCeza9O895vh5lHK8Wy6tABmQWpI1HwlVM8
eVaV4CO6NBnkxO3z+9cvezPs3m0TpKfnd1UzR6cfRiRwVX6bviZ8HefNsrecG9HUB+MOSpL+BMbN
y8kJMzUaMlayfnv5wzsb8VWggLuL5jlrYRctewReRfW87I5UMaDRzq8vm9LUvgYsGevaFwDpvr+w
fLp8P/n+bct7BBOfgCRDAnQZ+fifw68DK+Cxk2/boOx3Jessdus985SvzVOUlJYWVAAEg5ZLM3zu
6eV6l42sdPHW8sXD26uqPjHfBThGJqu31wMZu4tKecpH9A/1SDki1LKGiMWEtbx3eddynGOB9fbN
y+HywnLu7es+fCYT2nSLWgsgXNnYKqKwGaL5IfuPvub9HBUrE6xe1fww6hxZQYvK0XybmiD0ZpDr
1+Uomk+J8/2KJzAoofmwlyBFLnvvm9/PpQOLiq4p6DUxGjOgkhGYP5dNwc9xvvj/8LPLx95fyZfP
vR8ve7//V7/+SdDWA9FiGEa5syuEt3NmszX8JrxNAmltDEXigkx/Vj18YnCfYUqdN/286lEJmP02
EbbcdjI2N2Ap6OjmUEGmsOpQVhxrB7Rny0TBxtTEWyVK8cGYZ+P3jTiTF98Plz2a96+YpxZv1CYR
XCTWytGA5jnLHD7mKdRBsK4rFAhQkp1v7mWzUEveDz+cm1e9Ki5p+y3clsjwRFQLGOSsh5HZ4mBi
19rkRlAIN7KFuhOum5u4al4Yjm4n4BANQC/Z0o4ZaM3uNTHtoIh2d+pFhbXx9r9jvJhBVZ0fq1LN
wTDFJOPmAHcu1BieqorXo1YabhbCLZEbCgNQuqp9l9Y9Idu8GwDxfdtUAINWge5Pjkk7c+hHDzzF
92VsNEXISBKzYtrV8jmZR2Thd+nzehcb9SWypmjr1zW+Pr32s42U8tDOTLDB/FrWgb/pDd+14np0
saVowe3vYbICje139RxhDUDF9pbRpiKlO+8Wmk9Jtse5+XaAgY5r5oCF56oWJmvXyyDcWELq0qgh
QcZI7VmPDbHuOPoxhh2HvJLifVen+lbzg12p+fJeEhTpbTMBobOwEXO7ZnTBeJhU2bJVIE/3Zep1
m2hM911f3IYSAU6OAZejCT3488y4idSqsCEJYKs3c3SWzTv76/0cPoGdHSeYiLzzmN7ugOU41GOC
4Lin6gJohWxDOBuBIcN7mMicAxXrqZ5evgxHDAooagegNZtBk1ZaHxMvQ4pZ6a1x0ScMMgpR61hQ
U+lnPYhgxeZQbdlg58UqPZOnl8MMWvB20s1tlqs/ikG6zhKl28cAxqCBsoe9In4NAe4OQc5DmHIF
MLEnfpkPx0h1wdx9Ox1bEKyX10ymjk6rku37qeWDb99BLQOyNZwqas5+rtn1vAiV8yZJTAUJ73m3
VaFmeiG0TkNtiYjE3qI9uLy1iLmO5U3LHm2scr/svb+wvO/tIxj9/QAujsDF/LUG+qNbk8aUXsDG
NueNOGUqwzfvcrPjQTNlqUPM1uyXc4YAfnZVVEfyb223nFpeDPy+nUO7Zo8ftG93JX9e0mLPhXzR
uqJvvcta7XrwgDlxp7Cky7Bn0NfYAlmMQRss55rq1TdxVlmMRpZTWioJqMPMuqjzO95feD/sL5Cv
QZhICYB5bDGBzKFkssJg09hKiDolWz/aNAoyvGs4mf1ThipFeurx/mV13AJ/uU/OpB23whpTuWAF
3ux2xOFm2DYzfGkFTa3UCc+dsbqt+2MVnucsKXIifz92j638teswBY63ibmO5XUQP6rRRYq21LxS
AGER+rrbRuaZQfrgYHYALTE7zI4ZopHDsR2OED7RhE29QyPsTMvWtRtfXPUU78JdDNVuzO1q2Hhc
10bfA063VZyNC7v5ji4+3p0/S8zUG/TFbUN4QWRR4/rvGmOnRfQ8QD2Ax4qf5GqlRCvfCR7wgCy/
Sdh9RhA17uGr4SmLXnSLsxm9BrsRNpAqsRcxxI2e7vA78VENapg1LyAroocquq7Fb8lJ3BSro7Yv
vpqr6Iy7No+oHdrISOw1O3oZj7UT/cQb4yuKWN06d4RrHEZh2w8v1hb7mp38Q7rJ1v0ufkZi/rF0
4C241rQKLorbuQCtVuG1sdYRIL4m6YQctDOd9CS5xTd6DEFzBpcHujmGDh6C7tnVqBIcEYgv2o1E
hN04ubDynG8oN12gjm8mhAttdR3fCGf/dfwRPBY/82N5HMj8bZwDnzNtpZNmPzSZo53l+/pZdV5B
1R927Yu346+i97sNbf5g4pB9fr1X6NZClAHKvIYYmWPsYzjIMimU2dd6+dxEbogUj7+WS6dCn6B0
vY2FqVqSbjGcWEHK0O/gxQB2FX+o+U1AU/eLj0WjuNYVYO4OTX0L+5XWhWsBwGswAIaBi9zjyhEh
VQOASGpWYvVSHY7GDZCbm2wHKeROH+jCrq11uJN6StBPyuTO5jfjmhly4uZ4aDeTdwxc60Z2shOe
dC/Qpuof8hGLMTDBAMT80CkGZ4Qx4KDq1Qwuzare21EozPVbWlHZV6U4iNPmC12uSL7JUPTKz/1G
/F4I62JarwNW0vkfdP/xm/EDDQ4UyHLtQNvZEA8eoXBvKxfJWsWP5WgftPtOWAkH5ESd/AnLPNZB
dBFq7qSjd4sokfGFjvOI5/iLhQC+Mr+oHlTUE17Ge6s4yqorHom9bpIXNA0AMGIH883CqGvffRW5
K8sj9WKiHzrXTmFb/i4hRtHtYAAFtgpBJFF5fsq2TefQFTUe9W/dTXptPqNoeUpRhKCVkx15/EE9
myBz7nAFTYG+/0BM/NXi8ZHWUHG8HPzLBiluVd3yF/L1CQXVwZZOyl65oVE5DGsrdcGzh6/iCSuP
78m1us5tkrR7+dn/Ed9TqgYL2ba2vkLt/xw/lU/0Em+oDvibYN0ewOLq59xNMPF6Tnbq+XG81e4E
V7mOXtE+R9qcDp3miD8xRNP3wyZfl+AIxy2+JtvuRnbVg7iLwT08IlrSfSU7jne1M6zUtfAs5rax
QWNp1TrtfYizBa0xm6wAN5IuoYvpYB8bM2WTQNx0L+kOEJJscYm0JVfiEUuOrf+EiFS88u9yqH66
na+xZ+9WMtlvv5JX8gaRhRvrS+wAdFzrzuTGL6Ch1kIBjeKi1LAx1pjxbhPH3+O80ju6auO9eeRx
A199Rp4MoNIT9+ERoAgA1zUliR4LTGStttMZv2Bz2Gjb4ea75/pHMk83c+FCbJPYNq8bV9z1zDwV
yigrNIJTBaj9SnbKO8Z01xwG4P602+yMO9V3Q64Bk2TRiXisr61nMD8jLhhYoCobTwfsCvBzVZ4N
eKe2yX24RVq/3frr2C630Zf+lFcP5F4RYmt8o7XRnpAuBAJd0GA44vG2K4/eJt3rjxjtQKhaSe4Q
2xcDX6MD1XgQ56wpoP8cQDOUI1HOiNav4yU+Wl/V6/jBP/nb4NvM9TwPyELY78sf+psUfJYlUmHa
QEOqcSke7UXVqLaB4p0lk8CmmTMVD1kQHJjIjdoeJaqw1tt1KJvPemQSW7uqDpVBKYrWUaiA7bv5
I8uePyckyx6ybU3mvu1aIg6kUdIdYrWGFDW/J1mym3//aSUuiWJqmaQE+puTtzq9M1rfpvEzyDOD
hCqw4GX9cxNVYrsXlASc9by3vFDXxYuAfDx1JBPz6b5S9/40bVCMlHc1lSuzFyR7Apu3f9sd8EVB
GaQoHUNXaxW3IQJO3Fpz2ze7AX6KkaSrNAsi5l1qEPC5OfYMXjKUxBljpL30yiKcFjMkaaA+1Ptl
rwnmpOD9uKLouA0D8YDPWgKZrxrhoyDGIM4bY9YYWPbez0koM27Tqr1GxssJJW5+bHRwJMBCmwpQ
JhXOGEkCZOiLr4siyE7syVag33dRgDRJO6cyy6aJtXM54sbdz7T6942/ZIH/PCf3AaPUiZelyjbM
2eGyVy0iFO8nVb3GLzWsZjwsWaAutyBIJxW6M5XgZi4JLns0S9GlhZFChwbQlS7dJaLibUyL0lQx
dLE9FiwTXluUNBRR8lMV5uP2EY5tPyP/NwJYre17AUlExMUeY31+GMMWjf0SUY10ohKjNBWzulWS
rtPf1NsuhNzYKm+HYh/OmH/txuq8e8OvxX2QDj0xG43hokK9nB7AsKcPgNe5NChbJTRdf5p/4UrV
ntIRq6IO57DJXoSB1FhBagKVN8ecpTbwU/q4eT/XdeK4k70jCLl0j+MSLFi1zfHHVMt7EUkzg6xH
ARoMoocFeynRISKGsGbXMevNPVF1UW96Kx6/F5NhPrxoKMfhF4ZgjpAPyp7mJ+16ZDgjvfw2NrHF
M9I2wSavlaeODhyZGxsRsbBM7Fss07HUW8qqyw+8bN4PTfC2exVrKEEkJl9+XrRwir0wGhKJEQZO
djH2JhAzk/JOORed3zZzDVkDtcRy5INvxEF4pZS0YIVJokK3VFgjOar2b8eInaVv2t7/zzTj/rqQ
2T1gnTVIzd20r9V4+1q3QPr/od8/v3qdh1lzn//fvenvv+h/vC7/81t77zu41Gb+C/zwV+cCbvgP
faF//knL3/t335B85bLaH6//+38q1hW6iRpwAgRnNUnTEQPG4Nb/62V8yOjk0amTAZ2h1UxLb/kP
PwzRvxuEv7++t9H8+/f8cgVff9CndEIQDOH35mO7UqL5918bhN++4sMgqFfo45si1rqSjmanxaj+
MgjyFT1GiVEyTF1SsH/4bIMgK/yIfzoK1hWuB3RR8arAxkHWaW9+HIXZGEPXNJqt2ty3nR0w6Ct/
ojtBlmgD/+kgmFeKTv9ERK+bDqqicb9/HASLW4EmOP4Qpo6MFePw2UaBij/P8C8d/+UR/ddJ4d8/
D/KVoXN5Ovau/7jIj4Ng6ldILyuKzBPz+W4DyVL/+FFQr+AUyTzoqkWrWfx9VpRAPjBAyP0zJeiI
n3+6WVHRFP2/uDb8+9vAuOKBsiBUskCoujkDPD7eBoZ5pVuGjsOIqGuqDNjj8z0Ls4/EHz0Lunol
LdASSWQVBP7y29ogafKVbDAMiOUbcOTmteNzTYuaZr39MN+H/+W/5n8TJfzdnSBzB+iUtHi43h76
j3eCJFlXPAaMg6jNY6SA0/lcg2DoM5rnj+4ExQS5hOQ2SwMhk/Wvk4I4uz0hnIp/kEoo8ZcV1Sda
IA2wWn84CKp0pRnEiYoCwmgBcP02J7B0YIDzGcMDTL3+dDKYbwFKLQZK8gQbJuvfb1dvEC3rsslU
CZ1XlT/fumCayh9Hy6QEIleIzQfIPulflwXtisUCO0wAaGBcl5Tic00GEnP5nwaKsnmFbTjrIzOB
RMg4/9Qfp0STQNFkKpRNlgyC6dlP7HONApAu+U9DBNW4UlVdAWxIpGzOzni/jgLBKDfDHErJqBFg
J/PpVke0tMQ/HQVFvtKx1eOxl3VsoJaZ/5d7QWGUAMiqIhy/z3kvsIL/6fqokkUbKqGQSQo9Tw08
Yr+MgsbSALZlNglUWT8+X6Qki5r6p7mTKl8RCBEw65pEsLAUTD6OgkHmAGiZ7EnjufiMo0ARRP7j
NcJk9uNWJy7GbgXu+W8LpUWaDZOQkgvWX8RLn2+hZE7/a8r+vw+bl6iYpZI8Wpmffvm3UaCidEW8
rFo6L5tvEeUnWyMIZv80eZhDRipKimEQCiwBwa/zAiVGjJK4V6jA/ZVlfq5BQFsflsKfJQ9Mjthp
cZUqLrGSDOPm10GQJJXiGqovoiqzMC8L6ScbBYtQ5g9HQYH8wW89Gw9a+hw2/FZitCQKsQzQe+Hl
swVNFITM3wk1/93yGksErmW6Zvwf5s5ut20jiMKvIuQBBImUSPEiAQoHqN3WRtGfFL1cS4xFWCYD
Uo7jPn2/2V3KXEppUo8uFsmVZR+So+HOzJkzuwuOepMYAeAwRBQpnPxslpGlCiMfIcNGJ0BdSM6m
zOxwatGBTB6aYFXAupBPHlhW53kR1dLks2pHkHJS+BJ2ESZKSAAIHSHPphxfBBN5IF0iWxI46U5b
R9GAIh8kK5zJlJKrEAJPyKasBmTV2EA2oIuQcCf3VxMLUK04QrKS7gsNKCHQAisssUJOcFhkuczg
xUewEbTm6qyRdIiz0vMlp9RwVqr9rodWyFkVYB0S24i0vENk7wP1rdYTFsspg5P0FighkkQI5dAT
smKakKHLuZf5jLzaZyYRrYwpG6iro8OCjitPiQ9wYqM8Z2gF4RXoefK2ZIc2XVy+wB7p6mbkIsMX
CplvXc37WnH4PhT0Jpi+hcxKhGCKL1GAJBYWgG/m9UUUmfMsXyb8S5PiRIDIIV+yhEFjjrV2VVRs
OSNU8UxrBSgmzgZmL9mMZIAaoRjljCRMeAAkDrRKYgn4+KxAhqP1Bfh1OBPUCRz+C5k0zpyJnDBx
kLIUmnZWPTq6URZHbYhIU7oQxMkVmaHlVka15GpGFQXXSJd6mduVITpfEB5Q6wvpNFuJy6c+Ixi9
ERBtS7YkeulfO+eLKFDSIFJ3pBbw69BIhAmOm1pIbzYMlLQhODSHOopFyAk24vOF+VztCxST9GEK
EkfWR/Jx3vthoMwhV0TehmDHtuVWLj+JyRdI5NQxgqQpkV4USyArYJYDOLQC+xRN58QQFB0sDnDd
zuxxWSHTFhGwKxTMCd3HPGHo3rYZhlbIl9NMej5wUEyW0sCMcV0o1EwbpRSdR4QK7Hos/fhRAl1Q
cPoGfoQSroRkVmsBVsYVJKP0mw68cuAH+ZSMEdKF7JLcMcZ21ILwpo+SJAq042GWIReOyknan1Pe
ElkNnMArsipKdIhaE9BxS8iVJH22TZhxcCBRYLEo4LJilK1wJo8v7F5fQ6VLBJs0WES2gWacHDSM
DAg64ZSQePVav+jWxJTsRq3qnKNFSHMWBVj12QxuObQCjaiUHAmdO+JfehTxNahhhhJtmx7CNU0o
lDEAtIKkjKEVrLYV2iVWSoHgrWWX4N2trhmJkhd1hiaggELmn/fKngiZRhJ6Ly98/aIg2p05j5mR
NtscYBgdXVzgbSEwUmPZFSOu0JCe2NruFZ04NqPjnZrzlBkrA+teYIUZadJSXhKyBKkcXIoeUcYM
IeQ1VQpHoDpKC7zAzbZItBkaAWqJZ0frhoxLtO7/p3j6DksdJqrYv2e3sbNUVdmdGrn62i/07OLx
536C6Grz9o2MSgW/KKNV7tovo1bvAgW0nW0ZfNjPutjr+D/3D3h86eBa/VP1P7ysyta06+2z/eDZ
3+aNeWAi64eduTUPJhhxsiMdL3fy9k1wn4P86BvA3f0IV9oVaty2+qepQ2A7gqEHvjd1Z7r+FuVr
dNNeWuQLs6s+skd9Fdy1E8qrsZtd05pNM7xrpz7XI9d1ud5X68d9AG5V3Vrw9+XOPJm2HCI7sbAa
2Q/tTZqPk4uGbYFvQ7M7Xbb2KuzI0Fab4Pv0Ml8t8o9l096Ft+xFo1rkSyxeVUOLe9WZFvhqY7aB
A3oJkxp3t6vqpgrfSCcGUUPXm8qMVhEnL1AjN0+hWzgJjxb25+O1yQkn1cAAPK7vnwO/cBoDLfQv
zSObq47N7IRdWuxrU9XB6kFr8hzh5dq0zztTb4bm8OIb/S13nVlvH7uSo2VCfCsEVuNX6211Z+oA
2imt9dDEAk7tCzzb95z12JyBx/9Pn4K1ybcxz4HePLZjaGmWq6Gbej9y7mRuu45a5JvytjWj7AmV
otQLeujPJoxbfphbD/w0uTSco7itwrAOvnTfzoH/U9l2ZbBSQbxLO+cc4Nfll2odhDHApUtyDvC/
OdO9R7L1gQz/9z84uav6QcXwX0n2DVt/bCcXpm2IlOHL6QRS6nu3F3hv2PF1DC/TPFp4DqkMLe56
lGrY+x0ZSVjVUE5Lm0MNzeaB410xLG+uBf61rOvueffZjMoE35zQwv+2bTbl5Ko7im2O8tbC/96w
c8xJR/QShPNc4NgRBR6CTgv/B9Yvu64MUgrPheuxv4RVpWeXtbh/7s22f3JZUzxdq4X9ULYPRLYA
2Qmr1MgVlc3Ivf3OAVrovwxxp77bh6+m5y3V4GW3n3w4dfOOHVbjV926qdl0K7C5o9rU2F8/cWOw
5c8xwXOKaTpsv3LMP/Ub7Jz6s5Bck99Y70rTvvsXAAD//w==</cx:binary>
              </cx:geoCache>
            </cx:geography>
          </cx:layoutPr>
          <cx:valueColors>
            <cx:minColor>
              <a:schemeClr val="tx2">
                <a:lumMod val="10000"/>
                <a:lumOff val="90000"/>
              </a:schemeClr>
            </cx:minColor>
          </cx:valueColors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 b="0" i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defRPr>
          </a:pPr>
          <a:endParaRPr lang="en-US" sz="1200" b="0" i="0" u="none" strike="noStrike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925" y="1006475"/>
            <a:ext cx="5365750" cy="4024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b="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80C94D-DB55-5E49-B2B4-5E8C448A5FF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94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3" y="1828800"/>
            <a:ext cx="4114800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99567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034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78"/>
            <a:ext cx="4114800" cy="420624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272BB8B-624A-4C45-B901-FBCED4B14A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8169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60BDA4A3-F221-914D-BFF9-03E27D314E8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2819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8240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1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92375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4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374C714-767A-8D45-96AF-F0D193DA9C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5354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656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8304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4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CF209F0E-A49E-434E-A261-373A60B7566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98465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7696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B7586A4-9F06-A144-A670-5CE767901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6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E766F770-AA11-EE42-826D-70B5AD2C240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7433" y="1461220"/>
            <a:ext cx="8091115" cy="44054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4571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C903193-A631-D548-92ED-50472F788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bg2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3521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1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5" y="5999997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FC242CE-3ADA-274B-B7EC-6EE11B3604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158174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20788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F0FADCC-2182-6440-A304-D5310E094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</p:spTree>
    <p:extLst>
      <p:ext uri="{BB962C8B-B14F-4D97-AF65-F5344CB8AC3E}">
        <p14:creationId xmlns:p14="http://schemas.microsoft.com/office/powerpoint/2010/main" val="385289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73152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800" b="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6980"/>
            <a:ext cx="4114800" cy="420624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−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19C3FB-6A24-4A42-B3F0-658F934A22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0" baseline="0">
                <a:solidFill>
                  <a:schemeClr val="accent1"/>
                </a:solidFill>
                <a:latin typeface="+mj-lt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457CB10-3AAD-1643-822D-DAB0F074EB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0" y="1828800"/>
            <a:ext cx="4206240" cy="4206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4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07" r:id="rId11"/>
    <p:sldLayoutId id="2147483798" r:id="rId12"/>
    <p:sldLayoutId id="2147483799" r:id="rId13"/>
    <p:sldLayoutId id="2147483786" r:id="rId14"/>
    <p:sldLayoutId id="2147483877" r:id="rId15"/>
    <p:sldLayoutId id="2147483880" r:id="rId16"/>
    <p:sldLayoutId id="2147483881" r:id="rId17"/>
    <p:sldLayoutId id="2147483882" r:id="rId18"/>
    <p:sldLayoutId id="2147483876" r:id="rId19"/>
    <p:sldLayoutId id="2147483883" r:id="rId20"/>
    <p:sldLayoutId id="2147483884" r:id="rId21"/>
    <p:sldLayoutId id="2147483885" r:id="rId22"/>
    <p:sldLayoutId id="2147483878" r:id="rId23"/>
    <p:sldLayoutId id="2147483797" r:id="rId24"/>
    <p:sldLayoutId id="2147483879" r:id="rId25"/>
    <p:sldLayoutId id="2147483874" r:id="rId26"/>
    <p:sldLayoutId id="2147483803" r:id="rId27"/>
    <p:sldLayoutId id="2147483896" r:id="rId28"/>
    <p:sldLayoutId id="2147483897" r:id="rId29"/>
  </p:sldLayoutIdLst>
  <p:hf sldNum="0" hd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doi.org/10.26099/H3GY-2N66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doi.org/10.26099/hH3GY-2N66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551D8A-46CE-46E8-B33F-3368C6980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3" y="887827"/>
            <a:ext cx="7772400" cy="22225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MEDICARE DATA HUB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Enrollment and Beneficiary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8C013-0047-E348-9690-D45BDCB822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December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1168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Placeholder 22">
            <a:extLst>
              <a:ext uri="{FF2B5EF4-FFF2-40B4-BE49-F238E27FC236}">
                <a16:creationId xmlns:a16="http://schemas.microsoft.com/office/drawing/2014/main" id="{C42A729F-FA6E-6E45-A436-594A9D6FDCEC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161980083"/>
              </p:ext>
            </p:extLst>
          </p:nvPr>
        </p:nvGraphicFramePr>
        <p:xfrm>
          <a:off x="627063" y="1460500"/>
          <a:ext cx="8091487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7BE0E-097C-4CA5-8ABC-1B9FC81A1E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7BD5E-4A17-41D8-A485-03FE55C46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than one in ten Medicare beneficiaries were under age 65 in 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B0C837-D179-415E-8FEF-E3130C87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/>
          <a:lstStyle/>
          <a:p>
            <a:r>
              <a:rPr lang="en-US" dirty="0"/>
              <a:t>BENEFICIARY CHARACTERISTICS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72F14-327B-4ADB-826A-D813C7455AC1}"/>
              </a:ext>
            </a:extLst>
          </p:cNvPr>
          <p:cNvSpPr txBox="1"/>
          <p:nvPr/>
        </p:nvSpPr>
        <p:spPr>
          <a:xfrm>
            <a:off x="858559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Male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7CC86-1BA4-6746-AE88-154FA1D84A6A}"/>
              </a:ext>
            </a:extLst>
          </p:cNvPr>
          <p:cNvSpPr txBox="1"/>
          <p:nvPr/>
        </p:nvSpPr>
        <p:spPr>
          <a:xfrm>
            <a:off x="1682216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Female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8CAC40-C32A-F64B-87DE-E1F48FA9B85B}"/>
              </a:ext>
            </a:extLst>
          </p:cNvPr>
          <p:cNvSpPr txBox="1"/>
          <p:nvPr/>
        </p:nvSpPr>
        <p:spPr>
          <a:xfrm>
            <a:off x="2875357" y="5220175"/>
            <a:ext cx="7403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Dual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E4AB4-C49C-1A4F-A160-47CD52ADF61A}"/>
              </a:ext>
            </a:extLst>
          </p:cNvPr>
          <p:cNvSpPr txBox="1"/>
          <p:nvPr/>
        </p:nvSpPr>
        <p:spPr>
          <a:xfrm>
            <a:off x="3706460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Non-Dual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6DCBD-8AB6-E44C-B979-00B581C7EB86}"/>
              </a:ext>
            </a:extLst>
          </p:cNvPr>
          <p:cNvSpPr txBox="1"/>
          <p:nvPr/>
        </p:nvSpPr>
        <p:spPr>
          <a:xfrm>
            <a:off x="4907047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Under 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0E974A-BBCF-9B4C-BCBD-2763EA455B56}"/>
              </a:ext>
            </a:extLst>
          </p:cNvPr>
          <p:cNvSpPr txBox="1"/>
          <p:nvPr/>
        </p:nvSpPr>
        <p:spPr>
          <a:xfrm>
            <a:off x="5730704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65+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8879C-C986-CD45-BCCC-727D0D52A32F}"/>
              </a:ext>
            </a:extLst>
          </p:cNvPr>
          <p:cNvSpPr txBox="1"/>
          <p:nvPr/>
        </p:nvSpPr>
        <p:spPr>
          <a:xfrm>
            <a:off x="6917331" y="5220175"/>
            <a:ext cx="7329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Rural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FDC86-E6CE-0243-BF93-A0706C7BCD28}"/>
              </a:ext>
            </a:extLst>
          </p:cNvPr>
          <p:cNvSpPr txBox="1"/>
          <p:nvPr/>
        </p:nvSpPr>
        <p:spPr>
          <a:xfrm>
            <a:off x="7740987" y="5220175"/>
            <a:ext cx="77594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35962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17823-2DB0-4265-8423-EE862927BF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 Commonwealth Fund analysis of </a:t>
            </a:r>
            <a:r>
              <a:rPr lang="en-US" dirty="0" err="1"/>
              <a:t>CareJourney</a:t>
            </a:r>
            <a:r>
              <a:rPr lang="en-US" dirty="0"/>
              <a:t> traditional Medicare claims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6C8F7D-9F01-442E-B4C3-53B2580D2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out of every four Medicare beneficiaries lived in California, Florida, or Texas in 2020.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59AA9F-DF34-445F-AF3A-ED369495E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BENEFICIARY CHARACTERISTICS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Chart Placeholder 8">
                <a:extLst>
                  <a:ext uri="{FF2B5EF4-FFF2-40B4-BE49-F238E27FC236}">
                    <a16:creationId xmlns:a16="http://schemas.microsoft.com/office/drawing/2014/main" id="{610E5DCB-5424-4113-A0A1-E1CD476B6518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9"/>
                <p:extLst>
                  <p:ext uri="{D42A27DB-BD31-4B8C-83A1-F6EECF244321}">
                    <p14:modId xmlns:p14="http://schemas.microsoft.com/office/powerpoint/2010/main" val="3487029798"/>
                  </p:ext>
                </p:extLst>
              </p:nvPr>
            </p:nvGraphicFramePr>
            <p:xfrm>
              <a:off x="627063" y="1460500"/>
              <a:ext cx="8091487" cy="4406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Placeholder 8">
                <a:extLst>
                  <a:ext uri="{FF2B5EF4-FFF2-40B4-BE49-F238E27FC236}">
                    <a16:creationId xmlns:a16="http://schemas.microsoft.com/office/drawing/2014/main" id="{610E5DCB-5424-4113-A0A1-E1CD476B65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63" y="1460500"/>
                <a:ext cx="8091487" cy="4406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12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2F42-9C0A-46C9-8B48-A2FD387A2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999997"/>
            <a:ext cx="6021879" cy="777375"/>
          </a:xfrm>
        </p:spPr>
        <p:txBody>
          <a:bodyPr/>
          <a:lstStyle/>
          <a:p>
            <a:r>
              <a:rPr lang="en-GB" dirty="0"/>
              <a:t>Note: FPL = federal poverty level.</a:t>
            </a:r>
          </a:p>
          <a:p>
            <a:r>
              <a:rPr lang="en-GB" dirty="0"/>
              <a:t>Data: Authors’ analysis of the Medicare Current Beneficiary Survey 2017.</a:t>
            </a:r>
          </a:p>
          <a:p>
            <a:r>
              <a:rPr lang="en-GB" dirty="0"/>
              <a:t>Source: Karen Davis and Amber Willink, COVID-19 and Affordability of Coverage and Care for Medicare Beneficiaries (Commonwealth Fund, Sept. 2020).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26FE7-588B-42B4-B5C0-E8135647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514350"/>
            <a:ext cx="8441523" cy="731838"/>
          </a:xfrm>
        </p:spPr>
        <p:txBody>
          <a:bodyPr>
            <a:normAutofit fontScale="90000"/>
          </a:bodyPr>
          <a:lstStyle/>
          <a:p>
            <a:r>
              <a:rPr lang="en-US" spc="-40" dirty="0"/>
              <a:t>Almost one in five Medicare beneficiaries spent 20 percent or more of their income on premiums and medical care, 2017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D576BA-2BA9-429D-B4E8-6BC9811E5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>
            <a:normAutofit/>
          </a:bodyPr>
          <a:lstStyle/>
          <a:p>
            <a:r>
              <a:rPr lang="en-US" dirty="0"/>
              <a:t>BENEFICIARY CHARACTERISTICS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F12037DC-ACF0-1C4D-9D96-DB1F79B9E94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553074486"/>
              </p:ext>
            </p:extLst>
          </p:nvPr>
        </p:nvGraphicFramePr>
        <p:xfrm>
          <a:off x="627063" y="1649692"/>
          <a:ext cx="8091487" cy="421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DA948A-9F53-0D48-8012-A4110D6FF779}"/>
              </a:ext>
            </a:extLst>
          </p:cNvPr>
          <p:cNvSpPr txBox="1"/>
          <p:nvPr/>
        </p:nvSpPr>
        <p:spPr>
          <a:xfrm>
            <a:off x="646752" y="1503144"/>
            <a:ext cx="2846255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 sz="1330" b="0" i="0" u="none" strike="noStrike" kern="1200" baseline="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Percent of federal poverty level, 2017</a:t>
            </a:r>
          </a:p>
        </p:txBody>
      </p:sp>
    </p:spTree>
    <p:extLst>
      <p:ext uri="{BB962C8B-B14F-4D97-AF65-F5344CB8AC3E}">
        <p14:creationId xmlns:p14="http://schemas.microsoft.com/office/powerpoint/2010/main" val="215319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2F42-9C0A-46C9-8B48-A2FD387A2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867399"/>
            <a:ext cx="6021879" cy="90997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Note: The age 65+ group includes only respondents who reported Medicare coverage. The ages 60–64 group excludes those who did not report a source of insurance coverage and those who reported Medicare coverage.</a:t>
            </a:r>
          </a:p>
          <a:p>
            <a:pPr fontAlgn="base"/>
            <a:r>
              <a:rPr lang="en-US" dirty="0"/>
              <a:t>*Indicates result is statistically different from the age 65+ group at the p &lt; 0.05 level.</a:t>
            </a:r>
          </a:p>
          <a:p>
            <a:endParaRPr lang="en-GB" sz="400" dirty="0"/>
          </a:p>
          <a:p>
            <a:pPr fontAlgn="base"/>
            <a:r>
              <a:rPr lang="en-GB" dirty="0"/>
              <a:t>Data: </a:t>
            </a:r>
            <a:r>
              <a:rPr lang="en-US" dirty="0"/>
              <a:t>Commonwealth Fund 2021 International Health Policy Survey of Older Adults.</a:t>
            </a:r>
          </a:p>
          <a:p>
            <a:pPr fontAlgn="base"/>
            <a:endParaRPr lang="en-US" sz="300" dirty="0"/>
          </a:p>
          <a:p>
            <a:r>
              <a:rPr lang="en-GB" dirty="0"/>
              <a:t>Source: </a:t>
            </a:r>
            <a:r>
              <a:rPr lang="en-US" dirty="0"/>
              <a:t>Gretchen Jacobson et al., “Older Adults on Medicare and Those Near Medicare Age Face Cost Barriers to Care,” </a:t>
            </a:r>
            <a:r>
              <a:rPr lang="en-US" i="1" dirty="0"/>
              <a:t>To the Point</a:t>
            </a:r>
            <a:r>
              <a:rPr lang="en-US" dirty="0"/>
              <a:t> (blog), Commonwealth Fund, Nov. 2, 2021. </a:t>
            </a:r>
            <a:r>
              <a:rPr lang="en-US" dirty="0">
                <a:hlinkClick r:id="rId2"/>
              </a:rPr>
              <a:t>https://doi.org/10.26099/h3gy-2n66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26FE7-588B-42B4-B5C0-E8135647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514350"/>
            <a:ext cx="8441523" cy="731838"/>
          </a:xfrm>
        </p:spPr>
        <p:txBody>
          <a:bodyPr>
            <a:normAutofit fontScale="90000"/>
          </a:bodyPr>
          <a:lstStyle/>
          <a:p>
            <a:r>
              <a:rPr lang="en-US" spc="-40" dirty="0">
                <a:latin typeface="Georgia"/>
              </a:rPr>
              <a:t>In 2020, more than a third of insured adults ages 60 to 64 paid $2,000 or more out of pocket for health care, compared to a fifth of people age 65 and older.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D576BA-2BA9-429D-B4E8-6BC9811E5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>
            <a:normAutofit/>
          </a:bodyPr>
          <a:lstStyle/>
          <a:p>
            <a:r>
              <a:rPr lang="en-US" dirty="0"/>
              <a:t>BENEFICIARY CHARACTERISTICS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F12037DC-ACF0-1C4D-9D96-DB1F79B9E94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497111731"/>
              </p:ext>
            </p:extLst>
          </p:nvPr>
        </p:nvGraphicFramePr>
        <p:xfrm>
          <a:off x="627063" y="1883228"/>
          <a:ext cx="8091487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DA948A-9F53-0D48-8012-A4110D6FF779}"/>
              </a:ext>
            </a:extLst>
          </p:cNvPr>
          <p:cNvSpPr txBox="1"/>
          <p:nvPr/>
        </p:nvSpPr>
        <p:spPr>
          <a:xfrm>
            <a:off x="627063" y="1642512"/>
            <a:ext cx="3838162" cy="2335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defRPr sz="1330" b="0" i="0" u="none" strike="noStrike" kern="1200" baseline="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Percentage of out-of-pocket costs for U.S. adults, by age</a:t>
            </a:r>
          </a:p>
        </p:txBody>
      </p:sp>
    </p:spTree>
    <p:extLst>
      <p:ext uri="{BB962C8B-B14F-4D97-AF65-F5344CB8AC3E}">
        <p14:creationId xmlns:p14="http://schemas.microsoft.com/office/powerpoint/2010/main" val="36954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2F42-9C0A-46C9-8B48-A2FD387A2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56296" y="5897113"/>
            <a:ext cx="6021879" cy="8802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Note: None of the differences are statistically significant at the p &lt; 0.05 level. The age 65+ group includes only respondents who reported Medicare coverage. The ages 60–64 group excludes those who did not report a source of insurance coverage and those who reported Medicare coverage.</a:t>
            </a:r>
          </a:p>
          <a:p>
            <a:pPr fontAlgn="base"/>
            <a:endParaRPr lang="en-GB" sz="300" dirty="0"/>
          </a:p>
          <a:p>
            <a:pPr fontAlgn="base"/>
            <a:r>
              <a:rPr lang="en-GB" dirty="0"/>
              <a:t>Data: </a:t>
            </a:r>
            <a:r>
              <a:rPr lang="en-US" dirty="0"/>
              <a:t>Commonwealth Fund 2021 International Health Policy Survey of Older Adults.</a:t>
            </a:r>
          </a:p>
          <a:p>
            <a:pPr fontAlgn="base"/>
            <a:endParaRPr lang="en-US" sz="300" dirty="0"/>
          </a:p>
          <a:p>
            <a:r>
              <a:rPr lang="en-GB" dirty="0"/>
              <a:t>Source: </a:t>
            </a:r>
            <a:r>
              <a:rPr lang="en-US" dirty="0"/>
              <a:t>Gretchen Jacobson et al., “Older Adults on Medicare and Those Near Medicare Age Face Cost Barriers to Care,” </a:t>
            </a:r>
            <a:r>
              <a:rPr lang="en-US" i="1" dirty="0"/>
              <a:t>To the Point</a:t>
            </a:r>
            <a:r>
              <a:rPr lang="en-US" dirty="0"/>
              <a:t> (blog), Commonwealth Fund, Nov. 2, 2021. </a:t>
            </a:r>
            <a:r>
              <a:rPr lang="en-US" dirty="0">
                <a:hlinkClick r:id="rId2"/>
              </a:rPr>
              <a:t>https://doi.org/10.26099/h3gy-2n66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26FE7-588B-42B4-B5C0-E81356471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63" y="514350"/>
            <a:ext cx="8441523" cy="731838"/>
          </a:xfrm>
        </p:spPr>
        <p:txBody>
          <a:bodyPr>
            <a:normAutofit fontScale="90000"/>
          </a:bodyPr>
          <a:lstStyle/>
          <a:p>
            <a:r>
              <a:rPr lang="en-US" spc="-40" dirty="0">
                <a:latin typeface="Georgia"/>
              </a:rPr>
              <a:t>Similar shares of insured adults ages 60 to 64 and those age 65 and older on Medicare reported postponing or forgoing health care because of cost.</a:t>
            </a:r>
            <a:endParaRPr lang="en-US" dirty="0">
              <a:latin typeface="Georgia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D576BA-2BA9-429D-B4E8-6BC9811E5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>
            <a:normAutofit/>
          </a:bodyPr>
          <a:lstStyle/>
          <a:p>
            <a:r>
              <a:rPr lang="en-US" dirty="0"/>
              <a:t>BENEFICIARY CHARACTERISTICS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F12037DC-ACF0-1C4D-9D96-DB1F79B9E94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791775074"/>
              </p:ext>
            </p:extLst>
          </p:nvPr>
        </p:nvGraphicFramePr>
        <p:xfrm>
          <a:off x="627063" y="1883228"/>
          <a:ext cx="8091487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DA948A-9F53-0D48-8012-A4110D6FF779}"/>
              </a:ext>
            </a:extLst>
          </p:cNvPr>
          <p:cNvSpPr txBox="1"/>
          <p:nvPr/>
        </p:nvSpPr>
        <p:spPr>
          <a:xfrm>
            <a:off x="627062" y="1657702"/>
            <a:ext cx="5694715" cy="139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 sz="1330" b="0" i="0" u="none" strike="noStrike" kern="1200" baseline="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Percentage of older Americans who reported the following because of cost, by age:</a:t>
            </a:r>
          </a:p>
        </p:txBody>
      </p:sp>
    </p:spTree>
    <p:extLst>
      <p:ext uri="{BB962C8B-B14F-4D97-AF65-F5344CB8AC3E}">
        <p14:creationId xmlns:p14="http://schemas.microsoft.com/office/powerpoint/2010/main" val="21640781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3" ma:contentTypeDescription="Create a new document." ma:contentTypeScope="" ma:versionID="3d7e81bc372b3a73e50742b19d1dcbc1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da2f94c216c490a95acb2fe195904569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E5DE7-AF2F-4756-BA06-CF563132F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91428-62e1-404e-8dba-d479e0ef01ba"/>
    <ds:schemaRef ds:uri="fd0705cf-2316-48c0-96f8-e5d689de0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2B60CF-40F9-4360-8516-8A258CFA1767}">
  <ds:schemaRefs>
    <ds:schemaRef ds:uri="29e91428-62e1-404e-8dba-d479e0ef01ba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fd0705cf-2316-48c0-96f8-e5d689de0d9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631</TotalTime>
  <Words>508</Words>
  <Application>Microsoft Office PowerPoint</Application>
  <PresentationFormat>On-screen Show (4:3)</PresentationFormat>
  <Paragraphs>47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MEDICARE DATA HUB   Enrollment and Beneficiary Characteristics</vt:lpstr>
      <vt:lpstr>More than one in ten Medicare beneficiaries were under age 65 in 2020</vt:lpstr>
      <vt:lpstr>One out of every four Medicare beneficiaries lived in California, Florida, or Texas in 2020.</vt:lpstr>
      <vt:lpstr>Almost one in five Medicare beneficiaries spent 20 percent or more of their income on premiums and medical care, 2017</vt:lpstr>
      <vt:lpstr>In 2020, more than a third of insured adults ages 60 to 64 paid $2,000 or more out of pocket for health care, compared to a fifth of people age 65 and older.</vt:lpstr>
      <vt:lpstr>Similar shares of insured adults ages 60 to 64 and those age 65 and older on Medicare reported postponing or forgoing health care because of cost.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Elisa Mirkil</cp:lastModifiedBy>
  <cp:revision>27</cp:revision>
  <dcterms:created xsi:type="dcterms:W3CDTF">2018-01-16T15:08:05Z</dcterms:created>
  <dcterms:modified xsi:type="dcterms:W3CDTF">2022-02-07T16:52:44Z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Order">
    <vt:r8>15812600</vt:r8>
  </property>
</Properties>
</file>