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3" r:id="rId4"/>
    <p:sldMasterId id="2147483743" r:id="rId5"/>
  </p:sldMasterIdLst>
  <p:notesMasterIdLst>
    <p:notesMasterId r:id="rId10"/>
  </p:notesMasterIdLst>
  <p:handoutMasterIdLst>
    <p:handoutMasterId r:id="rId11"/>
  </p:handoutMasterIdLst>
  <p:sldIdLst>
    <p:sldId id="264" r:id="rId6"/>
    <p:sldId id="263" r:id="rId7"/>
    <p:sldId id="262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2988" userDrawn="1">
          <p15:clr>
            <a:srgbClr val="A4A3A4"/>
          </p15:clr>
        </p15:guide>
        <p15:guide id="3" orient="horz" pos="1094" userDrawn="1">
          <p15:clr>
            <a:srgbClr val="A4A3A4"/>
          </p15:clr>
        </p15:guide>
        <p15:guide id="4" pos="24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rnendu Biswas" initials="PB" lastIdx="1" clrIdx="0"/>
  <p:cmAuthor id="2" name="Microsoft Office User" initials="MOU" lastIdx="1" clrIdx="1">
    <p:extLst>
      <p:ext uri="{19B8F6BF-5375-455C-9EA6-DF929625EA0E}">
        <p15:presenceInfo xmlns:p15="http://schemas.microsoft.com/office/powerpoint/2012/main" userId="Microsoft Office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BDBC"/>
    <a:srgbClr val="5F5A9D"/>
    <a:srgbClr val="E0E0E0"/>
    <a:srgbClr val="8ADAD2"/>
    <a:srgbClr val="9FE1DB"/>
    <a:srgbClr val="B6E8E3"/>
    <a:srgbClr val="CDEFEC"/>
    <a:srgbClr val="DFF5F3"/>
    <a:srgbClr val="EDF9F8"/>
    <a:srgbClr val="4C51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11B730-3017-446A-9B80-25A6680B674D}" v="4" dt="2022-03-29T13:59:38.7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14" autoAdjust="0"/>
    <p:restoredTop sz="95482" autoAdjust="0"/>
  </p:normalViewPr>
  <p:slideViewPr>
    <p:cSldViewPr snapToGrid="0" snapToObjects="1">
      <p:cViewPr varScale="1">
        <p:scale>
          <a:sx n="114" d="100"/>
          <a:sy n="114" d="100"/>
        </p:scale>
        <p:origin x="1488" y="84"/>
      </p:cViewPr>
      <p:guideLst>
        <p:guide orient="horz" pos="1570"/>
        <p:guide pos="2988"/>
        <p:guide orient="horz" pos="1094"/>
        <p:guide pos="24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104" d="100"/>
          <a:sy n="104" d="100"/>
        </p:scale>
        <p:origin x="4088" y="20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Frame" userId="ded3f5c5-00e7-408d-9358-fc292cfa5078" providerId="ADAL" clId="{7CEF407F-8489-4844-A621-C460182770F2}"/>
    <pc:docChg chg="custSel modSld">
      <pc:chgData name="Paul Frame" userId="ded3f5c5-00e7-408d-9358-fc292cfa5078" providerId="ADAL" clId="{7CEF407F-8489-4844-A621-C460182770F2}" dt="2022-03-29T13:43:22.354" v="1" actId="1592"/>
      <pc:docMkLst>
        <pc:docMk/>
      </pc:docMkLst>
      <pc:sldChg chg="modSp mod delCm">
        <pc:chgData name="Paul Frame" userId="ded3f5c5-00e7-408d-9358-fc292cfa5078" providerId="ADAL" clId="{7CEF407F-8489-4844-A621-C460182770F2}" dt="2022-03-29T13:43:22.354" v="1" actId="1592"/>
        <pc:sldMkLst>
          <pc:docMk/>
          <pc:sldMk cId="1094382756" sldId="264"/>
        </pc:sldMkLst>
        <pc:spChg chg="mod">
          <ac:chgData name="Paul Frame" userId="ded3f5c5-00e7-408d-9358-fc292cfa5078" providerId="ADAL" clId="{7CEF407F-8489-4844-A621-C460182770F2}" dt="2022-03-29T13:41:37.311" v="0" actId="6549"/>
          <ac:spMkLst>
            <pc:docMk/>
            <pc:sldMk cId="1094382756" sldId="264"/>
            <ac:spMk id="14455" creationId="{00000000-0000-0000-0000-000000000000}"/>
          </ac:spMkLst>
        </pc:spChg>
      </pc:sldChg>
    </pc:docChg>
  </pc:docChgLst>
  <pc:docChgLst>
    <pc:chgData name="Paul Frame" userId="ded3f5c5-00e7-408d-9358-fc292cfa5078" providerId="ADAL" clId="{8F11B730-3017-446A-9B80-25A6680B674D}"/>
    <pc:docChg chg="modSld">
      <pc:chgData name="Paul Frame" userId="ded3f5c5-00e7-408d-9358-fc292cfa5078" providerId="ADAL" clId="{8F11B730-3017-446A-9B80-25A6680B674D}" dt="2022-03-29T13:44:59.577" v="0" actId="207"/>
      <pc:docMkLst>
        <pc:docMk/>
      </pc:docMkLst>
      <pc:sldChg chg="modSp mod">
        <pc:chgData name="Paul Frame" userId="ded3f5c5-00e7-408d-9358-fc292cfa5078" providerId="ADAL" clId="{8F11B730-3017-446A-9B80-25A6680B674D}" dt="2022-03-29T13:44:59.577" v="0" actId="207"/>
        <pc:sldMkLst>
          <pc:docMk/>
          <pc:sldMk cId="1094382756" sldId="264"/>
        </pc:sldMkLst>
        <pc:spChg chg="mod">
          <ac:chgData name="Paul Frame" userId="ded3f5c5-00e7-408d-9358-fc292cfa5078" providerId="ADAL" clId="{8F11B730-3017-446A-9B80-25A6680B674D}" dt="2022-03-29T13:44:59.577" v="0" actId="207"/>
          <ac:spMkLst>
            <pc:docMk/>
            <pc:sldMk cId="1094382756" sldId="264"/>
            <ac:spMk id="14387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b="1" dirty="0">
              <a:latin typeface="Suisse Int'l Bold" panose="020B0804000000000000" pitchFamily="34" charset="77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75CA9-D3DC-4CC4-B26F-4572B05774CA}" type="datetimeFigureOut">
              <a:rPr lang="en-US" b="1" smtClean="0">
                <a:latin typeface="Suisse Int'l Bold" panose="020B0804000000000000" pitchFamily="34" charset="77"/>
              </a:rPr>
              <a:t>3/29/2022</a:t>
            </a:fld>
            <a:endParaRPr lang="en-US" b="1" dirty="0">
              <a:latin typeface="Suisse Int'l Bold" panose="020B0804000000000000" pitchFamily="34" charset="77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b="1" dirty="0">
              <a:latin typeface="Suisse Int'l Bold" panose="020B0804000000000000" pitchFamily="34" charset="7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E6626-612B-455B-9FD1-DD7A1306BEA5}" type="slidenum">
              <a:rPr lang="en-US" b="1" smtClean="0">
                <a:latin typeface="Suisse Int'l Bold" panose="020B0804000000000000" pitchFamily="34" charset="77"/>
              </a:rPr>
              <a:t>‹#›</a:t>
            </a:fld>
            <a:endParaRPr lang="en-US" b="1" dirty="0">
              <a:latin typeface="Suisse Int'l Bold" panose="020B0804000000000000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1" i="0">
                <a:latin typeface="Suisse Int'l Bold" panose="020B0804000000000000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1" i="0">
                <a:latin typeface="Suisse Int'l Bold" panose="020B0804000000000000" pitchFamily="34" charset="77"/>
              </a:defRPr>
            </a:lvl1pPr>
          </a:lstStyle>
          <a:p>
            <a:fld id="{03A1D146-B4E0-1741-B9EE-9789392EFCC4}" type="datetimeFigureOut">
              <a:rPr lang="en-US" smtClean="0"/>
              <a:pPr/>
              <a:t>3/29/2022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1" i="0">
                <a:latin typeface="Suisse Int'l Bold" panose="020B0804000000000000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1" i="0">
                <a:latin typeface="Suisse Int'l Bold" panose="020B0804000000000000" pitchFamily="34" charset="77"/>
              </a:defRPr>
            </a:lvl1pPr>
          </a:lstStyle>
          <a:p>
            <a:fld id="{97863621-2E60-B848-8968-B0341E26A3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1pPr>
    <a:lvl2pPr marL="609585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2pPr>
    <a:lvl3pPr marL="1219170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3pPr>
    <a:lvl4pPr marL="1828754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4pPr>
    <a:lvl5pPr marL="2438339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8348974" indent="-3788674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6222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2445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86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4891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6F6A81B-9072-624B-8330-441B689BFF93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5363" name="Rectangle 7"/>
          <p:cNvSpPr txBox="1">
            <a:spLocks noGrp="1" noChangeArrowheads="1"/>
          </p:cNvSpPr>
          <p:nvPr/>
        </p:nvSpPr>
        <p:spPr bwMode="auto">
          <a:xfrm>
            <a:off x="3898102" y="8829967"/>
            <a:ext cx="2982119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46" tIns="46223" rIns="92446" bIns="46223" anchor="b"/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CF034562-A137-774D-BF6C-A39FB5C72158}" type="slidenum">
              <a:rPr lang="en-US" sz="1200">
                <a:latin typeface="Calibri" charset="0"/>
              </a:rPr>
              <a:pPr algn="r" eaLnBrk="1" hangingPunct="1"/>
              <a:t>1</a:t>
            </a:fld>
            <a:endParaRPr lang="en-US" sz="1200">
              <a:latin typeface="Calibri" charset="0"/>
            </a:endParaRP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182" y="4415790"/>
            <a:ext cx="5505450" cy="4183380"/>
          </a:xfr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defTabSz="462229">
              <a:spcBef>
                <a:spcPct val="0"/>
              </a:spcBef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435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8348974" indent="-3788674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6222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2445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86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4891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6F6A81B-9072-624B-8330-441B689BFF93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15363" name="Rectangle 7"/>
          <p:cNvSpPr txBox="1">
            <a:spLocks noGrp="1" noChangeArrowheads="1"/>
          </p:cNvSpPr>
          <p:nvPr/>
        </p:nvSpPr>
        <p:spPr bwMode="auto">
          <a:xfrm>
            <a:off x="3898102" y="8829967"/>
            <a:ext cx="2982119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46" tIns="46223" rIns="92446" bIns="46223" anchor="b"/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CF034562-A137-774D-BF6C-A39FB5C72158}" type="slidenum">
              <a:rPr lang="en-US" sz="1200">
                <a:latin typeface="Arial" panose="020B0604020202020204" pitchFamily="34" charset="0"/>
              </a:rPr>
              <a:pPr algn="r" eaLnBrk="1" hangingPunct="1"/>
              <a:t>2</a:t>
            </a:fld>
            <a:endParaRPr lang="en-US" sz="1200" dirty="0">
              <a:latin typeface="Arial" panose="020B0604020202020204" pitchFamily="34" charset="0"/>
            </a:endParaRP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182" y="4415790"/>
            <a:ext cx="5505450" cy="4183380"/>
          </a:xfr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defTabSz="462229">
              <a:spcBef>
                <a:spcPct val="0"/>
              </a:spcBef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164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8348974" indent="-3788674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6222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2445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86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4891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6F6A81B-9072-624B-8330-441B689BFF93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15363" name="Rectangle 7"/>
          <p:cNvSpPr txBox="1">
            <a:spLocks noGrp="1" noChangeArrowheads="1"/>
          </p:cNvSpPr>
          <p:nvPr/>
        </p:nvSpPr>
        <p:spPr bwMode="auto">
          <a:xfrm>
            <a:off x="3898102" y="8829967"/>
            <a:ext cx="2982119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46" tIns="46223" rIns="92446" bIns="46223" anchor="b"/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CF034562-A137-774D-BF6C-A39FB5C72158}" type="slidenum">
              <a:rPr lang="en-US" sz="1200">
                <a:latin typeface="Arial" panose="020B0604020202020204" pitchFamily="34" charset="0"/>
              </a:rPr>
              <a:pPr algn="r" eaLnBrk="1" hangingPunct="1"/>
              <a:t>3</a:t>
            </a:fld>
            <a:endParaRPr lang="en-US" sz="1200" dirty="0">
              <a:latin typeface="Arial" panose="020B0604020202020204" pitchFamily="34" charset="0"/>
            </a:endParaRP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182" y="4415790"/>
            <a:ext cx="5505450" cy="4183380"/>
          </a:xfr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defTabSz="462229">
              <a:spcBef>
                <a:spcPct val="0"/>
              </a:spcBef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018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8348974" indent="-3788674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6222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2445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86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4891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6F6A81B-9072-624B-8330-441B689BFF93}" type="slidenum">
              <a:rPr lang="en-US" sz="1200"/>
              <a:pPr/>
              <a:t>4</a:t>
            </a:fld>
            <a:endParaRPr lang="en-US" sz="1200"/>
          </a:p>
        </p:txBody>
      </p:sp>
      <p:sp>
        <p:nvSpPr>
          <p:cNvPr id="15363" name="Rectangle 7"/>
          <p:cNvSpPr txBox="1">
            <a:spLocks noGrp="1" noChangeArrowheads="1"/>
          </p:cNvSpPr>
          <p:nvPr/>
        </p:nvSpPr>
        <p:spPr bwMode="auto">
          <a:xfrm>
            <a:off x="3898102" y="8829967"/>
            <a:ext cx="2982119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46" tIns="46223" rIns="92446" bIns="46223" anchor="b"/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CF034562-A137-774D-BF6C-A39FB5C72158}" type="slidenum">
              <a:rPr lang="en-US" sz="1200">
                <a:latin typeface="Arial" panose="020B0604020202020204" pitchFamily="34" charset="0"/>
              </a:rPr>
              <a:pPr algn="r" eaLnBrk="1" hangingPunct="1"/>
              <a:t>4</a:t>
            </a:fld>
            <a:endParaRPr lang="en-US" sz="1200" dirty="0">
              <a:latin typeface="Arial" panose="020B0604020202020204" pitchFamily="34" charset="0"/>
            </a:endParaRP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182" y="4415790"/>
            <a:ext cx="5505450" cy="4183380"/>
          </a:xfr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defTabSz="462229">
              <a:spcBef>
                <a:spcPct val="0"/>
              </a:spcBef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627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8DA815D-459C-40E3-A6F4-829FF8E4CBE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7751476" y="6394514"/>
            <a:ext cx="1321024" cy="41886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AFE83EE-8A2D-47EA-B075-879B3BCC689B}"/>
              </a:ext>
            </a:extLst>
          </p:cNvPr>
          <p:cNvSpPr txBox="1"/>
          <p:nvPr userDrawn="1"/>
        </p:nvSpPr>
        <p:spPr>
          <a:xfrm>
            <a:off x="71499" y="6394513"/>
            <a:ext cx="7370701" cy="41886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</a:rPr>
              <a:t>Source: JoAnn Volk et al., </a:t>
            </a:r>
            <a:r>
              <a:rPr lang="en-US" sz="800" b="0" i="1" dirty="0">
                <a:latin typeface="Arial" panose="020B0604020202020204" pitchFamily="34" charset="0"/>
                <a:cs typeface="Arial" panose="020B0604020202020204" pitchFamily="34" charset="0"/>
              </a:rPr>
              <a:t>States’ Actions to Expand Telemedicine Access During COVID-19 and Future Policy Considerations</a:t>
            </a: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</a:rPr>
              <a:t> (Commonwealth Fund, June 2021).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F54360C-39C3-409F-8A86-E54BE772207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499" y="260648"/>
            <a:ext cx="896112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000" b="0" i="0" spc="-50" baseline="0">
                <a:solidFill>
                  <a:schemeClr val="tx1"/>
                </a:solidFill>
                <a:effectLst/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hart Placeholder 5">
            <a:extLst>
              <a:ext uri="{FF2B5EF4-FFF2-40B4-BE49-F238E27FC236}">
                <a16:creationId xmlns:a16="http://schemas.microsoft.com/office/drawing/2014/main" id="{938BFEDF-4ACB-482D-A439-8CD5AE9DFBBA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71438" y="1916832"/>
            <a:ext cx="8961120" cy="3693913"/>
          </a:xfrm>
        </p:spPr>
        <p:txBody>
          <a:bodyPr>
            <a:normAutofit/>
          </a:bodyPr>
          <a:lstStyle>
            <a:lvl1pPr marL="0" indent="0">
              <a:buNone/>
              <a:defRPr sz="1300" b="0" i="0">
                <a:solidFill>
                  <a:schemeClr val="tx1"/>
                </a:solidFill>
                <a:latin typeface="Suisse Int'l" panose="020B0804000000000000" pitchFamily="34" charset="77"/>
              </a:defRPr>
            </a:lvl1pPr>
          </a:lstStyle>
          <a:p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F24E9C0-88D3-4019-8100-4C43D26B82A5}"/>
              </a:ext>
            </a:extLst>
          </p:cNvPr>
          <p:cNvCxnSpPr>
            <a:cxnSpLocks/>
          </p:cNvCxnSpPr>
          <p:nvPr userDrawn="1"/>
        </p:nvCxnSpPr>
        <p:spPr>
          <a:xfrm flipH="1">
            <a:off x="71499" y="6345324"/>
            <a:ext cx="8961120" cy="0"/>
          </a:xfrm>
          <a:prstGeom prst="line">
            <a:avLst/>
          </a:prstGeom>
          <a:ln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FF7BDA8A-A971-43BC-ACB9-A0C9770C8C7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1499" y="44624"/>
            <a:ext cx="8961120" cy="188341"/>
          </a:xfrm>
        </p:spPr>
        <p:txBody>
          <a:bodyPr anchor="b" anchorCtr="0">
            <a:noAutofit/>
          </a:bodyPr>
          <a:lstStyle>
            <a:lvl1pPr marL="0" indent="0">
              <a:buNone/>
              <a:defRPr sz="10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 dirty="0"/>
              <a:t>EXHIBIT #</a:t>
            </a:r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F2E18BDC-6FEC-4CE5-B5B5-B5E7BBFC479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1499" y="5739484"/>
            <a:ext cx="8961120" cy="453602"/>
          </a:xfrm>
        </p:spPr>
        <p:txBody>
          <a:bodyPr anchor="b" anchorCtr="0">
            <a:noAutofit/>
          </a:bodyPr>
          <a:lstStyle>
            <a:lvl1pPr marL="0" indent="0">
              <a:buNone/>
              <a:defRPr sz="8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Notes &amp; Data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7191E8F4-43A7-4BBA-8139-C73F8C49624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1438" y="1598372"/>
            <a:ext cx="8961120" cy="25131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100" b="0" i="1">
                <a:solidFill>
                  <a:schemeClr val="tx1"/>
                </a:solidFill>
                <a:latin typeface="+mj-lt"/>
              </a:defRPr>
            </a:lvl1pPr>
            <a:lvl2pPr marL="128584" indent="0">
              <a:buNone/>
              <a:defRPr/>
            </a:lvl2pPr>
            <a:lvl3pPr marL="258359" indent="0">
              <a:buNone/>
              <a:defRPr/>
            </a:lvl3pPr>
            <a:lvl4pPr marL="386943" indent="0">
              <a:buNone/>
              <a:defRPr/>
            </a:lvl4pPr>
            <a:lvl5pPr marL="515528" indent="0">
              <a:buNone/>
              <a:defRPr/>
            </a:lvl5pPr>
          </a:lstStyle>
          <a:p>
            <a:pPr lvl="0"/>
            <a:r>
              <a:rPr lang="en-US" dirty="0"/>
              <a:t>Axis Title</a:t>
            </a:r>
          </a:p>
        </p:txBody>
      </p:sp>
    </p:spTree>
    <p:extLst>
      <p:ext uri="{BB962C8B-B14F-4D97-AF65-F5344CB8AC3E}">
        <p14:creationId xmlns:p14="http://schemas.microsoft.com/office/powerpoint/2010/main" val="3341647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78598-C745-4953-BF42-FBC635746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A7420-0C65-4234-8177-D08D20FB76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60F7DE-B827-4532-B10B-5DBCFE9E4B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2F8F4-2332-4FE3-8EA4-14533B0A7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DDE2-7F0F-4947-8DCA-C1C1B447B158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361D76-4F5A-4CA2-97F3-EF85C1762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B306DE-4640-4DF7-B8A6-A09095148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5711-27C7-4B1E-959B-DA727FB0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930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BEA60-C769-456E-B73F-BDE2B8ECE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68563D-A660-4C97-B72A-11AF468548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46AF6C-F21C-4472-8976-A19909982E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BC33A2-0F54-4C7F-A7F8-123AA684D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DDE2-7F0F-4947-8DCA-C1C1B447B158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AA1AA-0407-4526-93E7-510015432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A3E240-9B9C-4722-914D-77DFE5F9C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5711-27C7-4B1E-959B-DA727FB0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066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3FCDC-450C-4CEA-9DBA-41574C709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095A52-CE28-4F1B-ADE6-760F6A61BC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E854FB-26BB-45F6-BA94-04E7D0080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DDE2-7F0F-4947-8DCA-C1C1B447B158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321381-24E1-45B5-99CB-1C44E9D51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59991A-4EF5-4FC2-9BD6-9B21B7322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5711-27C7-4B1E-959B-DA727FB0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3994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867AD4-D0EC-43E8-80F6-14A83DC583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6DA415-75DC-43AE-9817-29696F91DF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22BC32-9AD4-44AA-90B3-C22966ED4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DDE2-7F0F-4947-8DCA-C1C1B447B158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AE7FB3-245E-48CD-9B42-1D24FBCFD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854CA-BAA2-4BC6-A8EA-B486E01DD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5711-27C7-4B1E-959B-DA727FB0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660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5FEA9BB7-F188-5443-B4C2-E09C82B82C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7751476" y="6394514"/>
            <a:ext cx="1321024" cy="418861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71499" y="6394513"/>
            <a:ext cx="7370701" cy="41886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</a:rPr>
              <a:t>Source: JoAnn Volk et al., </a:t>
            </a:r>
            <a:r>
              <a:rPr lang="en-US" sz="800" b="0" i="1" dirty="0">
                <a:latin typeface="Arial" panose="020B0604020202020204" pitchFamily="34" charset="0"/>
                <a:cs typeface="Arial" panose="020B0604020202020204" pitchFamily="34" charset="0"/>
              </a:rPr>
              <a:t>States’ Actions to Expand Telemedicine Access During COVID-19 and Future Policy Considerations</a:t>
            </a: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</a:rPr>
              <a:t> (Commonwealth Fund, June 2021).</a:t>
            </a: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499" y="260648"/>
            <a:ext cx="896112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000" b="0" i="0" spc="-50" baseline="0">
                <a:solidFill>
                  <a:schemeClr val="tx1"/>
                </a:solidFill>
                <a:effectLst/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438" y="1916832"/>
            <a:ext cx="8961120" cy="3693913"/>
          </a:xfrm>
        </p:spPr>
        <p:txBody>
          <a:bodyPr>
            <a:normAutofit/>
          </a:bodyPr>
          <a:lstStyle>
            <a:lvl1pPr marL="0" indent="0">
              <a:buNone/>
              <a:defRPr sz="1300" b="0" i="0">
                <a:solidFill>
                  <a:schemeClr val="tx1"/>
                </a:solidFill>
                <a:latin typeface="Suisse Int'l" panose="020B0804000000000000" pitchFamily="34" charset="77"/>
              </a:defRPr>
            </a:lvl1pPr>
          </a:lstStyle>
          <a:p>
            <a:endParaRPr lang="en-US" dirty="0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499" y="6345324"/>
            <a:ext cx="8961120" cy="0"/>
          </a:xfrm>
          <a:prstGeom prst="line">
            <a:avLst/>
          </a:prstGeom>
          <a:ln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499" y="44624"/>
            <a:ext cx="8961120" cy="188341"/>
          </a:xfrm>
        </p:spPr>
        <p:txBody>
          <a:bodyPr anchor="b" anchorCtr="0">
            <a:noAutofit/>
          </a:bodyPr>
          <a:lstStyle>
            <a:lvl1pPr marL="0" indent="0">
              <a:buNone/>
              <a:defRPr sz="10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 dirty="0"/>
              <a:t>EXHIBIT #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499" y="5739484"/>
            <a:ext cx="8961120" cy="453602"/>
          </a:xfrm>
        </p:spPr>
        <p:txBody>
          <a:bodyPr anchor="b" anchorCtr="0">
            <a:noAutofit/>
          </a:bodyPr>
          <a:lstStyle>
            <a:lvl1pPr marL="0" indent="0">
              <a:buNone/>
              <a:defRPr sz="8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Notes &amp; Data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216BF663-DC62-694A-B4C3-0C73B726974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1438" y="1598372"/>
            <a:ext cx="8961120" cy="25131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100" b="0" i="1">
                <a:solidFill>
                  <a:schemeClr val="tx1"/>
                </a:solidFill>
                <a:latin typeface="+mj-lt"/>
              </a:defRPr>
            </a:lvl1pPr>
            <a:lvl2pPr marL="128584" indent="0">
              <a:buNone/>
              <a:defRPr/>
            </a:lvl2pPr>
            <a:lvl3pPr marL="258359" indent="0">
              <a:buNone/>
              <a:defRPr/>
            </a:lvl3pPr>
            <a:lvl4pPr marL="386943" indent="0">
              <a:buNone/>
              <a:defRPr/>
            </a:lvl4pPr>
            <a:lvl5pPr marL="515528" indent="0">
              <a:buNone/>
              <a:defRPr/>
            </a:lvl5pPr>
          </a:lstStyle>
          <a:p>
            <a:pPr lvl="0"/>
            <a:r>
              <a:rPr lang="en-US" dirty="0"/>
              <a:t>Axis Title</a:t>
            </a:r>
          </a:p>
        </p:txBody>
      </p:sp>
    </p:spTree>
    <p:extLst>
      <p:ext uri="{BB962C8B-B14F-4D97-AF65-F5344CB8AC3E}">
        <p14:creationId xmlns:p14="http://schemas.microsoft.com/office/powerpoint/2010/main" val="856180667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DB30C-69D1-439D-9E11-8151DCEB6F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B3A6C7-629D-45B6-9482-49FD954B4C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470682-DBB5-4E03-8A70-CE92BD991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DDE2-7F0F-4947-8DCA-C1C1B447B158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53EB26-1E0D-4EC6-81FC-1A2EBAF8D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AD4C1-F59D-40E6-8356-B80BED7D3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5711-27C7-4B1E-959B-DA727FB0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188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043DF-9DFD-4D31-A4C9-A886AD864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CCB66-0231-4DCA-9935-B7C9E4AA4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52EA8C-97C3-441C-9018-D373F5C33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DDE2-7F0F-4947-8DCA-C1C1B447B158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C9DEE7-004A-4039-8C15-A34C9E1FA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91FC9-10E3-47E5-A8B7-D62C1312C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5711-27C7-4B1E-959B-DA727FB0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549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F961B-4589-4B82-82C5-CCB95F1C7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FE7E0A-55A2-4243-A494-AE9A401C39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CE7AEF-07D5-4E0D-8304-B71F7B22A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DDE2-7F0F-4947-8DCA-C1C1B447B158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BA5FB2-C2D9-4749-B88B-BE5A922CD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4F0C02-6780-4A83-BEEA-94CD4891C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5711-27C7-4B1E-959B-DA727FB0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527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EC36D-BFD1-4488-BA1D-DEA99A252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1395A4-64B5-402D-B91D-BECAAC40EA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B8BD7A-A8CA-4687-B5A5-67EB507699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792E60-B423-4E6B-923F-B32176889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DDE2-7F0F-4947-8DCA-C1C1B447B158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9CDCBB-4F17-42AB-A049-EA1C5E67F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05CE37-859F-4C01-AB78-C6F29C406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5711-27C7-4B1E-959B-DA727FB0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516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E5ABB-446F-4DC5-A825-C297C4F1D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11F6FF-00C4-48B7-8960-5ADF5D927E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D7D12E-1577-47CB-9E6C-13AE5A5DA6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F4DB7D-4CE2-4FA2-913F-FFD99F149D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96D731-802D-44F7-B906-B5E3A9C86C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482D1F-8D3A-41CC-A97C-BA6DF3D65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DDE2-7F0F-4947-8DCA-C1C1B447B158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9DDC00-2799-47AE-B094-3937CD1FA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7826B8-9922-454D-9364-D66F02607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5711-27C7-4B1E-959B-DA727FB0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07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0D475-03B2-49BD-8606-92D46EE94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657F45-B901-4A60-9B4F-87D8F5E9E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DDE2-7F0F-4947-8DCA-C1C1B447B158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05C6B1-A704-42D7-8228-F3888F51C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19B2DD-C234-4313-802D-F401A94DA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5711-27C7-4B1E-959B-DA727FB0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7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E63158-2262-456F-99CA-D7B92B3FA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EDDE2-7F0F-4947-8DCA-C1C1B447B158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DC5749-F211-4E0C-AD2C-6A2C03EE4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7DE6C1-3131-4B6F-9E01-2735ACF22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5711-27C7-4B1E-959B-DA727FB0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127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5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3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9821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</p:sldLayoutIdLst>
  <p:txStyles>
    <p:titleStyle>
      <a:lvl1pPr algn="l" defTabSz="685784" rtl="0" eaLnBrk="1" latinLnBrk="0" hangingPunct="1">
        <a:lnSpc>
          <a:spcPct val="86000"/>
        </a:lnSpc>
        <a:spcBef>
          <a:spcPct val="0"/>
        </a:spcBef>
        <a:buNone/>
        <a:defRPr sz="1800" b="0" i="0" kern="800" spc="-30">
          <a:solidFill>
            <a:schemeClr val="tx1"/>
          </a:solidFill>
          <a:latin typeface="Suisse Int'l" panose="020B0804000000000000" pitchFamily="34" charset="77"/>
          <a:ea typeface="+mj-ea"/>
          <a:cs typeface="+mj-cs"/>
        </a:defRPr>
      </a:lvl1pPr>
    </p:titleStyle>
    <p:bodyStyle>
      <a:lvl1pPr marL="128585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125" b="0" i="0" kern="800" spc="-8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1pPr>
      <a:lvl2pPr marL="258360" indent="-129776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2pPr>
      <a:lvl3pPr marL="386944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3pPr>
      <a:lvl4pPr marL="515528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4pPr>
      <a:lvl5pPr marL="644113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5pPr>
      <a:lvl6pPr marL="1885903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4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957BE6-9FEC-4A25-AD51-2721B3FFF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5D6AA3-1965-46AC-A013-21E07F0884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17B086-DCFE-4871-AC8E-2989012567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EDDE2-7F0F-4947-8DCA-C1C1B447B158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F0800-E494-42FA-9EE6-A88B046A2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F57669-9DAD-4658-B249-2378ED7A47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E5711-27C7-4B1E-959B-DA727FB0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332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Freeform 43">
            <a:extLst>
              <a:ext uri="{FF2B5EF4-FFF2-40B4-BE49-F238E27FC236}">
                <a16:creationId xmlns:a16="http://schemas.microsoft.com/office/drawing/2014/main" id="{62414528-7E0F-1149-9802-A586D633AA32}"/>
              </a:ext>
            </a:extLst>
          </p:cNvPr>
          <p:cNvSpPr>
            <a:spLocks/>
          </p:cNvSpPr>
          <p:nvPr/>
        </p:nvSpPr>
        <p:spPr bwMode="auto">
          <a:xfrm>
            <a:off x="7247128" y="2954338"/>
            <a:ext cx="541648" cy="582613"/>
          </a:xfrm>
          <a:custGeom>
            <a:avLst/>
            <a:gdLst>
              <a:gd name="T0" fmla="*/ 0 w 490"/>
              <a:gd name="T1" fmla="*/ 2147483647 h 473"/>
              <a:gd name="T2" fmla="*/ 2147483647 w 490"/>
              <a:gd name="T3" fmla="*/ 2147483647 h 473"/>
              <a:gd name="T4" fmla="*/ 2147483647 w 490"/>
              <a:gd name="T5" fmla="*/ 2147483647 h 473"/>
              <a:gd name="T6" fmla="*/ 2147483647 w 490"/>
              <a:gd name="T7" fmla="*/ 2147483647 h 473"/>
              <a:gd name="T8" fmla="*/ 2147483647 w 490"/>
              <a:gd name="T9" fmla="*/ 2147483647 h 473"/>
              <a:gd name="T10" fmla="*/ 2147483647 w 490"/>
              <a:gd name="T11" fmla="*/ 2147483647 h 473"/>
              <a:gd name="T12" fmla="*/ 2147483647 w 490"/>
              <a:gd name="T13" fmla="*/ 2147483647 h 473"/>
              <a:gd name="T14" fmla="*/ 2147483647 w 490"/>
              <a:gd name="T15" fmla="*/ 2147483647 h 473"/>
              <a:gd name="T16" fmla="*/ 2147483647 w 490"/>
              <a:gd name="T17" fmla="*/ 2147483647 h 473"/>
              <a:gd name="T18" fmla="*/ 2147483647 w 490"/>
              <a:gd name="T19" fmla="*/ 2147483647 h 473"/>
              <a:gd name="T20" fmla="*/ 2147483647 w 490"/>
              <a:gd name="T21" fmla="*/ 2147483647 h 473"/>
              <a:gd name="T22" fmla="*/ 2147483647 w 490"/>
              <a:gd name="T23" fmla="*/ 2147483647 h 473"/>
              <a:gd name="T24" fmla="*/ 2147483647 w 490"/>
              <a:gd name="T25" fmla="*/ 2147483647 h 473"/>
              <a:gd name="T26" fmla="*/ 2147483647 w 490"/>
              <a:gd name="T27" fmla="*/ 2147483647 h 473"/>
              <a:gd name="T28" fmla="*/ 2147483647 w 490"/>
              <a:gd name="T29" fmla="*/ 2147483647 h 473"/>
              <a:gd name="T30" fmla="*/ 2147483647 w 490"/>
              <a:gd name="T31" fmla="*/ 2147483647 h 473"/>
              <a:gd name="T32" fmla="*/ 2147483647 w 490"/>
              <a:gd name="T33" fmla="*/ 2147483647 h 473"/>
              <a:gd name="T34" fmla="*/ 2147483647 w 490"/>
              <a:gd name="T35" fmla="*/ 2147483647 h 473"/>
              <a:gd name="T36" fmla="*/ 2147483647 w 490"/>
              <a:gd name="T37" fmla="*/ 2147483647 h 473"/>
              <a:gd name="T38" fmla="*/ 2147483647 w 490"/>
              <a:gd name="T39" fmla="*/ 0 h 473"/>
              <a:gd name="T40" fmla="*/ 2147483647 w 490"/>
              <a:gd name="T41" fmla="*/ 2147483647 h 473"/>
              <a:gd name="T42" fmla="*/ 2147483647 w 490"/>
              <a:gd name="T43" fmla="*/ 2147483647 h 473"/>
              <a:gd name="T44" fmla="*/ 2147483647 w 490"/>
              <a:gd name="T45" fmla="*/ 2147483647 h 473"/>
              <a:gd name="T46" fmla="*/ 2147483647 w 490"/>
              <a:gd name="T47" fmla="*/ 2147483647 h 473"/>
              <a:gd name="T48" fmla="*/ 2147483647 w 490"/>
              <a:gd name="T49" fmla="*/ 2147483647 h 473"/>
              <a:gd name="T50" fmla="*/ 2147483647 w 490"/>
              <a:gd name="T51" fmla="*/ 2147483647 h 473"/>
              <a:gd name="T52" fmla="*/ 2147483647 w 490"/>
              <a:gd name="T53" fmla="*/ 2147483647 h 473"/>
              <a:gd name="T54" fmla="*/ 0 w 490"/>
              <a:gd name="T55" fmla="*/ 2147483647 h 473"/>
              <a:gd name="T56" fmla="*/ 0 w 490"/>
              <a:gd name="T57" fmla="*/ 2147483647 h 473"/>
              <a:gd name="T58" fmla="*/ 0 w 490"/>
              <a:gd name="T59" fmla="*/ 2147483647 h 473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490"/>
              <a:gd name="T91" fmla="*/ 0 h 473"/>
              <a:gd name="T92" fmla="*/ 490 w 490"/>
              <a:gd name="T93" fmla="*/ 473 h 473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490" h="473">
                <a:moveTo>
                  <a:pt x="0" y="328"/>
                </a:moveTo>
                <a:lnTo>
                  <a:pt x="19" y="393"/>
                </a:lnTo>
                <a:lnTo>
                  <a:pt x="82" y="439"/>
                </a:lnTo>
                <a:lnTo>
                  <a:pt x="112" y="473"/>
                </a:lnTo>
                <a:lnTo>
                  <a:pt x="205" y="437"/>
                </a:lnTo>
                <a:lnTo>
                  <a:pt x="247" y="429"/>
                </a:lnTo>
                <a:lnTo>
                  <a:pt x="270" y="402"/>
                </a:lnTo>
                <a:lnTo>
                  <a:pt x="306" y="260"/>
                </a:lnTo>
                <a:lnTo>
                  <a:pt x="346" y="277"/>
                </a:lnTo>
                <a:lnTo>
                  <a:pt x="422" y="121"/>
                </a:lnTo>
                <a:lnTo>
                  <a:pt x="481" y="155"/>
                </a:lnTo>
                <a:lnTo>
                  <a:pt x="490" y="127"/>
                </a:lnTo>
                <a:lnTo>
                  <a:pt x="449" y="95"/>
                </a:lnTo>
                <a:lnTo>
                  <a:pt x="416" y="98"/>
                </a:lnTo>
                <a:lnTo>
                  <a:pt x="405" y="115"/>
                </a:lnTo>
                <a:lnTo>
                  <a:pt x="346" y="133"/>
                </a:lnTo>
                <a:lnTo>
                  <a:pt x="308" y="174"/>
                </a:lnTo>
                <a:lnTo>
                  <a:pt x="295" y="106"/>
                </a:lnTo>
                <a:lnTo>
                  <a:pt x="190" y="125"/>
                </a:lnTo>
                <a:lnTo>
                  <a:pt x="169" y="0"/>
                </a:lnTo>
                <a:lnTo>
                  <a:pt x="154" y="11"/>
                </a:lnTo>
                <a:lnTo>
                  <a:pt x="163" y="34"/>
                </a:lnTo>
                <a:lnTo>
                  <a:pt x="150" y="144"/>
                </a:lnTo>
                <a:lnTo>
                  <a:pt x="72" y="210"/>
                </a:lnTo>
                <a:lnTo>
                  <a:pt x="63" y="254"/>
                </a:lnTo>
                <a:lnTo>
                  <a:pt x="40" y="245"/>
                </a:lnTo>
                <a:lnTo>
                  <a:pt x="34" y="298"/>
                </a:lnTo>
                <a:lnTo>
                  <a:pt x="0" y="328"/>
                </a:lnTo>
                <a:close/>
              </a:path>
            </a:pathLst>
          </a:cu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libri" charset="0"/>
              <a:cs typeface="Calibri" charset="0"/>
            </a:endParaRPr>
          </a:p>
        </p:txBody>
      </p:sp>
      <p:sp>
        <p:nvSpPr>
          <p:cNvPr id="189" name="Rectangle 21">
            <a:extLst>
              <a:ext uri="{FF2B5EF4-FFF2-40B4-BE49-F238E27FC236}">
                <a16:creationId xmlns:a16="http://schemas.microsoft.com/office/drawing/2014/main" id="{460BF97B-DD43-7D47-9F27-10275C30CC74}"/>
              </a:ext>
            </a:extLst>
          </p:cNvPr>
          <p:cNvSpPr/>
          <p:nvPr/>
        </p:nvSpPr>
        <p:spPr>
          <a:xfrm rot="936416">
            <a:off x="2615576" y="1791826"/>
            <a:ext cx="832872" cy="684714"/>
          </a:xfrm>
          <a:custGeom>
            <a:avLst/>
            <a:gdLst>
              <a:gd name="connsiteX0" fmla="*/ 0 w 857311"/>
              <a:gd name="connsiteY0" fmla="*/ 0 h 707892"/>
              <a:gd name="connsiteX1" fmla="*/ 857311 w 857311"/>
              <a:gd name="connsiteY1" fmla="*/ 0 h 707892"/>
              <a:gd name="connsiteX2" fmla="*/ 857311 w 857311"/>
              <a:gd name="connsiteY2" fmla="*/ 707892 h 707892"/>
              <a:gd name="connsiteX3" fmla="*/ 0 w 857311"/>
              <a:gd name="connsiteY3" fmla="*/ 707892 h 707892"/>
              <a:gd name="connsiteX4" fmla="*/ 0 w 857311"/>
              <a:gd name="connsiteY4" fmla="*/ 0 h 707892"/>
              <a:gd name="connsiteX0" fmla="*/ 0 w 857311"/>
              <a:gd name="connsiteY0" fmla="*/ 0 h 707892"/>
              <a:gd name="connsiteX1" fmla="*/ 857311 w 857311"/>
              <a:gd name="connsiteY1" fmla="*/ 0 h 707892"/>
              <a:gd name="connsiteX2" fmla="*/ 831259 w 857311"/>
              <a:gd name="connsiteY2" fmla="*/ 494434 h 707892"/>
              <a:gd name="connsiteX3" fmla="*/ 857311 w 857311"/>
              <a:gd name="connsiteY3" fmla="*/ 707892 h 707892"/>
              <a:gd name="connsiteX4" fmla="*/ 0 w 857311"/>
              <a:gd name="connsiteY4" fmla="*/ 707892 h 707892"/>
              <a:gd name="connsiteX5" fmla="*/ 0 w 857311"/>
              <a:gd name="connsiteY5" fmla="*/ 0 h 707892"/>
              <a:gd name="connsiteX0" fmla="*/ 0 w 857311"/>
              <a:gd name="connsiteY0" fmla="*/ 0 h 707892"/>
              <a:gd name="connsiteX1" fmla="*/ 857311 w 857311"/>
              <a:gd name="connsiteY1" fmla="*/ 0 h 707892"/>
              <a:gd name="connsiteX2" fmla="*/ 831259 w 857311"/>
              <a:gd name="connsiteY2" fmla="*/ 494434 h 707892"/>
              <a:gd name="connsiteX3" fmla="*/ 857311 w 857311"/>
              <a:gd name="connsiteY3" fmla="*/ 707892 h 707892"/>
              <a:gd name="connsiteX4" fmla="*/ 0 w 857311"/>
              <a:gd name="connsiteY4" fmla="*/ 707892 h 707892"/>
              <a:gd name="connsiteX5" fmla="*/ 0 w 857311"/>
              <a:gd name="connsiteY5" fmla="*/ 0 h 707892"/>
              <a:gd name="connsiteX0" fmla="*/ 0 w 857311"/>
              <a:gd name="connsiteY0" fmla="*/ 0 h 709327"/>
              <a:gd name="connsiteX1" fmla="*/ 857311 w 857311"/>
              <a:gd name="connsiteY1" fmla="*/ 0 h 709327"/>
              <a:gd name="connsiteX2" fmla="*/ 831259 w 857311"/>
              <a:gd name="connsiteY2" fmla="*/ 494434 h 709327"/>
              <a:gd name="connsiteX3" fmla="*/ 804968 w 857311"/>
              <a:gd name="connsiteY3" fmla="*/ 709327 h 709327"/>
              <a:gd name="connsiteX4" fmla="*/ 0 w 857311"/>
              <a:gd name="connsiteY4" fmla="*/ 707892 h 709327"/>
              <a:gd name="connsiteX5" fmla="*/ 0 w 857311"/>
              <a:gd name="connsiteY5" fmla="*/ 0 h 709327"/>
              <a:gd name="connsiteX0" fmla="*/ 0 w 857311"/>
              <a:gd name="connsiteY0" fmla="*/ 0 h 709327"/>
              <a:gd name="connsiteX1" fmla="*/ 857311 w 857311"/>
              <a:gd name="connsiteY1" fmla="*/ 0 h 709327"/>
              <a:gd name="connsiteX2" fmla="*/ 831259 w 857311"/>
              <a:gd name="connsiteY2" fmla="*/ 494434 h 709327"/>
              <a:gd name="connsiteX3" fmla="*/ 804968 w 857311"/>
              <a:gd name="connsiteY3" fmla="*/ 709327 h 709327"/>
              <a:gd name="connsiteX4" fmla="*/ 0 w 857311"/>
              <a:gd name="connsiteY4" fmla="*/ 707892 h 709327"/>
              <a:gd name="connsiteX5" fmla="*/ 0 w 857311"/>
              <a:gd name="connsiteY5" fmla="*/ 0 h 709327"/>
              <a:gd name="connsiteX0" fmla="*/ 0 w 857311"/>
              <a:gd name="connsiteY0" fmla="*/ 0 h 709327"/>
              <a:gd name="connsiteX1" fmla="*/ 857311 w 857311"/>
              <a:gd name="connsiteY1" fmla="*/ 0 h 709327"/>
              <a:gd name="connsiteX2" fmla="*/ 824972 w 857311"/>
              <a:gd name="connsiteY2" fmla="*/ 377515 h 709327"/>
              <a:gd name="connsiteX3" fmla="*/ 804968 w 857311"/>
              <a:gd name="connsiteY3" fmla="*/ 709327 h 709327"/>
              <a:gd name="connsiteX4" fmla="*/ 0 w 857311"/>
              <a:gd name="connsiteY4" fmla="*/ 707892 h 709327"/>
              <a:gd name="connsiteX5" fmla="*/ 0 w 857311"/>
              <a:gd name="connsiteY5" fmla="*/ 0 h 709327"/>
              <a:gd name="connsiteX0" fmla="*/ 0 w 857311"/>
              <a:gd name="connsiteY0" fmla="*/ 0 h 709327"/>
              <a:gd name="connsiteX1" fmla="*/ 857311 w 857311"/>
              <a:gd name="connsiteY1" fmla="*/ 0 h 709327"/>
              <a:gd name="connsiteX2" fmla="*/ 833787 w 857311"/>
              <a:gd name="connsiteY2" fmla="*/ 361867 h 709327"/>
              <a:gd name="connsiteX3" fmla="*/ 804968 w 857311"/>
              <a:gd name="connsiteY3" fmla="*/ 709327 h 709327"/>
              <a:gd name="connsiteX4" fmla="*/ 0 w 857311"/>
              <a:gd name="connsiteY4" fmla="*/ 707892 h 709327"/>
              <a:gd name="connsiteX5" fmla="*/ 0 w 857311"/>
              <a:gd name="connsiteY5" fmla="*/ 0 h 709327"/>
              <a:gd name="connsiteX0" fmla="*/ 0 w 857311"/>
              <a:gd name="connsiteY0" fmla="*/ 0 h 709327"/>
              <a:gd name="connsiteX1" fmla="*/ 857311 w 857311"/>
              <a:gd name="connsiteY1" fmla="*/ 0 h 709327"/>
              <a:gd name="connsiteX2" fmla="*/ 833787 w 857311"/>
              <a:gd name="connsiteY2" fmla="*/ 361867 h 709327"/>
              <a:gd name="connsiteX3" fmla="*/ 804968 w 857311"/>
              <a:gd name="connsiteY3" fmla="*/ 709327 h 709327"/>
              <a:gd name="connsiteX4" fmla="*/ 0 w 857311"/>
              <a:gd name="connsiteY4" fmla="*/ 707892 h 709327"/>
              <a:gd name="connsiteX5" fmla="*/ 0 w 857311"/>
              <a:gd name="connsiteY5" fmla="*/ 0 h 709327"/>
              <a:gd name="connsiteX0" fmla="*/ 0 w 838417"/>
              <a:gd name="connsiteY0" fmla="*/ 0 h 709327"/>
              <a:gd name="connsiteX1" fmla="*/ 838417 w 838417"/>
              <a:gd name="connsiteY1" fmla="*/ 97581 h 709327"/>
              <a:gd name="connsiteX2" fmla="*/ 833787 w 838417"/>
              <a:gd name="connsiteY2" fmla="*/ 361867 h 709327"/>
              <a:gd name="connsiteX3" fmla="*/ 804968 w 838417"/>
              <a:gd name="connsiteY3" fmla="*/ 709327 h 709327"/>
              <a:gd name="connsiteX4" fmla="*/ 0 w 838417"/>
              <a:gd name="connsiteY4" fmla="*/ 707892 h 709327"/>
              <a:gd name="connsiteX5" fmla="*/ 0 w 838417"/>
              <a:gd name="connsiteY5" fmla="*/ 0 h 709327"/>
              <a:gd name="connsiteX0" fmla="*/ 0 w 833787"/>
              <a:gd name="connsiteY0" fmla="*/ 0 h 709327"/>
              <a:gd name="connsiteX1" fmla="*/ 832302 w 833787"/>
              <a:gd name="connsiteY1" fmla="*/ 99289 h 709327"/>
              <a:gd name="connsiteX2" fmla="*/ 833787 w 833787"/>
              <a:gd name="connsiteY2" fmla="*/ 361867 h 709327"/>
              <a:gd name="connsiteX3" fmla="*/ 804968 w 833787"/>
              <a:gd name="connsiteY3" fmla="*/ 709327 h 709327"/>
              <a:gd name="connsiteX4" fmla="*/ 0 w 833787"/>
              <a:gd name="connsiteY4" fmla="*/ 707892 h 709327"/>
              <a:gd name="connsiteX5" fmla="*/ 0 w 833787"/>
              <a:gd name="connsiteY5" fmla="*/ 0 h 709327"/>
              <a:gd name="connsiteX0" fmla="*/ 0 w 833787"/>
              <a:gd name="connsiteY0" fmla="*/ 0 h 709327"/>
              <a:gd name="connsiteX1" fmla="*/ 725614 w 833787"/>
              <a:gd name="connsiteY1" fmla="*/ 69022 h 709327"/>
              <a:gd name="connsiteX2" fmla="*/ 832302 w 833787"/>
              <a:gd name="connsiteY2" fmla="*/ 99289 h 709327"/>
              <a:gd name="connsiteX3" fmla="*/ 833787 w 833787"/>
              <a:gd name="connsiteY3" fmla="*/ 361867 h 709327"/>
              <a:gd name="connsiteX4" fmla="*/ 804968 w 833787"/>
              <a:gd name="connsiteY4" fmla="*/ 709327 h 709327"/>
              <a:gd name="connsiteX5" fmla="*/ 0 w 833787"/>
              <a:gd name="connsiteY5" fmla="*/ 707892 h 709327"/>
              <a:gd name="connsiteX6" fmla="*/ 0 w 833787"/>
              <a:gd name="connsiteY6" fmla="*/ 0 h 709327"/>
              <a:gd name="connsiteX0" fmla="*/ 0 w 833787"/>
              <a:gd name="connsiteY0" fmla="*/ 32750 h 742077"/>
              <a:gd name="connsiteX1" fmla="*/ 240307 w 833787"/>
              <a:gd name="connsiteY1" fmla="*/ 158219 h 742077"/>
              <a:gd name="connsiteX2" fmla="*/ 725614 w 833787"/>
              <a:gd name="connsiteY2" fmla="*/ 101772 h 742077"/>
              <a:gd name="connsiteX3" fmla="*/ 832302 w 833787"/>
              <a:gd name="connsiteY3" fmla="*/ 132039 h 742077"/>
              <a:gd name="connsiteX4" fmla="*/ 833787 w 833787"/>
              <a:gd name="connsiteY4" fmla="*/ 394617 h 742077"/>
              <a:gd name="connsiteX5" fmla="*/ 804968 w 833787"/>
              <a:gd name="connsiteY5" fmla="*/ 742077 h 742077"/>
              <a:gd name="connsiteX6" fmla="*/ 0 w 833787"/>
              <a:gd name="connsiteY6" fmla="*/ 740642 h 742077"/>
              <a:gd name="connsiteX7" fmla="*/ 0 w 833787"/>
              <a:gd name="connsiteY7" fmla="*/ 32750 h 742077"/>
              <a:gd name="connsiteX0" fmla="*/ 30033 w 833787"/>
              <a:gd name="connsiteY0" fmla="*/ 44684 h 670097"/>
              <a:gd name="connsiteX1" fmla="*/ 240307 w 833787"/>
              <a:gd name="connsiteY1" fmla="*/ 86239 h 670097"/>
              <a:gd name="connsiteX2" fmla="*/ 725614 w 833787"/>
              <a:gd name="connsiteY2" fmla="*/ 29792 h 670097"/>
              <a:gd name="connsiteX3" fmla="*/ 832302 w 833787"/>
              <a:gd name="connsiteY3" fmla="*/ 60059 h 670097"/>
              <a:gd name="connsiteX4" fmla="*/ 833787 w 833787"/>
              <a:gd name="connsiteY4" fmla="*/ 322637 h 670097"/>
              <a:gd name="connsiteX5" fmla="*/ 804968 w 833787"/>
              <a:gd name="connsiteY5" fmla="*/ 670097 h 670097"/>
              <a:gd name="connsiteX6" fmla="*/ 0 w 833787"/>
              <a:gd name="connsiteY6" fmla="*/ 668662 h 670097"/>
              <a:gd name="connsiteX7" fmla="*/ 30033 w 833787"/>
              <a:gd name="connsiteY7" fmla="*/ 44684 h 670097"/>
              <a:gd name="connsiteX0" fmla="*/ 30033 w 833787"/>
              <a:gd name="connsiteY0" fmla="*/ 59301 h 684714"/>
              <a:gd name="connsiteX1" fmla="*/ 133467 w 833787"/>
              <a:gd name="connsiteY1" fmla="*/ 25210 h 684714"/>
              <a:gd name="connsiteX2" fmla="*/ 240307 w 833787"/>
              <a:gd name="connsiteY2" fmla="*/ 100856 h 684714"/>
              <a:gd name="connsiteX3" fmla="*/ 725614 w 833787"/>
              <a:gd name="connsiteY3" fmla="*/ 44409 h 684714"/>
              <a:gd name="connsiteX4" fmla="*/ 832302 w 833787"/>
              <a:gd name="connsiteY4" fmla="*/ 74676 h 684714"/>
              <a:gd name="connsiteX5" fmla="*/ 833787 w 833787"/>
              <a:gd name="connsiteY5" fmla="*/ 337254 h 684714"/>
              <a:gd name="connsiteX6" fmla="*/ 804968 w 833787"/>
              <a:gd name="connsiteY6" fmla="*/ 684714 h 684714"/>
              <a:gd name="connsiteX7" fmla="*/ 0 w 833787"/>
              <a:gd name="connsiteY7" fmla="*/ 683279 h 684714"/>
              <a:gd name="connsiteX8" fmla="*/ 30033 w 833787"/>
              <a:gd name="connsiteY8" fmla="*/ 59301 h 684714"/>
              <a:gd name="connsiteX0" fmla="*/ 30033 w 833787"/>
              <a:gd name="connsiteY0" fmla="*/ 59301 h 684714"/>
              <a:gd name="connsiteX1" fmla="*/ 133467 w 833787"/>
              <a:gd name="connsiteY1" fmla="*/ 25210 h 684714"/>
              <a:gd name="connsiteX2" fmla="*/ 240307 w 833787"/>
              <a:gd name="connsiteY2" fmla="*/ 100856 h 684714"/>
              <a:gd name="connsiteX3" fmla="*/ 725614 w 833787"/>
              <a:gd name="connsiteY3" fmla="*/ 44409 h 684714"/>
              <a:gd name="connsiteX4" fmla="*/ 832302 w 833787"/>
              <a:gd name="connsiteY4" fmla="*/ 74676 h 684714"/>
              <a:gd name="connsiteX5" fmla="*/ 770204 w 833787"/>
              <a:gd name="connsiteY5" fmla="*/ 322049 h 684714"/>
              <a:gd name="connsiteX6" fmla="*/ 833787 w 833787"/>
              <a:gd name="connsiteY6" fmla="*/ 337254 h 684714"/>
              <a:gd name="connsiteX7" fmla="*/ 804968 w 833787"/>
              <a:gd name="connsiteY7" fmla="*/ 684714 h 684714"/>
              <a:gd name="connsiteX8" fmla="*/ 0 w 833787"/>
              <a:gd name="connsiteY8" fmla="*/ 683279 h 684714"/>
              <a:gd name="connsiteX9" fmla="*/ 30033 w 833787"/>
              <a:gd name="connsiteY9" fmla="*/ 59301 h 684714"/>
              <a:gd name="connsiteX0" fmla="*/ 30033 w 832872"/>
              <a:gd name="connsiteY0" fmla="*/ 59301 h 684714"/>
              <a:gd name="connsiteX1" fmla="*/ 133467 w 832872"/>
              <a:gd name="connsiteY1" fmla="*/ 25210 h 684714"/>
              <a:gd name="connsiteX2" fmla="*/ 240307 w 832872"/>
              <a:gd name="connsiteY2" fmla="*/ 100856 h 684714"/>
              <a:gd name="connsiteX3" fmla="*/ 725614 w 832872"/>
              <a:gd name="connsiteY3" fmla="*/ 44409 h 684714"/>
              <a:gd name="connsiteX4" fmla="*/ 832302 w 832872"/>
              <a:gd name="connsiteY4" fmla="*/ 74676 h 684714"/>
              <a:gd name="connsiteX5" fmla="*/ 770204 w 832872"/>
              <a:gd name="connsiteY5" fmla="*/ 322049 h 684714"/>
              <a:gd name="connsiteX6" fmla="*/ 819847 w 832872"/>
              <a:gd name="connsiteY6" fmla="*/ 334555 h 684714"/>
              <a:gd name="connsiteX7" fmla="*/ 804968 w 832872"/>
              <a:gd name="connsiteY7" fmla="*/ 684714 h 684714"/>
              <a:gd name="connsiteX8" fmla="*/ 0 w 832872"/>
              <a:gd name="connsiteY8" fmla="*/ 683279 h 684714"/>
              <a:gd name="connsiteX9" fmla="*/ 30033 w 832872"/>
              <a:gd name="connsiteY9" fmla="*/ 59301 h 684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32872" h="684714">
                <a:moveTo>
                  <a:pt x="30033" y="59301"/>
                </a:moveTo>
                <a:cubicBezTo>
                  <a:pt x="51662" y="-44711"/>
                  <a:pt x="98421" y="18284"/>
                  <a:pt x="133467" y="25210"/>
                </a:cubicBezTo>
                <a:cubicBezTo>
                  <a:pt x="168513" y="32136"/>
                  <a:pt x="141001" y="103322"/>
                  <a:pt x="240307" y="100856"/>
                </a:cubicBezTo>
                <a:cubicBezTo>
                  <a:pt x="339613" y="98390"/>
                  <a:pt x="629243" y="29451"/>
                  <a:pt x="725614" y="44409"/>
                </a:cubicBezTo>
                <a:lnTo>
                  <a:pt x="832302" y="74676"/>
                </a:lnTo>
                <a:cubicBezTo>
                  <a:pt x="839853" y="125311"/>
                  <a:pt x="769957" y="278286"/>
                  <a:pt x="770204" y="322049"/>
                </a:cubicBezTo>
                <a:cubicBezTo>
                  <a:pt x="770452" y="365812"/>
                  <a:pt x="814173" y="278473"/>
                  <a:pt x="819847" y="334555"/>
                </a:cubicBezTo>
                <a:cubicBezTo>
                  <a:pt x="745881" y="369458"/>
                  <a:pt x="824984" y="480276"/>
                  <a:pt x="804968" y="684714"/>
                </a:cubicBezTo>
                <a:lnTo>
                  <a:pt x="0" y="683279"/>
                </a:lnTo>
                <a:lnTo>
                  <a:pt x="30033" y="59301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222AEDE-FEA1-AD4C-B220-DF40B3627307}"/>
              </a:ext>
            </a:extLst>
          </p:cNvPr>
          <p:cNvSpPr/>
          <p:nvPr/>
        </p:nvSpPr>
        <p:spPr>
          <a:xfrm>
            <a:off x="6934666" y="2751458"/>
            <a:ext cx="498982" cy="591889"/>
          </a:xfrm>
          <a:custGeom>
            <a:avLst/>
            <a:gdLst>
              <a:gd name="connsiteX0" fmla="*/ 0 w 340181"/>
              <a:gd name="connsiteY0" fmla="*/ 0 h 487364"/>
              <a:gd name="connsiteX1" fmla="*/ 340181 w 340181"/>
              <a:gd name="connsiteY1" fmla="*/ 0 h 487364"/>
              <a:gd name="connsiteX2" fmla="*/ 340181 w 340181"/>
              <a:gd name="connsiteY2" fmla="*/ 487364 h 487364"/>
              <a:gd name="connsiteX3" fmla="*/ 0 w 340181"/>
              <a:gd name="connsiteY3" fmla="*/ 487364 h 487364"/>
              <a:gd name="connsiteX4" fmla="*/ 0 w 340181"/>
              <a:gd name="connsiteY4" fmla="*/ 0 h 487364"/>
              <a:gd name="connsiteX0" fmla="*/ 0 w 449319"/>
              <a:gd name="connsiteY0" fmla="*/ 104938 h 592302"/>
              <a:gd name="connsiteX1" fmla="*/ 340181 w 449319"/>
              <a:gd name="connsiteY1" fmla="*/ 104938 h 592302"/>
              <a:gd name="connsiteX2" fmla="*/ 449319 w 449319"/>
              <a:gd name="connsiteY2" fmla="*/ 11205 h 592302"/>
              <a:gd name="connsiteX3" fmla="*/ 340181 w 449319"/>
              <a:gd name="connsiteY3" fmla="*/ 592302 h 592302"/>
              <a:gd name="connsiteX4" fmla="*/ 0 w 449319"/>
              <a:gd name="connsiteY4" fmla="*/ 592302 h 592302"/>
              <a:gd name="connsiteX5" fmla="*/ 0 w 449319"/>
              <a:gd name="connsiteY5" fmla="*/ 104938 h 592302"/>
              <a:gd name="connsiteX0" fmla="*/ 0 w 459816"/>
              <a:gd name="connsiteY0" fmla="*/ 104938 h 592302"/>
              <a:gd name="connsiteX1" fmla="*/ 340181 w 459816"/>
              <a:gd name="connsiteY1" fmla="*/ 104938 h 592302"/>
              <a:gd name="connsiteX2" fmla="*/ 449319 w 459816"/>
              <a:gd name="connsiteY2" fmla="*/ 11205 h 592302"/>
              <a:gd name="connsiteX3" fmla="*/ 340181 w 459816"/>
              <a:gd name="connsiteY3" fmla="*/ 592302 h 592302"/>
              <a:gd name="connsiteX4" fmla="*/ 0 w 459816"/>
              <a:gd name="connsiteY4" fmla="*/ 592302 h 592302"/>
              <a:gd name="connsiteX5" fmla="*/ 0 w 459816"/>
              <a:gd name="connsiteY5" fmla="*/ 104938 h 592302"/>
              <a:gd name="connsiteX0" fmla="*/ 0 w 497916"/>
              <a:gd name="connsiteY0" fmla="*/ 104938 h 592302"/>
              <a:gd name="connsiteX1" fmla="*/ 340181 w 497916"/>
              <a:gd name="connsiteY1" fmla="*/ 104938 h 592302"/>
              <a:gd name="connsiteX2" fmla="*/ 449319 w 497916"/>
              <a:gd name="connsiteY2" fmla="*/ 11205 h 592302"/>
              <a:gd name="connsiteX3" fmla="*/ 493768 w 497916"/>
              <a:gd name="connsiteY3" fmla="*/ 227105 h 592302"/>
              <a:gd name="connsiteX4" fmla="*/ 340181 w 497916"/>
              <a:gd name="connsiteY4" fmla="*/ 592302 h 592302"/>
              <a:gd name="connsiteX5" fmla="*/ 0 w 497916"/>
              <a:gd name="connsiteY5" fmla="*/ 592302 h 592302"/>
              <a:gd name="connsiteX6" fmla="*/ 0 w 497916"/>
              <a:gd name="connsiteY6" fmla="*/ 104938 h 592302"/>
              <a:gd name="connsiteX0" fmla="*/ 0 w 497916"/>
              <a:gd name="connsiteY0" fmla="*/ 104938 h 592302"/>
              <a:gd name="connsiteX1" fmla="*/ 340181 w 497916"/>
              <a:gd name="connsiteY1" fmla="*/ 104938 h 592302"/>
              <a:gd name="connsiteX2" fmla="*/ 449319 w 497916"/>
              <a:gd name="connsiteY2" fmla="*/ 11205 h 592302"/>
              <a:gd name="connsiteX3" fmla="*/ 493768 w 497916"/>
              <a:gd name="connsiteY3" fmla="*/ 227105 h 592302"/>
              <a:gd name="connsiteX4" fmla="*/ 379468 w 497916"/>
              <a:gd name="connsiteY4" fmla="*/ 493805 h 592302"/>
              <a:gd name="connsiteX5" fmla="*/ 340181 w 497916"/>
              <a:gd name="connsiteY5" fmla="*/ 592302 h 592302"/>
              <a:gd name="connsiteX6" fmla="*/ 0 w 497916"/>
              <a:gd name="connsiteY6" fmla="*/ 592302 h 592302"/>
              <a:gd name="connsiteX7" fmla="*/ 0 w 497916"/>
              <a:gd name="connsiteY7" fmla="*/ 104938 h 592302"/>
              <a:gd name="connsiteX0" fmla="*/ 0 w 497916"/>
              <a:gd name="connsiteY0" fmla="*/ 104938 h 598652"/>
              <a:gd name="connsiteX1" fmla="*/ 340181 w 497916"/>
              <a:gd name="connsiteY1" fmla="*/ 104938 h 598652"/>
              <a:gd name="connsiteX2" fmla="*/ 449319 w 497916"/>
              <a:gd name="connsiteY2" fmla="*/ 11205 h 598652"/>
              <a:gd name="connsiteX3" fmla="*/ 493768 w 497916"/>
              <a:gd name="connsiteY3" fmla="*/ 227105 h 598652"/>
              <a:gd name="connsiteX4" fmla="*/ 379468 w 497916"/>
              <a:gd name="connsiteY4" fmla="*/ 493805 h 598652"/>
              <a:gd name="connsiteX5" fmla="*/ 244931 w 497916"/>
              <a:gd name="connsiteY5" fmla="*/ 598652 h 598652"/>
              <a:gd name="connsiteX6" fmla="*/ 0 w 497916"/>
              <a:gd name="connsiteY6" fmla="*/ 592302 h 598652"/>
              <a:gd name="connsiteX7" fmla="*/ 0 w 497916"/>
              <a:gd name="connsiteY7" fmla="*/ 104938 h 598652"/>
              <a:gd name="connsiteX0" fmla="*/ 0 w 497916"/>
              <a:gd name="connsiteY0" fmla="*/ 101437 h 595151"/>
              <a:gd name="connsiteX1" fmla="*/ 340181 w 497916"/>
              <a:gd name="connsiteY1" fmla="*/ 101437 h 595151"/>
              <a:gd name="connsiteX2" fmla="*/ 392168 w 497916"/>
              <a:gd name="connsiteY2" fmla="*/ 45804 h 595151"/>
              <a:gd name="connsiteX3" fmla="*/ 449319 w 497916"/>
              <a:gd name="connsiteY3" fmla="*/ 7704 h 595151"/>
              <a:gd name="connsiteX4" fmla="*/ 493768 w 497916"/>
              <a:gd name="connsiteY4" fmla="*/ 223604 h 595151"/>
              <a:gd name="connsiteX5" fmla="*/ 379468 w 497916"/>
              <a:gd name="connsiteY5" fmla="*/ 490304 h 595151"/>
              <a:gd name="connsiteX6" fmla="*/ 244931 w 497916"/>
              <a:gd name="connsiteY6" fmla="*/ 595151 h 595151"/>
              <a:gd name="connsiteX7" fmla="*/ 0 w 497916"/>
              <a:gd name="connsiteY7" fmla="*/ 588801 h 595151"/>
              <a:gd name="connsiteX8" fmla="*/ 0 w 497916"/>
              <a:gd name="connsiteY8" fmla="*/ 101437 h 595151"/>
              <a:gd name="connsiteX0" fmla="*/ 0 w 497916"/>
              <a:gd name="connsiteY0" fmla="*/ 101437 h 595151"/>
              <a:gd name="connsiteX1" fmla="*/ 340181 w 497916"/>
              <a:gd name="connsiteY1" fmla="*/ 101437 h 595151"/>
              <a:gd name="connsiteX2" fmla="*/ 392168 w 497916"/>
              <a:gd name="connsiteY2" fmla="*/ 45804 h 595151"/>
              <a:gd name="connsiteX3" fmla="*/ 449319 w 497916"/>
              <a:gd name="connsiteY3" fmla="*/ 7704 h 595151"/>
              <a:gd name="connsiteX4" fmla="*/ 493768 w 497916"/>
              <a:gd name="connsiteY4" fmla="*/ 223604 h 595151"/>
              <a:gd name="connsiteX5" fmla="*/ 468368 w 497916"/>
              <a:gd name="connsiteY5" fmla="*/ 382354 h 595151"/>
              <a:gd name="connsiteX6" fmla="*/ 379468 w 497916"/>
              <a:gd name="connsiteY6" fmla="*/ 490304 h 595151"/>
              <a:gd name="connsiteX7" fmla="*/ 244931 w 497916"/>
              <a:gd name="connsiteY7" fmla="*/ 595151 h 595151"/>
              <a:gd name="connsiteX8" fmla="*/ 0 w 497916"/>
              <a:gd name="connsiteY8" fmla="*/ 588801 h 595151"/>
              <a:gd name="connsiteX9" fmla="*/ 0 w 497916"/>
              <a:gd name="connsiteY9" fmla="*/ 101437 h 595151"/>
              <a:gd name="connsiteX0" fmla="*/ 0 w 497916"/>
              <a:gd name="connsiteY0" fmla="*/ 101437 h 595151"/>
              <a:gd name="connsiteX1" fmla="*/ 340181 w 497916"/>
              <a:gd name="connsiteY1" fmla="*/ 101437 h 595151"/>
              <a:gd name="connsiteX2" fmla="*/ 392168 w 497916"/>
              <a:gd name="connsiteY2" fmla="*/ 45804 h 595151"/>
              <a:gd name="connsiteX3" fmla="*/ 449319 w 497916"/>
              <a:gd name="connsiteY3" fmla="*/ 7704 h 595151"/>
              <a:gd name="connsiteX4" fmla="*/ 493768 w 497916"/>
              <a:gd name="connsiteY4" fmla="*/ 223604 h 595151"/>
              <a:gd name="connsiteX5" fmla="*/ 468368 w 497916"/>
              <a:gd name="connsiteY5" fmla="*/ 382354 h 595151"/>
              <a:gd name="connsiteX6" fmla="*/ 379468 w 497916"/>
              <a:gd name="connsiteY6" fmla="*/ 490304 h 595151"/>
              <a:gd name="connsiteX7" fmla="*/ 315968 w 497916"/>
              <a:gd name="connsiteY7" fmla="*/ 585554 h 595151"/>
              <a:gd name="connsiteX8" fmla="*/ 244931 w 497916"/>
              <a:gd name="connsiteY8" fmla="*/ 595151 h 595151"/>
              <a:gd name="connsiteX9" fmla="*/ 0 w 497916"/>
              <a:gd name="connsiteY9" fmla="*/ 588801 h 595151"/>
              <a:gd name="connsiteX10" fmla="*/ 0 w 497916"/>
              <a:gd name="connsiteY10" fmla="*/ 101437 h 595151"/>
              <a:gd name="connsiteX0" fmla="*/ 0 w 497916"/>
              <a:gd name="connsiteY0" fmla="*/ 102200 h 595914"/>
              <a:gd name="connsiteX1" fmla="*/ 340181 w 497916"/>
              <a:gd name="connsiteY1" fmla="*/ 102200 h 595914"/>
              <a:gd name="connsiteX2" fmla="*/ 398518 w 497916"/>
              <a:gd name="connsiteY2" fmla="*/ 40217 h 595914"/>
              <a:gd name="connsiteX3" fmla="*/ 449319 w 497916"/>
              <a:gd name="connsiteY3" fmla="*/ 8467 h 595914"/>
              <a:gd name="connsiteX4" fmla="*/ 493768 w 497916"/>
              <a:gd name="connsiteY4" fmla="*/ 224367 h 595914"/>
              <a:gd name="connsiteX5" fmla="*/ 468368 w 497916"/>
              <a:gd name="connsiteY5" fmla="*/ 383117 h 595914"/>
              <a:gd name="connsiteX6" fmla="*/ 379468 w 497916"/>
              <a:gd name="connsiteY6" fmla="*/ 491067 h 595914"/>
              <a:gd name="connsiteX7" fmla="*/ 315968 w 497916"/>
              <a:gd name="connsiteY7" fmla="*/ 586317 h 595914"/>
              <a:gd name="connsiteX8" fmla="*/ 244931 w 497916"/>
              <a:gd name="connsiteY8" fmla="*/ 595914 h 595914"/>
              <a:gd name="connsiteX9" fmla="*/ 0 w 497916"/>
              <a:gd name="connsiteY9" fmla="*/ 589564 h 595914"/>
              <a:gd name="connsiteX10" fmla="*/ 0 w 497916"/>
              <a:gd name="connsiteY10" fmla="*/ 102200 h 595914"/>
              <a:gd name="connsiteX0" fmla="*/ 0 w 497916"/>
              <a:gd name="connsiteY0" fmla="*/ 98175 h 591889"/>
              <a:gd name="connsiteX1" fmla="*/ 340181 w 497916"/>
              <a:gd name="connsiteY1" fmla="*/ 98175 h 591889"/>
              <a:gd name="connsiteX2" fmla="*/ 341368 w 497916"/>
              <a:gd name="connsiteY2" fmla="*/ 93342 h 591889"/>
              <a:gd name="connsiteX3" fmla="*/ 449319 w 497916"/>
              <a:gd name="connsiteY3" fmla="*/ 4442 h 591889"/>
              <a:gd name="connsiteX4" fmla="*/ 493768 w 497916"/>
              <a:gd name="connsiteY4" fmla="*/ 220342 h 591889"/>
              <a:gd name="connsiteX5" fmla="*/ 468368 w 497916"/>
              <a:gd name="connsiteY5" fmla="*/ 379092 h 591889"/>
              <a:gd name="connsiteX6" fmla="*/ 379468 w 497916"/>
              <a:gd name="connsiteY6" fmla="*/ 487042 h 591889"/>
              <a:gd name="connsiteX7" fmla="*/ 315968 w 497916"/>
              <a:gd name="connsiteY7" fmla="*/ 582292 h 591889"/>
              <a:gd name="connsiteX8" fmla="*/ 244931 w 497916"/>
              <a:gd name="connsiteY8" fmla="*/ 591889 h 591889"/>
              <a:gd name="connsiteX9" fmla="*/ 0 w 497916"/>
              <a:gd name="connsiteY9" fmla="*/ 585539 h 591889"/>
              <a:gd name="connsiteX10" fmla="*/ 0 w 497916"/>
              <a:gd name="connsiteY10" fmla="*/ 98175 h 591889"/>
              <a:gd name="connsiteX0" fmla="*/ 0 w 497916"/>
              <a:gd name="connsiteY0" fmla="*/ 98175 h 591889"/>
              <a:gd name="connsiteX1" fmla="*/ 246118 w 497916"/>
              <a:gd name="connsiteY1" fmla="*/ 118742 h 591889"/>
              <a:gd name="connsiteX2" fmla="*/ 340181 w 497916"/>
              <a:gd name="connsiteY2" fmla="*/ 98175 h 591889"/>
              <a:gd name="connsiteX3" fmla="*/ 341368 w 497916"/>
              <a:gd name="connsiteY3" fmla="*/ 93342 h 591889"/>
              <a:gd name="connsiteX4" fmla="*/ 449319 w 497916"/>
              <a:gd name="connsiteY4" fmla="*/ 4442 h 591889"/>
              <a:gd name="connsiteX5" fmla="*/ 493768 w 497916"/>
              <a:gd name="connsiteY5" fmla="*/ 220342 h 591889"/>
              <a:gd name="connsiteX6" fmla="*/ 468368 w 497916"/>
              <a:gd name="connsiteY6" fmla="*/ 379092 h 591889"/>
              <a:gd name="connsiteX7" fmla="*/ 379468 w 497916"/>
              <a:gd name="connsiteY7" fmla="*/ 487042 h 591889"/>
              <a:gd name="connsiteX8" fmla="*/ 315968 w 497916"/>
              <a:gd name="connsiteY8" fmla="*/ 582292 h 591889"/>
              <a:gd name="connsiteX9" fmla="*/ 244931 w 497916"/>
              <a:gd name="connsiteY9" fmla="*/ 591889 h 591889"/>
              <a:gd name="connsiteX10" fmla="*/ 0 w 497916"/>
              <a:gd name="connsiteY10" fmla="*/ 585539 h 591889"/>
              <a:gd name="connsiteX11" fmla="*/ 0 w 497916"/>
              <a:gd name="connsiteY11" fmla="*/ 98175 h 591889"/>
              <a:gd name="connsiteX0" fmla="*/ 0 w 497916"/>
              <a:gd name="connsiteY0" fmla="*/ 98175 h 591889"/>
              <a:gd name="connsiteX1" fmla="*/ 201668 w 497916"/>
              <a:gd name="connsiteY1" fmla="*/ 112392 h 591889"/>
              <a:gd name="connsiteX2" fmla="*/ 246118 w 497916"/>
              <a:gd name="connsiteY2" fmla="*/ 118742 h 591889"/>
              <a:gd name="connsiteX3" fmla="*/ 340181 w 497916"/>
              <a:gd name="connsiteY3" fmla="*/ 98175 h 591889"/>
              <a:gd name="connsiteX4" fmla="*/ 341368 w 497916"/>
              <a:gd name="connsiteY4" fmla="*/ 93342 h 591889"/>
              <a:gd name="connsiteX5" fmla="*/ 449319 w 497916"/>
              <a:gd name="connsiteY5" fmla="*/ 4442 h 591889"/>
              <a:gd name="connsiteX6" fmla="*/ 493768 w 497916"/>
              <a:gd name="connsiteY6" fmla="*/ 220342 h 591889"/>
              <a:gd name="connsiteX7" fmla="*/ 468368 w 497916"/>
              <a:gd name="connsiteY7" fmla="*/ 379092 h 591889"/>
              <a:gd name="connsiteX8" fmla="*/ 379468 w 497916"/>
              <a:gd name="connsiteY8" fmla="*/ 487042 h 591889"/>
              <a:gd name="connsiteX9" fmla="*/ 315968 w 497916"/>
              <a:gd name="connsiteY9" fmla="*/ 582292 h 591889"/>
              <a:gd name="connsiteX10" fmla="*/ 244931 w 497916"/>
              <a:gd name="connsiteY10" fmla="*/ 591889 h 591889"/>
              <a:gd name="connsiteX11" fmla="*/ 0 w 497916"/>
              <a:gd name="connsiteY11" fmla="*/ 585539 h 591889"/>
              <a:gd name="connsiteX12" fmla="*/ 0 w 497916"/>
              <a:gd name="connsiteY12" fmla="*/ 98175 h 591889"/>
              <a:gd name="connsiteX0" fmla="*/ 0 w 497916"/>
              <a:gd name="connsiteY0" fmla="*/ 98175 h 591889"/>
              <a:gd name="connsiteX1" fmla="*/ 55618 w 497916"/>
              <a:gd name="connsiteY1" fmla="*/ 86992 h 591889"/>
              <a:gd name="connsiteX2" fmla="*/ 201668 w 497916"/>
              <a:gd name="connsiteY2" fmla="*/ 112392 h 591889"/>
              <a:gd name="connsiteX3" fmla="*/ 246118 w 497916"/>
              <a:gd name="connsiteY3" fmla="*/ 118742 h 591889"/>
              <a:gd name="connsiteX4" fmla="*/ 340181 w 497916"/>
              <a:gd name="connsiteY4" fmla="*/ 98175 h 591889"/>
              <a:gd name="connsiteX5" fmla="*/ 341368 w 497916"/>
              <a:gd name="connsiteY5" fmla="*/ 93342 h 591889"/>
              <a:gd name="connsiteX6" fmla="*/ 449319 w 497916"/>
              <a:gd name="connsiteY6" fmla="*/ 4442 h 591889"/>
              <a:gd name="connsiteX7" fmla="*/ 493768 w 497916"/>
              <a:gd name="connsiteY7" fmla="*/ 220342 h 591889"/>
              <a:gd name="connsiteX8" fmla="*/ 468368 w 497916"/>
              <a:gd name="connsiteY8" fmla="*/ 379092 h 591889"/>
              <a:gd name="connsiteX9" fmla="*/ 379468 w 497916"/>
              <a:gd name="connsiteY9" fmla="*/ 487042 h 591889"/>
              <a:gd name="connsiteX10" fmla="*/ 315968 w 497916"/>
              <a:gd name="connsiteY10" fmla="*/ 582292 h 591889"/>
              <a:gd name="connsiteX11" fmla="*/ 244931 w 497916"/>
              <a:gd name="connsiteY11" fmla="*/ 591889 h 591889"/>
              <a:gd name="connsiteX12" fmla="*/ 0 w 497916"/>
              <a:gd name="connsiteY12" fmla="*/ 585539 h 591889"/>
              <a:gd name="connsiteX13" fmla="*/ 0 w 497916"/>
              <a:gd name="connsiteY13" fmla="*/ 98175 h 591889"/>
              <a:gd name="connsiteX0" fmla="*/ 2 w 497918"/>
              <a:gd name="connsiteY0" fmla="*/ 98175 h 591889"/>
              <a:gd name="connsiteX1" fmla="*/ 30220 w 497918"/>
              <a:gd name="connsiteY1" fmla="*/ 99692 h 591889"/>
              <a:gd name="connsiteX2" fmla="*/ 55620 w 497918"/>
              <a:gd name="connsiteY2" fmla="*/ 86992 h 591889"/>
              <a:gd name="connsiteX3" fmla="*/ 201670 w 497918"/>
              <a:gd name="connsiteY3" fmla="*/ 112392 h 591889"/>
              <a:gd name="connsiteX4" fmla="*/ 246120 w 497918"/>
              <a:gd name="connsiteY4" fmla="*/ 118742 h 591889"/>
              <a:gd name="connsiteX5" fmla="*/ 340183 w 497918"/>
              <a:gd name="connsiteY5" fmla="*/ 98175 h 591889"/>
              <a:gd name="connsiteX6" fmla="*/ 341370 w 497918"/>
              <a:gd name="connsiteY6" fmla="*/ 93342 h 591889"/>
              <a:gd name="connsiteX7" fmla="*/ 449321 w 497918"/>
              <a:gd name="connsiteY7" fmla="*/ 4442 h 591889"/>
              <a:gd name="connsiteX8" fmla="*/ 493770 w 497918"/>
              <a:gd name="connsiteY8" fmla="*/ 220342 h 591889"/>
              <a:gd name="connsiteX9" fmla="*/ 468370 w 497918"/>
              <a:gd name="connsiteY9" fmla="*/ 379092 h 591889"/>
              <a:gd name="connsiteX10" fmla="*/ 379470 w 497918"/>
              <a:gd name="connsiteY10" fmla="*/ 487042 h 591889"/>
              <a:gd name="connsiteX11" fmla="*/ 315970 w 497918"/>
              <a:gd name="connsiteY11" fmla="*/ 582292 h 591889"/>
              <a:gd name="connsiteX12" fmla="*/ 244933 w 497918"/>
              <a:gd name="connsiteY12" fmla="*/ 591889 h 591889"/>
              <a:gd name="connsiteX13" fmla="*/ 2 w 497918"/>
              <a:gd name="connsiteY13" fmla="*/ 585539 h 591889"/>
              <a:gd name="connsiteX14" fmla="*/ 2 w 497918"/>
              <a:gd name="connsiteY14" fmla="*/ 98175 h 591889"/>
              <a:gd name="connsiteX0" fmla="*/ 0 w 497916"/>
              <a:gd name="connsiteY0" fmla="*/ 98175 h 591889"/>
              <a:gd name="connsiteX1" fmla="*/ 45717 w 497916"/>
              <a:gd name="connsiteY1" fmla="*/ 99692 h 591889"/>
              <a:gd name="connsiteX2" fmla="*/ 30218 w 497916"/>
              <a:gd name="connsiteY2" fmla="*/ 99692 h 591889"/>
              <a:gd name="connsiteX3" fmla="*/ 55618 w 497916"/>
              <a:gd name="connsiteY3" fmla="*/ 86992 h 591889"/>
              <a:gd name="connsiteX4" fmla="*/ 201668 w 497916"/>
              <a:gd name="connsiteY4" fmla="*/ 112392 h 591889"/>
              <a:gd name="connsiteX5" fmla="*/ 246118 w 497916"/>
              <a:gd name="connsiteY5" fmla="*/ 118742 h 591889"/>
              <a:gd name="connsiteX6" fmla="*/ 340181 w 497916"/>
              <a:gd name="connsiteY6" fmla="*/ 98175 h 591889"/>
              <a:gd name="connsiteX7" fmla="*/ 341368 w 497916"/>
              <a:gd name="connsiteY7" fmla="*/ 93342 h 591889"/>
              <a:gd name="connsiteX8" fmla="*/ 449319 w 497916"/>
              <a:gd name="connsiteY8" fmla="*/ 4442 h 591889"/>
              <a:gd name="connsiteX9" fmla="*/ 493768 w 497916"/>
              <a:gd name="connsiteY9" fmla="*/ 220342 h 591889"/>
              <a:gd name="connsiteX10" fmla="*/ 468368 w 497916"/>
              <a:gd name="connsiteY10" fmla="*/ 379092 h 591889"/>
              <a:gd name="connsiteX11" fmla="*/ 379468 w 497916"/>
              <a:gd name="connsiteY11" fmla="*/ 487042 h 591889"/>
              <a:gd name="connsiteX12" fmla="*/ 315968 w 497916"/>
              <a:gd name="connsiteY12" fmla="*/ 582292 h 591889"/>
              <a:gd name="connsiteX13" fmla="*/ 244931 w 497916"/>
              <a:gd name="connsiteY13" fmla="*/ 591889 h 591889"/>
              <a:gd name="connsiteX14" fmla="*/ 0 w 497916"/>
              <a:gd name="connsiteY14" fmla="*/ 585539 h 591889"/>
              <a:gd name="connsiteX15" fmla="*/ 0 w 497916"/>
              <a:gd name="connsiteY15" fmla="*/ 98175 h 591889"/>
              <a:gd name="connsiteX0" fmla="*/ 1066 w 498982"/>
              <a:gd name="connsiteY0" fmla="*/ 98175 h 591889"/>
              <a:gd name="connsiteX1" fmla="*/ 5884 w 498982"/>
              <a:gd name="connsiteY1" fmla="*/ 118742 h 591889"/>
              <a:gd name="connsiteX2" fmla="*/ 46783 w 498982"/>
              <a:gd name="connsiteY2" fmla="*/ 99692 h 591889"/>
              <a:gd name="connsiteX3" fmla="*/ 31284 w 498982"/>
              <a:gd name="connsiteY3" fmla="*/ 99692 h 591889"/>
              <a:gd name="connsiteX4" fmla="*/ 56684 w 498982"/>
              <a:gd name="connsiteY4" fmla="*/ 86992 h 591889"/>
              <a:gd name="connsiteX5" fmla="*/ 202734 w 498982"/>
              <a:gd name="connsiteY5" fmla="*/ 112392 h 591889"/>
              <a:gd name="connsiteX6" fmla="*/ 247184 w 498982"/>
              <a:gd name="connsiteY6" fmla="*/ 118742 h 591889"/>
              <a:gd name="connsiteX7" fmla="*/ 341247 w 498982"/>
              <a:gd name="connsiteY7" fmla="*/ 98175 h 591889"/>
              <a:gd name="connsiteX8" fmla="*/ 342434 w 498982"/>
              <a:gd name="connsiteY8" fmla="*/ 93342 h 591889"/>
              <a:gd name="connsiteX9" fmla="*/ 450385 w 498982"/>
              <a:gd name="connsiteY9" fmla="*/ 4442 h 591889"/>
              <a:gd name="connsiteX10" fmla="*/ 494834 w 498982"/>
              <a:gd name="connsiteY10" fmla="*/ 220342 h 591889"/>
              <a:gd name="connsiteX11" fmla="*/ 469434 w 498982"/>
              <a:gd name="connsiteY11" fmla="*/ 379092 h 591889"/>
              <a:gd name="connsiteX12" fmla="*/ 380534 w 498982"/>
              <a:gd name="connsiteY12" fmla="*/ 487042 h 591889"/>
              <a:gd name="connsiteX13" fmla="*/ 317034 w 498982"/>
              <a:gd name="connsiteY13" fmla="*/ 582292 h 591889"/>
              <a:gd name="connsiteX14" fmla="*/ 245997 w 498982"/>
              <a:gd name="connsiteY14" fmla="*/ 591889 h 591889"/>
              <a:gd name="connsiteX15" fmla="*/ 1066 w 498982"/>
              <a:gd name="connsiteY15" fmla="*/ 585539 h 591889"/>
              <a:gd name="connsiteX16" fmla="*/ 1066 w 498982"/>
              <a:gd name="connsiteY16" fmla="*/ 98175 h 591889"/>
              <a:gd name="connsiteX0" fmla="*/ 1066 w 498982"/>
              <a:gd name="connsiteY0" fmla="*/ 129925 h 591889"/>
              <a:gd name="connsiteX1" fmla="*/ 5884 w 498982"/>
              <a:gd name="connsiteY1" fmla="*/ 118742 h 591889"/>
              <a:gd name="connsiteX2" fmla="*/ 46783 w 498982"/>
              <a:gd name="connsiteY2" fmla="*/ 99692 h 591889"/>
              <a:gd name="connsiteX3" fmla="*/ 31284 w 498982"/>
              <a:gd name="connsiteY3" fmla="*/ 99692 h 591889"/>
              <a:gd name="connsiteX4" fmla="*/ 56684 w 498982"/>
              <a:gd name="connsiteY4" fmla="*/ 86992 h 591889"/>
              <a:gd name="connsiteX5" fmla="*/ 202734 w 498982"/>
              <a:gd name="connsiteY5" fmla="*/ 112392 h 591889"/>
              <a:gd name="connsiteX6" fmla="*/ 247184 w 498982"/>
              <a:gd name="connsiteY6" fmla="*/ 118742 h 591889"/>
              <a:gd name="connsiteX7" fmla="*/ 341247 w 498982"/>
              <a:gd name="connsiteY7" fmla="*/ 98175 h 591889"/>
              <a:gd name="connsiteX8" fmla="*/ 342434 w 498982"/>
              <a:gd name="connsiteY8" fmla="*/ 93342 h 591889"/>
              <a:gd name="connsiteX9" fmla="*/ 450385 w 498982"/>
              <a:gd name="connsiteY9" fmla="*/ 4442 h 591889"/>
              <a:gd name="connsiteX10" fmla="*/ 494834 w 498982"/>
              <a:gd name="connsiteY10" fmla="*/ 220342 h 591889"/>
              <a:gd name="connsiteX11" fmla="*/ 469434 w 498982"/>
              <a:gd name="connsiteY11" fmla="*/ 379092 h 591889"/>
              <a:gd name="connsiteX12" fmla="*/ 380534 w 498982"/>
              <a:gd name="connsiteY12" fmla="*/ 487042 h 591889"/>
              <a:gd name="connsiteX13" fmla="*/ 317034 w 498982"/>
              <a:gd name="connsiteY13" fmla="*/ 582292 h 591889"/>
              <a:gd name="connsiteX14" fmla="*/ 245997 w 498982"/>
              <a:gd name="connsiteY14" fmla="*/ 591889 h 591889"/>
              <a:gd name="connsiteX15" fmla="*/ 1066 w 498982"/>
              <a:gd name="connsiteY15" fmla="*/ 585539 h 591889"/>
              <a:gd name="connsiteX16" fmla="*/ 1066 w 498982"/>
              <a:gd name="connsiteY16" fmla="*/ 129925 h 591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98982" h="591889">
                <a:moveTo>
                  <a:pt x="1066" y="129925"/>
                </a:moveTo>
                <a:cubicBezTo>
                  <a:pt x="-248" y="40484"/>
                  <a:pt x="-1735" y="118489"/>
                  <a:pt x="5884" y="118742"/>
                </a:cubicBezTo>
                <a:cubicBezTo>
                  <a:pt x="13503" y="118995"/>
                  <a:pt x="40433" y="91225"/>
                  <a:pt x="46783" y="99692"/>
                </a:cubicBezTo>
                <a:cubicBezTo>
                  <a:pt x="53133" y="108159"/>
                  <a:pt x="23876" y="94400"/>
                  <a:pt x="31284" y="99692"/>
                </a:cubicBezTo>
                <a:cubicBezTo>
                  <a:pt x="38692" y="104984"/>
                  <a:pt x="22817" y="75350"/>
                  <a:pt x="56684" y="86992"/>
                </a:cubicBezTo>
                <a:cubicBezTo>
                  <a:pt x="90551" y="98634"/>
                  <a:pt x="168867" y="100750"/>
                  <a:pt x="202734" y="112392"/>
                </a:cubicBezTo>
                <a:cubicBezTo>
                  <a:pt x="236601" y="124034"/>
                  <a:pt x="212457" y="120053"/>
                  <a:pt x="247184" y="118742"/>
                </a:cubicBezTo>
                <a:lnTo>
                  <a:pt x="341247" y="98175"/>
                </a:lnTo>
                <a:cubicBezTo>
                  <a:pt x="404492" y="92078"/>
                  <a:pt x="324244" y="108964"/>
                  <a:pt x="342434" y="93342"/>
                </a:cubicBezTo>
                <a:cubicBezTo>
                  <a:pt x="360624" y="77720"/>
                  <a:pt x="431335" y="-22016"/>
                  <a:pt x="450385" y="4442"/>
                </a:cubicBezTo>
                <a:cubicBezTo>
                  <a:pt x="466458" y="42795"/>
                  <a:pt x="513024" y="123493"/>
                  <a:pt x="494834" y="220342"/>
                </a:cubicBezTo>
                <a:cubicBezTo>
                  <a:pt x="492717" y="277492"/>
                  <a:pt x="488484" y="334642"/>
                  <a:pt x="469434" y="379092"/>
                </a:cubicBezTo>
                <a:cubicBezTo>
                  <a:pt x="450384" y="423542"/>
                  <a:pt x="405934" y="459525"/>
                  <a:pt x="380534" y="487042"/>
                </a:cubicBezTo>
                <a:cubicBezTo>
                  <a:pt x="355134" y="514559"/>
                  <a:pt x="339457" y="564818"/>
                  <a:pt x="317034" y="582292"/>
                </a:cubicBezTo>
                <a:cubicBezTo>
                  <a:pt x="294611" y="599767"/>
                  <a:pt x="298658" y="584998"/>
                  <a:pt x="245997" y="591889"/>
                </a:cubicBezTo>
                <a:lnTo>
                  <a:pt x="1066" y="585539"/>
                </a:lnTo>
                <a:lnTo>
                  <a:pt x="1066" y="129925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BB2DE5A-C899-294E-BE27-69599BF999B7}"/>
              </a:ext>
            </a:extLst>
          </p:cNvPr>
          <p:cNvSpPr txBox="1"/>
          <p:nvPr/>
        </p:nvSpPr>
        <p:spPr>
          <a:xfrm rot="218038">
            <a:off x="4773006" y="2716012"/>
            <a:ext cx="980855" cy="510466"/>
          </a:xfrm>
          <a:custGeom>
            <a:avLst/>
            <a:gdLst>
              <a:gd name="connsiteX0" fmla="*/ 0 w 589754"/>
              <a:gd name="connsiteY0" fmla="*/ 0 h 302514"/>
              <a:gd name="connsiteX1" fmla="*/ 589754 w 589754"/>
              <a:gd name="connsiteY1" fmla="*/ 0 h 302514"/>
              <a:gd name="connsiteX2" fmla="*/ 589754 w 589754"/>
              <a:gd name="connsiteY2" fmla="*/ 302514 h 302514"/>
              <a:gd name="connsiteX3" fmla="*/ 0 w 589754"/>
              <a:gd name="connsiteY3" fmla="*/ 302514 h 302514"/>
              <a:gd name="connsiteX4" fmla="*/ 0 w 589754"/>
              <a:gd name="connsiteY4" fmla="*/ 0 h 302514"/>
              <a:gd name="connsiteX0" fmla="*/ 0 w 589754"/>
              <a:gd name="connsiteY0" fmla="*/ 0 h 308019"/>
              <a:gd name="connsiteX1" fmla="*/ 589754 w 589754"/>
              <a:gd name="connsiteY1" fmla="*/ 0 h 308019"/>
              <a:gd name="connsiteX2" fmla="*/ 589754 w 589754"/>
              <a:gd name="connsiteY2" fmla="*/ 302514 h 308019"/>
              <a:gd name="connsiteX3" fmla="*/ 412012 w 589754"/>
              <a:gd name="connsiteY3" fmla="*/ 308019 h 308019"/>
              <a:gd name="connsiteX4" fmla="*/ 0 w 589754"/>
              <a:gd name="connsiteY4" fmla="*/ 302514 h 308019"/>
              <a:gd name="connsiteX5" fmla="*/ 0 w 589754"/>
              <a:gd name="connsiteY5" fmla="*/ 0 h 308019"/>
              <a:gd name="connsiteX0" fmla="*/ 0 w 589754"/>
              <a:gd name="connsiteY0" fmla="*/ 0 h 308019"/>
              <a:gd name="connsiteX1" fmla="*/ 589754 w 589754"/>
              <a:gd name="connsiteY1" fmla="*/ 0 h 308019"/>
              <a:gd name="connsiteX2" fmla="*/ 589754 w 589754"/>
              <a:gd name="connsiteY2" fmla="*/ 302514 h 308019"/>
              <a:gd name="connsiteX3" fmla="*/ 412012 w 589754"/>
              <a:gd name="connsiteY3" fmla="*/ 308019 h 308019"/>
              <a:gd name="connsiteX4" fmla="*/ 0 w 589754"/>
              <a:gd name="connsiteY4" fmla="*/ 302514 h 308019"/>
              <a:gd name="connsiteX5" fmla="*/ 0 w 589754"/>
              <a:gd name="connsiteY5" fmla="*/ 0 h 308019"/>
              <a:gd name="connsiteX0" fmla="*/ 0 w 589754"/>
              <a:gd name="connsiteY0" fmla="*/ 0 h 310337"/>
              <a:gd name="connsiteX1" fmla="*/ 589754 w 589754"/>
              <a:gd name="connsiteY1" fmla="*/ 0 h 310337"/>
              <a:gd name="connsiteX2" fmla="*/ 589754 w 589754"/>
              <a:gd name="connsiteY2" fmla="*/ 302514 h 310337"/>
              <a:gd name="connsiteX3" fmla="*/ 412012 w 589754"/>
              <a:gd name="connsiteY3" fmla="*/ 308019 h 310337"/>
              <a:gd name="connsiteX4" fmla="*/ 0 w 589754"/>
              <a:gd name="connsiteY4" fmla="*/ 302514 h 310337"/>
              <a:gd name="connsiteX5" fmla="*/ 0 w 589754"/>
              <a:gd name="connsiteY5" fmla="*/ 0 h 310337"/>
              <a:gd name="connsiteX0" fmla="*/ 0 w 589754"/>
              <a:gd name="connsiteY0" fmla="*/ 0 h 335281"/>
              <a:gd name="connsiteX1" fmla="*/ 589754 w 589754"/>
              <a:gd name="connsiteY1" fmla="*/ 0 h 335281"/>
              <a:gd name="connsiteX2" fmla="*/ 589754 w 589754"/>
              <a:gd name="connsiteY2" fmla="*/ 302514 h 335281"/>
              <a:gd name="connsiteX3" fmla="*/ 412012 w 589754"/>
              <a:gd name="connsiteY3" fmla="*/ 308019 h 335281"/>
              <a:gd name="connsiteX4" fmla="*/ 0 w 589754"/>
              <a:gd name="connsiteY4" fmla="*/ 302514 h 335281"/>
              <a:gd name="connsiteX5" fmla="*/ 0 w 589754"/>
              <a:gd name="connsiteY5" fmla="*/ 0 h 335281"/>
              <a:gd name="connsiteX0" fmla="*/ 0 w 980855"/>
              <a:gd name="connsiteY0" fmla="*/ 0 h 449481"/>
              <a:gd name="connsiteX1" fmla="*/ 589754 w 980855"/>
              <a:gd name="connsiteY1" fmla="*/ 0 h 449481"/>
              <a:gd name="connsiteX2" fmla="*/ 980855 w 980855"/>
              <a:gd name="connsiteY2" fmla="*/ 449470 h 449481"/>
              <a:gd name="connsiteX3" fmla="*/ 412012 w 980855"/>
              <a:gd name="connsiteY3" fmla="*/ 308019 h 449481"/>
              <a:gd name="connsiteX4" fmla="*/ 0 w 980855"/>
              <a:gd name="connsiteY4" fmla="*/ 302514 h 449481"/>
              <a:gd name="connsiteX5" fmla="*/ 0 w 980855"/>
              <a:gd name="connsiteY5" fmla="*/ 0 h 449481"/>
              <a:gd name="connsiteX0" fmla="*/ 0 w 980855"/>
              <a:gd name="connsiteY0" fmla="*/ 0 h 449497"/>
              <a:gd name="connsiteX1" fmla="*/ 589754 w 980855"/>
              <a:gd name="connsiteY1" fmla="*/ 0 h 449497"/>
              <a:gd name="connsiteX2" fmla="*/ 980855 w 980855"/>
              <a:gd name="connsiteY2" fmla="*/ 449470 h 449497"/>
              <a:gd name="connsiteX3" fmla="*/ 404570 w 980855"/>
              <a:gd name="connsiteY3" fmla="*/ 391208 h 449497"/>
              <a:gd name="connsiteX4" fmla="*/ 0 w 980855"/>
              <a:gd name="connsiteY4" fmla="*/ 302514 h 449497"/>
              <a:gd name="connsiteX5" fmla="*/ 0 w 980855"/>
              <a:gd name="connsiteY5" fmla="*/ 0 h 449497"/>
              <a:gd name="connsiteX0" fmla="*/ 0 w 980855"/>
              <a:gd name="connsiteY0" fmla="*/ 0 h 456534"/>
              <a:gd name="connsiteX1" fmla="*/ 589754 w 980855"/>
              <a:gd name="connsiteY1" fmla="*/ 0 h 456534"/>
              <a:gd name="connsiteX2" fmla="*/ 980855 w 980855"/>
              <a:gd name="connsiteY2" fmla="*/ 449470 h 456534"/>
              <a:gd name="connsiteX3" fmla="*/ 404570 w 980855"/>
              <a:gd name="connsiteY3" fmla="*/ 391208 h 456534"/>
              <a:gd name="connsiteX4" fmla="*/ 0 w 980855"/>
              <a:gd name="connsiteY4" fmla="*/ 302514 h 456534"/>
              <a:gd name="connsiteX5" fmla="*/ 0 w 980855"/>
              <a:gd name="connsiteY5" fmla="*/ 0 h 456534"/>
              <a:gd name="connsiteX0" fmla="*/ 0 w 980855"/>
              <a:gd name="connsiteY0" fmla="*/ 0 h 472076"/>
              <a:gd name="connsiteX1" fmla="*/ 589754 w 980855"/>
              <a:gd name="connsiteY1" fmla="*/ 0 h 472076"/>
              <a:gd name="connsiteX2" fmla="*/ 980855 w 980855"/>
              <a:gd name="connsiteY2" fmla="*/ 449470 h 472076"/>
              <a:gd name="connsiteX3" fmla="*/ 330133 w 980855"/>
              <a:gd name="connsiteY3" fmla="*/ 421387 h 472076"/>
              <a:gd name="connsiteX4" fmla="*/ 0 w 980855"/>
              <a:gd name="connsiteY4" fmla="*/ 302514 h 472076"/>
              <a:gd name="connsiteX5" fmla="*/ 0 w 980855"/>
              <a:gd name="connsiteY5" fmla="*/ 0 h 472076"/>
              <a:gd name="connsiteX0" fmla="*/ 0 w 980855"/>
              <a:gd name="connsiteY0" fmla="*/ 0 h 474673"/>
              <a:gd name="connsiteX1" fmla="*/ 589754 w 980855"/>
              <a:gd name="connsiteY1" fmla="*/ 0 h 474673"/>
              <a:gd name="connsiteX2" fmla="*/ 980855 w 980855"/>
              <a:gd name="connsiteY2" fmla="*/ 449470 h 474673"/>
              <a:gd name="connsiteX3" fmla="*/ 164963 w 980855"/>
              <a:gd name="connsiteY3" fmla="*/ 425515 h 474673"/>
              <a:gd name="connsiteX4" fmla="*/ 0 w 980855"/>
              <a:gd name="connsiteY4" fmla="*/ 302514 h 474673"/>
              <a:gd name="connsiteX5" fmla="*/ 0 w 980855"/>
              <a:gd name="connsiteY5" fmla="*/ 0 h 474673"/>
              <a:gd name="connsiteX0" fmla="*/ 0 w 980855"/>
              <a:gd name="connsiteY0" fmla="*/ 0 h 474673"/>
              <a:gd name="connsiteX1" fmla="*/ 589754 w 980855"/>
              <a:gd name="connsiteY1" fmla="*/ 0 h 474673"/>
              <a:gd name="connsiteX2" fmla="*/ 980855 w 980855"/>
              <a:gd name="connsiteY2" fmla="*/ 449470 h 474673"/>
              <a:gd name="connsiteX3" fmla="*/ 164963 w 980855"/>
              <a:gd name="connsiteY3" fmla="*/ 425515 h 474673"/>
              <a:gd name="connsiteX4" fmla="*/ 282956 w 980855"/>
              <a:gd name="connsiteY4" fmla="*/ 379844 h 474673"/>
              <a:gd name="connsiteX5" fmla="*/ 0 w 980855"/>
              <a:gd name="connsiteY5" fmla="*/ 302514 h 474673"/>
              <a:gd name="connsiteX6" fmla="*/ 0 w 980855"/>
              <a:gd name="connsiteY6" fmla="*/ 0 h 474673"/>
              <a:gd name="connsiteX0" fmla="*/ 0 w 980855"/>
              <a:gd name="connsiteY0" fmla="*/ 0 h 449525"/>
              <a:gd name="connsiteX1" fmla="*/ 589754 w 980855"/>
              <a:gd name="connsiteY1" fmla="*/ 0 h 449525"/>
              <a:gd name="connsiteX2" fmla="*/ 980855 w 980855"/>
              <a:gd name="connsiteY2" fmla="*/ 449470 h 449525"/>
              <a:gd name="connsiteX3" fmla="*/ 381533 w 980855"/>
              <a:gd name="connsiteY3" fmla="*/ 329044 h 449525"/>
              <a:gd name="connsiteX4" fmla="*/ 282956 w 980855"/>
              <a:gd name="connsiteY4" fmla="*/ 379844 h 449525"/>
              <a:gd name="connsiteX5" fmla="*/ 0 w 980855"/>
              <a:gd name="connsiteY5" fmla="*/ 302514 h 449525"/>
              <a:gd name="connsiteX6" fmla="*/ 0 w 980855"/>
              <a:gd name="connsiteY6" fmla="*/ 0 h 449525"/>
              <a:gd name="connsiteX0" fmla="*/ 0 w 980855"/>
              <a:gd name="connsiteY0" fmla="*/ 0 h 476625"/>
              <a:gd name="connsiteX1" fmla="*/ 589754 w 980855"/>
              <a:gd name="connsiteY1" fmla="*/ 0 h 476625"/>
              <a:gd name="connsiteX2" fmla="*/ 980855 w 980855"/>
              <a:gd name="connsiteY2" fmla="*/ 449470 h 476625"/>
              <a:gd name="connsiteX3" fmla="*/ 317861 w 980855"/>
              <a:gd name="connsiteY3" fmla="*/ 428530 h 476625"/>
              <a:gd name="connsiteX4" fmla="*/ 282956 w 980855"/>
              <a:gd name="connsiteY4" fmla="*/ 379844 h 476625"/>
              <a:gd name="connsiteX5" fmla="*/ 0 w 980855"/>
              <a:gd name="connsiteY5" fmla="*/ 302514 h 476625"/>
              <a:gd name="connsiteX6" fmla="*/ 0 w 980855"/>
              <a:gd name="connsiteY6" fmla="*/ 0 h 476625"/>
              <a:gd name="connsiteX0" fmla="*/ 0 w 980855"/>
              <a:gd name="connsiteY0" fmla="*/ 0 h 476625"/>
              <a:gd name="connsiteX1" fmla="*/ 589754 w 980855"/>
              <a:gd name="connsiteY1" fmla="*/ 0 h 476625"/>
              <a:gd name="connsiteX2" fmla="*/ 980855 w 980855"/>
              <a:gd name="connsiteY2" fmla="*/ 449470 h 476625"/>
              <a:gd name="connsiteX3" fmla="*/ 317861 w 980855"/>
              <a:gd name="connsiteY3" fmla="*/ 428530 h 476625"/>
              <a:gd name="connsiteX4" fmla="*/ 505059 w 980855"/>
              <a:gd name="connsiteY4" fmla="*/ 270296 h 476625"/>
              <a:gd name="connsiteX5" fmla="*/ 0 w 980855"/>
              <a:gd name="connsiteY5" fmla="*/ 302514 h 476625"/>
              <a:gd name="connsiteX6" fmla="*/ 0 w 980855"/>
              <a:gd name="connsiteY6" fmla="*/ 0 h 476625"/>
              <a:gd name="connsiteX0" fmla="*/ 0 w 980855"/>
              <a:gd name="connsiteY0" fmla="*/ 0 h 476625"/>
              <a:gd name="connsiteX1" fmla="*/ 589754 w 980855"/>
              <a:gd name="connsiteY1" fmla="*/ 0 h 476625"/>
              <a:gd name="connsiteX2" fmla="*/ 980855 w 980855"/>
              <a:gd name="connsiteY2" fmla="*/ 449470 h 476625"/>
              <a:gd name="connsiteX3" fmla="*/ 317861 w 980855"/>
              <a:gd name="connsiteY3" fmla="*/ 428530 h 476625"/>
              <a:gd name="connsiteX4" fmla="*/ 266659 w 980855"/>
              <a:gd name="connsiteY4" fmla="*/ 323614 h 476625"/>
              <a:gd name="connsiteX5" fmla="*/ 0 w 980855"/>
              <a:gd name="connsiteY5" fmla="*/ 302514 h 476625"/>
              <a:gd name="connsiteX6" fmla="*/ 0 w 980855"/>
              <a:gd name="connsiteY6" fmla="*/ 0 h 476625"/>
              <a:gd name="connsiteX0" fmla="*/ 0 w 980855"/>
              <a:gd name="connsiteY0" fmla="*/ 0 h 496967"/>
              <a:gd name="connsiteX1" fmla="*/ 589754 w 980855"/>
              <a:gd name="connsiteY1" fmla="*/ 0 h 496967"/>
              <a:gd name="connsiteX2" fmla="*/ 980855 w 980855"/>
              <a:gd name="connsiteY2" fmla="*/ 449470 h 496967"/>
              <a:gd name="connsiteX3" fmla="*/ 268773 w 980855"/>
              <a:gd name="connsiteY3" fmla="*/ 457099 h 496967"/>
              <a:gd name="connsiteX4" fmla="*/ 266659 w 980855"/>
              <a:gd name="connsiteY4" fmla="*/ 323614 h 496967"/>
              <a:gd name="connsiteX5" fmla="*/ 0 w 980855"/>
              <a:gd name="connsiteY5" fmla="*/ 302514 h 496967"/>
              <a:gd name="connsiteX6" fmla="*/ 0 w 980855"/>
              <a:gd name="connsiteY6" fmla="*/ 0 h 496967"/>
              <a:gd name="connsiteX0" fmla="*/ 0 w 980855"/>
              <a:gd name="connsiteY0" fmla="*/ 0 h 506813"/>
              <a:gd name="connsiteX1" fmla="*/ 589754 w 980855"/>
              <a:gd name="connsiteY1" fmla="*/ 0 h 506813"/>
              <a:gd name="connsiteX2" fmla="*/ 980855 w 980855"/>
              <a:gd name="connsiteY2" fmla="*/ 449470 h 506813"/>
              <a:gd name="connsiteX3" fmla="*/ 269578 w 980855"/>
              <a:gd name="connsiteY3" fmla="*/ 469773 h 506813"/>
              <a:gd name="connsiteX4" fmla="*/ 266659 w 980855"/>
              <a:gd name="connsiteY4" fmla="*/ 323614 h 506813"/>
              <a:gd name="connsiteX5" fmla="*/ 0 w 980855"/>
              <a:gd name="connsiteY5" fmla="*/ 302514 h 506813"/>
              <a:gd name="connsiteX6" fmla="*/ 0 w 980855"/>
              <a:gd name="connsiteY6" fmla="*/ 0 h 506813"/>
              <a:gd name="connsiteX0" fmla="*/ 0 w 980855"/>
              <a:gd name="connsiteY0" fmla="*/ 0 h 506813"/>
              <a:gd name="connsiteX1" fmla="*/ 589754 w 980855"/>
              <a:gd name="connsiteY1" fmla="*/ 0 h 506813"/>
              <a:gd name="connsiteX2" fmla="*/ 980855 w 980855"/>
              <a:gd name="connsiteY2" fmla="*/ 449470 h 506813"/>
              <a:gd name="connsiteX3" fmla="*/ 269578 w 980855"/>
              <a:gd name="connsiteY3" fmla="*/ 469773 h 506813"/>
              <a:gd name="connsiteX4" fmla="*/ 238493 w 980855"/>
              <a:gd name="connsiteY4" fmla="*/ 280863 h 506813"/>
              <a:gd name="connsiteX5" fmla="*/ 0 w 980855"/>
              <a:gd name="connsiteY5" fmla="*/ 302514 h 506813"/>
              <a:gd name="connsiteX6" fmla="*/ 0 w 980855"/>
              <a:gd name="connsiteY6" fmla="*/ 0 h 506813"/>
              <a:gd name="connsiteX0" fmla="*/ 0 w 980855"/>
              <a:gd name="connsiteY0" fmla="*/ 0 h 506813"/>
              <a:gd name="connsiteX1" fmla="*/ 589754 w 980855"/>
              <a:gd name="connsiteY1" fmla="*/ 0 h 506813"/>
              <a:gd name="connsiteX2" fmla="*/ 980855 w 980855"/>
              <a:gd name="connsiteY2" fmla="*/ 449470 h 506813"/>
              <a:gd name="connsiteX3" fmla="*/ 269578 w 980855"/>
              <a:gd name="connsiteY3" fmla="*/ 469773 h 506813"/>
              <a:gd name="connsiteX4" fmla="*/ 259920 w 980855"/>
              <a:gd name="connsiteY4" fmla="*/ 317679 h 506813"/>
              <a:gd name="connsiteX5" fmla="*/ 0 w 980855"/>
              <a:gd name="connsiteY5" fmla="*/ 302514 h 506813"/>
              <a:gd name="connsiteX6" fmla="*/ 0 w 980855"/>
              <a:gd name="connsiteY6" fmla="*/ 0 h 506813"/>
              <a:gd name="connsiteX0" fmla="*/ 0 w 980855"/>
              <a:gd name="connsiteY0" fmla="*/ 0 h 506813"/>
              <a:gd name="connsiteX1" fmla="*/ 589754 w 980855"/>
              <a:gd name="connsiteY1" fmla="*/ 0 h 506813"/>
              <a:gd name="connsiteX2" fmla="*/ 980855 w 980855"/>
              <a:gd name="connsiteY2" fmla="*/ 449470 h 506813"/>
              <a:gd name="connsiteX3" fmla="*/ 269578 w 980855"/>
              <a:gd name="connsiteY3" fmla="*/ 469773 h 506813"/>
              <a:gd name="connsiteX4" fmla="*/ 227027 w 980855"/>
              <a:gd name="connsiteY4" fmla="*/ 300680 h 506813"/>
              <a:gd name="connsiteX5" fmla="*/ 0 w 980855"/>
              <a:gd name="connsiteY5" fmla="*/ 302514 h 506813"/>
              <a:gd name="connsiteX6" fmla="*/ 0 w 980855"/>
              <a:gd name="connsiteY6" fmla="*/ 0 h 506813"/>
              <a:gd name="connsiteX0" fmla="*/ 0 w 980855"/>
              <a:gd name="connsiteY0" fmla="*/ 0 h 506813"/>
              <a:gd name="connsiteX1" fmla="*/ 589754 w 980855"/>
              <a:gd name="connsiteY1" fmla="*/ 0 h 506813"/>
              <a:gd name="connsiteX2" fmla="*/ 980855 w 980855"/>
              <a:gd name="connsiteY2" fmla="*/ 449470 h 506813"/>
              <a:gd name="connsiteX3" fmla="*/ 269578 w 980855"/>
              <a:gd name="connsiteY3" fmla="*/ 469773 h 506813"/>
              <a:gd name="connsiteX4" fmla="*/ 208821 w 980855"/>
              <a:gd name="connsiteY4" fmla="*/ 314562 h 506813"/>
              <a:gd name="connsiteX5" fmla="*/ 0 w 980855"/>
              <a:gd name="connsiteY5" fmla="*/ 302514 h 506813"/>
              <a:gd name="connsiteX6" fmla="*/ 0 w 980855"/>
              <a:gd name="connsiteY6" fmla="*/ 0 h 506813"/>
              <a:gd name="connsiteX0" fmla="*/ 0 w 980855"/>
              <a:gd name="connsiteY0" fmla="*/ 0 h 506813"/>
              <a:gd name="connsiteX1" fmla="*/ 589754 w 980855"/>
              <a:gd name="connsiteY1" fmla="*/ 0 h 506813"/>
              <a:gd name="connsiteX2" fmla="*/ 765084 w 980855"/>
              <a:gd name="connsiteY2" fmla="*/ 56535 h 506813"/>
              <a:gd name="connsiteX3" fmla="*/ 980855 w 980855"/>
              <a:gd name="connsiteY3" fmla="*/ 449470 h 506813"/>
              <a:gd name="connsiteX4" fmla="*/ 269578 w 980855"/>
              <a:gd name="connsiteY4" fmla="*/ 469773 h 506813"/>
              <a:gd name="connsiteX5" fmla="*/ 208821 w 980855"/>
              <a:gd name="connsiteY5" fmla="*/ 314562 h 506813"/>
              <a:gd name="connsiteX6" fmla="*/ 0 w 980855"/>
              <a:gd name="connsiteY6" fmla="*/ 302514 h 506813"/>
              <a:gd name="connsiteX7" fmla="*/ 0 w 980855"/>
              <a:gd name="connsiteY7" fmla="*/ 0 h 506813"/>
              <a:gd name="connsiteX0" fmla="*/ 0 w 980855"/>
              <a:gd name="connsiteY0" fmla="*/ 0 h 506813"/>
              <a:gd name="connsiteX1" fmla="*/ 589754 w 980855"/>
              <a:gd name="connsiteY1" fmla="*/ 0 h 506813"/>
              <a:gd name="connsiteX2" fmla="*/ 765084 w 980855"/>
              <a:gd name="connsiteY2" fmla="*/ 56535 h 506813"/>
              <a:gd name="connsiteX3" fmla="*/ 980855 w 980855"/>
              <a:gd name="connsiteY3" fmla="*/ 449470 h 506813"/>
              <a:gd name="connsiteX4" fmla="*/ 269578 w 980855"/>
              <a:gd name="connsiteY4" fmla="*/ 469773 h 506813"/>
              <a:gd name="connsiteX5" fmla="*/ 208821 w 980855"/>
              <a:gd name="connsiteY5" fmla="*/ 314562 h 506813"/>
              <a:gd name="connsiteX6" fmla="*/ 0 w 980855"/>
              <a:gd name="connsiteY6" fmla="*/ 302514 h 506813"/>
              <a:gd name="connsiteX7" fmla="*/ 0 w 980855"/>
              <a:gd name="connsiteY7" fmla="*/ 0 h 506813"/>
              <a:gd name="connsiteX0" fmla="*/ 0 w 980855"/>
              <a:gd name="connsiteY0" fmla="*/ 0 h 506813"/>
              <a:gd name="connsiteX1" fmla="*/ 589754 w 980855"/>
              <a:gd name="connsiteY1" fmla="*/ 0 h 506813"/>
              <a:gd name="connsiteX2" fmla="*/ 765084 w 980855"/>
              <a:gd name="connsiteY2" fmla="*/ 56535 h 506813"/>
              <a:gd name="connsiteX3" fmla="*/ 980855 w 980855"/>
              <a:gd name="connsiteY3" fmla="*/ 449470 h 506813"/>
              <a:gd name="connsiteX4" fmla="*/ 269578 w 980855"/>
              <a:gd name="connsiteY4" fmla="*/ 469773 h 506813"/>
              <a:gd name="connsiteX5" fmla="*/ 208821 w 980855"/>
              <a:gd name="connsiteY5" fmla="*/ 314562 h 506813"/>
              <a:gd name="connsiteX6" fmla="*/ 0 w 980855"/>
              <a:gd name="connsiteY6" fmla="*/ 302514 h 506813"/>
              <a:gd name="connsiteX7" fmla="*/ 0 w 980855"/>
              <a:gd name="connsiteY7" fmla="*/ 0 h 506813"/>
              <a:gd name="connsiteX0" fmla="*/ 0 w 980855"/>
              <a:gd name="connsiteY0" fmla="*/ 0 h 506813"/>
              <a:gd name="connsiteX1" fmla="*/ 589754 w 980855"/>
              <a:gd name="connsiteY1" fmla="*/ 0 h 506813"/>
              <a:gd name="connsiteX2" fmla="*/ 743657 w 980855"/>
              <a:gd name="connsiteY2" fmla="*/ 19719 h 506813"/>
              <a:gd name="connsiteX3" fmla="*/ 980855 w 980855"/>
              <a:gd name="connsiteY3" fmla="*/ 449470 h 506813"/>
              <a:gd name="connsiteX4" fmla="*/ 269578 w 980855"/>
              <a:gd name="connsiteY4" fmla="*/ 469773 h 506813"/>
              <a:gd name="connsiteX5" fmla="*/ 208821 w 980855"/>
              <a:gd name="connsiteY5" fmla="*/ 314562 h 506813"/>
              <a:gd name="connsiteX6" fmla="*/ 0 w 980855"/>
              <a:gd name="connsiteY6" fmla="*/ 302514 h 506813"/>
              <a:gd name="connsiteX7" fmla="*/ 0 w 980855"/>
              <a:gd name="connsiteY7" fmla="*/ 0 h 506813"/>
              <a:gd name="connsiteX0" fmla="*/ 0 w 980855"/>
              <a:gd name="connsiteY0" fmla="*/ 0 h 506813"/>
              <a:gd name="connsiteX1" fmla="*/ 589754 w 980855"/>
              <a:gd name="connsiteY1" fmla="*/ 0 h 506813"/>
              <a:gd name="connsiteX2" fmla="*/ 769810 w 980855"/>
              <a:gd name="connsiteY2" fmla="*/ 30780 h 506813"/>
              <a:gd name="connsiteX3" fmla="*/ 980855 w 980855"/>
              <a:gd name="connsiteY3" fmla="*/ 449470 h 506813"/>
              <a:gd name="connsiteX4" fmla="*/ 269578 w 980855"/>
              <a:gd name="connsiteY4" fmla="*/ 469773 h 506813"/>
              <a:gd name="connsiteX5" fmla="*/ 208821 w 980855"/>
              <a:gd name="connsiteY5" fmla="*/ 314562 h 506813"/>
              <a:gd name="connsiteX6" fmla="*/ 0 w 980855"/>
              <a:gd name="connsiteY6" fmla="*/ 302514 h 506813"/>
              <a:gd name="connsiteX7" fmla="*/ 0 w 980855"/>
              <a:gd name="connsiteY7" fmla="*/ 0 h 506813"/>
              <a:gd name="connsiteX0" fmla="*/ 0 w 980855"/>
              <a:gd name="connsiteY0" fmla="*/ 3653 h 510466"/>
              <a:gd name="connsiteX1" fmla="*/ 589754 w 980855"/>
              <a:gd name="connsiteY1" fmla="*/ 3653 h 510466"/>
              <a:gd name="connsiteX2" fmla="*/ 660871 w 980855"/>
              <a:gd name="connsiteY2" fmla="*/ 22267 h 510466"/>
              <a:gd name="connsiteX3" fmla="*/ 769810 w 980855"/>
              <a:gd name="connsiteY3" fmla="*/ 34433 h 510466"/>
              <a:gd name="connsiteX4" fmla="*/ 980855 w 980855"/>
              <a:gd name="connsiteY4" fmla="*/ 453123 h 510466"/>
              <a:gd name="connsiteX5" fmla="*/ 269578 w 980855"/>
              <a:gd name="connsiteY5" fmla="*/ 473426 h 510466"/>
              <a:gd name="connsiteX6" fmla="*/ 208821 w 980855"/>
              <a:gd name="connsiteY6" fmla="*/ 318215 h 510466"/>
              <a:gd name="connsiteX7" fmla="*/ 0 w 980855"/>
              <a:gd name="connsiteY7" fmla="*/ 306167 h 510466"/>
              <a:gd name="connsiteX8" fmla="*/ 0 w 980855"/>
              <a:gd name="connsiteY8" fmla="*/ 3653 h 510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0855" h="510466">
                <a:moveTo>
                  <a:pt x="0" y="3653"/>
                </a:moveTo>
                <a:lnTo>
                  <a:pt x="589754" y="3653"/>
                </a:lnTo>
                <a:cubicBezTo>
                  <a:pt x="695607" y="5968"/>
                  <a:pt x="630862" y="17137"/>
                  <a:pt x="660871" y="22267"/>
                </a:cubicBezTo>
                <a:cubicBezTo>
                  <a:pt x="690880" y="27397"/>
                  <a:pt x="712188" y="-38164"/>
                  <a:pt x="769810" y="34433"/>
                </a:cubicBezTo>
                <a:cubicBezTo>
                  <a:pt x="869293" y="-1772"/>
                  <a:pt x="908931" y="322145"/>
                  <a:pt x="980855" y="453123"/>
                </a:cubicBezTo>
                <a:cubicBezTo>
                  <a:pt x="860080" y="454624"/>
                  <a:pt x="300930" y="566684"/>
                  <a:pt x="269578" y="473426"/>
                </a:cubicBezTo>
                <a:cubicBezTo>
                  <a:pt x="118675" y="468260"/>
                  <a:pt x="236315" y="338715"/>
                  <a:pt x="208821" y="318215"/>
                </a:cubicBezTo>
                <a:cubicBezTo>
                  <a:pt x="181327" y="297715"/>
                  <a:pt x="12573" y="375913"/>
                  <a:pt x="0" y="306167"/>
                </a:cubicBezTo>
                <a:lnTo>
                  <a:pt x="0" y="3653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9" name="Rectangle 8">
            <a:extLst>
              <a:ext uri="{FF2B5EF4-FFF2-40B4-BE49-F238E27FC236}">
                <a16:creationId xmlns:a16="http://schemas.microsoft.com/office/drawing/2014/main" id="{D11F6D57-2E2B-E04B-B019-6E7F8A4D5975}"/>
              </a:ext>
            </a:extLst>
          </p:cNvPr>
          <p:cNvSpPr/>
          <p:nvPr/>
        </p:nvSpPr>
        <p:spPr>
          <a:xfrm rot="60000">
            <a:off x="5843579" y="3771839"/>
            <a:ext cx="578316" cy="606265"/>
          </a:xfrm>
          <a:custGeom>
            <a:avLst/>
            <a:gdLst>
              <a:gd name="connsiteX0" fmla="*/ 0 w 555532"/>
              <a:gd name="connsiteY0" fmla="*/ 0 h 568325"/>
              <a:gd name="connsiteX1" fmla="*/ 555532 w 555532"/>
              <a:gd name="connsiteY1" fmla="*/ 0 h 568325"/>
              <a:gd name="connsiteX2" fmla="*/ 555532 w 555532"/>
              <a:gd name="connsiteY2" fmla="*/ 568325 h 568325"/>
              <a:gd name="connsiteX3" fmla="*/ 0 w 555532"/>
              <a:gd name="connsiteY3" fmla="*/ 568325 h 568325"/>
              <a:gd name="connsiteX4" fmla="*/ 0 w 555532"/>
              <a:gd name="connsiteY4" fmla="*/ 0 h 568325"/>
              <a:gd name="connsiteX0" fmla="*/ 0 w 555532"/>
              <a:gd name="connsiteY0" fmla="*/ 0 h 568325"/>
              <a:gd name="connsiteX1" fmla="*/ 460282 w 555532"/>
              <a:gd name="connsiteY1" fmla="*/ 0 h 568325"/>
              <a:gd name="connsiteX2" fmla="*/ 555532 w 555532"/>
              <a:gd name="connsiteY2" fmla="*/ 568325 h 568325"/>
              <a:gd name="connsiteX3" fmla="*/ 0 w 555532"/>
              <a:gd name="connsiteY3" fmla="*/ 568325 h 568325"/>
              <a:gd name="connsiteX4" fmla="*/ 0 w 555532"/>
              <a:gd name="connsiteY4" fmla="*/ 0 h 568325"/>
              <a:gd name="connsiteX0" fmla="*/ 0 w 555532"/>
              <a:gd name="connsiteY0" fmla="*/ 0 h 568325"/>
              <a:gd name="connsiteX1" fmla="*/ 511082 w 555532"/>
              <a:gd name="connsiteY1" fmla="*/ 0 h 568325"/>
              <a:gd name="connsiteX2" fmla="*/ 555532 w 555532"/>
              <a:gd name="connsiteY2" fmla="*/ 568325 h 568325"/>
              <a:gd name="connsiteX3" fmla="*/ 0 w 555532"/>
              <a:gd name="connsiteY3" fmla="*/ 568325 h 568325"/>
              <a:gd name="connsiteX4" fmla="*/ 0 w 555532"/>
              <a:gd name="connsiteY4" fmla="*/ 0 h 568325"/>
              <a:gd name="connsiteX0" fmla="*/ 0 w 705100"/>
              <a:gd name="connsiteY0" fmla="*/ 31794 h 600119"/>
              <a:gd name="connsiteX1" fmla="*/ 705100 w 705100"/>
              <a:gd name="connsiteY1" fmla="*/ 0 h 600119"/>
              <a:gd name="connsiteX2" fmla="*/ 555532 w 705100"/>
              <a:gd name="connsiteY2" fmla="*/ 600119 h 600119"/>
              <a:gd name="connsiteX3" fmla="*/ 0 w 705100"/>
              <a:gd name="connsiteY3" fmla="*/ 600119 h 600119"/>
              <a:gd name="connsiteX4" fmla="*/ 0 w 705100"/>
              <a:gd name="connsiteY4" fmla="*/ 31794 h 600119"/>
              <a:gd name="connsiteX0" fmla="*/ 0 w 746162"/>
              <a:gd name="connsiteY0" fmla="*/ 31794 h 600119"/>
              <a:gd name="connsiteX1" fmla="*/ 705100 w 746162"/>
              <a:gd name="connsiteY1" fmla="*/ 0 h 600119"/>
              <a:gd name="connsiteX2" fmla="*/ 742107 w 746162"/>
              <a:gd name="connsiteY2" fmla="*/ 196726 h 600119"/>
              <a:gd name="connsiteX3" fmla="*/ 555532 w 746162"/>
              <a:gd name="connsiteY3" fmla="*/ 600119 h 600119"/>
              <a:gd name="connsiteX4" fmla="*/ 0 w 746162"/>
              <a:gd name="connsiteY4" fmla="*/ 600119 h 600119"/>
              <a:gd name="connsiteX5" fmla="*/ 0 w 746162"/>
              <a:gd name="connsiteY5" fmla="*/ 31794 h 600119"/>
              <a:gd name="connsiteX0" fmla="*/ 0 w 797641"/>
              <a:gd name="connsiteY0" fmla="*/ 31794 h 600119"/>
              <a:gd name="connsiteX1" fmla="*/ 705100 w 797641"/>
              <a:gd name="connsiteY1" fmla="*/ 0 h 600119"/>
              <a:gd name="connsiteX2" fmla="*/ 795021 w 797641"/>
              <a:gd name="connsiteY2" fmla="*/ 164931 h 600119"/>
              <a:gd name="connsiteX3" fmla="*/ 555532 w 797641"/>
              <a:gd name="connsiteY3" fmla="*/ 600119 h 600119"/>
              <a:gd name="connsiteX4" fmla="*/ 0 w 797641"/>
              <a:gd name="connsiteY4" fmla="*/ 600119 h 600119"/>
              <a:gd name="connsiteX5" fmla="*/ 0 w 797641"/>
              <a:gd name="connsiteY5" fmla="*/ 31794 h 600119"/>
              <a:gd name="connsiteX0" fmla="*/ 0 w 746163"/>
              <a:gd name="connsiteY0" fmla="*/ 31794 h 600119"/>
              <a:gd name="connsiteX1" fmla="*/ 705100 w 746163"/>
              <a:gd name="connsiteY1" fmla="*/ 0 h 600119"/>
              <a:gd name="connsiteX2" fmla="*/ 742108 w 746163"/>
              <a:gd name="connsiteY2" fmla="*/ 180829 h 600119"/>
              <a:gd name="connsiteX3" fmla="*/ 555532 w 746163"/>
              <a:gd name="connsiteY3" fmla="*/ 600119 h 600119"/>
              <a:gd name="connsiteX4" fmla="*/ 0 w 746163"/>
              <a:gd name="connsiteY4" fmla="*/ 600119 h 600119"/>
              <a:gd name="connsiteX5" fmla="*/ 0 w 746163"/>
              <a:gd name="connsiteY5" fmla="*/ 31794 h 600119"/>
              <a:gd name="connsiteX0" fmla="*/ 0 w 788989"/>
              <a:gd name="connsiteY0" fmla="*/ 31794 h 600119"/>
              <a:gd name="connsiteX1" fmla="*/ 705100 w 788989"/>
              <a:gd name="connsiteY1" fmla="*/ 0 h 600119"/>
              <a:gd name="connsiteX2" fmla="*/ 786203 w 788989"/>
              <a:gd name="connsiteY2" fmla="*/ 141086 h 600119"/>
              <a:gd name="connsiteX3" fmla="*/ 555532 w 788989"/>
              <a:gd name="connsiteY3" fmla="*/ 600119 h 600119"/>
              <a:gd name="connsiteX4" fmla="*/ 0 w 788989"/>
              <a:gd name="connsiteY4" fmla="*/ 600119 h 600119"/>
              <a:gd name="connsiteX5" fmla="*/ 0 w 788989"/>
              <a:gd name="connsiteY5" fmla="*/ 31794 h 600119"/>
              <a:gd name="connsiteX0" fmla="*/ 0 w 788988"/>
              <a:gd name="connsiteY0" fmla="*/ 31794 h 711399"/>
              <a:gd name="connsiteX1" fmla="*/ 705100 w 788988"/>
              <a:gd name="connsiteY1" fmla="*/ 0 h 711399"/>
              <a:gd name="connsiteX2" fmla="*/ 786203 w 788988"/>
              <a:gd name="connsiteY2" fmla="*/ 141086 h 711399"/>
              <a:gd name="connsiteX3" fmla="*/ 484980 w 788988"/>
              <a:gd name="connsiteY3" fmla="*/ 711399 h 711399"/>
              <a:gd name="connsiteX4" fmla="*/ 0 w 788988"/>
              <a:gd name="connsiteY4" fmla="*/ 600119 h 711399"/>
              <a:gd name="connsiteX5" fmla="*/ 0 w 788988"/>
              <a:gd name="connsiteY5" fmla="*/ 31794 h 711399"/>
              <a:gd name="connsiteX0" fmla="*/ 0 w 788988"/>
              <a:gd name="connsiteY0" fmla="*/ 31794 h 729310"/>
              <a:gd name="connsiteX1" fmla="*/ 705100 w 788988"/>
              <a:gd name="connsiteY1" fmla="*/ 0 h 729310"/>
              <a:gd name="connsiteX2" fmla="*/ 786203 w 788988"/>
              <a:gd name="connsiteY2" fmla="*/ 141086 h 729310"/>
              <a:gd name="connsiteX3" fmla="*/ 484980 w 788988"/>
              <a:gd name="connsiteY3" fmla="*/ 711399 h 729310"/>
              <a:gd name="connsiteX4" fmla="*/ 239423 w 788988"/>
              <a:gd name="connsiteY4" fmla="*/ 721333 h 729310"/>
              <a:gd name="connsiteX5" fmla="*/ 0 w 788988"/>
              <a:gd name="connsiteY5" fmla="*/ 600119 h 729310"/>
              <a:gd name="connsiteX6" fmla="*/ 0 w 788988"/>
              <a:gd name="connsiteY6" fmla="*/ 31794 h 729310"/>
              <a:gd name="connsiteX0" fmla="*/ 0 w 788988"/>
              <a:gd name="connsiteY0" fmla="*/ 31794 h 729310"/>
              <a:gd name="connsiteX1" fmla="*/ 705100 w 788988"/>
              <a:gd name="connsiteY1" fmla="*/ 0 h 729310"/>
              <a:gd name="connsiteX2" fmla="*/ 786203 w 788988"/>
              <a:gd name="connsiteY2" fmla="*/ 141086 h 729310"/>
              <a:gd name="connsiteX3" fmla="*/ 484980 w 788988"/>
              <a:gd name="connsiteY3" fmla="*/ 711399 h 729310"/>
              <a:gd name="connsiteX4" fmla="*/ 239423 w 788988"/>
              <a:gd name="connsiteY4" fmla="*/ 721333 h 729310"/>
              <a:gd name="connsiteX5" fmla="*/ 0 w 788988"/>
              <a:gd name="connsiteY5" fmla="*/ 600119 h 729310"/>
              <a:gd name="connsiteX6" fmla="*/ 0 w 788988"/>
              <a:gd name="connsiteY6" fmla="*/ 31794 h 729310"/>
              <a:gd name="connsiteX0" fmla="*/ 0 w 788988"/>
              <a:gd name="connsiteY0" fmla="*/ 31794 h 728657"/>
              <a:gd name="connsiteX1" fmla="*/ 705100 w 788988"/>
              <a:gd name="connsiteY1" fmla="*/ 0 h 728657"/>
              <a:gd name="connsiteX2" fmla="*/ 786203 w 788988"/>
              <a:gd name="connsiteY2" fmla="*/ 141086 h 728657"/>
              <a:gd name="connsiteX3" fmla="*/ 511438 w 788988"/>
              <a:gd name="connsiteY3" fmla="*/ 703450 h 728657"/>
              <a:gd name="connsiteX4" fmla="*/ 239423 w 788988"/>
              <a:gd name="connsiteY4" fmla="*/ 721333 h 728657"/>
              <a:gd name="connsiteX5" fmla="*/ 0 w 788988"/>
              <a:gd name="connsiteY5" fmla="*/ 600119 h 728657"/>
              <a:gd name="connsiteX6" fmla="*/ 0 w 788988"/>
              <a:gd name="connsiteY6" fmla="*/ 31794 h 728657"/>
              <a:gd name="connsiteX0" fmla="*/ 0 w 788988"/>
              <a:gd name="connsiteY0" fmla="*/ 31794 h 728656"/>
              <a:gd name="connsiteX1" fmla="*/ 705100 w 788988"/>
              <a:gd name="connsiteY1" fmla="*/ 0 h 728656"/>
              <a:gd name="connsiteX2" fmla="*/ 786203 w 788988"/>
              <a:gd name="connsiteY2" fmla="*/ 141086 h 728656"/>
              <a:gd name="connsiteX3" fmla="*/ 546714 w 788988"/>
              <a:gd name="connsiteY3" fmla="*/ 703451 h 728656"/>
              <a:gd name="connsiteX4" fmla="*/ 239423 w 788988"/>
              <a:gd name="connsiteY4" fmla="*/ 721333 h 728656"/>
              <a:gd name="connsiteX5" fmla="*/ 0 w 788988"/>
              <a:gd name="connsiteY5" fmla="*/ 600119 h 728656"/>
              <a:gd name="connsiteX6" fmla="*/ 0 w 788988"/>
              <a:gd name="connsiteY6" fmla="*/ 31794 h 728656"/>
              <a:gd name="connsiteX0" fmla="*/ 0 w 788988"/>
              <a:gd name="connsiteY0" fmla="*/ 31794 h 728656"/>
              <a:gd name="connsiteX1" fmla="*/ 705100 w 788988"/>
              <a:gd name="connsiteY1" fmla="*/ 0 h 728656"/>
              <a:gd name="connsiteX2" fmla="*/ 786203 w 788988"/>
              <a:gd name="connsiteY2" fmla="*/ 141086 h 728656"/>
              <a:gd name="connsiteX3" fmla="*/ 546714 w 788988"/>
              <a:gd name="connsiteY3" fmla="*/ 703451 h 728656"/>
              <a:gd name="connsiteX4" fmla="*/ 239423 w 788988"/>
              <a:gd name="connsiteY4" fmla="*/ 721333 h 728656"/>
              <a:gd name="connsiteX5" fmla="*/ 80681 w 788988"/>
              <a:gd name="connsiteY5" fmla="*/ 713385 h 728656"/>
              <a:gd name="connsiteX6" fmla="*/ 0 w 788988"/>
              <a:gd name="connsiteY6" fmla="*/ 600119 h 728656"/>
              <a:gd name="connsiteX7" fmla="*/ 0 w 788988"/>
              <a:gd name="connsiteY7" fmla="*/ 31794 h 728656"/>
              <a:gd name="connsiteX0" fmla="*/ 0 w 788988"/>
              <a:gd name="connsiteY0" fmla="*/ 31794 h 728656"/>
              <a:gd name="connsiteX1" fmla="*/ 705100 w 788988"/>
              <a:gd name="connsiteY1" fmla="*/ 0 h 728656"/>
              <a:gd name="connsiteX2" fmla="*/ 786203 w 788988"/>
              <a:gd name="connsiteY2" fmla="*/ 141086 h 728656"/>
              <a:gd name="connsiteX3" fmla="*/ 546714 w 788988"/>
              <a:gd name="connsiteY3" fmla="*/ 703451 h 728656"/>
              <a:gd name="connsiteX4" fmla="*/ 239423 w 788988"/>
              <a:gd name="connsiteY4" fmla="*/ 721333 h 728656"/>
              <a:gd name="connsiteX5" fmla="*/ 80681 w 788988"/>
              <a:gd name="connsiteY5" fmla="*/ 713385 h 728656"/>
              <a:gd name="connsiteX6" fmla="*/ 0 w 788988"/>
              <a:gd name="connsiteY6" fmla="*/ 600119 h 728656"/>
              <a:gd name="connsiteX7" fmla="*/ 0 w 788988"/>
              <a:gd name="connsiteY7" fmla="*/ 31794 h 728656"/>
              <a:gd name="connsiteX0" fmla="*/ 0 w 788988"/>
              <a:gd name="connsiteY0" fmla="*/ 31794 h 728656"/>
              <a:gd name="connsiteX1" fmla="*/ 705100 w 788988"/>
              <a:gd name="connsiteY1" fmla="*/ 0 h 728656"/>
              <a:gd name="connsiteX2" fmla="*/ 786203 w 788988"/>
              <a:gd name="connsiteY2" fmla="*/ 141086 h 728656"/>
              <a:gd name="connsiteX3" fmla="*/ 546714 w 788988"/>
              <a:gd name="connsiteY3" fmla="*/ 703451 h 728656"/>
              <a:gd name="connsiteX4" fmla="*/ 239423 w 788988"/>
              <a:gd name="connsiteY4" fmla="*/ 721333 h 728656"/>
              <a:gd name="connsiteX5" fmla="*/ 80681 w 788988"/>
              <a:gd name="connsiteY5" fmla="*/ 713385 h 728656"/>
              <a:gd name="connsiteX6" fmla="*/ 17638 w 788988"/>
              <a:gd name="connsiteY6" fmla="*/ 576273 h 728656"/>
              <a:gd name="connsiteX7" fmla="*/ 0 w 788988"/>
              <a:gd name="connsiteY7" fmla="*/ 31794 h 728656"/>
              <a:gd name="connsiteX0" fmla="*/ 0 w 788988"/>
              <a:gd name="connsiteY0" fmla="*/ 31794 h 728656"/>
              <a:gd name="connsiteX1" fmla="*/ 705100 w 788988"/>
              <a:gd name="connsiteY1" fmla="*/ 0 h 728656"/>
              <a:gd name="connsiteX2" fmla="*/ 786203 w 788988"/>
              <a:gd name="connsiteY2" fmla="*/ 141086 h 728656"/>
              <a:gd name="connsiteX3" fmla="*/ 546714 w 788988"/>
              <a:gd name="connsiteY3" fmla="*/ 703451 h 728656"/>
              <a:gd name="connsiteX4" fmla="*/ 239423 w 788988"/>
              <a:gd name="connsiteY4" fmla="*/ 721333 h 728656"/>
              <a:gd name="connsiteX5" fmla="*/ 98319 w 788988"/>
              <a:gd name="connsiteY5" fmla="*/ 665693 h 728656"/>
              <a:gd name="connsiteX6" fmla="*/ 17638 w 788988"/>
              <a:gd name="connsiteY6" fmla="*/ 576273 h 728656"/>
              <a:gd name="connsiteX7" fmla="*/ 0 w 788988"/>
              <a:gd name="connsiteY7" fmla="*/ 31794 h 728656"/>
              <a:gd name="connsiteX0" fmla="*/ 0 w 788988"/>
              <a:gd name="connsiteY0" fmla="*/ 31794 h 728656"/>
              <a:gd name="connsiteX1" fmla="*/ 705100 w 788988"/>
              <a:gd name="connsiteY1" fmla="*/ 0 h 728656"/>
              <a:gd name="connsiteX2" fmla="*/ 786203 w 788988"/>
              <a:gd name="connsiteY2" fmla="*/ 141086 h 728656"/>
              <a:gd name="connsiteX3" fmla="*/ 546714 w 788988"/>
              <a:gd name="connsiteY3" fmla="*/ 703451 h 728656"/>
              <a:gd name="connsiteX4" fmla="*/ 239423 w 788988"/>
              <a:gd name="connsiteY4" fmla="*/ 721333 h 728656"/>
              <a:gd name="connsiteX5" fmla="*/ 89500 w 788988"/>
              <a:gd name="connsiteY5" fmla="*/ 697487 h 728656"/>
              <a:gd name="connsiteX6" fmla="*/ 17638 w 788988"/>
              <a:gd name="connsiteY6" fmla="*/ 576273 h 728656"/>
              <a:gd name="connsiteX7" fmla="*/ 0 w 788988"/>
              <a:gd name="connsiteY7" fmla="*/ 31794 h 728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88988" h="728656">
                <a:moveTo>
                  <a:pt x="0" y="31794"/>
                </a:moveTo>
                <a:lnTo>
                  <a:pt x="705100" y="0"/>
                </a:lnTo>
                <a:cubicBezTo>
                  <a:pt x="682159" y="84122"/>
                  <a:pt x="809144" y="56964"/>
                  <a:pt x="786203" y="141086"/>
                </a:cubicBezTo>
                <a:lnTo>
                  <a:pt x="546714" y="703451"/>
                </a:lnTo>
                <a:cubicBezTo>
                  <a:pt x="423706" y="672318"/>
                  <a:pt x="362431" y="752466"/>
                  <a:pt x="239423" y="721333"/>
                </a:cubicBezTo>
                <a:cubicBezTo>
                  <a:pt x="164691" y="716365"/>
                  <a:pt x="129404" y="717689"/>
                  <a:pt x="89500" y="697487"/>
                </a:cubicBezTo>
                <a:cubicBezTo>
                  <a:pt x="76053" y="629593"/>
                  <a:pt x="34024" y="683248"/>
                  <a:pt x="17638" y="576273"/>
                </a:cubicBezTo>
                <a:lnTo>
                  <a:pt x="0" y="3179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831516" y="3784601"/>
            <a:ext cx="622460" cy="58102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54" name="Freeform 13" descr="Wide downward diagonal"/>
          <p:cNvSpPr>
            <a:spLocks/>
          </p:cNvSpPr>
          <p:nvPr/>
        </p:nvSpPr>
        <p:spPr bwMode="auto">
          <a:xfrm>
            <a:off x="2463877" y="2362201"/>
            <a:ext cx="955080" cy="1773238"/>
          </a:xfrm>
          <a:custGeom>
            <a:avLst/>
            <a:gdLst>
              <a:gd name="T0" fmla="*/ 2147483647 w 867"/>
              <a:gd name="T1" fmla="*/ 2147483647 h 1443"/>
              <a:gd name="T2" fmla="*/ 2147483647 w 867"/>
              <a:gd name="T3" fmla="*/ 2147483647 h 1443"/>
              <a:gd name="T4" fmla="*/ 2147483647 w 867"/>
              <a:gd name="T5" fmla="*/ 2147483647 h 1443"/>
              <a:gd name="T6" fmla="*/ 2147483647 w 867"/>
              <a:gd name="T7" fmla="*/ 2147483647 h 1443"/>
              <a:gd name="T8" fmla="*/ 2147483647 w 867"/>
              <a:gd name="T9" fmla="*/ 2147483647 h 1443"/>
              <a:gd name="T10" fmla="*/ 2147483647 w 867"/>
              <a:gd name="T11" fmla="*/ 2147483647 h 1443"/>
              <a:gd name="T12" fmla="*/ 2147483647 w 867"/>
              <a:gd name="T13" fmla="*/ 2147483647 h 1443"/>
              <a:gd name="T14" fmla="*/ 2147483647 w 867"/>
              <a:gd name="T15" fmla="*/ 2147483647 h 1443"/>
              <a:gd name="T16" fmla="*/ 2147483647 w 867"/>
              <a:gd name="T17" fmla="*/ 2147483647 h 1443"/>
              <a:gd name="T18" fmla="*/ 2147483647 w 867"/>
              <a:gd name="T19" fmla="*/ 2147483647 h 1443"/>
              <a:gd name="T20" fmla="*/ 2147483647 w 867"/>
              <a:gd name="T21" fmla="*/ 2147483647 h 1443"/>
              <a:gd name="T22" fmla="*/ 2147483647 w 867"/>
              <a:gd name="T23" fmla="*/ 2147483647 h 1443"/>
              <a:gd name="T24" fmla="*/ 2147483647 w 867"/>
              <a:gd name="T25" fmla="*/ 2147483647 h 1443"/>
              <a:gd name="T26" fmla="*/ 2147483647 w 867"/>
              <a:gd name="T27" fmla="*/ 2147483647 h 1443"/>
              <a:gd name="T28" fmla="*/ 2147483647 w 867"/>
              <a:gd name="T29" fmla="*/ 2147483647 h 1443"/>
              <a:gd name="T30" fmla="*/ 2147483647 w 867"/>
              <a:gd name="T31" fmla="*/ 2147483647 h 1443"/>
              <a:gd name="T32" fmla="*/ 2147483647 w 867"/>
              <a:gd name="T33" fmla="*/ 2147483647 h 1443"/>
              <a:gd name="T34" fmla="*/ 2147483647 w 867"/>
              <a:gd name="T35" fmla="*/ 2147483647 h 1443"/>
              <a:gd name="T36" fmla="*/ 2147483647 w 867"/>
              <a:gd name="T37" fmla="*/ 2147483647 h 1443"/>
              <a:gd name="T38" fmla="*/ 2147483647 w 867"/>
              <a:gd name="T39" fmla="*/ 2147483647 h 1443"/>
              <a:gd name="T40" fmla="*/ 2147483647 w 867"/>
              <a:gd name="T41" fmla="*/ 2147483647 h 1443"/>
              <a:gd name="T42" fmla="*/ 2147483647 w 867"/>
              <a:gd name="T43" fmla="*/ 2147483647 h 1443"/>
              <a:gd name="T44" fmla="*/ 2147483647 w 867"/>
              <a:gd name="T45" fmla="*/ 2147483647 h 1443"/>
              <a:gd name="T46" fmla="*/ 2147483647 w 867"/>
              <a:gd name="T47" fmla="*/ 2147483647 h 1443"/>
              <a:gd name="T48" fmla="*/ 2147483647 w 867"/>
              <a:gd name="T49" fmla="*/ 2147483647 h 1443"/>
              <a:gd name="T50" fmla="*/ 2147483647 w 867"/>
              <a:gd name="T51" fmla="*/ 2147483647 h 1443"/>
              <a:gd name="T52" fmla="*/ 2147483647 w 867"/>
              <a:gd name="T53" fmla="*/ 2147483647 h 1443"/>
              <a:gd name="T54" fmla="*/ 2147483647 w 867"/>
              <a:gd name="T55" fmla="*/ 0 h 1443"/>
              <a:gd name="T56" fmla="*/ 2147483647 w 867"/>
              <a:gd name="T57" fmla="*/ 2147483647 h 1443"/>
              <a:gd name="T58" fmla="*/ 0 w 867"/>
              <a:gd name="T59" fmla="*/ 2147483647 h 1443"/>
              <a:gd name="T60" fmla="*/ 2147483647 w 867"/>
              <a:gd name="T61" fmla="*/ 2147483647 h 1443"/>
              <a:gd name="T62" fmla="*/ 2147483647 w 867"/>
              <a:gd name="T63" fmla="*/ 2147483647 h 1443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867"/>
              <a:gd name="T97" fmla="*/ 0 h 1443"/>
              <a:gd name="T98" fmla="*/ 867 w 867"/>
              <a:gd name="T99" fmla="*/ 1443 h 1443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867" h="1443">
                <a:moveTo>
                  <a:pt x="30" y="293"/>
                </a:moveTo>
                <a:lnTo>
                  <a:pt x="5" y="405"/>
                </a:lnTo>
                <a:lnTo>
                  <a:pt x="89" y="585"/>
                </a:lnTo>
                <a:lnTo>
                  <a:pt x="104" y="574"/>
                </a:lnTo>
                <a:lnTo>
                  <a:pt x="129" y="650"/>
                </a:lnTo>
                <a:lnTo>
                  <a:pt x="89" y="597"/>
                </a:lnTo>
                <a:lnTo>
                  <a:pt x="79" y="680"/>
                </a:lnTo>
                <a:lnTo>
                  <a:pt x="125" y="732"/>
                </a:lnTo>
                <a:lnTo>
                  <a:pt x="95" y="802"/>
                </a:lnTo>
                <a:lnTo>
                  <a:pt x="186" y="994"/>
                </a:lnTo>
                <a:lnTo>
                  <a:pt x="165" y="1064"/>
                </a:lnTo>
                <a:lnTo>
                  <a:pt x="285" y="1119"/>
                </a:lnTo>
                <a:lnTo>
                  <a:pt x="329" y="1176"/>
                </a:lnTo>
                <a:lnTo>
                  <a:pt x="378" y="1195"/>
                </a:lnTo>
                <a:lnTo>
                  <a:pt x="380" y="1230"/>
                </a:lnTo>
                <a:lnTo>
                  <a:pt x="412" y="1237"/>
                </a:lnTo>
                <a:lnTo>
                  <a:pt x="483" y="1348"/>
                </a:lnTo>
                <a:lnTo>
                  <a:pt x="483" y="1425"/>
                </a:lnTo>
                <a:lnTo>
                  <a:pt x="791" y="1443"/>
                </a:lnTo>
                <a:lnTo>
                  <a:pt x="772" y="1410"/>
                </a:lnTo>
                <a:lnTo>
                  <a:pt x="781" y="1365"/>
                </a:lnTo>
                <a:lnTo>
                  <a:pt x="830" y="1285"/>
                </a:lnTo>
                <a:lnTo>
                  <a:pt x="867" y="1264"/>
                </a:lnTo>
                <a:lnTo>
                  <a:pt x="846" y="1235"/>
                </a:lnTo>
                <a:lnTo>
                  <a:pt x="830" y="1157"/>
                </a:lnTo>
                <a:lnTo>
                  <a:pt x="389" y="496"/>
                </a:lnTo>
                <a:lnTo>
                  <a:pt x="492" y="112"/>
                </a:lnTo>
                <a:lnTo>
                  <a:pt x="83" y="0"/>
                </a:lnTo>
                <a:lnTo>
                  <a:pt x="72" y="23"/>
                </a:lnTo>
                <a:lnTo>
                  <a:pt x="0" y="192"/>
                </a:lnTo>
                <a:lnTo>
                  <a:pt x="30" y="293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dirty="0">
                <a:latin typeface="Calibri" charset="0"/>
                <a:cs typeface="Calibri" charset="0"/>
              </a:rPr>
              <a:t>.</a:t>
            </a:r>
          </a:p>
        </p:txBody>
      </p:sp>
      <p:sp>
        <p:nvSpPr>
          <p:cNvPr id="14453" name="TextBox 140"/>
          <p:cNvSpPr txBox="1">
            <a:spLocks noChangeArrowheads="1"/>
          </p:cNvSpPr>
          <p:nvPr/>
        </p:nvSpPr>
        <p:spPr bwMode="auto">
          <a:xfrm>
            <a:off x="596900" y="6680200"/>
            <a:ext cx="184150" cy="461963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14455" name="TextBox 144"/>
          <p:cNvSpPr txBox="1">
            <a:spLocks noChangeArrowheads="1"/>
          </p:cNvSpPr>
          <p:nvPr/>
        </p:nvSpPr>
        <p:spPr bwMode="auto">
          <a:xfrm>
            <a:off x="73152" y="265176"/>
            <a:ext cx="8961120" cy="61555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spc="-50" dirty="0">
                <a:latin typeface="Georgia" panose="02040502050405020303" pitchFamily="18" charset="0"/>
                <a:cs typeface="Calibri" charset="0"/>
              </a:rPr>
              <a:t>States Requiring Insurers Cover Telemedicine Services, Pre- and Post-Pandemic </a:t>
            </a:r>
            <a:br>
              <a:rPr lang="en-US" sz="2000" spc="-50" dirty="0">
                <a:latin typeface="Georgia" panose="02040502050405020303" pitchFamily="18" charset="0"/>
                <a:cs typeface="Calibri" charset="0"/>
              </a:rPr>
            </a:br>
            <a:r>
              <a:rPr lang="en-US" sz="2000" spc="-50" dirty="0">
                <a:latin typeface="Georgia" panose="02040502050405020303" pitchFamily="18" charset="0"/>
                <a:cs typeface="Calibri" charset="0"/>
              </a:rPr>
              <a:t>(as of March 15, 2021)</a:t>
            </a:r>
          </a:p>
        </p:txBody>
      </p:sp>
      <p:sp>
        <p:nvSpPr>
          <p:cNvPr id="14339" name="Freeform 2"/>
          <p:cNvSpPr>
            <a:spLocks noChangeAspect="1"/>
          </p:cNvSpPr>
          <p:nvPr/>
        </p:nvSpPr>
        <p:spPr bwMode="auto">
          <a:xfrm>
            <a:off x="2044480" y="3954646"/>
            <a:ext cx="1237103" cy="1464248"/>
          </a:xfrm>
          <a:custGeom>
            <a:avLst/>
            <a:gdLst>
              <a:gd name="T0" fmla="*/ 2147483647 w 1572"/>
              <a:gd name="T1" fmla="*/ 2147483647 h 1533"/>
              <a:gd name="T2" fmla="*/ 2147483647 w 1572"/>
              <a:gd name="T3" fmla="*/ 0 h 1533"/>
              <a:gd name="T4" fmla="*/ 2147483647 w 1572"/>
              <a:gd name="T5" fmla="*/ 2147483647 h 1533"/>
              <a:gd name="T6" fmla="*/ 2147483647 w 1572"/>
              <a:gd name="T7" fmla="*/ 2147483647 h 1533"/>
              <a:gd name="T8" fmla="*/ 2147483647 w 1572"/>
              <a:gd name="T9" fmla="*/ 2147483647 h 1533"/>
              <a:gd name="T10" fmla="*/ 2147483647 w 1572"/>
              <a:gd name="T11" fmla="*/ 2147483647 h 1533"/>
              <a:gd name="T12" fmla="*/ 2147483647 w 1572"/>
              <a:gd name="T13" fmla="*/ 2147483647 h 1533"/>
              <a:gd name="T14" fmla="*/ 2147483647 w 1572"/>
              <a:gd name="T15" fmla="*/ 2147483647 h 1533"/>
              <a:gd name="T16" fmla="*/ 2147483647 w 1572"/>
              <a:gd name="T17" fmla="*/ 2147483647 h 1533"/>
              <a:gd name="T18" fmla="*/ 2147483647 w 1572"/>
              <a:gd name="T19" fmla="*/ 2147483647 h 1533"/>
              <a:gd name="T20" fmla="*/ 2147483647 w 1572"/>
              <a:gd name="T21" fmla="*/ 2147483647 h 1533"/>
              <a:gd name="T22" fmla="*/ 2147483647 w 1572"/>
              <a:gd name="T23" fmla="*/ 2147483647 h 1533"/>
              <a:gd name="T24" fmla="*/ 2147483647 w 1572"/>
              <a:gd name="T25" fmla="*/ 2147483647 h 1533"/>
              <a:gd name="T26" fmla="*/ 2147483647 w 1572"/>
              <a:gd name="T27" fmla="*/ 2147483647 h 1533"/>
              <a:gd name="T28" fmla="*/ 2147483647 w 1572"/>
              <a:gd name="T29" fmla="*/ 2147483647 h 1533"/>
              <a:gd name="T30" fmla="*/ 2147483647 w 1572"/>
              <a:gd name="T31" fmla="*/ 2147483647 h 1533"/>
              <a:gd name="T32" fmla="*/ 2147483647 w 1572"/>
              <a:gd name="T33" fmla="*/ 2147483647 h 1533"/>
              <a:gd name="T34" fmla="*/ 2147483647 w 1572"/>
              <a:gd name="T35" fmla="*/ 2147483647 h 1533"/>
              <a:gd name="T36" fmla="*/ 2147483647 w 1572"/>
              <a:gd name="T37" fmla="*/ 2147483647 h 1533"/>
              <a:gd name="T38" fmla="*/ 2147483647 w 1572"/>
              <a:gd name="T39" fmla="*/ 2147483647 h 1533"/>
              <a:gd name="T40" fmla="*/ 2147483647 w 1572"/>
              <a:gd name="T41" fmla="*/ 2147483647 h 1533"/>
              <a:gd name="T42" fmla="*/ 2147483647 w 1572"/>
              <a:gd name="T43" fmla="*/ 2147483647 h 1533"/>
              <a:gd name="T44" fmla="*/ 0 w 1572"/>
              <a:gd name="T45" fmla="*/ 2147483647 h 1533"/>
              <a:gd name="T46" fmla="*/ 2147483647 w 1572"/>
              <a:gd name="T47" fmla="*/ 2147483647 h 1533"/>
              <a:gd name="T48" fmla="*/ 2147483647 w 1572"/>
              <a:gd name="T49" fmla="*/ 2147483647 h 1533"/>
              <a:gd name="T50" fmla="*/ 2147483647 w 1572"/>
              <a:gd name="T51" fmla="*/ 2147483647 h 1533"/>
              <a:gd name="T52" fmla="*/ 2147483647 w 1572"/>
              <a:gd name="T53" fmla="*/ 2147483647 h 1533"/>
              <a:gd name="T54" fmla="*/ 2147483647 w 1572"/>
              <a:gd name="T55" fmla="*/ 2147483647 h 1533"/>
              <a:gd name="T56" fmla="*/ 2147483647 w 1572"/>
              <a:gd name="T57" fmla="*/ 2147483647 h 1533"/>
              <a:gd name="T58" fmla="*/ 2147483647 w 1572"/>
              <a:gd name="T59" fmla="*/ 2147483647 h 1533"/>
              <a:gd name="T60" fmla="*/ 2147483647 w 1572"/>
              <a:gd name="T61" fmla="*/ 2147483647 h 1533"/>
              <a:gd name="T62" fmla="*/ 2147483647 w 1572"/>
              <a:gd name="T63" fmla="*/ 2147483647 h 1533"/>
              <a:gd name="T64" fmla="*/ 2147483647 w 1572"/>
              <a:gd name="T65" fmla="*/ 2147483647 h 1533"/>
              <a:gd name="T66" fmla="*/ 2147483647 w 1572"/>
              <a:gd name="T67" fmla="*/ 2147483647 h 1533"/>
              <a:gd name="T68" fmla="*/ 2147483647 w 1572"/>
              <a:gd name="T69" fmla="*/ 2147483647 h 1533"/>
              <a:gd name="T70" fmla="*/ 2147483647 w 1572"/>
              <a:gd name="T71" fmla="*/ 2147483647 h 1533"/>
              <a:gd name="T72" fmla="*/ 2147483647 w 1572"/>
              <a:gd name="T73" fmla="*/ 2147483647 h 1533"/>
              <a:gd name="T74" fmla="*/ 2147483647 w 1572"/>
              <a:gd name="T75" fmla="*/ 2147483647 h 1533"/>
              <a:gd name="T76" fmla="*/ 2147483647 w 1572"/>
              <a:gd name="T77" fmla="*/ 2147483647 h 1533"/>
              <a:gd name="T78" fmla="*/ 2147483647 w 1572"/>
              <a:gd name="T79" fmla="*/ 2147483647 h 1533"/>
              <a:gd name="T80" fmla="*/ 2147483647 w 1572"/>
              <a:gd name="T81" fmla="*/ 2147483647 h 1533"/>
              <a:gd name="T82" fmla="*/ 2147483647 w 1572"/>
              <a:gd name="T83" fmla="*/ 2147483647 h 1533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1572"/>
              <a:gd name="T127" fmla="*/ 0 h 1533"/>
              <a:gd name="T128" fmla="*/ 1572 w 1572"/>
              <a:gd name="T129" fmla="*/ 1533 h 1533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1572" h="1533">
                <a:moveTo>
                  <a:pt x="251" y="228"/>
                </a:moveTo>
                <a:lnTo>
                  <a:pt x="567" y="0"/>
                </a:lnTo>
                <a:lnTo>
                  <a:pt x="717" y="40"/>
                </a:lnTo>
                <a:lnTo>
                  <a:pt x="790" y="113"/>
                </a:lnTo>
                <a:lnTo>
                  <a:pt x="1087" y="142"/>
                </a:lnTo>
                <a:lnTo>
                  <a:pt x="1096" y="900"/>
                </a:lnTo>
                <a:lnTo>
                  <a:pt x="1193" y="922"/>
                </a:lnTo>
                <a:lnTo>
                  <a:pt x="1238" y="1013"/>
                </a:lnTo>
                <a:lnTo>
                  <a:pt x="1306" y="982"/>
                </a:lnTo>
                <a:lnTo>
                  <a:pt x="1449" y="1188"/>
                </a:lnTo>
                <a:lnTo>
                  <a:pt x="1572" y="1283"/>
                </a:lnTo>
                <a:lnTo>
                  <a:pt x="1567" y="1365"/>
                </a:lnTo>
                <a:lnTo>
                  <a:pt x="1412" y="1375"/>
                </a:lnTo>
                <a:lnTo>
                  <a:pt x="1344" y="1124"/>
                </a:lnTo>
                <a:lnTo>
                  <a:pt x="855" y="876"/>
                </a:lnTo>
                <a:lnTo>
                  <a:pt x="868" y="954"/>
                </a:lnTo>
                <a:lnTo>
                  <a:pt x="758" y="1055"/>
                </a:lnTo>
                <a:lnTo>
                  <a:pt x="740" y="1018"/>
                </a:lnTo>
                <a:lnTo>
                  <a:pt x="709" y="1018"/>
                </a:lnTo>
                <a:lnTo>
                  <a:pt x="621" y="1228"/>
                </a:lnTo>
                <a:lnTo>
                  <a:pt x="348" y="1435"/>
                </a:lnTo>
                <a:lnTo>
                  <a:pt x="78" y="1533"/>
                </a:lnTo>
                <a:lnTo>
                  <a:pt x="0" y="1520"/>
                </a:lnTo>
                <a:lnTo>
                  <a:pt x="310" y="1343"/>
                </a:lnTo>
                <a:lnTo>
                  <a:pt x="348" y="1343"/>
                </a:lnTo>
                <a:lnTo>
                  <a:pt x="461" y="1206"/>
                </a:lnTo>
                <a:lnTo>
                  <a:pt x="512" y="1201"/>
                </a:lnTo>
                <a:lnTo>
                  <a:pt x="589" y="1097"/>
                </a:lnTo>
                <a:lnTo>
                  <a:pt x="562" y="1051"/>
                </a:lnTo>
                <a:lnTo>
                  <a:pt x="397" y="1073"/>
                </a:lnTo>
                <a:lnTo>
                  <a:pt x="284" y="812"/>
                </a:lnTo>
                <a:lnTo>
                  <a:pt x="348" y="694"/>
                </a:lnTo>
                <a:lnTo>
                  <a:pt x="452" y="653"/>
                </a:lnTo>
                <a:lnTo>
                  <a:pt x="415" y="548"/>
                </a:lnTo>
                <a:lnTo>
                  <a:pt x="306" y="598"/>
                </a:lnTo>
                <a:lnTo>
                  <a:pt x="224" y="447"/>
                </a:lnTo>
                <a:lnTo>
                  <a:pt x="315" y="411"/>
                </a:lnTo>
                <a:lnTo>
                  <a:pt x="397" y="452"/>
                </a:lnTo>
                <a:lnTo>
                  <a:pt x="434" y="429"/>
                </a:lnTo>
                <a:lnTo>
                  <a:pt x="366" y="301"/>
                </a:lnTo>
                <a:lnTo>
                  <a:pt x="246" y="292"/>
                </a:lnTo>
                <a:lnTo>
                  <a:pt x="251" y="228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38" name="Freeform 27"/>
          <p:cNvSpPr>
            <a:spLocks/>
          </p:cNvSpPr>
          <p:nvPr/>
        </p:nvSpPr>
        <p:spPr bwMode="auto">
          <a:xfrm>
            <a:off x="5545238" y="1689101"/>
            <a:ext cx="782381" cy="952500"/>
          </a:xfrm>
          <a:custGeom>
            <a:avLst/>
            <a:gdLst>
              <a:gd name="T0" fmla="*/ 2147483647 w 711"/>
              <a:gd name="T1" fmla="*/ 2147483647 h 773"/>
              <a:gd name="T2" fmla="*/ 2147483647 w 711"/>
              <a:gd name="T3" fmla="*/ 2147483647 h 773"/>
              <a:gd name="T4" fmla="*/ 2147483647 w 711"/>
              <a:gd name="T5" fmla="*/ 2147483647 h 773"/>
              <a:gd name="T6" fmla="*/ 2147483647 w 711"/>
              <a:gd name="T7" fmla="*/ 2147483647 h 773"/>
              <a:gd name="T8" fmla="*/ 2147483647 w 711"/>
              <a:gd name="T9" fmla="*/ 2147483647 h 773"/>
              <a:gd name="T10" fmla="*/ 2147483647 w 711"/>
              <a:gd name="T11" fmla="*/ 2147483647 h 773"/>
              <a:gd name="T12" fmla="*/ 2147483647 w 711"/>
              <a:gd name="T13" fmla="*/ 2147483647 h 773"/>
              <a:gd name="T14" fmla="*/ 2147483647 w 711"/>
              <a:gd name="T15" fmla="*/ 2147483647 h 773"/>
              <a:gd name="T16" fmla="*/ 2147483647 w 711"/>
              <a:gd name="T17" fmla="*/ 2147483647 h 773"/>
              <a:gd name="T18" fmla="*/ 2147483647 w 711"/>
              <a:gd name="T19" fmla="*/ 2147483647 h 773"/>
              <a:gd name="T20" fmla="*/ 2147483647 w 711"/>
              <a:gd name="T21" fmla="*/ 2147483647 h 773"/>
              <a:gd name="T22" fmla="*/ 2147483647 w 711"/>
              <a:gd name="T23" fmla="*/ 2147483647 h 773"/>
              <a:gd name="T24" fmla="*/ 2147483647 w 711"/>
              <a:gd name="T25" fmla="*/ 2147483647 h 773"/>
              <a:gd name="T26" fmla="*/ 2147483647 w 711"/>
              <a:gd name="T27" fmla="*/ 2147483647 h 773"/>
              <a:gd name="T28" fmla="*/ 2147483647 w 711"/>
              <a:gd name="T29" fmla="*/ 2147483647 h 773"/>
              <a:gd name="T30" fmla="*/ 2147483647 w 711"/>
              <a:gd name="T31" fmla="*/ 2147483647 h 773"/>
              <a:gd name="T32" fmla="*/ 2147483647 w 711"/>
              <a:gd name="T33" fmla="*/ 2147483647 h 773"/>
              <a:gd name="T34" fmla="*/ 2147483647 w 711"/>
              <a:gd name="T35" fmla="*/ 2147483647 h 773"/>
              <a:gd name="T36" fmla="*/ 2147483647 w 711"/>
              <a:gd name="T37" fmla="*/ 2147483647 h 773"/>
              <a:gd name="T38" fmla="*/ 2147483647 w 711"/>
              <a:gd name="T39" fmla="*/ 2147483647 h 773"/>
              <a:gd name="T40" fmla="*/ 2147483647 w 711"/>
              <a:gd name="T41" fmla="*/ 2147483647 h 773"/>
              <a:gd name="T42" fmla="*/ 2147483647 w 711"/>
              <a:gd name="T43" fmla="*/ 2147483647 h 773"/>
              <a:gd name="T44" fmla="*/ 2147483647 w 711"/>
              <a:gd name="T45" fmla="*/ 2147483647 h 773"/>
              <a:gd name="T46" fmla="*/ 2147483647 w 711"/>
              <a:gd name="T47" fmla="*/ 2147483647 h 773"/>
              <a:gd name="T48" fmla="*/ 2147483647 w 711"/>
              <a:gd name="T49" fmla="*/ 2147483647 h 773"/>
              <a:gd name="T50" fmla="*/ 2147483647 w 711"/>
              <a:gd name="T51" fmla="*/ 2147483647 h 773"/>
              <a:gd name="T52" fmla="*/ 2147483647 w 711"/>
              <a:gd name="T53" fmla="*/ 2147483647 h 773"/>
              <a:gd name="T54" fmla="*/ 2147483647 w 711"/>
              <a:gd name="T55" fmla="*/ 0 h 773"/>
              <a:gd name="T56" fmla="*/ 2147483647 w 711"/>
              <a:gd name="T57" fmla="*/ 0 h 773"/>
              <a:gd name="T58" fmla="*/ 2147483647 w 711"/>
              <a:gd name="T59" fmla="*/ 2147483647 h 773"/>
              <a:gd name="T60" fmla="*/ 0 w 711"/>
              <a:gd name="T61" fmla="*/ 2147483647 h 773"/>
              <a:gd name="T62" fmla="*/ 2147483647 w 711"/>
              <a:gd name="T63" fmla="*/ 2147483647 h 773"/>
              <a:gd name="T64" fmla="*/ 2147483647 w 711"/>
              <a:gd name="T65" fmla="*/ 2147483647 h 77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711"/>
              <a:gd name="T100" fmla="*/ 0 h 773"/>
              <a:gd name="T101" fmla="*/ 711 w 711"/>
              <a:gd name="T102" fmla="*/ 773 h 773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711" h="773">
                <a:moveTo>
                  <a:pt x="4" y="146"/>
                </a:moveTo>
                <a:lnTo>
                  <a:pt x="32" y="235"/>
                </a:lnTo>
                <a:lnTo>
                  <a:pt x="36" y="351"/>
                </a:lnTo>
                <a:lnTo>
                  <a:pt x="55" y="444"/>
                </a:lnTo>
                <a:lnTo>
                  <a:pt x="28" y="492"/>
                </a:lnTo>
                <a:lnTo>
                  <a:pt x="66" y="526"/>
                </a:lnTo>
                <a:lnTo>
                  <a:pt x="64" y="773"/>
                </a:lnTo>
                <a:lnTo>
                  <a:pt x="583" y="762"/>
                </a:lnTo>
                <a:lnTo>
                  <a:pt x="574" y="714"/>
                </a:lnTo>
                <a:lnTo>
                  <a:pt x="519" y="672"/>
                </a:lnTo>
                <a:lnTo>
                  <a:pt x="490" y="642"/>
                </a:lnTo>
                <a:lnTo>
                  <a:pt x="420" y="598"/>
                </a:lnTo>
                <a:lnTo>
                  <a:pt x="422" y="526"/>
                </a:lnTo>
                <a:lnTo>
                  <a:pt x="407" y="481"/>
                </a:lnTo>
                <a:lnTo>
                  <a:pt x="466" y="412"/>
                </a:lnTo>
                <a:lnTo>
                  <a:pt x="462" y="344"/>
                </a:lnTo>
                <a:lnTo>
                  <a:pt x="557" y="273"/>
                </a:lnTo>
                <a:lnTo>
                  <a:pt x="580" y="233"/>
                </a:lnTo>
                <a:lnTo>
                  <a:pt x="711" y="165"/>
                </a:lnTo>
                <a:lnTo>
                  <a:pt x="652" y="140"/>
                </a:lnTo>
                <a:lnTo>
                  <a:pt x="601" y="144"/>
                </a:lnTo>
                <a:lnTo>
                  <a:pt x="589" y="125"/>
                </a:lnTo>
                <a:lnTo>
                  <a:pt x="494" y="123"/>
                </a:lnTo>
                <a:lnTo>
                  <a:pt x="431" y="106"/>
                </a:lnTo>
                <a:lnTo>
                  <a:pt x="300" y="93"/>
                </a:lnTo>
                <a:lnTo>
                  <a:pt x="281" y="70"/>
                </a:lnTo>
                <a:lnTo>
                  <a:pt x="228" y="47"/>
                </a:lnTo>
                <a:lnTo>
                  <a:pt x="218" y="0"/>
                </a:lnTo>
                <a:lnTo>
                  <a:pt x="184" y="0"/>
                </a:lnTo>
                <a:lnTo>
                  <a:pt x="184" y="36"/>
                </a:lnTo>
                <a:lnTo>
                  <a:pt x="0" y="36"/>
                </a:lnTo>
                <a:lnTo>
                  <a:pt x="4" y="146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solidFill>
                <a:schemeClr val="bg1"/>
              </a:solidFill>
              <a:latin typeface="Calibri" charset="0"/>
              <a:cs typeface="Calibri" charset="0"/>
            </a:endParaRPr>
          </a:p>
        </p:txBody>
      </p:sp>
      <p:grpSp>
        <p:nvGrpSpPr>
          <p:cNvPr id="14343" name="Group 8"/>
          <p:cNvGrpSpPr>
            <a:grpSpLocks/>
          </p:cNvGrpSpPr>
          <p:nvPr/>
        </p:nvGrpSpPr>
        <p:grpSpPr bwMode="auto">
          <a:xfrm>
            <a:off x="2777876" y="1311276"/>
            <a:ext cx="802006" cy="636588"/>
            <a:chOff x="768" y="624"/>
            <a:chExt cx="613" cy="401"/>
          </a:xfrm>
          <a:solidFill>
            <a:schemeClr val="accent1"/>
          </a:solidFill>
        </p:grpSpPr>
        <p:sp>
          <p:nvSpPr>
            <p:cNvPr id="14481" name="Freeform 9"/>
            <p:cNvSpPr>
              <a:spLocks/>
            </p:cNvSpPr>
            <p:nvPr/>
          </p:nvSpPr>
          <p:spPr bwMode="auto">
            <a:xfrm>
              <a:off x="768" y="624"/>
              <a:ext cx="613" cy="401"/>
            </a:xfrm>
            <a:custGeom>
              <a:avLst/>
              <a:gdLst>
                <a:gd name="T0" fmla="*/ 8 w 730"/>
                <a:gd name="T1" fmla="*/ 19 h 517"/>
                <a:gd name="T2" fmla="*/ 5 w 730"/>
                <a:gd name="T3" fmla="*/ 43 h 517"/>
                <a:gd name="T4" fmla="*/ 10 w 730"/>
                <a:gd name="T5" fmla="*/ 43 h 517"/>
                <a:gd name="T6" fmla="*/ 8 w 730"/>
                <a:gd name="T7" fmla="*/ 48 h 517"/>
                <a:gd name="T8" fmla="*/ 3 w 730"/>
                <a:gd name="T9" fmla="*/ 44 h 517"/>
                <a:gd name="T10" fmla="*/ 0 w 730"/>
                <a:gd name="T11" fmla="*/ 51 h 517"/>
                <a:gd name="T12" fmla="*/ 15 w 730"/>
                <a:gd name="T13" fmla="*/ 56 h 517"/>
                <a:gd name="T14" fmla="*/ 16 w 730"/>
                <a:gd name="T15" fmla="*/ 58 h 517"/>
                <a:gd name="T16" fmla="*/ 20 w 730"/>
                <a:gd name="T17" fmla="*/ 59 h 517"/>
                <a:gd name="T18" fmla="*/ 39 w 730"/>
                <a:gd name="T19" fmla="*/ 77 h 517"/>
                <a:gd name="T20" fmla="*/ 60 w 730"/>
                <a:gd name="T21" fmla="*/ 76 h 517"/>
                <a:gd name="T22" fmla="*/ 77 w 730"/>
                <a:gd name="T23" fmla="*/ 80 h 517"/>
                <a:gd name="T24" fmla="*/ 86 w 730"/>
                <a:gd name="T25" fmla="*/ 79 h 517"/>
                <a:gd name="T26" fmla="*/ 134 w 730"/>
                <a:gd name="T27" fmla="*/ 80 h 517"/>
                <a:gd name="T28" fmla="*/ 191 w 730"/>
                <a:gd name="T29" fmla="*/ 87 h 517"/>
                <a:gd name="T30" fmla="*/ 191 w 730"/>
                <a:gd name="T31" fmla="*/ 78 h 517"/>
                <a:gd name="T32" fmla="*/ 215 w 730"/>
                <a:gd name="T33" fmla="*/ 22 h 517"/>
                <a:gd name="T34" fmla="*/ 67 w 730"/>
                <a:gd name="T35" fmla="*/ 0 h 517"/>
                <a:gd name="T36" fmla="*/ 67 w 730"/>
                <a:gd name="T37" fmla="*/ 16 h 517"/>
                <a:gd name="T38" fmla="*/ 60 w 730"/>
                <a:gd name="T39" fmla="*/ 30 h 517"/>
                <a:gd name="T40" fmla="*/ 59 w 730"/>
                <a:gd name="T41" fmla="*/ 36 h 517"/>
                <a:gd name="T42" fmla="*/ 42 w 730"/>
                <a:gd name="T43" fmla="*/ 39 h 517"/>
                <a:gd name="T44" fmla="*/ 42 w 730"/>
                <a:gd name="T45" fmla="*/ 36 h 517"/>
                <a:gd name="T46" fmla="*/ 55 w 730"/>
                <a:gd name="T47" fmla="*/ 31 h 517"/>
                <a:gd name="T48" fmla="*/ 54 w 730"/>
                <a:gd name="T49" fmla="*/ 28 h 517"/>
                <a:gd name="T50" fmla="*/ 42 w 730"/>
                <a:gd name="T51" fmla="*/ 28 h 517"/>
                <a:gd name="T52" fmla="*/ 50 w 730"/>
                <a:gd name="T53" fmla="*/ 24 h 517"/>
                <a:gd name="T54" fmla="*/ 57 w 730"/>
                <a:gd name="T55" fmla="*/ 22 h 517"/>
                <a:gd name="T56" fmla="*/ 9 w 730"/>
                <a:gd name="T57" fmla="*/ 4 h 517"/>
                <a:gd name="T58" fmla="*/ 5 w 730"/>
                <a:gd name="T59" fmla="*/ 9 h 517"/>
                <a:gd name="T60" fmla="*/ 8 w 730"/>
                <a:gd name="T61" fmla="*/ 19 h 517"/>
                <a:gd name="T62" fmla="*/ 8 w 730"/>
                <a:gd name="T63" fmla="*/ 19 h 51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730"/>
                <a:gd name="T97" fmla="*/ 0 h 517"/>
                <a:gd name="T98" fmla="*/ 730 w 730"/>
                <a:gd name="T99" fmla="*/ 517 h 51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730" h="517">
                  <a:moveTo>
                    <a:pt x="27" y="112"/>
                  </a:moveTo>
                  <a:lnTo>
                    <a:pt x="17" y="254"/>
                  </a:lnTo>
                  <a:lnTo>
                    <a:pt x="35" y="254"/>
                  </a:lnTo>
                  <a:lnTo>
                    <a:pt x="25" y="285"/>
                  </a:lnTo>
                  <a:lnTo>
                    <a:pt x="12" y="266"/>
                  </a:lnTo>
                  <a:lnTo>
                    <a:pt x="0" y="304"/>
                  </a:lnTo>
                  <a:lnTo>
                    <a:pt x="52" y="332"/>
                  </a:lnTo>
                  <a:lnTo>
                    <a:pt x="54" y="345"/>
                  </a:lnTo>
                  <a:lnTo>
                    <a:pt x="67" y="347"/>
                  </a:lnTo>
                  <a:lnTo>
                    <a:pt x="133" y="452"/>
                  </a:lnTo>
                  <a:lnTo>
                    <a:pt x="208" y="448"/>
                  </a:lnTo>
                  <a:lnTo>
                    <a:pt x="263" y="473"/>
                  </a:lnTo>
                  <a:lnTo>
                    <a:pt x="289" y="469"/>
                  </a:lnTo>
                  <a:lnTo>
                    <a:pt x="457" y="473"/>
                  </a:lnTo>
                  <a:lnTo>
                    <a:pt x="647" y="517"/>
                  </a:lnTo>
                  <a:lnTo>
                    <a:pt x="651" y="459"/>
                  </a:lnTo>
                  <a:lnTo>
                    <a:pt x="730" y="127"/>
                  </a:lnTo>
                  <a:lnTo>
                    <a:pt x="225" y="0"/>
                  </a:lnTo>
                  <a:lnTo>
                    <a:pt x="228" y="96"/>
                  </a:lnTo>
                  <a:lnTo>
                    <a:pt x="204" y="176"/>
                  </a:lnTo>
                  <a:lnTo>
                    <a:pt x="200" y="218"/>
                  </a:lnTo>
                  <a:lnTo>
                    <a:pt x="147" y="231"/>
                  </a:lnTo>
                  <a:lnTo>
                    <a:pt x="143" y="212"/>
                  </a:lnTo>
                  <a:lnTo>
                    <a:pt x="187" y="186"/>
                  </a:lnTo>
                  <a:lnTo>
                    <a:pt x="183" y="163"/>
                  </a:lnTo>
                  <a:lnTo>
                    <a:pt x="143" y="169"/>
                  </a:lnTo>
                  <a:lnTo>
                    <a:pt x="173" y="144"/>
                  </a:lnTo>
                  <a:lnTo>
                    <a:pt x="194" y="127"/>
                  </a:lnTo>
                  <a:lnTo>
                    <a:pt x="31" y="24"/>
                  </a:lnTo>
                  <a:lnTo>
                    <a:pt x="17" y="53"/>
                  </a:lnTo>
                  <a:lnTo>
                    <a:pt x="27" y="112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en-US" sz="1800" dirty="0">
                <a:latin typeface="Calibri" charset="0"/>
                <a:cs typeface="Calibri" charset="0"/>
              </a:endParaRPr>
            </a:p>
          </p:txBody>
        </p:sp>
        <p:sp>
          <p:nvSpPr>
            <p:cNvPr id="14482" name="Freeform 10"/>
            <p:cNvSpPr>
              <a:spLocks/>
            </p:cNvSpPr>
            <p:nvPr/>
          </p:nvSpPr>
          <p:spPr bwMode="auto">
            <a:xfrm>
              <a:off x="913" y="647"/>
              <a:ext cx="28" cy="30"/>
            </a:xfrm>
            <a:custGeom>
              <a:avLst/>
              <a:gdLst>
                <a:gd name="T0" fmla="*/ 0 w 35"/>
                <a:gd name="T1" fmla="*/ 3 h 38"/>
                <a:gd name="T2" fmla="*/ 6 w 35"/>
                <a:gd name="T3" fmla="*/ 0 h 38"/>
                <a:gd name="T4" fmla="*/ 7 w 35"/>
                <a:gd name="T5" fmla="*/ 3 h 38"/>
                <a:gd name="T6" fmla="*/ 6 w 35"/>
                <a:gd name="T7" fmla="*/ 7 h 38"/>
                <a:gd name="T8" fmla="*/ 0 w 35"/>
                <a:gd name="T9" fmla="*/ 3 h 38"/>
                <a:gd name="T10" fmla="*/ 0 w 35"/>
                <a:gd name="T11" fmla="*/ 3 h 38"/>
                <a:gd name="T12" fmla="*/ 0 w 35"/>
                <a:gd name="T13" fmla="*/ 3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5"/>
                <a:gd name="T22" fmla="*/ 0 h 38"/>
                <a:gd name="T23" fmla="*/ 35 w 35"/>
                <a:gd name="T24" fmla="*/ 38 h 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5" h="38">
                  <a:moveTo>
                    <a:pt x="0" y="17"/>
                  </a:moveTo>
                  <a:lnTo>
                    <a:pt x="27" y="0"/>
                  </a:lnTo>
                  <a:lnTo>
                    <a:pt x="35" y="17"/>
                  </a:lnTo>
                  <a:lnTo>
                    <a:pt x="29" y="38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en-US" sz="1800">
                <a:latin typeface="Calibri" charset="0"/>
                <a:cs typeface="Calibri" charset="0"/>
              </a:endParaRPr>
            </a:p>
          </p:txBody>
        </p:sp>
      </p:grpSp>
      <p:sp>
        <p:nvSpPr>
          <p:cNvPr id="14344" name="Freeform 11"/>
          <p:cNvSpPr>
            <a:spLocks/>
          </p:cNvSpPr>
          <p:nvPr/>
        </p:nvSpPr>
        <p:spPr bwMode="auto">
          <a:xfrm>
            <a:off x="3511849" y="2663826"/>
            <a:ext cx="679022" cy="925513"/>
          </a:xfrm>
          <a:custGeom>
            <a:avLst/>
            <a:gdLst>
              <a:gd name="T0" fmla="*/ 2147483647 w 618"/>
              <a:gd name="T1" fmla="*/ 0 h 753"/>
              <a:gd name="T2" fmla="*/ 2147483647 w 618"/>
              <a:gd name="T3" fmla="*/ 2147483647 h 753"/>
              <a:gd name="T4" fmla="*/ 2147483647 w 618"/>
              <a:gd name="T5" fmla="*/ 2147483647 h 753"/>
              <a:gd name="T6" fmla="*/ 2147483647 w 618"/>
              <a:gd name="T7" fmla="*/ 2147483647 h 753"/>
              <a:gd name="T8" fmla="*/ 2147483647 w 618"/>
              <a:gd name="T9" fmla="*/ 2147483647 h 753"/>
              <a:gd name="T10" fmla="*/ 0 w 618"/>
              <a:gd name="T11" fmla="*/ 2147483647 h 753"/>
              <a:gd name="T12" fmla="*/ 2147483647 w 618"/>
              <a:gd name="T13" fmla="*/ 0 h 753"/>
              <a:gd name="T14" fmla="*/ 2147483647 w 618"/>
              <a:gd name="T15" fmla="*/ 0 h 75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18"/>
              <a:gd name="T25" fmla="*/ 0 h 753"/>
              <a:gd name="T26" fmla="*/ 618 w 618"/>
              <a:gd name="T27" fmla="*/ 753 h 75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18" h="753">
                <a:moveTo>
                  <a:pt x="133" y="0"/>
                </a:moveTo>
                <a:lnTo>
                  <a:pt x="434" y="55"/>
                </a:lnTo>
                <a:lnTo>
                  <a:pt x="411" y="186"/>
                </a:lnTo>
                <a:lnTo>
                  <a:pt x="618" y="219"/>
                </a:lnTo>
                <a:lnTo>
                  <a:pt x="538" y="753"/>
                </a:lnTo>
                <a:lnTo>
                  <a:pt x="0" y="663"/>
                </a:lnTo>
                <a:lnTo>
                  <a:pt x="133" y="0"/>
                </a:lnTo>
                <a:close/>
              </a:path>
            </a:pathLst>
          </a:cu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45" name="Freeform 12"/>
          <p:cNvSpPr>
            <a:spLocks/>
          </p:cNvSpPr>
          <p:nvPr/>
        </p:nvSpPr>
        <p:spPr bwMode="auto">
          <a:xfrm>
            <a:off x="2556769" y="1700214"/>
            <a:ext cx="959005" cy="885825"/>
          </a:xfrm>
          <a:custGeom>
            <a:avLst/>
            <a:gdLst>
              <a:gd name="T0" fmla="*/ 0 w 871"/>
              <a:gd name="T1" fmla="*/ 2147483647 h 720"/>
              <a:gd name="T2" fmla="*/ 2147483647 w 871"/>
              <a:gd name="T3" fmla="*/ 2147483647 h 720"/>
              <a:gd name="T4" fmla="*/ 2147483647 w 871"/>
              <a:gd name="T5" fmla="*/ 2147483647 h 720"/>
              <a:gd name="T6" fmla="*/ 2147483647 w 871"/>
              <a:gd name="T7" fmla="*/ 0 h 720"/>
              <a:gd name="T8" fmla="*/ 2147483647 w 871"/>
              <a:gd name="T9" fmla="*/ 2147483647 h 720"/>
              <a:gd name="T10" fmla="*/ 2147483647 w 871"/>
              <a:gd name="T11" fmla="*/ 2147483647 h 720"/>
              <a:gd name="T12" fmla="*/ 2147483647 w 871"/>
              <a:gd name="T13" fmla="*/ 2147483647 h 720"/>
              <a:gd name="T14" fmla="*/ 2147483647 w 871"/>
              <a:gd name="T15" fmla="*/ 2147483647 h 720"/>
              <a:gd name="T16" fmla="*/ 2147483647 w 871"/>
              <a:gd name="T17" fmla="*/ 2147483647 h 720"/>
              <a:gd name="T18" fmla="*/ 2147483647 w 871"/>
              <a:gd name="T19" fmla="*/ 2147483647 h 720"/>
              <a:gd name="T20" fmla="*/ 2147483647 w 871"/>
              <a:gd name="T21" fmla="*/ 2147483647 h 720"/>
              <a:gd name="T22" fmla="*/ 2147483647 w 871"/>
              <a:gd name="T23" fmla="*/ 2147483647 h 720"/>
              <a:gd name="T24" fmla="*/ 2147483647 w 871"/>
              <a:gd name="T25" fmla="*/ 2147483647 h 720"/>
              <a:gd name="T26" fmla="*/ 2147483647 w 871"/>
              <a:gd name="T27" fmla="*/ 2147483647 h 720"/>
              <a:gd name="T28" fmla="*/ 2147483647 w 871"/>
              <a:gd name="T29" fmla="*/ 2147483647 h 720"/>
              <a:gd name="T30" fmla="*/ 2147483647 w 871"/>
              <a:gd name="T31" fmla="*/ 2147483647 h 720"/>
              <a:gd name="T32" fmla="*/ 2147483647 w 871"/>
              <a:gd name="T33" fmla="*/ 2147483647 h 720"/>
              <a:gd name="T34" fmla="*/ 2147483647 w 871"/>
              <a:gd name="T35" fmla="*/ 2147483647 h 720"/>
              <a:gd name="T36" fmla="*/ 2147483647 w 871"/>
              <a:gd name="T37" fmla="*/ 2147483647 h 720"/>
              <a:gd name="T38" fmla="*/ 2147483647 w 871"/>
              <a:gd name="T39" fmla="*/ 2147483647 h 720"/>
              <a:gd name="T40" fmla="*/ 2147483647 w 871"/>
              <a:gd name="T41" fmla="*/ 2147483647 h 720"/>
              <a:gd name="T42" fmla="*/ 2147483647 w 871"/>
              <a:gd name="T43" fmla="*/ 2147483647 h 720"/>
              <a:gd name="T44" fmla="*/ 0 w 871"/>
              <a:gd name="T45" fmla="*/ 2147483647 h 720"/>
              <a:gd name="T46" fmla="*/ 0 w 871"/>
              <a:gd name="T47" fmla="*/ 2147483647 h 72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871"/>
              <a:gd name="T73" fmla="*/ 0 h 720"/>
              <a:gd name="T74" fmla="*/ 871 w 871"/>
              <a:gd name="T75" fmla="*/ 720 h 720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871" h="720">
                <a:moveTo>
                  <a:pt x="0" y="538"/>
                </a:moveTo>
                <a:lnTo>
                  <a:pt x="38" y="355"/>
                </a:lnTo>
                <a:lnTo>
                  <a:pt x="82" y="302"/>
                </a:lnTo>
                <a:lnTo>
                  <a:pt x="188" y="0"/>
                </a:lnTo>
                <a:lnTo>
                  <a:pt x="244" y="15"/>
                </a:lnTo>
                <a:lnTo>
                  <a:pt x="246" y="29"/>
                </a:lnTo>
                <a:lnTo>
                  <a:pt x="259" y="30"/>
                </a:lnTo>
                <a:lnTo>
                  <a:pt x="325" y="135"/>
                </a:lnTo>
                <a:lnTo>
                  <a:pt x="400" y="131"/>
                </a:lnTo>
                <a:lnTo>
                  <a:pt x="455" y="156"/>
                </a:lnTo>
                <a:lnTo>
                  <a:pt x="481" y="152"/>
                </a:lnTo>
                <a:lnTo>
                  <a:pt x="649" y="156"/>
                </a:lnTo>
                <a:lnTo>
                  <a:pt x="839" y="200"/>
                </a:lnTo>
                <a:lnTo>
                  <a:pt x="848" y="222"/>
                </a:lnTo>
                <a:lnTo>
                  <a:pt x="871" y="255"/>
                </a:lnTo>
                <a:lnTo>
                  <a:pt x="806" y="354"/>
                </a:lnTo>
                <a:lnTo>
                  <a:pt x="765" y="390"/>
                </a:lnTo>
                <a:lnTo>
                  <a:pt x="759" y="416"/>
                </a:lnTo>
                <a:lnTo>
                  <a:pt x="784" y="443"/>
                </a:lnTo>
                <a:lnTo>
                  <a:pt x="757" y="504"/>
                </a:lnTo>
                <a:lnTo>
                  <a:pt x="704" y="720"/>
                </a:lnTo>
                <a:lnTo>
                  <a:pt x="409" y="650"/>
                </a:lnTo>
                <a:lnTo>
                  <a:pt x="0" y="538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chemeClr val="bg1"/>
              </a:solidFill>
              <a:latin typeface="Calibri" charset="0"/>
              <a:cs typeface="Calibri" charset="0"/>
            </a:endParaRPr>
          </a:p>
        </p:txBody>
      </p:sp>
      <p:sp>
        <p:nvSpPr>
          <p:cNvPr id="14347" name="Freeform 14"/>
          <p:cNvSpPr>
            <a:spLocks/>
          </p:cNvSpPr>
          <p:nvPr/>
        </p:nvSpPr>
        <p:spPr bwMode="auto">
          <a:xfrm>
            <a:off x="2893009" y="2498726"/>
            <a:ext cx="762756" cy="1285875"/>
          </a:xfrm>
          <a:custGeom>
            <a:avLst/>
            <a:gdLst>
              <a:gd name="T0" fmla="*/ 0 w 694"/>
              <a:gd name="T1" fmla="*/ 2147483647 h 1045"/>
              <a:gd name="T2" fmla="*/ 2147483647 w 694"/>
              <a:gd name="T3" fmla="*/ 2147483647 h 1045"/>
              <a:gd name="T4" fmla="*/ 2147483647 w 694"/>
              <a:gd name="T5" fmla="*/ 2147483647 h 1045"/>
              <a:gd name="T6" fmla="*/ 2147483647 w 694"/>
              <a:gd name="T7" fmla="*/ 2147483647 h 1045"/>
              <a:gd name="T8" fmla="*/ 2147483647 w 694"/>
              <a:gd name="T9" fmla="*/ 2147483647 h 1045"/>
              <a:gd name="T10" fmla="*/ 2147483647 w 694"/>
              <a:gd name="T11" fmla="*/ 2147483647 h 1045"/>
              <a:gd name="T12" fmla="*/ 2147483647 w 694"/>
              <a:gd name="T13" fmla="*/ 2147483647 h 1045"/>
              <a:gd name="T14" fmla="*/ 2147483647 w 694"/>
              <a:gd name="T15" fmla="*/ 2147483647 h 1045"/>
              <a:gd name="T16" fmla="*/ 2147483647 w 694"/>
              <a:gd name="T17" fmla="*/ 0 h 1045"/>
              <a:gd name="T18" fmla="*/ 0 w 694"/>
              <a:gd name="T19" fmla="*/ 2147483647 h 1045"/>
              <a:gd name="T20" fmla="*/ 0 w 694"/>
              <a:gd name="T21" fmla="*/ 2147483647 h 104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94"/>
              <a:gd name="T34" fmla="*/ 0 h 1045"/>
              <a:gd name="T35" fmla="*/ 694 w 694"/>
              <a:gd name="T36" fmla="*/ 1045 h 104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94" h="1045">
                <a:moveTo>
                  <a:pt x="0" y="384"/>
                </a:moveTo>
                <a:lnTo>
                  <a:pt x="441" y="1045"/>
                </a:lnTo>
                <a:lnTo>
                  <a:pt x="459" y="905"/>
                </a:lnTo>
                <a:lnTo>
                  <a:pt x="483" y="897"/>
                </a:lnTo>
                <a:lnTo>
                  <a:pt x="525" y="922"/>
                </a:lnTo>
                <a:lnTo>
                  <a:pt x="561" y="796"/>
                </a:lnTo>
                <a:lnTo>
                  <a:pt x="694" y="133"/>
                </a:lnTo>
                <a:lnTo>
                  <a:pt x="398" y="70"/>
                </a:lnTo>
                <a:lnTo>
                  <a:pt x="103" y="0"/>
                </a:lnTo>
                <a:lnTo>
                  <a:pt x="0" y="384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48" name="Freeform 15"/>
          <p:cNvSpPr>
            <a:spLocks/>
          </p:cNvSpPr>
          <p:nvPr/>
        </p:nvSpPr>
        <p:spPr bwMode="auto">
          <a:xfrm>
            <a:off x="3329991" y="1468439"/>
            <a:ext cx="719581" cy="1258887"/>
          </a:xfrm>
          <a:custGeom>
            <a:avLst/>
            <a:gdLst>
              <a:gd name="T0" fmla="*/ 0 w 654"/>
              <a:gd name="T1" fmla="*/ 2147483647 h 1024"/>
              <a:gd name="T2" fmla="*/ 2147483647 w 654"/>
              <a:gd name="T3" fmla="*/ 2147483647 h 1024"/>
              <a:gd name="T4" fmla="*/ 2147483647 w 654"/>
              <a:gd name="T5" fmla="*/ 2147483647 h 1024"/>
              <a:gd name="T6" fmla="*/ 2147483647 w 654"/>
              <a:gd name="T7" fmla="*/ 2147483647 h 1024"/>
              <a:gd name="T8" fmla="*/ 2147483647 w 654"/>
              <a:gd name="T9" fmla="*/ 2147483647 h 1024"/>
              <a:gd name="T10" fmla="*/ 2147483647 w 654"/>
              <a:gd name="T11" fmla="*/ 2147483647 h 1024"/>
              <a:gd name="T12" fmla="*/ 2147483647 w 654"/>
              <a:gd name="T13" fmla="*/ 2147483647 h 1024"/>
              <a:gd name="T14" fmla="*/ 2147483647 w 654"/>
              <a:gd name="T15" fmla="*/ 2147483647 h 1024"/>
              <a:gd name="T16" fmla="*/ 2147483647 w 654"/>
              <a:gd name="T17" fmla="*/ 2147483647 h 1024"/>
              <a:gd name="T18" fmla="*/ 2147483647 w 654"/>
              <a:gd name="T19" fmla="*/ 2147483647 h 1024"/>
              <a:gd name="T20" fmla="*/ 2147483647 w 654"/>
              <a:gd name="T21" fmla="*/ 0 h 1024"/>
              <a:gd name="T22" fmla="*/ 2147483647 w 654"/>
              <a:gd name="T23" fmla="*/ 2147483647 h 1024"/>
              <a:gd name="T24" fmla="*/ 2147483647 w 654"/>
              <a:gd name="T25" fmla="*/ 2147483647 h 1024"/>
              <a:gd name="T26" fmla="*/ 2147483647 w 654"/>
              <a:gd name="T27" fmla="*/ 2147483647 h 1024"/>
              <a:gd name="T28" fmla="*/ 2147483647 w 654"/>
              <a:gd name="T29" fmla="*/ 2147483647 h 1024"/>
              <a:gd name="T30" fmla="*/ 2147483647 w 654"/>
              <a:gd name="T31" fmla="*/ 2147483647 h 1024"/>
              <a:gd name="T32" fmla="*/ 2147483647 w 654"/>
              <a:gd name="T33" fmla="*/ 2147483647 h 1024"/>
              <a:gd name="T34" fmla="*/ 2147483647 w 654"/>
              <a:gd name="T35" fmla="*/ 2147483647 h 1024"/>
              <a:gd name="T36" fmla="*/ 2147483647 w 654"/>
              <a:gd name="T37" fmla="*/ 2147483647 h 1024"/>
              <a:gd name="T38" fmla="*/ 2147483647 w 654"/>
              <a:gd name="T39" fmla="*/ 2147483647 h 1024"/>
              <a:gd name="T40" fmla="*/ 2147483647 w 654"/>
              <a:gd name="T41" fmla="*/ 2147483647 h 1024"/>
              <a:gd name="T42" fmla="*/ 2147483647 w 654"/>
              <a:gd name="T43" fmla="*/ 2147483647 h 1024"/>
              <a:gd name="T44" fmla="*/ 2147483647 w 654"/>
              <a:gd name="T45" fmla="*/ 2147483647 h 1024"/>
              <a:gd name="T46" fmla="*/ 2147483647 w 654"/>
              <a:gd name="T47" fmla="*/ 2147483647 h 1024"/>
              <a:gd name="T48" fmla="*/ 2147483647 w 654"/>
              <a:gd name="T49" fmla="*/ 2147483647 h 1024"/>
              <a:gd name="T50" fmla="*/ 2147483647 w 654"/>
              <a:gd name="T51" fmla="*/ 2147483647 h 1024"/>
              <a:gd name="T52" fmla="*/ 2147483647 w 654"/>
              <a:gd name="T53" fmla="*/ 2147483647 h 1024"/>
              <a:gd name="T54" fmla="*/ 2147483647 w 654"/>
              <a:gd name="T55" fmla="*/ 2147483647 h 1024"/>
              <a:gd name="T56" fmla="*/ 2147483647 w 654"/>
              <a:gd name="T57" fmla="*/ 2147483647 h 1024"/>
              <a:gd name="T58" fmla="*/ 2147483647 w 654"/>
              <a:gd name="T59" fmla="*/ 2147483647 h 1024"/>
              <a:gd name="T60" fmla="*/ 2147483647 w 654"/>
              <a:gd name="T61" fmla="*/ 2147483647 h 1024"/>
              <a:gd name="T62" fmla="*/ 0 w 654"/>
              <a:gd name="T63" fmla="*/ 2147483647 h 1024"/>
              <a:gd name="T64" fmla="*/ 0 w 654"/>
              <a:gd name="T65" fmla="*/ 2147483647 h 1024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654"/>
              <a:gd name="T100" fmla="*/ 0 h 1024"/>
              <a:gd name="T101" fmla="*/ 654 w 654"/>
              <a:gd name="T102" fmla="*/ 1024 h 1024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654" h="1024">
                <a:moveTo>
                  <a:pt x="0" y="908"/>
                </a:moveTo>
                <a:lnTo>
                  <a:pt x="53" y="692"/>
                </a:lnTo>
                <a:lnTo>
                  <a:pt x="80" y="631"/>
                </a:lnTo>
                <a:lnTo>
                  <a:pt x="55" y="604"/>
                </a:lnTo>
                <a:lnTo>
                  <a:pt x="61" y="578"/>
                </a:lnTo>
                <a:lnTo>
                  <a:pt x="102" y="542"/>
                </a:lnTo>
                <a:lnTo>
                  <a:pt x="167" y="443"/>
                </a:lnTo>
                <a:lnTo>
                  <a:pt x="144" y="410"/>
                </a:lnTo>
                <a:lnTo>
                  <a:pt x="135" y="388"/>
                </a:lnTo>
                <a:lnTo>
                  <a:pt x="139" y="332"/>
                </a:lnTo>
                <a:lnTo>
                  <a:pt x="218" y="0"/>
                </a:lnTo>
                <a:lnTo>
                  <a:pt x="304" y="17"/>
                </a:lnTo>
                <a:lnTo>
                  <a:pt x="275" y="148"/>
                </a:lnTo>
                <a:lnTo>
                  <a:pt x="294" y="194"/>
                </a:lnTo>
                <a:lnTo>
                  <a:pt x="296" y="222"/>
                </a:lnTo>
                <a:lnTo>
                  <a:pt x="287" y="228"/>
                </a:lnTo>
                <a:lnTo>
                  <a:pt x="319" y="258"/>
                </a:lnTo>
                <a:lnTo>
                  <a:pt x="353" y="342"/>
                </a:lnTo>
                <a:lnTo>
                  <a:pt x="365" y="416"/>
                </a:lnTo>
                <a:lnTo>
                  <a:pt x="370" y="456"/>
                </a:lnTo>
                <a:lnTo>
                  <a:pt x="346" y="494"/>
                </a:lnTo>
                <a:lnTo>
                  <a:pt x="363" y="511"/>
                </a:lnTo>
                <a:lnTo>
                  <a:pt x="408" y="486"/>
                </a:lnTo>
                <a:lnTo>
                  <a:pt x="439" y="618"/>
                </a:lnTo>
                <a:lnTo>
                  <a:pt x="460" y="623"/>
                </a:lnTo>
                <a:lnTo>
                  <a:pt x="464" y="661"/>
                </a:lnTo>
                <a:lnTo>
                  <a:pt x="523" y="677"/>
                </a:lnTo>
                <a:lnTo>
                  <a:pt x="614" y="678"/>
                </a:lnTo>
                <a:lnTo>
                  <a:pt x="654" y="696"/>
                </a:lnTo>
                <a:lnTo>
                  <a:pt x="597" y="1024"/>
                </a:lnTo>
                <a:lnTo>
                  <a:pt x="296" y="971"/>
                </a:lnTo>
                <a:lnTo>
                  <a:pt x="0" y="908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49" name="Freeform 16"/>
          <p:cNvSpPr>
            <a:spLocks/>
          </p:cNvSpPr>
          <p:nvPr/>
        </p:nvSpPr>
        <p:spPr bwMode="auto">
          <a:xfrm>
            <a:off x="3633523" y="1489076"/>
            <a:ext cx="1231138" cy="852488"/>
          </a:xfrm>
          <a:custGeom>
            <a:avLst/>
            <a:gdLst>
              <a:gd name="T0" fmla="*/ 2147483647 w 1118"/>
              <a:gd name="T1" fmla="*/ 2147483647 h 694"/>
              <a:gd name="T2" fmla="*/ 2147483647 w 1118"/>
              <a:gd name="T3" fmla="*/ 2147483647 h 694"/>
              <a:gd name="T4" fmla="*/ 2147483647 w 1118"/>
              <a:gd name="T5" fmla="*/ 2147483647 h 694"/>
              <a:gd name="T6" fmla="*/ 2147483647 w 1118"/>
              <a:gd name="T7" fmla="*/ 2147483647 h 694"/>
              <a:gd name="T8" fmla="*/ 2147483647 w 1118"/>
              <a:gd name="T9" fmla="*/ 2147483647 h 694"/>
              <a:gd name="T10" fmla="*/ 2147483647 w 1118"/>
              <a:gd name="T11" fmla="*/ 2147483647 h 694"/>
              <a:gd name="T12" fmla="*/ 2147483647 w 1118"/>
              <a:gd name="T13" fmla="*/ 2147483647 h 694"/>
              <a:gd name="T14" fmla="*/ 2147483647 w 1118"/>
              <a:gd name="T15" fmla="*/ 2147483647 h 694"/>
              <a:gd name="T16" fmla="*/ 2147483647 w 1118"/>
              <a:gd name="T17" fmla="*/ 2147483647 h 694"/>
              <a:gd name="T18" fmla="*/ 2147483647 w 1118"/>
              <a:gd name="T19" fmla="*/ 2147483647 h 694"/>
              <a:gd name="T20" fmla="*/ 2147483647 w 1118"/>
              <a:gd name="T21" fmla="*/ 2147483647 h 694"/>
              <a:gd name="T22" fmla="*/ 2147483647 w 1118"/>
              <a:gd name="T23" fmla="*/ 2147483647 h 694"/>
              <a:gd name="T24" fmla="*/ 2147483647 w 1118"/>
              <a:gd name="T25" fmla="*/ 2147483647 h 694"/>
              <a:gd name="T26" fmla="*/ 2147483647 w 1118"/>
              <a:gd name="T27" fmla="*/ 2147483647 h 694"/>
              <a:gd name="T28" fmla="*/ 2147483647 w 1118"/>
              <a:gd name="T29" fmla="*/ 2147483647 h 694"/>
              <a:gd name="T30" fmla="*/ 2147483647 w 1118"/>
              <a:gd name="T31" fmla="*/ 2147483647 h 694"/>
              <a:gd name="T32" fmla="*/ 2147483647 w 1118"/>
              <a:gd name="T33" fmla="*/ 2147483647 h 694"/>
              <a:gd name="T34" fmla="*/ 2147483647 w 1118"/>
              <a:gd name="T35" fmla="*/ 2147483647 h 694"/>
              <a:gd name="T36" fmla="*/ 2147483647 w 1118"/>
              <a:gd name="T37" fmla="*/ 2147483647 h 694"/>
              <a:gd name="T38" fmla="*/ 2147483647 w 1118"/>
              <a:gd name="T39" fmla="*/ 2147483647 h 694"/>
              <a:gd name="T40" fmla="*/ 2147483647 w 1118"/>
              <a:gd name="T41" fmla="*/ 2147483647 h 694"/>
              <a:gd name="T42" fmla="*/ 2147483647 w 1118"/>
              <a:gd name="T43" fmla="*/ 2147483647 h 694"/>
              <a:gd name="T44" fmla="*/ 2147483647 w 1118"/>
              <a:gd name="T45" fmla="*/ 2147483647 h 694"/>
              <a:gd name="T46" fmla="*/ 2147483647 w 1118"/>
              <a:gd name="T47" fmla="*/ 2147483647 h 694"/>
              <a:gd name="T48" fmla="*/ 2147483647 w 1118"/>
              <a:gd name="T49" fmla="*/ 0 h 694"/>
              <a:gd name="T50" fmla="*/ 0 w 1118"/>
              <a:gd name="T51" fmla="*/ 2147483647 h 694"/>
              <a:gd name="T52" fmla="*/ 2147483647 w 1118"/>
              <a:gd name="T53" fmla="*/ 2147483647 h 694"/>
              <a:gd name="T54" fmla="*/ 2147483647 w 1118"/>
              <a:gd name="T55" fmla="*/ 2147483647 h 69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118"/>
              <a:gd name="T85" fmla="*/ 0 h 694"/>
              <a:gd name="T86" fmla="*/ 1118 w 1118"/>
              <a:gd name="T87" fmla="*/ 694 h 694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118" h="694">
                <a:moveTo>
                  <a:pt x="19" y="177"/>
                </a:moveTo>
                <a:lnTo>
                  <a:pt x="21" y="205"/>
                </a:lnTo>
                <a:lnTo>
                  <a:pt x="12" y="211"/>
                </a:lnTo>
                <a:lnTo>
                  <a:pt x="44" y="241"/>
                </a:lnTo>
                <a:lnTo>
                  <a:pt x="78" y="325"/>
                </a:lnTo>
                <a:lnTo>
                  <a:pt x="90" y="399"/>
                </a:lnTo>
                <a:lnTo>
                  <a:pt x="95" y="439"/>
                </a:lnTo>
                <a:lnTo>
                  <a:pt x="71" y="477"/>
                </a:lnTo>
                <a:lnTo>
                  <a:pt x="88" y="494"/>
                </a:lnTo>
                <a:lnTo>
                  <a:pt x="133" y="469"/>
                </a:lnTo>
                <a:lnTo>
                  <a:pt x="164" y="601"/>
                </a:lnTo>
                <a:lnTo>
                  <a:pt x="185" y="606"/>
                </a:lnTo>
                <a:lnTo>
                  <a:pt x="189" y="644"/>
                </a:lnTo>
                <a:lnTo>
                  <a:pt x="204" y="663"/>
                </a:lnTo>
                <a:lnTo>
                  <a:pt x="248" y="660"/>
                </a:lnTo>
                <a:lnTo>
                  <a:pt x="339" y="661"/>
                </a:lnTo>
                <a:lnTo>
                  <a:pt x="379" y="679"/>
                </a:lnTo>
                <a:lnTo>
                  <a:pt x="390" y="610"/>
                </a:lnTo>
                <a:lnTo>
                  <a:pt x="694" y="656"/>
                </a:lnTo>
                <a:lnTo>
                  <a:pt x="1067" y="694"/>
                </a:lnTo>
                <a:lnTo>
                  <a:pt x="1080" y="568"/>
                </a:lnTo>
                <a:lnTo>
                  <a:pt x="1118" y="163"/>
                </a:lnTo>
                <a:lnTo>
                  <a:pt x="622" y="106"/>
                </a:lnTo>
                <a:lnTo>
                  <a:pt x="377" y="67"/>
                </a:lnTo>
                <a:lnTo>
                  <a:pt x="29" y="0"/>
                </a:lnTo>
                <a:lnTo>
                  <a:pt x="0" y="131"/>
                </a:lnTo>
                <a:lnTo>
                  <a:pt x="19" y="177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50" name="Freeform 17"/>
          <p:cNvSpPr>
            <a:spLocks/>
          </p:cNvSpPr>
          <p:nvPr/>
        </p:nvSpPr>
        <p:spPr bwMode="auto">
          <a:xfrm>
            <a:off x="3281583" y="3478214"/>
            <a:ext cx="820322" cy="1033462"/>
          </a:xfrm>
          <a:custGeom>
            <a:avLst/>
            <a:gdLst>
              <a:gd name="T0" fmla="*/ 2147483647 w 745"/>
              <a:gd name="T1" fmla="*/ 2147483647 h 841"/>
              <a:gd name="T2" fmla="*/ 2147483647 w 745"/>
              <a:gd name="T3" fmla="*/ 2147483647 h 841"/>
              <a:gd name="T4" fmla="*/ 2147483647 w 745"/>
              <a:gd name="T5" fmla="*/ 2147483647 h 841"/>
              <a:gd name="T6" fmla="*/ 2147483647 w 745"/>
              <a:gd name="T7" fmla="*/ 2147483647 h 841"/>
              <a:gd name="T8" fmla="*/ 2147483647 w 745"/>
              <a:gd name="T9" fmla="*/ 2147483647 h 841"/>
              <a:gd name="T10" fmla="*/ 2147483647 w 745"/>
              <a:gd name="T11" fmla="*/ 2147483647 h 841"/>
              <a:gd name="T12" fmla="*/ 2147483647 w 745"/>
              <a:gd name="T13" fmla="*/ 2147483647 h 841"/>
              <a:gd name="T14" fmla="*/ 2147483647 w 745"/>
              <a:gd name="T15" fmla="*/ 2147483647 h 841"/>
              <a:gd name="T16" fmla="*/ 2147483647 w 745"/>
              <a:gd name="T17" fmla="*/ 2147483647 h 841"/>
              <a:gd name="T18" fmla="*/ 2147483647 w 745"/>
              <a:gd name="T19" fmla="*/ 2147483647 h 841"/>
              <a:gd name="T20" fmla="*/ 2147483647 w 745"/>
              <a:gd name="T21" fmla="*/ 0 h 841"/>
              <a:gd name="T22" fmla="*/ 2147483647 w 745"/>
              <a:gd name="T23" fmla="*/ 2147483647 h 841"/>
              <a:gd name="T24" fmla="*/ 2147483647 w 745"/>
              <a:gd name="T25" fmla="*/ 2147483647 h 841"/>
              <a:gd name="T26" fmla="*/ 2147483647 w 745"/>
              <a:gd name="T27" fmla="*/ 2147483647 h 841"/>
              <a:gd name="T28" fmla="*/ 2147483647 w 745"/>
              <a:gd name="T29" fmla="*/ 2147483647 h 841"/>
              <a:gd name="T30" fmla="*/ 2147483647 w 745"/>
              <a:gd name="T31" fmla="*/ 2147483647 h 841"/>
              <a:gd name="T32" fmla="*/ 0 w 745"/>
              <a:gd name="T33" fmla="*/ 2147483647 h 841"/>
              <a:gd name="T34" fmla="*/ 2147483647 w 745"/>
              <a:gd name="T35" fmla="*/ 2147483647 h 841"/>
              <a:gd name="T36" fmla="*/ 2147483647 w 745"/>
              <a:gd name="T37" fmla="*/ 2147483647 h 84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45"/>
              <a:gd name="T58" fmla="*/ 0 h 841"/>
              <a:gd name="T59" fmla="*/ 745 w 745"/>
              <a:gd name="T60" fmla="*/ 841 h 841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45" h="841">
                <a:moveTo>
                  <a:pt x="48" y="535"/>
                </a:moveTo>
                <a:lnTo>
                  <a:pt x="29" y="502"/>
                </a:lnTo>
                <a:lnTo>
                  <a:pt x="38" y="457"/>
                </a:lnTo>
                <a:lnTo>
                  <a:pt x="87" y="377"/>
                </a:lnTo>
                <a:lnTo>
                  <a:pt x="124" y="356"/>
                </a:lnTo>
                <a:lnTo>
                  <a:pt x="103" y="327"/>
                </a:lnTo>
                <a:lnTo>
                  <a:pt x="87" y="249"/>
                </a:lnTo>
                <a:lnTo>
                  <a:pt x="105" y="109"/>
                </a:lnTo>
                <a:lnTo>
                  <a:pt x="129" y="101"/>
                </a:lnTo>
                <a:lnTo>
                  <a:pt x="171" y="126"/>
                </a:lnTo>
                <a:lnTo>
                  <a:pt x="207" y="0"/>
                </a:lnTo>
                <a:lnTo>
                  <a:pt x="745" y="90"/>
                </a:lnTo>
                <a:lnTo>
                  <a:pt x="633" y="841"/>
                </a:lnTo>
                <a:lnTo>
                  <a:pt x="468" y="818"/>
                </a:lnTo>
                <a:lnTo>
                  <a:pt x="365" y="789"/>
                </a:lnTo>
                <a:lnTo>
                  <a:pt x="154" y="706"/>
                </a:lnTo>
                <a:lnTo>
                  <a:pt x="0" y="576"/>
                </a:lnTo>
                <a:lnTo>
                  <a:pt x="48" y="535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bg1"/>
              </a:solidFill>
              <a:latin typeface="Calibri" charset="0"/>
              <a:cs typeface="Calibri" charset="0"/>
            </a:endParaRPr>
          </a:p>
        </p:txBody>
      </p:sp>
      <p:sp>
        <p:nvSpPr>
          <p:cNvPr id="14351" name="Freeform 18"/>
          <p:cNvSpPr>
            <a:spLocks/>
          </p:cNvSpPr>
          <p:nvPr/>
        </p:nvSpPr>
        <p:spPr bwMode="auto">
          <a:xfrm>
            <a:off x="3961914" y="2239964"/>
            <a:ext cx="845181" cy="758825"/>
          </a:xfrm>
          <a:custGeom>
            <a:avLst/>
            <a:gdLst>
              <a:gd name="T0" fmla="*/ 0 w 768"/>
              <a:gd name="T1" fmla="*/ 2147483647 h 618"/>
              <a:gd name="T2" fmla="*/ 2147483647 w 768"/>
              <a:gd name="T3" fmla="*/ 0 h 618"/>
              <a:gd name="T4" fmla="*/ 2147483647 w 768"/>
              <a:gd name="T5" fmla="*/ 2147483647 h 618"/>
              <a:gd name="T6" fmla="*/ 2147483647 w 768"/>
              <a:gd name="T7" fmla="*/ 2147483647 h 618"/>
              <a:gd name="T8" fmla="*/ 2147483647 w 768"/>
              <a:gd name="T9" fmla="*/ 2147483647 h 618"/>
              <a:gd name="T10" fmla="*/ 2147483647 w 768"/>
              <a:gd name="T11" fmla="*/ 2147483647 h 618"/>
              <a:gd name="T12" fmla="*/ 2147483647 w 768"/>
              <a:gd name="T13" fmla="*/ 2147483647 h 618"/>
              <a:gd name="T14" fmla="*/ 0 w 768"/>
              <a:gd name="T15" fmla="*/ 2147483647 h 618"/>
              <a:gd name="T16" fmla="*/ 0 w 768"/>
              <a:gd name="T17" fmla="*/ 2147483647 h 61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68"/>
              <a:gd name="T28" fmla="*/ 0 h 618"/>
              <a:gd name="T29" fmla="*/ 768 w 768"/>
              <a:gd name="T30" fmla="*/ 618 h 61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68" h="618">
                <a:moveTo>
                  <a:pt x="0" y="530"/>
                </a:moveTo>
                <a:lnTo>
                  <a:pt x="91" y="0"/>
                </a:lnTo>
                <a:lnTo>
                  <a:pt x="395" y="46"/>
                </a:lnTo>
                <a:lnTo>
                  <a:pt x="768" y="84"/>
                </a:lnTo>
                <a:lnTo>
                  <a:pt x="743" y="352"/>
                </a:lnTo>
                <a:lnTo>
                  <a:pt x="719" y="618"/>
                </a:lnTo>
                <a:lnTo>
                  <a:pt x="207" y="563"/>
                </a:lnTo>
                <a:lnTo>
                  <a:pt x="0" y="53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52" name="Freeform 19"/>
          <p:cNvSpPr>
            <a:spLocks/>
          </p:cNvSpPr>
          <p:nvPr/>
        </p:nvSpPr>
        <p:spPr bwMode="auto">
          <a:xfrm>
            <a:off x="4101905" y="2932114"/>
            <a:ext cx="875273" cy="752475"/>
          </a:xfrm>
          <a:custGeom>
            <a:avLst/>
            <a:gdLst>
              <a:gd name="T0" fmla="*/ 2147483647 w 797"/>
              <a:gd name="T1" fmla="*/ 0 h 612"/>
              <a:gd name="T2" fmla="*/ 2147483647 w 797"/>
              <a:gd name="T3" fmla="*/ 2147483647 h 612"/>
              <a:gd name="T4" fmla="*/ 2147483647 w 797"/>
              <a:gd name="T5" fmla="*/ 2147483647 h 612"/>
              <a:gd name="T6" fmla="*/ 2147483647 w 797"/>
              <a:gd name="T7" fmla="*/ 2147483647 h 612"/>
              <a:gd name="T8" fmla="*/ 2147483647 w 797"/>
              <a:gd name="T9" fmla="*/ 2147483647 h 612"/>
              <a:gd name="T10" fmla="*/ 2147483647 w 797"/>
              <a:gd name="T11" fmla="*/ 2147483647 h 612"/>
              <a:gd name="T12" fmla="*/ 2147483647 w 797"/>
              <a:gd name="T13" fmla="*/ 2147483647 h 612"/>
              <a:gd name="T14" fmla="*/ 0 w 797"/>
              <a:gd name="T15" fmla="*/ 2147483647 h 612"/>
              <a:gd name="T16" fmla="*/ 2147483647 w 797"/>
              <a:gd name="T17" fmla="*/ 0 h 612"/>
              <a:gd name="T18" fmla="*/ 2147483647 w 797"/>
              <a:gd name="T19" fmla="*/ 0 h 61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797"/>
              <a:gd name="T31" fmla="*/ 0 h 612"/>
              <a:gd name="T32" fmla="*/ 797 w 797"/>
              <a:gd name="T33" fmla="*/ 612 h 61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797" h="612">
                <a:moveTo>
                  <a:pt x="80" y="0"/>
                </a:moveTo>
                <a:lnTo>
                  <a:pt x="592" y="55"/>
                </a:lnTo>
                <a:lnTo>
                  <a:pt x="797" y="74"/>
                </a:lnTo>
                <a:lnTo>
                  <a:pt x="787" y="205"/>
                </a:lnTo>
                <a:lnTo>
                  <a:pt x="761" y="612"/>
                </a:lnTo>
                <a:lnTo>
                  <a:pt x="656" y="604"/>
                </a:lnTo>
                <a:lnTo>
                  <a:pt x="329" y="576"/>
                </a:lnTo>
                <a:lnTo>
                  <a:pt x="0" y="534"/>
                </a:lnTo>
                <a:lnTo>
                  <a:pt x="80" y="0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charset="0"/>
              <a:cs typeface="Calibri" charset="0"/>
            </a:endParaRPr>
          </a:p>
        </p:txBody>
      </p:sp>
      <p:sp>
        <p:nvSpPr>
          <p:cNvPr id="14353" name="Freeform 20"/>
          <p:cNvSpPr>
            <a:spLocks/>
          </p:cNvSpPr>
          <p:nvPr/>
        </p:nvSpPr>
        <p:spPr bwMode="auto">
          <a:xfrm>
            <a:off x="3980231" y="3589339"/>
            <a:ext cx="843872" cy="938212"/>
          </a:xfrm>
          <a:custGeom>
            <a:avLst/>
            <a:gdLst>
              <a:gd name="T0" fmla="*/ 2147483647 w 768"/>
              <a:gd name="T1" fmla="*/ 2147483647 h 764"/>
              <a:gd name="T2" fmla="*/ 2147483647 w 768"/>
              <a:gd name="T3" fmla="*/ 2147483647 h 764"/>
              <a:gd name="T4" fmla="*/ 2147483647 w 768"/>
              <a:gd name="T5" fmla="*/ 2147483647 h 764"/>
              <a:gd name="T6" fmla="*/ 2147483647 w 768"/>
              <a:gd name="T7" fmla="*/ 2147483647 h 764"/>
              <a:gd name="T8" fmla="*/ 2147483647 w 768"/>
              <a:gd name="T9" fmla="*/ 2147483647 h 764"/>
              <a:gd name="T10" fmla="*/ 2147483647 w 768"/>
              <a:gd name="T11" fmla="*/ 2147483647 h 764"/>
              <a:gd name="T12" fmla="*/ 2147483647 w 768"/>
              <a:gd name="T13" fmla="*/ 2147483647 h 764"/>
              <a:gd name="T14" fmla="*/ 2147483647 w 768"/>
              <a:gd name="T15" fmla="*/ 0 h 764"/>
              <a:gd name="T16" fmla="*/ 0 w 768"/>
              <a:gd name="T17" fmla="*/ 2147483647 h 764"/>
              <a:gd name="T18" fmla="*/ 2147483647 w 768"/>
              <a:gd name="T19" fmla="*/ 2147483647 h 764"/>
              <a:gd name="T20" fmla="*/ 2147483647 w 768"/>
              <a:gd name="T21" fmla="*/ 2147483647 h 76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68"/>
              <a:gd name="T34" fmla="*/ 0 h 764"/>
              <a:gd name="T35" fmla="*/ 768 w 768"/>
              <a:gd name="T36" fmla="*/ 764 h 76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68" h="764">
                <a:moveTo>
                  <a:pt x="97" y="764"/>
                </a:moveTo>
                <a:lnTo>
                  <a:pt x="107" y="707"/>
                </a:lnTo>
                <a:lnTo>
                  <a:pt x="299" y="732"/>
                </a:lnTo>
                <a:lnTo>
                  <a:pt x="289" y="703"/>
                </a:lnTo>
                <a:lnTo>
                  <a:pt x="705" y="741"/>
                </a:lnTo>
                <a:lnTo>
                  <a:pt x="768" y="70"/>
                </a:lnTo>
                <a:lnTo>
                  <a:pt x="441" y="42"/>
                </a:lnTo>
                <a:lnTo>
                  <a:pt x="112" y="0"/>
                </a:lnTo>
                <a:lnTo>
                  <a:pt x="0" y="751"/>
                </a:lnTo>
                <a:lnTo>
                  <a:pt x="97" y="764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charset="0"/>
              <a:cs typeface="Calibri" charset="0"/>
            </a:endParaRPr>
          </a:p>
        </p:txBody>
      </p:sp>
      <p:sp>
        <p:nvSpPr>
          <p:cNvPr id="14355" name="Freeform 22"/>
          <p:cNvSpPr>
            <a:spLocks/>
          </p:cNvSpPr>
          <p:nvPr/>
        </p:nvSpPr>
        <p:spPr bwMode="auto">
          <a:xfrm>
            <a:off x="4822795" y="1689101"/>
            <a:ext cx="788922" cy="544513"/>
          </a:xfrm>
          <a:custGeom>
            <a:avLst/>
            <a:gdLst>
              <a:gd name="T0" fmla="*/ 2147483647 w 719"/>
              <a:gd name="T1" fmla="*/ 0 h 441"/>
              <a:gd name="T2" fmla="*/ 2147483647 w 719"/>
              <a:gd name="T3" fmla="*/ 2147483647 h 441"/>
              <a:gd name="T4" fmla="*/ 2147483647 w 719"/>
              <a:gd name="T5" fmla="*/ 2147483647 h 441"/>
              <a:gd name="T6" fmla="*/ 2147483647 w 719"/>
              <a:gd name="T7" fmla="*/ 2147483647 h 441"/>
              <a:gd name="T8" fmla="*/ 2147483647 w 719"/>
              <a:gd name="T9" fmla="*/ 2147483647 h 441"/>
              <a:gd name="T10" fmla="*/ 2147483647 w 719"/>
              <a:gd name="T11" fmla="*/ 2147483647 h 441"/>
              <a:gd name="T12" fmla="*/ 2147483647 w 719"/>
              <a:gd name="T13" fmla="*/ 2147483647 h 441"/>
              <a:gd name="T14" fmla="*/ 0 w 719"/>
              <a:gd name="T15" fmla="*/ 2147483647 h 441"/>
              <a:gd name="T16" fmla="*/ 2147483647 w 719"/>
              <a:gd name="T17" fmla="*/ 0 h 441"/>
              <a:gd name="T18" fmla="*/ 2147483647 w 719"/>
              <a:gd name="T19" fmla="*/ 0 h 44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719"/>
              <a:gd name="T31" fmla="*/ 0 h 441"/>
              <a:gd name="T32" fmla="*/ 719 w 719"/>
              <a:gd name="T33" fmla="*/ 441 h 44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719" h="441">
                <a:moveTo>
                  <a:pt x="38" y="0"/>
                </a:moveTo>
                <a:lnTo>
                  <a:pt x="664" y="33"/>
                </a:lnTo>
                <a:lnTo>
                  <a:pt x="668" y="143"/>
                </a:lnTo>
                <a:lnTo>
                  <a:pt x="696" y="232"/>
                </a:lnTo>
                <a:lnTo>
                  <a:pt x="700" y="348"/>
                </a:lnTo>
                <a:lnTo>
                  <a:pt x="719" y="441"/>
                </a:lnTo>
                <a:lnTo>
                  <a:pt x="341" y="430"/>
                </a:lnTo>
                <a:lnTo>
                  <a:pt x="0" y="405"/>
                </a:lnTo>
                <a:lnTo>
                  <a:pt x="38" y="0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54" name="Freeform 21"/>
          <p:cNvSpPr>
            <a:spLocks/>
          </p:cNvSpPr>
          <p:nvPr/>
        </p:nvSpPr>
        <p:spPr bwMode="auto">
          <a:xfrm>
            <a:off x="4296846" y="3760789"/>
            <a:ext cx="1679895" cy="1770062"/>
          </a:xfrm>
          <a:custGeom>
            <a:avLst/>
            <a:gdLst>
              <a:gd name="T0" fmla="*/ 0 w 1529"/>
              <a:gd name="T1" fmla="*/ 2147483647 h 1439"/>
              <a:gd name="T2" fmla="*/ 2147483647 w 1529"/>
              <a:gd name="T3" fmla="*/ 2147483647 h 1439"/>
              <a:gd name="T4" fmla="*/ 2147483647 w 1529"/>
              <a:gd name="T5" fmla="*/ 0 h 1439"/>
              <a:gd name="T6" fmla="*/ 2147483647 w 1529"/>
              <a:gd name="T7" fmla="*/ 2147483647 h 1439"/>
              <a:gd name="T8" fmla="*/ 2147483647 w 1529"/>
              <a:gd name="T9" fmla="*/ 2147483647 h 1439"/>
              <a:gd name="T10" fmla="*/ 2147483647 w 1529"/>
              <a:gd name="T11" fmla="*/ 2147483647 h 1439"/>
              <a:gd name="T12" fmla="*/ 2147483647 w 1529"/>
              <a:gd name="T13" fmla="*/ 2147483647 h 1439"/>
              <a:gd name="T14" fmla="*/ 2147483647 w 1529"/>
              <a:gd name="T15" fmla="*/ 2147483647 h 1439"/>
              <a:gd name="T16" fmla="*/ 2147483647 w 1529"/>
              <a:gd name="T17" fmla="*/ 2147483647 h 1439"/>
              <a:gd name="T18" fmla="*/ 2147483647 w 1529"/>
              <a:gd name="T19" fmla="*/ 2147483647 h 1439"/>
              <a:gd name="T20" fmla="*/ 2147483647 w 1529"/>
              <a:gd name="T21" fmla="*/ 2147483647 h 1439"/>
              <a:gd name="T22" fmla="*/ 2147483647 w 1529"/>
              <a:gd name="T23" fmla="*/ 2147483647 h 1439"/>
              <a:gd name="T24" fmla="*/ 2147483647 w 1529"/>
              <a:gd name="T25" fmla="*/ 2147483647 h 1439"/>
              <a:gd name="T26" fmla="*/ 2147483647 w 1529"/>
              <a:gd name="T27" fmla="*/ 2147483647 h 1439"/>
              <a:gd name="T28" fmla="*/ 2147483647 w 1529"/>
              <a:gd name="T29" fmla="*/ 2147483647 h 1439"/>
              <a:gd name="T30" fmla="*/ 2147483647 w 1529"/>
              <a:gd name="T31" fmla="*/ 2147483647 h 1439"/>
              <a:gd name="T32" fmla="*/ 2147483647 w 1529"/>
              <a:gd name="T33" fmla="*/ 2147483647 h 1439"/>
              <a:gd name="T34" fmla="*/ 2147483647 w 1529"/>
              <a:gd name="T35" fmla="*/ 2147483647 h 1439"/>
              <a:gd name="T36" fmla="*/ 2147483647 w 1529"/>
              <a:gd name="T37" fmla="*/ 2147483647 h 1439"/>
              <a:gd name="T38" fmla="*/ 2147483647 w 1529"/>
              <a:gd name="T39" fmla="*/ 2147483647 h 1439"/>
              <a:gd name="T40" fmla="*/ 2147483647 w 1529"/>
              <a:gd name="T41" fmla="*/ 2147483647 h 1439"/>
              <a:gd name="T42" fmla="*/ 2147483647 w 1529"/>
              <a:gd name="T43" fmla="*/ 2147483647 h 1439"/>
              <a:gd name="T44" fmla="*/ 2147483647 w 1529"/>
              <a:gd name="T45" fmla="*/ 2147483647 h 1439"/>
              <a:gd name="T46" fmla="*/ 2147483647 w 1529"/>
              <a:gd name="T47" fmla="*/ 2147483647 h 1439"/>
              <a:gd name="T48" fmla="*/ 2147483647 w 1529"/>
              <a:gd name="T49" fmla="*/ 2147483647 h 1439"/>
              <a:gd name="T50" fmla="*/ 2147483647 w 1529"/>
              <a:gd name="T51" fmla="*/ 2147483647 h 1439"/>
              <a:gd name="T52" fmla="*/ 2147483647 w 1529"/>
              <a:gd name="T53" fmla="*/ 2147483647 h 1439"/>
              <a:gd name="T54" fmla="*/ 2147483647 w 1529"/>
              <a:gd name="T55" fmla="*/ 2147483647 h 1439"/>
              <a:gd name="T56" fmla="*/ 2147483647 w 1529"/>
              <a:gd name="T57" fmla="*/ 2147483647 h 1439"/>
              <a:gd name="T58" fmla="*/ 2147483647 w 1529"/>
              <a:gd name="T59" fmla="*/ 2147483647 h 1439"/>
              <a:gd name="T60" fmla="*/ 2147483647 w 1529"/>
              <a:gd name="T61" fmla="*/ 2147483647 h 1439"/>
              <a:gd name="T62" fmla="*/ 2147483647 w 1529"/>
              <a:gd name="T63" fmla="*/ 2147483647 h 1439"/>
              <a:gd name="T64" fmla="*/ 2147483647 w 1529"/>
              <a:gd name="T65" fmla="*/ 2147483647 h 1439"/>
              <a:gd name="T66" fmla="*/ 2147483647 w 1529"/>
              <a:gd name="T67" fmla="*/ 2147483647 h 1439"/>
              <a:gd name="T68" fmla="*/ 2147483647 w 1529"/>
              <a:gd name="T69" fmla="*/ 2147483647 h 1439"/>
              <a:gd name="T70" fmla="*/ 2147483647 w 1529"/>
              <a:gd name="T71" fmla="*/ 2147483647 h 1439"/>
              <a:gd name="T72" fmla="*/ 2147483647 w 1529"/>
              <a:gd name="T73" fmla="*/ 2147483647 h 1439"/>
              <a:gd name="T74" fmla="*/ 2147483647 w 1529"/>
              <a:gd name="T75" fmla="*/ 2147483647 h 1439"/>
              <a:gd name="T76" fmla="*/ 2147483647 w 1529"/>
              <a:gd name="T77" fmla="*/ 2147483647 h 1439"/>
              <a:gd name="T78" fmla="*/ 2147483647 w 1529"/>
              <a:gd name="T79" fmla="*/ 2147483647 h 1439"/>
              <a:gd name="T80" fmla="*/ 2147483647 w 1529"/>
              <a:gd name="T81" fmla="*/ 2147483647 h 1439"/>
              <a:gd name="T82" fmla="*/ 2147483647 w 1529"/>
              <a:gd name="T83" fmla="*/ 2147483647 h 1439"/>
              <a:gd name="T84" fmla="*/ 2147483647 w 1529"/>
              <a:gd name="T85" fmla="*/ 2147483647 h 1439"/>
              <a:gd name="T86" fmla="*/ 2147483647 w 1529"/>
              <a:gd name="T87" fmla="*/ 2147483647 h 1439"/>
              <a:gd name="T88" fmla="*/ 2147483647 w 1529"/>
              <a:gd name="T89" fmla="*/ 2147483647 h 1439"/>
              <a:gd name="T90" fmla="*/ 2147483647 w 1529"/>
              <a:gd name="T91" fmla="*/ 2147483647 h 1439"/>
              <a:gd name="T92" fmla="*/ 2147483647 w 1529"/>
              <a:gd name="T93" fmla="*/ 2147483647 h 1439"/>
              <a:gd name="T94" fmla="*/ 2147483647 w 1529"/>
              <a:gd name="T95" fmla="*/ 2147483647 h 1439"/>
              <a:gd name="T96" fmla="*/ 2147483647 w 1529"/>
              <a:gd name="T97" fmla="*/ 2147483647 h 1439"/>
              <a:gd name="T98" fmla="*/ 2147483647 w 1529"/>
              <a:gd name="T99" fmla="*/ 2147483647 h 1439"/>
              <a:gd name="T100" fmla="*/ 0 w 1529"/>
              <a:gd name="T101" fmla="*/ 2147483647 h 1439"/>
              <a:gd name="T102" fmla="*/ 0 w 1529"/>
              <a:gd name="T103" fmla="*/ 2147483647 h 1439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529"/>
              <a:gd name="T157" fmla="*/ 0 h 1439"/>
              <a:gd name="T158" fmla="*/ 1529 w 1529"/>
              <a:gd name="T159" fmla="*/ 1439 h 1439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529" h="1439">
                <a:moveTo>
                  <a:pt x="0" y="563"/>
                </a:moveTo>
                <a:lnTo>
                  <a:pt x="416" y="601"/>
                </a:lnTo>
                <a:lnTo>
                  <a:pt x="473" y="0"/>
                </a:lnTo>
                <a:lnTo>
                  <a:pt x="804" y="19"/>
                </a:lnTo>
                <a:lnTo>
                  <a:pt x="793" y="278"/>
                </a:lnTo>
                <a:lnTo>
                  <a:pt x="825" y="305"/>
                </a:lnTo>
                <a:lnTo>
                  <a:pt x="856" y="305"/>
                </a:lnTo>
                <a:lnTo>
                  <a:pt x="880" y="329"/>
                </a:lnTo>
                <a:lnTo>
                  <a:pt x="930" y="341"/>
                </a:lnTo>
                <a:lnTo>
                  <a:pt x="1029" y="384"/>
                </a:lnTo>
                <a:lnTo>
                  <a:pt x="1048" y="365"/>
                </a:lnTo>
                <a:lnTo>
                  <a:pt x="1112" y="401"/>
                </a:lnTo>
                <a:lnTo>
                  <a:pt x="1198" y="401"/>
                </a:lnTo>
                <a:lnTo>
                  <a:pt x="1257" y="384"/>
                </a:lnTo>
                <a:lnTo>
                  <a:pt x="1337" y="369"/>
                </a:lnTo>
                <a:lnTo>
                  <a:pt x="1413" y="409"/>
                </a:lnTo>
                <a:lnTo>
                  <a:pt x="1424" y="422"/>
                </a:lnTo>
                <a:lnTo>
                  <a:pt x="1462" y="422"/>
                </a:lnTo>
                <a:lnTo>
                  <a:pt x="1472" y="635"/>
                </a:lnTo>
                <a:lnTo>
                  <a:pt x="1529" y="740"/>
                </a:lnTo>
                <a:lnTo>
                  <a:pt x="1508" y="822"/>
                </a:lnTo>
                <a:lnTo>
                  <a:pt x="1512" y="890"/>
                </a:lnTo>
                <a:lnTo>
                  <a:pt x="1485" y="924"/>
                </a:lnTo>
                <a:lnTo>
                  <a:pt x="1496" y="936"/>
                </a:lnTo>
                <a:lnTo>
                  <a:pt x="1434" y="955"/>
                </a:lnTo>
                <a:lnTo>
                  <a:pt x="1384" y="960"/>
                </a:lnTo>
                <a:lnTo>
                  <a:pt x="1394" y="922"/>
                </a:lnTo>
                <a:lnTo>
                  <a:pt x="1365" y="943"/>
                </a:lnTo>
                <a:lnTo>
                  <a:pt x="1367" y="987"/>
                </a:lnTo>
                <a:lnTo>
                  <a:pt x="1335" y="1031"/>
                </a:lnTo>
                <a:lnTo>
                  <a:pt x="1154" y="1122"/>
                </a:lnTo>
                <a:lnTo>
                  <a:pt x="1095" y="1181"/>
                </a:lnTo>
                <a:lnTo>
                  <a:pt x="1044" y="1306"/>
                </a:lnTo>
                <a:lnTo>
                  <a:pt x="1088" y="1439"/>
                </a:lnTo>
                <a:lnTo>
                  <a:pt x="1044" y="1439"/>
                </a:lnTo>
                <a:lnTo>
                  <a:pt x="850" y="1371"/>
                </a:lnTo>
                <a:lnTo>
                  <a:pt x="829" y="1314"/>
                </a:lnTo>
                <a:lnTo>
                  <a:pt x="808" y="1287"/>
                </a:lnTo>
                <a:lnTo>
                  <a:pt x="800" y="1213"/>
                </a:lnTo>
                <a:lnTo>
                  <a:pt x="764" y="1185"/>
                </a:lnTo>
                <a:lnTo>
                  <a:pt x="658" y="985"/>
                </a:lnTo>
                <a:lnTo>
                  <a:pt x="608" y="947"/>
                </a:lnTo>
                <a:lnTo>
                  <a:pt x="593" y="915"/>
                </a:lnTo>
                <a:lnTo>
                  <a:pt x="439" y="907"/>
                </a:lnTo>
                <a:lnTo>
                  <a:pt x="358" y="1002"/>
                </a:lnTo>
                <a:lnTo>
                  <a:pt x="217" y="903"/>
                </a:lnTo>
                <a:lnTo>
                  <a:pt x="177" y="766"/>
                </a:lnTo>
                <a:lnTo>
                  <a:pt x="44" y="637"/>
                </a:lnTo>
                <a:lnTo>
                  <a:pt x="27" y="597"/>
                </a:lnTo>
                <a:lnTo>
                  <a:pt x="10" y="592"/>
                </a:lnTo>
                <a:lnTo>
                  <a:pt x="0" y="563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bg1"/>
              </a:solidFill>
              <a:latin typeface="Calibri" charset="0"/>
              <a:cs typeface="Calibri" charset="0"/>
            </a:endParaRPr>
          </a:p>
        </p:txBody>
      </p:sp>
      <p:sp>
        <p:nvSpPr>
          <p:cNvPr id="14356" name="Freeform 23"/>
          <p:cNvSpPr>
            <a:spLocks/>
          </p:cNvSpPr>
          <p:nvPr/>
        </p:nvSpPr>
        <p:spPr bwMode="auto">
          <a:xfrm>
            <a:off x="4780928" y="2189164"/>
            <a:ext cx="843872" cy="617537"/>
          </a:xfrm>
          <a:custGeom>
            <a:avLst/>
            <a:gdLst>
              <a:gd name="T0" fmla="*/ 2147483647 w 768"/>
              <a:gd name="T1" fmla="*/ 0 h 502"/>
              <a:gd name="T2" fmla="*/ 2147483647 w 768"/>
              <a:gd name="T3" fmla="*/ 2147483647 h 502"/>
              <a:gd name="T4" fmla="*/ 2147483647 w 768"/>
              <a:gd name="T5" fmla="*/ 2147483647 h 502"/>
              <a:gd name="T6" fmla="*/ 2147483647 w 768"/>
              <a:gd name="T7" fmla="*/ 2147483647 h 502"/>
              <a:gd name="T8" fmla="*/ 2147483647 w 768"/>
              <a:gd name="T9" fmla="*/ 2147483647 h 502"/>
              <a:gd name="T10" fmla="*/ 2147483647 w 768"/>
              <a:gd name="T11" fmla="*/ 2147483647 h 502"/>
              <a:gd name="T12" fmla="*/ 2147483647 w 768"/>
              <a:gd name="T13" fmla="*/ 2147483647 h 502"/>
              <a:gd name="T14" fmla="*/ 2147483647 w 768"/>
              <a:gd name="T15" fmla="*/ 2147483647 h 502"/>
              <a:gd name="T16" fmla="*/ 2147483647 w 768"/>
              <a:gd name="T17" fmla="*/ 2147483647 h 502"/>
              <a:gd name="T18" fmla="*/ 2147483647 w 768"/>
              <a:gd name="T19" fmla="*/ 2147483647 h 502"/>
              <a:gd name="T20" fmla="*/ 2147483647 w 768"/>
              <a:gd name="T21" fmla="*/ 2147483647 h 502"/>
              <a:gd name="T22" fmla="*/ 2147483647 w 768"/>
              <a:gd name="T23" fmla="*/ 2147483647 h 502"/>
              <a:gd name="T24" fmla="*/ 2147483647 w 768"/>
              <a:gd name="T25" fmla="*/ 2147483647 h 502"/>
              <a:gd name="T26" fmla="*/ 2147483647 w 768"/>
              <a:gd name="T27" fmla="*/ 2147483647 h 502"/>
              <a:gd name="T28" fmla="*/ 2147483647 w 768"/>
              <a:gd name="T29" fmla="*/ 2147483647 h 502"/>
              <a:gd name="T30" fmla="*/ 2147483647 w 768"/>
              <a:gd name="T31" fmla="*/ 2147483647 h 502"/>
              <a:gd name="T32" fmla="*/ 0 w 768"/>
              <a:gd name="T33" fmla="*/ 2147483647 h 502"/>
              <a:gd name="T34" fmla="*/ 2147483647 w 768"/>
              <a:gd name="T35" fmla="*/ 0 h 502"/>
              <a:gd name="T36" fmla="*/ 2147483647 w 768"/>
              <a:gd name="T37" fmla="*/ 0 h 50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68"/>
              <a:gd name="T58" fmla="*/ 0 h 502"/>
              <a:gd name="T59" fmla="*/ 768 w 768"/>
              <a:gd name="T60" fmla="*/ 502 h 50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68" h="502">
                <a:moveTo>
                  <a:pt x="38" y="0"/>
                </a:moveTo>
                <a:lnTo>
                  <a:pt x="379" y="25"/>
                </a:lnTo>
                <a:lnTo>
                  <a:pt x="757" y="36"/>
                </a:lnTo>
                <a:lnTo>
                  <a:pt x="730" y="84"/>
                </a:lnTo>
                <a:lnTo>
                  <a:pt x="768" y="118"/>
                </a:lnTo>
                <a:lnTo>
                  <a:pt x="766" y="365"/>
                </a:lnTo>
                <a:lnTo>
                  <a:pt x="751" y="363"/>
                </a:lnTo>
                <a:lnTo>
                  <a:pt x="751" y="396"/>
                </a:lnTo>
                <a:lnTo>
                  <a:pt x="765" y="418"/>
                </a:lnTo>
                <a:lnTo>
                  <a:pt x="757" y="443"/>
                </a:lnTo>
                <a:lnTo>
                  <a:pt x="765" y="502"/>
                </a:lnTo>
                <a:lnTo>
                  <a:pt x="747" y="494"/>
                </a:lnTo>
                <a:lnTo>
                  <a:pt x="727" y="474"/>
                </a:lnTo>
                <a:lnTo>
                  <a:pt x="660" y="451"/>
                </a:lnTo>
                <a:lnTo>
                  <a:pt x="593" y="455"/>
                </a:lnTo>
                <a:lnTo>
                  <a:pt x="555" y="426"/>
                </a:lnTo>
                <a:lnTo>
                  <a:pt x="0" y="394"/>
                </a:lnTo>
                <a:lnTo>
                  <a:pt x="38" y="0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57" name="Freeform 24"/>
          <p:cNvSpPr>
            <a:spLocks/>
          </p:cNvSpPr>
          <p:nvPr/>
        </p:nvSpPr>
        <p:spPr bwMode="auto">
          <a:xfrm>
            <a:off x="4752145" y="2670176"/>
            <a:ext cx="991713" cy="541338"/>
          </a:xfrm>
          <a:custGeom>
            <a:avLst/>
            <a:gdLst>
              <a:gd name="T0" fmla="*/ 2147483647 w 901"/>
              <a:gd name="T1" fmla="*/ 0 h 439"/>
              <a:gd name="T2" fmla="*/ 2147483647 w 901"/>
              <a:gd name="T3" fmla="*/ 2147483647 h 439"/>
              <a:gd name="T4" fmla="*/ 2147483647 w 901"/>
              <a:gd name="T5" fmla="*/ 2147483647 h 439"/>
              <a:gd name="T6" fmla="*/ 2147483647 w 901"/>
              <a:gd name="T7" fmla="*/ 2147483647 h 439"/>
              <a:gd name="T8" fmla="*/ 2147483647 w 901"/>
              <a:gd name="T9" fmla="*/ 2147483647 h 439"/>
              <a:gd name="T10" fmla="*/ 2147483647 w 901"/>
              <a:gd name="T11" fmla="*/ 2147483647 h 439"/>
              <a:gd name="T12" fmla="*/ 2147483647 w 901"/>
              <a:gd name="T13" fmla="*/ 2147483647 h 439"/>
              <a:gd name="T14" fmla="*/ 2147483647 w 901"/>
              <a:gd name="T15" fmla="*/ 2147483647 h 439"/>
              <a:gd name="T16" fmla="*/ 2147483647 w 901"/>
              <a:gd name="T17" fmla="*/ 2147483647 h 439"/>
              <a:gd name="T18" fmla="*/ 2147483647 w 901"/>
              <a:gd name="T19" fmla="*/ 2147483647 h 439"/>
              <a:gd name="T20" fmla="*/ 2147483647 w 901"/>
              <a:gd name="T21" fmla="*/ 2147483647 h 439"/>
              <a:gd name="T22" fmla="*/ 2147483647 w 901"/>
              <a:gd name="T23" fmla="*/ 2147483647 h 439"/>
              <a:gd name="T24" fmla="*/ 2147483647 w 901"/>
              <a:gd name="T25" fmla="*/ 2147483647 h 439"/>
              <a:gd name="T26" fmla="*/ 2147483647 w 901"/>
              <a:gd name="T27" fmla="*/ 2147483647 h 439"/>
              <a:gd name="T28" fmla="*/ 2147483647 w 901"/>
              <a:gd name="T29" fmla="*/ 2147483647 h 439"/>
              <a:gd name="T30" fmla="*/ 2147483647 w 901"/>
              <a:gd name="T31" fmla="*/ 2147483647 h 439"/>
              <a:gd name="T32" fmla="*/ 2147483647 w 901"/>
              <a:gd name="T33" fmla="*/ 2147483647 h 439"/>
              <a:gd name="T34" fmla="*/ 0 w 901"/>
              <a:gd name="T35" fmla="*/ 2147483647 h 439"/>
              <a:gd name="T36" fmla="*/ 2147483647 w 901"/>
              <a:gd name="T37" fmla="*/ 0 h 439"/>
              <a:gd name="T38" fmla="*/ 2147483647 w 901"/>
              <a:gd name="T39" fmla="*/ 0 h 439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901"/>
              <a:gd name="T61" fmla="*/ 0 h 439"/>
              <a:gd name="T62" fmla="*/ 901 w 901"/>
              <a:gd name="T63" fmla="*/ 439 h 439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901" h="439">
                <a:moveTo>
                  <a:pt x="24" y="0"/>
                </a:moveTo>
                <a:lnTo>
                  <a:pt x="579" y="32"/>
                </a:lnTo>
                <a:lnTo>
                  <a:pt x="617" y="61"/>
                </a:lnTo>
                <a:lnTo>
                  <a:pt x="684" y="57"/>
                </a:lnTo>
                <a:lnTo>
                  <a:pt x="751" y="80"/>
                </a:lnTo>
                <a:lnTo>
                  <a:pt x="771" y="100"/>
                </a:lnTo>
                <a:lnTo>
                  <a:pt x="789" y="108"/>
                </a:lnTo>
                <a:lnTo>
                  <a:pt x="819" y="192"/>
                </a:lnTo>
                <a:lnTo>
                  <a:pt x="819" y="216"/>
                </a:lnTo>
                <a:lnTo>
                  <a:pt x="840" y="256"/>
                </a:lnTo>
                <a:lnTo>
                  <a:pt x="849" y="319"/>
                </a:lnTo>
                <a:lnTo>
                  <a:pt x="844" y="338"/>
                </a:lnTo>
                <a:lnTo>
                  <a:pt x="857" y="359"/>
                </a:lnTo>
                <a:lnTo>
                  <a:pt x="901" y="439"/>
                </a:lnTo>
                <a:lnTo>
                  <a:pt x="500" y="435"/>
                </a:lnTo>
                <a:lnTo>
                  <a:pt x="195" y="416"/>
                </a:lnTo>
                <a:lnTo>
                  <a:pt x="205" y="285"/>
                </a:lnTo>
                <a:lnTo>
                  <a:pt x="0" y="266"/>
                </a:lnTo>
                <a:lnTo>
                  <a:pt x="24" y="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bg1"/>
              </a:solidFill>
              <a:latin typeface="Calibri" charset="0"/>
              <a:cs typeface="Calibri" charset="0"/>
            </a:endParaRPr>
          </a:p>
        </p:txBody>
      </p:sp>
      <p:sp>
        <p:nvSpPr>
          <p:cNvPr id="14358" name="Freeform 25"/>
          <p:cNvSpPr>
            <a:spLocks/>
          </p:cNvSpPr>
          <p:nvPr/>
        </p:nvSpPr>
        <p:spPr bwMode="auto">
          <a:xfrm>
            <a:off x="4937928" y="3182939"/>
            <a:ext cx="893588" cy="527050"/>
          </a:xfrm>
          <a:custGeom>
            <a:avLst/>
            <a:gdLst>
              <a:gd name="T0" fmla="*/ 2147483647 w 812"/>
              <a:gd name="T1" fmla="*/ 0 h 428"/>
              <a:gd name="T2" fmla="*/ 2147483647 w 812"/>
              <a:gd name="T3" fmla="*/ 2147483647 h 428"/>
              <a:gd name="T4" fmla="*/ 2147483647 w 812"/>
              <a:gd name="T5" fmla="*/ 2147483647 h 428"/>
              <a:gd name="T6" fmla="*/ 2147483647 w 812"/>
              <a:gd name="T7" fmla="*/ 2147483647 h 428"/>
              <a:gd name="T8" fmla="*/ 2147483647 w 812"/>
              <a:gd name="T9" fmla="*/ 2147483647 h 428"/>
              <a:gd name="T10" fmla="*/ 2147483647 w 812"/>
              <a:gd name="T11" fmla="*/ 2147483647 h 428"/>
              <a:gd name="T12" fmla="*/ 2147483647 w 812"/>
              <a:gd name="T13" fmla="*/ 2147483647 h 428"/>
              <a:gd name="T14" fmla="*/ 2147483647 w 812"/>
              <a:gd name="T15" fmla="*/ 2147483647 h 428"/>
              <a:gd name="T16" fmla="*/ 2147483647 w 812"/>
              <a:gd name="T17" fmla="*/ 2147483647 h 428"/>
              <a:gd name="T18" fmla="*/ 2147483647 w 812"/>
              <a:gd name="T19" fmla="*/ 2147483647 h 428"/>
              <a:gd name="T20" fmla="*/ 2147483647 w 812"/>
              <a:gd name="T21" fmla="*/ 2147483647 h 428"/>
              <a:gd name="T22" fmla="*/ 2147483647 w 812"/>
              <a:gd name="T23" fmla="*/ 2147483647 h 428"/>
              <a:gd name="T24" fmla="*/ 0 w 812"/>
              <a:gd name="T25" fmla="*/ 2147483647 h 428"/>
              <a:gd name="T26" fmla="*/ 2147483647 w 812"/>
              <a:gd name="T27" fmla="*/ 0 h 428"/>
              <a:gd name="T28" fmla="*/ 2147483647 w 812"/>
              <a:gd name="T29" fmla="*/ 0 h 42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812"/>
              <a:gd name="T46" fmla="*/ 0 h 428"/>
              <a:gd name="T47" fmla="*/ 812 w 812"/>
              <a:gd name="T48" fmla="*/ 428 h 42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812" h="428">
                <a:moveTo>
                  <a:pt x="26" y="0"/>
                </a:moveTo>
                <a:lnTo>
                  <a:pt x="331" y="19"/>
                </a:lnTo>
                <a:lnTo>
                  <a:pt x="732" y="23"/>
                </a:lnTo>
                <a:lnTo>
                  <a:pt x="753" y="42"/>
                </a:lnTo>
                <a:lnTo>
                  <a:pt x="766" y="38"/>
                </a:lnTo>
                <a:lnTo>
                  <a:pt x="781" y="59"/>
                </a:lnTo>
                <a:lnTo>
                  <a:pt x="768" y="59"/>
                </a:lnTo>
                <a:lnTo>
                  <a:pt x="755" y="86"/>
                </a:lnTo>
                <a:lnTo>
                  <a:pt x="787" y="131"/>
                </a:lnTo>
                <a:lnTo>
                  <a:pt x="812" y="139"/>
                </a:lnTo>
                <a:lnTo>
                  <a:pt x="808" y="426"/>
                </a:lnTo>
                <a:lnTo>
                  <a:pt x="464" y="428"/>
                </a:lnTo>
                <a:lnTo>
                  <a:pt x="0" y="407"/>
                </a:lnTo>
                <a:lnTo>
                  <a:pt x="26" y="0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59" name="Freeform 26"/>
          <p:cNvSpPr>
            <a:spLocks/>
          </p:cNvSpPr>
          <p:nvPr/>
        </p:nvSpPr>
        <p:spPr bwMode="auto">
          <a:xfrm>
            <a:off x="4823468" y="3675064"/>
            <a:ext cx="1034888" cy="590550"/>
          </a:xfrm>
          <a:custGeom>
            <a:avLst/>
            <a:gdLst>
              <a:gd name="T0" fmla="*/ 2147483647 w 943"/>
              <a:gd name="T1" fmla="*/ 0 h 479"/>
              <a:gd name="T2" fmla="*/ 2147483647 w 943"/>
              <a:gd name="T3" fmla="*/ 2147483647 h 479"/>
              <a:gd name="T4" fmla="*/ 2147483647 w 943"/>
              <a:gd name="T5" fmla="*/ 2147483647 h 479"/>
              <a:gd name="T6" fmla="*/ 2147483647 w 943"/>
              <a:gd name="T7" fmla="*/ 2147483647 h 479"/>
              <a:gd name="T8" fmla="*/ 2147483647 w 943"/>
              <a:gd name="T9" fmla="*/ 2147483647 h 479"/>
              <a:gd name="T10" fmla="*/ 2147483647 w 943"/>
              <a:gd name="T11" fmla="*/ 2147483647 h 479"/>
              <a:gd name="T12" fmla="*/ 2147483647 w 943"/>
              <a:gd name="T13" fmla="*/ 2147483647 h 479"/>
              <a:gd name="T14" fmla="*/ 2147483647 w 943"/>
              <a:gd name="T15" fmla="*/ 2147483647 h 479"/>
              <a:gd name="T16" fmla="*/ 2147483647 w 943"/>
              <a:gd name="T17" fmla="*/ 2147483647 h 479"/>
              <a:gd name="T18" fmla="*/ 2147483647 w 943"/>
              <a:gd name="T19" fmla="*/ 2147483647 h 479"/>
              <a:gd name="T20" fmla="*/ 2147483647 w 943"/>
              <a:gd name="T21" fmla="*/ 2147483647 h 479"/>
              <a:gd name="T22" fmla="*/ 2147483647 w 943"/>
              <a:gd name="T23" fmla="*/ 2147483647 h 479"/>
              <a:gd name="T24" fmla="*/ 2147483647 w 943"/>
              <a:gd name="T25" fmla="*/ 2147483647 h 479"/>
              <a:gd name="T26" fmla="*/ 2147483647 w 943"/>
              <a:gd name="T27" fmla="*/ 2147483647 h 479"/>
              <a:gd name="T28" fmla="*/ 2147483647 w 943"/>
              <a:gd name="T29" fmla="*/ 2147483647 h 479"/>
              <a:gd name="T30" fmla="*/ 2147483647 w 943"/>
              <a:gd name="T31" fmla="*/ 2147483647 h 479"/>
              <a:gd name="T32" fmla="*/ 2147483647 w 943"/>
              <a:gd name="T33" fmla="*/ 2147483647 h 479"/>
              <a:gd name="T34" fmla="*/ 2147483647 w 943"/>
              <a:gd name="T35" fmla="*/ 2147483647 h 479"/>
              <a:gd name="T36" fmla="*/ 2147483647 w 943"/>
              <a:gd name="T37" fmla="*/ 2147483647 h 479"/>
              <a:gd name="T38" fmla="*/ 0 w 943"/>
              <a:gd name="T39" fmla="*/ 2147483647 h 479"/>
              <a:gd name="T40" fmla="*/ 2147483647 w 943"/>
              <a:gd name="T41" fmla="*/ 0 h 479"/>
              <a:gd name="T42" fmla="*/ 2147483647 w 943"/>
              <a:gd name="T43" fmla="*/ 0 h 479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943"/>
              <a:gd name="T67" fmla="*/ 0 h 479"/>
              <a:gd name="T68" fmla="*/ 943 w 943"/>
              <a:gd name="T69" fmla="*/ 479 h 479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943" h="479">
                <a:moveTo>
                  <a:pt x="6" y="0"/>
                </a:moveTo>
                <a:lnTo>
                  <a:pt x="111" y="8"/>
                </a:lnTo>
                <a:lnTo>
                  <a:pt x="575" y="29"/>
                </a:lnTo>
                <a:lnTo>
                  <a:pt x="919" y="27"/>
                </a:lnTo>
                <a:lnTo>
                  <a:pt x="923" y="97"/>
                </a:lnTo>
                <a:lnTo>
                  <a:pt x="943" y="245"/>
                </a:lnTo>
                <a:lnTo>
                  <a:pt x="940" y="479"/>
                </a:lnTo>
                <a:lnTo>
                  <a:pt x="864" y="439"/>
                </a:lnTo>
                <a:lnTo>
                  <a:pt x="784" y="454"/>
                </a:lnTo>
                <a:lnTo>
                  <a:pt x="725" y="471"/>
                </a:lnTo>
                <a:lnTo>
                  <a:pt x="639" y="471"/>
                </a:lnTo>
                <a:lnTo>
                  <a:pt x="575" y="435"/>
                </a:lnTo>
                <a:lnTo>
                  <a:pt x="556" y="454"/>
                </a:lnTo>
                <a:lnTo>
                  <a:pt x="457" y="411"/>
                </a:lnTo>
                <a:lnTo>
                  <a:pt x="407" y="399"/>
                </a:lnTo>
                <a:lnTo>
                  <a:pt x="383" y="375"/>
                </a:lnTo>
                <a:lnTo>
                  <a:pt x="352" y="375"/>
                </a:lnTo>
                <a:lnTo>
                  <a:pt x="320" y="348"/>
                </a:lnTo>
                <a:lnTo>
                  <a:pt x="331" y="89"/>
                </a:lnTo>
                <a:lnTo>
                  <a:pt x="0" y="70"/>
                </a:lnTo>
                <a:lnTo>
                  <a:pt x="6" y="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chemeClr val="bg1"/>
              </a:solidFill>
              <a:latin typeface="Calibri" charset="0"/>
              <a:cs typeface="Calibri" charset="0"/>
            </a:endParaRPr>
          </a:p>
        </p:txBody>
      </p:sp>
      <p:sp>
        <p:nvSpPr>
          <p:cNvPr id="14360" name="Freeform 28"/>
          <p:cNvSpPr>
            <a:spLocks/>
          </p:cNvSpPr>
          <p:nvPr/>
        </p:nvSpPr>
        <p:spPr bwMode="auto">
          <a:xfrm>
            <a:off x="5605175" y="2620964"/>
            <a:ext cx="716964" cy="520700"/>
          </a:xfrm>
          <a:custGeom>
            <a:avLst/>
            <a:gdLst>
              <a:gd name="T0" fmla="*/ 0 w 652"/>
              <a:gd name="T1" fmla="*/ 2147483647 h 422"/>
              <a:gd name="T2" fmla="*/ 2147483647 w 652"/>
              <a:gd name="T3" fmla="*/ 2147483647 h 422"/>
              <a:gd name="T4" fmla="*/ 2147483647 w 652"/>
              <a:gd name="T5" fmla="*/ 2147483647 h 422"/>
              <a:gd name="T6" fmla="*/ 2147483647 w 652"/>
              <a:gd name="T7" fmla="*/ 2147483647 h 422"/>
              <a:gd name="T8" fmla="*/ 2147483647 w 652"/>
              <a:gd name="T9" fmla="*/ 2147483647 h 422"/>
              <a:gd name="T10" fmla="*/ 2147483647 w 652"/>
              <a:gd name="T11" fmla="*/ 2147483647 h 422"/>
              <a:gd name="T12" fmla="*/ 2147483647 w 652"/>
              <a:gd name="T13" fmla="*/ 2147483647 h 422"/>
              <a:gd name="T14" fmla="*/ 2147483647 w 652"/>
              <a:gd name="T15" fmla="*/ 2147483647 h 422"/>
              <a:gd name="T16" fmla="*/ 2147483647 w 652"/>
              <a:gd name="T17" fmla="*/ 2147483647 h 422"/>
              <a:gd name="T18" fmla="*/ 2147483647 w 652"/>
              <a:gd name="T19" fmla="*/ 2147483647 h 422"/>
              <a:gd name="T20" fmla="*/ 2147483647 w 652"/>
              <a:gd name="T21" fmla="*/ 2147483647 h 422"/>
              <a:gd name="T22" fmla="*/ 2147483647 w 652"/>
              <a:gd name="T23" fmla="*/ 2147483647 h 422"/>
              <a:gd name="T24" fmla="*/ 2147483647 w 652"/>
              <a:gd name="T25" fmla="*/ 2147483647 h 422"/>
              <a:gd name="T26" fmla="*/ 2147483647 w 652"/>
              <a:gd name="T27" fmla="*/ 2147483647 h 422"/>
              <a:gd name="T28" fmla="*/ 2147483647 w 652"/>
              <a:gd name="T29" fmla="*/ 2147483647 h 422"/>
              <a:gd name="T30" fmla="*/ 2147483647 w 652"/>
              <a:gd name="T31" fmla="*/ 2147483647 h 422"/>
              <a:gd name="T32" fmla="*/ 2147483647 w 652"/>
              <a:gd name="T33" fmla="*/ 2147483647 h 422"/>
              <a:gd name="T34" fmla="*/ 2147483647 w 652"/>
              <a:gd name="T35" fmla="*/ 2147483647 h 422"/>
              <a:gd name="T36" fmla="*/ 2147483647 w 652"/>
              <a:gd name="T37" fmla="*/ 0 h 422"/>
              <a:gd name="T38" fmla="*/ 2147483647 w 652"/>
              <a:gd name="T39" fmla="*/ 2147483647 h 422"/>
              <a:gd name="T40" fmla="*/ 0 w 652"/>
              <a:gd name="T41" fmla="*/ 2147483647 h 422"/>
              <a:gd name="T42" fmla="*/ 0 w 652"/>
              <a:gd name="T43" fmla="*/ 2147483647 h 422"/>
              <a:gd name="T44" fmla="*/ 0 w 652"/>
              <a:gd name="T45" fmla="*/ 2147483647 h 422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652"/>
              <a:gd name="T70" fmla="*/ 0 h 422"/>
              <a:gd name="T71" fmla="*/ 652 w 652"/>
              <a:gd name="T72" fmla="*/ 422 h 422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652" h="422">
                <a:moveTo>
                  <a:pt x="0" y="42"/>
                </a:moveTo>
                <a:lnTo>
                  <a:pt x="14" y="64"/>
                </a:lnTo>
                <a:lnTo>
                  <a:pt x="6" y="89"/>
                </a:lnTo>
                <a:lnTo>
                  <a:pt x="14" y="148"/>
                </a:lnTo>
                <a:lnTo>
                  <a:pt x="44" y="232"/>
                </a:lnTo>
                <a:lnTo>
                  <a:pt x="44" y="256"/>
                </a:lnTo>
                <a:lnTo>
                  <a:pt x="65" y="296"/>
                </a:lnTo>
                <a:lnTo>
                  <a:pt x="74" y="359"/>
                </a:lnTo>
                <a:lnTo>
                  <a:pt x="69" y="378"/>
                </a:lnTo>
                <a:lnTo>
                  <a:pt x="82" y="399"/>
                </a:lnTo>
                <a:lnTo>
                  <a:pt x="504" y="389"/>
                </a:lnTo>
                <a:lnTo>
                  <a:pt x="534" y="422"/>
                </a:lnTo>
                <a:lnTo>
                  <a:pt x="578" y="327"/>
                </a:lnTo>
                <a:lnTo>
                  <a:pt x="565" y="291"/>
                </a:lnTo>
                <a:lnTo>
                  <a:pt x="637" y="234"/>
                </a:lnTo>
                <a:lnTo>
                  <a:pt x="652" y="192"/>
                </a:lnTo>
                <a:lnTo>
                  <a:pt x="599" y="131"/>
                </a:lnTo>
                <a:lnTo>
                  <a:pt x="544" y="68"/>
                </a:lnTo>
                <a:lnTo>
                  <a:pt x="534" y="0"/>
                </a:lnTo>
                <a:lnTo>
                  <a:pt x="15" y="11"/>
                </a:lnTo>
                <a:lnTo>
                  <a:pt x="0" y="9"/>
                </a:lnTo>
                <a:lnTo>
                  <a:pt x="0" y="42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charset="0"/>
              <a:cs typeface="Calibri" charset="0"/>
            </a:endParaRPr>
          </a:p>
        </p:txBody>
      </p:sp>
      <p:sp>
        <p:nvSpPr>
          <p:cNvPr id="14361" name="Freeform 29"/>
          <p:cNvSpPr>
            <a:spLocks/>
          </p:cNvSpPr>
          <p:nvPr/>
        </p:nvSpPr>
        <p:spPr bwMode="auto">
          <a:xfrm>
            <a:off x="5699992" y="3101976"/>
            <a:ext cx="798081" cy="757238"/>
          </a:xfrm>
          <a:custGeom>
            <a:avLst/>
            <a:gdLst>
              <a:gd name="T0" fmla="*/ 2147483647 w 726"/>
              <a:gd name="T1" fmla="*/ 2147483647 h 616"/>
              <a:gd name="T2" fmla="*/ 2147483647 w 726"/>
              <a:gd name="T3" fmla="*/ 2147483647 h 616"/>
              <a:gd name="T4" fmla="*/ 2147483647 w 726"/>
              <a:gd name="T5" fmla="*/ 2147483647 h 616"/>
              <a:gd name="T6" fmla="*/ 2147483647 w 726"/>
              <a:gd name="T7" fmla="*/ 2147483647 h 616"/>
              <a:gd name="T8" fmla="*/ 2147483647 w 726"/>
              <a:gd name="T9" fmla="*/ 2147483647 h 616"/>
              <a:gd name="T10" fmla="*/ 2147483647 w 726"/>
              <a:gd name="T11" fmla="*/ 2147483647 h 616"/>
              <a:gd name="T12" fmla="*/ 2147483647 w 726"/>
              <a:gd name="T13" fmla="*/ 2147483647 h 616"/>
              <a:gd name="T14" fmla="*/ 2147483647 w 726"/>
              <a:gd name="T15" fmla="*/ 2147483647 h 616"/>
              <a:gd name="T16" fmla="*/ 2147483647 w 726"/>
              <a:gd name="T17" fmla="*/ 2147483647 h 616"/>
              <a:gd name="T18" fmla="*/ 2147483647 w 726"/>
              <a:gd name="T19" fmla="*/ 2147483647 h 616"/>
              <a:gd name="T20" fmla="*/ 2147483647 w 726"/>
              <a:gd name="T21" fmla="*/ 2147483647 h 616"/>
              <a:gd name="T22" fmla="*/ 2147483647 w 726"/>
              <a:gd name="T23" fmla="*/ 2147483647 h 616"/>
              <a:gd name="T24" fmla="*/ 2147483647 w 726"/>
              <a:gd name="T25" fmla="*/ 2147483647 h 616"/>
              <a:gd name="T26" fmla="*/ 2147483647 w 726"/>
              <a:gd name="T27" fmla="*/ 2147483647 h 616"/>
              <a:gd name="T28" fmla="*/ 2147483647 w 726"/>
              <a:gd name="T29" fmla="*/ 2147483647 h 616"/>
              <a:gd name="T30" fmla="*/ 2147483647 w 726"/>
              <a:gd name="T31" fmla="*/ 2147483647 h 616"/>
              <a:gd name="T32" fmla="*/ 2147483647 w 726"/>
              <a:gd name="T33" fmla="*/ 2147483647 h 616"/>
              <a:gd name="T34" fmla="*/ 2147483647 w 726"/>
              <a:gd name="T35" fmla="*/ 2147483647 h 616"/>
              <a:gd name="T36" fmla="*/ 2147483647 w 726"/>
              <a:gd name="T37" fmla="*/ 2147483647 h 616"/>
              <a:gd name="T38" fmla="*/ 2147483647 w 726"/>
              <a:gd name="T39" fmla="*/ 2147483647 h 616"/>
              <a:gd name="T40" fmla="*/ 2147483647 w 726"/>
              <a:gd name="T41" fmla="*/ 2147483647 h 616"/>
              <a:gd name="T42" fmla="*/ 2147483647 w 726"/>
              <a:gd name="T43" fmla="*/ 2147483647 h 616"/>
              <a:gd name="T44" fmla="*/ 2147483647 w 726"/>
              <a:gd name="T45" fmla="*/ 2147483647 h 616"/>
              <a:gd name="T46" fmla="*/ 2147483647 w 726"/>
              <a:gd name="T47" fmla="*/ 2147483647 h 616"/>
              <a:gd name="T48" fmla="*/ 2147483647 w 726"/>
              <a:gd name="T49" fmla="*/ 2147483647 h 616"/>
              <a:gd name="T50" fmla="*/ 2147483647 w 726"/>
              <a:gd name="T51" fmla="*/ 2147483647 h 616"/>
              <a:gd name="T52" fmla="*/ 2147483647 w 726"/>
              <a:gd name="T53" fmla="*/ 2147483647 h 616"/>
              <a:gd name="T54" fmla="*/ 2147483647 w 726"/>
              <a:gd name="T55" fmla="*/ 2147483647 h 616"/>
              <a:gd name="T56" fmla="*/ 2147483647 w 726"/>
              <a:gd name="T57" fmla="*/ 2147483647 h 616"/>
              <a:gd name="T58" fmla="*/ 2147483647 w 726"/>
              <a:gd name="T59" fmla="*/ 2147483647 h 616"/>
              <a:gd name="T60" fmla="*/ 2147483647 w 726"/>
              <a:gd name="T61" fmla="*/ 2147483647 h 616"/>
              <a:gd name="T62" fmla="*/ 2147483647 w 726"/>
              <a:gd name="T63" fmla="*/ 2147483647 h 616"/>
              <a:gd name="T64" fmla="*/ 2147483647 w 726"/>
              <a:gd name="T65" fmla="*/ 2147483647 h 616"/>
              <a:gd name="T66" fmla="*/ 2147483647 w 726"/>
              <a:gd name="T67" fmla="*/ 0 h 616"/>
              <a:gd name="T68" fmla="*/ 0 w 726"/>
              <a:gd name="T69" fmla="*/ 2147483647 h 616"/>
              <a:gd name="T70" fmla="*/ 2147483647 w 726"/>
              <a:gd name="T71" fmla="*/ 2147483647 h 616"/>
              <a:gd name="T72" fmla="*/ 2147483647 w 726"/>
              <a:gd name="T73" fmla="*/ 2147483647 h 61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726"/>
              <a:gd name="T112" fmla="*/ 0 h 616"/>
              <a:gd name="T113" fmla="*/ 726 w 726"/>
              <a:gd name="T114" fmla="*/ 616 h 61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726" h="616">
                <a:moveTo>
                  <a:pt x="44" y="90"/>
                </a:moveTo>
                <a:lnTo>
                  <a:pt x="65" y="109"/>
                </a:lnTo>
                <a:lnTo>
                  <a:pt x="78" y="105"/>
                </a:lnTo>
                <a:lnTo>
                  <a:pt x="93" y="126"/>
                </a:lnTo>
                <a:lnTo>
                  <a:pt x="80" y="126"/>
                </a:lnTo>
                <a:lnTo>
                  <a:pt x="67" y="153"/>
                </a:lnTo>
                <a:lnTo>
                  <a:pt x="99" y="198"/>
                </a:lnTo>
                <a:lnTo>
                  <a:pt x="124" y="206"/>
                </a:lnTo>
                <a:lnTo>
                  <a:pt x="120" y="493"/>
                </a:lnTo>
                <a:lnTo>
                  <a:pt x="124" y="563"/>
                </a:lnTo>
                <a:lnTo>
                  <a:pt x="606" y="548"/>
                </a:lnTo>
                <a:lnTo>
                  <a:pt x="610" y="590"/>
                </a:lnTo>
                <a:lnTo>
                  <a:pt x="591" y="616"/>
                </a:lnTo>
                <a:lnTo>
                  <a:pt x="665" y="612"/>
                </a:lnTo>
                <a:lnTo>
                  <a:pt x="679" y="590"/>
                </a:lnTo>
                <a:lnTo>
                  <a:pt x="679" y="563"/>
                </a:lnTo>
                <a:lnTo>
                  <a:pt x="696" y="544"/>
                </a:lnTo>
                <a:lnTo>
                  <a:pt x="702" y="523"/>
                </a:lnTo>
                <a:lnTo>
                  <a:pt x="721" y="521"/>
                </a:lnTo>
                <a:lnTo>
                  <a:pt x="726" y="479"/>
                </a:lnTo>
                <a:lnTo>
                  <a:pt x="700" y="474"/>
                </a:lnTo>
                <a:lnTo>
                  <a:pt x="683" y="443"/>
                </a:lnTo>
                <a:lnTo>
                  <a:pt x="656" y="369"/>
                </a:lnTo>
                <a:lnTo>
                  <a:pt x="626" y="358"/>
                </a:lnTo>
                <a:lnTo>
                  <a:pt x="591" y="331"/>
                </a:lnTo>
                <a:lnTo>
                  <a:pt x="578" y="293"/>
                </a:lnTo>
                <a:lnTo>
                  <a:pt x="599" y="234"/>
                </a:lnTo>
                <a:lnTo>
                  <a:pt x="582" y="223"/>
                </a:lnTo>
                <a:lnTo>
                  <a:pt x="540" y="223"/>
                </a:lnTo>
                <a:lnTo>
                  <a:pt x="530" y="187"/>
                </a:lnTo>
                <a:lnTo>
                  <a:pt x="460" y="114"/>
                </a:lnTo>
                <a:lnTo>
                  <a:pt x="445" y="56"/>
                </a:lnTo>
                <a:lnTo>
                  <a:pt x="452" y="33"/>
                </a:lnTo>
                <a:lnTo>
                  <a:pt x="422" y="0"/>
                </a:lnTo>
                <a:lnTo>
                  <a:pt x="0" y="10"/>
                </a:lnTo>
                <a:lnTo>
                  <a:pt x="44" y="90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62" name="Freeform 30"/>
          <p:cNvSpPr>
            <a:spLocks/>
          </p:cNvSpPr>
          <p:nvPr/>
        </p:nvSpPr>
        <p:spPr bwMode="auto">
          <a:xfrm>
            <a:off x="5917866" y="4359276"/>
            <a:ext cx="689490" cy="652463"/>
          </a:xfrm>
          <a:custGeom>
            <a:avLst/>
            <a:gdLst>
              <a:gd name="T0" fmla="*/ 0 w 626"/>
              <a:gd name="T1" fmla="*/ 2147483647 h 528"/>
              <a:gd name="T2" fmla="*/ 2147483647 w 626"/>
              <a:gd name="T3" fmla="*/ 2147483647 h 528"/>
              <a:gd name="T4" fmla="*/ 2147483647 w 626"/>
              <a:gd name="T5" fmla="*/ 2147483647 h 528"/>
              <a:gd name="T6" fmla="*/ 2147483647 w 626"/>
              <a:gd name="T7" fmla="*/ 2147483647 h 528"/>
              <a:gd name="T8" fmla="*/ 2147483647 w 626"/>
              <a:gd name="T9" fmla="*/ 2147483647 h 528"/>
              <a:gd name="T10" fmla="*/ 2147483647 w 626"/>
              <a:gd name="T11" fmla="*/ 2147483647 h 528"/>
              <a:gd name="T12" fmla="*/ 2147483647 w 626"/>
              <a:gd name="T13" fmla="*/ 2147483647 h 528"/>
              <a:gd name="T14" fmla="*/ 2147483647 w 626"/>
              <a:gd name="T15" fmla="*/ 2147483647 h 528"/>
              <a:gd name="T16" fmla="*/ 2147483647 w 626"/>
              <a:gd name="T17" fmla="*/ 2147483647 h 528"/>
              <a:gd name="T18" fmla="*/ 2147483647 w 626"/>
              <a:gd name="T19" fmla="*/ 2147483647 h 528"/>
              <a:gd name="T20" fmla="*/ 2147483647 w 626"/>
              <a:gd name="T21" fmla="*/ 2147483647 h 528"/>
              <a:gd name="T22" fmla="*/ 2147483647 w 626"/>
              <a:gd name="T23" fmla="*/ 2147483647 h 528"/>
              <a:gd name="T24" fmla="*/ 2147483647 w 626"/>
              <a:gd name="T25" fmla="*/ 2147483647 h 528"/>
              <a:gd name="T26" fmla="*/ 2147483647 w 626"/>
              <a:gd name="T27" fmla="*/ 2147483647 h 528"/>
              <a:gd name="T28" fmla="*/ 2147483647 w 626"/>
              <a:gd name="T29" fmla="*/ 2147483647 h 528"/>
              <a:gd name="T30" fmla="*/ 2147483647 w 626"/>
              <a:gd name="T31" fmla="*/ 2147483647 h 528"/>
              <a:gd name="T32" fmla="*/ 2147483647 w 626"/>
              <a:gd name="T33" fmla="*/ 2147483647 h 528"/>
              <a:gd name="T34" fmla="*/ 2147483647 w 626"/>
              <a:gd name="T35" fmla="*/ 2147483647 h 528"/>
              <a:gd name="T36" fmla="*/ 2147483647 w 626"/>
              <a:gd name="T37" fmla="*/ 2147483647 h 528"/>
              <a:gd name="T38" fmla="*/ 2147483647 w 626"/>
              <a:gd name="T39" fmla="*/ 2147483647 h 528"/>
              <a:gd name="T40" fmla="*/ 2147483647 w 626"/>
              <a:gd name="T41" fmla="*/ 2147483647 h 528"/>
              <a:gd name="T42" fmla="*/ 2147483647 w 626"/>
              <a:gd name="T43" fmla="*/ 2147483647 h 528"/>
              <a:gd name="T44" fmla="*/ 2147483647 w 626"/>
              <a:gd name="T45" fmla="*/ 2147483647 h 528"/>
              <a:gd name="T46" fmla="*/ 2147483647 w 626"/>
              <a:gd name="T47" fmla="*/ 2147483647 h 528"/>
              <a:gd name="T48" fmla="*/ 2147483647 w 626"/>
              <a:gd name="T49" fmla="*/ 2147483647 h 528"/>
              <a:gd name="T50" fmla="*/ 2147483647 w 626"/>
              <a:gd name="T51" fmla="*/ 2147483647 h 528"/>
              <a:gd name="T52" fmla="*/ 2147483647 w 626"/>
              <a:gd name="T53" fmla="*/ 2147483647 h 528"/>
              <a:gd name="T54" fmla="*/ 2147483647 w 626"/>
              <a:gd name="T55" fmla="*/ 2147483647 h 528"/>
              <a:gd name="T56" fmla="*/ 2147483647 w 626"/>
              <a:gd name="T57" fmla="*/ 2147483647 h 528"/>
              <a:gd name="T58" fmla="*/ 2147483647 w 626"/>
              <a:gd name="T59" fmla="*/ 2147483647 h 528"/>
              <a:gd name="T60" fmla="*/ 2147483647 w 626"/>
              <a:gd name="T61" fmla="*/ 2147483647 h 528"/>
              <a:gd name="T62" fmla="*/ 2147483647 w 626"/>
              <a:gd name="T63" fmla="*/ 2147483647 h 528"/>
              <a:gd name="T64" fmla="*/ 2147483647 w 626"/>
              <a:gd name="T65" fmla="*/ 2147483647 h 528"/>
              <a:gd name="T66" fmla="*/ 2147483647 w 626"/>
              <a:gd name="T67" fmla="*/ 2147483647 h 528"/>
              <a:gd name="T68" fmla="*/ 2147483647 w 626"/>
              <a:gd name="T69" fmla="*/ 2147483647 h 528"/>
              <a:gd name="T70" fmla="*/ 2147483647 w 626"/>
              <a:gd name="T71" fmla="*/ 2147483647 h 528"/>
              <a:gd name="T72" fmla="*/ 2147483647 w 626"/>
              <a:gd name="T73" fmla="*/ 2147483647 h 528"/>
              <a:gd name="T74" fmla="*/ 2147483647 w 626"/>
              <a:gd name="T75" fmla="*/ 0 h 528"/>
              <a:gd name="T76" fmla="*/ 0 w 626"/>
              <a:gd name="T77" fmla="*/ 2147483647 h 528"/>
              <a:gd name="T78" fmla="*/ 0 w 626"/>
              <a:gd name="T79" fmla="*/ 2147483647 h 528"/>
              <a:gd name="T80" fmla="*/ 0 w 626"/>
              <a:gd name="T81" fmla="*/ 2147483647 h 528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626"/>
              <a:gd name="T124" fmla="*/ 0 h 528"/>
              <a:gd name="T125" fmla="*/ 626 w 626"/>
              <a:gd name="T126" fmla="*/ 528 h 528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626" h="528">
                <a:moveTo>
                  <a:pt x="0" y="4"/>
                </a:moveTo>
                <a:lnTo>
                  <a:pt x="8" y="146"/>
                </a:lnTo>
                <a:lnTo>
                  <a:pt x="65" y="251"/>
                </a:lnTo>
                <a:lnTo>
                  <a:pt x="44" y="333"/>
                </a:lnTo>
                <a:lnTo>
                  <a:pt x="48" y="401"/>
                </a:lnTo>
                <a:lnTo>
                  <a:pt x="21" y="435"/>
                </a:lnTo>
                <a:lnTo>
                  <a:pt x="32" y="447"/>
                </a:lnTo>
                <a:lnTo>
                  <a:pt x="114" y="435"/>
                </a:lnTo>
                <a:lnTo>
                  <a:pt x="219" y="464"/>
                </a:lnTo>
                <a:lnTo>
                  <a:pt x="251" y="437"/>
                </a:lnTo>
                <a:lnTo>
                  <a:pt x="352" y="479"/>
                </a:lnTo>
                <a:lnTo>
                  <a:pt x="361" y="502"/>
                </a:lnTo>
                <a:lnTo>
                  <a:pt x="399" y="519"/>
                </a:lnTo>
                <a:lnTo>
                  <a:pt x="418" y="498"/>
                </a:lnTo>
                <a:lnTo>
                  <a:pt x="468" y="517"/>
                </a:lnTo>
                <a:lnTo>
                  <a:pt x="498" y="502"/>
                </a:lnTo>
                <a:lnTo>
                  <a:pt x="492" y="471"/>
                </a:lnTo>
                <a:lnTo>
                  <a:pt x="574" y="498"/>
                </a:lnTo>
                <a:lnTo>
                  <a:pt x="570" y="528"/>
                </a:lnTo>
                <a:lnTo>
                  <a:pt x="626" y="488"/>
                </a:lnTo>
                <a:lnTo>
                  <a:pt x="576" y="483"/>
                </a:lnTo>
                <a:lnTo>
                  <a:pt x="538" y="445"/>
                </a:lnTo>
                <a:lnTo>
                  <a:pt x="586" y="395"/>
                </a:lnTo>
                <a:lnTo>
                  <a:pt x="586" y="367"/>
                </a:lnTo>
                <a:lnTo>
                  <a:pt x="534" y="409"/>
                </a:lnTo>
                <a:lnTo>
                  <a:pt x="510" y="395"/>
                </a:lnTo>
                <a:lnTo>
                  <a:pt x="530" y="371"/>
                </a:lnTo>
                <a:lnTo>
                  <a:pt x="473" y="388"/>
                </a:lnTo>
                <a:lnTo>
                  <a:pt x="437" y="372"/>
                </a:lnTo>
                <a:lnTo>
                  <a:pt x="447" y="348"/>
                </a:lnTo>
                <a:lnTo>
                  <a:pt x="544" y="367"/>
                </a:lnTo>
                <a:lnTo>
                  <a:pt x="506" y="304"/>
                </a:lnTo>
                <a:lnTo>
                  <a:pt x="511" y="258"/>
                </a:lnTo>
                <a:lnTo>
                  <a:pt x="291" y="268"/>
                </a:lnTo>
                <a:lnTo>
                  <a:pt x="318" y="169"/>
                </a:lnTo>
                <a:lnTo>
                  <a:pt x="356" y="118"/>
                </a:lnTo>
                <a:lnTo>
                  <a:pt x="342" y="104"/>
                </a:lnTo>
                <a:lnTo>
                  <a:pt x="329" y="0"/>
                </a:lnTo>
                <a:lnTo>
                  <a:pt x="0" y="4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grpSp>
        <p:nvGrpSpPr>
          <p:cNvPr id="14363" name="Group 31"/>
          <p:cNvGrpSpPr>
            <a:grpSpLocks/>
          </p:cNvGrpSpPr>
          <p:nvPr/>
        </p:nvGrpSpPr>
        <p:grpSpPr bwMode="auto">
          <a:xfrm>
            <a:off x="6256723" y="1954214"/>
            <a:ext cx="904055" cy="920750"/>
            <a:chOff x="3427" y="1029"/>
            <a:chExt cx="691" cy="580"/>
          </a:xfrm>
          <a:noFill/>
        </p:grpSpPr>
        <p:sp>
          <p:nvSpPr>
            <p:cNvPr id="14479" name="Freeform 32"/>
            <p:cNvSpPr>
              <a:spLocks/>
            </p:cNvSpPr>
            <p:nvPr/>
          </p:nvSpPr>
          <p:spPr bwMode="auto">
            <a:xfrm>
              <a:off x="3427" y="1029"/>
              <a:ext cx="522" cy="239"/>
            </a:xfrm>
            <a:custGeom>
              <a:avLst/>
              <a:gdLst>
                <a:gd name="T0" fmla="*/ 66 w 621"/>
                <a:gd name="T1" fmla="*/ 33 h 310"/>
                <a:gd name="T2" fmla="*/ 69 w 621"/>
                <a:gd name="T3" fmla="*/ 36 h 310"/>
                <a:gd name="T4" fmla="*/ 76 w 621"/>
                <a:gd name="T5" fmla="*/ 37 h 310"/>
                <a:gd name="T6" fmla="*/ 85 w 621"/>
                <a:gd name="T7" fmla="*/ 50 h 310"/>
                <a:gd name="T8" fmla="*/ 101 w 621"/>
                <a:gd name="T9" fmla="*/ 32 h 310"/>
                <a:gd name="T10" fmla="*/ 109 w 621"/>
                <a:gd name="T11" fmla="*/ 33 h 310"/>
                <a:gd name="T12" fmla="*/ 120 w 621"/>
                <a:gd name="T13" fmla="*/ 30 h 310"/>
                <a:gd name="T14" fmla="*/ 137 w 621"/>
                <a:gd name="T15" fmla="*/ 30 h 310"/>
                <a:gd name="T16" fmla="*/ 144 w 621"/>
                <a:gd name="T17" fmla="*/ 25 h 310"/>
                <a:gd name="T18" fmla="*/ 177 w 621"/>
                <a:gd name="T19" fmla="*/ 26 h 310"/>
                <a:gd name="T20" fmla="*/ 184 w 621"/>
                <a:gd name="T21" fmla="*/ 23 h 310"/>
                <a:gd name="T22" fmla="*/ 174 w 621"/>
                <a:gd name="T23" fmla="*/ 16 h 310"/>
                <a:gd name="T24" fmla="*/ 152 w 621"/>
                <a:gd name="T25" fmla="*/ 17 h 310"/>
                <a:gd name="T26" fmla="*/ 135 w 621"/>
                <a:gd name="T27" fmla="*/ 15 h 310"/>
                <a:gd name="T28" fmla="*/ 113 w 621"/>
                <a:gd name="T29" fmla="*/ 15 h 310"/>
                <a:gd name="T30" fmla="*/ 107 w 621"/>
                <a:gd name="T31" fmla="*/ 21 h 310"/>
                <a:gd name="T32" fmla="*/ 95 w 621"/>
                <a:gd name="T33" fmla="*/ 18 h 310"/>
                <a:gd name="T34" fmla="*/ 86 w 621"/>
                <a:gd name="T35" fmla="*/ 19 h 310"/>
                <a:gd name="T36" fmla="*/ 80 w 621"/>
                <a:gd name="T37" fmla="*/ 12 h 310"/>
                <a:gd name="T38" fmla="*/ 56 w 621"/>
                <a:gd name="T39" fmla="*/ 12 h 310"/>
                <a:gd name="T40" fmla="*/ 54 w 621"/>
                <a:gd name="T41" fmla="*/ 9 h 310"/>
                <a:gd name="T42" fmla="*/ 64 w 621"/>
                <a:gd name="T43" fmla="*/ 3 h 310"/>
                <a:gd name="T44" fmla="*/ 73 w 621"/>
                <a:gd name="T45" fmla="*/ 2 h 310"/>
                <a:gd name="T46" fmla="*/ 64 w 621"/>
                <a:gd name="T47" fmla="*/ 0 h 310"/>
                <a:gd name="T48" fmla="*/ 51 w 621"/>
                <a:gd name="T49" fmla="*/ 2 h 310"/>
                <a:gd name="T50" fmla="*/ 29 w 621"/>
                <a:gd name="T51" fmla="*/ 15 h 310"/>
                <a:gd name="T52" fmla="*/ 17 w 621"/>
                <a:gd name="T53" fmla="*/ 15 h 310"/>
                <a:gd name="T54" fmla="*/ 0 w 621"/>
                <a:gd name="T55" fmla="*/ 22 h 310"/>
                <a:gd name="T56" fmla="*/ 66 w 621"/>
                <a:gd name="T57" fmla="*/ 33 h 310"/>
                <a:gd name="T58" fmla="*/ 66 w 621"/>
                <a:gd name="T59" fmla="*/ 33 h 3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621"/>
                <a:gd name="T91" fmla="*/ 0 h 310"/>
                <a:gd name="T92" fmla="*/ 621 w 621"/>
                <a:gd name="T93" fmla="*/ 310 h 31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621" h="310">
                  <a:moveTo>
                    <a:pt x="224" y="204"/>
                  </a:moveTo>
                  <a:lnTo>
                    <a:pt x="233" y="223"/>
                  </a:lnTo>
                  <a:lnTo>
                    <a:pt x="254" y="228"/>
                  </a:lnTo>
                  <a:lnTo>
                    <a:pt x="285" y="310"/>
                  </a:lnTo>
                  <a:lnTo>
                    <a:pt x="340" y="198"/>
                  </a:lnTo>
                  <a:lnTo>
                    <a:pt x="368" y="202"/>
                  </a:lnTo>
                  <a:lnTo>
                    <a:pt x="403" y="185"/>
                  </a:lnTo>
                  <a:lnTo>
                    <a:pt x="463" y="185"/>
                  </a:lnTo>
                  <a:lnTo>
                    <a:pt x="484" y="158"/>
                  </a:lnTo>
                  <a:lnTo>
                    <a:pt x="600" y="162"/>
                  </a:lnTo>
                  <a:lnTo>
                    <a:pt x="621" y="145"/>
                  </a:lnTo>
                  <a:lnTo>
                    <a:pt x="585" y="101"/>
                  </a:lnTo>
                  <a:lnTo>
                    <a:pt x="513" y="103"/>
                  </a:lnTo>
                  <a:lnTo>
                    <a:pt x="458" y="95"/>
                  </a:lnTo>
                  <a:lnTo>
                    <a:pt x="385" y="95"/>
                  </a:lnTo>
                  <a:lnTo>
                    <a:pt x="361" y="131"/>
                  </a:lnTo>
                  <a:lnTo>
                    <a:pt x="325" y="111"/>
                  </a:lnTo>
                  <a:lnTo>
                    <a:pt x="287" y="114"/>
                  </a:lnTo>
                  <a:lnTo>
                    <a:pt x="271" y="76"/>
                  </a:lnTo>
                  <a:lnTo>
                    <a:pt x="192" y="71"/>
                  </a:lnTo>
                  <a:lnTo>
                    <a:pt x="182" y="55"/>
                  </a:lnTo>
                  <a:lnTo>
                    <a:pt x="218" y="17"/>
                  </a:lnTo>
                  <a:lnTo>
                    <a:pt x="247" y="14"/>
                  </a:lnTo>
                  <a:lnTo>
                    <a:pt x="218" y="0"/>
                  </a:lnTo>
                  <a:lnTo>
                    <a:pt x="173" y="12"/>
                  </a:lnTo>
                  <a:lnTo>
                    <a:pt x="96" y="88"/>
                  </a:lnTo>
                  <a:lnTo>
                    <a:pt x="58" y="95"/>
                  </a:lnTo>
                  <a:lnTo>
                    <a:pt x="0" y="133"/>
                  </a:lnTo>
                  <a:lnTo>
                    <a:pt x="224" y="204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solidFill>
                  <a:srgbClr val="000000"/>
                </a:solidFill>
                <a:latin typeface="Calibri" charset="0"/>
                <a:cs typeface="Calibri" charset="0"/>
              </a:endParaRPr>
            </a:p>
          </p:txBody>
        </p:sp>
        <p:sp>
          <p:nvSpPr>
            <p:cNvPr id="14480" name="Freeform 33"/>
            <p:cNvSpPr>
              <a:spLocks/>
            </p:cNvSpPr>
            <p:nvPr/>
          </p:nvSpPr>
          <p:spPr bwMode="auto">
            <a:xfrm>
              <a:off x="3765" y="1177"/>
              <a:ext cx="353" cy="432"/>
            </a:xfrm>
            <a:custGeom>
              <a:avLst/>
              <a:gdLst>
                <a:gd name="T0" fmla="*/ 14 w 420"/>
                <a:gd name="T1" fmla="*/ 77 h 559"/>
                <a:gd name="T2" fmla="*/ 12 w 420"/>
                <a:gd name="T3" fmla="*/ 62 h 559"/>
                <a:gd name="T4" fmla="*/ 3 w 420"/>
                <a:gd name="T5" fmla="*/ 49 h 559"/>
                <a:gd name="T6" fmla="*/ 6 w 420"/>
                <a:gd name="T7" fmla="*/ 26 h 559"/>
                <a:gd name="T8" fmla="*/ 24 w 420"/>
                <a:gd name="T9" fmla="*/ 14 h 559"/>
                <a:gd name="T10" fmla="*/ 24 w 420"/>
                <a:gd name="T11" fmla="*/ 23 h 559"/>
                <a:gd name="T12" fmla="*/ 29 w 420"/>
                <a:gd name="T13" fmla="*/ 22 h 559"/>
                <a:gd name="T14" fmla="*/ 29 w 420"/>
                <a:gd name="T15" fmla="*/ 14 h 559"/>
                <a:gd name="T16" fmla="*/ 35 w 420"/>
                <a:gd name="T17" fmla="*/ 9 h 559"/>
                <a:gd name="T18" fmla="*/ 38 w 420"/>
                <a:gd name="T19" fmla="*/ 2 h 559"/>
                <a:gd name="T20" fmla="*/ 43 w 420"/>
                <a:gd name="T21" fmla="*/ 0 h 559"/>
                <a:gd name="T22" fmla="*/ 82 w 420"/>
                <a:gd name="T23" fmla="*/ 7 h 559"/>
                <a:gd name="T24" fmla="*/ 86 w 420"/>
                <a:gd name="T25" fmla="*/ 13 h 559"/>
                <a:gd name="T26" fmla="*/ 91 w 420"/>
                <a:gd name="T27" fmla="*/ 19 h 559"/>
                <a:gd name="T28" fmla="*/ 91 w 420"/>
                <a:gd name="T29" fmla="*/ 29 h 559"/>
                <a:gd name="T30" fmla="*/ 78 w 420"/>
                <a:gd name="T31" fmla="*/ 37 h 559"/>
                <a:gd name="T32" fmla="*/ 77 w 420"/>
                <a:gd name="T33" fmla="*/ 44 h 559"/>
                <a:gd name="T34" fmla="*/ 86 w 420"/>
                <a:gd name="T35" fmla="*/ 46 h 559"/>
                <a:gd name="T36" fmla="*/ 95 w 420"/>
                <a:gd name="T37" fmla="*/ 37 h 559"/>
                <a:gd name="T38" fmla="*/ 105 w 420"/>
                <a:gd name="T39" fmla="*/ 34 h 559"/>
                <a:gd name="T40" fmla="*/ 112 w 420"/>
                <a:gd name="T41" fmla="*/ 36 h 559"/>
                <a:gd name="T42" fmla="*/ 125 w 420"/>
                <a:gd name="T43" fmla="*/ 56 h 559"/>
                <a:gd name="T44" fmla="*/ 117 w 420"/>
                <a:gd name="T45" fmla="*/ 65 h 559"/>
                <a:gd name="T46" fmla="*/ 113 w 420"/>
                <a:gd name="T47" fmla="*/ 71 h 559"/>
                <a:gd name="T48" fmla="*/ 108 w 420"/>
                <a:gd name="T49" fmla="*/ 73 h 559"/>
                <a:gd name="T50" fmla="*/ 108 w 420"/>
                <a:gd name="T51" fmla="*/ 79 h 559"/>
                <a:gd name="T52" fmla="*/ 102 w 420"/>
                <a:gd name="T53" fmla="*/ 86 h 559"/>
                <a:gd name="T54" fmla="*/ 61 w 420"/>
                <a:gd name="T55" fmla="*/ 90 h 559"/>
                <a:gd name="T56" fmla="*/ 60 w 420"/>
                <a:gd name="T57" fmla="*/ 88 h 559"/>
                <a:gd name="T58" fmla="*/ 0 w 420"/>
                <a:gd name="T59" fmla="*/ 92 h 559"/>
                <a:gd name="T60" fmla="*/ 14 w 420"/>
                <a:gd name="T61" fmla="*/ 77 h 559"/>
                <a:gd name="T62" fmla="*/ 14 w 420"/>
                <a:gd name="T63" fmla="*/ 77 h 55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20"/>
                <a:gd name="T97" fmla="*/ 0 h 559"/>
                <a:gd name="T98" fmla="*/ 420 w 420"/>
                <a:gd name="T99" fmla="*/ 559 h 55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20" h="559">
                  <a:moveTo>
                    <a:pt x="47" y="464"/>
                  </a:moveTo>
                  <a:lnTo>
                    <a:pt x="40" y="371"/>
                  </a:lnTo>
                  <a:lnTo>
                    <a:pt x="5" y="301"/>
                  </a:lnTo>
                  <a:lnTo>
                    <a:pt x="20" y="160"/>
                  </a:lnTo>
                  <a:lnTo>
                    <a:pt x="81" y="84"/>
                  </a:lnTo>
                  <a:lnTo>
                    <a:pt x="78" y="141"/>
                  </a:lnTo>
                  <a:lnTo>
                    <a:pt x="97" y="128"/>
                  </a:lnTo>
                  <a:lnTo>
                    <a:pt x="97" y="84"/>
                  </a:lnTo>
                  <a:lnTo>
                    <a:pt x="119" y="57"/>
                  </a:lnTo>
                  <a:lnTo>
                    <a:pt x="127" y="6"/>
                  </a:lnTo>
                  <a:lnTo>
                    <a:pt x="148" y="0"/>
                  </a:lnTo>
                  <a:lnTo>
                    <a:pt x="275" y="44"/>
                  </a:lnTo>
                  <a:lnTo>
                    <a:pt x="287" y="80"/>
                  </a:lnTo>
                  <a:lnTo>
                    <a:pt x="304" y="114"/>
                  </a:lnTo>
                  <a:lnTo>
                    <a:pt x="308" y="175"/>
                  </a:lnTo>
                  <a:lnTo>
                    <a:pt x="264" y="226"/>
                  </a:lnTo>
                  <a:lnTo>
                    <a:pt x="262" y="268"/>
                  </a:lnTo>
                  <a:lnTo>
                    <a:pt x="287" y="282"/>
                  </a:lnTo>
                  <a:lnTo>
                    <a:pt x="321" y="226"/>
                  </a:lnTo>
                  <a:lnTo>
                    <a:pt x="355" y="207"/>
                  </a:lnTo>
                  <a:lnTo>
                    <a:pt x="378" y="219"/>
                  </a:lnTo>
                  <a:lnTo>
                    <a:pt x="420" y="342"/>
                  </a:lnTo>
                  <a:lnTo>
                    <a:pt x="391" y="396"/>
                  </a:lnTo>
                  <a:lnTo>
                    <a:pt x="384" y="432"/>
                  </a:lnTo>
                  <a:lnTo>
                    <a:pt x="367" y="445"/>
                  </a:lnTo>
                  <a:lnTo>
                    <a:pt x="365" y="479"/>
                  </a:lnTo>
                  <a:lnTo>
                    <a:pt x="344" y="523"/>
                  </a:lnTo>
                  <a:lnTo>
                    <a:pt x="205" y="544"/>
                  </a:lnTo>
                  <a:lnTo>
                    <a:pt x="201" y="536"/>
                  </a:lnTo>
                  <a:lnTo>
                    <a:pt x="0" y="559"/>
                  </a:lnTo>
                  <a:lnTo>
                    <a:pt x="47" y="464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latin typeface="Calibri" charset="0"/>
                <a:cs typeface="Calibri" charset="0"/>
              </a:endParaRPr>
            </a:p>
          </p:txBody>
        </p:sp>
      </p:grpSp>
      <p:sp>
        <p:nvSpPr>
          <p:cNvPr id="14364" name="Freeform 34"/>
          <p:cNvSpPr>
            <a:spLocks/>
          </p:cNvSpPr>
          <p:nvPr/>
        </p:nvSpPr>
        <p:spPr bwMode="auto">
          <a:xfrm>
            <a:off x="5998982" y="2057401"/>
            <a:ext cx="638465" cy="727075"/>
          </a:xfrm>
          <a:custGeom>
            <a:avLst/>
            <a:gdLst>
              <a:gd name="T0" fmla="*/ 2147483647 w 580"/>
              <a:gd name="T1" fmla="*/ 2147483647 h 591"/>
              <a:gd name="T2" fmla="*/ 2147483647 w 580"/>
              <a:gd name="T3" fmla="*/ 2147483647 h 591"/>
              <a:gd name="T4" fmla="*/ 2147483647 w 580"/>
              <a:gd name="T5" fmla="*/ 2147483647 h 591"/>
              <a:gd name="T6" fmla="*/ 2147483647 w 580"/>
              <a:gd name="T7" fmla="*/ 2147483647 h 591"/>
              <a:gd name="T8" fmla="*/ 2147483647 w 580"/>
              <a:gd name="T9" fmla="*/ 2147483647 h 591"/>
              <a:gd name="T10" fmla="*/ 2147483647 w 580"/>
              <a:gd name="T11" fmla="*/ 2147483647 h 591"/>
              <a:gd name="T12" fmla="*/ 2147483647 w 580"/>
              <a:gd name="T13" fmla="*/ 2147483647 h 591"/>
              <a:gd name="T14" fmla="*/ 2147483647 w 580"/>
              <a:gd name="T15" fmla="*/ 2147483647 h 591"/>
              <a:gd name="T16" fmla="*/ 2147483647 w 580"/>
              <a:gd name="T17" fmla="*/ 2147483647 h 591"/>
              <a:gd name="T18" fmla="*/ 2147483647 w 580"/>
              <a:gd name="T19" fmla="*/ 2147483647 h 591"/>
              <a:gd name="T20" fmla="*/ 2147483647 w 580"/>
              <a:gd name="T21" fmla="*/ 2147483647 h 591"/>
              <a:gd name="T22" fmla="*/ 2147483647 w 580"/>
              <a:gd name="T23" fmla="*/ 2147483647 h 591"/>
              <a:gd name="T24" fmla="*/ 2147483647 w 580"/>
              <a:gd name="T25" fmla="*/ 2147483647 h 591"/>
              <a:gd name="T26" fmla="*/ 2147483647 w 580"/>
              <a:gd name="T27" fmla="*/ 2147483647 h 591"/>
              <a:gd name="T28" fmla="*/ 2147483647 w 580"/>
              <a:gd name="T29" fmla="*/ 2147483647 h 591"/>
              <a:gd name="T30" fmla="*/ 2147483647 w 580"/>
              <a:gd name="T31" fmla="*/ 2147483647 h 591"/>
              <a:gd name="T32" fmla="*/ 2147483647 w 580"/>
              <a:gd name="T33" fmla="*/ 2147483647 h 591"/>
              <a:gd name="T34" fmla="*/ 2147483647 w 580"/>
              <a:gd name="T35" fmla="*/ 2147483647 h 591"/>
              <a:gd name="T36" fmla="*/ 2147483647 w 580"/>
              <a:gd name="T37" fmla="*/ 2147483647 h 591"/>
              <a:gd name="T38" fmla="*/ 2147483647 w 580"/>
              <a:gd name="T39" fmla="*/ 2147483647 h 591"/>
              <a:gd name="T40" fmla="*/ 2147483647 w 580"/>
              <a:gd name="T41" fmla="*/ 2147483647 h 591"/>
              <a:gd name="T42" fmla="*/ 2147483647 w 580"/>
              <a:gd name="T43" fmla="*/ 2147483647 h 591"/>
              <a:gd name="T44" fmla="*/ 2147483647 w 580"/>
              <a:gd name="T45" fmla="*/ 2147483647 h 591"/>
              <a:gd name="T46" fmla="*/ 2147483647 w 580"/>
              <a:gd name="T47" fmla="*/ 2147483647 h 591"/>
              <a:gd name="T48" fmla="*/ 2147483647 w 580"/>
              <a:gd name="T49" fmla="*/ 2147483647 h 591"/>
              <a:gd name="T50" fmla="*/ 2147483647 w 580"/>
              <a:gd name="T51" fmla="*/ 2147483647 h 591"/>
              <a:gd name="T52" fmla="*/ 2147483647 w 580"/>
              <a:gd name="T53" fmla="*/ 2147483647 h 591"/>
              <a:gd name="T54" fmla="*/ 2147483647 w 580"/>
              <a:gd name="T55" fmla="*/ 2147483647 h 591"/>
              <a:gd name="T56" fmla="*/ 2147483647 w 580"/>
              <a:gd name="T57" fmla="*/ 2147483647 h 591"/>
              <a:gd name="T58" fmla="*/ 2147483647 w 580"/>
              <a:gd name="T59" fmla="*/ 0 h 591"/>
              <a:gd name="T60" fmla="*/ 2147483647 w 580"/>
              <a:gd name="T61" fmla="*/ 2147483647 h 591"/>
              <a:gd name="T62" fmla="*/ 2147483647 w 580"/>
              <a:gd name="T63" fmla="*/ 2147483647 h 591"/>
              <a:gd name="T64" fmla="*/ 2147483647 w 580"/>
              <a:gd name="T65" fmla="*/ 2147483647 h 591"/>
              <a:gd name="T66" fmla="*/ 2147483647 w 580"/>
              <a:gd name="T67" fmla="*/ 2147483647 h 591"/>
              <a:gd name="T68" fmla="*/ 2147483647 w 580"/>
              <a:gd name="T69" fmla="*/ 2147483647 h 591"/>
              <a:gd name="T70" fmla="*/ 0 w 580"/>
              <a:gd name="T71" fmla="*/ 2147483647 h 591"/>
              <a:gd name="T72" fmla="*/ 2147483647 w 580"/>
              <a:gd name="T73" fmla="*/ 2147483647 h 591"/>
              <a:gd name="T74" fmla="*/ 2147483647 w 580"/>
              <a:gd name="T75" fmla="*/ 2147483647 h 59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580"/>
              <a:gd name="T115" fmla="*/ 0 h 591"/>
              <a:gd name="T116" fmla="*/ 580 w 580"/>
              <a:gd name="T117" fmla="*/ 591 h 591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580" h="591">
                <a:moveTo>
                  <a:pt x="15" y="224"/>
                </a:moveTo>
                <a:lnTo>
                  <a:pt x="13" y="296"/>
                </a:lnTo>
                <a:lnTo>
                  <a:pt x="83" y="340"/>
                </a:lnTo>
                <a:lnTo>
                  <a:pt x="112" y="370"/>
                </a:lnTo>
                <a:lnTo>
                  <a:pt x="167" y="412"/>
                </a:lnTo>
                <a:lnTo>
                  <a:pt x="176" y="460"/>
                </a:lnTo>
                <a:lnTo>
                  <a:pt x="186" y="528"/>
                </a:lnTo>
                <a:lnTo>
                  <a:pt x="241" y="591"/>
                </a:lnTo>
                <a:lnTo>
                  <a:pt x="528" y="574"/>
                </a:lnTo>
                <a:lnTo>
                  <a:pt x="511" y="483"/>
                </a:lnTo>
                <a:lnTo>
                  <a:pt x="538" y="344"/>
                </a:lnTo>
                <a:lnTo>
                  <a:pt x="536" y="306"/>
                </a:lnTo>
                <a:lnTo>
                  <a:pt x="580" y="198"/>
                </a:lnTo>
                <a:lnTo>
                  <a:pt x="568" y="194"/>
                </a:lnTo>
                <a:lnTo>
                  <a:pt x="542" y="256"/>
                </a:lnTo>
                <a:lnTo>
                  <a:pt x="519" y="260"/>
                </a:lnTo>
                <a:lnTo>
                  <a:pt x="507" y="287"/>
                </a:lnTo>
                <a:lnTo>
                  <a:pt x="484" y="304"/>
                </a:lnTo>
                <a:lnTo>
                  <a:pt x="502" y="247"/>
                </a:lnTo>
                <a:lnTo>
                  <a:pt x="519" y="224"/>
                </a:lnTo>
                <a:lnTo>
                  <a:pt x="488" y="142"/>
                </a:lnTo>
                <a:lnTo>
                  <a:pt x="467" y="137"/>
                </a:lnTo>
                <a:lnTo>
                  <a:pt x="458" y="118"/>
                </a:lnTo>
                <a:lnTo>
                  <a:pt x="234" y="47"/>
                </a:lnTo>
                <a:lnTo>
                  <a:pt x="207" y="34"/>
                </a:lnTo>
                <a:lnTo>
                  <a:pt x="190" y="47"/>
                </a:lnTo>
                <a:lnTo>
                  <a:pt x="184" y="44"/>
                </a:lnTo>
                <a:lnTo>
                  <a:pt x="194" y="19"/>
                </a:lnTo>
                <a:lnTo>
                  <a:pt x="199" y="4"/>
                </a:lnTo>
                <a:lnTo>
                  <a:pt x="192" y="0"/>
                </a:lnTo>
                <a:lnTo>
                  <a:pt x="100" y="38"/>
                </a:lnTo>
                <a:lnTo>
                  <a:pt x="89" y="38"/>
                </a:lnTo>
                <a:lnTo>
                  <a:pt x="72" y="30"/>
                </a:lnTo>
                <a:lnTo>
                  <a:pt x="55" y="42"/>
                </a:lnTo>
                <a:lnTo>
                  <a:pt x="59" y="110"/>
                </a:lnTo>
                <a:lnTo>
                  <a:pt x="0" y="179"/>
                </a:lnTo>
                <a:lnTo>
                  <a:pt x="15" y="224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65" name="Freeform 35"/>
          <p:cNvSpPr>
            <a:spLocks/>
          </p:cNvSpPr>
          <p:nvPr/>
        </p:nvSpPr>
        <p:spPr bwMode="auto">
          <a:xfrm>
            <a:off x="6183457" y="2762251"/>
            <a:ext cx="470998" cy="928688"/>
          </a:xfrm>
          <a:custGeom>
            <a:avLst/>
            <a:gdLst>
              <a:gd name="T0" fmla="*/ 2147483647 w 428"/>
              <a:gd name="T1" fmla="*/ 2147483647 h 753"/>
              <a:gd name="T2" fmla="*/ 2147483647 w 428"/>
              <a:gd name="T3" fmla="*/ 2147483647 h 753"/>
              <a:gd name="T4" fmla="*/ 2147483647 w 428"/>
              <a:gd name="T5" fmla="*/ 2147483647 h 753"/>
              <a:gd name="T6" fmla="*/ 2147483647 w 428"/>
              <a:gd name="T7" fmla="*/ 2147483647 h 753"/>
              <a:gd name="T8" fmla="*/ 2147483647 w 428"/>
              <a:gd name="T9" fmla="*/ 2147483647 h 753"/>
              <a:gd name="T10" fmla="*/ 2147483647 w 428"/>
              <a:gd name="T11" fmla="*/ 2147483647 h 753"/>
              <a:gd name="T12" fmla="*/ 2147483647 w 428"/>
              <a:gd name="T13" fmla="*/ 0 h 753"/>
              <a:gd name="T14" fmla="*/ 2147483647 w 428"/>
              <a:gd name="T15" fmla="*/ 2147483647 h 753"/>
              <a:gd name="T16" fmla="*/ 2147483647 w 428"/>
              <a:gd name="T17" fmla="*/ 2147483647 h 753"/>
              <a:gd name="T18" fmla="*/ 2147483647 w 428"/>
              <a:gd name="T19" fmla="*/ 2147483647 h 753"/>
              <a:gd name="T20" fmla="*/ 2147483647 w 428"/>
              <a:gd name="T21" fmla="*/ 2147483647 h 753"/>
              <a:gd name="T22" fmla="*/ 2147483647 w 428"/>
              <a:gd name="T23" fmla="*/ 2147483647 h 753"/>
              <a:gd name="T24" fmla="*/ 2147483647 w 428"/>
              <a:gd name="T25" fmla="*/ 2147483647 h 753"/>
              <a:gd name="T26" fmla="*/ 2147483647 w 428"/>
              <a:gd name="T27" fmla="*/ 2147483647 h 753"/>
              <a:gd name="T28" fmla="*/ 2147483647 w 428"/>
              <a:gd name="T29" fmla="*/ 2147483647 h 753"/>
              <a:gd name="T30" fmla="*/ 2147483647 w 428"/>
              <a:gd name="T31" fmla="*/ 2147483647 h 753"/>
              <a:gd name="T32" fmla="*/ 2147483647 w 428"/>
              <a:gd name="T33" fmla="*/ 2147483647 h 753"/>
              <a:gd name="T34" fmla="*/ 2147483647 w 428"/>
              <a:gd name="T35" fmla="*/ 2147483647 h 753"/>
              <a:gd name="T36" fmla="*/ 2147483647 w 428"/>
              <a:gd name="T37" fmla="*/ 2147483647 h 753"/>
              <a:gd name="T38" fmla="*/ 2147483647 w 428"/>
              <a:gd name="T39" fmla="*/ 2147483647 h 753"/>
              <a:gd name="T40" fmla="*/ 2147483647 w 428"/>
              <a:gd name="T41" fmla="*/ 2147483647 h 753"/>
              <a:gd name="T42" fmla="*/ 2147483647 w 428"/>
              <a:gd name="T43" fmla="*/ 2147483647 h 753"/>
              <a:gd name="T44" fmla="*/ 2147483647 w 428"/>
              <a:gd name="T45" fmla="*/ 2147483647 h 753"/>
              <a:gd name="T46" fmla="*/ 2147483647 w 428"/>
              <a:gd name="T47" fmla="*/ 2147483647 h 753"/>
              <a:gd name="T48" fmla="*/ 2147483647 w 428"/>
              <a:gd name="T49" fmla="*/ 2147483647 h 753"/>
              <a:gd name="T50" fmla="*/ 2147483647 w 428"/>
              <a:gd name="T51" fmla="*/ 2147483647 h 753"/>
              <a:gd name="T52" fmla="*/ 2147483647 w 428"/>
              <a:gd name="T53" fmla="*/ 2147483647 h 753"/>
              <a:gd name="T54" fmla="*/ 2147483647 w 428"/>
              <a:gd name="T55" fmla="*/ 2147483647 h 753"/>
              <a:gd name="T56" fmla="*/ 2147483647 w 428"/>
              <a:gd name="T57" fmla="*/ 2147483647 h 753"/>
              <a:gd name="T58" fmla="*/ 2147483647 w 428"/>
              <a:gd name="T59" fmla="*/ 2147483647 h 753"/>
              <a:gd name="T60" fmla="*/ 2147483647 w 428"/>
              <a:gd name="T61" fmla="*/ 2147483647 h 753"/>
              <a:gd name="T62" fmla="*/ 2147483647 w 428"/>
              <a:gd name="T63" fmla="*/ 2147483647 h 753"/>
              <a:gd name="T64" fmla="*/ 0 w 428"/>
              <a:gd name="T65" fmla="*/ 2147483647 h 753"/>
              <a:gd name="T66" fmla="*/ 2147483647 w 428"/>
              <a:gd name="T67" fmla="*/ 2147483647 h 753"/>
              <a:gd name="T68" fmla="*/ 2147483647 w 428"/>
              <a:gd name="T69" fmla="*/ 2147483647 h 75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28"/>
              <a:gd name="T106" fmla="*/ 0 h 753"/>
              <a:gd name="T107" fmla="*/ 428 w 428"/>
              <a:gd name="T108" fmla="*/ 753 h 753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28" h="753">
                <a:moveTo>
                  <a:pt x="7" y="308"/>
                </a:moveTo>
                <a:lnTo>
                  <a:pt x="51" y="213"/>
                </a:lnTo>
                <a:lnTo>
                  <a:pt x="38" y="177"/>
                </a:lnTo>
                <a:lnTo>
                  <a:pt x="110" y="120"/>
                </a:lnTo>
                <a:lnTo>
                  <a:pt x="125" y="78"/>
                </a:lnTo>
                <a:lnTo>
                  <a:pt x="72" y="17"/>
                </a:lnTo>
                <a:lnTo>
                  <a:pt x="359" y="0"/>
                </a:lnTo>
                <a:lnTo>
                  <a:pt x="365" y="44"/>
                </a:lnTo>
                <a:lnTo>
                  <a:pt x="395" y="99"/>
                </a:lnTo>
                <a:lnTo>
                  <a:pt x="420" y="386"/>
                </a:lnTo>
                <a:lnTo>
                  <a:pt x="414" y="447"/>
                </a:lnTo>
                <a:lnTo>
                  <a:pt x="428" y="481"/>
                </a:lnTo>
                <a:lnTo>
                  <a:pt x="412" y="545"/>
                </a:lnTo>
                <a:lnTo>
                  <a:pt x="390" y="574"/>
                </a:lnTo>
                <a:lnTo>
                  <a:pt x="378" y="619"/>
                </a:lnTo>
                <a:lnTo>
                  <a:pt x="392" y="637"/>
                </a:lnTo>
                <a:lnTo>
                  <a:pt x="380" y="661"/>
                </a:lnTo>
                <a:lnTo>
                  <a:pt x="386" y="673"/>
                </a:lnTo>
                <a:lnTo>
                  <a:pt x="352" y="686"/>
                </a:lnTo>
                <a:lnTo>
                  <a:pt x="344" y="734"/>
                </a:lnTo>
                <a:lnTo>
                  <a:pt x="295" y="718"/>
                </a:lnTo>
                <a:lnTo>
                  <a:pt x="270" y="753"/>
                </a:lnTo>
                <a:lnTo>
                  <a:pt x="255" y="749"/>
                </a:lnTo>
                <a:lnTo>
                  <a:pt x="238" y="718"/>
                </a:lnTo>
                <a:lnTo>
                  <a:pt x="211" y="644"/>
                </a:lnTo>
                <a:lnTo>
                  <a:pt x="146" y="606"/>
                </a:lnTo>
                <a:lnTo>
                  <a:pt x="133" y="568"/>
                </a:lnTo>
                <a:lnTo>
                  <a:pt x="154" y="509"/>
                </a:lnTo>
                <a:lnTo>
                  <a:pt x="137" y="498"/>
                </a:lnTo>
                <a:lnTo>
                  <a:pt x="95" y="498"/>
                </a:lnTo>
                <a:lnTo>
                  <a:pt x="85" y="462"/>
                </a:lnTo>
                <a:lnTo>
                  <a:pt x="15" y="389"/>
                </a:lnTo>
                <a:lnTo>
                  <a:pt x="0" y="331"/>
                </a:lnTo>
                <a:lnTo>
                  <a:pt x="7" y="308"/>
                </a:lnTo>
                <a:close/>
              </a:path>
            </a:pathLst>
          </a:cu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charset="0"/>
              <a:cs typeface="Calibri" charset="0"/>
            </a:endParaRPr>
          </a:p>
        </p:txBody>
      </p:sp>
      <p:sp>
        <p:nvSpPr>
          <p:cNvPr id="14367" name="Freeform 37"/>
          <p:cNvSpPr>
            <a:spLocks/>
          </p:cNvSpPr>
          <p:nvPr/>
        </p:nvSpPr>
        <p:spPr bwMode="auto">
          <a:xfrm>
            <a:off x="6460823" y="3282951"/>
            <a:ext cx="871347" cy="487363"/>
          </a:xfrm>
          <a:custGeom>
            <a:avLst/>
            <a:gdLst>
              <a:gd name="T0" fmla="*/ 2147483647 w 793"/>
              <a:gd name="T1" fmla="*/ 2147483647 h 395"/>
              <a:gd name="T2" fmla="*/ 2147483647 w 793"/>
              <a:gd name="T3" fmla="*/ 2147483647 h 395"/>
              <a:gd name="T4" fmla="*/ 2147483647 w 793"/>
              <a:gd name="T5" fmla="*/ 2147483647 h 395"/>
              <a:gd name="T6" fmla="*/ 2147483647 w 793"/>
              <a:gd name="T7" fmla="*/ 2147483647 h 395"/>
              <a:gd name="T8" fmla="*/ 2147483647 w 793"/>
              <a:gd name="T9" fmla="*/ 2147483647 h 395"/>
              <a:gd name="T10" fmla="*/ 2147483647 w 793"/>
              <a:gd name="T11" fmla="*/ 2147483647 h 395"/>
              <a:gd name="T12" fmla="*/ 2147483647 w 793"/>
              <a:gd name="T13" fmla="*/ 2147483647 h 395"/>
              <a:gd name="T14" fmla="*/ 2147483647 w 793"/>
              <a:gd name="T15" fmla="*/ 2147483647 h 395"/>
              <a:gd name="T16" fmla="*/ 2147483647 w 793"/>
              <a:gd name="T17" fmla="*/ 2147483647 h 395"/>
              <a:gd name="T18" fmla="*/ 2147483647 w 793"/>
              <a:gd name="T19" fmla="*/ 2147483647 h 395"/>
              <a:gd name="T20" fmla="*/ 2147483647 w 793"/>
              <a:gd name="T21" fmla="*/ 2147483647 h 395"/>
              <a:gd name="T22" fmla="*/ 2147483647 w 793"/>
              <a:gd name="T23" fmla="*/ 2147483647 h 395"/>
              <a:gd name="T24" fmla="*/ 2147483647 w 793"/>
              <a:gd name="T25" fmla="*/ 2147483647 h 395"/>
              <a:gd name="T26" fmla="*/ 2147483647 w 793"/>
              <a:gd name="T27" fmla="*/ 2147483647 h 395"/>
              <a:gd name="T28" fmla="*/ 2147483647 w 793"/>
              <a:gd name="T29" fmla="*/ 2147483647 h 395"/>
              <a:gd name="T30" fmla="*/ 2147483647 w 793"/>
              <a:gd name="T31" fmla="*/ 2147483647 h 395"/>
              <a:gd name="T32" fmla="*/ 2147483647 w 793"/>
              <a:gd name="T33" fmla="*/ 2147483647 h 395"/>
              <a:gd name="T34" fmla="*/ 2147483647 w 793"/>
              <a:gd name="T35" fmla="*/ 2147483647 h 395"/>
              <a:gd name="T36" fmla="*/ 2147483647 w 793"/>
              <a:gd name="T37" fmla="*/ 2147483647 h 395"/>
              <a:gd name="T38" fmla="*/ 2147483647 w 793"/>
              <a:gd name="T39" fmla="*/ 0 h 395"/>
              <a:gd name="T40" fmla="*/ 2147483647 w 793"/>
              <a:gd name="T41" fmla="*/ 0 h 395"/>
              <a:gd name="T42" fmla="*/ 2147483647 w 793"/>
              <a:gd name="T43" fmla="*/ 2147483647 h 395"/>
              <a:gd name="T44" fmla="*/ 2147483647 w 793"/>
              <a:gd name="T45" fmla="*/ 2147483647 h 395"/>
              <a:gd name="T46" fmla="*/ 2147483647 w 793"/>
              <a:gd name="T47" fmla="*/ 2147483647 h 395"/>
              <a:gd name="T48" fmla="*/ 2147483647 w 793"/>
              <a:gd name="T49" fmla="*/ 2147483647 h 395"/>
              <a:gd name="T50" fmla="*/ 2147483647 w 793"/>
              <a:gd name="T51" fmla="*/ 2147483647 h 395"/>
              <a:gd name="T52" fmla="*/ 2147483647 w 793"/>
              <a:gd name="T53" fmla="*/ 2147483647 h 395"/>
              <a:gd name="T54" fmla="*/ 2147483647 w 793"/>
              <a:gd name="T55" fmla="*/ 2147483647 h 395"/>
              <a:gd name="T56" fmla="*/ 2147483647 w 793"/>
              <a:gd name="T57" fmla="*/ 2147483647 h 395"/>
              <a:gd name="T58" fmla="*/ 2147483647 w 793"/>
              <a:gd name="T59" fmla="*/ 2147483647 h 395"/>
              <a:gd name="T60" fmla="*/ 2147483647 w 793"/>
              <a:gd name="T61" fmla="*/ 2147483647 h 395"/>
              <a:gd name="T62" fmla="*/ 2147483647 w 793"/>
              <a:gd name="T63" fmla="*/ 2147483647 h 395"/>
              <a:gd name="T64" fmla="*/ 2147483647 w 793"/>
              <a:gd name="T65" fmla="*/ 2147483647 h 395"/>
              <a:gd name="T66" fmla="*/ 2147483647 w 793"/>
              <a:gd name="T67" fmla="*/ 2147483647 h 395"/>
              <a:gd name="T68" fmla="*/ 2147483647 w 793"/>
              <a:gd name="T69" fmla="*/ 2147483647 h 395"/>
              <a:gd name="T70" fmla="*/ 0 w 793"/>
              <a:gd name="T71" fmla="*/ 2147483647 h 395"/>
              <a:gd name="T72" fmla="*/ 2147483647 w 793"/>
              <a:gd name="T73" fmla="*/ 2147483647 h 395"/>
              <a:gd name="T74" fmla="*/ 2147483647 w 793"/>
              <a:gd name="T75" fmla="*/ 2147483647 h 395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793"/>
              <a:gd name="T115" fmla="*/ 0 h 395"/>
              <a:gd name="T116" fmla="*/ 793 w 793"/>
              <a:gd name="T117" fmla="*/ 395 h 395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793" h="395">
                <a:moveTo>
                  <a:pt x="6" y="374"/>
                </a:moveTo>
                <a:lnTo>
                  <a:pt x="25" y="372"/>
                </a:lnTo>
                <a:lnTo>
                  <a:pt x="30" y="330"/>
                </a:lnTo>
                <a:lnTo>
                  <a:pt x="19" y="329"/>
                </a:lnTo>
                <a:lnTo>
                  <a:pt x="44" y="294"/>
                </a:lnTo>
                <a:lnTo>
                  <a:pt x="93" y="310"/>
                </a:lnTo>
                <a:lnTo>
                  <a:pt x="101" y="262"/>
                </a:lnTo>
                <a:lnTo>
                  <a:pt x="135" y="249"/>
                </a:lnTo>
                <a:lnTo>
                  <a:pt x="129" y="237"/>
                </a:lnTo>
                <a:lnTo>
                  <a:pt x="148" y="194"/>
                </a:lnTo>
                <a:lnTo>
                  <a:pt x="213" y="190"/>
                </a:lnTo>
                <a:lnTo>
                  <a:pt x="266" y="173"/>
                </a:lnTo>
                <a:lnTo>
                  <a:pt x="300" y="150"/>
                </a:lnTo>
                <a:lnTo>
                  <a:pt x="317" y="140"/>
                </a:lnTo>
                <a:lnTo>
                  <a:pt x="361" y="138"/>
                </a:lnTo>
                <a:lnTo>
                  <a:pt x="412" y="57"/>
                </a:lnTo>
                <a:lnTo>
                  <a:pt x="428" y="62"/>
                </a:lnTo>
                <a:lnTo>
                  <a:pt x="466" y="34"/>
                </a:lnTo>
                <a:lnTo>
                  <a:pt x="456" y="13"/>
                </a:lnTo>
                <a:lnTo>
                  <a:pt x="460" y="0"/>
                </a:lnTo>
                <a:lnTo>
                  <a:pt x="494" y="0"/>
                </a:lnTo>
                <a:lnTo>
                  <a:pt x="517" y="7"/>
                </a:lnTo>
                <a:lnTo>
                  <a:pt x="585" y="47"/>
                </a:lnTo>
                <a:lnTo>
                  <a:pt x="635" y="45"/>
                </a:lnTo>
                <a:lnTo>
                  <a:pt x="658" y="30"/>
                </a:lnTo>
                <a:lnTo>
                  <a:pt x="711" y="64"/>
                </a:lnTo>
                <a:lnTo>
                  <a:pt x="730" y="129"/>
                </a:lnTo>
                <a:lnTo>
                  <a:pt x="793" y="175"/>
                </a:lnTo>
                <a:lnTo>
                  <a:pt x="762" y="209"/>
                </a:lnTo>
                <a:lnTo>
                  <a:pt x="707" y="262"/>
                </a:lnTo>
                <a:lnTo>
                  <a:pt x="707" y="273"/>
                </a:lnTo>
                <a:lnTo>
                  <a:pt x="629" y="323"/>
                </a:lnTo>
                <a:lnTo>
                  <a:pt x="192" y="363"/>
                </a:lnTo>
                <a:lnTo>
                  <a:pt x="144" y="361"/>
                </a:lnTo>
                <a:lnTo>
                  <a:pt x="146" y="384"/>
                </a:lnTo>
                <a:lnTo>
                  <a:pt x="0" y="395"/>
                </a:lnTo>
                <a:lnTo>
                  <a:pt x="6" y="374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66" name="Freeform 36"/>
          <p:cNvSpPr>
            <a:spLocks/>
          </p:cNvSpPr>
          <p:nvPr/>
        </p:nvSpPr>
        <p:spPr bwMode="auto">
          <a:xfrm>
            <a:off x="6602122" y="2847976"/>
            <a:ext cx="371565" cy="693738"/>
          </a:xfrm>
          <a:custGeom>
            <a:avLst/>
            <a:gdLst>
              <a:gd name="T0" fmla="*/ 2147483647 w 339"/>
              <a:gd name="T1" fmla="*/ 2147483647 h 565"/>
              <a:gd name="T2" fmla="*/ 2147483647 w 339"/>
              <a:gd name="T3" fmla="*/ 2147483647 h 565"/>
              <a:gd name="T4" fmla="*/ 2147483647 w 339"/>
              <a:gd name="T5" fmla="*/ 2147483647 h 565"/>
              <a:gd name="T6" fmla="*/ 2147483647 w 339"/>
              <a:gd name="T7" fmla="*/ 2147483647 h 565"/>
              <a:gd name="T8" fmla="*/ 2147483647 w 339"/>
              <a:gd name="T9" fmla="*/ 2147483647 h 565"/>
              <a:gd name="T10" fmla="*/ 2147483647 w 339"/>
              <a:gd name="T11" fmla="*/ 2147483647 h 565"/>
              <a:gd name="T12" fmla="*/ 2147483647 w 339"/>
              <a:gd name="T13" fmla="*/ 2147483647 h 565"/>
              <a:gd name="T14" fmla="*/ 2147483647 w 339"/>
              <a:gd name="T15" fmla="*/ 2147483647 h 565"/>
              <a:gd name="T16" fmla="*/ 2147483647 w 339"/>
              <a:gd name="T17" fmla="*/ 2147483647 h 565"/>
              <a:gd name="T18" fmla="*/ 2147483647 w 339"/>
              <a:gd name="T19" fmla="*/ 2147483647 h 565"/>
              <a:gd name="T20" fmla="*/ 2147483647 w 339"/>
              <a:gd name="T21" fmla="*/ 2147483647 h 565"/>
              <a:gd name="T22" fmla="*/ 2147483647 w 339"/>
              <a:gd name="T23" fmla="*/ 2147483647 h 565"/>
              <a:gd name="T24" fmla="*/ 2147483647 w 339"/>
              <a:gd name="T25" fmla="*/ 0 h 565"/>
              <a:gd name="T26" fmla="*/ 2147483647 w 339"/>
              <a:gd name="T27" fmla="*/ 2147483647 h 565"/>
              <a:gd name="T28" fmla="*/ 2147483647 w 339"/>
              <a:gd name="T29" fmla="*/ 2147483647 h 565"/>
              <a:gd name="T30" fmla="*/ 2147483647 w 339"/>
              <a:gd name="T31" fmla="*/ 2147483647 h 565"/>
              <a:gd name="T32" fmla="*/ 2147483647 w 339"/>
              <a:gd name="T33" fmla="*/ 2147483647 h 565"/>
              <a:gd name="T34" fmla="*/ 2147483647 w 339"/>
              <a:gd name="T35" fmla="*/ 2147483647 h 565"/>
              <a:gd name="T36" fmla="*/ 2147483647 w 339"/>
              <a:gd name="T37" fmla="*/ 2147483647 h 565"/>
              <a:gd name="T38" fmla="*/ 2147483647 w 339"/>
              <a:gd name="T39" fmla="*/ 2147483647 h 565"/>
              <a:gd name="T40" fmla="*/ 2147483647 w 339"/>
              <a:gd name="T41" fmla="*/ 2147483647 h 565"/>
              <a:gd name="T42" fmla="*/ 0 w 339"/>
              <a:gd name="T43" fmla="*/ 2147483647 h 565"/>
              <a:gd name="T44" fmla="*/ 2147483647 w 339"/>
              <a:gd name="T45" fmla="*/ 2147483647 h 565"/>
              <a:gd name="T46" fmla="*/ 2147483647 w 339"/>
              <a:gd name="T47" fmla="*/ 2147483647 h 565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39"/>
              <a:gd name="T73" fmla="*/ 0 h 565"/>
              <a:gd name="T74" fmla="*/ 339 w 339"/>
              <a:gd name="T75" fmla="*/ 565 h 565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39" h="565">
                <a:moveTo>
                  <a:pt x="12" y="565"/>
                </a:moveTo>
                <a:lnTo>
                  <a:pt x="21" y="550"/>
                </a:lnTo>
                <a:lnTo>
                  <a:pt x="86" y="546"/>
                </a:lnTo>
                <a:lnTo>
                  <a:pt x="139" y="529"/>
                </a:lnTo>
                <a:lnTo>
                  <a:pt x="190" y="496"/>
                </a:lnTo>
                <a:lnTo>
                  <a:pt x="234" y="494"/>
                </a:lnTo>
                <a:lnTo>
                  <a:pt x="285" y="413"/>
                </a:lnTo>
                <a:lnTo>
                  <a:pt x="301" y="418"/>
                </a:lnTo>
                <a:lnTo>
                  <a:pt x="339" y="390"/>
                </a:lnTo>
                <a:lnTo>
                  <a:pt x="329" y="369"/>
                </a:lnTo>
                <a:lnTo>
                  <a:pt x="333" y="356"/>
                </a:lnTo>
                <a:lnTo>
                  <a:pt x="295" y="8"/>
                </a:lnTo>
                <a:lnTo>
                  <a:pt x="291" y="0"/>
                </a:lnTo>
                <a:lnTo>
                  <a:pt x="90" y="23"/>
                </a:lnTo>
                <a:lnTo>
                  <a:pt x="52" y="42"/>
                </a:lnTo>
                <a:lnTo>
                  <a:pt x="17" y="31"/>
                </a:lnTo>
                <a:lnTo>
                  <a:pt x="42" y="318"/>
                </a:lnTo>
                <a:lnTo>
                  <a:pt x="36" y="379"/>
                </a:lnTo>
                <a:lnTo>
                  <a:pt x="50" y="413"/>
                </a:lnTo>
                <a:lnTo>
                  <a:pt x="34" y="477"/>
                </a:lnTo>
                <a:lnTo>
                  <a:pt x="12" y="506"/>
                </a:lnTo>
                <a:lnTo>
                  <a:pt x="0" y="551"/>
                </a:lnTo>
                <a:lnTo>
                  <a:pt x="12" y="565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charset="0"/>
              <a:cs typeface="Calibri" charset="0"/>
            </a:endParaRPr>
          </a:p>
        </p:txBody>
      </p:sp>
      <p:sp>
        <p:nvSpPr>
          <p:cNvPr id="14368" name="Freeform 38"/>
          <p:cNvSpPr>
            <a:spLocks/>
          </p:cNvSpPr>
          <p:nvPr/>
        </p:nvSpPr>
        <p:spPr bwMode="auto">
          <a:xfrm>
            <a:off x="6365314" y="3648076"/>
            <a:ext cx="1025730" cy="377825"/>
          </a:xfrm>
          <a:custGeom>
            <a:avLst/>
            <a:gdLst>
              <a:gd name="T0" fmla="*/ 2147483647 w 932"/>
              <a:gd name="T1" fmla="*/ 2147483647 h 308"/>
              <a:gd name="T2" fmla="*/ 2147483647 w 932"/>
              <a:gd name="T3" fmla="*/ 2147483647 h 308"/>
              <a:gd name="T4" fmla="*/ 2147483647 w 932"/>
              <a:gd name="T5" fmla="*/ 2147483647 h 308"/>
              <a:gd name="T6" fmla="*/ 2147483647 w 932"/>
              <a:gd name="T7" fmla="*/ 2147483647 h 308"/>
              <a:gd name="T8" fmla="*/ 2147483647 w 932"/>
              <a:gd name="T9" fmla="*/ 2147483647 h 308"/>
              <a:gd name="T10" fmla="*/ 2147483647 w 932"/>
              <a:gd name="T11" fmla="*/ 2147483647 h 308"/>
              <a:gd name="T12" fmla="*/ 2147483647 w 932"/>
              <a:gd name="T13" fmla="*/ 2147483647 h 308"/>
              <a:gd name="T14" fmla="*/ 2147483647 w 932"/>
              <a:gd name="T15" fmla="*/ 2147483647 h 308"/>
              <a:gd name="T16" fmla="*/ 2147483647 w 932"/>
              <a:gd name="T17" fmla="*/ 2147483647 h 308"/>
              <a:gd name="T18" fmla="*/ 2147483647 w 932"/>
              <a:gd name="T19" fmla="*/ 2147483647 h 308"/>
              <a:gd name="T20" fmla="*/ 2147483647 w 932"/>
              <a:gd name="T21" fmla="*/ 2147483647 h 308"/>
              <a:gd name="T22" fmla="*/ 2147483647 w 932"/>
              <a:gd name="T23" fmla="*/ 2147483647 h 308"/>
              <a:gd name="T24" fmla="*/ 2147483647 w 932"/>
              <a:gd name="T25" fmla="*/ 0 h 308"/>
              <a:gd name="T26" fmla="*/ 2147483647 w 932"/>
              <a:gd name="T27" fmla="*/ 2147483647 h 308"/>
              <a:gd name="T28" fmla="*/ 2147483647 w 932"/>
              <a:gd name="T29" fmla="*/ 2147483647 h 308"/>
              <a:gd name="T30" fmla="*/ 2147483647 w 932"/>
              <a:gd name="T31" fmla="*/ 2147483647 h 308"/>
              <a:gd name="T32" fmla="*/ 2147483647 w 932"/>
              <a:gd name="T33" fmla="*/ 2147483647 h 308"/>
              <a:gd name="T34" fmla="*/ 2147483647 w 932"/>
              <a:gd name="T35" fmla="*/ 2147483647 h 308"/>
              <a:gd name="T36" fmla="*/ 2147483647 w 932"/>
              <a:gd name="T37" fmla="*/ 2147483647 h 308"/>
              <a:gd name="T38" fmla="*/ 2147483647 w 932"/>
              <a:gd name="T39" fmla="*/ 2147483647 h 308"/>
              <a:gd name="T40" fmla="*/ 2147483647 w 932"/>
              <a:gd name="T41" fmla="*/ 2147483647 h 308"/>
              <a:gd name="T42" fmla="*/ 2147483647 w 932"/>
              <a:gd name="T43" fmla="*/ 2147483647 h 308"/>
              <a:gd name="T44" fmla="*/ 0 w 932"/>
              <a:gd name="T45" fmla="*/ 2147483647 h 308"/>
              <a:gd name="T46" fmla="*/ 2147483647 w 932"/>
              <a:gd name="T47" fmla="*/ 2147483647 h 308"/>
              <a:gd name="T48" fmla="*/ 2147483647 w 932"/>
              <a:gd name="T49" fmla="*/ 2147483647 h 30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932"/>
              <a:gd name="T76" fmla="*/ 0 h 308"/>
              <a:gd name="T77" fmla="*/ 932 w 932"/>
              <a:gd name="T78" fmla="*/ 308 h 308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932" h="308">
                <a:moveTo>
                  <a:pt x="17" y="253"/>
                </a:moveTo>
                <a:lnTo>
                  <a:pt x="12" y="249"/>
                </a:lnTo>
                <a:lnTo>
                  <a:pt x="38" y="228"/>
                </a:lnTo>
                <a:lnTo>
                  <a:pt x="63" y="181"/>
                </a:lnTo>
                <a:lnTo>
                  <a:pt x="55" y="169"/>
                </a:lnTo>
                <a:lnTo>
                  <a:pt x="69" y="147"/>
                </a:lnTo>
                <a:lnTo>
                  <a:pt x="69" y="120"/>
                </a:lnTo>
                <a:lnTo>
                  <a:pt x="86" y="101"/>
                </a:lnTo>
                <a:lnTo>
                  <a:pt x="232" y="90"/>
                </a:lnTo>
                <a:lnTo>
                  <a:pt x="230" y="67"/>
                </a:lnTo>
                <a:lnTo>
                  <a:pt x="278" y="69"/>
                </a:lnTo>
                <a:lnTo>
                  <a:pt x="715" y="29"/>
                </a:lnTo>
                <a:lnTo>
                  <a:pt x="932" y="0"/>
                </a:lnTo>
                <a:lnTo>
                  <a:pt x="894" y="74"/>
                </a:lnTo>
                <a:lnTo>
                  <a:pt x="833" y="88"/>
                </a:lnTo>
                <a:lnTo>
                  <a:pt x="806" y="124"/>
                </a:lnTo>
                <a:lnTo>
                  <a:pt x="700" y="187"/>
                </a:lnTo>
                <a:lnTo>
                  <a:pt x="694" y="209"/>
                </a:lnTo>
                <a:lnTo>
                  <a:pt x="668" y="223"/>
                </a:lnTo>
                <a:lnTo>
                  <a:pt x="668" y="253"/>
                </a:lnTo>
                <a:lnTo>
                  <a:pt x="523" y="268"/>
                </a:lnTo>
                <a:lnTo>
                  <a:pt x="234" y="295"/>
                </a:lnTo>
                <a:lnTo>
                  <a:pt x="0" y="308"/>
                </a:lnTo>
                <a:lnTo>
                  <a:pt x="17" y="253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" charset="0"/>
              <a:cs typeface="Calibri" charset="0"/>
            </a:endParaRPr>
          </a:p>
        </p:txBody>
      </p:sp>
      <p:sp>
        <p:nvSpPr>
          <p:cNvPr id="14369" name="Freeform 39"/>
          <p:cNvSpPr>
            <a:spLocks/>
          </p:cNvSpPr>
          <p:nvPr/>
        </p:nvSpPr>
        <p:spPr bwMode="auto">
          <a:xfrm>
            <a:off x="6225323" y="4010026"/>
            <a:ext cx="426515" cy="804863"/>
          </a:xfrm>
          <a:custGeom>
            <a:avLst/>
            <a:gdLst>
              <a:gd name="T0" fmla="*/ 2147483647 w 388"/>
              <a:gd name="T1" fmla="*/ 2147483647 h 654"/>
              <a:gd name="T2" fmla="*/ 2147483647 w 388"/>
              <a:gd name="T3" fmla="*/ 2147483647 h 654"/>
              <a:gd name="T4" fmla="*/ 2147483647 w 388"/>
              <a:gd name="T5" fmla="*/ 2147483647 h 654"/>
              <a:gd name="T6" fmla="*/ 2147483647 w 388"/>
              <a:gd name="T7" fmla="*/ 2147483647 h 654"/>
              <a:gd name="T8" fmla="*/ 2147483647 w 388"/>
              <a:gd name="T9" fmla="*/ 2147483647 h 654"/>
              <a:gd name="T10" fmla="*/ 2147483647 w 388"/>
              <a:gd name="T11" fmla="*/ 2147483647 h 654"/>
              <a:gd name="T12" fmla="*/ 2147483647 w 388"/>
              <a:gd name="T13" fmla="*/ 2147483647 h 654"/>
              <a:gd name="T14" fmla="*/ 2147483647 w 388"/>
              <a:gd name="T15" fmla="*/ 2147483647 h 654"/>
              <a:gd name="T16" fmla="*/ 2147483647 w 388"/>
              <a:gd name="T17" fmla="*/ 2147483647 h 654"/>
              <a:gd name="T18" fmla="*/ 2147483647 w 388"/>
              <a:gd name="T19" fmla="*/ 0 h 654"/>
              <a:gd name="T20" fmla="*/ 2147483647 w 388"/>
              <a:gd name="T21" fmla="*/ 2147483647 h 654"/>
              <a:gd name="T22" fmla="*/ 2147483647 w 388"/>
              <a:gd name="T23" fmla="*/ 2147483647 h 654"/>
              <a:gd name="T24" fmla="*/ 2147483647 w 388"/>
              <a:gd name="T25" fmla="*/ 2147483647 h 654"/>
              <a:gd name="T26" fmla="*/ 2147483647 w 388"/>
              <a:gd name="T27" fmla="*/ 2147483647 h 654"/>
              <a:gd name="T28" fmla="*/ 2147483647 w 388"/>
              <a:gd name="T29" fmla="*/ 2147483647 h 654"/>
              <a:gd name="T30" fmla="*/ 2147483647 w 388"/>
              <a:gd name="T31" fmla="*/ 2147483647 h 654"/>
              <a:gd name="T32" fmla="*/ 2147483647 w 388"/>
              <a:gd name="T33" fmla="*/ 2147483647 h 654"/>
              <a:gd name="T34" fmla="*/ 2147483647 w 388"/>
              <a:gd name="T35" fmla="*/ 2147483647 h 654"/>
              <a:gd name="T36" fmla="*/ 0 w 388"/>
              <a:gd name="T37" fmla="*/ 2147483647 h 654"/>
              <a:gd name="T38" fmla="*/ 2147483647 w 388"/>
              <a:gd name="T39" fmla="*/ 2147483647 h 654"/>
              <a:gd name="T40" fmla="*/ 2147483647 w 388"/>
              <a:gd name="T41" fmla="*/ 2147483647 h 654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88"/>
              <a:gd name="T64" fmla="*/ 0 h 654"/>
              <a:gd name="T65" fmla="*/ 388 w 388"/>
              <a:gd name="T66" fmla="*/ 654 h 654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88" h="654">
                <a:moveTo>
                  <a:pt x="27" y="456"/>
                </a:moveTo>
                <a:lnTo>
                  <a:pt x="65" y="405"/>
                </a:lnTo>
                <a:lnTo>
                  <a:pt x="51" y="391"/>
                </a:lnTo>
                <a:lnTo>
                  <a:pt x="38" y="287"/>
                </a:lnTo>
                <a:lnTo>
                  <a:pt x="30" y="215"/>
                </a:lnTo>
                <a:lnTo>
                  <a:pt x="59" y="135"/>
                </a:lnTo>
                <a:lnTo>
                  <a:pt x="101" y="78"/>
                </a:lnTo>
                <a:lnTo>
                  <a:pt x="97" y="63"/>
                </a:lnTo>
                <a:lnTo>
                  <a:pt x="127" y="13"/>
                </a:lnTo>
                <a:lnTo>
                  <a:pt x="361" y="0"/>
                </a:lnTo>
                <a:lnTo>
                  <a:pt x="373" y="11"/>
                </a:lnTo>
                <a:lnTo>
                  <a:pt x="361" y="418"/>
                </a:lnTo>
                <a:lnTo>
                  <a:pt x="388" y="614"/>
                </a:lnTo>
                <a:lnTo>
                  <a:pt x="378" y="623"/>
                </a:lnTo>
                <a:lnTo>
                  <a:pt x="327" y="612"/>
                </a:lnTo>
                <a:lnTo>
                  <a:pt x="253" y="654"/>
                </a:lnTo>
                <a:lnTo>
                  <a:pt x="215" y="591"/>
                </a:lnTo>
                <a:lnTo>
                  <a:pt x="220" y="545"/>
                </a:lnTo>
                <a:lnTo>
                  <a:pt x="0" y="555"/>
                </a:lnTo>
                <a:lnTo>
                  <a:pt x="27" y="456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charset="0"/>
              <a:cs typeface="Calibri" charset="0"/>
            </a:endParaRPr>
          </a:p>
        </p:txBody>
      </p:sp>
      <p:sp>
        <p:nvSpPr>
          <p:cNvPr id="14370" name="Freeform 40"/>
          <p:cNvSpPr>
            <a:spLocks/>
          </p:cNvSpPr>
          <p:nvPr/>
        </p:nvSpPr>
        <p:spPr bwMode="auto">
          <a:xfrm>
            <a:off x="6623056" y="3976689"/>
            <a:ext cx="457915" cy="812800"/>
          </a:xfrm>
          <a:custGeom>
            <a:avLst/>
            <a:gdLst>
              <a:gd name="T0" fmla="*/ 2147483647 w 417"/>
              <a:gd name="T1" fmla="*/ 2147483647 h 662"/>
              <a:gd name="T2" fmla="*/ 0 w 417"/>
              <a:gd name="T3" fmla="*/ 2147483647 h 662"/>
              <a:gd name="T4" fmla="*/ 2147483647 w 417"/>
              <a:gd name="T5" fmla="*/ 2147483647 h 662"/>
              <a:gd name="T6" fmla="*/ 2147483647 w 417"/>
              <a:gd name="T7" fmla="*/ 2147483647 h 662"/>
              <a:gd name="T8" fmla="*/ 2147483647 w 417"/>
              <a:gd name="T9" fmla="*/ 2147483647 h 662"/>
              <a:gd name="T10" fmla="*/ 2147483647 w 417"/>
              <a:gd name="T11" fmla="*/ 2147483647 h 662"/>
              <a:gd name="T12" fmla="*/ 2147483647 w 417"/>
              <a:gd name="T13" fmla="*/ 2147483647 h 662"/>
              <a:gd name="T14" fmla="*/ 2147483647 w 417"/>
              <a:gd name="T15" fmla="*/ 2147483647 h 662"/>
              <a:gd name="T16" fmla="*/ 2147483647 w 417"/>
              <a:gd name="T17" fmla="*/ 2147483647 h 662"/>
              <a:gd name="T18" fmla="*/ 2147483647 w 417"/>
              <a:gd name="T19" fmla="*/ 2147483647 h 662"/>
              <a:gd name="T20" fmla="*/ 2147483647 w 417"/>
              <a:gd name="T21" fmla="*/ 2147483647 h 662"/>
              <a:gd name="T22" fmla="*/ 2147483647 w 417"/>
              <a:gd name="T23" fmla="*/ 2147483647 h 662"/>
              <a:gd name="T24" fmla="*/ 2147483647 w 417"/>
              <a:gd name="T25" fmla="*/ 2147483647 h 662"/>
              <a:gd name="T26" fmla="*/ 2147483647 w 417"/>
              <a:gd name="T27" fmla="*/ 2147483647 h 662"/>
              <a:gd name="T28" fmla="*/ 2147483647 w 417"/>
              <a:gd name="T29" fmla="*/ 2147483647 h 662"/>
              <a:gd name="T30" fmla="*/ 2147483647 w 417"/>
              <a:gd name="T31" fmla="*/ 2147483647 h 662"/>
              <a:gd name="T32" fmla="*/ 2147483647 w 417"/>
              <a:gd name="T33" fmla="*/ 2147483647 h 662"/>
              <a:gd name="T34" fmla="*/ 2147483647 w 417"/>
              <a:gd name="T35" fmla="*/ 0 h 662"/>
              <a:gd name="T36" fmla="*/ 0 w 417"/>
              <a:gd name="T37" fmla="*/ 2147483647 h 662"/>
              <a:gd name="T38" fmla="*/ 2147483647 w 417"/>
              <a:gd name="T39" fmla="*/ 2147483647 h 662"/>
              <a:gd name="T40" fmla="*/ 2147483647 w 417"/>
              <a:gd name="T41" fmla="*/ 2147483647 h 66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417"/>
              <a:gd name="T64" fmla="*/ 0 h 662"/>
              <a:gd name="T65" fmla="*/ 417 w 417"/>
              <a:gd name="T66" fmla="*/ 662 h 662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417" h="662">
                <a:moveTo>
                  <a:pt x="12" y="38"/>
                </a:moveTo>
                <a:lnTo>
                  <a:pt x="0" y="445"/>
                </a:lnTo>
                <a:lnTo>
                  <a:pt x="27" y="641"/>
                </a:lnTo>
                <a:lnTo>
                  <a:pt x="55" y="648"/>
                </a:lnTo>
                <a:lnTo>
                  <a:pt x="80" y="633"/>
                </a:lnTo>
                <a:lnTo>
                  <a:pt x="97" y="648"/>
                </a:lnTo>
                <a:lnTo>
                  <a:pt x="72" y="662"/>
                </a:lnTo>
                <a:lnTo>
                  <a:pt x="131" y="647"/>
                </a:lnTo>
                <a:lnTo>
                  <a:pt x="143" y="628"/>
                </a:lnTo>
                <a:lnTo>
                  <a:pt x="135" y="618"/>
                </a:lnTo>
                <a:lnTo>
                  <a:pt x="139" y="601"/>
                </a:lnTo>
                <a:lnTo>
                  <a:pt x="110" y="576"/>
                </a:lnTo>
                <a:lnTo>
                  <a:pt x="112" y="553"/>
                </a:lnTo>
                <a:lnTo>
                  <a:pt x="417" y="527"/>
                </a:lnTo>
                <a:lnTo>
                  <a:pt x="390" y="424"/>
                </a:lnTo>
                <a:lnTo>
                  <a:pt x="407" y="361"/>
                </a:lnTo>
                <a:lnTo>
                  <a:pt x="367" y="280"/>
                </a:lnTo>
                <a:lnTo>
                  <a:pt x="289" y="0"/>
                </a:lnTo>
                <a:lnTo>
                  <a:pt x="0" y="27"/>
                </a:lnTo>
                <a:lnTo>
                  <a:pt x="12" y="38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71" name="Freeform 41"/>
          <p:cNvSpPr>
            <a:spLocks/>
          </p:cNvSpPr>
          <p:nvPr/>
        </p:nvSpPr>
        <p:spPr bwMode="auto">
          <a:xfrm>
            <a:off x="6942288" y="3935414"/>
            <a:ext cx="645006" cy="741362"/>
          </a:xfrm>
          <a:custGeom>
            <a:avLst/>
            <a:gdLst>
              <a:gd name="T0" fmla="*/ 2147483647 w 588"/>
              <a:gd name="T1" fmla="*/ 2147483647 h 601"/>
              <a:gd name="T2" fmla="*/ 2147483647 w 588"/>
              <a:gd name="T3" fmla="*/ 2147483647 h 601"/>
              <a:gd name="T4" fmla="*/ 2147483647 w 588"/>
              <a:gd name="T5" fmla="*/ 2147483647 h 601"/>
              <a:gd name="T6" fmla="*/ 2147483647 w 588"/>
              <a:gd name="T7" fmla="*/ 2147483647 h 601"/>
              <a:gd name="T8" fmla="*/ 2147483647 w 588"/>
              <a:gd name="T9" fmla="*/ 2147483647 h 601"/>
              <a:gd name="T10" fmla="*/ 2147483647 w 588"/>
              <a:gd name="T11" fmla="*/ 2147483647 h 601"/>
              <a:gd name="T12" fmla="*/ 2147483647 w 588"/>
              <a:gd name="T13" fmla="*/ 2147483647 h 601"/>
              <a:gd name="T14" fmla="*/ 2147483647 w 588"/>
              <a:gd name="T15" fmla="*/ 2147483647 h 601"/>
              <a:gd name="T16" fmla="*/ 2147483647 w 588"/>
              <a:gd name="T17" fmla="*/ 2147483647 h 601"/>
              <a:gd name="T18" fmla="*/ 2147483647 w 588"/>
              <a:gd name="T19" fmla="*/ 2147483647 h 601"/>
              <a:gd name="T20" fmla="*/ 2147483647 w 588"/>
              <a:gd name="T21" fmla="*/ 2147483647 h 601"/>
              <a:gd name="T22" fmla="*/ 2147483647 w 588"/>
              <a:gd name="T23" fmla="*/ 2147483647 h 601"/>
              <a:gd name="T24" fmla="*/ 2147483647 w 588"/>
              <a:gd name="T25" fmla="*/ 2147483647 h 601"/>
              <a:gd name="T26" fmla="*/ 2147483647 w 588"/>
              <a:gd name="T27" fmla="*/ 2147483647 h 601"/>
              <a:gd name="T28" fmla="*/ 2147483647 w 588"/>
              <a:gd name="T29" fmla="*/ 2147483647 h 601"/>
              <a:gd name="T30" fmla="*/ 2147483647 w 588"/>
              <a:gd name="T31" fmla="*/ 2147483647 h 601"/>
              <a:gd name="T32" fmla="*/ 2147483647 w 588"/>
              <a:gd name="T33" fmla="*/ 2147483647 h 601"/>
              <a:gd name="T34" fmla="*/ 2147483647 w 588"/>
              <a:gd name="T35" fmla="*/ 2147483647 h 601"/>
              <a:gd name="T36" fmla="*/ 2147483647 w 588"/>
              <a:gd name="T37" fmla="*/ 2147483647 h 601"/>
              <a:gd name="T38" fmla="*/ 2147483647 w 588"/>
              <a:gd name="T39" fmla="*/ 0 h 601"/>
              <a:gd name="T40" fmla="*/ 2147483647 w 588"/>
              <a:gd name="T41" fmla="*/ 2147483647 h 601"/>
              <a:gd name="T42" fmla="*/ 0 w 588"/>
              <a:gd name="T43" fmla="*/ 2147483647 h 601"/>
              <a:gd name="T44" fmla="*/ 2147483647 w 588"/>
              <a:gd name="T45" fmla="*/ 2147483647 h 601"/>
              <a:gd name="T46" fmla="*/ 2147483647 w 588"/>
              <a:gd name="T47" fmla="*/ 2147483647 h 60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588"/>
              <a:gd name="T73" fmla="*/ 0 h 601"/>
              <a:gd name="T74" fmla="*/ 588 w 588"/>
              <a:gd name="T75" fmla="*/ 601 h 60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588" h="601">
                <a:moveTo>
                  <a:pt x="78" y="312"/>
                </a:moveTo>
                <a:lnTo>
                  <a:pt x="118" y="393"/>
                </a:lnTo>
                <a:lnTo>
                  <a:pt x="101" y="456"/>
                </a:lnTo>
                <a:lnTo>
                  <a:pt x="128" y="559"/>
                </a:lnTo>
                <a:lnTo>
                  <a:pt x="148" y="595"/>
                </a:lnTo>
                <a:lnTo>
                  <a:pt x="464" y="576"/>
                </a:lnTo>
                <a:lnTo>
                  <a:pt x="468" y="599"/>
                </a:lnTo>
                <a:lnTo>
                  <a:pt x="487" y="601"/>
                </a:lnTo>
                <a:lnTo>
                  <a:pt x="479" y="551"/>
                </a:lnTo>
                <a:lnTo>
                  <a:pt x="493" y="538"/>
                </a:lnTo>
                <a:lnTo>
                  <a:pt x="538" y="545"/>
                </a:lnTo>
                <a:lnTo>
                  <a:pt x="546" y="511"/>
                </a:lnTo>
                <a:lnTo>
                  <a:pt x="540" y="464"/>
                </a:lnTo>
                <a:lnTo>
                  <a:pt x="559" y="450"/>
                </a:lnTo>
                <a:lnTo>
                  <a:pt x="588" y="359"/>
                </a:lnTo>
                <a:lnTo>
                  <a:pt x="567" y="355"/>
                </a:lnTo>
                <a:lnTo>
                  <a:pt x="491" y="238"/>
                </a:lnTo>
                <a:lnTo>
                  <a:pt x="327" y="89"/>
                </a:lnTo>
                <a:lnTo>
                  <a:pt x="255" y="44"/>
                </a:lnTo>
                <a:lnTo>
                  <a:pt x="278" y="0"/>
                </a:lnTo>
                <a:lnTo>
                  <a:pt x="145" y="17"/>
                </a:lnTo>
                <a:lnTo>
                  <a:pt x="0" y="32"/>
                </a:lnTo>
                <a:lnTo>
                  <a:pt x="78" y="312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sp>
        <p:nvSpPr>
          <p:cNvPr id="14372" name="Freeform 42"/>
          <p:cNvSpPr>
            <a:spLocks/>
          </p:cNvSpPr>
          <p:nvPr/>
        </p:nvSpPr>
        <p:spPr bwMode="auto">
          <a:xfrm>
            <a:off x="6925279" y="2744789"/>
            <a:ext cx="503707" cy="620712"/>
          </a:xfrm>
          <a:custGeom>
            <a:avLst/>
            <a:gdLst>
              <a:gd name="T0" fmla="*/ 0 w 458"/>
              <a:gd name="T1" fmla="*/ 2147483647 h 503"/>
              <a:gd name="T2" fmla="*/ 2147483647 w 458"/>
              <a:gd name="T3" fmla="*/ 2147483647 h 503"/>
              <a:gd name="T4" fmla="*/ 2147483647 w 458"/>
              <a:gd name="T5" fmla="*/ 2147483647 h 503"/>
              <a:gd name="T6" fmla="*/ 2147483647 w 458"/>
              <a:gd name="T7" fmla="*/ 2147483647 h 503"/>
              <a:gd name="T8" fmla="*/ 2147483647 w 458"/>
              <a:gd name="T9" fmla="*/ 2147483647 h 503"/>
              <a:gd name="T10" fmla="*/ 2147483647 w 458"/>
              <a:gd name="T11" fmla="*/ 2147483647 h 503"/>
              <a:gd name="T12" fmla="*/ 2147483647 w 458"/>
              <a:gd name="T13" fmla="*/ 2147483647 h 503"/>
              <a:gd name="T14" fmla="*/ 2147483647 w 458"/>
              <a:gd name="T15" fmla="*/ 2147483647 h 503"/>
              <a:gd name="T16" fmla="*/ 2147483647 w 458"/>
              <a:gd name="T17" fmla="*/ 2147483647 h 503"/>
              <a:gd name="T18" fmla="*/ 2147483647 w 458"/>
              <a:gd name="T19" fmla="*/ 2147483647 h 503"/>
              <a:gd name="T20" fmla="*/ 2147483647 w 458"/>
              <a:gd name="T21" fmla="*/ 2147483647 h 503"/>
              <a:gd name="T22" fmla="*/ 2147483647 w 458"/>
              <a:gd name="T23" fmla="*/ 2147483647 h 503"/>
              <a:gd name="T24" fmla="*/ 2147483647 w 458"/>
              <a:gd name="T25" fmla="*/ 2147483647 h 503"/>
              <a:gd name="T26" fmla="*/ 2147483647 w 458"/>
              <a:gd name="T27" fmla="*/ 2147483647 h 503"/>
              <a:gd name="T28" fmla="*/ 2147483647 w 458"/>
              <a:gd name="T29" fmla="*/ 2147483647 h 503"/>
              <a:gd name="T30" fmla="*/ 2147483647 w 458"/>
              <a:gd name="T31" fmla="*/ 0 h 503"/>
              <a:gd name="T32" fmla="*/ 2147483647 w 458"/>
              <a:gd name="T33" fmla="*/ 2147483647 h 503"/>
              <a:gd name="T34" fmla="*/ 2147483647 w 458"/>
              <a:gd name="T35" fmla="*/ 2147483647 h 503"/>
              <a:gd name="T36" fmla="*/ 2147483647 w 458"/>
              <a:gd name="T37" fmla="*/ 2147483647 h 503"/>
              <a:gd name="T38" fmla="*/ 2147483647 w 458"/>
              <a:gd name="T39" fmla="*/ 2147483647 h 503"/>
              <a:gd name="T40" fmla="*/ 2147483647 w 458"/>
              <a:gd name="T41" fmla="*/ 2147483647 h 503"/>
              <a:gd name="T42" fmla="*/ 0 w 458"/>
              <a:gd name="T43" fmla="*/ 2147483647 h 503"/>
              <a:gd name="T44" fmla="*/ 0 w 458"/>
              <a:gd name="T45" fmla="*/ 2147483647 h 503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458"/>
              <a:gd name="T70" fmla="*/ 0 h 503"/>
              <a:gd name="T71" fmla="*/ 458 w 458"/>
              <a:gd name="T72" fmla="*/ 503 h 503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458" h="503">
                <a:moveTo>
                  <a:pt x="0" y="91"/>
                </a:moveTo>
                <a:lnTo>
                  <a:pt x="38" y="439"/>
                </a:lnTo>
                <a:lnTo>
                  <a:pt x="95" y="446"/>
                </a:lnTo>
                <a:lnTo>
                  <a:pt x="163" y="486"/>
                </a:lnTo>
                <a:lnTo>
                  <a:pt x="213" y="484"/>
                </a:lnTo>
                <a:lnTo>
                  <a:pt x="236" y="469"/>
                </a:lnTo>
                <a:lnTo>
                  <a:pt x="289" y="503"/>
                </a:lnTo>
                <a:lnTo>
                  <a:pt x="323" y="473"/>
                </a:lnTo>
                <a:lnTo>
                  <a:pt x="329" y="420"/>
                </a:lnTo>
                <a:lnTo>
                  <a:pt x="352" y="429"/>
                </a:lnTo>
                <a:lnTo>
                  <a:pt x="361" y="385"/>
                </a:lnTo>
                <a:lnTo>
                  <a:pt x="439" y="319"/>
                </a:lnTo>
                <a:lnTo>
                  <a:pt x="452" y="209"/>
                </a:lnTo>
                <a:lnTo>
                  <a:pt x="443" y="186"/>
                </a:lnTo>
                <a:lnTo>
                  <a:pt x="458" y="175"/>
                </a:lnTo>
                <a:lnTo>
                  <a:pt x="430" y="0"/>
                </a:lnTo>
                <a:lnTo>
                  <a:pt x="352" y="40"/>
                </a:lnTo>
                <a:lnTo>
                  <a:pt x="312" y="81"/>
                </a:lnTo>
                <a:lnTo>
                  <a:pt x="283" y="83"/>
                </a:lnTo>
                <a:lnTo>
                  <a:pt x="239" y="106"/>
                </a:lnTo>
                <a:lnTo>
                  <a:pt x="139" y="70"/>
                </a:lnTo>
                <a:lnTo>
                  <a:pt x="0" y="91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chemeClr val="bg1"/>
              </a:solidFill>
              <a:latin typeface="Calibri" charset="0"/>
              <a:cs typeface="Calibri" charset="0"/>
            </a:endParaRPr>
          </a:p>
        </p:txBody>
      </p:sp>
      <p:sp>
        <p:nvSpPr>
          <p:cNvPr id="14373" name="Freeform 43"/>
          <p:cNvSpPr>
            <a:spLocks/>
          </p:cNvSpPr>
          <p:nvPr/>
        </p:nvSpPr>
        <p:spPr bwMode="auto">
          <a:xfrm>
            <a:off x="7240587" y="2959101"/>
            <a:ext cx="541648" cy="582613"/>
          </a:xfrm>
          <a:custGeom>
            <a:avLst/>
            <a:gdLst>
              <a:gd name="T0" fmla="*/ 0 w 490"/>
              <a:gd name="T1" fmla="*/ 2147483647 h 473"/>
              <a:gd name="T2" fmla="*/ 2147483647 w 490"/>
              <a:gd name="T3" fmla="*/ 2147483647 h 473"/>
              <a:gd name="T4" fmla="*/ 2147483647 w 490"/>
              <a:gd name="T5" fmla="*/ 2147483647 h 473"/>
              <a:gd name="T6" fmla="*/ 2147483647 w 490"/>
              <a:gd name="T7" fmla="*/ 2147483647 h 473"/>
              <a:gd name="T8" fmla="*/ 2147483647 w 490"/>
              <a:gd name="T9" fmla="*/ 2147483647 h 473"/>
              <a:gd name="T10" fmla="*/ 2147483647 w 490"/>
              <a:gd name="T11" fmla="*/ 2147483647 h 473"/>
              <a:gd name="T12" fmla="*/ 2147483647 w 490"/>
              <a:gd name="T13" fmla="*/ 2147483647 h 473"/>
              <a:gd name="T14" fmla="*/ 2147483647 w 490"/>
              <a:gd name="T15" fmla="*/ 2147483647 h 473"/>
              <a:gd name="T16" fmla="*/ 2147483647 w 490"/>
              <a:gd name="T17" fmla="*/ 2147483647 h 473"/>
              <a:gd name="T18" fmla="*/ 2147483647 w 490"/>
              <a:gd name="T19" fmla="*/ 2147483647 h 473"/>
              <a:gd name="T20" fmla="*/ 2147483647 w 490"/>
              <a:gd name="T21" fmla="*/ 2147483647 h 473"/>
              <a:gd name="T22" fmla="*/ 2147483647 w 490"/>
              <a:gd name="T23" fmla="*/ 2147483647 h 473"/>
              <a:gd name="T24" fmla="*/ 2147483647 w 490"/>
              <a:gd name="T25" fmla="*/ 2147483647 h 473"/>
              <a:gd name="T26" fmla="*/ 2147483647 w 490"/>
              <a:gd name="T27" fmla="*/ 2147483647 h 473"/>
              <a:gd name="T28" fmla="*/ 2147483647 w 490"/>
              <a:gd name="T29" fmla="*/ 2147483647 h 473"/>
              <a:gd name="T30" fmla="*/ 2147483647 w 490"/>
              <a:gd name="T31" fmla="*/ 2147483647 h 473"/>
              <a:gd name="T32" fmla="*/ 2147483647 w 490"/>
              <a:gd name="T33" fmla="*/ 2147483647 h 473"/>
              <a:gd name="T34" fmla="*/ 2147483647 w 490"/>
              <a:gd name="T35" fmla="*/ 2147483647 h 473"/>
              <a:gd name="T36" fmla="*/ 2147483647 w 490"/>
              <a:gd name="T37" fmla="*/ 2147483647 h 473"/>
              <a:gd name="T38" fmla="*/ 2147483647 w 490"/>
              <a:gd name="T39" fmla="*/ 0 h 473"/>
              <a:gd name="T40" fmla="*/ 2147483647 w 490"/>
              <a:gd name="T41" fmla="*/ 2147483647 h 473"/>
              <a:gd name="T42" fmla="*/ 2147483647 w 490"/>
              <a:gd name="T43" fmla="*/ 2147483647 h 473"/>
              <a:gd name="T44" fmla="*/ 2147483647 w 490"/>
              <a:gd name="T45" fmla="*/ 2147483647 h 473"/>
              <a:gd name="T46" fmla="*/ 2147483647 w 490"/>
              <a:gd name="T47" fmla="*/ 2147483647 h 473"/>
              <a:gd name="T48" fmla="*/ 2147483647 w 490"/>
              <a:gd name="T49" fmla="*/ 2147483647 h 473"/>
              <a:gd name="T50" fmla="*/ 2147483647 w 490"/>
              <a:gd name="T51" fmla="*/ 2147483647 h 473"/>
              <a:gd name="T52" fmla="*/ 2147483647 w 490"/>
              <a:gd name="T53" fmla="*/ 2147483647 h 473"/>
              <a:gd name="T54" fmla="*/ 0 w 490"/>
              <a:gd name="T55" fmla="*/ 2147483647 h 473"/>
              <a:gd name="T56" fmla="*/ 0 w 490"/>
              <a:gd name="T57" fmla="*/ 2147483647 h 473"/>
              <a:gd name="T58" fmla="*/ 0 w 490"/>
              <a:gd name="T59" fmla="*/ 2147483647 h 473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490"/>
              <a:gd name="T91" fmla="*/ 0 h 473"/>
              <a:gd name="T92" fmla="*/ 490 w 490"/>
              <a:gd name="T93" fmla="*/ 473 h 473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490" h="473">
                <a:moveTo>
                  <a:pt x="0" y="328"/>
                </a:moveTo>
                <a:lnTo>
                  <a:pt x="19" y="393"/>
                </a:lnTo>
                <a:lnTo>
                  <a:pt x="82" y="439"/>
                </a:lnTo>
                <a:lnTo>
                  <a:pt x="112" y="473"/>
                </a:lnTo>
                <a:lnTo>
                  <a:pt x="205" y="437"/>
                </a:lnTo>
                <a:lnTo>
                  <a:pt x="247" y="429"/>
                </a:lnTo>
                <a:lnTo>
                  <a:pt x="270" y="402"/>
                </a:lnTo>
                <a:lnTo>
                  <a:pt x="306" y="260"/>
                </a:lnTo>
                <a:lnTo>
                  <a:pt x="346" y="277"/>
                </a:lnTo>
                <a:lnTo>
                  <a:pt x="422" y="121"/>
                </a:lnTo>
                <a:lnTo>
                  <a:pt x="481" y="155"/>
                </a:lnTo>
                <a:lnTo>
                  <a:pt x="490" y="127"/>
                </a:lnTo>
                <a:lnTo>
                  <a:pt x="449" y="95"/>
                </a:lnTo>
                <a:lnTo>
                  <a:pt x="416" y="98"/>
                </a:lnTo>
                <a:lnTo>
                  <a:pt x="405" y="115"/>
                </a:lnTo>
                <a:lnTo>
                  <a:pt x="346" y="133"/>
                </a:lnTo>
                <a:lnTo>
                  <a:pt x="308" y="174"/>
                </a:lnTo>
                <a:lnTo>
                  <a:pt x="295" y="106"/>
                </a:lnTo>
                <a:lnTo>
                  <a:pt x="190" y="125"/>
                </a:lnTo>
                <a:lnTo>
                  <a:pt x="169" y="0"/>
                </a:lnTo>
                <a:lnTo>
                  <a:pt x="154" y="11"/>
                </a:lnTo>
                <a:lnTo>
                  <a:pt x="163" y="34"/>
                </a:lnTo>
                <a:lnTo>
                  <a:pt x="150" y="144"/>
                </a:lnTo>
                <a:lnTo>
                  <a:pt x="72" y="210"/>
                </a:lnTo>
                <a:lnTo>
                  <a:pt x="63" y="254"/>
                </a:lnTo>
                <a:lnTo>
                  <a:pt x="40" y="245"/>
                </a:lnTo>
                <a:lnTo>
                  <a:pt x="34" y="298"/>
                </a:lnTo>
                <a:lnTo>
                  <a:pt x="0" y="328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libri" charset="0"/>
              <a:cs typeface="Calibri" charset="0"/>
            </a:endParaRPr>
          </a:p>
        </p:txBody>
      </p:sp>
      <p:sp>
        <p:nvSpPr>
          <p:cNvPr id="14374" name="Freeform 44"/>
          <p:cNvSpPr>
            <a:spLocks/>
          </p:cNvSpPr>
          <p:nvPr/>
        </p:nvSpPr>
        <p:spPr bwMode="auto">
          <a:xfrm>
            <a:off x="7154237" y="3109914"/>
            <a:ext cx="927605" cy="573087"/>
          </a:xfrm>
          <a:custGeom>
            <a:avLst/>
            <a:gdLst>
              <a:gd name="T0" fmla="*/ 2147483647 w 844"/>
              <a:gd name="T1" fmla="*/ 2147483647 h 466"/>
              <a:gd name="T2" fmla="*/ 2147483647 w 844"/>
              <a:gd name="T3" fmla="*/ 2147483647 h 466"/>
              <a:gd name="T4" fmla="*/ 2147483647 w 844"/>
              <a:gd name="T5" fmla="*/ 2147483647 h 466"/>
              <a:gd name="T6" fmla="*/ 2147483647 w 844"/>
              <a:gd name="T7" fmla="*/ 2147483647 h 466"/>
              <a:gd name="T8" fmla="*/ 2147483647 w 844"/>
              <a:gd name="T9" fmla="*/ 2147483647 h 466"/>
              <a:gd name="T10" fmla="*/ 2147483647 w 844"/>
              <a:gd name="T11" fmla="*/ 2147483647 h 466"/>
              <a:gd name="T12" fmla="*/ 2147483647 w 844"/>
              <a:gd name="T13" fmla="*/ 2147483647 h 466"/>
              <a:gd name="T14" fmla="*/ 2147483647 w 844"/>
              <a:gd name="T15" fmla="*/ 2147483647 h 466"/>
              <a:gd name="T16" fmla="*/ 2147483647 w 844"/>
              <a:gd name="T17" fmla="*/ 2147483647 h 466"/>
              <a:gd name="T18" fmla="*/ 2147483647 w 844"/>
              <a:gd name="T19" fmla="*/ 2147483647 h 466"/>
              <a:gd name="T20" fmla="*/ 2147483647 w 844"/>
              <a:gd name="T21" fmla="*/ 0 h 466"/>
              <a:gd name="T22" fmla="*/ 2147483647 w 844"/>
              <a:gd name="T23" fmla="*/ 2147483647 h 466"/>
              <a:gd name="T24" fmla="*/ 2147483647 w 844"/>
              <a:gd name="T25" fmla="*/ 2147483647 h 466"/>
              <a:gd name="T26" fmla="*/ 2147483647 w 844"/>
              <a:gd name="T27" fmla="*/ 2147483647 h 466"/>
              <a:gd name="T28" fmla="*/ 2147483647 w 844"/>
              <a:gd name="T29" fmla="*/ 2147483647 h 466"/>
              <a:gd name="T30" fmla="*/ 2147483647 w 844"/>
              <a:gd name="T31" fmla="*/ 2147483647 h 466"/>
              <a:gd name="T32" fmla="*/ 2147483647 w 844"/>
              <a:gd name="T33" fmla="*/ 2147483647 h 466"/>
              <a:gd name="T34" fmla="*/ 2147483647 w 844"/>
              <a:gd name="T35" fmla="*/ 2147483647 h 466"/>
              <a:gd name="T36" fmla="*/ 2147483647 w 844"/>
              <a:gd name="T37" fmla="*/ 2147483647 h 466"/>
              <a:gd name="T38" fmla="*/ 2147483647 w 844"/>
              <a:gd name="T39" fmla="*/ 2147483647 h 466"/>
              <a:gd name="T40" fmla="*/ 2147483647 w 844"/>
              <a:gd name="T41" fmla="*/ 2147483647 h 466"/>
              <a:gd name="T42" fmla="*/ 2147483647 w 844"/>
              <a:gd name="T43" fmla="*/ 2147483647 h 466"/>
              <a:gd name="T44" fmla="*/ 2147483647 w 844"/>
              <a:gd name="T45" fmla="*/ 2147483647 h 466"/>
              <a:gd name="T46" fmla="*/ 2147483647 w 844"/>
              <a:gd name="T47" fmla="*/ 2147483647 h 466"/>
              <a:gd name="T48" fmla="*/ 2147483647 w 844"/>
              <a:gd name="T49" fmla="*/ 2147483647 h 466"/>
              <a:gd name="T50" fmla="*/ 2147483647 w 844"/>
              <a:gd name="T51" fmla="*/ 2147483647 h 466"/>
              <a:gd name="T52" fmla="*/ 2147483647 w 844"/>
              <a:gd name="T53" fmla="*/ 2147483647 h 466"/>
              <a:gd name="T54" fmla="*/ 2147483647 w 844"/>
              <a:gd name="T55" fmla="*/ 2147483647 h 466"/>
              <a:gd name="T56" fmla="*/ 2147483647 w 844"/>
              <a:gd name="T57" fmla="*/ 2147483647 h 466"/>
              <a:gd name="T58" fmla="*/ 0 w 844"/>
              <a:gd name="T59" fmla="*/ 2147483647 h 466"/>
              <a:gd name="T60" fmla="*/ 2147483647 w 844"/>
              <a:gd name="T61" fmla="*/ 2147483647 h 466"/>
              <a:gd name="T62" fmla="*/ 2147483647 w 844"/>
              <a:gd name="T63" fmla="*/ 2147483647 h 46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844"/>
              <a:gd name="T97" fmla="*/ 0 h 466"/>
              <a:gd name="T98" fmla="*/ 844 w 844"/>
              <a:gd name="T99" fmla="*/ 466 h 46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844" h="466">
                <a:moveTo>
                  <a:pt x="78" y="416"/>
                </a:moveTo>
                <a:lnTo>
                  <a:pt x="78" y="405"/>
                </a:lnTo>
                <a:lnTo>
                  <a:pt x="133" y="352"/>
                </a:lnTo>
                <a:lnTo>
                  <a:pt x="164" y="318"/>
                </a:lnTo>
                <a:lnTo>
                  <a:pt x="194" y="352"/>
                </a:lnTo>
                <a:lnTo>
                  <a:pt x="287" y="316"/>
                </a:lnTo>
                <a:lnTo>
                  <a:pt x="329" y="308"/>
                </a:lnTo>
                <a:lnTo>
                  <a:pt x="352" y="281"/>
                </a:lnTo>
                <a:lnTo>
                  <a:pt x="388" y="139"/>
                </a:lnTo>
                <a:lnTo>
                  <a:pt x="428" y="156"/>
                </a:lnTo>
                <a:lnTo>
                  <a:pt x="504" y="0"/>
                </a:lnTo>
                <a:lnTo>
                  <a:pt x="563" y="34"/>
                </a:lnTo>
                <a:lnTo>
                  <a:pt x="572" y="6"/>
                </a:lnTo>
                <a:lnTo>
                  <a:pt x="601" y="13"/>
                </a:lnTo>
                <a:lnTo>
                  <a:pt x="654" y="63"/>
                </a:lnTo>
                <a:lnTo>
                  <a:pt x="635" y="108"/>
                </a:lnTo>
                <a:lnTo>
                  <a:pt x="643" y="129"/>
                </a:lnTo>
                <a:lnTo>
                  <a:pt x="666" y="120"/>
                </a:lnTo>
                <a:lnTo>
                  <a:pt x="683" y="141"/>
                </a:lnTo>
                <a:lnTo>
                  <a:pt x="764" y="167"/>
                </a:lnTo>
                <a:lnTo>
                  <a:pt x="688" y="164"/>
                </a:lnTo>
                <a:lnTo>
                  <a:pt x="768" y="234"/>
                </a:lnTo>
                <a:lnTo>
                  <a:pt x="717" y="226"/>
                </a:lnTo>
                <a:lnTo>
                  <a:pt x="820" y="291"/>
                </a:lnTo>
                <a:lnTo>
                  <a:pt x="844" y="335"/>
                </a:lnTo>
                <a:lnTo>
                  <a:pt x="827" y="329"/>
                </a:lnTo>
                <a:lnTo>
                  <a:pt x="823" y="340"/>
                </a:lnTo>
                <a:lnTo>
                  <a:pt x="491" y="403"/>
                </a:lnTo>
                <a:lnTo>
                  <a:pt x="217" y="437"/>
                </a:lnTo>
                <a:lnTo>
                  <a:pt x="0" y="466"/>
                </a:lnTo>
                <a:lnTo>
                  <a:pt x="78" y="416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grpSp>
        <p:nvGrpSpPr>
          <p:cNvPr id="14375" name="Group 45"/>
          <p:cNvGrpSpPr>
            <a:grpSpLocks/>
          </p:cNvGrpSpPr>
          <p:nvPr/>
        </p:nvGrpSpPr>
        <p:grpSpPr bwMode="auto">
          <a:xfrm>
            <a:off x="7567669" y="3003551"/>
            <a:ext cx="546882" cy="407988"/>
            <a:chOff x="4429" y="1690"/>
            <a:chExt cx="418" cy="257"/>
          </a:xfrm>
          <a:solidFill>
            <a:schemeClr val="accent3"/>
          </a:solidFill>
        </p:grpSpPr>
        <p:sp>
          <p:nvSpPr>
            <p:cNvPr id="14477" name="Freeform 46"/>
            <p:cNvSpPr>
              <a:spLocks/>
            </p:cNvSpPr>
            <p:nvPr/>
          </p:nvSpPr>
          <p:spPr bwMode="auto">
            <a:xfrm>
              <a:off x="4429" y="1690"/>
              <a:ext cx="418" cy="186"/>
            </a:xfrm>
            <a:custGeom>
              <a:avLst/>
              <a:gdLst>
                <a:gd name="T0" fmla="*/ 0 w 498"/>
                <a:gd name="T1" fmla="*/ 12 h 239"/>
                <a:gd name="T2" fmla="*/ 4 w 498"/>
                <a:gd name="T3" fmla="*/ 24 h 239"/>
                <a:gd name="T4" fmla="*/ 15 w 498"/>
                <a:gd name="T5" fmla="*/ 16 h 239"/>
                <a:gd name="T6" fmla="*/ 33 w 498"/>
                <a:gd name="T7" fmla="*/ 14 h 239"/>
                <a:gd name="T8" fmla="*/ 35 w 498"/>
                <a:gd name="T9" fmla="*/ 11 h 239"/>
                <a:gd name="T10" fmla="*/ 45 w 498"/>
                <a:gd name="T11" fmla="*/ 10 h 239"/>
                <a:gd name="T12" fmla="*/ 57 w 498"/>
                <a:gd name="T13" fmla="*/ 16 h 239"/>
                <a:gd name="T14" fmla="*/ 66 w 498"/>
                <a:gd name="T15" fmla="*/ 17 h 239"/>
                <a:gd name="T16" fmla="*/ 81 w 498"/>
                <a:gd name="T17" fmla="*/ 26 h 239"/>
                <a:gd name="T18" fmla="*/ 76 w 498"/>
                <a:gd name="T19" fmla="*/ 33 h 239"/>
                <a:gd name="T20" fmla="*/ 78 w 498"/>
                <a:gd name="T21" fmla="*/ 37 h 239"/>
                <a:gd name="T22" fmla="*/ 86 w 498"/>
                <a:gd name="T23" fmla="*/ 35 h 239"/>
                <a:gd name="T24" fmla="*/ 90 w 498"/>
                <a:gd name="T25" fmla="*/ 35 h 239"/>
                <a:gd name="T26" fmla="*/ 94 w 498"/>
                <a:gd name="T27" fmla="*/ 37 h 239"/>
                <a:gd name="T28" fmla="*/ 102 w 498"/>
                <a:gd name="T29" fmla="*/ 37 h 239"/>
                <a:gd name="T30" fmla="*/ 104 w 498"/>
                <a:gd name="T31" fmla="*/ 37 h 239"/>
                <a:gd name="T32" fmla="*/ 99 w 498"/>
                <a:gd name="T33" fmla="*/ 30 h 239"/>
                <a:gd name="T34" fmla="*/ 99 w 498"/>
                <a:gd name="T35" fmla="*/ 16 h 239"/>
                <a:gd name="T36" fmla="*/ 92 w 498"/>
                <a:gd name="T37" fmla="*/ 15 h 239"/>
                <a:gd name="T38" fmla="*/ 104 w 498"/>
                <a:gd name="T39" fmla="*/ 9 h 239"/>
                <a:gd name="T40" fmla="*/ 105 w 498"/>
                <a:gd name="T41" fmla="*/ 5 h 239"/>
                <a:gd name="T42" fmla="*/ 112 w 498"/>
                <a:gd name="T43" fmla="*/ 5 h 239"/>
                <a:gd name="T44" fmla="*/ 103 w 498"/>
                <a:gd name="T45" fmla="*/ 14 h 239"/>
                <a:gd name="T46" fmla="*/ 107 w 498"/>
                <a:gd name="T47" fmla="*/ 23 h 239"/>
                <a:gd name="T48" fmla="*/ 110 w 498"/>
                <a:gd name="T49" fmla="*/ 26 h 239"/>
                <a:gd name="T50" fmla="*/ 113 w 498"/>
                <a:gd name="T51" fmla="*/ 27 h 239"/>
                <a:gd name="T52" fmla="*/ 107 w 498"/>
                <a:gd name="T53" fmla="*/ 26 h 239"/>
                <a:gd name="T54" fmla="*/ 109 w 498"/>
                <a:gd name="T55" fmla="*/ 33 h 239"/>
                <a:gd name="T56" fmla="*/ 121 w 498"/>
                <a:gd name="T57" fmla="*/ 37 h 239"/>
                <a:gd name="T58" fmla="*/ 123 w 498"/>
                <a:gd name="T59" fmla="*/ 37 h 239"/>
                <a:gd name="T60" fmla="*/ 127 w 498"/>
                <a:gd name="T61" fmla="*/ 37 h 239"/>
                <a:gd name="T62" fmla="*/ 125 w 498"/>
                <a:gd name="T63" fmla="*/ 41 h 239"/>
                <a:gd name="T64" fmla="*/ 140 w 498"/>
                <a:gd name="T65" fmla="*/ 37 h 239"/>
                <a:gd name="T66" fmla="*/ 143 w 498"/>
                <a:gd name="T67" fmla="*/ 31 h 239"/>
                <a:gd name="T68" fmla="*/ 147 w 498"/>
                <a:gd name="T69" fmla="*/ 26 h 239"/>
                <a:gd name="T70" fmla="*/ 125 w 498"/>
                <a:gd name="T71" fmla="*/ 29 h 239"/>
                <a:gd name="T72" fmla="*/ 112 w 498"/>
                <a:gd name="T73" fmla="*/ 0 h 239"/>
                <a:gd name="T74" fmla="*/ 0 w 498"/>
                <a:gd name="T75" fmla="*/ 12 h 239"/>
                <a:gd name="T76" fmla="*/ 0 w 498"/>
                <a:gd name="T77" fmla="*/ 12 h 239"/>
                <a:gd name="T78" fmla="*/ 0 w 498"/>
                <a:gd name="T79" fmla="*/ 12 h 23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98"/>
                <a:gd name="T121" fmla="*/ 0 h 239"/>
                <a:gd name="T122" fmla="*/ 498 w 498"/>
                <a:gd name="T123" fmla="*/ 239 h 23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98" h="239">
                  <a:moveTo>
                    <a:pt x="0" y="70"/>
                  </a:moveTo>
                  <a:lnTo>
                    <a:pt x="13" y="138"/>
                  </a:lnTo>
                  <a:lnTo>
                    <a:pt x="51" y="97"/>
                  </a:lnTo>
                  <a:lnTo>
                    <a:pt x="110" y="79"/>
                  </a:lnTo>
                  <a:lnTo>
                    <a:pt x="121" y="62"/>
                  </a:lnTo>
                  <a:lnTo>
                    <a:pt x="154" y="59"/>
                  </a:lnTo>
                  <a:lnTo>
                    <a:pt x="195" y="91"/>
                  </a:lnTo>
                  <a:lnTo>
                    <a:pt x="224" y="98"/>
                  </a:lnTo>
                  <a:lnTo>
                    <a:pt x="277" y="148"/>
                  </a:lnTo>
                  <a:lnTo>
                    <a:pt x="258" y="193"/>
                  </a:lnTo>
                  <a:lnTo>
                    <a:pt x="266" y="214"/>
                  </a:lnTo>
                  <a:lnTo>
                    <a:pt x="289" y="205"/>
                  </a:lnTo>
                  <a:lnTo>
                    <a:pt x="309" y="205"/>
                  </a:lnTo>
                  <a:lnTo>
                    <a:pt x="321" y="218"/>
                  </a:lnTo>
                  <a:lnTo>
                    <a:pt x="346" y="218"/>
                  </a:lnTo>
                  <a:lnTo>
                    <a:pt x="355" y="214"/>
                  </a:lnTo>
                  <a:lnTo>
                    <a:pt x="338" y="173"/>
                  </a:lnTo>
                  <a:lnTo>
                    <a:pt x="336" y="97"/>
                  </a:lnTo>
                  <a:lnTo>
                    <a:pt x="315" y="85"/>
                  </a:lnTo>
                  <a:lnTo>
                    <a:pt x="355" y="49"/>
                  </a:lnTo>
                  <a:lnTo>
                    <a:pt x="357" y="28"/>
                  </a:lnTo>
                  <a:lnTo>
                    <a:pt x="380" y="30"/>
                  </a:lnTo>
                  <a:lnTo>
                    <a:pt x="351" y="78"/>
                  </a:lnTo>
                  <a:lnTo>
                    <a:pt x="368" y="133"/>
                  </a:lnTo>
                  <a:lnTo>
                    <a:pt x="376" y="150"/>
                  </a:lnTo>
                  <a:lnTo>
                    <a:pt x="387" y="157"/>
                  </a:lnTo>
                  <a:lnTo>
                    <a:pt x="365" y="155"/>
                  </a:lnTo>
                  <a:lnTo>
                    <a:pt x="372" y="190"/>
                  </a:lnTo>
                  <a:lnTo>
                    <a:pt x="412" y="214"/>
                  </a:lnTo>
                  <a:lnTo>
                    <a:pt x="422" y="218"/>
                  </a:lnTo>
                  <a:lnTo>
                    <a:pt x="433" y="218"/>
                  </a:lnTo>
                  <a:lnTo>
                    <a:pt x="427" y="239"/>
                  </a:lnTo>
                  <a:lnTo>
                    <a:pt x="477" y="214"/>
                  </a:lnTo>
                  <a:lnTo>
                    <a:pt x="486" y="184"/>
                  </a:lnTo>
                  <a:lnTo>
                    <a:pt x="498" y="152"/>
                  </a:lnTo>
                  <a:lnTo>
                    <a:pt x="427" y="165"/>
                  </a:lnTo>
                  <a:lnTo>
                    <a:pt x="382" y="0"/>
                  </a:lnTo>
                  <a:lnTo>
                    <a:pt x="0" y="70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charset="0"/>
                <a:cs typeface="Calibri" charset="0"/>
              </a:endParaRPr>
            </a:p>
          </p:txBody>
        </p:sp>
        <p:sp>
          <p:nvSpPr>
            <p:cNvPr id="14478" name="Freeform 47"/>
            <p:cNvSpPr>
              <a:spLocks/>
            </p:cNvSpPr>
            <p:nvPr/>
          </p:nvSpPr>
          <p:spPr bwMode="auto">
            <a:xfrm>
              <a:off x="4792" y="1857"/>
              <a:ext cx="37" cy="90"/>
            </a:xfrm>
            <a:custGeom>
              <a:avLst/>
              <a:gdLst>
                <a:gd name="T0" fmla="*/ 0 w 46"/>
                <a:gd name="T1" fmla="*/ 20 h 116"/>
                <a:gd name="T2" fmla="*/ 3 w 46"/>
                <a:gd name="T3" fmla="*/ 14 h 116"/>
                <a:gd name="T4" fmla="*/ 7 w 46"/>
                <a:gd name="T5" fmla="*/ 11 h 116"/>
                <a:gd name="T6" fmla="*/ 10 w 46"/>
                <a:gd name="T7" fmla="*/ 0 h 116"/>
                <a:gd name="T8" fmla="*/ 4 w 46"/>
                <a:gd name="T9" fmla="*/ 2 h 116"/>
                <a:gd name="T10" fmla="*/ 0 w 46"/>
                <a:gd name="T11" fmla="*/ 13 h 116"/>
                <a:gd name="T12" fmla="*/ 0 w 46"/>
                <a:gd name="T13" fmla="*/ 20 h 116"/>
                <a:gd name="T14" fmla="*/ 0 w 46"/>
                <a:gd name="T15" fmla="*/ 20 h 1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6"/>
                <a:gd name="T25" fmla="*/ 0 h 116"/>
                <a:gd name="T26" fmla="*/ 46 w 46"/>
                <a:gd name="T27" fmla="*/ 116 h 11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6" h="116">
                  <a:moveTo>
                    <a:pt x="0" y="116"/>
                  </a:moveTo>
                  <a:lnTo>
                    <a:pt x="15" y="84"/>
                  </a:lnTo>
                  <a:lnTo>
                    <a:pt x="32" y="65"/>
                  </a:lnTo>
                  <a:lnTo>
                    <a:pt x="46" y="0"/>
                  </a:lnTo>
                  <a:lnTo>
                    <a:pt x="17" y="16"/>
                  </a:lnTo>
                  <a:lnTo>
                    <a:pt x="0" y="76"/>
                  </a:lnTo>
                  <a:lnTo>
                    <a:pt x="0" y="116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charset="0"/>
                <a:cs typeface="Calibri" charset="0"/>
              </a:endParaRPr>
            </a:p>
          </p:txBody>
        </p:sp>
      </p:grpSp>
      <p:sp>
        <p:nvSpPr>
          <p:cNvPr id="14376" name="Freeform 48"/>
          <p:cNvSpPr>
            <a:spLocks/>
          </p:cNvSpPr>
          <p:nvPr/>
        </p:nvSpPr>
        <p:spPr bwMode="auto">
          <a:xfrm>
            <a:off x="7100595" y="3527426"/>
            <a:ext cx="1024422" cy="501650"/>
          </a:xfrm>
          <a:custGeom>
            <a:avLst/>
            <a:gdLst>
              <a:gd name="T0" fmla="*/ 0 w 931"/>
              <a:gd name="T1" fmla="*/ 2147483647 h 407"/>
              <a:gd name="T2" fmla="*/ 2147483647 w 931"/>
              <a:gd name="T3" fmla="*/ 2147483647 h 407"/>
              <a:gd name="T4" fmla="*/ 2147483647 w 931"/>
              <a:gd name="T5" fmla="*/ 2147483647 h 407"/>
              <a:gd name="T6" fmla="*/ 2147483647 w 931"/>
              <a:gd name="T7" fmla="*/ 2147483647 h 407"/>
              <a:gd name="T8" fmla="*/ 2147483647 w 931"/>
              <a:gd name="T9" fmla="*/ 2147483647 h 407"/>
              <a:gd name="T10" fmla="*/ 2147483647 w 931"/>
              <a:gd name="T11" fmla="*/ 2147483647 h 407"/>
              <a:gd name="T12" fmla="*/ 2147483647 w 931"/>
              <a:gd name="T13" fmla="*/ 2147483647 h 407"/>
              <a:gd name="T14" fmla="*/ 2147483647 w 931"/>
              <a:gd name="T15" fmla="*/ 2147483647 h 407"/>
              <a:gd name="T16" fmla="*/ 2147483647 w 931"/>
              <a:gd name="T17" fmla="*/ 2147483647 h 407"/>
              <a:gd name="T18" fmla="*/ 2147483647 w 931"/>
              <a:gd name="T19" fmla="*/ 2147483647 h 407"/>
              <a:gd name="T20" fmla="*/ 2147483647 w 931"/>
              <a:gd name="T21" fmla="*/ 2147483647 h 407"/>
              <a:gd name="T22" fmla="*/ 2147483647 w 931"/>
              <a:gd name="T23" fmla="*/ 2147483647 h 407"/>
              <a:gd name="T24" fmla="*/ 2147483647 w 931"/>
              <a:gd name="T25" fmla="*/ 2147483647 h 407"/>
              <a:gd name="T26" fmla="*/ 2147483647 w 931"/>
              <a:gd name="T27" fmla="*/ 2147483647 h 407"/>
              <a:gd name="T28" fmla="*/ 2147483647 w 931"/>
              <a:gd name="T29" fmla="*/ 2147483647 h 407"/>
              <a:gd name="T30" fmla="*/ 2147483647 w 931"/>
              <a:gd name="T31" fmla="*/ 2147483647 h 407"/>
              <a:gd name="T32" fmla="*/ 2147483647 w 931"/>
              <a:gd name="T33" fmla="*/ 2147483647 h 407"/>
              <a:gd name="T34" fmla="*/ 2147483647 w 931"/>
              <a:gd name="T35" fmla="*/ 2147483647 h 407"/>
              <a:gd name="T36" fmla="*/ 2147483647 w 931"/>
              <a:gd name="T37" fmla="*/ 2147483647 h 407"/>
              <a:gd name="T38" fmla="*/ 2147483647 w 931"/>
              <a:gd name="T39" fmla="*/ 2147483647 h 407"/>
              <a:gd name="T40" fmla="*/ 2147483647 w 931"/>
              <a:gd name="T41" fmla="*/ 2147483647 h 407"/>
              <a:gd name="T42" fmla="*/ 2147483647 w 931"/>
              <a:gd name="T43" fmla="*/ 2147483647 h 407"/>
              <a:gd name="T44" fmla="*/ 2147483647 w 931"/>
              <a:gd name="T45" fmla="*/ 2147483647 h 407"/>
              <a:gd name="T46" fmla="*/ 2147483647 w 931"/>
              <a:gd name="T47" fmla="*/ 2147483647 h 407"/>
              <a:gd name="T48" fmla="*/ 2147483647 w 931"/>
              <a:gd name="T49" fmla="*/ 2147483647 h 407"/>
              <a:gd name="T50" fmla="*/ 2147483647 w 931"/>
              <a:gd name="T51" fmla="*/ 2147483647 h 407"/>
              <a:gd name="T52" fmla="*/ 2147483647 w 931"/>
              <a:gd name="T53" fmla="*/ 2147483647 h 407"/>
              <a:gd name="T54" fmla="*/ 2147483647 w 931"/>
              <a:gd name="T55" fmla="*/ 0 h 407"/>
              <a:gd name="T56" fmla="*/ 2147483647 w 931"/>
              <a:gd name="T57" fmla="*/ 2147483647 h 407"/>
              <a:gd name="T58" fmla="*/ 2147483647 w 931"/>
              <a:gd name="T59" fmla="*/ 2147483647 h 407"/>
              <a:gd name="T60" fmla="*/ 2147483647 w 931"/>
              <a:gd name="T61" fmla="*/ 2147483647 h 407"/>
              <a:gd name="T62" fmla="*/ 2147483647 w 931"/>
              <a:gd name="T63" fmla="*/ 2147483647 h 407"/>
              <a:gd name="T64" fmla="*/ 2147483647 w 931"/>
              <a:gd name="T65" fmla="*/ 2147483647 h 407"/>
              <a:gd name="T66" fmla="*/ 2147483647 w 931"/>
              <a:gd name="T67" fmla="*/ 2147483647 h 407"/>
              <a:gd name="T68" fmla="*/ 2147483647 w 931"/>
              <a:gd name="T69" fmla="*/ 2147483647 h 407"/>
              <a:gd name="T70" fmla="*/ 0 w 931"/>
              <a:gd name="T71" fmla="*/ 2147483647 h 407"/>
              <a:gd name="T72" fmla="*/ 0 w 931"/>
              <a:gd name="T73" fmla="*/ 2147483647 h 407"/>
              <a:gd name="T74" fmla="*/ 0 w 931"/>
              <a:gd name="T75" fmla="*/ 2147483647 h 40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931"/>
              <a:gd name="T115" fmla="*/ 0 h 407"/>
              <a:gd name="T116" fmla="*/ 931 w 931"/>
              <a:gd name="T117" fmla="*/ 407 h 407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931" h="407">
                <a:moveTo>
                  <a:pt x="0" y="350"/>
                </a:moveTo>
                <a:lnTo>
                  <a:pt x="133" y="333"/>
                </a:lnTo>
                <a:lnTo>
                  <a:pt x="213" y="295"/>
                </a:lnTo>
                <a:lnTo>
                  <a:pt x="361" y="280"/>
                </a:lnTo>
                <a:lnTo>
                  <a:pt x="422" y="318"/>
                </a:lnTo>
                <a:lnTo>
                  <a:pt x="519" y="304"/>
                </a:lnTo>
                <a:lnTo>
                  <a:pt x="665" y="407"/>
                </a:lnTo>
                <a:lnTo>
                  <a:pt x="722" y="394"/>
                </a:lnTo>
                <a:lnTo>
                  <a:pt x="804" y="276"/>
                </a:lnTo>
                <a:lnTo>
                  <a:pt x="870" y="251"/>
                </a:lnTo>
                <a:lnTo>
                  <a:pt x="889" y="217"/>
                </a:lnTo>
                <a:lnTo>
                  <a:pt x="819" y="228"/>
                </a:lnTo>
                <a:lnTo>
                  <a:pt x="800" y="206"/>
                </a:lnTo>
                <a:lnTo>
                  <a:pt x="844" y="194"/>
                </a:lnTo>
                <a:lnTo>
                  <a:pt x="842" y="179"/>
                </a:lnTo>
                <a:lnTo>
                  <a:pt x="794" y="162"/>
                </a:lnTo>
                <a:lnTo>
                  <a:pt x="857" y="139"/>
                </a:lnTo>
                <a:lnTo>
                  <a:pt x="853" y="164"/>
                </a:lnTo>
                <a:lnTo>
                  <a:pt x="893" y="164"/>
                </a:lnTo>
                <a:lnTo>
                  <a:pt x="916" y="120"/>
                </a:lnTo>
                <a:lnTo>
                  <a:pt x="931" y="118"/>
                </a:lnTo>
                <a:lnTo>
                  <a:pt x="922" y="82"/>
                </a:lnTo>
                <a:lnTo>
                  <a:pt x="893" y="118"/>
                </a:lnTo>
                <a:lnTo>
                  <a:pt x="865" y="36"/>
                </a:lnTo>
                <a:lnTo>
                  <a:pt x="884" y="33"/>
                </a:lnTo>
                <a:lnTo>
                  <a:pt x="910" y="55"/>
                </a:lnTo>
                <a:lnTo>
                  <a:pt x="891" y="17"/>
                </a:lnTo>
                <a:lnTo>
                  <a:pt x="870" y="0"/>
                </a:lnTo>
                <a:lnTo>
                  <a:pt x="538" y="63"/>
                </a:lnTo>
                <a:lnTo>
                  <a:pt x="264" y="97"/>
                </a:lnTo>
                <a:lnTo>
                  <a:pt x="226" y="171"/>
                </a:lnTo>
                <a:lnTo>
                  <a:pt x="165" y="185"/>
                </a:lnTo>
                <a:lnTo>
                  <a:pt x="138" y="221"/>
                </a:lnTo>
                <a:lnTo>
                  <a:pt x="32" y="284"/>
                </a:lnTo>
                <a:lnTo>
                  <a:pt x="26" y="306"/>
                </a:lnTo>
                <a:lnTo>
                  <a:pt x="0" y="320"/>
                </a:lnTo>
                <a:lnTo>
                  <a:pt x="0" y="35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libri" charset="0"/>
              <a:cs typeface="Calibri" charset="0"/>
            </a:endParaRPr>
          </a:p>
        </p:txBody>
      </p:sp>
      <p:sp>
        <p:nvSpPr>
          <p:cNvPr id="14377" name="Freeform 49"/>
          <p:cNvSpPr>
            <a:spLocks/>
          </p:cNvSpPr>
          <p:nvPr/>
        </p:nvSpPr>
        <p:spPr bwMode="auto">
          <a:xfrm>
            <a:off x="7220962" y="3871914"/>
            <a:ext cx="612298" cy="506412"/>
          </a:xfrm>
          <a:custGeom>
            <a:avLst/>
            <a:gdLst>
              <a:gd name="T0" fmla="*/ 2147483647 w 555"/>
              <a:gd name="T1" fmla="*/ 2147483647 h 412"/>
              <a:gd name="T2" fmla="*/ 2147483647 w 555"/>
              <a:gd name="T3" fmla="*/ 2147483647 h 412"/>
              <a:gd name="T4" fmla="*/ 2147483647 w 555"/>
              <a:gd name="T5" fmla="*/ 0 h 412"/>
              <a:gd name="T6" fmla="*/ 2147483647 w 555"/>
              <a:gd name="T7" fmla="*/ 2147483647 h 412"/>
              <a:gd name="T8" fmla="*/ 2147483647 w 555"/>
              <a:gd name="T9" fmla="*/ 2147483647 h 412"/>
              <a:gd name="T10" fmla="*/ 2147483647 w 555"/>
              <a:gd name="T11" fmla="*/ 2147483647 h 412"/>
              <a:gd name="T12" fmla="*/ 2147483647 w 555"/>
              <a:gd name="T13" fmla="*/ 2147483647 h 412"/>
              <a:gd name="T14" fmla="*/ 2147483647 w 555"/>
              <a:gd name="T15" fmla="*/ 2147483647 h 412"/>
              <a:gd name="T16" fmla="*/ 2147483647 w 555"/>
              <a:gd name="T17" fmla="*/ 2147483647 h 412"/>
              <a:gd name="T18" fmla="*/ 2147483647 w 555"/>
              <a:gd name="T19" fmla="*/ 2147483647 h 412"/>
              <a:gd name="T20" fmla="*/ 2147483647 w 555"/>
              <a:gd name="T21" fmla="*/ 2147483647 h 412"/>
              <a:gd name="T22" fmla="*/ 2147483647 w 555"/>
              <a:gd name="T23" fmla="*/ 2147483647 h 412"/>
              <a:gd name="T24" fmla="*/ 2147483647 w 555"/>
              <a:gd name="T25" fmla="*/ 2147483647 h 412"/>
              <a:gd name="T26" fmla="*/ 2147483647 w 555"/>
              <a:gd name="T27" fmla="*/ 2147483647 h 412"/>
              <a:gd name="T28" fmla="*/ 2147483647 w 555"/>
              <a:gd name="T29" fmla="*/ 2147483647 h 412"/>
              <a:gd name="T30" fmla="*/ 2147483647 w 555"/>
              <a:gd name="T31" fmla="*/ 2147483647 h 412"/>
              <a:gd name="T32" fmla="*/ 2147483647 w 555"/>
              <a:gd name="T33" fmla="*/ 2147483647 h 412"/>
              <a:gd name="T34" fmla="*/ 0 w 555"/>
              <a:gd name="T35" fmla="*/ 2147483647 h 412"/>
              <a:gd name="T36" fmla="*/ 2147483647 w 555"/>
              <a:gd name="T37" fmla="*/ 2147483647 h 412"/>
              <a:gd name="T38" fmla="*/ 2147483647 w 555"/>
              <a:gd name="T39" fmla="*/ 2147483647 h 41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55"/>
              <a:gd name="T61" fmla="*/ 0 h 412"/>
              <a:gd name="T62" fmla="*/ 555 w 555"/>
              <a:gd name="T63" fmla="*/ 412 h 412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55" h="412">
                <a:moveTo>
                  <a:pt x="23" y="53"/>
                </a:moveTo>
                <a:lnTo>
                  <a:pt x="103" y="15"/>
                </a:lnTo>
                <a:lnTo>
                  <a:pt x="251" y="0"/>
                </a:lnTo>
                <a:lnTo>
                  <a:pt x="312" y="38"/>
                </a:lnTo>
                <a:lnTo>
                  <a:pt x="409" y="24"/>
                </a:lnTo>
                <a:lnTo>
                  <a:pt x="555" y="127"/>
                </a:lnTo>
                <a:lnTo>
                  <a:pt x="490" y="205"/>
                </a:lnTo>
                <a:lnTo>
                  <a:pt x="494" y="239"/>
                </a:lnTo>
                <a:lnTo>
                  <a:pt x="382" y="340"/>
                </a:lnTo>
                <a:lnTo>
                  <a:pt x="365" y="344"/>
                </a:lnTo>
                <a:lnTo>
                  <a:pt x="355" y="374"/>
                </a:lnTo>
                <a:lnTo>
                  <a:pt x="333" y="357"/>
                </a:lnTo>
                <a:lnTo>
                  <a:pt x="354" y="384"/>
                </a:lnTo>
                <a:lnTo>
                  <a:pt x="333" y="412"/>
                </a:lnTo>
                <a:lnTo>
                  <a:pt x="312" y="408"/>
                </a:lnTo>
                <a:lnTo>
                  <a:pt x="236" y="291"/>
                </a:lnTo>
                <a:lnTo>
                  <a:pt x="72" y="142"/>
                </a:lnTo>
                <a:lnTo>
                  <a:pt x="0" y="97"/>
                </a:lnTo>
                <a:lnTo>
                  <a:pt x="23" y="53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78" name="Freeform 50"/>
          <p:cNvSpPr>
            <a:spLocks/>
          </p:cNvSpPr>
          <p:nvPr/>
        </p:nvSpPr>
        <p:spPr bwMode="auto">
          <a:xfrm>
            <a:off x="7987642" y="2984501"/>
            <a:ext cx="126908" cy="222250"/>
          </a:xfrm>
          <a:custGeom>
            <a:avLst/>
            <a:gdLst>
              <a:gd name="T0" fmla="*/ 0 w 116"/>
              <a:gd name="T1" fmla="*/ 2147483647 h 182"/>
              <a:gd name="T2" fmla="*/ 2147483647 w 116"/>
              <a:gd name="T3" fmla="*/ 0 h 182"/>
              <a:gd name="T4" fmla="*/ 2147483647 w 116"/>
              <a:gd name="T5" fmla="*/ 0 h 182"/>
              <a:gd name="T6" fmla="*/ 2147483647 w 116"/>
              <a:gd name="T7" fmla="*/ 2147483647 h 182"/>
              <a:gd name="T8" fmla="*/ 2147483647 w 116"/>
              <a:gd name="T9" fmla="*/ 2147483647 h 182"/>
              <a:gd name="T10" fmla="*/ 2147483647 w 116"/>
              <a:gd name="T11" fmla="*/ 2147483647 h 182"/>
              <a:gd name="T12" fmla="*/ 2147483647 w 116"/>
              <a:gd name="T13" fmla="*/ 2147483647 h 182"/>
              <a:gd name="T14" fmla="*/ 2147483647 w 116"/>
              <a:gd name="T15" fmla="*/ 2147483647 h 182"/>
              <a:gd name="T16" fmla="*/ 2147483647 w 116"/>
              <a:gd name="T17" fmla="*/ 2147483647 h 182"/>
              <a:gd name="T18" fmla="*/ 2147483647 w 116"/>
              <a:gd name="T19" fmla="*/ 2147483647 h 182"/>
              <a:gd name="T20" fmla="*/ 2147483647 w 116"/>
              <a:gd name="T21" fmla="*/ 2147483647 h 182"/>
              <a:gd name="T22" fmla="*/ 2147483647 w 116"/>
              <a:gd name="T23" fmla="*/ 2147483647 h 182"/>
              <a:gd name="T24" fmla="*/ 2147483647 w 116"/>
              <a:gd name="T25" fmla="*/ 2147483647 h 182"/>
              <a:gd name="T26" fmla="*/ 2147483647 w 116"/>
              <a:gd name="T27" fmla="*/ 2147483647 h 182"/>
              <a:gd name="T28" fmla="*/ 2147483647 w 116"/>
              <a:gd name="T29" fmla="*/ 2147483647 h 182"/>
              <a:gd name="T30" fmla="*/ 0 w 116"/>
              <a:gd name="T31" fmla="*/ 2147483647 h 182"/>
              <a:gd name="T32" fmla="*/ 0 w 116"/>
              <a:gd name="T33" fmla="*/ 2147483647 h 18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16"/>
              <a:gd name="T52" fmla="*/ 0 h 182"/>
              <a:gd name="T53" fmla="*/ 116 w 116"/>
              <a:gd name="T54" fmla="*/ 182 h 182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16" h="182">
                <a:moveTo>
                  <a:pt x="0" y="17"/>
                </a:moveTo>
                <a:lnTo>
                  <a:pt x="15" y="0"/>
                </a:lnTo>
                <a:lnTo>
                  <a:pt x="38" y="0"/>
                </a:lnTo>
                <a:lnTo>
                  <a:pt x="30" y="17"/>
                </a:lnTo>
                <a:lnTo>
                  <a:pt x="24" y="24"/>
                </a:lnTo>
                <a:lnTo>
                  <a:pt x="28" y="45"/>
                </a:lnTo>
                <a:lnTo>
                  <a:pt x="57" y="74"/>
                </a:lnTo>
                <a:lnTo>
                  <a:pt x="61" y="95"/>
                </a:lnTo>
                <a:lnTo>
                  <a:pt x="83" y="121"/>
                </a:lnTo>
                <a:lnTo>
                  <a:pt x="102" y="127"/>
                </a:lnTo>
                <a:lnTo>
                  <a:pt x="110" y="144"/>
                </a:lnTo>
                <a:lnTo>
                  <a:pt x="95" y="157"/>
                </a:lnTo>
                <a:lnTo>
                  <a:pt x="110" y="155"/>
                </a:lnTo>
                <a:lnTo>
                  <a:pt x="116" y="169"/>
                </a:lnTo>
                <a:lnTo>
                  <a:pt x="45" y="182"/>
                </a:lnTo>
                <a:lnTo>
                  <a:pt x="0" y="17"/>
                </a:lnTo>
                <a:close/>
              </a:path>
            </a:pathLst>
          </a:custGeom>
          <a:solidFill>
            <a:schemeClr val="accent3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libri" charset="0"/>
              <a:cs typeface="Calibri" charset="0"/>
            </a:endParaRPr>
          </a:p>
        </p:txBody>
      </p:sp>
      <p:sp>
        <p:nvSpPr>
          <p:cNvPr id="14379" name="Freeform 51"/>
          <p:cNvSpPr>
            <a:spLocks/>
          </p:cNvSpPr>
          <p:nvPr/>
        </p:nvSpPr>
        <p:spPr bwMode="auto">
          <a:xfrm>
            <a:off x="7397586" y="2624139"/>
            <a:ext cx="696031" cy="490537"/>
          </a:xfrm>
          <a:custGeom>
            <a:avLst/>
            <a:gdLst>
              <a:gd name="T0" fmla="*/ 2147483647 w 633"/>
              <a:gd name="T1" fmla="*/ 2147483647 h 397"/>
              <a:gd name="T2" fmla="*/ 2147483647 w 633"/>
              <a:gd name="T3" fmla="*/ 2147483647 h 397"/>
              <a:gd name="T4" fmla="*/ 2147483647 w 633"/>
              <a:gd name="T5" fmla="*/ 2147483647 h 397"/>
              <a:gd name="T6" fmla="*/ 2147483647 w 633"/>
              <a:gd name="T7" fmla="*/ 2147483647 h 397"/>
              <a:gd name="T8" fmla="*/ 2147483647 w 633"/>
              <a:gd name="T9" fmla="*/ 2147483647 h 397"/>
              <a:gd name="T10" fmla="*/ 2147483647 w 633"/>
              <a:gd name="T11" fmla="*/ 2147483647 h 397"/>
              <a:gd name="T12" fmla="*/ 2147483647 w 633"/>
              <a:gd name="T13" fmla="*/ 2147483647 h 397"/>
              <a:gd name="T14" fmla="*/ 2147483647 w 633"/>
              <a:gd name="T15" fmla="*/ 2147483647 h 397"/>
              <a:gd name="T16" fmla="*/ 2147483647 w 633"/>
              <a:gd name="T17" fmla="*/ 2147483647 h 397"/>
              <a:gd name="T18" fmla="*/ 2147483647 w 633"/>
              <a:gd name="T19" fmla="*/ 2147483647 h 397"/>
              <a:gd name="T20" fmla="*/ 2147483647 w 633"/>
              <a:gd name="T21" fmla="*/ 2147483647 h 397"/>
              <a:gd name="T22" fmla="*/ 2147483647 w 633"/>
              <a:gd name="T23" fmla="*/ 0 h 397"/>
              <a:gd name="T24" fmla="*/ 2147483647 w 633"/>
              <a:gd name="T25" fmla="*/ 2147483647 h 397"/>
              <a:gd name="T26" fmla="*/ 2147483647 w 633"/>
              <a:gd name="T27" fmla="*/ 2147483647 h 397"/>
              <a:gd name="T28" fmla="*/ 0 w 633"/>
              <a:gd name="T29" fmla="*/ 2147483647 h 397"/>
              <a:gd name="T30" fmla="*/ 2147483647 w 633"/>
              <a:gd name="T31" fmla="*/ 2147483647 h 397"/>
              <a:gd name="T32" fmla="*/ 2147483647 w 633"/>
              <a:gd name="T33" fmla="*/ 2147483647 h 39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633"/>
              <a:gd name="T52" fmla="*/ 0 h 397"/>
              <a:gd name="T53" fmla="*/ 633 w 633"/>
              <a:gd name="T54" fmla="*/ 397 h 39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633" h="397">
                <a:moveTo>
                  <a:pt x="49" y="397"/>
                </a:moveTo>
                <a:lnTo>
                  <a:pt x="154" y="378"/>
                </a:lnTo>
                <a:lnTo>
                  <a:pt x="536" y="308"/>
                </a:lnTo>
                <a:lnTo>
                  <a:pt x="551" y="291"/>
                </a:lnTo>
                <a:lnTo>
                  <a:pt x="574" y="291"/>
                </a:lnTo>
                <a:lnTo>
                  <a:pt x="598" y="273"/>
                </a:lnTo>
                <a:lnTo>
                  <a:pt x="633" y="228"/>
                </a:lnTo>
                <a:lnTo>
                  <a:pt x="572" y="178"/>
                </a:lnTo>
                <a:lnTo>
                  <a:pt x="570" y="133"/>
                </a:lnTo>
                <a:lnTo>
                  <a:pt x="598" y="68"/>
                </a:lnTo>
                <a:lnTo>
                  <a:pt x="557" y="45"/>
                </a:lnTo>
                <a:lnTo>
                  <a:pt x="511" y="0"/>
                </a:lnTo>
                <a:lnTo>
                  <a:pt x="89" y="78"/>
                </a:lnTo>
                <a:lnTo>
                  <a:pt x="68" y="45"/>
                </a:lnTo>
                <a:lnTo>
                  <a:pt x="0" y="97"/>
                </a:lnTo>
                <a:lnTo>
                  <a:pt x="49" y="397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libri" charset="0"/>
              <a:cs typeface="Calibri" charset="0"/>
            </a:endParaRPr>
          </a:p>
        </p:txBody>
      </p:sp>
      <p:sp>
        <p:nvSpPr>
          <p:cNvPr id="14380" name="Freeform 52"/>
          <p:cNvSpPr>
            <a:spLocks/>
          </p:cNvSpPr>
          <p:nvPr/>
        </p:nvSpPr>
        <p:spPr bwMode="auto">
          <a:xfrm>
            <a:off x="8020351" y="2709864"/>
            <a:ext cx="151766" cy="400050"/>
          </a:xfrm>
          <a:custGeom>
            <a:avLst/>
            <a:gdLst>
              <a:gd name="T0" fmla="*/ 2147483647 w 137"/>
              <a:gd name="T1" fmla="*/ 2147483647 h 325"/>
              <a:gd name="T2" fmla="*/ 2147483647 w 137"/>
              <a:gd name="T3" fmla="*/ 2147483647 h 325"/>
              <a:gd name="T4" fmla="*/ 2147483647 w 137"/>
              <a:gd name="T5" fmla="*/ 2147483647 h 325"/>
              <a:gd name="T6" fmla="*/ 2147483647 w 137"/>
              <a:gd name="T7" fmla="*/ 2147483647 h 325"/>
              <a:gd name="T8" fmla="*/ 2147483647 w 137"/>
              <a:gd name="T9" fmla="*/ 2147483647 h 325"/>
              <a:gd name="T10" fmla="*/ 2147483647 w 137"/>
              <a:gd name="T11" fmla="*/ 0 h 325"/>
              <a:gd name="T12" fmla="*/ 2147483647 w 137"/>
              <a:gd name="T13" fmla="*/ 2147483647 h 325"/>
              <a:gd name="T14" fmla="*/ 2147483647 w 137"/>
              <a:gd name="T15" fmla="*/ 2147483647 h 325"/>
              <a:gd name="T16" fmla="*/ 2147483647 w 137"/>
              <a:gd name="T17" fmla="*/ 2147483647 h 325"/>
              <a:gd name="T18" fmla="*/ 2147483647 w 137"/>
              <a:gd name="T19" fmla="*/ 2147483647 h 325"/>
              <a:gd name="T20" fmla="*/ 2147483647 w 137"/>
              <a:gd name="T21" fmla="*/ 2147483647 h 325"/>
              <a:gd name="T22" fmla="*/ 2147483647 w 137"/>
              <a:gd name="T23" fmla="*/ 2147483647 h 325"/>
              <a:gd name="T24" fmla="*/ 2147483647 w 137"/>
              <a:gd name="T25" fmla="*/ 2147483647 h 325"/>
              <a:gd name="T26" fmla="*/ 2147483647 w 137"/>
              <a:gd name="T27" fmla="*/ 2147483647 h 325"/>
              <a:gd name="T28" fmla="*/ 2147483647 w 137"/>
              <a:gd name="T29" fmla="*/ 2147483647 h 325"/>
              <a:gd name="T30" fmla="*/ 2147483647 w 137"/>
              <a:gd name="T31" fmla="*/ 2147483647 h 325"/>
              <a:gd name="T32" fmla="*/ 2147483647 w 137"/>
              <a:gd name="T33" fmla="*/ 2147483647 h 325"/>
              <a:gd name="T34" fmla="*/ 2147483647 w 137"/>
              <a:gd name="T35" fmla="*/ 2147483647 h 325"/>
              <a:gd name="T36" fmla="*/ 2147483647 w 137"/>
              <a:gd name="T37" fmla="*/ 2147483647 h 325"/>
              <a:gd name="T38" fmla="*/ 2147483647 w 137"/>
              <a:gd name="T39" fmla="*/ 2147483647 h 325"/>
              <a:gd name="T40" fmla="*/ 2147483647 w 137"/>
              <a:gd name="T41" fmla="*/ 2147483647 h 325"/>
              <a:gd name="T42" fmla="*/ 2147483647 w 137"/>
              <a:gd name="T43" fmla="*/ 2147483647 h 325"/>
              <a:gd name="T44" fmla="*/ 2147483647 w 137"/>
              <a:gd name="T45" fmla="*/ 2147483647 h 325"/>
              <a:gd name="T46" fmla="*/ 2147483647 w 137"/>
              <a:gd name="T47" fmla="*/ 2147483647 h 325"/>
              <a:gd name="T48" fmla="*/ 0 w 137"/>
              <a:gd name="T49" fmla="*/ 2147483647 h 325"/>
              <a:gd name="T50" fmla="*/ 2147483647 w 137"/>
              <a:gd name="T51" fmla="*/ 2147483647 h 325"/>
              <a:gd name="T52" fmla="*/ 2147483647 w 137"/>
              <a:gd name="T53" fmla="*/ 2147483647 h 325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37"/>
              <a:gd name="T82" fmla="*/ 0 h 325"/>
              <a:gd name="T83" fmla="*/ 137 w 137"/>
              <a:gd name="T84" fmla="*/ 325 h 325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37" h="325">
                <a:moveTo>
                  <a:pt x="8" y="223"/>
                </a:moveTo>
                <a:lnTo>
                  <a:pt x="32" y="205"/>
                </a:lnTo>
                <a:lnTo>
                  <a:pt x="67" y="160"/>
                </a:lnTo>
                <a:lnTo>
                  <a:pt x="6" y="110"/>
                </a:lnTo>
                <a:lnTo>
                  <a:pt x="4" y="65"/>
                </a:lnTo>
                <a:lnTo>
                  <a:pt x="32" y="0"/>
                </a:lnTo>
                <a:lnTo>
                  <a:pt x="126" y="31"/>
                </a:lnTo>
                <a:lnTo>
                  <a:pt x="126" y="44"/>
                </a:lnTo>
                <a:lnTo>
                  <a:pt x="116" y="80"/>
                </a:lnTo>
                <a:lnTo>
                  <a:pt x="107" y="88"/>
                </a:lnTo>
                <a:lnTo>
                  <a:pt x="103" y="107"/>
                </a:lnTo>
                <a:lnTo>
                  <a:pt x="114" y="112"/>
                </a:lnTo>
                <a:lnTo>
                  <a:pt x="137" y="107"/>
                </a:lnTo>
                <a:lnTo>
                  <a:pt x="137" y="162"/>
                </a:lnTo>
                <a:lnTo>
                  <a:pt x="137" y="196"/>
                </a:lnTo>
                <a:lnTo>
                  <a:pt x="137" y="215"/>
                </a:lnTo>
                <a:lnTo>
                  <a:pt x="129" y="232"/>
                </a:lnTo>
                <a:lnTo>
                  <a:pt x="120" y="232"/>
                </a:lnTo>
                <a:lnTo>
                  <a:pt x="124" y="249"/>
                </a:lnTo>
                <a:lnTo>
                  <a:pt x="90" y="325"/>
                </a:lnTo>
                <a:lnTo>
                  <a:pt x="80" y="325"/>
                </a:lnTo>
                <a:lnTo>
                  <a:pt x="78" y="297"/>
                </a:lnTo>
                <a:lnTo>
                  <a:pt x="53" y="297"/>
                </a:lnTo>
                <a:lnTo>
                  <a:pt x="6" y="266"/>
                </a:lnTo>
                <a:lnTo>
                  <a:pt x="0" y="240"/>
                </a:lnTo>
                <a:lnTo>
                  <a:pt x="8" y="223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charset="0"/>
              <a:cs typeface="Calibri" charset="0"/>
            </a:endParaRPr>
          </a:p>
        </p:txBody>
      </p:sp>
      <p:sp>
        <p:nvSpPr>
          <p:cNvPr id="14381" name="Freeform 53"/>
          <p:cNvSpPr>
            <a:spLocks/>
          </p:cNvSpPr>
          <p:nvPr/>
        </p:nvSpPr>
        <p:spPr bwMode="auto">
          <a:xfrm>
            <a:off x="8131559" y="2806701"/>
            <a:ext cx="22242" cy="34925"/>
          </a:xfrm>
          <a:custGeom>
            <a:avLst/>
            <a:gdLst>
              <a:gd name="T0" fmla="*/ 0 w 19"/>
              <a:gd name="T1" fmla="*/ 2147483647 h 27"/>
              <a:gd name="T2" fmla="*/ 2147483647 w 19"/>
              <a:gd name="T3" fmla="*/ 2147483647 h 27"/>
              <a:gd name="T4" fmla="*/ 2147483647 w 19"/>
              <a:gd name="T5" fmla="*/ 0 h 27"/>
              <a:gd name="T6" fmla="*/ 2147483647 w 19"/>
              <a:gd name="T7" fmla="*/ 2147483647 h 27"/>
              <a:gd name="T8" fmla="*/ 0 w 19"/>
              <a:gd name="T9" fmla="*/ 2147483647 h 27"/>
              <a:gd name="T10" fmla="*/ 0 w 19"/>
              <a:gd name="T11" fmla="*/ 2147483647 h 27"/>
              <a:gd name="T12" fmla="*/ 0 w 19"/>
              <a:gd name="T13" fmla="*/ 2147483647 h 2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9"/>
              <a:gd name="T22" fmla="*/ 0 h 27"/>
              <a:gd name="T23" fmla="*/ 19 w 19"/>
              <a:gd name="T24" fmla="*/ 27 h 2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9" h="27">
                <a:moveTo>
                  <a:pt x="0" y="27"/>
                </a:moveTo>
                <a:lnTo>
                  <a:pt x="4" y="8"/>
                </a:lnTo>
                <a:lnTo>
                  <a:pt x="13" y="0"/>
                </a:lnTo>
                <a:lnTo>
                  <a:pt x="19" y="6"/>
                </a:lnTo>
                <a:lnTo>
                  <a:pt x="0" y="27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grpSp>
        <p:nvGrpSpPr>
          <p:cNvPr id="14382" name="Group 54"/>
          <p:cNvGrpSpPr>
            <a:grpSpLocks/>
          </p:cNvGrpSpPr>
          <p:nvPr/>
        </p:nvGrpSpPr>
        <p:grpSpPr bwMode="auto">
          <a:xfrm>
            <a:off x="7472161" y="2085976"/>
            <a:ext cx="906672" cy="733425"/>
            <a:chOff x="4356" y="1112"/>
            <a:chExt cx="693" cy="462"/>
          </a:xfrm>
          <a:solidFill>
            <a:schemeClr val="accent1"/>
          </a:solidFill>
        </p:grpSpPr>
        <p:sp>
          <p:nvSpPr>
            <p:cNvPr id="14475" name="Freeform 55"/>
            <p:cNvSpPr>
              <a:spLocks/>
            </p:cNvSpPr>
            <p:nvPr/>
          </p:nvSpPr>
          <p:spPr bwMode="auto">
            <a:xfrm>
              <a:off x="4356" y="1112"/>
              <a:ext cx="545" cy="437"/>
            </a:xfrm>
            <a:custGeom>
              <a:avLst/>
              <a:gdLst>
                <a:gd name="T0" fmla="*/ 7 w 648"/>
                <a:gd name="T1" fmla="*/ 87 h 564"/>
                <a:gd name="T2" fmla="*/ 132 w 648"/>
                <a:gd name="T3" fmla="*/ 74 h 564"/>
                <a:gd name="T4" fmla="*/ 146 w 648"/>
                <a:gd name="T5" fmla="*/ 81 h 564"/>
                <a:gd name="T6" fmla="*/ 158 w 648"/>
                <a:gd name="T7" fmla="*/ 85 h 564"/>
                <a:gd name="T8" fmla="*/ 186 w 648"/>
                <a:gd name="T9" fmla="*/ 90 h 564"/>
                <a:gd name="T10" fmla="*/ 188 w 648"/>
                <a:gd name="T11" fmla="*/ 95 h 564"/>
                <a:gd name="T12" fmla="*/ 193 w 648"/>
                <a:gd name="T13" fmla="*/ 89 h 564"/>
                <a:gd name="T14" fmla="*/ 193 w 648"/>
                <a:gd name="T15" fmla="*/ 81 h 564"/>
                <a:gd name="T16" fmla="*/ 188 w 648"/>
                <a:gd name="T17" fmla="*/ 65 h 564"/>
                <a:gd name="T18" fmla="*/ 188 w 648"/>
                <a:gd name="T19" fmla="*/ 50 h 564"/>
                <a:gd name="T20" fmla="*/ 175 w 648"/>
                <a:gd name="T21" fmla="*/ 26 h 564"/>
                <a:gd name="T22" fmla="*/ 172 w 648"/>
                <a:gd name="T23" fmla="*/ 16 h 564"/>
                <a:gd name="T24" fmla="*/ 163 w 648"/>
                <a:gd name="T25" fmla="*/ 0 h 564"/>
                <a:gd name="T26" fmla="*/ 123 w 648"/>
                <a:gd name="T27" fmla="*/ 5 h 564"/>
                <a:gd name="T28" fmla="*/ 100 w 648"/>
                <a:gd name="T29" fmla="*/ 19 h 564"/>
                <a:gd name="T30" fmla="*/ 99 w 648"/>
                <a:gd name="T31" fmla="*/ 22 h 564"/>
                <a:gd name="T32" fmla="*/ 87 w 648"/>
                <a:gd name="T33" fmla="*/ 30 h 564"/>
                <a:gd name="T34" fmla="*/ 89 w 648"/>
                <a:gd name="T35" fmla="*/ 33 h 564"/>
                <a:gd name="T36" fmla="*/ 92 w 648"/>
                <a:gd name="T37" fmla="*/ 36 h 564"/>
                <a:gd name="T38" fmla="*/ 90 w 648"/>
                <a:gd name="T39" fmla="*/ 36 h 564"/>
                <a:gd name="T40" fmla="*/ 94 w 648"/>
                <a:gd name="T41" fmla="*/ 39 h 564"/>
                <a:gd name="T42" fmla="*/ 95 w 648"/>
                <a:gd name="T43" fmla="*/ 42 h 564"/>
                <a:gd name="T44" fmla="*/ 82 w 648"/>
                <a:gd name="T45" fmla="*/ 49 h 564"/>
                <a:gd name="T46" fmla="*/ 64 w 648"/>
                <a:gd name="T47" fmla="*/ 52 h 564"/>
                <a:gd name="T48" fmla="*/ 59 w 648"/>
                <a:gd name="T49" fmla="*/ 53 h 564"/>
                <a:gd name="T50" fmla="*/ 51 w 648"/>
                <a:gd name="T51" fmla="*/ 52 h 564"/>
                <a:gd name="T52" fmla="*/ 31 w 648"/>
                <a:gd name="T53" fmla="*/ 53 h 564"/>
                <a:gd name="T54" fmla="*/ 15 w 648"/>
                <a:gd name="T55" fmla="*/ 57 h 564"/>
                <a:gd name="T56" fmla="*/ 15 w 648"/>
                <a:gd name="T57" fmla="*/ 61 h 564"/>
                <a:gd name="T58" fmla="*/ 19 w 648"/>
                <a:gd name="T59" fmla="*/ 64 h 564"/>
                <a:gd name="T60" fmla="*/ 20 w 648"/>
                <a:gd name="T61" fmla="*/ 64 h 564"/>
                <a:gd name="T62" fmla="*/ 24 w 648"/>
                <a:gd name="T63" fmla="*/ 68 h 564"/>
                <a:gd name="T64" fmla="*/ 20 w 648"/>
                <a:gd name="T65" fmla="*/ 69 h 564"/>
                <a:gd name="T66" fmla="*/ 17 w 648"/>
                <a:gd name="T67" fmla="*/ 73 h 564"/>
                <a:gd name="T68" fmla="*/ 0 w 648"/>
                <a:gd name="T69" fmla="*/ 81 h 564"/>
                <a:gd name="T70" fmla="*/ 7 w 648"/>
                <a:gd name="T71" fmla="*/ 87 h 564"/>
                <a:gd name="T72" fmla="*/ 7 w 648"/>
                <a:gd name="T73" fmla="*/ 87 h 56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648"/>
                <a:gd name="T112" fmla="*/ 0 h 564"/>
                <a:gd name="T113" fmla="*/ 648 w 648"/>
                <a:gd name="T114" fmla="*/ 564 h 56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648" h="564">
                  <a:moveTo>
                    <a:pt x="21" y="517"/>
                  </a:moveTo>
                  <a:lnTo>
                    <a:pt x="443" y="439"/>
                  </a:lnTo>
                  <a:lnTo>
                    <a:pt x="489" y="484"/>
                  </a:lnTo>
                  <a:lnTo>
                    <a:pt x="530" y="507"/>
                  </a:lnTo>
                  <a:lnTo>
                    <a:pt x="624" y="538"/>
                  </a:lnTo>
                  <a:lnTo>
                    <a:pt x="631" y="564"/>
                  </a:lnTo>
                  <a:lnTo>
                    <a:pt x="646" y="530"/>
                  </a:lnTo>
                  <a:lnTo>
                    <a:pt x="648" y="481"/>
                  </a:lnTo>
                  <a:lnTo>
                    <a:pt x="631" y="391"/>
                  </a:lnTo>
                  <a:lnTo>
                    <a:pt x="629" y="296"/>
                  </a:lnTo>
                  <a:lnTo>
                    <a:pt x="586" y="157"/>
                  </a:lnTo>
                  <a:lnTo>
                    <a:pt x="578" y="97"/>
                  </a:lnTo>
                  <a:lnTo>
                    <a:pt x="549" y="0"/>
                  </a:lnTo>
                  <a:lnTo>
                    <a:pt x="413" y="30"/>
                  </a:lnTo>
                  <a:lnTo>
                    <a:pt x="337" y="112"/>
                  </a:lnTo>
                  <a:lnTo>
                    <a:pt x="333" y="133"/>
                  </a:lnTo>
                  <a:lnTo>
                    <a:pt x="289" y="180"/>
                  </a:lnTo>
                  <a:lnTo>
                    <a:pt x="300" y="197"/>
                  </a:lnTo>
                  <a:lnTo>
                    <a:pt x="308" y="211"/>
                  </a:lnTo>
                  <a:lnTo>
                    <a:pt x="302" y="214"/>
                  </a:lnTo>
                  <a:lnTo>
                    <a:pt x="316" y="233"/>
                  </a:lnTo>
                  <a:lnTo>
                    <a:pt x="318" y="251"/>
                  </a:lnTo>
                  <a:lnTo>
                    <a:pt x="276" y="289"/>
                  </a:lnTo>
                  <a:lnTo>
                    <a:pt x="213" y="308"/>
                  </a:lnTo>
                  <a:lnTo>
                    <a:pt x="198" y="319"/>
                  </a:lnTo>
                  <a:lnTo>
                    <a:pt x="173" y="309"/>
                  </a:lnTo>
                  <a:lnTo>
                    <a:pt x="105" y="317"/>
                  </a:lnTo>
                  <a:lnTo>
                    <a:pt x="51" y="338"/>
                  </a:lnTo>
                  <a:lnTo>
                    <a:pt x="51" y="363"/>
                  </a:lnTo>
                  <a:lnTo>
                    <a:pt x="63" y="382"/>
                  </a:lnTo>
                  <a:lnTo>
                    <a:pt x="70" y="380"/>
                  </a:lnTo>
                  <a:lnTo>
                    <a:pt x="78" y="403"/>
                  </a:lnTo>
                  <a:lnTo>
                    <a:pt x="65" y="412"/>
                  </a:lnTo>
                  <a:lnTo>
                    <a:pt x="57" y="431"/>
                  </a:lnTo>
                  <a:lnTo>
                    <a:pt x="0" y="484"/>
                  </a:lnTo>
                  <a:lnTo>
                    <a:pt x="21" y="517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charset="0"/>
                <a:cs typeface="Calibri" charset="0"/>
              </a:endParaRPr>
            </a:p>
          </p:txBody>
        </p:sp>
        <p:sp>
          <p:nvSpPr>
            <p:cNvPr id="14476" name="Freeform 56"/>
            <p:cNvSpPr>
              <a:spLocks/>
            </p:cNvSpPr>
            <p:nvPr/>
          </p:nvSpPr>
          <p:spPr bwMode="auto">
            <a:xfrm>
              <a:off x="4879" y="1484"/>
              <a:ext cx="170" cy="90"/>
            </a:xfrm>
            <a:custGeom>
              <a:avLst/>
              <a:gdLst>
                <a:gd name="T0" fmla="*/ 5 w 201"/>
                <a:gd name="T1" fmla="*/ 21 h 115"/>
                <a:gd name="T2" fmla="*/ 26 w 201"/>
                <a:gd name="T3" fmla="*/ 13 h 115"/>
                <a:gd name="T4" fmla="*/ 41 w 201"/>
                <a:gd name="T5" fmla="*/ 10 h 115"/>
                <a:gd name="T6" fmla="*/ 25 w 201"/>
                <a:gd name="T7" fmla="*/ 16 h 115"/>
                <a:gd name="T8" fmla="*/ 27 w 201"/>
                <a:gd name="T9" fmla="*/ 16 h 115"/>
                <a:gd name="T10" fmla="*/ 51 w 201"/>
                <a:gd name="T11" fmla="*/ 7 h 115"/>
                <a:gd name="T12" fmla="*/ 63 w 201"/>
                <a:gd name="T13" fmla="*/ 2 h 115"/>
                <a:gd name="T14" fmla="*/ 61 w 201"/>
                <a:gd name="T15" fmla="*/ 0 h 115"/>
                <a:gd name="T16" fmla="*/ 51 w 201"/>
                <a:gd name="T17" fmla="*/ 3 h 115"/>
                <a:gd name="T18" fmla="*/ 49 w 201"/>
                <a:gd name="T19" fmla="*/ 3 h 115"/>
                <a:gd name="T20" fmla="*/ 44 w 201"/>
                <a:gd name="T21" fmla="*/ 7 h 115"/>
                <a:gd name="T22" fmla="*/ 41 w 201"/>
                <a:gd name="T23" fmla="*/ 7 h 115"/>
                <a:gd name="T24" fmla="*/ 49 w 201"/>
                <a:gd name="T25" fmla="*/ 0 h 115"/>
                <a:gd name="T26" fmla="*/ 41 w 201"/>
                <a:gd name="T27" fmla="*/ 5 h 115"/>
                <a:gd name="T28" fmla="*/ 13 w 201"/>
                <a:gd name="T29" fmla="*/ 11 h 115"/>
                <a:gd name="T30" fmla="*/ 7 w 201"/>
                <a:gd name="T31" fmla="*/ 15 h 115"/>
                <a:gd name="T32" fmla="*/ 3 w 201"/>
                <a:gd name="T33" fmla="*/ 16 h 115"/>
                <a:gd name="T34" fmla="*/ 0 w 201"/>
                <a:gd name="T35" fmla="*/ 18 h 115"/>
                <a:gd name="T36" fmla="*/ 5 w 201"/>
                <a:gd name="T37" fmla="*/ 21 h 115"/>
                <a:gd name="T38" fmla="*/ 5 w 201"/>
                <a:gd name="T39" fmla="*/ 21 h 11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01"/>
                <a:gd name="T61" fmla="*/ 0 h 115"/>
                <a:gd name="T62" fmla="*/ 201 w 201"/>
                <a:gd name="T63" fmla="*/ 115 h 11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01" h="115">
                  <a:moveTo>
                    <a:pt x="15" y="115"/>
                  </a:moveTo>
                  <a:lnTo>
                    <a:pt x="85" y="76"/>
                  </a:lnTo>
                  <a:lnTo>
                    <a:pt x="133" y="53"/>
                  </a:lnTo>
                  <a:lnTo>
                    <a:pt x="83" y="89"/>
                  </a:lnTo>
                  <a:lnTo>
                    <a:pt x="87" y="91"/>
                  </a:lnTo>
                  <a:lnTo>
                    <a:pt x="163" y="39"/>
                  </a:lnTo>
                  <a:lnTo>
                    <a:pt x="201" y="5"/>
                  </a:lnTo>
                  <a:lnTo>
                    <a:pt x="197" y="0"/>
                  </a:lnTo>
                  <a:lnTo>
                    <a:pt x="163" y="19"/>
                  </a:lnTo>
                  <a:lnTo>
                    <a:pt x="159" y="17"/>
                  </a:lnTo>
                  <a:lnTo>
                    <a:pt x="142" y="39"/>
                  </a:lnTo>
                  <a:lnTo>
                    <a:pt x="131" y="39"/>
                  </a:lnTo>
                  <a:lnTo>
                    <a:pt x="158" y="0"/>
                  </a:lnTo>
                  <a:lnTo>
                    <a:pt x="131" y="28"/>
                  </a:lnTo>
                  <a:lnTo>
                    <a:pt x="40" y="60"/>
                  </a:lnTo>
                  <a:lnTo>
                    <a:pt x="23" y="83"/>
                  </a:lnTo>
                  <a:lnTo>
                    <a:pt x="7" y="87"/>
                  </a:lnTo>
                  <a:lnTo>
                    <a:pt x="0" y="104"/>
                  </a:lnTo>
                  <a:lnTo>
                    <a:pt x="15" y="115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Calibri" charset="0"/>
                <a:cs typeface="Calibri" charset="0"/>
              </a:endParaRPr>
            </a:p>
          </p:txBody>
        </p:sp>
      </p:grpSp>
      <p:sp>
        <p:nvSpPr>
          <p:cNvPr id="14383" name="Freeform 57"/>
          <p:cNvSpPr>
            <a:spLocks/>
          </p:cNvSpPr>
          <p:nvPr/>
        </p:nvSpPr>
        <p:spPr bwMode="auto">
          <a:xfrm>
            <a:off x="8166884" y="2524126"/>
            <a:ext cx="208024" cy="212725"/>
          </a:xfrm>
          <a:custGeom>
            <a:avLst/>
            <a:gdLst>
              <a:gd name="T0" fmla="*/ 2147483647 w 188"/>
              <a:gd name="T1" fmla="*/ 2147483647 h 175"/>
              <a:gd name="T2" fmla="*/ 2147483647 w 188"/>
              <a:gd name="T3" fmla="*/ 2147483647 h 175"/>
              <a:gd name="T4" fmla="*/ 2147483647 w 188"/>
              <a:gd name="T5" fmla="*/ 2147483647 h 175"/>
              <a:gd name="T6" fmla="*/ 2147483647 w 188"/>
              <a:gd name="T7" fmla="*/ 2147483647 h 175"/>
              <a:gd name="T8" fmla="*/ 2147483647 w 188"/>
              <a:gd name="T9" fmla="*/ 2147483647 h 175"/>
              <a:gd name="T10" fmla="*/ 2147483647 w 188"/>
              <a:gd name="T11" fmla="*/ 2147483647 h 175"/>
              <a:gd name="T12" fmla="*/ 2147483647 w 188"/>
              <a:gd name="T13" fmla="*/ 2147483647 h 175"/>
              <a:gd name="T14" fmla="*/ 2147483647 w 188"/>
              <a:gd name="T15" fmla="*/ 2147483647 h 175"/>
              <a:gd name="T16" fmla="*/ 2147483647 w 188"/>
              <a:gd name="T17" fmla="*/ 2147483647 h 175"/>
              <a:gd name="T18" fmla="*/ 2147483647 w 188"/>
              <a:gd name="T19" fmla="*/ 2147483647 h 175"/>
              <a:gd name="T20" fmla="*/ 2147483647 w 188"/>
              <a:gd name="T21" fmla="*/ 2147483647 h 175"/>
              <a:gd name="T22" fmla="*/ 2147483647 w 188"/>
              <a:gd name="T23" fmla="*/ 2147483647 h 175"/>
              <a:gd name="T24" fmla="*/ 2147483647 w 188"/>
              <a:gd name="T25" fmla="*/ 0 h 175"/>
              <a:gd name="T26" fmla="*/ 0 w 188"/>
              <a:gd name="T27" fmla="*/ 2147483647 h 175"/>
              <a:gd name="T28" fmla="*/ 2147483647 w 188"/>
              <a:gd name="T29" fmla="*/ 2147483647 h 175"/>
              <a:gd name="T30" fmla="*/ 2147483647 w 188"/>
              <a:gd name="T31" fmla="*/ 2147483647 h 17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88"/>
              <a:gd name="T49" fmla="*/ 0 h 175"/>
              <a:gd name="T50" fmla="*/ 188 w 188"/>
              <a:gd name="T51" fmla="*/ 175 h 17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88" h="175">
                <a:moveTo>
                  <a:pt x="17" y="126"/>
                </a:moveTo>
                <a:lnTo>
                  <a:pt x="15" y="175"/>
                </a:lnTo>
                <a:lnTo>
                  <a:pt x="31" y="171"/>
                </a:lnTo>
                <a:lnTo>
                  <a:pt x="67" y="145"/>
                </a:lnTo>
                <a:lnTo>
                  <a:pt x="78" y="122"/>
                </a:lnTo>
                <a:lnTo>
                  <a:pt x="86" y="126"/>
                </a:lnTo>
                <a:lnTo>
                  <a:pt x="135" y="112"/>
                </a:lnTo>
                <a:lnTo>
                  <a:pt x="135" y="105"/>
                </a:lnTo>
                <a:lnTo>
                  <a:pt x="145" y="108"/>
                </a:lnTo>
                <a:lnTo>
                  <a:pt x="154" y="101"/>
                </a:lnTo>
                <a:lnTo>
                  <a:pt x="168" y="99"/>
                </a:lnTo>
                <a:lnTo>
                  <a:pt x="188" y="89"/>
                </a:lnTo>
                <a:lnTo>
                  <a:pt x="169" y="0"/>
                </a:lnTo>
                <a:lnTo>
                  <a:pt x="0" y="36"/>
                </a:lnTo>
                <a:lnTo>
                  <a:pt x="17" y="126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charset="0"/>
              <a:cs typeface="Calibri" charset="0"/>
            </a:endParaRPr>
          </a:p>
        </p:txBody>
      </p:sp>
      <p:sp>
        <p:nvSpPr>
          <p:cNvPr id="14384" name="Freeform 58"/>
          <p:cNvSpPr>
            <a:spLocks/>
          </p:cNvSpPr>
          <p:nvPr/>
        </p:nvSpPr>
        <p:spPr bwMode="auto">
          <a:xfrm>
            <a:off x="8352667" y="2511426"/>
            <a:ext cx="92891" cy="120650"/>
          </a:xfrm>
          <a:custGeom>
            <a:avLst/>
            <a:gdLst>
              <a:gd name="T0" fmla="*/ 2147483647 w 84"/>
              <a:gd name="T1" fmla="*/ 2147483647 h 98"/>
              <a:gd name="T2" fmla="*/ 2147483647 w 84"/>
              <a:gd name="T3" fmla="*/ 2147483647 h 98"/>
              <a:gd name="T4" fmla="*/ 2147483647 w 84"/>
              <a:gd name="T5" fmla="*/ 2147483647 h 98"/>
              <a:gd name="T6" fmla="*/ 2147483647 w 84"/>
              <a:gd name="T7" fmla="*/ 2147483647 h 98"/>
              <a:gd name="T8" fmla="*/ 2147483647 w 84"/>
              <a:gd name="T9" fmla="*/ 2147483647 h 98"/>
              <a:gd name="T10" fmla="*/ 2147483647 w 84"/>
              <a:gd name="T11" fmla="*/ 2147483647 h 98"/>
              <a:gd name="T12" fmla="*/ 2147483647 w 84"/>
              <a:gd name="T13" fmla="*/ 2147483647 h 98"/>
              <a:gd name="T14" fmla="*/ 2147483647 w 84"/>
              <a:gd name="T15" fmla="*/ 2147483647 h 98"/>
              <a:gd name="T16" fmla="*/ 2147483647 w 84"/>
              <a:gd name="T17" fmla="*/ 2147483647 h 98"/>
              <a:gd name="T18" fmla="*/ 2147483647 w 84"/>
              <a:gd name="T19" fmla="*/ 2147483647 h 98"/>
              <a:gd name="T20" fmla="*/ 2147483647 w 84"/>
              <a:gd name="T21" fmla="*/ 0 h 98"/>
              <a:gd name="T22" fmla="*/ 0 w 84"/>
              <a:gd name="T23" fmla="*/ 2147483647 h 98"/>
              <a:gd name="T24" fmla="*/ 2147483647 w 84"/>
              <a:gd name="T25" fmla="*/ 2147483647 h 98"/>
              <a:gd name="T26" fmla="*/ 2147483647 w 84"/>
              <a:gd name="T27" fmla="*/ 2147483647 h 9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84"/>
              <a:gd name="T43" fmla="*/ 0 h 98"/>
              <a:gd name="T44" fmla="*/ 84 w 84"/>
              <a:gd name="T45" fmla="*/ 98 h 98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84" h="98">
                <a:moveTo>
                  <a:pt x="19" y="98"/>
                </a:moveTo>
                <a:lnTo>
                  <a:pt x="54" y="85"/>
                </a:lnTo>
                <a:lnTo>
                  <a:pt x="56" y="45"/>
                </a:lnTo>
                <a:lnTo>
                  <a:pt x="65" y="55"/>
                </a:lnTo>
                <a:lnTo>
                  <a:pt x="67" y="74"/>
                </a:lnTo>
                <a:lnTo>
                  <a:pt x="75" y="72"/>
                </a:lnTo>
                <a:lnTo>
                  <a:pt x="84" y="55"/>
                </a:lnTo>
                <a:lnTo>
                  <a:pt x="75" y="34"/>
                </a:lnTo>
                <a:lnTo>
                  <a:pt x="56" y="30"/>
                </a:lnTo>
                <a:lnTo>
                  <a:pt x="42" y="3"/>
                </a:lnTo>
                <a:lnTo>
                  <a:pt x="31" y="0"/>
                </a:lnTo>
                <a:lnTo>
                  <a:pt x="0" y="9"/>
                </a:lnTo>
                <a:lnTo>
                  <a:pt x="19" y="98"/>
                </a:lnTo>
                <a:close/>
              </a:path>
            </a:pathLst>
          </a:custGeom>
          <a:solidFill>
            <a:schemeClr val="accent3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grpSp>
        <p:nvGrpSpPr>
          <p:cNvPr id="14385" name="Group 59"/>
          <p:cNvGrpSpPr>
            <a:grpSpLocks/>
          </p:cNvGrpSpPr>
          <p:nvPr/>
        </p:nvGrpSpPr>
        <p:grpSpPr bwMode="auto">
          <a:xfrm>
            <a:off x="8165575" y="2359026"/>
            <a:ext cx="399041" cy="246063"/>
            <a:chOff x="4886" y="1284"/>
            <a:chExt cx="305" cy="155"/>
          </a:xfrm>
          <a:solidFill>
            <a:schemeClr val="accent2"/>
          </a:solidFill>
        </p:grpSpPr>
        <p:sp>
          <p:nvSpPr>
            <p:cNvPr id="14473" name="Freeform 60"/>
            <p:cNvSpPr>
              <a:spLocks/>
            </p:cNvSpPr>
            <p:nvPr/>
          </p:nvSpPr>
          <p:spPr bwMode="auto">
            <a:xfrm>
              <a:off x="4886" y="1284"/>
              <a:ext cx="305" cy="138"/>
            </a:xfrm>
            <a:custGeom>
              <a:avLst/>
              <a:gdLst>
                <a:gd name="T0" fmla="*/ 2 w 365"/>
                <a:gd name="T1" fmla="*/ 27 h 179"/>
                <a:gd name="T2" fmla="*/ 48 w 365"/>
                <a:gd name="T3" fmla="*/ 22 h 179"/>
                <a:gd name="T4" fmla="*/ 58 w 365"/>
                <a:gd name="T5" fmla="*/ 20 h 179"/>
                <a:gd name="T6" fmla="*/ 61 w 365"/>
                <a:gd name="T7" fmla="*/ 21 h 179"/>
                <a:gd name="T8" fmla="*/ 65 w 365"/>
                <a:gd name="T9" fmla="*/ 25 h 179"/>
                <a:gd name="T10" fmla="*/ 70 w 365"/>
                <a:gd name="T11" fmla="*/ 25 h 179"/>
                <a:gd name="T12" fmla="*/ 73 w 365"/>
                <a:gd name="T13" fmla="*/ 29 h 179"/>
                <a:gd name="T14" fmla="*/ 76 w 365"/>
                <a:gd name="T15" fmla="*/ 29 h 179"/>
                <a:gd name="T16" fmla="*/ 80 w 365"/>
                <a:gd name="T17" fmla="*/ 25 h 179"/>
                <a:gd name="T18" fmla="*/ 82 w 365"/>
                <a:gd name="T19" fmla="*/ 23 h 179"/>
                <a:gd name="T20" fmla="*/ 86 w 365"/>
                <a:gd name="T21" fmla="*/ 27 h 179"/>
                <a:gd name="T22" fmla="*/ 104 w 365"/>
                <a:gd name="T23" fmla="*/ 23 h 179"/>
                <a:gd name="T24" fmla="*/ 103 w 365"/>
                <a:gd name="T25" fmla="*/ 19 h 179"/>
                <a:gd name="T26" fmla="*/ 98 w 365"/>
                <a:gd name="T27" fmla="*/ 15 h 179"/>
                <a:gd name="T28" fmla="*/ 94 w 365"/>
                <a:gd name="T29" fmla="*/ 14 h 179"/>
                <a:gd name="T30" fmla="*/ 92 w 365"/>
                <a:gd name="T31" fmla="*/ 14 h 179"/>
                <a:gd name="T32" fmla="*/ 93 w 365"/>
                <a:gd name="T33" fmla="*/ 15 h 179"/>
                <a:gd name="T34" fmla="*/ 97 w 365"/>
                <a:gd name="T35" fmla="*/ 15 h 179"/>
                <a:gd name="T36" fmla="*/ 98 w 365"/>
                <a:gd name="T37" fmla="*/ 20 h 179"/>
                <a:gd name="T38" fmla="*/ 91 w 365"/>
                <a:gd name="T39" fmla="*/ 22 h 179"/>
                <a:gd name="T40" fmla="*/ 80 w 365"/>
                <a:gd name="T41" fmla="*/ 18 h 179"/>
                <a:gd name="T42" fmla="*/ 76 w 365"/>
                <a:gd name="T43" fmla="*/ 14 h 179"/>
                <a:gd name="T44" fmla="*/ 71 w 365"/>
                <a:gd name="T45" fmla="*/ 12 h 179"/>
                <a:gd name="T46" fmla="*/ 70 w 365"/>
                <a:gd name="T47" fmla="*/ 14 h 179"/>
                <a:gd name="T48" fmla="*/ 66 w 365"/>
                <a:gd name="T49" fmla="*/ 12 h 179"/>
                <a:gd name="T50" fmla="*/ 70 w 365"/>
                <a:gd name="T51" fmla="*/ 8 h 179"/>
                <a:gd name="T52" fmla="*/ 73 w 365"/>
                <a:gd name="T53" fmla="*/ 5 h 179"/>
                <a:gd name="T54" fmla="*/ 67 w 365"/>
                <a:gd name="T55" fmla="*/ 0 h 179"/>
                <a:gd name="T56" fmla="*/ 58 w 365"/>
                <a:gd name="T57" fmla="*/ 4 h 179"/>
                <a:gd name="T58" fmla="*/ 23 w 365"/>
                <a:gd name="T59" fmla="*/ 9 h 179"/>
                <a:gd name="T60" fmla="*/ 0 w 365"/>
                <a:gd name="T61" fmla="*/ 12 h 179"/>
                <a:gd name="T62" fmla="*/ 2 w 365"/>
                <a:gd name="T63" fmla="*/ 27 h 179"/>
                <a:gd name="T64" fmla="*/ 2 w 365"/>
                <a:gd name="T65" fmla="*/ 27 h 17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65"/>
                <a:gd name="T100" fmla="*/ 0 h 179"/>
                <a:gd name="T101" fmla="*/ 365 w 365"/>
                <a:gd name="T102" fmla="*/ 179 h 17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65" h="179">
                  <a:moveTo>
                    <a:pt x="2" y="169"/>
                  </a:moveTo>
                  <a:lnTo>
                    <a:pt x="171" y="133"/>
                  </a:lnTo>
                  <a:lnTo>
                    <a:pt x="202" y="124"/>
                  </a:lnTo>
                  <a:lnTo>
                    <a:pt x="213" y="127"/>
                  </a:lnTo>
                  <a:lnTo>
                    <a:pt x="227" y="154"/>
                  </a:lnTo>
                  <a:lnTo>
                    <a:pt x="246" y="158"/>
                  </a:lnTo>
                  <a:lnTo>
                    <a:pt x="255" y="179"/>
                  </a:lnTo>
                  <a:lnTo>
                    <a:pt x="268" y="179"/>
                  </a:lnTo>
                  <a:lnTo>
                    <a:pt x="282" y="160"/>
                  </a:lnTo>
                  <a:lnTo>
                    <a:pt x="286" y="143"/>
                  </a:lnTo>
                  <a:lnTo>
                    <a:pt x="301" y="165"/>
                  </a:lnTo>
                  <a:lnTo>
                    <a:pt x="365" y="144"/>
                  </a:lnTo>
                  <a:lnTo>
                    <a:pt x="363" y="120"/>
                  </a:lnTo>
                  <a:lnTo>
                    <a:pt x="344" y="87"/>
                  </a:lnTo>
                  <a:lnTo>
                    <a:pt x="333" y="84"/>
                  </a:lnTo>
                  <a:lnTo>
                    <a:pt x="324" y="84"/>
                  </a:lnTo>
                  <a:lnTo>
                    <a:pt x="325" y="91"/>
                  </a:lnTo>
                  <a:lnTo>
                    <a:pt x="341" y="93"/>
                  </a:lnTo>
                  <a:lnTo>
                    <a:pt x="346" y="124"/>
                  </a:lnTo>
                  <a:lnTo>
                    <a:pt x="320" y="135"/>
                  </a:lnTo>
                  <a:lnTo>
                    <a:pt x="282" y="110"/>
                  </a:lnTo>
                  <a:lnTo>
                    <a:pt x="268" y="84"/>
                  </a:lnTo>
                  <a:lnTo>
                    <a:pt x="251" y="74"/>
                  </a:lnTo>
                  <a:lnTo>
                    <a:pt x="249" y="84"/>
                  </a:lnTo>
                  <a:lnTo>
                    <a:pt x="234" y="68"/>
                  </a:lnTo>
                  <a:lnTo>
                    <a:pt x="247" y="49"/>
                  </a:lnTo>
                  <a:lnTo>
                    <a:pt x="259" y="30"/>
                  </a:lnTo>
                  <a:lnTo>
                    <a:pt x="236" y="0"/>
                  </a:lnTo>
                  <a:lnTo>
                    <a:pt x="202" y="25"/>
                  </a:lnTo>
                  <a:lnTo>
                    <a:pt x="80" y="57"/>
                  </a:lnTo>
                  <a:lnTo>
                    <a:pt x="0" y="74"/>
                  </a:lnTo>
                  <a:lnTo>
                    <a:pt x="2" y="169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bg1"/>
                </a:solidFill>
                <a:latin typeface="Calibri" charset="0"/>
                <a:cs typeface="Calibri" charset="0"/>
              </a:endParaRPr>
            </a:p>
          </p:txBody>
        </p:sp>
        <p:sp>
          <p:nvSpPr>
            <p:cNvPr id="14474" name="Freeform 61"/>
            <p:cNvSpPr>
              <a:spLocks/>
            </p:cNvSpPr>
            <p:nvPr/>
          </p:nvSpPr>
          <p:spPr bwMode="auto">
            <a:xfrm>
              <a:off x="5132" y="1419"/>
              <a:ext cx="27" cy="20"/>
            </a:xfrm>
            <a:custGeom>
              <a:avLst/>
              <a:gdLst>
                <a:gd name="T0" fmla="*/ 0 w 32"/>
                <a:gd name="T1" fmla="*/ 5 h 25"/>
                <a:gd name="T2" fmla="*/ 4 w 32"/>
                <a:gd name="T3" fmla="*/ 0 h 25"/>
                <a:gd name="T4" fmla="*/ 10 w 32"/>
                <a:gd name="T5" fmla="*/ 2 h 25"/>
                <a:gd name="T6" fmla="*/ 0 w 32"/>
                <a:gd name="T7" fmla="*/ 5 h 25"/>
                <a:gd name="T8" fmla="*/ 0 w 32"/>
                <a:gd name="T9" fmla="*/ 5 h 25"/>
                <a:gd name="T10" fmla="*/ 0 w 32"/>
                <a:gd name="T11" fmla="*/ 5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25"/>
                <a:gd name="T20" fmla="*/ 32 w 32"/>
                <a:gd name="T21" fmla="*/ 25 h 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25">
                  <a:moveTo>
                    <a:pt x="0" y="25"/>
                  </a:moveTo>
                  <a:lnTo>
                    <a:pt x="13" y="0"/>
                  </a:lnTo>
                  <a:lnTo>
                    <a:pt x="32" y="11"/>
                  </a:lnTo>
                  <a:lnTo>
                    <a:pt x="0" y="25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bg1"/>
                </a:solidFill>
                <a:latin typeface="Calibri" charset="0"/>
                <a:cs typeface="Calibri" charset="0"/>
              </a:endParaRPr>
            </a:p>
          </p:txBody>
        </p:sp>
      </p:grpSp>
      <p:sp>
        <p:nvSpPr>
          <p:cNvPr id="14386" name="Freeform 62"/>
          <p:cNvSpPr>
            <a:spLocks/>
          </p:cNvSpPr>
          <p:nvPr/>
        </p:nvSpPr>
        <p:spPr bwMode="auto">
          <a:xfrm>
            <a:off x="8077917" y="2035176"/>
            <a:ext cx="192324" cy="414338"/>
          </a:xfrm>
          <a:custGeom>
            <a:avLst/>
            <a:gdLst>
              <a:gd name="T0" fmla="*/ 2147483647 w 177"/>
              <a:gd name="T1" fmla="*/ 2147483647 h 338"/>
              <a:gd name="T2" fmla="*/ 2147483647 w 177"/>
              <a:gd name="T3" fmla="*/ 2147483647 h 338"/>
              <a:gd name="T4" fmla="*/ 2147483647 w 177"/>
              <a:gd name="T5" fmla="*/ 2147483647 h 338"/>
              <a:gd name="T6" fmla="*/ 2147483647 w 177"/>
              <a:gd name="T7" fmla="*/ 2147483647 h 338"/>
              <a:gd name="T8" fmla="*/ 2147483647 w 177"/>
              <a:gd name="T9" fmla="*/ 2147483647 h 338"/>
              <a:gd name="T10" fmla="*/ 2147483647 w 177"/>
              <a:gd name="T11" fmla="*/ 2147483647 h 338"/>
              <a:gd name="T12" fmla="*/ 2147483647 w 177"/>
              <a:gd name="T13" fmla="*/ 0 h 338"/>
              <a:gd name="T14" fmla="*/ 0 w 177"/>
              <a:gd name="T15" fmla="*/ 2147483647 h 338"/>
              <a:gd name="T16" fmla="*/ 2147483647 w 177"/>
              <a:gd name="T17" fmla="*/ 2147483647 h 338"/>
              <a:gd name="T18" fmla="*/ 2147483647 w 177"/>
              <a:gd name="T19" fmla="*/ 2147483647 h 33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77"/>
              <a:gd name="T31" fmla="*/ 0 h 338"/>
              <a:gd name="T32" fmla="*/ 177 w 177"/>
              <a:gd name="T33" fmla="*/ 338 h 33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77" h="338">
                <a:moveTo>
                  <a:pt x="29" y="139"/>
                </a:moveTo>
                <a:lnTo>
                  <a:pt x="37" y="199"/>
                </a:lnTo>
                <a:lnTo>
                  <a:pt x="80" y="338"/>
                </a:lnTo>
                <a:lnTo>
                  <a:pt x="160" y="321"/>
                </a:lnTo>
                <a:lnTo>
                  <a:pt x="154" y="123"/>
                </a:lnTo>
                <a:lnTo>
                  <a:pt x="173" y="83"/>
                </a:lnTo>
                <a:lnTo>
                  <a:pt x="177" y="0"/>
                </a:lnTo>
                <a:lnTo>
                  <a:pt x="0" y="42"/>
                </a:lnTo>
                <a:lnTo>
                  <a:pt x="29" y="139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charset="0"/>
              <a:cs typeface="Calibri" charset="0"/>
            </a:endParaRPr>
          </a:p>
        </p:txBody>
      </p:sp>
      <p:sp>
        <p:nvSpPr>
          <p:cNvPr id="14387" name="Freeform 63"/>
          <p:cNvSpPr>
            <a:spLocks/>
          </p:cNvSpPr>
          <p:nvPr/>
        </p:nvSpPr>
        <p:spPr bwMode="auto">
          <a:xfrm>
            <a:off x="8246692" y="1973264"/>
            <a:ext cx="177933" cy="457200"/>
          </a:xfrm>
          <a:custGeom>
            <a:avLst/>
            <a:gdLst>
              <a:gd name="T0" fmla="*/ 0 w 164"/>
              <a:gd name="T1" fmla="*/ 2147483647 h 371"/>
              <a:gd name="T2" fmla="*/ 2147483647 w 164"/>
              <a:gd name="T3" fmla="*/ 2147483647 h 371"/>
              <a:gd name="T4" fmla="*/ 2147483647 w 164"/>
              <a:gd name="T5" fmla="*/ 2147483647 h 371"/>
              <a:gd name="T6" fmla="*/ 2147483647 w 164"/>
              <a:gd name="T7" fmla="*/ 2147483647 h 371"/>
              <a:gd name="T8" fmla="*/ 2147483647 w 164"/>
              <a:gd name="T9" fmla="*/ 0 h 371"/>
              <a:gd name="T10" fmla="*/ 2147483647 w 164"/>
              <a:gd name="T11" fmla="*/ 2147483647 h 371"/>
              <a:gd name="T12" fmla="*/ 2147483647 w 164"/>
              <a:gd name="T13" fmla="*/ 2147483647 h 371"/>
              <a:gd name="T14" fmla="*/ 2147483647 w 164"/>
              <a:gd name="T15" fmla="*/ 2147483647 h 371"/>
              <a:gd name="T16" fmla="*/ 2147483647 w 164"/>
              <a:gd name="T17" fmla="*/ 2147483647 h 371"/>
              <a:gd name="T18" fmla="*/ 2147483647 w 164"/>
              <a:gd name="T19" fmla="*/ 2147483647 h 371"/>
              <a:gd name="T20" fmla="*/ 0 w 164"/>
              <a:gd name="T21" fmla="*/ 2147483647 h 371"/>
              <a:gd name="T22" fmla="*/ 0 w 164"/>
              <a:gd name="T23" fmla="*/ 2147483647 h 37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64"/>
              <a:gd name="T37" fmla="*/ 0 h 371"/>
              <a:gd name="T38" fmla="*/ 164 w 164"/>
              <a:gd name="T39" fmla="*/ 371 h 371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64" h="371">
                <a:moveTo>
                  <a:pt x="0" y="173"/>
                </a:moveTo>
                <a:lnTo>
                  <a:pt x="19" y="133"/>
                </a:lnTo>
                <a:lnTo>
                  <a:pt x="23" y="50"/>
                </a:lnTo>
                <a:lnTo>
                  <a:pt x="21" y="18"/>
                </a:lnTo>
                <a:lnTo>
                  <a:pt x="54" y="0"/>
                </a:lnTo>
                <a:lnTo>
                  <a:pt x="128" y="232"/>
                </a:lnTo>
                <a:lnTo>
                  <a:pt x="164" y="282"/>
                </a:lnTo>
                <a:lnTo>
                  <a:pt x="162" y="314"/>
                </a:lnTo>
                <a:lnTo>
                  <a:pt x="128" y="339"/>
                </a:lnTo>
                <a:lnTo>
                  <a:pt x="6" y="371"/>
                </a:lnTo>
                <a:lnTo>
                  <a:pt x="0" y="173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charset="0"/>
              <a:cs typeface="Calibri" charset="0"/>
            </a:endParaRPr>
          </a:p>
        </p:txBody>
      </p:sp>
      <p:sp>
        <p:nvSpPr>
          <p:cNvPr id="14388" name="Freeform 64"/>
          <p:cNvSpPr>
            <a:spLocks/>
          </p:cNvSpPr>
          <p:nvPr/>
        </p:nvSpPr>
        <p:spPr bwMode="auto">
          <a:xfrm>
            <a:off x="8304258" y="1566864"/>
            <a:ext cx="439599" cy="752475"/>
          </a:xfrm>
          <a:custGeom>
            <a:avLst/>
            <a:gdLst>
              <a:gd name="T0" fmla="*/ 0 w 399"/>
              <a:gd name="T1" fmla="*/ 2147483647 h 612"/>
              <a:gd name="T2" fmla="*/ 2147483647 w 399"/>
              <a:gd name="T3" fmla="*/ 2147483647 h 612"/>
              <a:gd name="T4" fmla="*/ 2147483647 w 399"/>
              <a:gd name="T5" fmla="*/ 2147483647 h 612"/>
              <a:gd name="T6" fmla="*/ 2147483647 w 399"/>
              <a:gd name="T7" fmla="*/ 2147483647 h 612"/>
              <a:gd name="T8" fmla="*/ 2147483647 w 399"/>
              <a:gd name="T9" fmla="*/ 2147483647 h 612"/>
              <a:gd name="T10" fmla="*/ 2147483647 w 399"/>
              <a:gd name="T11" fmla="*/ 2147483647 h 612"/>
              <a:gd name="T12" fmla="*/ 2147483647 w 399"/>
              <a:gd name="T13" fmla="*/ 2147483647 h 612"/>
              <a:gd name="T14" fmla="*/ 2147483647 w 399"/>
              <a:gd name="T15" fmla="*/ 2147483647 h 612"/>
              <a:gd name="T16" fmla="*/ 2147483647 w 399"/>
              <a:gd name="T17" fmla="*/ 2147483647 h 612"/>
              <a:gd name="T18" fmla="*/ 2147483647 w 399"/>
              <a:gd name="T19" fmla="*/ 0 h 612"/>
              <a:gd name="T20" fmla="*/ 2147483647 w 399"/>
              <a:gd name="T21" fmla="*/ 2147483647 h 612"/>
              <a:gd name="T22" fmla="*/ 2147483647 w 399"/>
              <a:gd name="T23" fmla="*/ 2147483647 h 612"/>
              <a:gd name="T24" fmla="*/ 2147483647 w 399"/>
              <a:gd name="T25" fmla="*/ 2147483647 h 612"/>
              <a:gd name="T26" fmla="*/ 2147483647 w 399"/>
              <a:gd name="T27" fmla="*/ 2147483647 h 612"/>
              <a:gd name="T28" fmla="*/ 2147483647 w 399"/>
              <a:gd name="T29" fmla="*/ 2147483647 h 612"/>
              <a:gd name="T30" fmla="*/ 2147483647 w 399"/>
              <a:gd name="T31" fmla="*/ 2147483647 h 612"/>
              <a:gd name="T32" fmla="*/ 2147483647 w 399"/>
              <a:gd name="T33" fmla="*/ 2147483647 h 612"/>
              <a:gd name="T34" fmla="*/ 2147483647 w 399"/>
              <a:gd name="T35" fmla="*/ 2147483647 h 612"/>
              <a:gd name="T36" fmla="*/ 2147483647 w 399"/>
              <a:gd name="T37" fmla="*/ 2147483647 h 612"/>
              <a:gd name="T38" fmla="*/ 2147483647 w 399"/>
              <a:gd name="T39" fmla="*/ 2147483647 h 612"/>
              <a:gd name="T40" fmla="*/ 2147483647 w 399"/>
              <a:gd name="T41" fmla="*/ 2147483647 h 612"/>
              <a:gd name="T42" fmla="*/ 2147483647 w 399"/>
              <a:gd name="T43" fmla="*/ 2147483647 h 612"/>
              <a:gd name="T44" fmla="*/ 2147483647 w 399"/>
              <a:gd name="T45" fmla="*/ 2147483647 h 612"/>
              <a:gd name="T46" fmla="*/ 2147483647 w 399"/>
              <a:gd name="T47" fmla="*/ 2147483647 h 612"/>
              <a:gd name="T48" fmla="*/ 2147483647 w 399"/>
              <a:gd name="T49" fmla="*/ 2147483647 h 612"/>
              <a:gd name="T50" fmla="*/ 2147483647 w 399"/>
              <a:gd name="T51" fmla="*/ 2147483647 h 612"/>
              <a:gd name="T52" fmla="*/ 2147483647 w 399"/>
              <a:gd name="T53" fmla="*/ 2147483647 h 612"/>
              <a:gd name="T54" fmla="*/ 2147483647 w 399"/>
              <a:gd name="T55" fmla="*/ 2147483647 h 612"/>
              <a:gd name="T56" fmla="*/ 2147483647 w 399"/>
              <a:gd name="T57" fmla="*/ 2147483647 h 612"/>
              <a:gd name="T58" fmla="*/ 2147483647 w 399"/>
              <a:gd name="T59" fmla="*/ 2147483647 h 612"/>
              <a:gd name="T60" fmla="*/ 2147483647 w 399"/>
              <a:gd name="T61" fmla="*/ 2147483647 h 612"/>
              <a:gd name="T62" fmla="*/ 2147483647 w 399"/>
              <a:gd name="T63" fmla="*/ 2147483647 h 612"/>
              <a:gd name="T64" fmla="*/ 2147483647 w 399"/>
              <a:gd name="T65" fmla="*/ 2147483647 h 612"/>
              <a:gd name="T66" fmla="*/ 0 w 399"/>
              <a:gd name="T67" fmla="*/ 2147483647 h 612"/>
              <a:gd name="T68" fmla="*/ 0 w 399"/>
              <a:gd name="T69" fmla="*/ 2147483647 h 61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99"/>
              <a:gd name="T106" fmla="*/ 0 h 612"/>
              <a:gd name="T107" fmla="*/ 399 w 399"/>
              <a:gd name="T108" fmla="*/ 612 h 61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99" h="612">
                <a:moveTo>
                  <a:pt x="0" y="330"/>
                </a:moveTo>
                <a:lnTo>
                  <a:pt x="23" y="332"/>
                </a:lnTo>
                <a:lnTo>
                  <a:pt x="24" y="292"/>
                </a:lnTo>
                <a:lnTo>
                  <a:pt x="53" y="237"/>
                </a:lnTo>
                <a:lnTo>
                  <a:pt x="40" y="197"/>
                </a:lnTo>
                <a:lnTo>
                  <a:pt x="97" y="5"/>
                </a:lnTo>
                <a:lnTo>
                  <a:pt x="108" y="5"/>
                </a:lnTo>
                <a:lnTo>
                  <a:pt x="114" y="30"/>
                </a:lnTo>
                <a:lnTo>
                  <a:pt x="171" y="9"/>
                </a:lnTo>
                <a:lnTo>
                  <a:pt x="173" y="0"/>
                </a:lnTo>
                <a:lnTo>
                  <a:pt x="218" y="9"/>
                </a:lnTo>
                <a:lnTo>
                  <a:pt x="293" y="199"/>
                </a:lnTo>
                <a:lnTo>
                  <a:pt x="327" y="201"/>
                </a:lnTo>
                <a:lnTo>
                  <a:pt x="388" y="271"/>
                </a:lnTo>
                <a:lnTo>
                  <a:pt x="380" y="285"/>
                </a:lnTo>
                <a:lnTo>
                  <a:pt x="399" y="285"/>
                </a:lnTo>
                <a:lnTo>
                  <a:pt x="386" y="319"/>
                </a:lnTo>
                <a:lnTo>
                  <a:pt x="355" y="340"/>
                </a:lnTo>
                <a:lnTo>
                  <a:pt x="319" y="359"/>
                </a:lnTo>
                <a:lnTo>
                  <a:pt x="315" y="382"/>
                </a:lnTo>
                <a:lnTo>
                  <a:pt x="298" y="361"/>
                </a:lnTo>
                <a:lnTo>
                  <a:pt x="266" y="386"/>
                </a:lnTo>
                <a:lnTo>
                  <a:pt x="253" y="386"/>
                </a:lnTo>
                <a:lnTo>
                  <a:pt x="239" y="370"/>
                </a:lnTo>
                <a:lnTo>
                  <a:pt x="232" y="444"/>
                </a:lnTo>
                <a:lnTo>
                  <a:pt x="203" y="456"/>
                </a:lnTo>
                <a:lnTo>
                  <a:pt x="190" y="484"/>
                </a:lnTo>
                <a:lnTo>
                  <a:pt x="173" y="484"/>
                </a:lnTo>
                <a:lnTo>
                  <a:pt x="133" y="526"/>
                </a:lnTo>
                <a:lnTo>
                  <a:pt x="131" y="560"/>
                </a:lnTo>
                <a:lnTo>
                  <a:pt x="121" y="574"/>
                </a:lnTo>
                <a:lnTo>
                  <a:pt x="110" y="612"/>
                </a:lnTo>
                <a:lnTo>
                  <a:pt x="74" y="562"/>
                </a:lnTo>
                <a:lnTo>
                  <a:pt x="0" y="330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grpSp>
        <p:nvGrpSpPr>
          <p:cNvPr id="14389" name="Group 65"/>
          <p:cNvGrpSpPr>
            <a:grpSpLocks/>
          </p:cNvGrpSpPr>
          <p:nvPr/>
        </p:nvGrpSpPr>
        <p:grpSpPr bwMode="auto">
          <a:xfrm>
            <a:off x="6744730" y="4597401"/>
            <a:ext cx="1091146" cy="981075"/>
            <a:chOff x="3800" y="2694"/>
            <a:chExt cx="834" cy="618"/>
          </a:xfrm>
          <a:noFill/>
        </p:grpSpPr>
        <p:sp>
          <p:nvSpPr>
            <p:cNvPr id="14469" name="Freeform 66"/>
            <p:cNvSpPr>
              <a:spLocks/>
            </p:cNvSpPr>
            <p:nvPr/>
          </p:nvSpPr>
          <p:spPr bwMode="auto">
            <a:xfrm>
              <a:off x="3800" y="2694"/>
              <a:ext cx="834" cy="565"/>
            </a:xfrm>
            <a:custGeom>
              <a:avLst/>
              <a:gdLst>
                <a:gd name="T0" fmla="*/ 0 w 993"/>
                <a:gd name="T1" fmla="*/ 12 h 730"/>
                <a:gd name="T2" fmla="*/ 8 w 993"/>
                <a:gd name="T3" fmla="*/ 15 h 730"/>
                <a:gd name="T4" fmla="*/ 8 w 993"/>
                <a:gd name="T5" fmla="*/ 19 h 730"/>
                <a:gd name="T6" fmla="*/ 10 w 993"/>
                <a:gd name="T7" fmla="*/ 20 h 730"/>
                <a:gd name="T8" fmla="*/ 7 w 993"/>
                <a:gd name="T9" fmla="*/ 23 h 730"/>
                <a:gd name="T10" fmla="*/ 40 w 993"/>
                <a:gd name="T11" fmla="*/ 17 h 730"/>
                <a:gd name="T12" fmla="*/ 85 w 993"/>
                <a:gd name="T13" fmla="*/ 33 h 730"/>
                <a:gd name="T14" fmla="*/ 120 w 993"/>
                <a:gd name="T15" fmla="*/ 22 h 730"/>
                <a:gd name="T16" fmla="*/ 141 w 993"/>
                <a:gd name="T17" fmla="*/ 24 h 730"/>
                <a:gd name="T18" fmla="*/ 167 w 993"/>
                <a:gd name="T19" fmla="*/ 39 h 730"/>
                <a:gd name="T20" fmla="*/ 176 w 993"/>
                <a:gd name="T21" fmla="*/ 39 h 730"/>
                <a:gd name="T22" fmla="*/ 185 w 993"/>
                <a:gd name="T23" fmla="*/ 49 h 730"/>
                <a:gd name="T24" fmla="*/ 183 w 993"/>
                <a:gd name="T25" fmla="*/ 68 h 730"/>
                <a:gd name="T26" fmla="*/ 189 w 993"/>
                <a:gd name="T27" fmla="*/ 70 h 730"/>
                <a:gd name="T28" fmla="*/ 191 w 993"/>
                <a:gd name="T29" fmla="*/ 67 h 730"/>
                <a:gd name="T30" fmla="*/ 198 w 993"/>
                <a:gd name="T31" fmla="*/ 67 h 730"/>
                <a:gd name="T32" fmla="*/ 191 w 993"/>
                <a:gd name="T33" fmla="*/ 76 h 730"/>
                <a:gd name="T34" fmla="*/ 213 w 993"/>
                <a:gd name="T35" fmla="*/ 89 h 730"/>
                <a:gd name="T36" fmla="*/ 217 w 993"/>
                <a:gd name="T37" fmla="*/ 85 h 730"/>
                <a:gd name="T38" fmla="*/ 218 w 993"/>
                <a:gd name="T39" fmla="*/ 94 h 730"/>
                <a:gd name="T40" fmla="*/ 225 w 993"/>
                <a:gd name="T41" fmla="*/ 96 h 730"/>
                <a:gd name="T42" fmla="*/ 233 w 993"/>
                <a:gd name="T43" fmla="*/ 106 h 730"/>
                <a:gd name="T44" fmla="*/ 240 w 993"/>
                <a:gd name="T45" fmla="*/ 106 h 730"/>
                <a:gd name="T46" fmla="*/ 258 w 993"/>
                <a:gd name="T47" fmla="*/ 117 h 730"/>
                <a:gd name="T48" fmla="*/ 266 w 993"/>
                <a:gd name="T49" fmla="*/ 118 h 730"/>
                <a:gd name="T50" fmla="*/ 266 w 993"/>
                <a:gd name="T51" fmla="*/ 118 h 730"/>
                <a:gd name="T52" fmla="*/ 260 w 993"/>
                <a:gd name="T53" fmla="*/ 122 h 730"/>
                <a:gd name="T54" fmla="*/ 275 w 993"/>
                <a:gd name="T55" fmla="*/ 120 h 730"/>
                <a:gd name="T56" fmla="*/ 284 w 993"/>
                <a:gd name="T57" fmla="*/ 118 h 730"/>
                <a:gd name="T58" fmla="*/ 291 w 993"/>
                <a:gd name="T59" fmla="*/ 104 h 730"/>
                <a:gd name="T60" fmla="*/ 293 w 993"/>
                <a:gd name="T61" fmla="*/ 104 h 730"/>
                <a:gd name="T62" fmla="*/ 291 w 993"/>
                <a:gd name="T63" fmla="*/ 85 h 730"/>
                <a:gd name="T64" fmla="*/ 286 w 993"/>
                <a:gd name="T65" fmla="*/ 79 h 730"/>
                <a:gd name="T66" fmla="*/ 254 w 993"/>
                <a:gd name="T67" fmla="*/ 51 h 730"/>
                <a:gd name="T68" fmla="*/ 231 w 993"/>
                <a:gd name="T69" fmla="*/ 24 h 730"/>
                <a:gd name="T70" fmla="*/ 216 w 993"/>
                <a:gd name="T71" fmla="*/ 2 h 730"/>
                <a:gd name="T72" fmla="*/ 212 w 993"/>
                <a:gd name="T73" fmla="*/ 2 h 730"/>
                <a:gd name="T74" fmla="*/ 198 w 993"/>
                <a:gd name="T75" fmla="*/ 0 h 730"/>
                <a:gd name="T76" fmla="*/ 194 w 993"/>
                <a:gd name="T77" fmla="*/ 2 h 730"/>
                <a:gd name="T78" fmla="*/ 196 w 993"/>
                <a:gd name="T79" fmla="*/ 10 h 730"/>
                <a:gd name="T80" fmla="*/ 191 w 993"/>
                <a:gd name="T81" fmla="*/ 10 h 730"/>
                <a:gd name="T82" fmla="*/ 190 w 993"/>
                <a:gd name="T83" fmla="*/ 6 h 730"/>
                <a:gd name="T84" fmla="*/ 97 w 993"/>
                <a:gd name="T85" fmla="*/ 9 h 730"/>
                <a:gd name="T86" fmla="*/ 91 w 993"/>
                <a:gd name="T87" fmla="*/ 3 h 730"/>
                <a:gd name="T88" fmla="*/ 2 w 993"/>
                <a:gd name="T89" fmla="*/ 8 h 730"/>
                <a:gd name="T90" fmla="*/ 0 w 993"/>
                <a:gd name="T91" fmla="*/ 12 h 730"/>
                <a:gd name="T92" fmla="*/ 0 w 993"/>
                <a:gd name="T93" fmla="*/ 12 h 73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993"/>
                <a:gd name="T142" fmla="*/ 0 h 730"/>
                <a:gd name="T143" fmla="*/ 993 w 993"/>
                <a:gd name="T144" fmla="*/ 730 h 73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993" h="730">
                  <a:moveTo>
                    <a:pt x="0" y="70"/>
                  </a:moveTo>
                  <a:lnTo>
                    <a:pt x="29" y="95"/>
                  </a:lnTo>
                  <a:lnTo>
                    <a:pt x="25" y="112"/>
                  </a:lnTo>
                  <a:lnTo>
                    <a:pt x="33" y="122"/>
                  </a:lnTo>
                  <a:lnTo>
                    <a:pt x="21" y="141"/>
                  </a:lnTo>
                  <a:lnTo>
                    <a:pt x="137" y="101"/>
                  </a:lnTo>
                  <a:lnTo>
                    <a:pt x="286" y="194"/>
                  </a:lnTo>
                  <a:lnTo>
                    <a:pt x="407" y="129"/>
                  </a:lnTo>
                  <a:lnTo>
                    <a:pt x="478" y="144"/>
                  </a:lnTo>
                  <a:lnTo>
                    <a:pt x="567" y="232"/>
                  </a:lnTo>
                  <a:lnTo>
                    <a:pt x="597" y="232"/>
                  </a:lnTo>
                  <a:lnTo>
                    <a:pt x="628" y="293"/>
                  </a:lnTo>
                  <a:lnTo>
                    <a:pt x="620" y="409"/>
                  </a:lnTo>
                  <a:lnTo>
                    <a:pt x="641" y="422"/>
                  </a:lnTo>
                  <a:lnTo>
                    <a:pt x="645" y="401"/>
                  </a:lnTo>
                  <a:lnTo>
                    <a:pt x="673" y="401"/>
                  </a:lnTo>
                  <a:lnTo>
                    <a:pt x="645" y="456"/>
                  </a:lnTo>
                  <a:lnTo>
                    <a:pt x="721" y="532"/>
                  </a:lnTo>
                  <a:lnTo>
                    <a:pt x="732" y="509"/>
                  </a:lnTo>
                  <a:lnTo>
                    <a:pt x="738" y="564"/>
                  </a:lnTo>
                  <a:lnTo>
                    <a:pt x="763" y="576"/>
                  </a:lnTo>
                  <a:lnTo>
                    <a:pt x="789" y="640"/>
                  </a:lnTo>
                  <a:lnTo>
                    <a:pt x="814" y="640"/>
                  </a:lnTo>
                  <a:lnTo>
                    <a:pt x="873" y="701"/>
                  </a:lnTo>
                  <a:lnTo>
                    <a:pt x="905" y="705"/>
                  </a:lnTo>
                  <a:lnTo>
                    <a:pt x="905" y="715"/>
                  </a:lnTo>
                  <a:lnTo>
                    <a:pt x="883" y="730"/>
                  </a:lnTo>
                  <a:lnTo>
                    <a:pt x="934" y="724"/>
                  </a:lnTo>
                  <a:lnTo>
                    <a:pt x="966" y="709"/>
                  </a:lnTo>
                  <a:lnTo>
                    <a:pt x="983" y="625"/>
                  </a:lnTo>
                  <a:lnTo>
                    <a:pt x="993" y="629"/>
                  </a:lnTo>
                  <a:lnTo>
                    <a:pt x="983" y="511"/>
                  </a:lnTo>
                  <a:lnTo>
                    <a:pt x="972" y="477"/>
                  </a:lnTo>
                  <a:lnTo>
                    <a:pt x="865" y="306"/>
                  </a:lnTo>
                  <a:lnTo>
                    <a:pt x="782" y="144"/>
                  </a:lnTo>
                  <a:lnTo>
                    <a:pt x="730" y="11"/>
                  </a:lnTo>
                  <a:lnTo>
                    <a:pt x="717" y="7"/>
                  </a:lnTo>
                  <a:lnTo>
                    <a:pt x="672" y="0"/>
                  </a:lnTo>
                  <a:lnTo>
                    <a:pt x="658" y="13"/>
                  </a:lnTo>
                  <a:lnTo>
                    <a:pt x="666" y="63"/>
                  </a:lnTo>
                  <a:lnTo>
                    <a:pt x="647" y="61"/>
                  </a:lnTo>
                  <a:lnTo>
                    <a:pt x="643" y="38"/>
                  </a:lnTo>
                  <a:lnTo>
                    <a:pt x="327" y="57"/>
                  </a:lnTo>
                  <a:lnTo>
                    <a:pt x="307" y="21"/>
                  </a:lnTo>
                  <a:lnTo>
                    <a:pt x="2" y="47"/>
                  </a:lnTo>
                  <a:lnTo>
                    <a:pt x="0" y="70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charset="0"/>
                <a:cs typeface="Calibri" charset="0"/>
              </a:endParaRPr>
            </a:p>
          </p:txBody>
        </p:sp>
        <p:sp>
          <p:nvSpPr>
            <p:cNvPr id="14470" name="Freeform 67"/>
            <p:cNvSpPr>
              <a:spLocks/>
            </p:cNvSpPr>
            <p:nvPr/>
          </p:nvSpPr>
          <p:spPr bwMode="auto">
            <a:xfrm>
              <a:off x="4541" y="3276"/>
              <a:ext cx="59" cy="36"/>
            </a:xfrm>
            <a:custGeom>
              <a:avLst/>
              <a:gdLst>
                <a:gd name="T0" fmla="*/ 3 w 68"/>
                <a:gd name="T1" fmla="*/ 9 h 45"/>
                <a:gd name="T2" fmla="*/ 25 w 68"/>
                <a:gd name="T3" fmla="*/ 0 h 45"/>
                <a:gd name="T4" fmla="*/ 0 w 68"/>
                <a:gd name="T5" fmla="*/ 9 h 45"/>
                <a:gd name="T6" fmla="*/ 3 w 68"/>
                <a:gd name="T7" fmla="*/ 9 h 45"/>
                <a:gd name="T8" fmla="*/ 3 w 68"/>
                <a:gd name="T9" fmla="*/ 9 h 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8"/>
                <a:gd name="T16" fmla="*/ 0 h 45"/>
                <a:gd name="T17" fmla="*/ 68 w 68"/>
                <a:gd name="T18" fmla="*/ 45 h 4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8" h="45">
                  <a:moveTo>
                    <a:pt x="5" y="45"/>
                  </a:moveTo>
                  <a:lnTo>
                    <a:pt x="68" y="0"/>
                  </a:lnTo>
                  <a:lnTo>
                    <a:pt x="0" y="40"/>
                  </a:lnTo>
                  <a:lnTo>
                    <a:pt x="5" y="45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charset="0"/>
                <a:cs typeface="Calibri" charset="0"/>
              </a:endParaRPr>
            </a:p>
          </p:txBody>
        </p:sp>
        <p:sp>
          <p:nvSpPr>
            <p:cNvPr id="14471" name="Freeform 68"/>
            <p:cNvSpPr>
              <a:spLocks/>
            </p:cNvSpPr>
            <p:nvPr/>
          </p:nvSpPr>
          <p:spPr bwMode="auto">
            <a:xfrm>
              <a:off x="4600" y="3244"/>
              <a:ext cx="17" cy="31"/>
            </a:xfrm>
            <a:custGeom>
              <a:avLst/>
              <a:gdLst>
                <a:gd name="T0" fmla="*/ 4 w 19"/>
                <a:gd name="T1" fmla="*/ 7 h 40"/>
                <a:gd name="T2" fmla="*/ 6 w 19"/>
                <a:gd name="T3" fmla="*/ 5 h 40"/>
                <a:gd name="T4" fmla="*/ 9 w 19"/>
                <a:gd name="T5" fmla="*/ 0 h 40"/>
                <a:gd name="T6" fmla="*/ 4 w 19"/>
                <a:gd name="T7" fmla="*/ 4 h 40"/>
                <a:gd name="T8" fmla="*/ 0 w 19"/>
                <a:gd name="T9" fmla="*/ 6 h 40"/>
                <a:gd name="T10" fmla="*/ 4 w 19"/>
                <a:gd name="T11" fmla="*/ 7 h 40"/>
                <a:gd name="T12" fmla="*/ 4 w 19"/>
                <a:gd name="T13" fmla="*/ 7 h 4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"/>
                <a:gd name="T22" fmla="*/ 0 h 40"/>
                <a:gd name="T23" fmla="*/ 19 w 19"/>
                <a:gd name="T24" fmla="*/ 40 h 4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" h="40">
                  <a:moveTo>
                    <a:pt x="6" y="40"/>
                  </a:moveTo>
                  <a:lnTo>
                    <a:pt x="13" y="28"/>
                  </a:lnTo>
                  <a:lnTo>
                    <a:pt x="19" y="0"/>
                  </a:lnTo>
                  <a:lnTo>
                    <a:pt x="9" y="26"/>
                  </a:lnTo>
                  <a:lnTo>
                    <a:pt x="0" y="36"/>
                  </a:lnTo>
                  <a:lnTo>
                    <a:pt x="6" y="40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charset="0"/>
                <a:cs typeface="Calibri" charset="0"/>
              </a:endParaRPr>
            </a:p>
          </p:txBody>
        </p:sp>
        <p:sp>
          <p:nvSpPr>
            <p:cNvPr id="14472" name="Freeform 69"/>
            <p:cNvSpPr>
              <a:spLocks/>
            </p:cNvSpPr>
            <p:nvPr/>
          </p:nvSpPr>
          <p:spPr bwMode="auto">
            <a:xfrm>
              <a:off x="4576" y="3223"/>
              <a:ext cx="17" cy="30"/>
            </a:xfrm>
            <a:custGeom>
              <a:avLst/>
              <a:gdLst>
                <a:gd name="T0" fmla="*/ 4 w 19"/>
                <a:gd name="T1" fmla="*/ 7 h 38"/>
                <a:gd name="T2" fmla="*/ 8 w 19"/>
                <a:gd name="T3" fmla="*/ 6 h 38"/>
                <a:gd name="T4" fmla="*/ 9 w 19"/>
                <a:gd name="T5" fmla="*/ 0 h 38"/>
                <a:gd name="T6" fmla="*/ 4 w 19"/>
                <a:gd name="T7" fmla="*/ 5 h 38"/>
                <a:gd name="T8" fmla="*/ 0 w 19"/>
                <a:gd name="T9" fmla="*/ 6 h 38"/>
                <a:gd name="T10" fmla="*/ 4 w 19"/>
                <a:gd name="T11" fmla="*/ 7 h 38"/>
                <a:gd name="T12" fmla="*/ 4 w 19"/>
                <a:gd name="T13" fmla="*/ 7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"/>
                <a:gd name="T22" fmla="*/ 0 h 38"/>
                <a:gd name="T23" fmla="*/ 19 w 19"/>
                <a:gd name="T24" fmla="*/ 38 h 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" h="38">
                  <a:moveTo>
                    <a:pt x="6" y="38"/>
                  </a:moveTo>
                  <a:lnTo>
                    <a:pt x="16" y="29"/>
                  </a:lnTo>
                  <a:lnTo>
                    <a:pt x="19" y="0"/>
                  </a:lnTo>
                  <a:lnTo>
                    <a:pt x="10" y="27"/>
                  </a:lnTo>
                  <a:lnTo>
                    <a:pt x="0" y="34"/>
                  </a:lnTo>
                  <a:lnTo>
                    <a:pt x="6" y="38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charset="0"/>
                <a:cs typeface="Calibri" charset="0"/>
              </a:endParaRPr>
            </a:p>
          </p:txBody>
        </p:sp>
      </p:grpSp>
      <p:sp>
        <p:nvSpPr>
          <p:cNvPr id="14391" name="Text Box 80"/>
          <p:cNvSpPr txBox="1">
            <a:spLocks noChangeArrowheads="1"/>
          </p:cNvSpPr>
          <p:nvPr/>
        </p:nvSpPr>
        <p:spPr bwMode="auto">
          <a:xfrm>
            <a:off x="7460874" y="4901949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+mn-lt"/>
                <a:cs typeface="Calibri" charset="0"/>
              </a:rPr>
              <a:t>FL</a:t>
            </a:r>
          </a:p>
        </p:txBody>
      </p:sp>
      <p:sp>
        <p:nvSpPr>
          <p:cNvPr id="14392" name="Text Box 81"/>
          <p:cNvSpPr txBox="1">
            <a:spLocks noChangeArrowheads="1"/>
          </p:cNvSpPr>
          <p:nvPr/>
        </p:nvSpPr>
        <p:spPr bwMode="auto">
          <a:xfrm>
            <a:off x="7601574" y="3676254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latin typeface="+mn-lt"/>
                <a:cs typeface="Calibri" charset="0"/>
              </a:rPr>
              <a:t>NC</a:t>
            </a:r>
          </a:p>
        </p:txBody>
      </p:sp>
      <p:sp>
        <p:nvSpPr>
          <p:cNvPr id="14393" name="Text Box 82"/>
          <p:cNvSpPr txBox="1">
            <a:spLocks noChangeArrowheads="1"/>
          </p:cNvSpPr>
          <p:nvPr/>
        </p:nvSpPr>
        <p:spPr bwMode="auto">
          <a:xfrm>
            <a:off x="7439760" y="3982542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+mn-lt"/>
                <a:cs typeface="Calibri" charset="0"/>
              </a:rPr>
              <a:t>SC</a:t>
            </a:r>
          </a:p>
        </p:txBody>
      </p:sp>
      <p:sp>
        <p:nvSpPr>
          <p:cNvPr id="14394" name="Text Box 83"/>
          <p:cNvSpPr txBox="1">
            <a:spLocks noChangeArrowheads="1"/>
          </p:cNvSpPr>
          <p:nvPr/>
        </p:nvSpPr>
        <p:spPr bwMode="auto">
          <a:xfrm>
            <a:off x="7127253" y="4206876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+mn-lt"/>
                <a:cs typeface="Calibri" charset="0"/>
              </a:rPr>
              <a:t>GA</a:t>
            </a:r>
          </a:p>
        </p:txBody>
      </p:sp>
      <p:sp>
        <p:nvSpPr>
          <p:cNvPr id="14395" name="Text Box 84"/>
          <p:cNvSpPr txBox="1">
            <a:spLocks noChangeArrowheads="1"/>
          </p:cNvSpPr>
          <p:nvPr/>
        </p:nvSpPr>
        <p:spPr bwMode="auto">
          <a:xfrm>
            <a:off x="5988261" y="4538292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000" dirty="0">
                <a:solidFill>
                  <a:schemeClr val="bg1"/>
                </a:solidFill>
                <a:latin typeface="+mn-lt"/>
                <a:cs typeface="Calibri" charset="0"/>
              </a:rPr>
              <a:t>LA</a:t>
            </a:r>
          </a:p>
        </p:txBody>
      </p:sp>
      <p:sp>
        <p:nvSpPr>
          <p:cNvPr id="14396" name="Text Box 85"/>
          <p:cNvSpPr txBox="1">
            <a:spLocks noChangeArrowheads="1"/>
          </p:cNvSpPr>
          <p:nvPr/>
        </p:nvSpPr>
        <p:spPr bwMode="auto">
          <a:xfrm>
            <a:off x="5116001" y="4505941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+mn-lt"/>
                <a:cs typeface="Calibri" charset="0"/>
              </a:rPr>
              <a:t>TX</a:t>
            </a:r>
          </a:p>
        </p:txBody>
      </p:sp>
      <p:sp>
        <p:nvSpPr>
          <p:cNvPr id="14397" name="Text Box 86"/>
          <p:cNvSpPr txBox="1">
            <a:spLocks noChangeArrowheads="1"/>
          </p:cNvSpPr>
          <p:nvPr/>
        </p:nvSpPr>
        <p:spPr bwMode="auto">
          <a:xfrm>
            <a:off x="6713408" y="4248821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+mn-lt"/>
                <a:cs typeface="Calibri" charset="0"/>
              </a:rPr>
              <a:t>AL</a:t>
            </a:r>
          </a:p>
        </p:txBody>
      </p:sp>
      <p:sp>
        <p:nvSpPr>
          <p:cNvPr id="14398" name="Text Box 87"/>
          <p:cNvSpPr txBox="1">
            <a:spLocks noChangeArrowheads="1"/>
          </p:cNvSpPr>
          <p:nvPr/>
        </p:nvSpPr>
        <p:spPr bwMode="auto">
          <a:xfrm>
            <a:off x="5974716" y="3975681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+mn-lt"/>
                <a:cs typeface="Calibri" charset="0"/>
              </a:rPr>
              <a:t>AR</a:t>
            </a:r>
          </a:p>
        </p:txBody>
      </p:sp>
      <p:sp>
        <p:nvSpPr>
          <p:cNvPr id="14399" name="Text Box 88"/>
          <p:cNvSpPr txBox="1">
            <a:spLocks noChangeArrowheads="1"/>
          </p:cNvSpPr>
          <p:nvPr/>
        </p:nvSpPr>
        <p:spPr bwMode="auto">
          <a:xfrm>
            <a:off x="5262029" y="3347452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+mn-lt"/>
                <a:cs typeface="Calibri" charset="0"/>
              </a:rPr>
              <a:t>KS</a:t>
            </a:r>
          </a:p>
        </p:txBody>
      </p:sp>
      <p:sp>
        <p:nvSpPr>
          <p:cNvPr id="14400" name="Text Box 89"/>
          <p:cNvSpPr txBox="1">
            <a:spLocks noChangeArrowheads="1"/>
          </p:cNvSpPr>
          <p:nvPr/>
        </p:nvSpPr>
        <p:spPr bwMode="auto">
          <a:xfrm>
            <a:off x="5386224" y="3859432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+mn-lt"/>
                <a:cs typeface="Calibri" charset="0"/>
              </a:rPr>
              <a:t>OK</a:t>
            </a:r>
          </a:p>
        </p:txBody>
      </p:sp>
      <p:sp>
        <p:nvSpPr>
          <p:cNvPr id="14401" name="Text Box 90"/>
          <p:cNvSpPr txBox="1">
            <a:spLocks noChangeArrowheads="1"/>
          </p:cNvSpPr>
          <p:nvPr/>
        </p:nvSpPr>
        <p:spPr bwMode="auto">
          <a:xfrm>
            <a:off x="3605697" y="3880476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+mn-lt"/>
                <a:cs typeface="Calibri" charset="0"/>
              </a:rPr>
              <a:t>AZ</a:t>
            </a:r>
          </a:p>
        </p:txBody>
      </p:sp>
      <p:sp>
        <p:nvSpPr>
          <p:cNvPr id="14402" name="Text Box 91"/>
          <p:cNvSpPr txBox="1">
            <a:spLocks noChangeArrowheads="1"/>
          </p:cNvSpPr>
          <p:nvPr/>
        </p:nvSpPr>
        <p:spPr bwMode="auto">
          <a:xfrm>
            <a:off x="6709331" y="3758065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+mn-lt"/>
                <a:cs typeface="Calibri" charset="0"/>
              </a:rPr>
              <a:t>TN</a:t>
            </a:r>
          </a:p>
        </p:txBody>
      </p:sp>
      <p:sp>
        <p:nvSpPr>
          <p:cNvPr id="14403" name="Text Box 92"/>
          <p:cNvSpPr txBox="1">
            <a:spLocks noChangeArrowheads="1"/>
          </p:cNvSpPr>
          <p:nvPr/>
        </p:nvSpPr>
        <p:spPr bwMode="auto">
          <a:xfrm>
            <a:off x="6344422" y="4273987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+mn-lt"/>
                <a:cs typeface="Calibri" charset="0"/>
              </a:rPr>
              <a:t>MS</a:t>
            </a:r>
          </a:p>
        </p:txBody>
      </p:sp>
      <p:sp>
        <p:nvSpPr>
          <p:cNvPr id="14404" name="Text Box 93"/>
          <p:cNvSpPr txBox="1">
            <a:spLocks noChangeArrowheads="1"/>
          </p:cNvSpPr>
          <p:nvPr/>
        </p:nvSpPr>
        <p:spPr bwMode="auto">
          <a:xfrm>
            <a:off x="3150953" y="2902388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+mn-lt"/>
                <a:cs typeface="Calibri" charset="0"/>
              </a:rPr>
              <a:t>NV</a:t>
            </a:r>
          </a:p>
        </p:txBody>
      </p:sp>
      <p:sp>
        <p:nvSpPr>
          <p:cNvPr id="14405" name="Text Box 94"/>
          <p:cNvSpPr txBox="1">
            <a:spLocks noChangeArrowheads="1"/>
          </p:cNvSpPr>
          <p:nvPr/>
        </p:nvSpPr>
        <p:spPr bwMode="auto">
          <a:xfrm>
            <a:off x="3740587" y="3071825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+mn-lt"/>
                <a:cs typeface="Calibri" charset="0"/>
              </a:rPr>
              <a:t>UT</a:t>
            </a:r>
          </a:p>
        </p:txBody>
      </p:sp>
      <p:sp>
        <p:nvSpPr>
          <p:cNvPr id="14406" name="Text Box 96"/>
          <p:cNvSpPr txBox="1">
            <a:spLocks noChangeArrowheads="1"/>
          </p:cNvSpPr>
          <p:nvPr/>
        </p:nvSpPr>
        <p:spPr bwMode="auto">
          <a:xfrm>
            <a:off x="4282765" y="3957549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+mn-lt"/>
                <a:cs typeface="Calibri" charset="0"/>
              </a:rPr>
              <a:t>NM</a:t>
            </a:r>
          </a:p>
        </p:txBody>
      </p:sp>
      <p:sp>
        <p:nvSpPr>
          <p:cNvPr id="14407" name="Text Box 97"/>
          <p:cNvSpPr txBox="1">
            <a:spLocks noChangeArrowheads="1"/>
          </p:cNvSpPr>
          <p:nvPr/>
        </p:nvSpPr>
        <p:spPr bwMode="auto">
          <a:xfrm>
            <a:off x="2720257" y="3199812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+mn-lt"/>
                <a:cs typeface="Calibri" charset="0"/>
              </a:rPr>
              <a:t>CA</a:t>
            </a:r>
            <a:endParaRPr lang="en-US" sz="1000" b="1" dirty="0">
              <a:solidFill>
                <a:schemeClr val="bg1"/>
              </a:solidFill>
              <a:latin typeface="+mn-lt"/>
              <a:cs typeface="Calibri" charset="0"/>
            </a:endParaRPr>
          </a:p>
        </p:txBody>
      </p:sp>
      <p:sp>
        <p:nvSpPr>
          <p:cNvPr id="14408" name="Text Box 98"/>
          <p:cNvSpPr txBox="1">
            <a:spLocks noChangeArrowheads="1"/>
          </p:cNvSpPr>
          <p:nvPr/>
        </p:nvSpPr>
        <p:spPr bwMode="auto">
          <a:xfrm>
            <a:off x="4264216" y="2529777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+mn-lt"/>
                <a:cs typeface="Calibri" charset="0"/>
              </a:rPr>
              <a:t>WY</a:t>
            </a:r>
          </a:p>
        </p:txBody>
      </p:sp>
      <p:sp>
        <p:nvSpPr>
          <p:cNvPr id="14409" name="Text Box 99"/>
          <p:cNvSpPr txBox="1">
            <a:spLocks noChangeArrowheads="1"/>
          </p:cNvSpPr>
          <p:nvPr/>
        </p:nvSpPr>
        <p:spPr bwMode="auto">
          <a:xfrm>
            <a:off x="3544175" y="2292788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+mn-lt"/>
                <a:cs typeface="Calibri" charset="0"/>
              </a:rPr>
              <a:t>ID</a:t>
            </a:r>
          </a:p>
        </p:txBody>
      </p:sp>
      <p:sp>
        <p:nvSpPr>
          <p:cNvPr id="14410" name="Text Box 100"/>
          <p:cNvSpPr txBox="1">
            <a:spLocks noChangeArrowheads="1"/>
          </p:cNvSpPr>
          <p:nvPr/>
        </p:nvSpPr>
        <p:spPr bwMode="auto">
          <a:xfrm>
            <a:off x="3105396" y="1581355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000" dirty="0">
                <a:solidFill>
                  <a:schemeClr val="bg1"/>
                </a:solidFill>
                <a:latin typeface="+mn-lt"/>
                <a:cs typeface="Calibri" charset="0"/>
              </a:rPr>
              <a:t>WA</a:t>
            </a:r>
          </a:p>
        </p:txBody>
      </p:sp>
      <p:sp>
        <p:nvSpPr>
          <p:cNvPr id="14411" name="Text Box 101"/>
          <p:cNvSpPr txBox="1">
            <a:spLocks noChangeArrowheads="1"/>
          </p:cNvSpPr>
          <p:nvPr/>
        </p:nvSpPr>
        <p:spPr bwMode="auto">
          <a:xfrm>
            <a:off x="2899399" y="2086319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+mn-lt"/>
                <a:cs typeface="Calibri" charset="0"/>
              </a:rPr>
              <a:t>OR</a:t>
            </a:r>
          </a:p>
        </p:txBody>
      </p:sp>
      <p:sp>
        <p:nvSpPr>
          <p:cNvPr id="14412" name="Text Box 102"/>
          <p:cNvSpPr txBox="1">
            <a:spLocks noChangeArrowheads="1"/>
          </p:cNvSpPr>
          <p:nvPr/>
        </p:nvSpPr>
        <p:spPr bwMode="auto">
          <a:xfrm>
            <a:off x="5097392" y="1886621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+mn-lt"/>
                <a:cs typeface="Calibri" charset="0"/>
              </a:rPr>
              <a:t>ND</a:t>
            </a:r>
          </a:p>
        </p:txBody>
      </p:sp>
      <p:sp>
        <p:nvSpPr>
          <p:cNvPr id="14413" name="Text Box 103"/>
          <p:cNvSpPr txBox="1">
            <a:spLocks noChangeArrowheads="1"/>
          </p:cNvSpPr>
          <p:nvPr/>
        </p:nvSpPr>
        <p:spPr bwMode="auto">
          <a:xfrm>
            <a:off x="5097392" y="2377377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+mn-lt"/>
                <a:cs typeface="Calibri" charset="0"/>
              </a:rPr>
              <a:t>SD</a:t>
            </a:r>
          </a:p>
        </p:txBody>
      </p:sp>
      <p:sp>
        <p:nvSpPr>
          <p:cNvPr id="14414" name="Text Box 104"/>
          <p:cNvSpPr txBox="1">
            <a:spLocks noChangeArrowheads="1"/>
          </p:cNvSpPr>
          <p:nvPr/>
        </p:nvSpPr>
        <p:spPr bwMode="auto">
          <a:xfrm>
            <a:off x="5135024" y="2868832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+mn-lt"/>
                <a:cs typeface="Calibri" charset="0"/>
              </a:rPr>
              <a:t>NE</a:t>
            </a:r>
          </a:p>
        </p:txBody>
      </p:sp>
      <p:sp>
        <p:nvSpPr>
          <p:cNvPr id="14417" name="Text Box 109"/>
          <p:cNvSpPr txBox="1">
            <a:spLocks noChangeArrowheads="1"/>
          </p:cNvSpPr>
          <p:nvPr/>
        </p:nvSpPr>
        <p:spPr bwMode="auto">
          <a:xfrm>
            <a:off x="6683241" y="3058216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+mn-lt"/>
                <a:cs typeface="Calibri" charset="0"/>
              </a:rPr>
              <a:t>IN</a:t>
            </a:r>
          </a:p>
        </p:txBody>
      </p:sp>
      <p:sp>
        <p:nvSpPr>
          <p:cNvPr id="14415" name="Text Box 105"/>
          <p:cNvSpPr txBox="1">
            <a:spLocks noChangeArrowheads="1"/>
          </p:cNvSpPr>
          <p:nvPr/>
        </p:nvSpPr>
        <p:spPr bwMode="auto">
          <a:xfrm>
            <a:off x="4147006" y="1843977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+mn-lt"/>
                <a:cs typeface="Calibri" charset="0"/>
              </a:rPr>
              <a:t>MT</a:t>
            </a:r>
          </a:p>
        </p:txBody>
      </p:sp>
      <p:sp>
        <p:nvSpPr>
          <p:cNvPr id="14416" name="Text Box 108"/>
          <p:cNvSpPr txBox="1">
            <a:spLocks noChangeArrowheads="1"/>
          </p:cNvSpPr>
          <p:nvPr/>
        </p:nvSpPr>
        <p:spPr bwMode="auto">
          <a:xfrm>
            <a:off x="5959811" y="3377065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+mn-lt"/>
                <a:cs typeface="Calibri" charset="0"/>
              </a:rPr>
              <a:t>MO</a:t>
            </a:r>
          </a:p>
        </p:txBody>
      </p:sp>
      <p:sp>
        <p:nvSpPr>
          <p:cNvPr id="14418" name="Text Box 110"/>
          <p:cNvSpPr txBox="1">
            <a:spLocks noChangeArrowheads="1"/>
          </p:cNvSpPr>
          <p:nvPr/>
        </p:nvSpPr>
        <p:spPr bwMode="auto">
          <a:xfrm>
            <a:off x="6818153" y="2572421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+mn-lt"/>
                <a:cs typeface="Calibri" charset="0"/>
              </a:rPr>
              <a:t>MI</a:t>
            </a:r>
          </a:p>
        </p:txBody>
      </p:sp>
      <p:sp>
        <p:nvSpPr>
          <p:cNvPr id="14419" name="Text Box 111"/>
          <p:cNvSpPr txBox="1">
            <a:spLocks noChangeArrowheads="1"/>
          </p:cNvSpPr>
          <p:nvPr/>
        </p:nvSpPr>
        <p:spPr bwMode="auto">
          <a:xfrm>
            <a:off x="6215322" y="2368289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+mn-lt"/>
                <a:cs typeface="Calibri" charset="0"/>
              </a:rPr>
              <a:t>WI</a:t>
            </a:r>
          </a:p>
        </p:txBody>
      </p:sp>
      <p:sp>
        <p:nvSpPr>
          <p:cNvPr id="14420" name="Text Box 112"/>
          <p:cNvSpPr txBox="1">
            <a:spLocks noChangeArrowheads="1"/>
          </p:cNvSpPr>
          <p:nvPr/>
        </p:nvSpPr>
        <p:spPr bwMode="auto">
          <a:xfrm>
            <a:off x="6320420" y="3053244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+mn-lt"/>
                <a:cs typeface="Calibri" charset="0"/>
              </a:rPr>
              <a:t>IL</a:t>
            </a:r>
          </a:p>
        </p:txBody>
      </p:sp>
      <p:sp>
        <p:nvSpPr>
          <p:cNvPr id="14421" name="Text Box 113"/>
          <p:cNvSpPr txBox="1">
            <a:spLocks noChangeArrowheads="1"/>
          </p:cNvSpPr>
          <p:nvPr/>
        </p:nvSpPr>
        <p:spPr bwMode="auto">
          <a:xfrm>
            <a:off x="8403539" y="1801610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+mn-lt"/>
                <a:cs typeface="Calibri" charset="0"/>
              </a:rPr>
              <a:t>ME</a:t>
            </a:r>
          </a:p>
        </p:txBody>
      </p:sp>
      <p:sp>
        <p:nvSpPr>
          <p:cNvPr id="14422" name="Text Box 114"/>
          <p:cNvSpPr txBox="1">
            <a:spLocks noChangeArrowheads="1"/>
          </p:cNvSpPr>
          <p:nvPr/>
        </p:nvSpPr>
        <p:spPr bwMode="auto">
          <a:xfrm>
            <a:off x="7060963" y="2970199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+mn-lt"/>
                <a:cs typeface="Calibri" charset="0"/>
              </a:rPr>
              <a:t>OH</a:t>
            </a:r>
          </a:p>
        </p:txBody>
      </p:sp>
      <p:sp>
        <p:nvSpPr>
          <p:cNvPr id="14423" name="Text Box 115"/>
          <p:cNvSpPr txBox="1">
            <a:spLocks noChangeArrowheads="1"/>
          </p:cNvSpPr>
          <p:nvPr/>
        </p:nvSpPr>
        <p:spPr bwMode="auto">
          <a:xfrm>
            <a:off x="6863354" y="3453740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+mn-lt"/>
                <a:cs typeface="Calibri" charset="0"/>
              </a:rPr>
              <a:t>KY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516005" y="4704809"/>
            <a:ext cx="512865" cy="479425"/>
            <a:chOff x="3217474" y="4816476"/>
            <a:chExt cx="512865" cy="479425"/>
          </a:xfrm>
          <a:noFill/>
        </p:grpSpPr>
        <p:grpSp>
          <p:nvGrpSpPr>
            <p:cNvPr id="14390" name="Group 70"/>
            <p:cNvGrpSpPr>
              <a:grpSpLocks noChangeAspect="1"/>
            </p:cNvGrpSpPr>
            <p:nvPr/>
          </p:nvGrpSpPr>
          <p:grpSpPr bwMode="auto">
            <a:xfrm>
              <a:off x="3217474" y="4816476"/>
              <a:ext cx="512865" cy="479425"/>
              <a:chOff x="1735" y="3474"/>
              <a:chExt cx="860" cy="662"/>
            </a:xfrm>
            <a:grpFill/>
          </p:grpSpPr>
          <p:grpSp>
            <p:nvGrpSpPr>
              <p:cNvPr id="14460" name="Group 71"/>
              <p:cNvGrpSpPr>
                <a:grpSpLocks noChangeAspect="1"/>
              </p:cNvGrpSpPr>
              <p:nvPr/>
            </p:nvGrpSpPr>
            <p:grpSpPr bwMode="auto">
              <a:xfrm>
                <a:off x="1735" y="3474"/>
                <a:ext cx="860" cy="662"/>
                <a:chOff x="1735" y="3474"/>
                <a:chExt cx="860" cy="662"/>
              </a:xfrm>
              <a:grpFill/>
            </p:grpSpPr>
            <p:sp>
              <p:nvSpPr>
                <p:cNvPr id="14462" name="Freeform 72"/>
                <p:cNvSpPr>
                  <a:spLocks noChangeAspect="1"/>
                </p:cNvSpPr>
                <p:nvPr/>
              </p:nvSpPr>
              <p:spPr bwMode="auto">
                <a:xfrm>
                  <a:off x="1735" y="3557"/>
                  <a:ext cx="66" cy="96"/>
                </a:xfrm>
                <a:custGeom>
                  <a:avLst/>
                  <a:gdLst>
                    <a:gd name="T0" fmla="*/ 0 w 66"/>
                    <a:gd name="T1" fmla="*/ 96 h 96"/>
                    <a:gd name="T2" fmla="*/ 0 w 66"/>
                    <a:gd name="T3" fmla="*/ 68 h 96"/>
                    <a:gd name="T4" fmla="*/ 37 w 66"/>
                    <a:gd name="T5" fmla="*/ 0 h 96"/>
                    <a:gd name="T6" fmla="*/ 66 w 66"/>
                    <a:gd name="T7" fmla="*/ 20 h 96"/>
                    <a:gd name="T8" fmla="*/ 34 w 66"/>
                    <a:gd name="T9" fmla="*/ 96 h 96"/>
                    <a:gd name="T10" fmla="*/ 0 w 66"/>
                    <a:gd name="T11" fmla="*/ 96 h 9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6"/>
                    <a:gd name="T19" fmla="*/ 0 h 96"/>
                    <a:gd name="T20" fmla="*/ 66 w 66"/>
                    <a:gd name="T21" fmla="*/ 96 h 9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6" h="96">
                      <a:moveTo>
                        <a:pt x="0" y="96"/>
                      </a:moveTo>
                      <a:lnTo>
                        <a:pt x="0" y="68"/>
                      </a:lnTo>
                      <a:lnTo>
                        <a:pt x="37" y="0"/>
                      </a:lnTo>
                      <a:lnTo>
                        <a:pt x="66" y="20"/>
                      </a:lnTo>
                      <a:lnTo>
                        <a:pt x="34" y="96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grp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 eaLnBrk="1" hangingPunct="1"/>
                  <a:endParaRPr lang="en-US" sz="1800">
                    <a:latin typeface="Calibri" charset="0"/>
                    <a:cs typeface="Calibri" charset="0"/>
                  </a:endParaRPr>
                </a:p>
              </p:txBody>
            </p:sp>
            <p:sp>
              <p:nvSpPr>
                <p:cNvPr id="14463" name="Freeform 73"/>
                <p:cNvSpPr>
                  <a:spLocks noChangeAspect="1"/>
                </p:cNvSpPr>
                <p:nvPr/>
              </p:nvSpPr>
              <p:spPr bwMode="auto">
                <a:xfrm>
                  <a:off x="1829" y="3474"/>
                  <a:ext cx="124" cy="121"/>
                </a:xfrm>
                <a:custGeom>
                  <a:avLst/>
                  <a:gdLst>
                    <a:gd name="T0" fmla="*/ 27 w 124"/>
                    <a:gd name="T1" fmla="*/ 13 h 121"/>
                    <a:gd name="T2" fmla="*/ 0 w 124"/>
                    <a:gd name="T3" fmla="*/ 72 h 121"/>
                    <a:gd name="T4" fmla="*/ 48 w 124"/>
                    <a:gd name="T5" fmla="*/ 110 h 121"/>
                    <a:gd name="T6" fmla="*/ 103 w 124"/>
                    <a:gd name="T7" fmla="*/ 121 h 121"/>
                    <a:gd name="T8" fmla="*/ 124 w 124"/>
                    <a:gd name="T9" fmla="*/ 73 h 121"/>
                    <a:gd name="T10" fmla="*/ 110 w 124"/>
                    <a:gd name="T11" fmla="*/ 0 h 121"/>
                    <a:gd name="T12" fmla="*/ 27 w 124"/>
                    <a:gd name="T13" fmla="*/ 13 h 12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24"/>
                    <a:gd name="T22" fmla="*/ 0 h 121"/>
                    <a:gd name="T23" fmla="*/ 124 w 124"/>
                    <a:gd name="T24" fmla="*/ 121 h 121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24" h="121">
                      <a:moveTo>
                        <a:pt x="27" y="13"/>
                      </a:moveTo>
                      <a:lnTo>
                        <a:pt x="0" y="72"/>
                      </a:lnTo>
                      <a:lnTo>
                        <a:pt x="48" y="110"/>
                      </a:lnTo>
                      <a:lnTo>
                        <a:pt x="103" y="121"/>
                      </a:lnTo>
                      <a:lnTo>
                        <a:pt x="124" y="73"/>
                      </a:lnTo>
                      <a:lnTo>
                        <a:pt x="110" y="0"/>
                      </a:lnTo>
                      <a:lnTo>
                        <a:pt x="27" y="13"/>
                      </a:lnTo>
                      <a:close/>
                    </a:path>
                  </a:pathLst>
                </a:custGeom>
                <a:grp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 eaLnBrk="1" hangingPunct="1"/>
                  <a:endParaRPr lang="en-US" sz="1800">
                    <a:latin typeface="Calibri" charset="0"/>
                    <a:cs typeface="Calibri" charset="0"/>
                  </a:endParaRPr>
                </a:p>
              </p:txBody>
            </p:sp>
            <p:sp>
              <p:nvSpPr>
                <p:cNvPr id="14464" name="Freeform 74"/>
                <p:cNvSpPr>
                  <a:spLocks noChangeAspect="1"/>
                </p:cNvSpPr>
                <p:nvPr/>
              </p:nvSpPr>
              <p:spPr bwMode="auto">
                <a:xfrm>
                  <a:off x="1945" y="3557"/>
                  <a:ext cx="184" cy="136"/>
                </a:xfrm>
                <a:custGeom>
                  <a:avLst/>
                  <a:gdLst>
                    <a:gd name="T0" fmla="*/ 0 w 184"/>
                    <a:gd name="T1" fmla="*/ 48 h 136"/>
                    <a:gd name="T2" fmla="*/ 126 w 184"/>
                    <a:gd name="T3" fmla="*/ 0 h 136"/>
                    <a:gd name="T4" fmla="*/ 149 w 184"/>
                    <a:gd name="T5" fmla="*/ 59 h 136"/>
                    <a:gd name="T6" fmla="*/ 173 w 184"/>
                    <a:gd name="T7" fmla="*/ 72 h 136"/>
                    <a:gd name="T8" fmla="*/ 184 w 184"/>
                    <a:gd name="T9" fmla="*/ 120 h 136"/>
                    <a:gd name="T10" fmla="*/ 121 w 184"/>
                    <a:gd name="T11" fmla="*/ 127 h 136"/>
                    <a:gd name="T12" fmla="*/ 76 w 184"/>
                    <a:gd name="T13" fmla="*/ 136 h 136"/>
                    <a:gd name="T14" fmla="*/ 0 w 184"/>
                    <a:gd name="T15" fmla="*/ 48 h 1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84"/>
                    <a:gd name="T25" fmla="*/ 0 h 136"/>
                    <a:gd name="T26" fmla="*/ 184 w 184"/>
                    <a:gd name="T27" fmla="*/ 136 h 1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84" h="136">
                      <a:moveTo>
                        <a:pt x="0" y="48"/>
                      </a:moveTo>
                      <a:lnTo>
                        <a:pt x="126" y="0"/>
                      </a:lnTo>
                      <a:lnTo>
                        <a:pt x="149" y="59"/>
                      </a:lnTo>
                      <a:lnTo>
                        <a:pt x="173" y="72"/>
                      </a:lnTo>
                      <a:lnTo>
                        <a:pt x="184" y="120"/>
                      </a:lnTo>
                      <a:lnTo>
                        <a:pt x="121" y="127"/>
                      </a:lnTo>
                      <a:lnTo>
                        <a:pt x="76" y="136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grp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 eaLnBrk="1" hangingPunct="1"/>
                  <a:endParaRPr lang="en-US" sz="1800">
                    <a:latin typeface="Calibri" charset="0"/>
                    <a:cs typeface="Calibri" charset="0"/>
                  </a:endParaRPr>
                </a:p>
              </p:txBody>
            </p:sp>
            <p:sp>
              <p:nvSpPr>
                <p:cNvPr id="14465" name="Freeform 75"/>
                <p:cNvSpPr>
                  <a:spLocks noChangeAspect="1"/>
                </p:cNvSpPr>
                <p:nvPr/>
              </p:nvSpPr>
              <p:spPr bwMode="auto">
                <a:xfrm>
                  <a:off x="2135" y="3660"/>
                  <a:ext cx="146" cy="72"/>
                </a:xfrm>
                <a:custGeom>
                  <a:avLst/>
                  <a:gdLst>
                    <a:gd name="T0" fmla="*/ 22 w 146"/>
                    <a:gd name="T1" fmla="*/ 3 h 72"/>
                    <a:gd name="T2" fmla="*/ 0 w 146"/>
                    <a:gd name="T3" fmla="*/ 67 h 72"/>
                    <a:gd name="T4" fmla="*/ 38 w 146"/>
                    <a:gd name="T5" fmla="*/ 72 h 72"/>
                    <a:gd name="T6" fmla="*/ 62 w 146"/>
                    <a:gd name="T7" fmla="*/ 57 h 72"/>
                    <a:gd name="T8" fmla="*/ 107 w 146"/>
                    <a:gd name="T9" fmla="*/ 58 h 72"/>
                    <a:gd name="T10" fmla="*/ 146 w 146"/>
                    <a:gd name="T11" fmla="*/ 30 h 72"/>
                    <a:gd name="T12" fmla="*/ 120 w 146"/>
                    <a:gd name="T13" fmla="*/ 20 h 72"/>
                    <a:gd name="T14" fmla="*/ 101 w 146"/>
                    <a:gd name="T15" fmla="*/ 0 h 72"/>
                    <a:gd name="T16" fmla="*/ 22 w 146"/>
                    <a:gd name="T17" fmla="*/ 3 h 7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46"/>
                    <a:gd name="T28" fmla="*/ 0 h 72"/>
                    <a:gd name="T29" fmla="*/ 146 w 146"/>
                    <a:gd name="T30" fmla="*/ 72 h 7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46" h="72">
                      <a:moveTo>
                        <a:pt x="22" y="3"/>
                      </a:moveTo>
                      <a:lnTo>
                        <a:pt x="0" y="67"/>
                      </a:lnTo>
                      <a:lnTo>
                        <a:pt x="38" y="72"/>
                      </a:lnTo>
                      <a:lnTo>
                        <a:pt x="62" y="57"/>
                      </a:lnTo>
                      <a:lnTo>
                        <a:pt x="107" y="58"/>
                      </a:lnTo>
                      <a:lnTo>
                        <a:pt x="146" y="30"/>
                      </a:lnTo>
                      <a:lnTo>
                        <a:pt x="120" y="20"/>
                      </a:lnTo>
                      <a:lnTo>
                        <a:pt x="101" y="0"/>
                      </a:lnTo>
                      <a:lnTo>
                        <a:pt x="22" y="3"/>
                      </a:lnTo>
                      <a:close/>
                    </a:path>
                  </a:pathLst>
                </a:custGeom>
                <a:grp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 eaLnBrk="1" hangingPunct="1"/>
                  <a:endParaRPr lang="en-US" sz="1800">
                    <a:latin typeface="Calibri" charset="0"/>
                    <a:cs typeface="Calibri" charset="0"/>
                  </a:endParaRPr>
                </a:p>
              </p:txBody>
            </p:sp>
            <p:sp>
              <p:nvSpPr>
                <p:cNvPr id="14466" name="Freeform 76"/>
                <p:cNvSpPr>
                  <a:spLocks noChangeAspect="1"/>
                </p:cNvSpPr>
                <p:nvPr/>
              </p:nvSpPr>
              <p:spPr bwMode="auto">
                <a:xfrm>
                  <a:off x="2178" y="3762"/>
                  <a:ext cx="60" cy="52"/>
                </a:xfrm>
                <a:custGeom>
                  <a:avLst/>
                  <a:gdLst>
                    <a:gd name="T0" fmla="*/ 52 w 60"/>
                    <a:gd name="T1" fmla="*/ 0 h 52"/>
                    <a:gd name="T2" fmla="*/ 0 w 60"/>
                    <a:gd name="T3" fmla="*/ 4 h 52"/>
                    <a:gd name="T4" fmla="*/ 9 w 60"/>
                    <a:gd name="T5" fmla="*/ 52 h 52"/>
                    <a:gd name="T6" fmla="*/ 60 w 60"/>
                    <a:gd name="T7" fmla="*/ 40 h 52"/>
                    <a:gd name="T8" fmla="*/ 52 w 60"/>
                    <a:gd name="T9" fmla="*/ 0 h 5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0"/>
                    <a:gd name="T16" fmla="*/ 0 h 52"/>
                    <a:gd name="T17" fmla="*/ 60 w 60"/>
                    <a:gd name="T18" fmla="*/ 52 h 5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0" h="52">
                      <a:moveTo>
                        <a:pt x="52" y="0"/>
                      </a:moveTo>
                      <a:lnTo>
                        <a:pt x="0" y="4"/>
                      </a:lnTo>
                      <a:lnTo>
                        <a:pt x="9" y="52"/>
                      </a:lnTo>
                      <a:lnTo>
                        <a:pt x="60" y="40"/>
                      </a:lnTo>
                      <a:lnTo>
                        <a:pt x="52" y="0"/>
                      </a:lnTo>
                      <a:close/>
                    </a:path>
                  </a:pathLst>
                </a:custGeom>
                <a:grp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 eaLnBrk="1" hangingPunct="1"/>
                  <a:endParaRPr lang="en-US" sz="1800">
                    <a:latin typeface="Calibri" charset="0"/>
                    <a:cs typeface="Calibri" charset="0"/>
                  </a:endParaRPr>
                </a:p>
              </p:txBody>
            </p:sp>
            <p:sp>
              <p:nvSpPr>
                <p:cNvPr id="14467" name="Freeform 77"/>
                <p:cNvSpPr>
                  <a:spLocks noChangeAspect="1"/>
                </p:cNvSpPr>
                <p:nvPr/>
              </p:nvSpPr>
              <p:spPr bwMode="auto">
                <a:xfrm>
                  <a:off x="2243" y="3818"/>
                  <a:ext cx="41" cy="51"/>
                </a:xfrm>
                <a:custGeom>
                  <a:avLst/>
                  <a:gdLst>
                    <a:gd name="T0" fmla="*/ 0 w 41"/>
                    <a:gd name="T1" fmla="*/ 20 h 51"/>
                    <a:gd name="T2" fmla="*/ 41 w 41"/>
                    <a:gd name="T3" fmla="*/ 0 h 51"/>
                    <a:gd name="T4" fmla="*/ 41 w 41"/>
                    <a:gd name="T5" fmla="*/ 45 h 51"/>
                    <a:gd name="T6" fmla="*/ 14 w 41"/>
                    <a:gd name="T7" fmla="*/ 51 h 51"/>
                    <a:gd name="T8" fmla="*/ 0 w 41"/>
                    <a:gd name="T9" fmla="*/ 2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1"/>
                    <a:gd name="T16" fmla="*/ 0 h 51"/>
                    <a:gd name="T17" fmla="*/ 41 w 41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1" h="51">
                      <a:moveTo>
                        <a:pt x="0" y="20"/>
                      </a:moveTo>
                      <a:lnTo>
                        <a:pt x="41" y="0"/>
                      </a:lnTo>
                      <a:lnTo>
                        <a:pt x="41" y="45"/>
                      </a:lnTo>
                      <a:lnTo>
                        <a:pt x="14" y="51"/>
                      </a:lnTo>
                      <a:lnTo>
                        <a:pt x="0" y="20"/>
                      </a:lnTo>
                      <a:close/>
                    </a:path>
                  </a:pathLst>
                </a:custGeom>
                <a:grp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 eaLnBrk="1" hangingPunct="1"/>
                  <a:endParaRPr lang="en-US" sz="1800">
                    <a:latin typeface="Calibri" charset="0"/>
                    <a:cs typeface="Calibri" charset="0"/>
                  </a:endParaRPr>
                </a:p>
              </p:txBody>
            </p:sp>
            <p:sp>
              <p:nvSpPr>
                <p:cNvPr id="14468" name="Freeform 78"/>
                <p:cNvSpPr>
                  <a:spLocks noChangeAspect="1"/>
                </p:cNvSpPr>
                <p:nvPr/>
              </p:nvSpPr>
              <p:spPr bwMode="auto">
                <a:xfrm>
                  <a:off x="2346" y="3842"/>
                  <a:ext cx="249" cy="294"/>
                </a:xfrm>
                <a:custGeom>
                  <a:avLst/>
                  <a:gdLst>
                    <a:gd name="T0" fmla="*/ 42 w 249"/>
                    <a:gd name="T1" fmla="*/ 0 h 294"/>
                    <a:gd name="T2" fmla="*/ 0 w 249"/>
                    <a:gd name="T3" fmla="*/ 112 h 294"/>
                    <a:gd name="T4" fmla="*/ 30 w 249"/>
                    <a:gd name="T5" fmla="*/ 167 h 294"/>
                    <a:gd name="T6" fmla="*/ 30 w 249"/>
                    <a:gd name="T7" fmla="*/ 267 h 294"/>
                    <a:gd name="T8" fmla="*/ 90 w 249"/>
                    <a:gd name="T9" fmla="*/ 294 h 294"/>
                    <a:gd name="T10" fmla="*/ 117 w 249"/>
                    <a:gd name="T11" fmla="*/ 235 h 294"/>
                    <a:gd name="T12" fmla="*/ 193 w 249"/>
                    <a:gd name="T13" fmla="*/ 222 h 294"/>
                    <a:gd name="T14" fmla="*/ 249 w 249"/>
                    <a:gd name="T15" fmla="*/ 158 h 294"/>
                    <a:gd name="T16" fmla="*/ 190 w 249"/>
                    <a:gd name="T17" fmla="*/ 58 h 294"/>
                    <a:gd name="T18" fmla="*/ 42 w 249"/>
                    <a:gd name="T19" fmla="*/ 0 h 294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49"/>
                    <a:gd name="T31" fmla="*/ 0 h 294"/>
                    <a:gd name="T32" fmla="*/ 249 w 249"/>
                    <a:gd name="T33" fmla="*/ 294 h 294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49" h="294">
                      <a:moveTo>
                        <a:pt x="42" y="0"/>
                      </a:moveTo>
                      <a:lnTo>
                        <a:pt x="0" y="112"/>
                      </a:lnTo>
                      <a:lnTo>
                        <a:pt x="30" y="167"/>
                      </a:lnTo>
                      <a:lnTo>
                        <a:pt x="30" y="267"/>
                      </a:lnTo>
                      <a:lnTo>
                        <a:pt x="90" y="294"/>
                      </a:lnTo>
                      <a:lnTo>
                        <a:pt x="117" y="235"/>
                      </a:lnTo>
                      <a:lnTo>
                        <a:pt x="193" y="222"/>
                      </a:lnTo>
                      <a:lnTo>
                        <a:pt x="249" y="158"/>
                      </a:lnTo>
                      <a:lnTo>
                        <a:pt x="190" y="58"/>
                      </a:lnTo>
                      <a:lnTo>
                        <a:pt x="42" y="0"/>
                      </a:lnTo>
                      <a:close/>
                    </a:path>
                  </a:pathLst>
                </a:custGeom>
                <a:grp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 eaLnBrk="1" hangingPunct="1"/>
                  <a:endParaRPr lang="en-US" sz="1800">
                    <a:latin typeface="Calibri" charset="0"/>
                    <a:cs typeface="Calibri" charset="0"/>
                  </a:endParaRPr>
                </a:p>
              </p:txBody>
            </p:sp>
          </p:grpSp>
          <p:sp>
            <p:nvSpPr>
              <p:cNvPr id="14461" name="Freeform 79"/>
              <p:cNvSpPr>
                <a:spLocks noChangeAspect="1"/>
              </p:cNvSpPr>
              <p:nvPr/>
            </p:nvSpPr>
            <p:spPr bwMode="auto">
              <a:xfrm>
                <a:off x="2258" y="3705"/>
                <a:ext cx="138" cy="115"/>
              </a:xfrm>
              <a:custGeom>
                <a:avLst/>
                <a:gdLst>
                  <a:gd name="T0" fmla="*/ 29 w 138"/>
                  <a:gd name="T1" fmla="*/ 0 h 115"/>
                  <a:gd name="T2" fmla="*/ 0 w 138"/>
                  <a:gd name="T3" fmla="*/ 34 h 115"/>
                  <a:gd name="T4" fmla="*/ 12 w 138"/>
                  <a:gd name="T5" fmla="*/ 61 h 115"/>
                  <a:gd name="T6" fmla="*/ 38 w 138"/>
                  <a:gd name="T7" fmla="*/ 70 h 115"/>
                  <a:gd name="T8" fmla="*/ 64 w 138"/>
                  <a:gd name="T9" fmla="*/ 115 h 115"/>
                  <a:gd name="T10" fmla="*/ 136 w 138"/>
                  <a:gd name="T11" fmla="*/ 97 h 115"/>
                  <a:gd name="T12" fmla="*/ 138 w 138"/>
                  <a:gd name="T13" fmla="*/ 49 h 115"/>
                  <a:gd name="T14" fmla="*/ 85 w 138"/>
                  <a:gd name="T15" fmla="*/ 9 h 115"/>
                  <a:gd name="T16" fmla="*/ 29 w 138"/>
                  <a:gd name="T17" fmla="*/ 0 h 1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8"/>
                  <a:gd name="T28" fmla="*/ 0 h 115"/>
                  <a:gd name="T29" fmla="*/ 138 w 138"/>
                  <a:gd name="T30" fmla="*/ 115 h 11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8" h="115">
                    <a:moveTo>
                      <a:pt x="29" y="0"/>
                    </a:moveTo>
                    <a:lnTo>
                      <a:pt x="0" y="34"/>
                    </a:lnTo>
                    <a:lnTo>
                      <a:pt x="12" y="61"/>
                    </a:lnTo>
                    <a:lnTo>
                      <a:pt x="38" y="70"/>
                    </a:lnTo>
                    <a:lnTo>
                      <a:pt x="64" y="115"/>
                    </a:lnTo>
                    <a:lnTo>
                      <a:pt x="136" y="97"/>
                    </a:lnTo>
                    <a:lnTo>
                      <a:pt x="138" y="49"/>
                    </a:lnTo>
                    <a:lnTo>
                      <a:pt x="85" y="9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 eaLnBrk="1" hangingPunct="1"/>
                <a:endParaRPr lang="en-US" sz="1800">
                  <a:latin typeface="Calibri" charset="0"/>
                  <a:cs typeface="Calibri" charset="0"/>
                </a:endParaRPr>
              </a:p>
            </p:txBody>
          </p:sp>
        </p:grpSp>
        <p:sp>
          <p:nvSpPr>
            <p:cNvPr id="14424" name="Text Box 116"/>
            <p:cNvSpPr txBox="1">
              <a:spLocks noChangeArrowheads="1"/>
            </p:cNvSpPr>
            <p:nvPr/>
          </p:nvSpPr>
          <p:spPr bwMode="auto">
            <a:xfrm>
              <a:off x="3224407" y="5091188"/>
              <a:ext cx="228600" cy="1828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4572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defTabSz="4572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000" dirty="0">
                  <a:solidFill>
                    <a:srgbClr val="000000"/>
                  </a:solidFill>
                  <a:latin typeface="+mn-lt"/>
                  <a:cs typeface="Calibri" charset="0"/>
                </a:rPr>
                <a:t>HI</a:t>
              </a:r>
            </a:p>
          </p:txBody>
        </p:sp>
      </p:grpSp>
      <p:sp>
        <p:nvSpPr>
          <p:cNvPr id="14425" name="Text Box 117"/>
          <p:cNvSpPr txBox="1">
            <a:spLocks noChangeArrowheads="1"/>
          </p:cNvSpPr>
          <p:nvPr/>
        </p:nvSpPr>
        <p:spPr bwMode="auto">
          <a:xfrm>
            <a:off x="2505821" y="4391475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+mn-lt"/>
                <a:cs typeface="Calibri" charset="0"/>
              </a:rPr>
              <a:t>AK</a:t>
            </a:r>
          </a:p>
        </p:txBody>
      </p:sp>
      <p:sp>
        <p:nvSpPr>
          <p:cNvPr id="14426" name="Text Box 119"/>
          <p:cNvSpPr txBox="1">
            <a:spLocks noChangeArrowheads="1"/>
          </p:cNvSpPr>
          <p:nvPr/>
        </p:nvSpPr>
        <p:spPr bwMode="auto">
          <a:xfrm>
            <a:off x="7617772" y="2767465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+mn-lt"/>
                <a:cs typeface="Calibri" charset="0"/>
              </a:rPr>
              <a:t>PA</a:t>
            </a:r>
          </a:p>
        </p:txBody>
      </p:sp>
      <p:sp>
        <p:nvSpPr>
          <p:cNvPr id="14427" name="Text Box 120"/>
          <p:cNvSpPr txBox="1">
            <a:spLocks noChangeArrowheads="1"/>
          </p:cNvSpPr>
          <p:nvPr/>
        </p:nvSpPr>
        <p:spPr bwMode="auto">
          <a:xfrm>
            <a:off x="7322629" y="3243165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+mn-lt"/>
                <a:cs typeface="Calibri" charset="0"/>
              </a:rPr>
              <a:t>WV</a:t>
            </a:r>
          </a:p>
        </p:txBody>
      </p:sp>
      <p:sp>
        <p:nvSpPr>
          <p:cNvPr id="14428" name="Text Box 121"/>
          <p:cNvSpPr txBox="1">
            <a:spLocks noChangeArrowheads="1"/>
          </p:cNvSpPr>
          <p:nvPr/>
        </p:nvSpPr>
        <p:spPr bwMode="auto">
          <a:xfrm>
            <a:off x="7650424" y="3322946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+mn-lt"/>
                <a:cs typeface="Calibri" charset="0"/>
              </a:rPr>
              <a:t>VA</a:t>
            </a:r>
          </a:p>
        </p:txBody>
      </p:sp>
      <p:sp>
        <p:nvSpPr>
          <p:cNvPr id="14430" name="Text Box 123"/>
          <p:cNvSpPr txBox="1">
            <a:spLocks noChangeArrowheads="1"/>
          </p:cNvSpPr>
          <p:nvPr/>
        </p:nvSpPr>
        <p:spPr bwMode="auto">
          <a:xfrm>
            <a:off x="8354592" y="2893999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latin typeface="+mn-lt"/>
                <a:cs typeface="Calibri" charset="0"/>
              </a:rPr>
              <a:t>NJ</a:t>
            </a:r>
          </a:p>
        </p:txBody>
      </p:sp>
      <p:sp>
        <p:nvSpPr>
          <p:cNvPr id="14432" name="Text Box 125"/>
          <p:cNvSpPr txBox="1">
            <a:spLocks noChangeArrowheads="1"/>
          </p:cNvSpPr>
          <p:nvPr/>
        </p:nvSpPr>
        <p:spPr bwMode="auto">
          <a:xfrm>
            <a:off x="8316959" y="3367977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latin typeface="+mn-lt"/>
                <a:cs typeface="Calibri" charset="0"/>
              </a:rPr>
              <a:t>MD</a:t>
            </a:r>
          </a:p>
        </p:txBody>
      </p:sp>
      <p:sp>
        <p:nvSpPr>
          <p:cNvPr id="14433" name="Text Box 126"/>
          <p:cNvSpPr txBox="1">
            <a:spLocks noChangeArrowheads="1"/>
          </p:cNvSpPr>
          <p:nvPr/>
        </p:nvSpPr>
        <p:spPr bwMode="auto">
          <a:xfrm>
            <a:off x="8605791" y="2597588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latin typeface="+mn-lt"/>
                <a:cs typeface="Calibri" charset="0"/>
              </a:rPr>
              <a:t>RI</a:t>
            </a:r>
          </a:p>
        </p:txBody>
      </p:sp>
      <p:sp>
        <p:nvSpPr>
          <p:cNvPr id="14434" name="Text Box 127"/>
          <p:cNvSpPr txBox="1">
            <a:spLocks noChangeArrowheads="1"/>
          </p:cNvSpPr>
          <p:nvPr/>
        </p:nvSpPr>
        <p:spPr bwMode="auto">
          <a:xfrm>
            <a:off x="8106274" y="1569617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latin typeface="+mn-lt"/>
                <a:cs typeface="Calibri" charset="0"/>
              </a:rPr>
              <a:t>NH</a:t>
            </a:r>
          </a:p>
        </p:txBody>
      </p:sp>
      <p:sp>
        <p:nvSpPr>
          <p:cNvPr id="14435" name="Text Box 128"/>
          <p:cNvSpPr txBox="1">
            <a:spLocks noChangeArrowheads="1"/>
          </p:cNvSpPr>
          <p:nvPr/>
        </p:nvSpPr>
        <p:spPr bwMode="auto">
          <a:xfrm>
            <a:off x="7916560" y="1734695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latin typeface="+mn-lt"/>
                <a:cs typeface="Calibri" charset="0"/>
              </a:rPr>
              <a:t>VT</a:t>
            </a:r>
            <a:endParaRPr lang="en-US" sz="1000" b="1" dirty="0">
              <a:latin typeface="+mn-lt"/>
              <a:cs typeface="Calibri" charset="0"/>
            </a:endParaRPr>
          </a:p>
        </p:txBody>
      </p:sp>
      <p:sp>
        <p:nvSpPr>
          <p:cNvPr id="14436" name="Text Box 129"/>
          <p:cNvSpPr txBox="1">
            <a:spLocks noChangeArrowheads="1"/>
          </p:cNvSpPr>
          <p:nvPr/>
        </p:nvSpPr>
        <p:spPr bwMode="auto">
          <a:xfrm>
            <a:off x="8525446" y="3620403"/>
            <a:ext cx="228600" cy="182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latin typeface="+mn-lt"/>
                <a:cs typeface="Calibri" charset="0"/>
              </a:rPr>
              <a:t>DC</a:t>
            </a:r>
          </a:p>
        </p:txBody>
      </p:sp>
      <p:sp>
        <p:nvSpPr>
          <p:cNvPr id="14437" name="Text Box 130"/>
          <p:cNvSpPr txBox="1">
            <a:spLocks noChangeArrowheads="1"/>
          </p:cNvSpPr>
          <p:nvPr/>
        </p:nvSpPr>
        <p:spPr bwMode="auto">
          <a:xfrm>
            <a:off x="8630957" y="2183032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latin typeface="+mn-lt"/>
                <a:cs typeface="Calibri" charset="0"/>
              </a:rPr>
              <a:t>MA</a:t>
            </a:r>
          </a:p>
        </p:txBody>
      </p:sp>
      <p:sp>
        <p:nvSpPr>
          <p:cNvPr id="14440" name="Line 133"/>
          <p:cNvSpPr>
            <a:spLocks noChangeShapeType="1"/>
          </p:cNvSpPr>
          <p:nvPr/>
        </p:nvSpPr>
        <p:spPr bwMode="auto">
          <a:xfrm>
            <a:off x="7864659" y="3140076"/>
            <a:ext cx="439599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2" name="Line 135"/>
          <p:cNvSpPr>
            <a:spLocks noChangeShapeType="1"/>
          </p:cNvSpPr>
          <p:nvPr/>
        </p:nvSpPr>
        <p:spPr bwMode="auto">
          <a:xfrm>
            <a:off x="8429858" y="2606676"/>
            <a:ext cx="188399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3" name="Line 136"/>
          <p:cNvSpPr>
            <a:spLocks noChangeShapeType="1"/>
          </p:cNvSpPr>
          <p:nvPr/>
        </p:nvSpPr>
        <p:spPr bwMode="auto">
          <a:xfrm>
            <a:off x="8131559" y="2963392"/>
            <a:ext cx="235498" cy="2428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4" name="Line 137"/>
          <p:cNvSpPr>
            <a:spLocks noChangeShapeType="1"/>
          </p:cNvSpPr>
          <p:nvPr/>
        </p:nvSpPr>
        <p:spPr bwMode="auto">
          <a:xfrm flipV="1">
            <a:off x="8429858" y="2301876"/>
            <a:ext cx="188399" cy="152400"/>
          </a:xfrm>
          <a:prstGeom prst="line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445" name="Line 138"/>
          <p:cNvSpPr>
            <a:spLocks noChangeShapeType="1"/>
          </p:cNvSpPr>
          <p:nvPr/>
        </p:nvSpPr>
        <p:spPr bwMode="auto">
          <a:xfrm>
            <a:off x="8241458" y="1768476"/>
            <a:ext cx="62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6" name="Line 139"/>
          <p:cNvSpPr>
            <a:spLocks noChangeShapeType="1"/>
          </p:cNvSpPr>
          <p:nvPr/>
        </p:nvSpPr>
        <p:spPr bwMode="auto">
          <a:xfrm>
            <a:off x="8053059" y="1920876"/>
            <a:ext cx="62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9" name="Text Box 95"/>
          <p:cNvSpPr txBox="1">
            <a:spLocks noChangeArrowheads="1"/>
          </p:cNvSpPr>
          <p:nvPr/>
        </p:nvSpPr>
        <p:spPr bwMode="auto">
          <a:xfrm>
            <a:off x="4419138" y="3218645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+mn-lt"/>
                <a:cs typeface="Calibri" charset="0"/>
              </a:rPr>
              <a:t>CO</a:t>
            </a:r>
          </a:p>
        </p:txBody>
      </p:sp>
      <p:sp>
        <p:nvSpPr>
          <p:cNvPr id="14451" name="Text Box 118"/>
          <p:cNvSpPr txBox="1">
            <a:spLocks noChangeArrowheads="1"/>
          </p:cNvSpPr>
          <p:nvPr/>
        </p:nvSpPr>
        <p:spPr bwMode="auto">
          <a:xfrm>
            <a:off x="7846713" y="2373155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+mn-lt"/>
                <a:cs typeface="Calibri" charset="0"/>
              </a:rPr>
              <a:t>NY</a:t>
            </a:r>
          </a:p>
        </p:txBody>
      </p:sp>
      <p:sp>
        <p:nvSpPr>
          <p:cNvPr id="14450" name="Text Box 107"/>
          <p:cNvSpPr txBox="1">
            <a:spLocks noChangeArrowheads="1"/>
          </p:cNvSpPr>
          <p:nvPr/>
        </p:nvSpPr>
        <p:spPr bwMode="auto">
          <a:xfrm>
            <a:off x="5825476" y="2757727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+mn-lt"/>
                <a:cs typeface="Calibri" charset="0"/>
              </a:rPr>
              <a:t>IA</a:t>
            </a:r>
          </a:p>
        </p:txBody>
      </p:sp>
      <p:sp>
        <p:nvSpPr>
          <p:cNvPr id="14452" name="Text Box 106"/>
          <p:cNvSpPr txBox="1">
            <a:spLocks noChangeArrowheads="1"/>
          </p:cNvSpPr>
          <p:nvPr/>
        </p:nvSpPr>
        <p:spPr bwMode="auto">
          <a:xfrm>
            <a:off x="5713977" y="2103905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+mn-lt"/>
                <a:cs typeface="Calibri" charset="0"/>
              </a:rPr>
              <a:t>MN</a:t>
            </a:r>
          </a:p>
        </p:txBody>
      </p:sp>
      <p:sp>
        <p:nvSpPr>
          <p:cNvPr id="148" name="Rectangle 7"/>
          <p:cNvSpPr>
            <a:spLocks noChangeArrowheads="1"/>
          </p:cNvSpPr>
          <p:nvPr/>
        </p:nvSpPr>
        <p:spPr bwMode="auto">
          <a:xfrm>
            <a:off x="8385653" y="3645999"/>
            <a:ext cx="106496" cy="11523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39142" y="1156157"/>
            <a:ext cx="2570583" cy="646331"/>
            <a:chOff x="104073" y="2025014"/>
            <a:chExt cx="2299078" cy="646331"/>
          </a:xfrm>
        </p:grpSpPr>
        <p:sp>
          <p:nvSpPr>
            <p:cNvPr id="14457" name="TextBox 146"/>
            <p:cNvSpPr txBox="1">
              <a:spLocks noChangeArrowheads="1"/>
            </p:cNvSpPr>
            <p:nvPr/>
          </p:nvSpPr>
          <p:spPr bwMode="auto">
            <a:xfrm>
              <a:off x="257686" y="2025014"/>
              <a:ext cx="2145465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200" dirty="0">
                  <a:latin typeface="Arial" pitchFamily="34" charset="0"/>
                  <a:cs typeface="Arial" pitchFamily="34" charset="0"/>
                </a:rPr>
                <a:t>Requirement to cover telemedicine services </a:t>
              </a:r>
              <a:br>
                <a:rPr lang="en-US" sz="1200" dirty="0">
                  <a:latin typeface="Arial" pitchFamily="34" charset="0"/>
                  <a:cs typeface="Arial" pitchFamily="34" charset="0"/>
                </a:rPr>
              </a:br>
              <a:r>
                <a:rPr lang="en-US" sz="1200" dirty="0">
                  <a:latin typeface="Arial" pitchFamily="34" charset="0"/>
                  <a:cs typeface="Arial" pitchFamily="34" charset="0"/>
                </a:rPr>
                <a:t>pre-pandemic</a:t>
              </a:r>
            </a:p>
          </p:txBody>
        </p:sp>
        <p:sp>
          <p:nvSpPr>
            <p:cNvPr id="152" name="Rectangle 7"/>
            <p:cNvSpPr>
              <a:spLocks noChangeArrowheads="1"/>
            </p:cNvSpPr>
            <p:nvPr/>
          </p:nvSpPr>
          <p:spPr bwMode="auto">
            <a:xfrm>
              <a:off x="104073" y="2088057"/>
              <a:ext cx="163564" cy="1828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en-US" sz="18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6453976" y="455927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145" name="Group 144"/>
          <p:cNvGrpSpPr/>
          <p:nvPr/>
        </p:nvGrpSpPr>
        <p:grpSpPr>
          <a:xfrm>
            <a:off x="139142" y="1856232"/>
            <a:ext cx="2570583" cy="830997"/>
            <a:chOff x="104073" y="2025014"/>
            <a:chExt cx="2299078" cy="830997"/>
          </a:xfrm>
        </p:grpSpPr>
        <p:sp>
          <p:nvSpPr>
            <p:cNvPr id="146" name="TextBox 146"/>
            <p:cNvSpPr txBox="1">
              <a:spLocks noChangeArrowheads="1"/>
            </p:cNvSpPr>
            <p:nvPr/>
          </p:nvSpPr>
          <p:spPr bwMode="auto">
            <a:xfrm>
              <a:off x="257686" y="2025014"/>
              <a:ext cx="2145465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200" dirty="0">
                  <a:latin typeface="Arial" pitchFamily="34" charset="0"/>
                  <a:cs typeface="Arial" pitchFamily="34" charset="0"/>
                </a:rPr>
                <a:t>Requirement to cover telemedicine services (permanently or temporarily) since pandemic </a:t>
              </a:r>
            </a:p>
          </p:txBody>
        </p:sp>
        <p:sp>
          <p:nvSpPr>
            <p:cNvPr id="147" name="Rectangle 7"/>
            <p:cNvSpPr>
              <a:spLocks noChangeArrowheads="1"/>
            </p:cNvSpPr>
            <p:nvPr/>
          </p:nvSpPr>
          <p:spPr bwMode="auto">
            <a:xfrm>
              <a:off x="104073" y="2088057"/>
              <a:ext cx="163564" cy="18288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en-US" sz="18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6" name="Text Placeholder 28">
            <a:extLst>
              <a:ext uri="{FF2B5EF4-FFF2-40B4-BE49-F238E27FC236}">
                <a16:creationId xmlns:a16="http://schemas.microsoft.com/office/drawing/2014/main" id="{44248A8A-6771-4C4A-BBAA-480D91DB8F5D}"/>
              </a:ext>
            </a:extLst>
          </p:cNvPr>
          <p:cNvSpPr txBox="1">
            <a:spLocks/>
          </p:cNvSpPr>
          <p:nvPr/>
        </p:nvSpPr>
        <p:spPr>
          <a:xfrm>
            <a:off x="71499" y="44624"/>
            <a:ext cx="8961120" cy="188341"/>
          </a:xfrm>
          <a:prstGeom prst="rect">
            <a:avLst/>
          </a:prstGeom>
        </p:spPr>
        <p:txBody>
          <a:bodyPr lIns="0" tIns="0" rIns="0" bIns="0" anchor="b" anchorCtr="0"/>
          <a:lstStyle>
            <a:lvl1pPr marL="128585" indent="-128585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125" b="0" i="0" kern="800" spc="-8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1pPr>
            <a:lvl2pPr marL="258360" indent="-129776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2pPr>
            <a:lvl3pPr marL="386944" indent="-128585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3pPr>
            <a:lvl4pPr marL="515528" indent="-128585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4pPr>
            <a:lvl5pPr marL="644113" indent="-128585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»"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5pPr>
            <a:lvl6pPr marL="1885903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000" b="1" dirty="0">
                <a:latin typeface="+mj-lt"/>
              </a:rPr>
              <a:t>EXHIBIT 1</a:t>
            </a:r>
          </a:p>
        </p:txBody>
      </p:sp>
      <p:sp>
        <p:nvSpPr>
          <p:cNvPr id="158" name="Text Placeholder 41">
            <a:extLst>
              <a:ext uri="{FF2B5EF4-FFF2-40B4-BE49-F238E27FC236}">
                <a16:creationId xmlns:a16="http://schemas.microsoft.com/office/drawing/2014/main" id="{3F53A4B6-44D5-4B07-B9A1-B5DF707E93A3}"/>
              </a:ext>
            </a:extLst>
          </p:cNvPr>
          <p:cNvSpPr txBox="1">
            <a:spLocks/>
          </p:cNvSpPr>
          <p:nvPr/>
        </p:nvSpPr>
        <p:spPr>
          <a:xfrm>
            <a:off x="71499" y="5739484"/>
            <a:ext cx="8961120" cy="45360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marL="0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800" b="0" i="0" kern="800" spc="-8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1446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2pPr>
            <a:lvl3pPr marL="344479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3pPr>
            <a:lvl4pPr marL="515925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4pPr>
            <a:lvl5pPr marL="687371" indent="0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5pPr>
            <a:lvl6pPr marL="1885903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Note: Some of the new requirements may have since expired, been replaced, or rescinded.</a:t>
            </a:r>
          </a:p>
          <a:p>
            <a:r>
              <a:rPr lang="en-US">
                <a:solidFill>
                  <a:srgbClr val="1A1A1A"/>
                </a:solidFill>
                <a:latin typeface="Arial" charset="0"/>
                <a:ea typeface="Arial" charset="0"/>
                <a:cs typeface="Arial" charset="0"/>
              </a:rPr>
              <a:t>Data: Center on Health Insurance Reforms, Georgetown University Health Policy Institute; Commonwealth Fund analysis.</a:t>
            </a:r>
            <a:endParaRPr lang="en-US" dirty="0"/>
          </a:p>
        </p:txBody>
      </p:sp>
      <p:sp>
        <p:nvSpPr>
          <p:cNvPr id="155" name="Text Box 124">
            <a:extLst>
              <a:ext uri="{FF2B5EF4-FFF2-40B4-BE49-F238E27FC236}">
                <a16:creationId xmlns:a16="http://schemas.microsoft.com/office/drawing/2014/main" id="{6B7413F8-D929-4A8C-95D6-0663F4739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5436" y="3114210"/>
            <a:ext cx="376799" cy="24622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</a:p>
        </p:txBody>
      </p:sp>
      <p:sp>
        <p:nvSpPr>
          <p:cNvPr id="157" name="Line 132">
            <a:extLst>
              <a:ext uri="{FF2B5EF4-FFF2-40B4-BE49-F238E27FC236}">
                <a16:creationId xmlns:a16="http://schemas.microsoft.com/office/drawing/2014/main" id="{765B531D-7C0B-446E-80E3-575EE47E299F}"/>
              </a:ext>
            </a:extLst>
          </p:cNvPr>
          <p:cNvSpPr>
            <a:spLocks noChangeShapeType="1"/>
          </p:cNvSpPr>
          <p:nvPr/>
        </p:nvSpPr>
        <p:spPr bwMode="auto">
          <a:xfrm>
            <a:off x="8070066" y="3158656"/>
            <a:ext cx="188399" cy="76200"/>
          </a:xfrm>
          <a:prstGeom prst="line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59" name="Text Box 122">
            <a:extLst>
              <a:ext uri="{FF2B5EF4-FFF2-40B4-BE49-F238E27FC236}">
                <a16:creationId xmlns:a16="http://schemas.microsoft.com/office/drawing/2014/main" id="{BDC45B8C-07A3-4D6C-AA2E-043D2CB2F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47068" y="2749988"/>
            <a:ext cx="376799" cy="24622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</a:t>
            </a:r>
          </a:p>
        </p:txBody>
      </p:sp>
      <p:sp>
        <p:nvSpPr>
          <p:cNvPr id="160" name="Line 134">
            <a:extLst>
              <a:ext uri="{FF2B5EF4-FFF2-40B4-BE49-F238E27FC236}">
                <a16:creationId xmlns:a16="http://schemas.microsoft.com/office/drawing/2014/main" id="{E3B9E604-1C7C-4344-B185-EC74DEF21CB8}"/>
              </a:ext>
            </a:extLst>
          </p:cNvPr>
          <p:cNvSpPr>
            <a:spLocks noChangeShapeType="1"/>
          </p:cNvSpPr>
          <p:nvPr/>
        </p:nvSpPr>
        <p:spPr bwMode="auto">
          <a:xfrm>
            <a:off x="8282171" y="2619376"/>
            <a:ext cx="313999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382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Rectangle 21">
            <a:extLst>
              <a:ext uri="{FF2B5EF4-FFF2-40B4-BE49-F238E27FC236}">
                <a16:creationId xmlns:a16="http://schemas.microsoft.com/office/drawing/2014/main" id="{CC5ECAA2-0309-F140-80E7-B592D7F3DFD3}"/>
              </a:ext>
            </a:extLst>
          </p:cNvPr>
          <p:cNvSpPr/>
          <p:nvPr/>
        </p:nvSpPr>
        <p:spPr>
          <a:xfrm rot="936416">
            <a:off x="2630944" y="1799510"/>
            <a:ext cx="832872" cy="684714"/>
          </a:xfrm>
          <a:custGeom>
            <a:avLst/>
            <a:gdLst>
              <a:gd name="connsiteX0" fmla="*/ 0 w 857311"/>
              <a:gd name="connsiteY0" fmla="*/ 0 h 707892"/>
              <a:gd name="connsiteX1" fmla="*/ 857311 w 857311"/>
              <a:gd name="connsiteY1" fmla="*/ 0 h 707892"/>
              <a:gd name="connsiteX2" fmla="*/ 857311 w 857311"/>
              <a:gd name="connsiteY2" fmla="*/ 707892 h 707892"/>
              <a:gd name="connsiteX3" fmla="*/ 0 w 857311"/>
              <a:gd name="connsiteY3" fmla="*/ 707892 h 707892"/>
              <a:gd name="connsiteX4" fmla="*/ 0 w 857311"/>
              <a:gd name="connsiteY4" fmla="*/ 0 h 707892"/>
              <a:gd name="connsiteX0" fmla="*/ 0 w 857311"/>
              <a:gd name="connsiteY0" fmla="*/ 0 h 707892"/>
              <a:gd name="connsiteX1" fmla="*/ 857311 w 857311"/>
              <a:gd name="connsiteY1" fmla="*/ 0 h 707892"/>
              <a:gd name="connsiteX2" fmla="*/ 831259 w 857311"/>
              <a:gd name="connsiteY2" fmla="*/ 494434 h 707892"/>
              <a:gd name="connsiteX3" fmla="*/ 857311 w 857311"/>
              <a:gd name="connsiteY3" fmla="*/ 707892 h 707892"/>
              <a:gd name="connsiteX4" fmla="*/ 0 w 857311"/>
              <a:gd name="connsiteY4" fmla="*/ 707892 h 707892"/>
              <a:gd name="connsiteX5" fmla="*/ 0 w 857311"/>
              <a:gd name="connsiteY5" fmla="*/ 0 h 707892"/>
              <a:gd name="connsiteX0" fmla="*/ 0 w 857311"/>
              <a:gd name="connsiteY0" fmla="*/ 0 h 707892"/>
              <a:gd name="connsiteX1" fmla="*/ 857311 w 857311"/>
              <a:gd name="connsiteY1" fmla="*/ 0 h 707892"/>
              <a:gd name="connsiteX2" fmla="*/ 831259 w 857311"/>
              <a:gd name="connsiteY2" fmla="*/ 494434 h 707892"/>
              <a:gd name="connsiteX3" fmla="*/ 857311 w 857311"/>
              <a:gd name="connsiteY3" fmla="*/ 707892 h 707892"/>
              <a:gd name="connsiteX4" fmla="*/ 0 w 857311"/>
              <a:gd name="connsiteY4" fmla="*/ 707892 h 707892"/>
              <a:gd name="connsiteX5" fmla="*/ 0 w 857311"/>
              <a:gd name="connsiteY5" fmla="*/ 0 h 707892"/>
              <a:gd name="connsiteX0" fmla="*/ 0 w 857311"/>
              <a:gd name="connsiteY0" fmla="*/ 0 h 709327"/>
              <a:gd name="connsiteX1" fmla="*/ 857311 w 857311"/>
              <a:gd name="connsiteY1" fmla="*/ 0 h 709327"/>
              <a:gd name="connsiteX2" fmla="*/ 831259 w 857311"/>
              <a:gd name="connsiteY2" fmla="*/ 494434 h 709327"/>
              <a:gd name="connsiteX3" fmla="*/ 804968 w 857311"/>
              <a:gd name="connsiteY3" fmla="*/ 709327 h 709327"/>
              <a:gd name="connsiteX4" fmla="*/ 0 w 857311"/>
              <a:gd name="connsiteY4" fmla="*/ 707892 h 709327"/>
              <a:gd name="connsiteX5" fmla="*/ 0 w 857311"/>
              <a:gd name="connsiteY5" fmla="*/ 0 h 709327"/>
              <a:gd name="connsiteX0" fmla="*/ 0 w 857311"/>
              <a:gd name="connsiteY0" fmla="*/ 0 h 709327"/>
              <a:gd name="connsiteX1" fmla="*/ 857311 w 857311"/>
              <a:gd name="connsiteY1" fmla="*/ 0 h 709327"/>
              <a:gd name="connsiteX2" fmla="*/ 831259 w 857311"/>
              <a:gd name="connsiteY2" fmla="*/ 494434 h 709327"/>
              <a:gd name="connsiteX3" fmla="*/ 804968 w 857311"/>
              <a:gd name="connsiteY3" fmla="*/ 709327 h 709327"/>
              <a:gd name="connsiteX4" fmla="*/ 0 w 857311"/>
              <a:gd name="connsiteY4" fmla="*/ 707892 h 709327"/>
              <a:gd name="connsiteX5" fmla="*/ 0 w 857311"/>
              <a:gd name="connsiteY5" fmla="*/ 0 h 709327"/>
              <a:gd name="connsiteX0" fmla="*/ 0 w 857311"/>
              <a:gd name="connsiteY0" fmla="*/ 0 h 709327"/>
              <a:gd name="connsiteX1" fmla="*/ 857311 w 857311"/>
              <a:gd name="connsiteY1" fmla="*/ 0 h 709327"/>
              <a:gd name="connsiteX2" fmla="*/ 824972 w 857311"/>
              <a:gd name="connsiteY2" fmla="*/ 377515 h 709327"/>
              <a:gd name="connsiteX3" fmla="*/ 804968 w 857311"/>
              <a:gd name="connsiteY3" fmla="*/ 709327 h 709327"/>
              <a:gd name="connsiteX4" fmla="*/ 0 w 857311"/>
              <a:gd name="connsiteY4" fmla="*/ 707892 h 709327"/>
              <a:gd name="connsiteX5" fmla="*/ 0 w 857311"/>
              <a:gd name="connsiteY5" fmla="*/ 0 h 709327"/>
              <a:gd name="connsiteX0" fmla="*/ 0 w 857311"/>
              <a:gd name="connsiteY0" fmla="*/ 0 h 709327"/>
              <a:gd name="connsiteX1" fmla="*/ 857311 w 857311"/>
              <a:gd name="connsiteY1" fmla="*/ 0 h 709327"/>
              <a:gd name="connsiteX2" fmla="*/ 833787 w 857311"/>
              <a:gd name="connsiteY2" fmla="*/ 361867 h 709327"/>
              <a:gd name="connsiteX3" fmla="*/ 804968 w 857311"/>
              <a:gd name="connsiteY3" fmla="*/ 709327 h 709327"/>
              <a:gd name="connsiteX4" fmla="*/ 0 w 857311"/>
              <a:gd name="connsiteY4" fmla="*/ 707892 h 709327"/>
              <a:gd name="connsiteX5" fmla="*/ 0 w 857311"/>
              <a:gd name="connsiteY5" fmla="*/ 0 h 709327"/>
              <a:gd name="connsiteX0" fmla="*/ 0 w 857311"/>
              <a:gd name="connsiteY0" fmla="*/ 0 h 709327"/>
              <a:gd name="connsiteX1" fmla="*/ 857311 w 857311"/>
              <a:gd name="connsiteY1" fmla="*/ 0 h 709327"/>
              <a:gd name="connsiteX2" fmla="*/ 833787 w 857311"/>
              <a:gd name="connsiteY2" fmla="*/ 361867 h 709327"/>
              <a:gd name="connsiteX3" fmla="*/ 804968 w 857311"/>
              <a:gd name="connsiteY3" fmla="*/ 709327 h 709327"/>
              <a:gd name="connsiteX4" fmla="*/ 0 w 857311"/>
              <a:gd name="connsiteY4" fmla="*/ 707892 h 709327"/>
              <a:gd name="connsiteX5" fmla="*/ 0 w 857311"/>
              <a:gd name="connsiteY5" fmla="*/ 0 h 709327"/>
              <a:gd name="connsiteX0" fmla="*/ 0 w 838417"/>
              <a:gd name="connsiteY0" fmla="*/ 0 h 709327"/>
              <a:gd name="connsiteX1" fmla="*/ 838417 w 838417"/>
              <a:gd name="connsiteY1" fmla="*/ 97581 h 709327"/>
              <a:gd name="connsiteX2" fmla="*/ 833787 w 838417"/>
              <a:gd name="connsiteY2" fmla="*/ 361867 h 709327"/>
              <a:gd name="connsiteX3" fmla="*/ 804968 w 838417"/>
              <a:gd name="connsiteY3" fmla="*/ 709327 h 709327"/>
              <a:gd name="connsiteX4" fmla="*/ 0 w 838417"/>
              <a:gd name="connsiteY4" fmla="*/ 707892 h 709327"/>
              <a:gd name="connsiteX5" fmla="*/ 0 w 838417"/>
              <a:gd name="connsiteY5" fmla="*/ 0 h 709327"/>
              <a:gd name="connsiteX0" fmla="*/ 0 w 833787"/>
              <a:gd name="connsiteY0" fmla="*/ 0 h 709327"/>
              <a:gd name="connsiteX1" fmla="*/ 832302 w 833787"/>
              <a:gd name="connsiteY1" fmla="*/ 99289 h 709327"/>
              <a:gd name="connsiteX2" fmla="*/ 833787 w 833787"/>
              <a:gd name="connsiteY2" fmla="*/ 361867 h 709327"/>
              <a:gd name="connsiteX3" fmla="*/ 804968 w 833787"/>
              <a:gd name="connsiteY3" fmla="*/ 709327 h 709327"/>
              <a:gd name="connsiteX4" fmla="*/ 0 w 833787"/>
              <a:gd name="connsiteY4" fmla="*/ 707892 h 709327"/>
              <a:gd name="connsiteX5" fmla="*/ 0 w 833787"/>
              <a:gd name="connsiteY5" fmla="*/ 0 h 709327"/>
              <a:gd name="connsiteX0" fmla="*/ 0 w 833787"/>
              <a:gd name="connsiteY0" fmla="*/ 0 h 709327"/>
              <a:gd name="connsiteX1" fmla="*/ 725614 w 833787"/>
              <a:gd name="connsiteY1" fmla="*/ 69022 h 709327"/>
              <a:gd name="connsiteX2" fmla="*/ 832302 w 833787"/>
              <a:gd name="connsiteY2" fmla="*/ 99289 h 709327"/>
              <a:gd name="connsiteX3" fmla="*/ 833787 w 833787"/>
              <a:gd name="connsiteY3" fmla="*/ 361867 h 709327"/>
              <a:gd name="connsiteX4" fmla="*/ 804968 w 833787"/>
              <a:gd name="connsiteY4" fmla="*/ 709327 h 709327"/>
              <a:gd name="connsiteX5" fmla="*/ 0 w 833787"/>
              <a:gd name="connsiteY5" fmla="*/ 707892 h 709327"/>
              <a:gd name="connsiteX6" fmla="*/ 0 w 833787"/>
              <a:gd name="connsiteY6" fmla="*/ 0 h 709327"/>
              <a:gd name="connsiteX0" fmla="*/ 0 w 833787"/>
              <a:gd name="connsiteY0" fmla="*/ 32750 h 742077"/>
              <a:gd name="connsiteX1" fmla="*/ 240307 w 833787"/>
              <a:gd name="connsiteY1" fmla="*/ 158219 h 742077"/>
              <a:gd name="connsiteX2" fmla="*/ 725614 w 833787"/>
              <a:gd name="connsiteY2" fmla="*/ 101772 h 742077"/>
              <a:gd name="connsiteX3" fmla="*/ 832302 w 833787"/>
              <a:gd name="connsiteY3" fmla="*/ 132039 h 742077"/>
              <a:gd name="connsiteX4" fmla="*/ 833787 w 833787"/>
              <a:gd name="connsiteY4" fmla="*/ 394617 h 742077"/>
              <a:gd name="connsiteX5" fmla="*/ 804968 w 833787"/>
              <a:gd name="connsiteY5" fmla="*/ 742077 h 742077"/>
              <a:gd name="connsiteX6" fmla="*/ 0 w 833787"/>
              <a:gd name="connsiteY6" fmla="*/ 740642 h 742077"/>
              <a:gd name="connsiteX7" fmla="*/ 0 w 833787"/>
              <a:gd name="connsiteY7" fmla="*/ 32750 h 742077"/>
              <a:gd name="connsiteX0" fmla="*/ 30033 w 833787"/>
              <a:gd name="connsiteY0" fmla="*/ 44684 h 670097"/>
              <a:gd name="connsiteX1" fmla="*/ 240307 w 833787"/>
              <a:gd name="connsiteY1" fmla="*/ 86239 h 670097"/>
              <a:gd name="connsiteX2" fmla="*/ 725614 w 833787"/>
              <a:gd name="connsiteY2" fmla="*/ 29792 h 670097"/>
              <a:gd name="connsiteX3" fmla="*/ 832302 w 833787"/>
              <a:gd name="connsiteY3" fmla="*/ 60059 h 670097"/>
              <a:gd name="connsiteX4" fmla="*/ 833787 w 833787"/>
              <a:gd name="connsiteY4" fmla="*/ 322637 h 670097"/>
              <a:gd name="connsiteX5" fmla="*/ 804968 w 833787"/>
              <a:gd name="connsiteY5" fmla="*/ 670097 h 670097"/>
              <a:gd name="connsiteX6" fmla="*/ 0 w 833787"/>
              <a:gd name="connsiteY6" fmla="*/ 668662 h 670097"/>
              <a:gd name="connsiteX7" fmla="*/ 30033 w 833787"/>
              <a:gd name="connsiteY7" fmla="*/ 44684 h 670097"/>
              <a:gd name="connsiteX0" fmla="*/ 30033 w 833787"/>
              <a:gd name="connsiteY0" fmla="*/ 59301 h 684714"/>
              <a:gd name="connsiteX1" fmla="*/ 133467 w 833787"/>
              <a:gd name="connsiteY1" fmla="*/ 25210 h 684714"/>
              <a:gd name="connsiteX2" fmla="*/ 240307 w 833787"/>
              <a:gd name="connsiteY2" fmla="*/ 100856 h 684714"/>
              <a:gd name="connsiteX3" fmla="*/ 725614 w 833787"/>
              <a:gd name="connsiteY3" fmla="*/ 44409 h 684714"/>
              <a:gd name="connsiteX4" fmla="*/ 832302 w 833787"/>
              <a:gd name="connsiteY4" fmla="*/ 74676 h 684714"/>
              <a:gd name="connsiteX5" fmla="*/ 833787 w 833787"/>
              <a:gd name="connsiteY5" fmla="*/ 337254 h 684714"/>
              <a:gd name="connsiteX6" fmla="*/ 804968 w 833787"/>
              <a:gd name="connsiteY6" fmla="*/ 684714 h 684714"/>
              <a:gd name="connsiteX7" fmla="*/ 0 w 833787"/>
              <a:gd name="connsiteY7" fmla="*/ 683279 h 684714"/>
              <a:gd name="connsiteX8" fmla="*/ 30033 w 833787"/>
              <a:gd name="connsiteY8" fmla="*/ 59301 h 684714"/>
              <a:gd name="connsiteX0" fmla="*/ 30033 w 833787"/>
              <a:gd name="connsiteY0" fmla="*/ 59301 h 684714"/>
              <a:gd name="connsiteX1" fmla="*/ 133467 w 833787"/>
              <a:gd name="connsiteY1" fmla="*/ 25210 h 684714"/>
              <a:gd name="connsiteX2" fmla="*/ 240307 w 833787"/>
              <a:gd name="connsiteY2" fmla="*/ 100856 h 684714"/>
              <a:gd name="connsiteX3" fmla="*/ 725614 w 833787"/>
              <a:gd name="connsiteY3" fmla="*/ 44409 h 684714"/>
              <a:gd name="connsiteX4" fmla="*/ 832302 w 833787"/>
              <a:gd name="connsiteY4" fmla="*/ 74676 h 684714"/>
              <a:gd name="connsiteX5" fmla="*/ 770204 w 833787"/>
              <a:gd name="connsiteY5" fmla="*/ 322049 h 684714"/>
              <a:gd name="connsiteX6" fmla="*/ 833787 w 833787"/>
              <a:gd name="connsiteY6" fmla="*/ 337254 h 684714"/>
              <a:gd name="connsiteX7" fmla="*/ 804968 w 833787"/>
              <a:gd name="connsiteY7" fmla="*/ 684714 h 684714"/>
              <a:gd name="connsiteX8" fmla="*/ 0 w 833787"/>
              <a:gd name="connsiteY8" fmla="*/ 683279 h 684714"/>
              <a:gd name="connsiteX9" fmla="*/ 30033 w 833787"/>
              <a:gd name="connsiteY9" fmla="*/ 59301 h 684714"/>
              <a:gd name="connsiteX0" fmla="*/ 30033 w 832872"/>
              <a:gd name="connsiteY0" fmla="*/ 59301 h 684714"/>
              <a:gd name="connsiteX1" fmla="*/ 133467 w 832872"/>
              <a:gd name="connsiteY1" fmla="*/ 25210 h 684714"/>
              <a:gd name="connsiteX2" fmla="*/ 240307 w 832872"/>
              <a:gd name="connsiteY2" fmla="*/ 100856 h 684714"/>
              <a:gd name="connsiteX3" fmla="*/ 725614 w 832872"/>
              <a:gd name="connsiteY3" fmla="*/ 44409 h 684714"/>
              <a:gd name="connsiteX4" fmla="*/ 832302 w 832872"/>
              <a:gd name="connsiteY4" fmla="*/ 74676 h 684714"/>
              <a:gd name="connsiteX5" fmla="*/ 770204 w 832872"/>
              <a:gd name="connsiteY5" fmla="*/ 322049 h 684714"/>
              <a:gd name="connsiteX6" fmla="*/ 819847 w 832872"/>
              <a:gd name="connsiteY6" fmla="*/ 334555 h 684714"/>
              <a:gd name="connsiteX7" fmla="*/ 804968 w 832872"/>
              <a:gd name="connsiteY7" fmla="*/ 684714 h 684714"/>
              <a:gd name="connsiteX8" fmla="*/ 0 w 832872"/>
              <a:gd name="connsiteY8" fmla="*/ 683279 h 684714"/>
              <a:gd name="connsiteX9" fmla="*/ 30033 w 832872"/>
              <a:gd name="connsiteY9" fmla="*/ 59301 h 684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32872" h="684714">
                <a:moveTo>
                  <a:pt x="30033" y="59301"/>
                </a:moveTo>
                <a:cubicBezTo>
                  <a:pt x="51662" y="-44711"/>
                  <a:pt x="98421" y="18284"/>
                  <a:pt x="133467" y="25210"/>
                </a:cubicBezTo>
                <a:cubicBezTo>
                  <a:pt x="168513" y="32136"/>
                  <a:pt x="141001" y="103322"/>
                  <a:pt x="240307" y="100856"/>
                </a:cubicBezTo>
                <a:cubicBezTo>
                  <a:pt x="339613" y="98390"/>
                  <a:pt x="629243" y="29451"/>
                  <a:pt x="725614" y="44409"/>
                </a:cubicBezTo>
                <a:lnTo>
                  <a:pt x="832302" y="74676"/>
                </a:lnTo>
                <a:cubicBezTo>
                  <a:pt x="839853" y="125311"/>
                  <a:pt x="769957" y="278286"/>
                  <a:pt x="770204" y="322049"/>
                </a:cubicBezTo>
                <a:cubicBezTo>
                  <a:pt x="770452" y="365812"/>
                  <a:pt x="814173" y="278473"/>
                  <a:pt x="819847" y="334555"/>
                </a:cubicBezTo>
                <a:cubicBezTo>
                  <a:pt x="745881" y="369458"/>
                  <a:pt x="824984" y="480276"/>
                  <a:pt x="804968" y="684714"/>
                </a:cubicBezTo>
                <a:lnTo>
                  <a:pt x="0" y="683279"/>
                </a:lnTo>
                <a:lnTo>
                  <a:pt x="30033" y="59301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831516" y="3784601"/>
            <a:ext cx="622460" cy="58102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54" name="Freeform 13" descr="Wide downward diagonal"/>
          <p:cNvSpPr>
            <a:spLocks/>
          </p:cNvSpPr>
          <p:nvPr/>
        </p:nvSpPr>
        <p:spPr bwMode="auto">
          <a:xfrm>
            <a:off x="2463877" y="2362201"/>
            <a:ext cx="955080" cy="1773238"/>
          </a:xfrm>
          <a:custGeom>
            <a:avLst/>
            <a:gdLst>
              <a:gd name="T0" fmla="*/ 2147483647 w 867"/>
              <a:gd name="T1" fmla="*/ 2147483647 h 1443"/>
              <a:gd name="T2" fmla="*/ 2147483647 w 867"/>
              <a:gd name="T3" fmla="*/ 2147483647 h 1443"/>
              <a:gd name="T4" fmla="*/ 2147483647 w 867"/>
              <a:gd name="T5" fmla="*/ 2147483647 h 1443"/>
              <a:gd name="T6" fmla="*/ 2147483647 w 867"/>
              <a:gd name="T7" fmla="*/ 2147483647 h 1443"/>
              <a:gd name="T8" fmla="*/ 2147483647 w 867"/>
              <a:gd name="T9" fmla="*/ 2147483647 h 1443"/>
              <a:gd name="T10" fmla="*/ 2147483647 w 867"/>
              <a:gd name="T11" fmla="*/ 2147483647 h 1443"/>
              <a:gd name="T12" fmla="*/ 2147483647 w 867"/>
              <a:gd name="T13" fmla="*/ 2147483647 h 1443"/>
              <a:gd name="T14" fmla="*/ 2147483647 w 867"/>
              <a:gd name="T15" fmla="*/ 2147483647 h 1443"/>
              <a:gd name="T16" fmla="*/ 2147483647 w 867"/>
              <a:gd name="T17" fmla="*/ 2147483647 h 1443"/>
              <a:gd name="T18" fmla="*/ 2147483647 w 867"/>
              <a:gd name="T19" fmla="*/ 2147483647 h 1443"/>
              <a:gd name="T20" fmla="*/ 2147483647 w 867"/>
              <a:gd name="T21" fmla="*/ 2147483647 h 1443"/>
              <a:gd name="T22" fmla="*/ 2147483647 w 867"/>
              <a:gd name="T23" fmla="*/ 2147483647 h 1443"/>
              <a:gd name="T24" fmla="*/ 2147483647 w 867"/>
              <a:gd name="T25" fmla="*/ 2147483647 h 1443"/>
              <a:gd name="T26" fmla="*/ 2147483647 w 867"/>
              <a:gd name="T27" fmla="*/ 2147483647 h 1443"/>
              <a:gd name="T28" fmla="*/ 2147483647 w 867"/>
              <a:gd name="T29" fmla="*/ 2147483647 h 1443"/>
              <a:gd name="T30" fmla="*/ 2147483647 w 867"/>
              <a:gd name="T31" fmla="*/ 2147483647 h 1443"/>
              <a:gd name="T32" fmla="*/ 2147483647 w 867"/>
              <a:gd name="T33" fmla="*/ 2147483647 h 1443"/>
              <a:gd name="T34" fmla="*/ 2147483647 w 867"/>
              <a:gd name="T35" fmla="*/ 2147483647 h 1443"/>
              <a:gd name="T36" fmla="*/ 2147483647 w 867"/>
              <a:gd name="T37" fmla="*/ 2147483647 h 1443"/>
              <a:gd name="T38" fmla="*/ 2147483647 w 867"/>
              <a:gd name="T39" fmla="*/ 2147483647 h 1443"/>
              <a:gd name="T40" fmla="*/ 2147483647 w 867"/>
              <a:gd name="T41" fmla="*/ 2147483647 h 1443"/>
              <a:gd name="T42" fmla="*/ 2147483647 w 867"/>
              <a:gd name="T43" fmla="*/ 2147483647 h 1443"/>
              <a:gd name="T44" fmla="*/ 2147483647 w 867"/>
              <a:gd name="T45" fmla="*/ 2147483647 h 1443"/>
              <a:gd name="T46" fmla="*/ 2147483647 w 867"/>
              <a:gd name="T47" fmla="*/ 2147483647 h 1443"/>
              <a:gd name="T48" fmla="*/ 2147483647 w 867"/>
              <a:gd name="T49" fmla="*/ 2147483647 h 1443"/>
              <a:gd name="T50" fmla="*/ 2147483647 w 867"/>
              <a:gd name="T51" fmla="*/ 2147483647 h 1443"/>
              <a:gd name="T52" fmla="*/ 2147483647 w 867"/>
              <a:gd name="T53" fmla="*/ 2147483647 h 1443"/>
              <a:gd name="T54" fmla="*/ 2147483647 w 867"/>
              <a:gd name="T55" fmla="*/ 0 h 1443"/>
              <a:gd name="T56" fmla="*/ 2147483647 w 867"/>
              <a:gd name="T57" fmla="*/ 2147483647 h 1443"/>
              <a:gd name="T58" fmla="*/ 0 w 867"/>
              <a:gd name="T59" fmla="*/ 2147483647 h 1443"/>
              <a:gd name="T60" fmla="*/ 2147483647 w 867"/>
              <a:gd name="T61" fmla="*/ 2147483647 h 1443"/>
              <a:gd name="T62" fmla="*/ 2147483647 w 867"/>
              <a:gd name="T63" fmla="*/ 2147483647 h 1443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867"/>
              <a:gd name="T97" fmla="*/ 0 h 1443"/>
              <a:gd name="T98" fmla="*/ 867 w 867"/>
              <a:gd name="T99" fmla="*/ 1443 h 1443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867" h="1443">
                <a:moveTo>
                  <a:pt x="30" y="293"/>
                </a:moveTo>
                <a:lnTo>
                  <a:pt x="5" y="405"/>
                </a:lnTo>
                <a:lnTo>
                  <a:pt x="89" y="585"/>
                </a:lnTo>
                <a:lnTo>
                  <a:pt x="104" y="574"/>
                </a:lnTo>
                <a:lnTo>
                  <a:pt x="129" y="650"/>
                </a:lnTo>
                <a:lnTo>
                  <a:pt x="89" y="597"/>
                </a:lnTo>
                <a:lnTo>
                  <a:pt x="79" y="680"/>
                </a:lnTo>
                <a:lnTo>
                  <a:pt x="125" y="732"/>
                </a:lnTo>
                <a:lnTo>
                  <a:pt x="95" y="802"/>
                </a:lnTo>
                <a:lnTo>
                  <a:pt x="186" y="994"/>
                </a:lnTo>
                <a:lnTo>
                  <a:pt x="165" y="1064"/>
                </a:lnTo>
                <a:lnTo>
                  <a:pt x="285" y="1119"/>
                </a:lnTo>
                <a:lnTo>
                  <a:pt x="329" y="1176"/>
                </a:lnTo>
                <a:lnTo>
                  <a:pt x="378" y="1195"/>
                </a:lnTo>
                <a:lnTo>
                  <a:pt x="380" y="1230"/>
                </a:lnTo>
                <a:lnTo>
                  <a:pt x="412" y="1237"/>
                </a:lnTo>
                <a:lnTo>
                  <a:pt x="483" y="1348"/>
                </a:lnTo>
                <a:lnTo>
                  <a:pt x="483" y="1425"/>
                </a:lnTo>
                <a:lnTo>
                  <a:pt x="791" y="1443"/>
                </a:lnTo>
                <a:lnTo>
                  <a:pt x="772" y="1410"/>
                </a:lnTo>
                <a:lnTo>
                  <a:pt x="781" y="1365"/>
                </a:lnTo>
                <a:lnTo>
                  <a:pt x="830" y="1285"/>
                </a:lnTo>
                <a:lnTo>
                  <a:pt x="867" y="1264"/>
                </a:lnTo>
                <a:lnTo>
                  <a:pt x="846" y="1235"/>
                </a:lnTo>
                <a:lnTo>
                  <a:pt x="830" y="1157"/>
                </a:lnTo>
                <a:lnTo>
                  <a:pt x="389" y="496"/>
                </a:lnTo>
                <a:lnTo>
                  <a:pt x="492" y="112"/>
                </a:lnTo>
                <a:lnTo>
                  <a:pt x="83" y="0"/>
                </a:lnTo>
                <a:lnTo>
                  <a:pt x="72" y="23"/>
                </a:lnTo>
                <a:lnTo>
                  <a:pt x="0" y="192"/>
                </a:lnTo>
                <a:lnTo>
                  <a:pt x="30" y="293"/>
                </a:lnTo>
                <a:close/>
              </a:path>
            </a:pathLst>
          </a:cu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4453" name="TextBox 140"/>
          <p:cNvSpPr txBox="1">
            <a:spLocks noChangeArrowheads="1"/>
          </p:cNvSpPr>
          <p:nvPr/>
        </p:nvSpPr>
        <p:spPr bwMode="auto">
          <a:xfrm>
            <a:off x="596900" y="6680200"/>
            <a:ext cx="184150" cy="461963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14339" name="Freeform 2"/>
          <p:cNvSpPr>
            <a:spLocks noChangeAspect="1"/>
          </p:cNvSpPr>
          <p:nvPr/>
        </p:nvSpPr>
        <p:spPr bwMode="auto">
          <a:xfrm>
            <a:off x="2044480" y="3954646"/>
            <a:ext cx="1237103" cy="1464248"/>
          </a:xfrm>
          <a:custGeom>
            <a:avLst/>
            <a:gdLst>
              <a:gd name="T0" fmla="*/ 2147483647 w 1572"/>
              <a:gd name="T1" fmla="*/ 2147483647 h 1533"/>
              <a:gd name="T2" fmla="*/ 2147483647 w 1572"/>
              <a:gd name="T3" fmla="*/ 0 h 1533"/>
              <a:gd name="T4" fmla="*/ 2147483647 w 1572"/>
              <a:gd name="T5" fmla="*/ 2147483647 h 1533"/>
              <a:gd name="T6" fmla="*/ 2147483647 w 1572"/>
              <a:gd name="T7" fmla="*/ 2147483647 h 1533"/>
              <a:gd name="T8" fmla="*/ 2147483647 w 1572"/>
              <a:gd name="T9" fmla="*/ 2147483647 h 1533"/>
              <a:gd name="T10" fmla="*/ 2147483647 w 1572"/>
              <a:gd name="T11" fmla="*/ 2147483647 h 1533"/>
              <a:gd name="T12" fmla="*/ 2147483647 w 1572"/>
              <a:gd name="T13" fmla="*/ 2147483647 h 1533"/>
              <a:gd name="T14" fmla="*/ 2147483647 w 1572"/>
              <a:gd name="T15" fmla="*/ 2147483647 h 1533"/>
              <a:gd name="T16" fmla="*/ 2147483647 w 1572"/>
              <a:gd name="T17" fmla="*/ 2147483647 h 1533"/>
              <a:gd name="T18" fmla="*/ 2147483647 w 1572"/>
              <a:gd name="T19" fmla="*/ 2147483647 h 1533"/>
              <a:gd name="T20" fmla="*/ 2147483647 w 1572"/>
              <a:gd name="T21" fmla="*/ 2147483647 h 1533"/>
              <a:gd name="T22" fmla="*/ 2147483647 w 1572"/>
              <a:gd name="T23" fmla="*/ 2147483647 h 1533"/>
              <a:gd name="T24" fmla="*/ 2147483647 w 1572"/>
              <a:gd name="T25" fmla="*/ 2147483647 h 1533"/>
              <a:gd name="T26" fmla="*/ 2147483647 w 1572"/>
              <a:gd name="T27" fmla="*/ 2147483647 h 1533"/>
              <a:gd name="T28" fmla="*/ 2147483647 w 1572"/>
              <a:gd name="T29" fmla="*/ 2147483647 h 1533"/>
              <a:gd name="T30" fmla="*/ 2147483647 w 1572"/>
              <a:gd name="T31" fmla="*/ 2147483647 h 1533"/>
              <a:gd name="T32" fmla="*/ 2147483647 w 1572"/>
              <a:gd name="T33" fmla="*/ 2147483647 h 1533"/>
              <a:gd name="T34" fmla="*/ 2147483647 w 1572"/>
              <a:gd name="T35" fmla="*/ 2147483647 h 1533"/>
              <a:gd name="T36" fmla="*/ 2147483647 w 1572"/>
              <a:gd name="T37" fmla="*/ 2147483647 h 1533"/>
              <a:gd name="T38" fmla="*/ 2147483647 w 1572"/>
              <a:gd name="T39" fmla="*/ 2147483647 h 1533"/>
              <a:gd name="T40" fmla="*/ 2147483647 w 1572"/>
              <a:gd name="T41" fmla="*/ 2147483647 h 1533"/>
              <a:gd name="T42" fmla="*/ 2147483647 w 1572"/>
              <a:gd name="T43" fmla="*/ 2147483647 h 1533"/>
              <a:gd name="T44" fmla="*/ 0 w 1572"/>
              <a:gd name="T45" fmla="*/ 2147483647 h 1533"/>
              <a:gd name="T46" fmla="*/ 2147483647 w 1572"/>
              <a:gd name="T47" fmla="*/ 2147483647 h 1533"/>
              <a:gd name="T48" fmla="*/ 2147483647 w 1572"/>
              <a:gd name="T49" fmla="*/ 2147483647 h 1533"/>
              <a:gd name="T50" fmla="*/ 2147483647 w 1572"/>
              <a:gd name="T51" fmla="*/ 2147483647 h 1533"/>
              <a:gd name="T52" fmla="*/ 2147483647 w 1572"/>
              <a:gd name="T53" fmla="*/ 2147483647 h 1533"/>
              <a:gd name="T54" fmla="*/ 2147483647 w 1572"/>
              <a:gd name="T55" fmla="*/ 2147483647 h 1533"/>
              <a:gd name="T56" fmla="*/ 2147483647 w 1572"/>
              <a:gd name="T57" fmla="*/ 2147483647 h 1533"/>
              <a:gd name="T58" fmla="*/ 2147483647 w 1572"/>
              <a:gd name="T59" fmla="*/ 2147483647 h 1533"/>
              <a:gd name="T60" fmla="*/ 2147483647 w 1572"/>
              <a:gd name="T61" fmla="*/ 2147483647 h 1533"/>
              <a:gd name="T62" fmla="*/ 2147483647 w 1572"/>
              <a:gd name="T63" fmla="*/ 2147483647 h 1533"/>
              <a:gd name="T64" fmla="*/ 2147483647 w 1572"/>
              <a:gd name="T65" fmla="*/ 2147483647 h 1533"/>
              <a:gd name="T66" fmla="*/ 2147483647 w 1572"/>
              <a:gd name="T67" fmla="*/ 2147483647 h 1533"/>
              <a:gd name="T68" fmla="*/ 2147483647 w 1572"/>
              <a:gd name="T69" fmla="*/ 2147483647 h 1533"/>
              <a:gd name="T70" fmla="*/ 2147483647 w 1572"/>
              <a:gd name="T71" fmla="*/ 2147483647 h 1533"/>
              <a:gd name="T72" fmla="*/ 2147483647 w 1572"/>
              <a:gd name="T73" fmla="*/ 2147483647 h 1533"/>
              <a:gd name="T74" fmla="*/ 2147483647 w 1572"/>
              <a:gd name="T75" fmla="*/ 2147483647 h 1533"/>
              <a:gd name="T76" fmla="*/ 2147483647 w 1572"/>
              <a:gd name="T77" fmla="*/ 2147483647 h 1533"/>
              <a:gd name="T78" fmla="*/ 2147483647 w 1572"/>
              <a:gd name="T79" fmla="*/ 2147483647 h 1533"/>
              <a:gd name="T80" fmla="*/ 2147483647 w 1572"/>
              <a:gd name="T81" fmla="*/ 2147483647 h 1533"/>
              <a:gd name="T82" fmla="*/ 2147483647 w 1572"/>
              <a:gd name="T83" fmla="*/ 2147483647 h 1533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1572"/>
              <a:gd name="T127" fmla="*/ 0 h 1533"/>
              <a:gd name="T128" fmla="*/ 1572 w 1572"/>
              <a:gd name="T129" fmla="*/ 1533 h 1533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1572" h="1533">
                <a:moveTo>
                  <a:pt x="251" y="228"/>
                </a:moveTo>
                <a:lnTo>
                  <a:pt x="567" y="0"/>
                </a:lnTo>
                <a:lnTo>
                  <a:pt x="717" y="40"/>
                </a:lnTo>
                <a:lnTo>
                  <a:pt x="790" y="113"/>
                </a:lnTo>
                <a:lnTo>
                  <a:pt x="1087" y="142"/>
                </a:lnTo>
                <a:lnTo>
                  <a:pt x="1096" y="900"/>
                </a:lnTo>
                <a:lnTo>
                  <a:pt x="1193" y="922"/>
                </a:lnTo>
                <a:lnTo>
                  <a:pt x="1238" y="1013"/>
                </a:lnTo>
                <a:lnTo>
                  <a:pt x="1306" y="982"/>
                </a:lnTo>
                <a:lnTo>
                  <a:pt x="1449" y="1188"/>
                </a:lnTo>
                <a:lnTo>
                  <a:pt x="1572" y="1283"/>
                </a:lnTo>
                <a:lnTo>
                  <a:pt x="1567" y="1365"/>
                </a:lnTo>
                <a:lnTo>
                  <a:pt x="1412" y="1375"/>
                </a:lnTo>
                <a:lnTo>
                  <a:pt x="1344" y="1124"/>
                </a:lnTo>
                <a:lnTo>
                  <a:pt x="855" y="876"/>
                </a:lnTo>
                <a:lnTo>
                  <a:pt x="868" y="954"/>
                </a:lnTo>
                <a:lnTo>
                  <a:pt x="758" y="1055"/>
                </a:lnTo>
                <a:lnTo>
                  <a:pt x="740" y="1018"/>
                </a:lnTo>
                <a:lnTo>
                  <a:pt x="709" y="1018"/>
                </a:lnTo>
                <a:lnTo>
                  <a:pt x="621" y="1228"/>
                </a:lnTo>
                <a:lnTo>
                  <a:pt x="348" y="1435"/>
                </a:lnTo>
                <a:lnTo>
                  <a:pt x="78" y="1533"/>
                </a:lnTo>
                <a:lnTo>
                  <a:pt x="0" y="1520"/>
                </a:lnTo>
                <a:lnTo>
                  <a:pt x="310" y="1343"/>
                </a:lnTo>
                <a:lnTo>
                  <a:pt x="348" y="1343"/>
                </a:lnTo>
                <a:lnTo>
                  <a:pt x="461" y="1206"/>
                </a:lnTo>
                <a:lnTo>
                  <a:pt x="512" y="1201"/>
                </a:lnTo>
                <a:lnTo>
                  <a:pt x="589" y="1097"/>
                </a:lnTo>
                <a:lnTo>
                  <a:pt x="562" y="1051"/>
                </a:lnTo>
                <a:lnTo>
                  <a:pt x="397" y="1073"/>
                </a:lnTo>
                <a:lnTo>
                  <a:pt x="284" y="812"/>
                </a:lnTo>
                <a:lnTo>
                  <a:pt x="348" y="694"/>
                </a:lnTo>
                <a:lnTo>
                  <a:pt x="452" y="653"/>
                </a:lnTo>
                <a:lnTo>
                  <a:pt x="415" y="548"/>
                </a:lnTo>
                <a:lnTo>
                  <a:pt x="306" y="598"/>
                </a:lnTo>
                <a:lnTo>
                  <a:pt x="224" y="447"/>
                </a:lnTo>
                <a:lnTo>
                  <a:pt x="315" y="411"/>
                </a:lnTo>
                <a:lnTo>
                  <a:pt x="397" y="452"/>
                </a:lnTo>
                <a:lnTo>
                  <a:pt x="434" y="429"/>
                </a:lnTo>
                <a:lnTo>
                  <a:pt x="366" y="301"/>
                </a:lnTo>
                <a:lnTo>
                  <a:pt x="246" y="292"/>
                </a:lnTo>
                <a:lnTo>
                  <a:pt x="251" y="228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8" name="Freeform 27"/>
          <p:cNvSpPr>
            <a:spLocks/>
          </p:cNvSpPr>
          <p:nvPr/>
        </p:nvSpPr>
        <p:spPr bwMode="auto">
          <a:xfrm>
            <a:off x="5545238" y="1689101"/>
            <a:ext cx="782381" cy="952500"/>
          </a:xfrm>
          <a:custGeom>
            <a:avLst/>
            <a:gdLst>
              <a:gd name="T0" fmla="*/ 2147483647 w 711"/>
              <a:gd name="T1" fmla="*/ 2147483647 h 773"/>
              <a:gd name="T2" fmla="*/ 2147483647 w 711"/>
              <a:gd name="T3" fmla="*/ 2147483647 h 773"/>
              <a:gd name="T4" fmla="*/ 2147483647 w 711"/>
              <a:gd name="T5" fmla="*/ 2147483647 h 773"/>
              <a:gd name="T6" fmla="*/ 2147483647 w 711"/>
              <a:gd name="T7" fmla="*/ 2147483647 h 773"/>
              <a:gd name="T8" fmla="*/ 2147483647 w 711"/>
              <a:gd name="T9" fmla="*/ 2147483647 h 773"/>
              <a:gd name="T10" fmla="*/ 2147483647 w 711"/>
              <a:gd name="T11" fmla="*/ 2147483647 h 773"/>
              <a:gd name="T12" fmla="*/ 2147483647 w 711"/>
              <a:gd name="T13" fmla="*/ 2147483647 h 773"/>
              <a:gd name="T14" fmla="*/ 2147483647 w 711"/>
              <a:gd name="T15" fmla="*/ 2147483647 h 773"/>
              <a:gd name="T16" fmla="*/ 2147483647 w 711"/>
              <a:gd name="T17" fmla="*/ 2147483647 h 773"/>
              <a:gd name="T18" fmla="*/ 2147483647 w 711"/>
              <a:gd name="T19" fmla="*/ 2147483647 h 773"/>
              <a:gd name="T20" fmla="*/ 2147483647 w 711"/>
              <a:gd name="T21" fmla="*/ 2147483647 h 773"/>
              <a:gd name="T22" fmla="*/ 2147483647 w 711"/>
              <a:gd name="T23" fmla="*/ 2147483647 h 773"/>
              <a:gd name="T24" fmla="*/ 2147483647 w 711"/>
              <a:gd name="T25" fmla="*/ 2147483647 h 773"/>
              <a:gd name="T26" fmla="*/ 2147483647 w 711"/>
              <a:gd name="T27" fmla="*/ 2147483647 h 773"/>
              <a:gd name="T28" fmla="*/ 2147483647 w 711"/>
              <a:gd name="T29" fmla="*/ 2147483647 h 773"/>
              <a:gd name="T30" fmla="*/ 2147483647 w 711"/>
              <a:gd name="T31" fmla="*/ 2147483647 h 773"/>
              <a:gd name="T32" fmla="*/ 2147483647 w 711"/>
              <a:gd name="T33" fmla="*/ 2147483647 h 773"/>
              <a:gd name="T34" fmla="*/ 2147483647 w 711"/>
              <a:gd name="T35" fmla="*/ 2147483647 h 773"/>
              <a:gd name="T36" fmla="*/ 2147483647 w 711"/>
              <a:gd name="T37" fmla="*/ 2147483647 h 773"/>
              <a:gd name="T38" fmla="*/ 2147483647 w 711"/>
              <a:gd name="T39" fmla="*/ 2147483647 h 773"/>
              <a:gd name="T40" fmla="*/ 2147483647 w 711"/>
              <a:gd name="T41" fmla="*/ 2147483647 h 773"/>
              <a:gd name="T42" fmla="*/ 2147483647 w 711"/>
              <a:gd name="T43" fmla="*/ 2147483647 h 773"/>
              <a:gd name="T44" fmla="*/ 2147483647 w 711"/>
              <a:gd name="T45" fmla="*/ 2147483647 h 773"/>
              <a:gd name="T46" fmla="*/ 2147483647 w 711"/>
              <a:gd name="T47" fmla="*/ 2147483647 h 773"/>
              <a:gd name="T48" fmla="*/ 2147483647 w 711"/>
              <a:gd name="T49" fmla="*/ 2147483647 h 773"/>
              <a:gd name="T50" fmla="*/ 2147483647 w 711"/>
              <a:gd name="T51" fmla="*/ 2147483647 h 773"/>
              <a:gd name="T52" fmla="*/ 2147483647 w 711"/>
              <a:gd name="T53" fmla="*/ 2147483647 h 773"/>
              <a:gd name="T54" fmla="*/ 2147483647 w 711"/>
              <a:gd name="T55" fmla="*/ 0 h 773"/>
              <a:gd name="T56" fmla="*/ 2147483647 w 711"/>
              <a:gd name="T57" fmla="*/ 0 h 773"/>
              <a:gd name="T58" fmla="*/ 2147483647 w 711"/>
              <a:gd name="T59" fmla="*/ 2147483647 h 773"/>
              <a:gd name="T60" fmla="*/ 0 w 711"/>
              <a:gd name="T61" fmla="*/ 2147483647 h 773"/>
              <a:gd name="T62" fmla="*/ 2147483647 w 711"/>
              <a:gd name="T63" fmla="*/ 2147483647 h 773"/>
              <a:gd name="T64" fmla="*/ 2147483647 w 711"/>
              <a:gd name="T65" fmla="*/ 2147483647 h 77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711"/>
              <a:gd name="T100" fmla="*/ 0 h 773"/>
              <a:gd name="T101" fmla="*/ 711 w 711"/>
              <a:gd name="T102" fmla="*/ 773 h 773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711" h="773">
                <a:moveTo>
                  <a:pt x="4" y="146"/>
                </a:moveTo>
                <a:lnTo>
                  <a:pt x="32" y="235"/>
                </a:lnTo>
                <a:lnTo>
                  <a:pt x="36" y="351"/>
                </a:lnTo>
                <a:lnTo>
                  <a:pt x="55" y="444"/>
                </a:lnTo>
                <a:lnTo>
                  <a:pt x="28" y="492"/>
                </a:lnTo>
                <a:lnTo>
                  <a:pt x="66" y="526"/>
                </a:lnTo>
                <a:lnTo>
                  <a:pt x="64" y="773"/>
                </a:lnTo>
                <a:lnTo>
                  <a:pt x="583" y="762"/>
                </a:lnTo>
                <a:lnTo>
                  <a:pt x="574" y="714"/>
                </a:lnTo>
                <a:lnTo>
                  <a:pt x="519" y="672"/>
                </a:lnTo>
                <a:lnTo>
                  <a:pt x="490" y="642"/>
                </a:lnTo>
                <a:lnTo>
                  <a:pt x="420" y="598"/>
                </a:lnTo>
                <a:lnTo>
                  <a:pt x="422" y="526"/>
                </a:lnTo>
                <a:lnTo>
                  <a:pt x="407" y="481"/>
                </a:lnTo>
                <a:lnTo>
                  <a:pt x="466" y="412"/>
                </a:lnTo>
                <a:lnTo>
                  <a:pt x="462" y="344"/>
                </a:lnTo>
                <a:lnTo>
                  <a:pt x="557" y="273"/>
                </a:lnTo>
                <a:lnTo>
                  <a:pt x="580" y="233"/>
                </a:lnTo>
                <a:lnTo>
                  <a:pt x="711" y="165"/>
                </a:lnTo>
                <a:lnTo>
                  <a:pt x="652" y="140"/>
                </a:lnTo>
                <a:lnTo>
                  <a:pt x="601" y="144"/>
                </a:lnTo>
                <a:lnTo>
                  <a:pt x="589" y="125"/>
                </a:lnTo>
                <a:lnTo>
                  <a:pt x="494" y="123"/>
                </a:lnTo>
                <a:lnTo>
                  <a:pt x="431" y="106"/>
                </a:lnTo>
                <a:lnTo>
                  <a:pt x="300" y="93"/>
                </a:lnTo>
                <a:lnTo>
                  <a:pt x="281" y="70"/>
                </a:lnTo>
                <a:lnTo>
                  <a:pt x="228" y="47"/>
                </a:lnTo>
                <a:lnTo>
                  <a:pt x="218" y="0"/>
                </a:lnTo>
                <a:lnTo>
                  <a:pt x="184" y="0"/>
                </a:lnTo>
                <a:lnTo>
                  <a:pt x="184" y="36"/>
                </a:lnTo>
                <a:lnTo>
                  <a:pt x="0" y="36"/>
                </a:lnTo>
                <a:lnTo>
                  <a:pt x="4" y="146"/>
                </a:lnTo>
                <a:close/>
              </a:path>
            </a:pathLst>
          </a:cu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343" name="Group 8"/>
          <p:cNvGrpSpPr>
            <a:grpSpLocks/>
          </p:cNvGrpSpPr>
          <p:nvPr/>
        </p:nvGrpSpPr>
        <p:grpSpPr bwMode="auto">
          <a:xfrm>
            <a:off x="2777876" y="1311276"/>
            <a:ext cx="802006" cy="636588"/>
            <a:chOff x="768" y="624"/>
            <a:chExt cx="613" cy="401"/>
          </a:xfrm>
          <a:solidFill>
            <a:schemeClr val="accent2"/>
          </a:solidFill>
        </p:grpSpPr>
        <p:sp>
          <p:nvSpPr>
            <p:cNvPr id="14481" name="Freeform 9"/>
            <p:cNvSpPr>
              <a:spLocks/>
            </p:cNvSpPr>
            <p:nvPr/>
          </p:nvSpPr>
          <p:spPr bwMode="auto">
            <a:xfrm>
              <a:off x="768" y="624"/>
              <a:ext cx="613" cy="401"/>
            </a:xfrm>
            <a:custGeom>
              <a:avLst/>
              <a:gdLst>
                <a:gd name="T0" fmla="*/ 8 w 730"/>
                <a:gd name="T1" fmla="*/ 19 h 517"/>
                <a:gd name="T2" fmla="*/ 5 w 730"/>
                <a:gd name="T3" fmla="*/ 43 h 517"/>
                <a:gd name="T4" fmla="*/ 10 w 730"/>
                <a:gd name="T5" fmla="*/ 43 h 517"/>
                <a:gd name="T6" fmla="*/ 8 w 730"/>
                <a:gd name="T7" fmla="*/ 48 h 517"/>
                <a:gd name="T8" fmla="*/ 3 w 730"/>
                <a:gd name="T9" fmla="*/ 44 h 517"/>
                <a:gd name="T10" fmla="*/ 0 w 730"/>
                <a:gd name="T11" fmla="*/ 51 h 517"/>
                <a:gd name="T12" fmla="*/ 15 w 730"/>
                <a:gd name="T13" fmla="*/ 56 h 517"/>
                <a:gd name="T14" fmla="*/ 16 w 730"/>
                <a:gd name="T15" fmla="*/ 58 h 517"/>
                <a:gd name="T16" fmla="*/ 20 w 730"/>
                <a:gd name="T17" fmla="*/ 59 h 517"/>
                <a:gd name="T18" fmla="*/ 39 w 730"/>
                <a:gd name="T19" fmla="*/ 77 h 517"/>
                <a:gd name="T20" fmla="*/ 60 w 730"/>
                <a:gd name="T21" fmla="*/ 76 h 517"/>
                <a:gd name="T22" fmla="*/ 77 w 730"/>
                <a:gd name="T23" fmla="*/ 80 h 517"/>
                <a:gd name="T24" fmla="*/ 86 w 730"/>
                <a:gd name="T25" fmla="*/ 79 h 517"/>
                <a:gd name="T26" fmla="*/ 134 w 730"/>
                <a:gd name="T27" fmla="*/ 80 h 517"/>
                <a:gd name="T28" fmla="*/ 191 w 730"/>
                <a:gd name="T29" fmla="*/ 87 h 517"/>
                <a:gd name="T30" fmla="*/ 191 w 730"/>
                <a:gd name="T31" fmla="*/ 78 h 517"/>
                <a:gd name="T32" fmla="*/ 215 w 730"/>
                <a:gd name="T33" fmla="*/ 22 h 517"/>
                <a:gd name="T34" fmla="*/ 67 w 730"/>
                <a:gd name="T35" fmla="*/ 0 h 517"/>
                <a:gd name="T36" fmla="*/ 67 w 730"/>
                <a:gd name="T37" fmla="*/ 16 h 517"/>
                <a:gd name="T38" fmla="*/ 60 w 730"/>
                <a:gd name="T39" fmla="*/ 30 h 517"/>
                <a:gd name="T40" fmla="*/ 59 w 730"/>
                <a:gd name="T41" fmla="*/ 36 h 517"/>
                <a:gd name="T42" fmla="*/ 42 w 730"/>
                <a:gd name="T43" fmla="*/ 39 h 517"/>
                <a:gd name="T44" fmla="*/ 42 w 730"/>
                <a:gd name="T45" fmla="*/ 36 h 517"/>
                <a:gd name="T46" fmla="*/ 55 w 730"/>
                <a:gd name="T47" fmla="*/ 31 h 517"/>
                <a:gd name="T48" fmla="*/ 54 w 730"/>
                <a:gd name="T49" fmla="*/ 28 h 517"/>
                <a:gd name="T50" fmla="*/ 42 w 730"/>
                <a:gd name="T51" fmla="*/ 28 h 517"/>
                <a:gd name="T52" fmla="*/ 50 w 730"/>
                <a:gd name="T53" fmla="*/ 24 h 517"/>
                <a:gd name="T54" fmla="*/ 57 w 730"/>
                <a:gd name="T55" fmla="*/ 22 h 517"/>
                <a:gd name="T56" fmla="*/ 9 w 730"/>
                <a:gd name="T57" fmla="*/ 4 h 517"/>
                <a:gd name="T58" fmla="*/ 5 w 730"/>
                <a:gd name="T59" fmla="*/ 9 h 517"/>
                <a:gd name="T60" fmla="*/ 8 w 730"/>
                <a:gd name="T61" fmla="*/ 19 h 517"/>
                <a:gd name="T62" fmla="*/ 8 w 730"/>
                <a:gd name="T63" fmla="*/ 19 h 51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730"/>
                <a:gd name="T97" fmla="*/ 0 h 517"/>
                <a:gd name="T98" fmla="*/ 730 w 730"/>
                <a:gd name="T99" fmla="*/ 517 h 51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730" h="517">
                  <a:moveTo>
                    <a:pt x="27" y="112"/>
                  </a:moveTo>
                  <a:lnTo>
                    <a:pt x="17" y="254"/>
                  </a:lnTo>
                  <a:lnTo>
                    <a:pt x="35" y="254"/>
                  </a:lnTo>
                  <a:lnTo>
                    <a:pt x="25" y="285"/>
                  </a:lnTo>
                  <a:lnTo>
                    <a:pt x="12" y="266"/>
                  </a:lnTo>
                  <a:lnTo>
                    <a:pt x="0" y="304"/>
                  </a:lnTo>
                  <a:lnTo>
                    <a:pt x="52" y="332"/>
                  </a:lnTo>
                  <a:lnTo>
                    <a:pt x="54" y="345"/>
                  </a:lnTo>
                  <a:lnTo>
                    <a:pt x="67" y="347"/>
                  </a:lnTo>
                  <a:lnTo>
                    <a:pt x="133" y="452"/>
                  </a:lnTo>
                  <a:lnTo>
                    <a:pt x="208" y="448"/>
                  </a:lnTo>
                  <a:lnTo>
                    <a:pt x="263" y="473"/>
                  </a:lnTo>
                  <a:lnTo>
                    <a:pt x="289" y="469"/>
                  </a:lnTo>
                  <a:lnTo>
                    <a:pt x="457" y="473"/>
                  </a:lnTo>
                  <a:lnTo>
                    <a:pt x="647" y="517"/>
                  </a:lnTo>
                  <a:lnTo>
                    <a:pt x="651" y="459"/>
                  </a:lnTo>
                  <a:lnTo>
                    <a:pt x="730" y="127"/>
                  </a:lnTo>
                  <a:lnTo>
                    <a:pt x="225" y="0"/>
                  </a:lnTo>
                  <a:lnTo>
                    <a:pt x="228" y="96"/>
                  </a:lnTo>
                  <a:lnTo>
                    <a:pt x="204" y="176"/>
                  </a:lnTo>
                  <a:lnTo>
                    <a:pt x="200" y="218"/>
                  </a:lnTo>
                  <a:lnTo>
                    <a:pt x="147" y="231"/>
                  </a:lnTo>
                  <a:lnTo>
                    <a:pt x="143" y="212"/>
                  </a:lnTo>
                  <a:lnTo>
                    <a:pt x="187" y="186"/>
                  </a:lnTo>
                  <a:lnTo>
                    <a:pt x="183" y="163"/>
                  </a:lnTo>
                  <a:lnTo>
                    <a:pt x="143" y="169"/>
                  </a:lnTo>
                  <a:lnTo>
                    <a:pt x="173" y="144"/>
                  </a:lnTo>
                  <a:lnTo>
                    <a:pt x="194" y="127"/>
                  </a:lnTo>
                  <a:lnTo>
                    <a:pt x="31" y="24"/>
                  </a:lnTo>
                  <a:lnTo>
                    <a:pt x="17" y="53"/>
                  </a:lnTo>
                  <a:lnTo>
                    <a:pt x="27" y="112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en-US" sz="1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482" name="Freeform 10"/>
            <p:cNvSpPr>
              <a:spLocks/>
            </p:cNvSpPr>
            <p:nvPr/>
          </p:nvSpPr>
          <p:spPr bwMode="auto">
            <a:xfrm>
              <a:off x="913" y="647"/>
              <a:ext cx="28" cy="30"/>
            </a:xfrm>
            <a:custGeom>
              <a:avLst/>
              <a:gdLst>
                <a:gd name="T0" fmla="*/ 0 w 35"/>
                <a:gd name="T1" fmla="*/ 3 h 38"/>
                <a:gd name="T2" fmla="*/ 6 w 35"/>
                <a:gd name="T3" fmla="*/ 0 h 38"/>
                <a:gd name="T4" fmla="*/ 7 w 35"/>
                <a:gd name="T5" fmla="*/ 3 h 38"/>
                <a:gd name="T6" fmla="*/ 6 w 35"/>
                <a:gd name="T7" fmla="*/ 7 h 38"/>
                <a:gd name="T8" fmla="*/ 0 w 35"/>
                <a:gd name="T9" fmla="*/ 3 h 38"/>
                <a:gd name="T10" fmla="*/ 0 w 35"/>
                <a:gd name="T11" fmla="*/ 3 h 38"/>
                <a:gd name="T12" fmla="*/ 0 w 35"/>
                <a:gd name="T13" fmla="*/ 3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5"/>
                <a:gd name="T22" fmla="*/ 0 h 38"/>
                <a:gd name="T23" fmla="*/ 35 w 35"/>
                <a:gd name="T24" fmla="*/ 38 h 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5" h="38">
                  <a:moveTo>
                    <a:pt x="0" y="17"/>
                  </a:moveTo>
                  <a:lnTo>
                    <a:pt x="27" y="0"/>
                  </a:lnTo>
                  <a:lnTo>
                    <a:pt x="35" y="17"/>
                  </a:lnTo>
                  <a:lnTo>
                    <a:pt x="29" y="38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en-US" sz="1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344" name="Freeform 11"/>
          <p:cNvSpPr>
            <a:spLocks/>
          </p:cNvSpPr>
          <p:nvPr/>
        </p:nvSpPr>
        <p:spPr bwMode="auto">
          <a:xfrm>
            <a:off x="3511849" y="2663826"/>
            <a:ext cx="679022" cy="925513"/>
          </a:xfrm>
          <a:custGeom>
            <a:avLst/>
            <a:gdLst>
              <a:gd name="T0" fmla="*/ 2147483647 w 618"/>
              <a:gd name="T1" fmla="*/ 0 h 753"/>
              <a:gd name="T2" fmla="*/ 2147483647 w 618"/>
              <a:gd name="T3" fmla="*/ 2147483647 h 753"/>
              <a:gd name="T4" fmla="*/ 2147483647 w 618"/>
              <a:gd name="T5" fmla="*/ 2147483647 h 753"/>
              <a:gd name="T6" fmla="*/ 2147483647 w 618"/>
              <a:gd name="T7" fmla="*/ 2147483647 h 753"/>
              <a:gd name="T8" fmla="*/ 2147483647 w 618"/>
              <a:gd name="T9" fmla="*/ 2147483647 h 753"/>
              <a:gd name="T10" fmla="*/ 0 w 618"/>
              <a:gd name="T11" fmla="*/ 2147483647 h 753"/>
              <a:gd name="T12" fmla="*/ 2147483647 w 618"/>
              <a:gd name="T13" fmla="*/ 0 h 753"/>
              <a:gd name="T14" fmla="*/ 2147483647 w 618"/>
              <a:gd name="T15" fmla="*/ 0 h 75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18"/>
              <a:gd name="T25" fmla="*/ 0 h 753"/>
              <a:gd name="T26" fmla="*/ 618 w 618"/>
              <a:gd name="T27" fmla="*/ 753 h 75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18" h="753">
                <a:moveTo>
                  <a:pt x="133" y="0"/>
                </a:moveTo>
                <a:lnTo>
                  <a:pt x="434" y="55"/>
                </a:lnTo>
                <a:lnTo>
                  <a:pt x="411" y="186"/>
                </a:lnTo>
                <a:lnTo>
                  <a:pt x="618" y="219"/>
                </a:lnTo>
                <a:lnTo>
                  <a:pt x="538" y="753"/>
                </a:lnTo>
                <a:lnTo>
                  <a:pt x="0" y="663"/>
                </a:lnTo>
                <a:lnTo>
                  <a:pt x="133" y="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5" name="Freeform 12"/>
          <p:cNvSpPr>
            <a:spLocks/>
          </p:cNvSpPr>
          <p:nvPr/>
        </p:nvSpPr>
        <p:spPr bwMode="auto">
          <a:xfrm>
            <a:off x="2556769" y="1700214"/>
            <a:ext cx="959005" cy="885825"/>
          </a:xfrm>
          <a:custGeom>
            <a:avLst/>
            <a:gdLst>
              <a:gd name="T0" fmla="*/ 0 w 871"/>
              <a:gd name="T1" fmla="*/ 2147483647 h 720"/>
              <a:gd name="T2" fmla="*/ 2147483647 w 871"/>
              <a:gd name="T3" fmla="*/ 2147483647 h 720"/>
              <a:gd name="T4" fmla="*/ 2147483647 w 871"/>
              <a:gd name="T5" fmla="*/ 2147483647 h 720"/>
              <a:gd name="T6" fmla="*/ 2147483647 w 871"/>
              <a:gd name="T7" fmla="*/ 0 h 720"/>
              <a:gd name="T8" fmla="*/ 2147483647 w 871"/>
              <a:gd name="T9" fmla="*/ 2147483647 h 720"/>
              <a:gd name="T10" fmla="*/ 2147483647 w 871"/>
              <a:gd name="T11" fmla="*/ 2147483647 h 720"/>
              <a:gd name="T12" fmla="*/ 2147483647 w 871"/>
              <a:gd name="T13" fmla="*/ 2147483647 h 720"/>
              <a:gd name="T14" fmla="*/ 2147483647 w 871"/>
              <a:gd name="T15" fmla="*/ 2147483647 h 720"/>
              <a:gd name="T16" fmla="*/ 2147483647 w 871"/>
              <a:gd name="T17" fmla="*/ 2147483647 h 720"/>
              <a:gd name="T18" fmla="*/ 2147483647 w 871"/>
              <a:gd name="T19" fmla="*/ 2147483647 h 720"/>
              <a:gd name="T20" fmla="*/ 2147483647 w 871"/>
              <a:gd name="T21" fmla="*/ 2147483647 h 720"/>
              <a:gd name="T22" fmla="*/ 2147483647 w 871"/>
              <a:gd name="T23" fmla="*/ 2147483647 h 720"/>
              <a:gd name="T24" fmla="*/ 2147483647 w 871"/>
              <a:gd name="T25" fmla="*/ 2147483647 h 720"/>
              <a:gd name="T26" fmla="*/ 2147483647 w 871"/>
              <a:gd name="T27" fmla="*/ 2147483647 h 720"/>
              <a:gd name="T28" fmla="*/ 2147483647 w 871"/>
              <a:gd name="T29" fmla="*/ 2147483647 h 720"/>
              <a:gd name="T30" fmla="*/ 2147483647 w 871"/>
              <a:gd name="T31" fmla="*/ 2147483647 h 720"/>
              <a:gd name="T32" fmla="*/ 2147483647 w 871"/>
              <a:gd name="T33" fmla="*/ 2147483647 h 720"/>
              <a:gd name="T34" fmla="*/ 2147483647 w 871"/>
              <a:gd name="T35" fmla="*/ 2147483647 h 720"/>
              <a:gd name="T36" fmla="*/ 2147483647 w 871"/>
              <a:gd name="T37" fmla="*/ 2147483647 h 720"/>
              <a:gd name="T38" fmla="*/ 2147483647 w 871"/>
              <a:gd name="T39" fmla="*/ 2147483647 h 720"/>
              <a:gd name="T40" fmla="*/ 2147483647 w 871"/>
              <a:gd name="T41" fmla="*/ 2147483647 h 720"/>
              <a:gd name="T42" fmla="*/ 2147483647 w 871"/>
              <a:gd name="T43" fmla="*/ 2147483647 h 720"/>
              <a:gd name="T44" fmla="*/ 0 w 871"/>
              <a:gd name="T45" fmla="*/ 2147483647 h 720"/>
              <a:gd name="T46" fmla="*/ 0 w 871"/>
              <a:gd name="T47" fmla="*/ 2147483647 h 72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871"/>
              <a:gd name="T73" fmla="*/ 0 h 720"/>
              <a:gd name="T74" fmla="*/ 871 w 871"/>
              <a:gd name="T75" fmla="*/ 720 h 720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871" h="720">
                <a:moveTo>
                  <a:pt x="0" y="538"/>
                </a:moveTo>
                <a:lnTo>
                  <a:pt x="38" y="355"/>
                </a:lnTo>
                <a:lnTo>
                  <a:pt x="82" y="302"/>
                </a:lnTo>
                <a:lnTo>
                  <a:pt x="188" y="0"/>
                </a:lnTo>
                <a:lnTo>
                  <a:pt x="244" y="15"/>
                </a:lnTo>
                <a:lnTo>
                  <a:pt x="246" y="29"/>
                </a:lnTo>
                <a:lnTo>
                  <a:pt x="259" y="30"/>
                </a:lnTo>
                <a:lnTo>
                  <a:pt x="325" y="135"/>
                </a:lnTo>
                <a:lnTo>
                  <a:pt x="400" y="131"/>
                </a:lnTo>
                <a:lnTo>
                  <a:pt x="455" y="156"/>
                </a:lnTo>
                <a:lnTo>
                  <a:pt x="481" y="152"/>
                </a:lnTo>
                <a:lnTo>
                  <a:pt x="649" y="156"/>
                </a:lnTo>
                <a:lnTo>
                  <a:pt x="839" y="200"/>
                </a:lnTo>
                <a:lnTo>
                  <a:pt x="848" y="222"/>
                </a:lnTo>
                <a:lnTo>
                  <a:pt x="871" y="255"/>
                </a:lnTo>
                <a:lnTo>
                  <a:pt x="806" y="354"/>
                </a:lnTo>
                <a:lnTo>
                  <a:pt x="765" y="390"/>
                </a:lnTo>
                <a:lnTo>
                  <a:pt x="759" y="416"/>
                </a:lnTo>
                <a:lnTo>
                  <a:pt x="784" y="443"/>
                </a:lnTo>
                <a:lnTo>
                  <a:pt x="757" y="504"/>
                </a:lnTo>
                <a:lnTo>
                  <a:pt x="704" y="720"/>
                </a:lnTo>
                <a:lnTo>
                  <a:pt x="409" y="650"/>
                </a:lnTo>
                <a:lnTo>
                  <a:pt x="0" y="538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7" name="Freeform 14"/>
          <p:cNvSpPr>
            <a:spLocks/>
          </p:cNvSpPr>
          <p:nvPr/>
        </p:nvSpPr>
        <p:spPr bwMode="auto">
          <a:xfrm>
            <a:off x="2893009" y="2498726"/>
            <a:ext cx="762756" cy="1285875"/>
          </a:xfrm>
          <a:custGeom>
            <a:avLst/>
            <a:gdLst>
              <a:gd name="T0" fmla="*/ 0 w 694"/>
              <a:gd name="T1" fmla="*/ 2147483647 h 1045"/>
              <a:gd name="T2" fmla="*/ 2147483647 w 694"/>
              <a:gd name="T3" fmla="*/ 2147483647 h 1045"/>
              <a:gd name="T4" fmla="*/ 2147483647 w 694"/>
              <a:gd name="T5" fmla="*/ 2147483647 h 1045"/>
              <a:gd name="T6" fmla="*/ 2147483647 w 694"/>
              <a:gd name="T7" fmla="*/ 2147483647 h 1045"/>
              <a:gd name="T8" fmla="*/ 2147483647 w 694"/>
              <a:gd name="T9" fmla="*/ 2147483647 h 1045"/>
              <a:gd name="T10" fmla="*/ 2147483647 w 694"/>
              <a:gd name="T11" fmla="*/ 2147483647 h 1045"/>
              <a:gd name="T12" fmla="*/ 2147483647 w 694"/>
              <a:gd name="T13" fmla="*/ 2147483647 h 1045"/>
              <a:gd name="T14" fmla="*/ 2147483647 w 694"/>
              <a:gd name="T15" fmla="*/ 2147483647 h 1045"/>
              <a:gd name="T16" fmla="*/ 2147483647 w 694"/>
              <a:gd name="T17" fmla="*/ 0 h 1045"/>
              <a:gd name="T18" fmla="*/ 0 w 694"/>
              <a:gd name="T19" fmla="*/ 2147483647 h 1045"/>
              <a:gd name="T20" fmla="*/ 0 w 694"/>
              <a:gd name="T21" fmla="*/ 2147483647 h 104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94"/>
              <a:gd name="T34" fmla="*/ 0 h 1045"/>
              <a:gd name="T35" fmla="*/ 694 w 694"/>
              <a:gd name="T36" fmla="*/ 1045 h 104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94" h="1045">
                <a:moveTo>
                  <a:pt x="0" y="384"/>
                </a:moveTo>
                <a:lnTo>
                  <a:pt x="441" y="1045"/>
                </a:lnTo>
                <a:lnTo>
                  <a:pt x="459" y="905"/>
                </a:lnTo>
                <a:lnTo>
                  <a:pt x="483" y="897"/>
                </a:lnTo>
                <a:lnTo>
                  <a:pt x="525" y="922"/>
                </a:lnTo>
                <a:lnTo>
                  <a:pt x="561" y="796"/>
                </a:lnTo>
                <a:lnTo>
                  <a:pt x="694" y="133"/>
                </a:lnTo>
                <a:lnTo>
                  <a:pt x="398" y="70"/>
                </a:lnTo>
                <a:lnTo>
                  <a:pt x="103" y="0"/>
                </a:lnTo>
                <a:lnTo>
                  <a:pt x="0" y="384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8" name="Freeform 15"/>
          <p:cNvSpPr>
            <a:spLocks/>
          </p:cNvSpPr>
          <p:nvPr/>
        </p:nvSpPr>
        <p:spPr bwMode="auto">
          <a:xfrm>
            <a:off x="3329991" y="1468439"/>
            <a:ext cx="719581" cy="1258887"/>
          </a:xfrm>
          <a:custGeom>
            <a:avLst/>
            <a:gdLst>
              <a:gd name="T0" fmla="*/ 0 w 654"/>
              <a:gd name="T1" fmla="*/ 2147483647 h 1024"/>
              <a:gd name="T2" fmla="*/ 2147483647 w 654"/>
              <a:gd name="T3" fmla="*/ 2147483647 h 1024"/>
              <a:gd name="T4" fmla="*/ 2147483647 w 654"/>
              <a:gd name="T5" fmla="*/ 2147483647 h 1024"/>
              <a:gd name="T6" fmla="*/ 2147483647 w 654"/>
              <a:gd name="T7" fmla="*/ 2147483647 h 1024"/>
              <a:gd name="T8" fmla="*/ 2147483647 w 654"/>
              <a:gd name="T9" fmla="*/ 2147483647 h 1024"/>
              <a:gd name="T10" fmla="*/ 2147483647 w 654"/>
              <a:gd name="T11" fmla="*/ 2147483647 h 1024"/>
              <a:gd name="T12" fmla="*/ 2147483647 w 654"/>
              <a:gd name="T13" fmla="*/ 2147483647 h 1024"/>
              <a:gd name="T14" fmla="*/ 2147483647 w 654"/>
              <a:gd name="T15" fmla="*/ 2147483647 h 1024"/>
              <a:gd name="T16" fmla="*/ 2147483647 w 654"/>
              <a:gd name="T17" fmla="*/ 2147483647 h 1024"/>
              <a:gd name="T18" fmla="*/ 2147483647 w 654"/>
              <a:gd name="T19" fmla="*/ 2147483647 h 1024"/>
              <a:gd name="T20" fmla="*/ 2147483647 w 654"/>
              <a:gd name="T21" fmla="*/ 0 h 1024"/>
              <a:gd name="T22" fmla="*/ 2147483647 w 654"/>
              <a:gd name="T23" fmla="*/ 2147483647 h 1024"/>
              <a:gd name="T24" fmla="*/ 2147483647 w 654"/>
              <a:gd name="T25" fmla="*/ 2147483647 h 1024"/>
              <a:gd name="T26" fmla="*/ 2147483647 w 654"/>
              <a:gd name="T27" fmla="*/ 2147483647 h 1024"/>
              <a:gd name="T28" fmla="*/ 2147483647 w 654"/>
              <a:gd name="T29" fmla="*/ 2147483647 h 1024"/>
              <a:gd name="T30" fmla="*/ 2147483647 w 654"/>
              <a:gd name="T31" fmla="*/ 2147483647 h 1024"/>
              <a:gd name="T32" fmla="*/ 2147483647 w 654"/>
              <a:gd name="T33" fmla="*/ 2147483647 h 1024"/>
              <a:gd name="T34" fmla="*/ 2147483647 w 654"/>
              <a:gd name="T35" fmla="*/ 2147483647 h 1024"/>
              <a:gd name="T36" fmla="*/ 2147483647 w 654"/>
              <a:gd name="T37" fmla="*/ 2147483647 h 1024"/>
              <a:gd name="T38" fmla="*/ 2147483647 w 654"/>
              <a:gd name="T39" fmla="*/ 2147483647 h 1024"/>
              <a:gd name="T40" fmla="*/ 2147483647 w 654"/>
              <a:gd name="T41" fmla="*/ 2147483647 h 1024"/>
              <a:gd name="T42" fmla="*/ 2147483647 w 654"/>
              <a:gd name="T43" fmla="*/ 2147483647 h 1024"/>
              <a:gd name="T44" fmla="*/ 2147483647 w 654"/>
              <a:gd name="T45" fmla="*/ 2147483647 h 1024"/>
              <a:gd name="T46" fmla="*/ 2147483647 w 654"/>
              <a:gd name="T47" fmla="*/ 2147483647 h 1024"/>
              <a:gd name="T48" fmla="*/ 2147483647 w 654"/>
              <a:gd name="T49" fmla="*/ 2147483647 h 1024"/>
              <a:gd name="T50" fmla="*/ 2147483647 w 654"/>
              <a:gd name="T51" fmla="*/ 2147483647 h 1024"/>
              <a:gd name="T52" fmla="*/ 2147483647 w 654"/>
              <a:gd name="T53" fmla="*/ 2147483647 h 1024"/>
              <a:gd name="T54" fmla="*/ 2147483647 w 654"/>
              <a:gd name="T55" fmla="*/ 2147483647 h 1024"/>
              <a:gd name="T56" fmla="*/ 2147483647 w 654"/>
              <a:gd name="T57" fmla="*/ 2147483647 h 1024"/>
              <a:gd name="T58" fmla="*/ 2147483647 w 654"/>
              <a:gd name="T59" fmla="*/ 2147483647 h 1024"/>
              <a:gd name="T60" fmla="*/ 2147483647 w 654"/>
              <a:gd name="T61" fmla="*/ 2147483647 h 1024"/>
              <a:gd name="T62" fmla="*/ 0 w 654"/>
              <a:gd name="T63" fmla="*/ 2147483647 h 1024"/>
              <a:gd name="T64" fmla="*/ 0 w 654"/>
              <a:gd name="T65" fmla="*/ 2147483647 h 1024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654"/>
              <a:gd name="T100" fmla="*/ 0 h 1024"/>
              <a:gd name="T101" fmla="*/ 654 w 654"/>
              <a:gd name="T102" fmla="*/ 1024 h 1024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654" h="1024">
                <a:moveTo>
                  <a:pt x="0" y="908"/>
                </a:moveTo>
                <a:lnTo>
                  <a:pt x="53" y="692"/>
                </a:lnTo>
                <a:lnTo>
                  <a:pt x="80" y="631"/>
                </a:lnTo>
                <a:lnTo>
                  <a:pt x="55" y="604"/>
                </a:lnTo>
                <a:lnTo>
                  <a:pt x="61" y="578"/>
                </a:lnTo>
                <a:lnTo>
                  <a:pt x="102" y="542"/>
                </a:lnTo>
                <a:lnTo>
                  <a:pt x="167" y="443"/>
                </a:lnTo>
                <a:lnTo>
                  <a:pt x="144" y="410"/>
                </a:lnTo>
                <a:lnTo>
                  <a:pt x="135" y="388"/>
                </a:lnTo>
                <a:lnTo>
                  <a:pt x="139" y="332"/>
                </a:lnTo>
                <a:lnTo>
                  <a:pt x="218" y="0"/>
                </a:lnTo>
                <a:lnTo>
                  <a:pt x="304" y="17"/>
                </a:lnTo>
                <a:lnTo>
                  <a:pt x="275" y="148"/>
                </a:lnTo>
                <a:lnTo>
                  <a:pt x="294" y="194"/>
                </a:lnTo>
                <a:lnTo>
                  <a:pt x="296" y="222"/>
                </a:lnTo>
                <a:lnTo>
                  <a:pt x="287" y="228"/>
                </a:lnTo>
                <a:lnTo>
                  <a:pt x="319" y="258"/>
                </a:lnTo>
                <a:lnTo>
                  <a:pt x="353" y="342"/>
                </a:lnTo>
                <a:lnTo>
                  <a:pt x="365" y="416"/>
                </a:lnTo>
                <a:lnTo>
                  <a:pt x="370" y="456"/>
                </a:lnTo>
                <a:lnTo>
                  <a:pt x="346" y="494"/>
                </a:lnTo>
                <a:lnTo>
                  <a:pt x="363" y="511"/>
                </a:lnTo>
                <a:lnTo>
                  <a:pt x="408" y="486"/>
                </a:lnTo>
                <a:lnTo>
                  <a:pt x="439" y="618"/>
                </a:lnTo>
                <a:lnTo>
                  <a:pt x="460" y="623"/>
                </a:lnTo>
                <a:lnTo>
                  <a:pt x="464" y="661"/>
                </a:lnTo>
                <a:lnTo>
                  <a:pt x="523" y="677"/>
                </a:lnTo>
                <a:lnTo>
                  <a:pt x="614" y="678"/>
                </a:lnTo>
                <a:lnTo>
                  <a:pt x="654" y="696"/>
                </a:lnTo>
                <a:lnTo>
                  <a:pt x="597" y="1024"/>
                </a:lnTo>
                <a:lnTo>
                  <a:pt x="296" y="971"/>
                </a:lnTo>
                <a:lnTo>
                  <a:pt x="0" y="908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9" name="Freeform 16"/>
          <p:cNvSpPr>
            <a:spLocks/>
          </p:cNvSpPr>
          <p:nvPr/>
        </p:nvSpPr>
        <p:spPr bwMode="auto">
          <a:xfrm>
            <a:off x="3633523" y="1489076"/>
            <a:ext cx="1231138" cy="852488"/>
          </a:xfrm>
          <a:custGeom>
            <a:avLst/>
            <a:gdLst>
              <a:gd name="T0" fmla="*/ 2147483647 w 1118"/>
              <a:gd name="T1" fmla="*/ 2147483647 h 694"/>
              <a:gd name="T2" fmla="*/ 2147483647 w 1118"/>
              <a:gd name="T3" fmla="*/ 2147483647 h 694"/>
              <a:gd name="T4" fmla="*/ 2147483647 w 1118"/>
              <a:gd name="T5" fmla="*/ 2147483647 h 694"/>
              <a:gd name="T6" fmla="*/ 2147483647 w 1118"/>
              <a:gd name="T7" fmla="*/ 2147483647 h 694"/>
              <a:gd name="T8" fmla="*/ 2147483647 w 1118"/>
              <a:gd name="T9" fmla="*/ 2147483647 h 694"/>
              <a:gd name="T10" fmla="*/ 2147483647 w 1118"/>
              <a:gd name="T11" fmla="*/ 2147483647 h 694"/>
              <a:gd name="T12" fmla="*/ 2147483647 w 1118"/>
              <a:gd name="T13" fmla="*/ 2147483647 h 694"/>
              <a:gd name="T14" fmla="*/ 2147483647 w 1118"/>
              <a:gd name="T15" fmla="*/ 2147483647 h 694"/>
              <a:gd name="T16" fmla="*/ 2147483647 w 1118"/>
              <a:gd name="T17" fmla="*/ 2147483647 h 694"/>
              <a:gd name="T18" fmla="*/ 2147483647 w 1118"/>
              <a:gd name="T19" fmla="*/ 2147483647 h 694"/>
              <a:gd name="T20" fmla="*/ 2147483647 w 1118"/>
              <a:gd name="T21" fmla="*/ 2147483647 h 694"/>
              <a:gd name="T22" fmla="*/ 2147483647 w 1118"/>
              <a:gd name="T23" fmla="*/ 2147483647 h 694"/>
              <a:gd name="T24" fmla="*/ 2147483647 w 1118"/>
              <a:gd name="T25" fmla="*/ 2147483647 h 694"/>
              <a:gd name="T26" fmla="*/ 2147483647 w 1118"/>
              <a:gd name="T27" fmla="*/ 2147483647 h 694"/>
              <a:gd name="T28" fmla="*/ 2147483647 w 1118"/>
              <a:gd name="T29" fmla="*/ 2147483647 h 694"/>
              <a:gd name="T30" fmla="*/ 2147483647 w 1118"/>
              <a:gd name="T31" fmla="*/ 2147483647 h 694"/>
              <a:gd name="T32" fmla="*/ 2147483647 w 1118"/>
              <a:gd name="T33" fmla="*/ 2147483647 h 694"/>
              <a:gd name="T34" fmla="*/ 2147483647 w 1118"/>
              <a:gd name="T35" fmla="*/ 2147483647 h 694"/>
              <a:gd name="T36" fmla="*/ 2147483647 w 1118"/>
              <a:gd name="T37" fmla="*/ 2147483647 h 694"/>
              <a:gd name="T38" fmla="*/ 2147483647 w 1118"/>
              <a:gd name="T39" fmla="*/ 2147483647 h 694"/>
              <a:gd name="T40" fmla="*/ 2147483647 w 1118"/>
              <a:gd name="T41" fmla="*/ 2147483647 h 694"/>
              <a:gd name="T42" fmla="*/ 2147483647 w 1118"/>
              <a:gd name="T43" fmla="*/ 2147483647 h 694"/>
              <a:gd name="T44" fmla="*/ 2147483647 w 1118"/>
              <a:gd name="T45" fmla="*/ 2147483647 h 694"/>
              <a:gd name="T46" fmla="*/ 2147483647 w 1118"/>
              <a:gd name="T47" fmla="*/ 2147483647 h 694"/>
              <a:gd name="T48" fmla="*/ 2147483647 w 1118"/>
              <a:gd name="T49" fmla="*/ 0 h 694"/>
              <a:gd name="T50" fmla="*/ 0 w 1118"/>
              <a:gd name="T51" fmla="*/ 2147483647 h 694"/>
              <a:gd name="T52" fmla="*/ 2147483647 w 1118"/>
              <a:gd name="T53" fmla="*/ 2147483647 h 694"/>
              <a:gd name="T54" fmla="*/ 2147483647 w 1118"/>
              <a:gd name="T55" fmla="*/ 2147483647 h 69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118"/>
              <a:gd name="T85" fmla="*/ 0 h 694"/>
              <a:gd name="T86" fmla="*/ 1118 w 1118"/>
              <a:gd name="T87" fmla="*/ 694 h 694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118" h="694">
                <a:moveTo>
                  <a:pt x="19" y="177"/>
                </a:moveTo>
                <a:lnTo>
                  <a:pt x="21" y="205"/>
                </a:lnTo>
                <a:lnTo>
                  <a:pt x="12" y="211"/>
                </a:lnTo>
                <a:lnTo>
                  <a:pt x="44" y="241"/>
                </a:lnTo>
                <a:lnTo>
                  <a:pt x="78" y="325"/>
                </a:lnTo>
                <a:lnTo>
                  <a:pt x="90" y="399"/>
                </a:lnTo>
                <a:lnTo>
                  <a:pt x="95" y="439"/>
                </a:lnTo>
                <a:lnTo>
                  <a:pt x="71" y="477"/>
                </a:lnTo>
                <a:lnTo>
                  <a:pt x="88" y="494"/>
                </a:lnTo>
                <a:lnTo>
                  <a:pt x="133" y="469"/>
                </a:lnTo>
                <a:lnTo>
                  <a:pt x="164" y="601"/>
                </a:lnTo>
                <a:lnTo>
                  <a:pt x="185" y="606"/>
                </a:lnTo>
                <a:lnTo>
                  <a:pt x="189" y="644"/>
                </a:lnTo>
                <a:lnTo>
                  <a:pt x="204" y="663"/>
                </a:lnTo>
                <a:lnTo>
                  <a:pt x="248" y="660"/>
                </a:lnTo>
                <a:lnTo>
                  <a:pt x="339" y="661"/>
                </a:lnTo>
                <a:lnTo>
                  <a:pt x="379" y="679"/>
                </a:lnTo>
                <a:lnTo>
                  <a:pt x="390" y="610"/>
                </a:lnTo>
                <a:lnTo>
                  <a:pt x="694" y="656"/>
                </a:lnTo>
                <a:lnTo>
                  <a:pt x="1067" y="694"/>
                </a:lnTo>
                <a:lnTo>
                  <a:pt x="1080" y="568"/>
                </a:lnTo>
                <a:lnTo>
                  <a:pt x="1118" y="163"/>
                </a:lnTo>
                <a:lnTo>
                  <a:pt x="622" y="106"/>
                </a:lnTo>
                <a:lnTo>
                  <a:pt x="377" y="67"/>
                </a:lnTo>
                <a:lnTo>
                  <a:pt x="29" y="0"/>
                </a:lnTo>
                <a:lnTo>
                  <a:pt x="0" y="131"/>
                </a:lnTo>
                <a:lnTo>
                  <a:pt x="19" y="177"/>
                </a:lnTo>
                <a:close/>
              </a:path>
            </a:pathLst>
          </a:cu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0" name="Freeform 17"/>
          <p:cNvSpPr>
            <a:spLocks/>
          </p:cNvSpPr>
          <p:nvPr/>
        </p:nvSpPr>
        <p:spPr bwMode="auto">
          <a:xfrm>
            <a:off x="3281583" y="3478214"/>
            <a:ext cx="820322" cy="1033462"/>
          </a:xfrm>
          <a:custGeom>
            <a:avLst/>
            <a:gdLst>
              <a:gd name="T0" fmla="*/ 2147483647 w 745"/>
              <a:gd name="T1" fmla="*/ 2147483647 h 841"/>
              <a:gd name="T2" fmla="*/ 2147483647 w 745"/>
              <a:gd name="T3" fmla="*/ 2147483647 h 841"/>
              <a:gd name="T4" fmla="*/ 2147483647 w 745"/>
              <a:gd name="T5" fmla="*/ 2147483647 h 841"/>
              <a:gd name="T6" fmla="*/ 2147483647 w 745"/>
              <a:gd name="T7" fmla="*/ 2147483647 h 841"/>
              <a:gd name="T8" fmla="*/ 2147483647 w 745"/>
              <a:gd name="T9" fmla="*/ 2147483647 h 841"/>
              <a:gd name="T10" fmla="*/ 2147483647 w 745"/>
              <a:gd name="T11" fmla="*/ 2147483647 h 841"/>
              <a:gd name="T12" fmla="*/ 2147483647 w 745"/>
              <a:gd name="T13" fmla="*/ 2147483647 h 841"/>
              <a:gd name="T14" fmla="*/ 2147483647 w 745"/>
              <a:gd name="T15" fmla="*/ 2147483647 h 841"/>
              <a:gd name="T16" fmla="*/ 2147483647 w 745"/>
              <a:gd name="T17" fmla="*/ 2147483647 h 841"/>
              <a:gd name="T18" fmla="*/ 2147483647 w 745"/>
              <a:gd name="T19" fmla="*/ 2147483647 h 841"/>
              <a:gd name="T20" fmla="*/ 2147483647 w 745"/>
              <a:gd name="T21" fmla="*/ 0 h 841"/>
              <a:gd name="T22" fmla="*/ 2147483647 w 745"/>
              <a:gd name="T23" fmla="*/ 2147483647 h 841"/>
              <a:gd name="T24" fmla="*/ 2147483647 w 745"/>
              <a:gd name="T25" fmla="*/ 2147483647 h 841"/>
              <a:gd name="T26" fmla="*/ 2147483647 w 745"/>
              <a:gd name="T27" fmla="*/ 2147483647 h 841"/>
              <a:gd name="T28" fmla="*/ 2147483647 w 745"/>
              <a:gd name="T29" fmla="*/ 2147483647 h 841"/>
              <a:gd name="T30" fmla="*/ 2147483647 w 745"/>
              <a:gd name="T31" fmla="*/ 2147483647 h 841"/>
              <a:gd name="T32" fmla="*/ 0 w 745"/>
              <a:gd name="T33" fmla="*/ 2147483647 h 841"/>
              <a:gd name="T34" fmla="*/ 2147483647 w 745"/>
              <a:gd name="T35" fmla="*/ 2147483647 h 841"/>
              <a:gd name="T36" fmla="*/ 2147483647 w 745"/>
              <a:gd name="T37" fmla="*/ 2147483647 h 84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45"/>
              <a:gd name="T58" fmla="*/ 0 h 841"/>
              <a:gd name="T59" fmla="*/ 745 w 745"/>
              <a:gd name="T60" fmla="*/ 841 h 841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45" h="841">
                <a:moveTo>
                  <a:pt x="48" y="535"/>
                </a:moveTo>
                <a:lnTo>
                  <a:pt x="29" y="502"/>
                </a:lnTo>
                <a:lnTo>
                  <a:pt x="38" y="457"/>
                </a:lnTo>
                <a:lnTo>
                  <a:pt x="87" y="377"/>
                </a:lnTo>
                <a:lnTo>
                  <a:pt x="124" y="356"/>
                </a:lnTo>
                <a:lnTo>
                  <a:pt x="103" y="327"/>
                </a:lnTo>
                <a:lnTo>
                  <a:pt x="87" y="249"/>
                </a:lnTo>
                <a:lnTo>
                  <a:pt x="105" y="109"/>
                </a:lnTo>
                <a:lnTo>
                  <a:pt x="129" y="101"/>
                </a:lnTo>
                <a:lnTo>
                  <a:pt x="171" y="126"/>
                </a:lnTo>
                <a:lnTo>
                  <a:pt x="207" y="0"/>
                </a:lnTo>
                <a:lnTo>
                  <a:pt x="745" y="90"/>
                </a:lnTo>
                <a:lnTo>
                  <a:pt x="633" y="841"/>
                </a:lnTo>
                <a:lnTo>
                  <a:pt x="468" y="818"/>
                </a:lnTo>
                <a:lnTo>
                  <a:pt x="365" y="789"/>
                </a:lnTo>
                <a:lnTo>
                  <a:pt x="154" y="706"/>
                </a:lnTo>
                <a:lnTo>
                  <a:pt x="0" y="576"/>
                </a:lnTo>
                <a:lnTo>
                  <a:pt x="48" y="535"/>
                </a:lnTo>
                <a:close/>
              </a:path>
            </a:pathLst>
          </a:cu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1" name="Freeform 18"/>
          <p:cNvSpPr>
            <a:spLocks/>
          </p:cNvSpPr>
          <p:nvPr/>
        </p:nvSpPr>
        <p:spPr bwMode="auto">
          <a:xfrm>
            <a:off x="3961914" y="2239964"/>
            <a:ext cx="845181" cy="758825"/>
          </a:xfrm>
          <a:custGeom>
            <a:avLst/>
            <a:gdLst>
              <a:gd name="T0" fmla="*/ 0 w 768"/>
              <a:gd name="T1" fmla="*/ 2147483647 h 618"/>
              <a:gd name="T2" fmla="*/ 2147483647 w 768"/>
              <a:gd name="T3" fmla="*/ 0 h 618"/>
              <a:gd name="T4" fmla="*/ 2147483647 w 768"/>
              <a:gd name="T5" fmla="*/ 2147483647 h 618"/>
              <a:gd name="T6" fmla="*/ 2147483647 w 768"/>
              <a:gd name="T7" fmla="*/ 2147483647 h 618"/>
              <a:gd name="T8" fmla="*/ 2147483647 w 768"/>
              <a:gd name="T9" fmla="*/ 2147483647 h 618"/>
              <a:gd name="T10" fmla="*/ 2147483647 w 768"/>
              <a:gd name="T11" fmla="*/ 2147483647 h 618"/>
              <a:gd name="T12" fmla="*/ 2147483647 w 768"/>
              <a:gd name="T13" fmla="*/ 2147483647 h 618"/>
              <a:gd name="T14" fmla="*/ 0 w 768"/>
              <a:gd name="T15" fmla="*/ 2147483647 h 618"/>
              <a:gd name="T16" fmla="*/ 0 w 768"/>
              <a:gd name="T17" fmla="*/ 2147483647 h 61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68"/>
              <a:gd name="T28" fmla="*/ 0 h 618"/>
              <a:gd name="T29" fmla="*/ 768 w 768"/>
              <a:gd name="T30" fmla="*/ 618 h 61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68" h="618">
                <a:moveTo>
                  <a:pt x="0" y="530"/>
                </a:moveTo>
                <a:lnTo>
                  <a:pt x="91" y="0"/>
                </a:lnTo>
                <a:lnTo>
                  <a:pt x="395" y="46"/>
                </a:lnTo>
                <a:lnTo>
                  <a:pt x="768" y="84"/>
                </a:lnTo>
                <a:lnTo>
                  <a:pt x="743" y="352"/>
                </a:lnTo>
                <a:lnTo>
                  <a:pt x="719" y="618"/>
                </a:lnTo>
                <a:lnTo>
                  <a:pt x="207" y="563"/>
                </a:lnTo>
                <a:lnTo>
                  <a:pt x="0" y="53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2" name="Freeform 19"/>
          <p:cNvSpPr>
            <a:spLocks/>
          </p:cNvSpPr>
          <p:nvPr/>
        </p:nvSpPr>
        <p:spPr bwMode="auto">
          <a:xfrm>
            <a:off x="4101905" y="2932114"/>
            <a:ext cx="875273" cy="752475"/>
          </a:xfrm>
          <a:custGeom>
            <a:avLst/>
            <a:gdLst>
              <a:gd name="T0" fmla="*/ 2147483647 w 797"/>
              <a:gd name="T1" fmla="*/ 0 h 612"/>
              <a:gd name="T2" fmla="*/ 2147483647 w 797"/>
              <a:gd name="T3" fmla="*/ 2147483647 h 612"/>
              <a:gd name="T4" fmla="*/ 2147483647 w 797"/>
              <a:gd name="T5" fmla="*/ 2147483647 h 612"/>
              <a:gd name="T6" fmla="*/ 2147483647 w 797"/>
              <a:gd name="T7" fmla="*/ 2147483647 h 612"/>
              <a:gd name="T8" fmla="*/ 2147483647 w 797"/>
              <a:gd name="T9" fmla="*/ 2147483647 h 612"/>
              <a:gd name="T10" fmla="*/ 2147483647 w 797"/>
              <a:gd name="T11" fmla="*/ 2147483647 h 612"/>
              <a:gd name="T12" fmla="*/ 2147483647 w 797"/>
              <a:gd name="T13" fmla="*/ 2147483647 h 612"/>
              <a:gd name="T14" fmla="*/ 0 w 797"/>
              <a:gd name="T15" fmla="*/ 2147483647 h 612"/>
              <a:gd name="T16" fmla="*/ 2147483647 w 797"/>
              <a:gd name="T17" fmla="*/ 0 h 612"/>
              <a:gd name="T18" fmla="*/ 2147483647 w 797"/>
              <a:gd name="T19" fmla="*/ 0 h 61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797"/>
              <a:gd name="T31" fmla="*/ 0 h 612"/>
              <a:gd name="T32" fmla="*/ 797 w 797"/>
              <a:gd name="T33" fmla="*/ 612 h 61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797" h="612">
                <a:moveTo>
                  <a:pt x="80" y="0"/>
                </a:moveTo>
                <a:lnTo>
                  <a:pt x="592" y="55"/>
                </a:lnTo>
                <a:lnTo>
                  <a:pt x="797" y="74"/>
                </a:lnTo>
                <a:lnTo>
                  <a:pt x="787" y="205"/>
                </a:lnTo>
                <a:lnTo>
                  <a:pt x="761" y="612"/>
                </a:lnTo>
                <a:lnTo>
                  <a:pt x="656" y="604"/>
                </a:lnTo>
                <a:lnTo>
                  <a:pt x="329" y="576"/>
                </a:lnTo>
                <a:lnTo>
                  <a:pt x="0" y="534"/>
                </a:lnTo>
                <a:lnTo>
                  <a:pt x="80" y="0"/>
                </a:lnTo>
                <a:close/>
              </a:path>
            </a:pathLst>
          </a:cu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3" name="Freeform 20"/>
          <p:cNvSpPr>
            <a:spLocks/>
          </p:cNvSpPr>
          <p:nvPr/>
        </p:nvSpPr>
        <p:spPr bwMode="auto">
          <a:xfrm>
            <a:off x="3980231" y="3589339"/>
            <a:ext cx="843872" cy="938212"/>
          </a:xfrm>
          <a:custGeom>
            <a:avLst/>
            <a:gdLst>
              <a:gd name="T0" fmla="*/ 2147483647 w 768"/>
              <a:gd name="T1" fmla="*/ 2147483647 h 764"/>
              <a:gd name="T2" fmla="*/ 2147483647 w 768"/>
              <a:gd name="T3" fmla="*/ 2147483647 h 764"/>
              <a:gd name="T4" fmla="*/ 2147483647 w 768"/>
              <a:gd name="T5" fmla="*/ 2147483647 h 764"/>
              <a:gd name="T6" fmla="*/ 2147483647 w 768"/>
              <a:gd name="T7" fmla="*/ 2147483647 h 764"/>
              <a:gd name="T8" fmla="*/ 2147483647 w 768"/>
              <a:gd name="T9" fmla="*/ 2147483647 h 764"/>
              <a:gd name="T10" fmla="*/ 2147483647 w 768"/>
              <a:gd name="T11" fmla="*/ 2147483647 h 764"/>
              <a:gd name="T12" fmla="*/ 2147483647 w 768"/>
              <a:gd name="T13" fmla="*/ 2147483647 h 764"/>
              <a:gd name="T14" fmla="*/ 2147483647 w 768"/>
              <a:gd name="T15" fmla="*/ 0 h 764"/>
              <a:gd name="T16" fmla="*/ 0 w 768"/>
              <a:gd name="T17" fmla="*/ 2147483647 h 764"/>
              <a:gd name="T18" fmla="*/ 2147483647 w 768"/>
              <a:gd name="T19" fmla="*/ 2147483647 h 764"/>
              <a:gd name="T20" fmla="*/ 2147483647 w 768"/>
              <a:gd name="T21" fmla="*/ 2147483647 h 76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68"/>
              <a:gd name="T34" fmla="*/ 0 h 764"/>
              <a:gd name="T35" fmla="*/ 768 w 768"/>
              <a:gd name="T36" fmla="*/ 764 h 76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68" h="764">
                <a:moveTo>
                  <a:pt x="97" y="764"/>
                </a:moveTo>
                <a:lnTo>
                  <a:pt x="107" y="707"/>
                </a:lnTo>
                <a:lnTo>
                  <a:pt x="299" y="732"/>
                </a:lnTo>
                <a:lnTo>
                  <a:pt x="289" y="703"/>
                </a:lnTo>
                <a:lnTo>
                  <a:pt x="705" y="741"/>
                </a:lnTo>
                <a:lnTo>
                  <a:pt x="768" y="70"/>
                </a:lnTo>
                <a:lnTo>
                  <a:pt x="441" y="42"/>
                </a:lnTo>
                <a:lnTo>
                  <a:pt x="112" y="0"/>
                </a:lnTo>
                <a:lnTo>
                  <a:pt x="0" y="751"/>
                </a:lnTo>
                <a:lnTo>
                  <a:pt x="97" y="764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5" name="Freeform 22"/>
          <p:cNvSpPr>
            <a:spLocks/>
          </p:cNvSpPr>
          <p:nvPr/>
        </p:nvSpPr>
        <p:spPr bwMode="auto">
          <a:xfrm>
            <a:off x="4822795" y="1689101"/>
            <a:ext cx="788922" cy="544513"/>
          </a:xfrm>
          <a:custGeom>
            <a:avLst/>
            <a:gdLst>
              <a:gd name="T0" fmla="*/ 2147483647 w 719"/>
              <a:gd name="T1" fmla="*/ 0 h 441"/>
              <a:gd name="T2" fmla="*/ 2147483647 w 719"/>
              <a:gd name="T3" fmla="*/ 2147483647 h 441"/>
              <a:gd name="T4" fmla="*/ 2147483647 w 719"/>
              <a:gd name="T5" fmla="*/ 2147483647 h 441"/>
              <a:gd name="T6" fmla="*/ 2147483647 w 719"/>
              <a:gd name="T7" fmla="*/ 2147483647 h 441"/>
              <a:gd name="T8" fmla="*/ 2147483647 w 719"/>
              <a:gd name="T9" fmla="*/ 2147483647 h 441"/>
              <a:gd name="T10" fmla="*/ 2147483647 w 719"/>
              <a:gd name="T11" fmla="*/ 2147483647 h 441"/>
              <a:gd name="T12" fmla="*/ 2147483647 w 719"/>
              <a:gd name="T13" fmla="*/ 2147483647 h 441"/>
              <a:gd name="T14" fmla="*/ 0 w 719"/>
              <a:gd name="T15" fmla="*/ 2147483647 h 441"/>
              <a:gd name="T16" fmla="*/ 2147483647 w 719"/>
              <a:gd name="T17" fmla="*/ 0 h 441"/>
              <a:gd name="T18" fmla="*/ 2147483647 w 719"/>
              <a:gd name="T19" fmla="*/ 0 h 44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719"/>
              <a:gd name="T31" fmla="*/ 0 h 441"/>
              <a:gd name="T32" fmla="*/ 719 w 719"/>
              <a:gd name="T33" fmla="*/ 441 h 44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719" h="441">
                <a:moveTo>
                  <a:pt x="38" y="0"/>
                </a:moveTo>
                <a:lnTo>
                  <a:pt x="664" y="33"/>
                </a:lnTo>
                <a:lnTo>
                  <a:pt x="668" y="143"/>
                </a:lnTo>
                <a:lnTo>
                  <a:pt x="696" y="232"/>
                </a:lnTo>
                <a:lnTo>
                  <a:pt x="700" y="348"/>
                </a:lnTo>
                <a:lnTo>
                  <a:pt x="719" y="441"/>
                </a:lnTo>
                <a:lnTo>
                  <a:pt x="341" y="430"/>
                </a:lnTo>
                <a:lnTo>
                  <a:pt x="0" y="405"/>
                </a:lnTo>
                <a:lnTo>
                  <a:pt x="38" y="0"/>
                </a:lnTo>
                <a:close/>
              </a:path>
            </a:pathLst>
          </a:cu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4" name="Freeform 21"/>
          <p:cNvSpPr>
            <a:spLocks/>
          </p:cNvSpPr>
          <p:nvPr/>
        </p:nvSpPr>
        <p:spPr bwMode="auto">
          <a:xfrm>
            <a:off x="4296846" y="3760789"/>
            <a:ext cx="1679895" cy="1770062"/>
          </a:xfrm>
          <a:custGeom>
            <a:avLst/>
            <a:gdLst>
              <a:gd name="T0" fmla="*/ 0 w 1529"/>
              <a:gd name="T1" fmla="*/ 2147483647 h 1439"/>
              <a:gd name="T2" fmla="*/ 2147483647 w 1529"/>
              <a:gd name="T3" fmla="*/ 2147483647 h 1439"/>
              <a:gd name="T4" fmla="*/ 2147483647 w 1529"/>
              <a:gd name="T5" fmla="*/ 0 h 1439"/>
              <a:gd name="T6" fmla="*/ 2147483647 w 1529"/>
              <a:gd name="T7" fmla="*/ 2147483647 h 1439"/>
              <a:gd name="T8" fmla="*/ 2147483647 w 1529"/>
              <a:gd name="T9" fmla="*/ 2147483647 h 1439"/>
              <a:gd name="T10" fmla="*/ 2147483647 w 1529"/>
              <a:gd name="T11" fmla="*/ 2147483647 h 1439"/>
              <a:gd name="T12" fmla="*/ 2147483647 w 1529"/>
              <a:gd name="T13" fmla="*/ 2147483647 h 1439"/>
              <a:gd name="T14" fmla="*/ 2147483647 w 1529"/>
              <a:gd name="T15" fmla="*/ 2147483647 h 1439"/>
              <a:gd name="T16" fmla="*/ 2147483647 w 1529"/>
              <a:gd name="T17" fmla="*/ 2147483647 h 1439"/>
              <a:gd name="T18" fmla="*/ 2147483647 w 1529"/>
              <a:gd name="T19" fmla="*/ 2147483647 h 1439"/>
              <a:gd name="T20" fmla="*/ 2147483647 w 1529"/>
              <a:gd name="T21" fmla="*/ 2147483647 h 1439"/>
              <a:gd name="T22" fmla="*/ 2147483647 w 1529"/>
              <a:gd name="T23" fmla="*/ 2147483647 h 1439"/>
              <a:gd name="T24" fmla="*/ 2147483647 w 1529"/>
              <a:gd name="T25" fmla="*/ 2147483647 h 1439"/>
              <a:gd name="T26" fmla="*/ 2147483647 w 1529"/>
              <a:gd name="T27" fmla="*/ 2147483647 h 1439"/>
              <a:gd name="T28" fmla="*/ 2147483647 w 1529"/>
              <a:gd name="T29" fmla="*/ 2147483647 h 1439"/>
              <a:gd name="T30" fmla="*/ 2147483647 w 1529"/>
              <a:gd name="T31" fmla="*/ 2147483647 h 1439"/>
              <a:gd name="T32" fmla="*/ 2147483647 w 1529"/>
              <a:gd name="T33" fmla="*/ 2147483647 h 1439"/>
              <a:gd name="T34" fmla="*/ 2147483647 w 1529"/>
              <a:gd name="T35" fmla="*/ 2147483647 h 1439"/>
              <a:gd name="T36" fmla="*/ 2147483647 w 1529"/>
              <a:gd name="T37" fmla="*/ 2147483647 h 1439"/>
              <a:gd name="T38" fmla="*/ 2147483647 w 1529"/>
              <a:gd name="T39" fmla="*/ 2147483647 h 1439"/>
              <a:gd name="T40" fmla="*/ 2147483647 w 1529"/>
              <a:gd name="T41" fmla="*/ 2147483647 h 1439"/>
              <a:gd name="T42" fmla="*/ 2147483647 w 1529"/>
              <a:gd name="T43" fmla="*/ 2147483647 h 1439"/>
              <a:gd name="T44" fmla="*/ 2147483647 w 1529"/>
              <a:gd name="T45" fmla="*/ 2147483647 h 1439"/>
              <a:gd name="T46" fmla="*/ 2147483647 w 1529"/>
              <a:gd name="T47" fmla="*/ 2147483647 h 1439"/>
              <a:gd name="T48" fmla="*/ 2147483647 w 1529"/>
              <a:gd name="T49" fmla="*/ 2147483647 h 1439"/>
              <a:gd name="T50" fmla="*/ 2147483647 w 1529"/>
              <a:gd name="T51" fmla="*/ 2147483647 h 1439"/>
              <a:gd name="T52" fmla="*/ 2147483647 w 1529"/>
              <a:gd name="T53" fmla="*/ 2147483647 h 1439"/>
              <a:gd name="T54" fmla="*/ 2147483647 w 1529"/>
              <a:gd name="T55" fmla="*/ 2147483647 h 1439"/>
              <a:gd name="T56" fmla="*/ 2147483647 w 1529"/>
              <a:gd name="T57" fmla="*/ 2147483647 h 1439"/>
              <a:gd name="T58" fmla="*/ 2147483647 w 1529"/>
              <a:gd name="T59" fmla="*/ 2147483647 h 1439"/>
              <a:gd name="T60" fmla="*/ 2147483647 w 1529"/>
              <a:gd name="T61" fmla="*/ 2147483647 h 1439"/>
              <a:gd name="T62" fmla="*/ 2147483647 w 1529"/>
              <a:gd name="T63" fmla="*/ 2147483647 h 1439"/>
              <a:gd name="T64" fmla="*/ 2147483647 w 1529"/>
              <a:gd name="T65" fmla="*/ 2147483647 h 1439"/>
              <a:gd name="T66" fmla="*/ 2147483647 w 1529"/>
              <a:gd name="T67" fmla="*/ 2147483647 h 1439"/>
              <a:gd name="T68" fmla="*/ 2147483647 w 1529"/>
              <a:gd name="T69" fmla="*/ 2147483647 h 1439"/>
              <a:gd name="T70" fmla="*/ 2147483647 w 1529"/>
              <a:gd name="T71" fmla="*/ 2147483647 h 1439"/>
              <a:gd name="T72" fmla="*/ 2147483647 w 1529"/>
              <a:gd name="T73" fmla="*/ 2147483647 h 1439"/>
              <a:gd name="T74" fmla="*/ 2147483647 w 1529"/>
              <a:gd name="T75" fmla="*/ 2147483647 h 1439"/>
              <a:gd name="T76" fmla="*/ 2147483647 w 1529"/>
              <a:gd name="T77" fmla="*/ 2147483647 h 1439"/>
              <a:gd name="T78" fmla="*/ 2147483647 w 1529"/>
              <a:gd name="T79" fmla="*/ 2147483647 h 1439"/>
              <a:gd name="T80" fmla="*/ 2147483647 w 1529"/>
              <a:gd name="T81" fmla="*/ 2147483647 h 1439"/>
              <a:gd name="T82" fmla="*/ 2147483647 w 1529"/>
              <a:gd name="T83" fmla="*/ 2147483647 h 1439"/>
              <a:gd name="T84" fmla="*/ 2147483647 w 1529"/>
              <a:gd name="T85" fmla="*/ 2147483647 h 1439"/>
              <a:gd name="T86" fmla="*/ 2147483647 w 1529"/>
              <a:gd name="T87" fmla="*/ 2147483647 h 1439"/>
              <a:gd name="T88" fmla="*/ 2147483647 w 1529"/>
              <a:gd name="T89" fmla="*/ 2147483647 h 1439"/>
              <a:gd name="T90" fmla="*/ 2147483647 w 1529"/>
              <a:gd name="T91" fmla="*/ 2147483647 h 1439"/>
              <a:gd name="T92" fmla="*/ 2147483647 w 1529"/>
              <a:gd name="T93" fmla="*/ 2147483647 h 1439"/>
              <a:gd name="T94" fmla="*/ 2147483647 w 1529"/>
              <a:gd name="T95" fmla="*/ 2147483647 h 1439"/>
              <a:gd name="T96" fmla="*/ 2147483647 w 1529"/>
              <a:gd name="T97" fmla="*/ 2147483647 h 1439"/>
              <a:gd name="T98" fmla="*/ 2147483647 w 1529"/>
              <a:gd name="T99" fmla="*/ 2147483647 h 1439"/>
              <a:gd name="T100" fmla="*/ 0 w 1529"/>
              <a:gd name="T101" fmla="*/ 2147483647 h 1439"/>
              <a:gd name="T102" fmla="*/ 0 w 1529"/>
              <a:gd name="T103" fmla="*/ 2147483647 h 1439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529"/>
              <a:gd name="T157" fmla="*/ 0 h 1439"/>
              <a:gd name="T158" fmla="*/ 1529 w 1529"/>
              <a:gd name="T159" fmla="*/ 1439 h 1439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529" h="1439">
                <a:moveTo>
                  <a:pt x="0" y="563"/>
                </a:moveTo>
                <a:lnTo>
                  <a:pt x="416" y="601"/>
                </a:lnTo>
                <a:lnTo>
                  <a:pt x="473" y="0"/>
                </a:lnTo>
                <a:lnTo>
                  <a:pt x="804" y="19"/>
                </a:lnTo>
                <a:lnTo>
                  <a:pt x="793" y="278"/>
                </a:lnTo>
                <a:lnTo>
                  <a:pt x="825" y="305"/>
                </a:lnTo>
                <a:lnTo>
                  <a:pt x="856" y="305"/>
                </a:lnTo>
                <a:lnTo>
                  <a:pt x="880" y="329"/>
                </a:lnTo>
                <a:lnTo>
                  <a:pt x="930" y="341"/>
                </a:lnTo>
                <a:lnTo>
                  <a:pt x="1029" y="384"/>
                </a:lnTo>
                <a:lnTo>
                  <a:pt x="1048" y="365"/>
                </a:lnTo>
                <a:lnTo>
                  <a:pt x="1112" y="401"/>
                </a:lnTo>
                <a:lnTo>
                  <a:pt x="1198" y="401"/>
                </a:lnTo>
                <a:lnTo>
                  <a:pt x="1257" y="384"/>
                </a:lnTo>
                <a:lnTo>
                  <a:pt x="1337" y="369"/>
                </a:lnTo>
                <a:lnTo>
                  <a:pt x="1413" y="409"/>
                </a:lnTo>
                <a:lnTo>
                  <a:pt x="1424" y="422"/>
                </a:lnTo>
                <a:lnTo>
                  <a:pt x="1462" y="422"/>
                </a:lnTo>
                <a:lnTo>
                  <a:pt x="1472" y="635"/>
                </a:lnTo>
                <a:lnTo>
                  <a:pt x="1529" y="740"/>
                </a:lnTo>
                <a:lnTo>
                  <a:pt x="1508" y="822"/>
                </a:lnTo>
                <a:lnTo>
                  <a:pt x="1512" y="890"/>
                </a:lnTo>
                <a:lnTo>
                  <a:pt x="1485" y="924"/>
                </a:lnTo>
                <a:lnTo>
                  <a:pt x="1496" y="936"/>
                </a:lnTo>
                <a:lnTo>
                  <a:pt x="1434" y="955"/>
                </a:lnTo>
                <a:lnTo>
                  <a:pt x="1384" y="960"/>
                </a:lnTo>
                <a:lnTo>
                  <a:pt x="1394" y="922"/>
                </a:lnTo>
                <a:lnTo>
                  <a:pt x="1365" y="943"/>
                </a:lnTo>
                <a:lnTo>
                  <a:pt x="1367" y="987"/>
                </a:lnTo>
                <a:lnTo>
                  <a:pt x="1335" y="1031"/>
                </a:lnTo>
                <a:lnTo>
                  <a:pt x="1154" y="1122"/>
                </a:lnTo>
                <a:lnTo>
                  <a:pt x="1095" y="1181"/>
                </a:lnTo>
                <a:lnTo>
                  <a:pt x="1044" y="1306"/>
                </a:lnTo>
                <a:lnTo>
                  <a:pt x="1088" y="1439"/>
                </a:lnTo>
                <a:lnTo>
                  <a:pt x="1044" y="1439"/>
                </a:lnTo>
                <a:lnTo>
                  <a:pt x="850" y="1371"/>
                </a:lnTo>
                <a:lnTo>
                  <a:pt x="829" y="1314"/>
                </a:lnTo>
                <a:lnTo>
                  <a:pt x="808" y="1287"/>
                </a:lnTo>
                <a:lnTo>
                  <a:pt x="800" y="1213"/>
                </a:lnTo>
                <a:lnTo>
                  <a:pt x="764" y="1185"/>
                </a:lnTo>
                <a:lnTo>
                  <a:pt x="658" y="985"/>
                </a:lnTo>
                <a:lnTo>
                  <a:pt x="608" y="947"/>
                </a:lnTo>
                <a:lnTo>
                  <a:pt x="593" y="915"/>
                </a:lnTo>
                <a:lnTo>
                  <a:pt x="439" y="907"/>
                </a:lnTo>
                <a:lnTo>
                  <a:pt x="358" y="1002"/>
                </a:lnTo>
                <a:lnTo>
                  <a:pt x="217" y="903"/>
                </a:lnTo>
                <a:lnTo>
                  <a:pt x="177" y="766"/>
                </a:lnTo>
                <a:lnTo>
                  <a:pt x="44" y="637"/>
                </a:lnTo>
                <a:lnTo>
                  <a:pt x="27" y="597"/>
                </a:lnTo>
                <a:lnTo>
                  <a:pt x="10" y="592"/>
                </a:lnTo>
                <a:lnTo>
                  <a:pt x="0" y="563"/>
                </a:lnTo>
                <a:close/>
              </a:path>
            </a:pathLst>
          </a:cu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6" name="Freeform 23"/>
          <p:cNvSpPr>
            <a:spLocks/>
          </p:cNvSpPr>
          <p:nvPr/>
        </p:nvSpPr>
        <p:spPr bwMode="auto">
          <a:xfrm>
            <a:off x="4780928" y="2189164"/>
            <a:ext cx="843872" cy="617537"/>
          </a:xfrm>
          <a:custGeom>
            <a:avLst/>
            <a:gdLst>
              <a:gd name="T0" fmla="*/ 2147483647 w 768"/>
              <a:gd name="T1" fmla="*/ 0 h 502"/>
              <a:gd name="T2" fmla="*/ 2147483647 w 768"/>
              <a:gd name="T3" fmla="*/ 2147483647 h 502"/>
              <a:gd name="T4" fmla="*/ 2147483647 w 768"/>
              <a:gd name="T5" fmla="*/ 2147483647 h 502"/>
              <a:gd name="T6" fmla="*/ 2147483647 w 768"/>
              <a:gd name="T7" fmla="*/ 2147483647 h 502"/>
              <a:gd name="T8" fmla="*/ 2147483647 w 768"/>
              <a:gd name="T9" fmla="*/ 2147483647 h 502"/>
              <a:gd name="T10" fmla="*/ 2147483647 w 768"/>
              <a:gd name="T11" fmla="*/ 2147483647 h 502"/>
              <a:gd name="T12" fmla="*/ 2147483647 w 768"/>
              <a:gd name="T13" fmla="*/ 2147483647 h 502"/>
              <a:gd name="T14" fmla="*/ 2147483647 w 768"/>
              <a:gd name="T15" fmla="*/ 2147483647 h 502"/>
              <a:gd name="T16" fmla="*/ 2147483647 w 768"/>
              <a:gd name="T17" fmla="*/ 2147483647 h 502"/>
              <a:gd name="T18" fmla="*/ 2147483647 w 768"/>
              <a:gd name="T19" fmla="*/ 2147483647 h 502"/>
              <a:gd name="T20" fmla="*/ 2147483647 w 768"/>
              <a:gd name="T21" fmla="*/ 2147483647 h 502"/>
              <a:gd name="T22" fmla="*/ 2147483647 w 768"/>
              <a:gd name="T23" fmla="*/ 2147483647 h 502"/>
              <a:gd name="T24" fmla="*/ 2147483647 w 768"/>
              <a:gd name="T25" fmla="*/ 2147483647 h 502"/>
              <a:gd name="T26" fmla="*/ 2147483647 w 768"/>
              <a:gd name="T27" fmla="*/ 2147483647 h 502"/>
              <a:gd name="T28" fmla="*/ 2147483647 w 768"/>
              <a:gd name="T29" fmla="*/ 2147483647 h 502"/>
              <a:gd name="T30" fmla="*/ 2147483647 w 768"/>
              <a:gd name="T31" fmla="*/ 2147483647 h 502"/>
              <a:gd name="T32" fmla="*/ 0 w 768"/>
              <a:gd name="T33" fmla="*/ 2147483647 h 502"/>
              <a:gd name="T34" fmla="*/ 2147483647 w 768"/>
              <a:gd name="T35" fmla="*/ 0 h 502"/>
              <a:gd name="T36" fmla="*/ 2147483647 w 768"/>
              <a:gd name="T37" fmla="*/ 0 h 50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68"/>
              <a:gd name="T58" fmla="*/ 0 h 502"/>
              <a:gd name="T59" fmla="*/ 768 w 768"/>
              <a:gd name="T60" fmla="*/ 502 h 50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68" h="502">
                <a:moveTo>
                  <a:pt x="38" y="0"/>
                </a:moveTo>
                <a:lnTo>
                  <a:pt x="379" y="25"/>
                </a:lnTo>
                <a:lnTo>
                  <a:pt x="757" y="36"/>
                </a:lnTo>
                <a:lnTo>
                  <a:pt x="730" y="84"/>
                </a:lnTo>
                <a:lnTo>
                  <a:pt x="768" y="118"/>
                </a:lnTo>
                <a:lnTo>
                  <a:pt x="766" y="365"/>
                </a:lnTo>
                <a:lnTo>
                  <a:pt x="751" y="363"/>
                </a:lnTo>
                <a:lnTo>
                  <a:pt x="751" y="396"/>
                </a:lnTo>
                <a:lnTo>
                  <a:pt x="765" y="418"/>
                </a:lnTo>
                <a:lnTo>
                  <a:pt x="757" y="443"/>
                </a:lnTo>
                <a:lnTo>
                  <a:pt x="765" y="502"/>
                </a:lnTo>
                <a:lnTo>
                  <a:pt x="747" y="494"/>
                </a:lnTo>
                <a:lnTo>
                  <a:pt x="727" y="474"/>
                </a:lnTo>
                <a:lnTo>
                  <a:pt x="660" y="451"/>
                </a:lnTo>
                <a:lnTo>
                  <a:pt x="593" y="455"/>
                </a:lnTo>
                <a:lnTo>
                  <a:pt x="555" y="426"/>
                </a:lnTo>
                <a:lnTo>
                  <a:pt x="0" y="394"/>
                </a:lnTo>
                <a:lnTo>
                  <a:pt x="38" y="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7" name="Freeform 24"/>
          <p:cNvSpPr>
            <a:spLocks/>
          </p:cNvSpPr>
          <p:nvPr/>
        </p:nvSpPr>
        <p:spPr bwMode="auto">
          <a:xfrm>
            <a:off x="4752145" y="2670176"/>
            <a:ext cx="991713" cy="541338"/>
          </a:xfrm>
          <a:custGeom>
            <a:avLst/>
            <a:gdLst>
              <a:gd name="T0" fmla="*/ 2147483647 w 901"/>
              <a:gd name="T1" fmla="*/ 0 h 439"/>
              <a:gd name="T2" fmla="*/ 2147483647 w 901"/>
              <a:gd name="T3" fmla="*/ 2147483647 h 439"/>
              <a:gd name="T4" fmla="*/ 2147483647 w 901"/>
              <a:gd name="T5" fmla="*/ 2147483647 h 439"/>
              <a:gd name="T6" fmla="*/ 2147483647 w 901"/>
              <a:gd name="T7" fmla="*/ 2147483647 h 439"/>
              <a:gd name="T8" fmla="*/ 2147483647 w 901"/>
              <a:gd name="T9" fmla="*/ 2147483647 h 439"/>
              <a:gd name="T10" fmla="*/ 2147483647 w 901"/>
              <a:gd name="T11" fmla="*/ 2147483647 h 439"/>
              <a:gd name="T12" fmla="*/ 2147483647 w 901"/>
              <a:gd name="T13" fmla="*/ 2147483647 h 439"/>
              <a:gd name="T14" fmla="*/ 2147483647 w 901"/>
              <a:gd name="T15" fmla="*/ 2147483647 h 439"/>
              <a:gd name="T16" fmla="*/ 2147483647 w 901"/>
              <a:gd name="T17" fmla="*/ 2147483647 h 439"/>
              <a:gd name="T18" fmla="*/ 2147483647 w 901"/>
              <a:gd name="T19" fmla="*/ 2147483647 h 439"/>
              <a:gd name="T20" fmla="*/ 2147483647 w 901"/>
              <a:gd name="T21" fmla="*/ 2147483647 h 439"/>
              <a:gd name="T22" fmla="*/ 2147483647 w 901"/>
              <a:gd name="T23" fmla="*/ 2147483647 h 439"/>
              <a:gd name="T24" fmla="*/ 2147483647 w 901"/>
              <a:gd name="T25" fmla="*/ 2147483647 h 439"/>
              <a:gd name="T26" fmla="*/ 2147483647 w 901"/>
              <a:gd name="T27" fmla="*/ 2147483647 h 439"/>
              <a:gd name="T28" fmla="*/ 2147483647 w 901"/>
              <a:gd name="T29" fmla="*/ 2147483647 h 439"/>
              <a:gd name="T30" fmla="*/ 2147483647 w 901"/>
              <a:gd name="T31" fmla="*/ 2147483647 h 439"/>
              <a:gd name="T32" fmla="*/ 2147483647 w 901"/>
              <a:gd name="T33" fmla="*/ 2147483647 h 439"/>
              <a:gd name="T34" fmla="*/ 0 w 901"/>
              <a:gd name="T35" fmla="*/ 2147483647 h 439"/>
              <a:gd name="T36" fmla="*/ 2147483647 w 901"/>
              <a:gd name="T37" fmla="*/ 0 h 439"/>
              <a:gd name="T38" fmla="*/ 2147483647 w 901"/>
              <a:gd name="T39" fmla="*/ 0 h 439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901"/>
              <a:gd name="T61" fmla="*/ 0 h 439"/>
              <a:gd name="T62" fmla="*/ 901 w 901"/>
              <a:gd name="T63" fmla="*/ 439 h 439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901" h="439">
                <a:moveTo>
                  <a:pt x="24" y="0"/>
                </a:moveTo>
                <a:lnTo>
                  <a:pt x="579" y="32"/>
                </a:lnTo>
                <a:lnTo>
                  <a:pt x="617" y="61"/>
                </a:lnTo>
                <a:lnTo>
                  <a:pt x="684" y="57"/>
                </a:lnTo>
                <a:lnTo>
                  <a:pt x="751" y="80"/>
                </a:lnTo>
                <a:lnTo>
                  <a:pt x="771" y="100"/>
                </a:lnTo>
                <a:lnTo>
                  <a:pt x="789" y="108"/>
                </a:lnTo>
                <a:lnTo>
                  <a:pt x="819" y="192"/>
                </a:lnTo>
                <a:lnTo>
                  <a:pt x="819" y="216"/>
                </a:lnTo>
                <a:lnTo>
                  <a:pt x="840" y="256"/>
                </a:lnTo>
                <a:lnTo>
                  <a:pt x="849" y="319"/>
                </a:lnTo>
                <a:lnTo>
                  <a:pt x="844" y="338"/>
                </a:lnTo>
                <a:lnTo>
                  <a:pt x="857" y="359"/>
                </a:lnTo>
                <a:lnTo>
                  <a:pt x="901" y="439"/>
                </a:lnTo>
                <a:lnTo>
                  <a:pt x="500" y="435"/>
                </a:lnTo>
                <a:lnTo>
                  <a:pt x="195" y="416"/>
                </a:lnTo>
                <a:lnTo>
                  <a:pt x="205" y="285"/>
                </a:lnTo>
                <a:lnTo>
                  <a:pt x="0" y="266"/>
                </a:lnTo>
                <a:lnTo>
                  <a:pt x="24" y="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8" name="Freeform 25"/>
          <p:cNvSpPr>
            <a:spLocks/>
          </p:cNvSpPr>
          <p:nvPr/>
        </p:nvSpPr>
        <p:spPr bwMode="auto">
          <a:xfrm>
            <a:off x="4937928" y="3182939"/>
            <a:ext cx="893588" cy="527050"/>
          </a:xfrm>
          <a:custGeom>
            <a:avLst/>
            <a:gdLst>
              <a:gd name="T0" fmla="*/ 2147483647 w 812"/>
              <a:gd name="T1" fmla="*/ 0 h 428"/>
              <a:gd name="T2" fmla="*/ 2147483647 w 812"/>
              <a:gd name="T3" fmla="*/ 2147483647 h 428"/>
              <a:gd name="T4" fmla="*/ 2147483647 w 812"/>
              <a:gd name="T5" fmla="*/ 2147483647 h 428"/>
              <a:gd name="T6" fmla="*/ 2147483647 w 812"/>
              <a:gd name="T7" fmla="*/ 2147483647 h 428"/>
              <a:gd name="T8" fmla="*/ 2147483647 w 812"/>
              <a:gd name="T9" fmla="*/ 2147483647 h 428"/>
              <a:gd name="T10" fmla="*/ 2147483647 w 812"/>
              <a:gd name="T11" fmla="*/ 2147483647 h 428"/>
              <a:gd name="T12" fmla="*/ 2147483647 w 812"/>
              <a:gd name="T13" fmla="*/ 2147483647 h 428"/>
              <a:gd name="T14" fmla="*/ 2147483647 w 812"/>
              <a:gd name="T15" fmla="*/ 2147483647 h 428"/>
              <a:gd name="T16" fmla="*/ 2147483647 w 812"/>
              <a:gd name="T17" fmla="*/ 2147483647 h 428"/>
              <a:gd name="T18" fmla="*/ 2147483647 w 812"/>
              <a:gd name="T19" fmla="*/ 2147483647 h 428"/>
              <a:gd name="T20" fmla="*/ 2147483647 w 812"/>
              <a:gd name="T21" fmla="*/ 2147483647 h 428"/>
              <a:gd name="T22" fmla="*/ 2147483647 w 812"/>
              <a:gd name="T23" fmla="*/ 2147483647 h 428"/>
              <a:gd name="T24" fmla="*/ 0 w 812"/>
              <a:gd name="T25" fmla="*/ 2147483647 h 428"/>
              <a:gd name="T26" fmla="*/ 2147483647 w 812"/>
              <a:gd name="T27" fmla="*/ 0 h 428"/>
              <a:gd name="T28" fmla="*/ 2147483647 w 812"/>
              <a:gd name="T29" fmla="*/ 0 h 42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812"/>
              <a:gd name="T46" fmla="*/ 0 h 428"/>
              <a:gd name="T47" fmla="*/ 812 w 812"/>
              <a:gd name="T48" fmla="*/ 428 h 42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812" h="428">
                <a:moveTo>
                  <a:pt x="26" y="0"/>
                </a:moveTo>
                <a:lnTo>
                  <a:pt x="331" y="19"/>
                </a:lnTo>
                <a:lnTo>
                  <a:pt x="732" y="23"/>
                </a:lnTo>
                <a:lnTo>
                  <a:pt x="753" y="42"/>
                </a:lnTo>
                <a:lnTo>
                  <a:pt x="766" y="38"/>
                </a:lnTo>
                <a:lnTo>
                  <a:pt x="781" y="59"/>
                </a:lnTo>
                <a:lnTo>
                  <a:pt x="768" y="59"/>
                </a:lnTo>
                <a:lnTo>
                  <a:pt x="755" y="86"/>
                </a:lnTo>
                <a:lnTo>
                  <a:pt x="787" y="131"/>
                </a:lnTo>
                <a:lnTo>
                  <a:pt x="812" y="139"/>
                </a:lnTo>
                <a:lnTo>
                  <a:pt x="808" y="426"/>
                </a:lnTo>
                <a:lnTo>
                  <a:pt x="464" y="428"/>
                </a:lnTo>
                <a:lnTo>
                  <a:pt x="0" y="407"/>
                </a:lnTo>
                <a:lnTo>
                  <a:pt x="26" y="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9" name="Freeform 26"/>
          <p:cNvSpPr>
            <a:spLocks/>
          </p:cNvSpPr>
          <p:nvPr/>
        </p:nvSpPr>
        <p:spPr bwMode="auto">
          <a:xfrm>
            <a:off x="4823468" y="3675064"/>
            <a:ext cx="1034888" cy="590550"/>
          </a:xfrm>
          <a:custGeom>
            <a:avLst/>
            <a:gdLst>
              <a:gd name="T0" fmla="*/ 2147483647 w 943"/>
              <a:gd name="T1" fmla="*/ 0 h 479"/>
              <a:gd name="T2" fmla="*/ 2147483647 w 943"/>
              <a:gd name="T3" fmla="*/ 2147483647 h 479"/>
              <a:gd name="T4" fmla="*/ 2147483647 w 943"/>
              <a:gd name="T5" fmla="*/ 2147483647 h 479"/>
              <a:gd name="T6" fmla="*/ 2147483647 w 943"/>
              <a:gd name="T7" fmla="*/ 2147483647 h 479"/>
              <a:gd name="T8" fmla="*/ 2147483647 w 943"/>
              <a:gd name="T9" fmla="*/ 2147483647 h 479"/>
              <a:gd name="T10" fmla="*/ 2147483647 w 943"/>
              <a:gd name="T11" fmla="*/ 2147483647 h 479"/>
              <a:gd name="T12" fmla="*/ 2147483647 w 943"/>
              <a:gd name="T13" fmla="*/ 2147483647 h 479"/>
              <a:gd name="T14" fmla="*/ 2147483647 w 943"/>
              <a:gd name="T15" fmla="*/ 2147483647 h 479"/>
              <a:gd name="T16" fmla="*/ 2147483647 w 943"/>
              <a:gd name="T17" fmla="*/ 2147483647 h 479"/>
              <a:gd name="T18" fmla="*/ 2147483647 w 943"/>
              <a:gd name="T19" fmla="*/ 2147483647 h 479"/>
              <a:gd name="T20" fmla="*/ 2147483647 w 943"/>
              <a:gd name="T21" fmla="*/ 2147483647 h 479"/>
              <a:gd name="T22" fmla="*/ 2147483647 w 943"/>
              <a:gd name="T23" fmla="*/ 2147483647 h 479"/>
              <a:gd name="T24" fmla="*/ 2147483647 w 943"/>
              <a:gd name="T25" fmla="*/ 2147483647 h 479"/>
              <a:gd name="T26" fmla="*/ 2147483647 w 943"/>
              <a:gd name="T27" fmla="*/ 2147483647 h 479"/>
              <a:gd name="T28" fmla="*/ 2147483647 w 943"/>
              <a:gd name="T29" fmla="*/ 2147483647 h 479"/>
              <a:gd name="T30" fmla="*/ 2147483647 w 943"/>
              <a:gd name="T31" fmla="*/ 2147483647 h 479"/>
              <a:gd name="T32" fmla="*/ 2147483647 w 943"/>
              <a:gd name="T33" fmla="*/ 2147483647 h 479"/>
              <a:gd name="T34" fmla="*/ 2147483647 w 943"/>
              <a:gd name="T35" fmla="*/ 2147483647 h 479"/>
              <a:gd name="T36" fmla="*/ 2147483647 w 943"/>
              <a:gd name="T37" fmla="*/ 2147483647 h 479"/>
              <a:gd name="T38" fmla="*/ 0 w 943"/>
              <a:gd name="T39" fmla="*/ 2147483647 h 479"/>
              <a:gd name="T40" fmla="*/ 2147483647 w 943"/>
              <a:gd name="T41" fmla="*/ 0 h 479"/>
              <a:gd name="T42" fmla="*/ 2147483647 w 943"/>
              <a:gd name="T43" fmla="*/ 0 h 479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943"/>
              <a:gd name="T67" fmla="*/ 0 h 479"/>
              <a:gd name="T68" fmla="*/ 943 w 943"/>
              <a:gd name="T69" fmla="*/ 479 h 479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943" h="479">
                <a:moveTo>
                  <a:pt x="6" y="0"/>
                </a:moveTo>
                <a:lnTo>
                  <a:pt x="111" y="8"/>
                </a:lnTo>
                <a:lnTo>
                  <a:pt x="575" y="29"/>
                </a:lnTo>
                <a:lnTo>
                  <a:pt x="919" y="27"/>
                </a:lnTo>
                <a:lnTo>
                  <a:pt x="923" y="97"/>
                </a:lnTo>
                <a:lnTo>
                  <a:pt x="943" y="245"/>
                </a:lnTo>
                <a:lnTo>
                  <a:pt x="940" y="479"/>
                </a:lnTo>
                <a:lnTo>
                  <a:pt x="864" y="439"/>
                </a:lnTo>
                <a:lnTo>
                  <a:pt x="784" y="454"/>
                </a:lnTo>
                <a:lnTo>
                  <a:pt x="725" y="471"/>
                </a:lnTo>
                <a:lnTo>
                  <a:pt x="639" y="471"/>
                </a:lnTo>
                <a:lnTo>
                  <a:pt x="575" y="435"/>
                </a:lnTo>
                <a:lnTo>
                  <a:pt x="556" y="454"/>
                </a:lnTo>
                <a:lnTo>
                  <a:pt x="457" y="411"/>
                </a:lnTo>
                <a:lnTo>
                  <a:pt x="407" y="399"/>
                </a:lnTo>
                <a:lnTo>
                  <a:pt x="383" y="375"/>
                </a:lnTo>
                <a:lnTo>
                  <a:pt x="352" y="375"/>
                </a:lnTo>
                <a:lnTo>
                  <a:pt x="320" y="348"/>
                </a:lnTo>
                <a:lnTo>
                  <a:pt x="331" y="89"/>
                </a:lnTo>
                <a:lnTo>
                  <a:pt x="0" y="70"/>
                </a:lnTo>
                <a:lnTo>
                  <a:pt x="6" y="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60" name="Freeform 28"/>
          <p:cNvSpPr>
            <a:spLocks/>
          </p:cNvSpPr>
          <p:nvPr/>
        </p:nvSpPr>
        <p:spPr bwMode="auto">
          <a:xfrm>
            <a:off x="5605175" y="2620964"/>
            <a:ext cx="716964" cy="520700"/>
          </a:xfrm>
          <a:custGeom>
            <a:avLst/>
            <a:gdLst>
              <a:gd name="T0" fmla="*/ 0 w 652"/>
              <a:gd name="T1" fmla="*/ 2147483647 h 422"/>
              <a:gd name="T2" fmla="*/ 2147483647 w 652"/>
              <a:gd name="T3" fmla="*/ 2147483647 h 422"/>
              <a:gd name="T4" fmla="*/ 2147483647 w 652"/>
              <a:gd name="T5" fmla="*/ 2147483647 h 422"/>
              <a:gd name="T6" fmla="*/ 2147483647 w 652"/>
              <a:gd name="T7" fmla="*/ 2147483647 h 422"/>
              <a:gd name="T8" fmla="*/ 2147483647 w 652"/>
              <a:gd name="T9" fmla="*/ 2147483647 h 422"/>
              <a:gd name="T10" fmla="*/ 2147483647 w 652"/>
              <a:gd name="T11" fmla="*/ 2147483647 h 422"/>
              <a:gd name="T12" fmla="*/ 2147483647 w 652"/>
              <a:gd name="T13" fmla="*/ 2147483647 h 422"/>
              <a:gd name="T14" fmla="*/ 2147483647 w 652"/>
              <a:gd name="T15" fmla="*/ 2147483647 h 422"/>
              <a:gd name="T16" fmla="*/ 2147483647 w 652"/>
              <a:gd name="T17" fmla="*/ 2147483647 h 422"/>
              <a:gd name="T18" fmla="*/ 2147483647 w 652"/>
              <a:gd name="T19" fmla="*/ 2147483647 h 422"/>
              <a:gd name="T20" fmla="*/ 2147483647 w 652"/>
              <a:gd name="T21" fmla="*/ 2147483647 h 422"/>
              <a:gd name="T22" fmla="*/ 2147483647 w 652"/>
              <a:gd name="T23" fmla="*/ 2147483647 h 422"/>
              <a:gd name="T24" fmla="*/ 2147483647 w 652"/>
              <a:gd name="T25" fmla="*/ 2147483647 h 422"/>
              <a:gd name="T26" fmla="*/ 2147483647 w 652"/>
              <a:gd name="T27" fmla="*/ 2147483647 h 422"/>
              <a:gd name="T28" fmla="*/ 2147483647 w 652"/>
              <a:gd name="T29" fmla="*/ 2147483647 h 422"/>
              <a:gd name="T30" fmla="*/ 2147483647 w 652"/>
              <a:gd name="T31" fmla="*/ 2147483647 h 422"/>
              <a:gd name="T32" fmla="*/ 2147483647 w 652"/>
              <a:gd name="T33" fmla="*/ 2147483647 h 422"/>
              <a:gd name="T34" fmla="*/ 2147483647 w 652"/>
              <a:gd name="T35" fmla="*/ 2147483647 h 422"/>
              <a:gd name="T36" fmla="*/ 2147483647 w 652"/>
              <a:gd name="T37" fmla="*/ 0 h 422"/>
              <a:gd name="T38" fmla="*/ 2147483647 w 652"/>
              <a:gd name="T39" fmla="*/ 2147483647 h 422"/>
              <a:gd name="T40" fmla="*/ 0 w 652"/>
              <a:gd name="T41" fmla="*/ 2147483647 h 422"/>
              <a:gd name="T42" fmla="*/ 0 w 652"/>
              <a:gd name="T43" fmla="*/ 2147483647 h 422"/>
              <a:gd name="T44" fmla="*/ 0 w 652"/>
              <a:gd name="T45" fmla="*/ 2147483647 h 422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652"/>
              <a:gd name="T70" fmla="*/ 0 h 422"/>
              <a:gd name="T71" fmla="*/ 652 w 652"/>
              <a:gd name="T72" fmla="*/ 422 h 422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652" h="422">
                <a:moveTo>
                  <a:pt x="0" y="42"/>
                </a:moveTo>
                <a:lnTo>
                  <a:pt x="14" y="64"/>
                </a:lnTo>
                <a:lnTo>
                  <a:pt x="6" y="89"/>
                </a:lnTo>
                <a:lnTo>
                  <a:pt x="14" y="148"/>
                </a:lnTo>
                <a:lnTo>
                  <a:pt x="44" y="232"/>
                </a:lnTo>
                <a:lnTo>
                  <a:pt x="44" y="256"/>
                </a:lnTo>
                <a:lnTo>
                  <a:pt x="65" y="296"/>
                </a:lnTo>
                <a:lnTo>
                  <a:pt x="74" y="359"/>
                </a:lnTo>
                <a:lnTo>
                  <a:pt x="69" y="378"/>
                </a:lnTo>
                <a:lnTo>
                  <a:pt x="82" y="399"/>
                </a:lnTo>
                <a:lnTo>
                  <a:pt x="504" y="389"/>
                </a:lnTo>
                <a:lnTo>
                  <a:pt x="534" y="422"/>
                </a:lnTo>
                <a:lnTo>
                  <a:pt x="578" y="327"/>
                </a:lnTo>
                <a:lnTo>
                  <a:pt x="565" y="291"/>
                </a:lnTo>
                <a:lnTo>
                  <a:pt x="637" y="234"/>
                </a:lnTo>
                <a:lnTo>
                  <a:pt x="652" y="192"/>
                </a:lnTo>
                <a:lnTo>
                  <a:pt x="599" y="131"/>
                </a:lnTo>
                <a:lnTo>
                  <a:pt x="544" y="68"/>
                </a:lnTo>
                <a:lnTo>
                  <a:pt x="534" y="0"/>
                </a:lnTo>
                <a:lnTo>
                  <a:pt x="15" y="11"/>
                </a:lnTo>
                <a:lnTo>
                  <a:pt x="0" y="9"/>
                </a:lnTo>
                <a:lnTo>
                  <a:pt x="0" y="42"/>
                </a:lnTo>
                <a:close/>
              </a:path>
            </a:pathLst>
          </a:cu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61" name="Freeform 29"/>
          <p:cNvSpPr>
            <a:spLocks/>
          </p:cNvSpPr>
          <p:nvPr/>
        </p:nvSpPr>
        <p:spPr bwMode="auto">
          <a:xfrm>
            <a:off x="5699992" y="3101976"/>
            <a:ext cx="798081" cy="757238"/>
          </a:xfrm>
          <a:custGeom>
            <a:avLst/>
            <a:gdLst>
              <a:gd name="T0" fmla="*/ 2147483647 w 726"/>
              <a:gd name="T1" fmla="*/ 2147483647 h 616"/>
              <a:gd name="T2" fmla="*/ 2147483647 w 726"/>
              <a:gd name="T3" fmla="*/ 2147483647 h 616"/>
              <a:gd name="T4" fmla="*/ 2147483647 w 726"/>
              <a:gd name="T5" fmla="*/ 2147483647 h 616"/>
              <a:gd name="T6" fmla="*/ 2147483647 w 726"/>
              <a:gd name="T7" fmla="*/ 2147483647 h 616"/>
              <a:gd name="T8" fmla="*/ 2147483647 w 726"/>
              <a:gd name="T9" fmla="*/ 2147483647 h 616"/>
              <a:gd name="T10" fmla="*/ 2147483647 w 726"/>
              <a:gd name="T11" fmla="*/ 2147483647 h 616"/>
              <a:gd name="T12" fmla="*/ 2147483647 w 726"/>
              <a:gd name="T13" fmla="*/ 2147483647 h 616"/>
              <a:gd name="T14" fmla="*/ 2147483647 w 726"/>
              <a:gd name="T15" fmla="*/ 2147483647 h 616"/>
              <a:gd name="T16" fmla="*/ 2147483647 w 726"/>
              <a:gd name="T17" fmla="*/ 2147483647 h 616"/>
              <a:gd name="T18" fmla="*/ 2147483647 w 726"/>
              <a:gd name="T19" fmla="*/ 2147483647 h 616"/>
              <a:gd name="T20" fmla="*/ 2147483647 w 726"/>
              <a:gd name="T21" fmla="*/ 2147483647 h 616"/>
              <a:gd name="T22" fmla="*/ 2147483647 w 726"/>
              <a:gd name="T23" fmla="*/ 2147483647 h 616"/>
              <a:gd name="T24" fmla="*/ 2147483647 w 726"/>
              <a:gd name="T25" fmla="*/ 2147483647 h 616"/>
              <a:gd name="T26" fmla="*/ 2147483647 w 726"/>
              <a:gd name="T27" fmla="*/ 2147483647 h 616"/>
              <a:gd name="T28" fmla="*/ 2147483647 w 726"/>
              <a:gd name="T29" fmla="*/ 2147483647 h 616"/>
              <a:gd name="T30" fmla="*/ 2147483647 w 726"/>
              <a:gd name="T31" fmla="*/ 2147483647 h 616"/>
              <a:gd name="T32" fmla="*/ 2147483647 w 726"/>
              <a:gd name="T33" fmla="*/ 2147483647 h 616"/>
              <a:gd name="T34" fmla="*/ 2147483647 w 726"/>
              <a:gd name="T35" fmla="*/ 2147483647 h 616"/>
              <a:gd name="T36" fmla="*/ 2147483647 w 726"/>
              <a:gd name="T37" fmla="*/ 2147483647 h 616"/>
              <a:gd name="T38" fmla="*/ 2147483647 w 726"/>
              <a:gd name="T39" fmla="*/ 2147483647 h 616"/>
              <a:gd name="T40" fmla="*/ 2147483647 w 726"/>
              <a:gd name="T41" fmla="*/ 2147483647 h 616"/>
              <a:gd name="T42" fmla="*/ 2147483647 w 726"/>
              <a:gd name="T43" fmla="*/ 2147483647 h 616"/>
              <a:gd name="T44" fmla="*/ 2147483647 w 726"/>
              <a:gd name="T45" fmla="*/ 2147483647 h 616"/>
              <a:gd name="T46" fmla="*/ 2147483647 w 726"/>
              <a:gd name="T47" fmla="*/ 2147483647 h 616"/>
              <a:gd name="T48" fmla="*/ 2147483647 w 726"/>
              <a:gd name="T49" fmla="*/ 2147483647 h 616"/>
              <a:gd name="T50" fmla="*/ 2147483647 w 726"/>
              <a:gd name="T51" fmla="*/ 2147483647 h 616"/>
              <a:gd name="T52" fmla="*/ 2147483647 w 726"/>
              <a:gd name="T53" fmla="*/ 2147483647 h 616"/>
              <a:gd name="T54" fmla="*/ 2147483647 w 726"/>
              <a:gd name="T55" fmla="*/ 2147483647 h 616"/>
              <a:gd name="T56" fmla="*/ 2147483647 w 726"/>
              <a:gd name="T57" fmla="*/ 2147483647 h 616"/>
              <a:gd name="T58" fmla="*/ 2147483647 w 726"/>
              <a:gd name="T59" fmla="*/ 2147483647 h 616"/>
              <a:gd name="T60" fmla="*/ 2147483647 w 726"/>
              <a:gd name="T61" fmla="*/ 2147483647 h 616"/>
              <a:gd name="T62" fmla="*/ 2147483647 w 726"/>
              <a:gd name="T63" fmla="*/ 2147483647 h 616"/>
              <a:gd name="T64" fmla="*/ 2147483647 w 726"/>
              <a:gd name="T65" fmla="*/ 2147483647 h 616"/>
              <a:gd name="T66" fmla="*/ 2147483647 w 726"/>
              <a:gd name="T67" fmla="*/ 0 h 616"/>
              <a:gd name="T68" fmla="*/ 0 w 726"/>
              <a:gd name="T69" fmla="*/ 2147483647 h 616"/>
              <a:gd name="T70" fmla="*/ 2147483647 w 726"/>
              <a:gd name="T71" fmla="*/ 2147483647 h 616"/>
              <a:gd name="T72" fmla="*/ 2147483647 w 726"/>
              <a:gd name="T73" fmla="*/ 2147483647 h 61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726"/>
              <a:gd name="T112" fmla="*/ 0 h 616"/>
              <a:gd name="T113" fmla="*/ 726 w 726"/>
              <a:gd name="T114" fmla="*/ 616 h 61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726" h="616">
                <a:moveTo>
                  <a:pt x="44" y="90"/>
                </a:moveTo>
                <a:lnTo>
                  <a:pt x="65" y="109"/>
                </a:lnTo>
                <a:lnTo>
                  <a:pt x="78" y="105"/>
                </a:lnTo>
                <a:lnTo>
                  <a:pt x="93" y="126"/>
                </a:lnTo>
                <a:lnTo>
                  <a:pt x="80" y="126"/>
                </a:lnTo>
                <a:lnTo>
                  <a:pt x="67" y="153"/>
                </a:lnTo>
                <a:lnTo>
                  <a:pt x="99" y="198"/>
                </a:lnTo>
                <a:lnTo>
                  <a:pt x="124" y="206"/>
                </a:lnTo>
                <a:lnTo>
                  <a:pt x="120" y="493"/>
                </a:lnTo>
                <a:lnTo>
                  <a:pt x="124" y="563"/>
                </a:lnTo>
                <a:lnTo>
                  <a:pt x="606" y="548"/>
                </a:lnTo>
                <a:lnTo>
                  <a:pt x="610" y="590"/>
                </a:lnTo>
                <a:lnTo>
                  <a:pt x="591" y="616"/>
                </a:lnTo>
                <a:lnTo>
                  <a:pt x="665" y="612"/>
                </a:lnTo>
                <a:lnTo>
                  <a:pt x="679" y="590"/>
                </a:lnTo>
                <a:lnTo>
                  <a:pt x="679" y="563"/>
                </a:lnTo>
                <a:lnTo>
                  <a:pt x="696" y="544"/>
                </a:lnTo>
                <a:lnTo>
                  <a:pt x="702" y="523"/>
                </a:lnTo>
                <a:lnTo>
                  <a:pt x="721" y="521"/>
                </a:lnTo>
                <a:lnTo>
                  <a:pt x="726" y="479"/>
                </a:lnTo>
                <a:lnTo>
                  <a:pt x="700" y="474"/>
                </a:lnTo>
                <a:lnTo>
                  <a:pt x="683" y="443"/>
                </a:lnTo>
                <a:lnTo>
                  <a:pt x="656" y="369"/>
                </a:lnTo>
                <a:lnTo>
                  <a:pt x="626" y="358"/>
                </a:lnTo>
                <a:lnTo>
                  <a:pt x="591" y="331"/>
                </a:lnTo>
                <a:lnTo>
                  <a:pt x="578" y="293"/>
                </a:lnTo>
                <a:lnTo>
                  <a:pt x="599" y="234"/>
                </a:lnTo>
                <a:lnTo>
                  <a:pt x="582" y="223"/>
                </a:lnTo>
                <a:lnTo>
                  <a:pt x="540" y="223"/>
                </a:lnTo>
                <a:lnTo>
                  <a:pt x="530" y="187"/>
                </a:lnTo>
                <a:lnTo>
                  <a:pt x="460" y="114"/>
                </a:lnTo>
                <a:lnTo>
                  <a:pt x="445" y="56"/>
                </a:lnTo>
                <a:lnTo>
                  <a:pt x="452" y="33"/>
                </a:lnTo>
                <a:lnTo>
                  <a:pt x="422" y="0"/>
                </a:lnTo>
                <a:lnTo>
                  <a:pt x="0" y="10"/>
                </a:lnTo>
                <a:lnTo>
                  <a:pt x="44" y="9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62" name="Freeform 30"/>
          <p:cNvSpPr>
            <a:spLocks/>
          </p:cNvSpPr>
          <p:nvPr/>
        </p:nvSpPr>
        <p:spPr bwMode="auto">
          <a:xfrm>
            <a:off x="5910182" y="4359276"/>
            <a:ext cx="689490" cy="652463"/>
          </a:xfrm>
          <a:custGeom>
            <a:avLst/>
            <a:gdLst>
              <a:gd name="T0" fmla="*/ 0 w 626"/>
              <a:gd name="T1" fmla="*/ 2147483647 h 528"/>
              <a:gd name="T2" fmla="*/ 2147483647 w 626"/>
              <a:gd name="T3" fmla="*/ 2147483647 h 528"/>
              <a:gd name="T4" fmla="*/ 2147483647 w 626"/>
              <a:gd name="T5" fmla="*/ 2147483647 h 528"/>
              <a:gd name="T6" fmla="*/ 2147483647 w 626"/>
              <a:gd name="T7" fmla="*/ 2147483647 h 528"/>
              <a:gd name="T8" fmla="*/ 2147483647 w 626"/>
              <a:gd name="T9" fmla="*/ 2147483647 h 528"/>
              <a:gd name="T10" fmla="*/ 2147483647 w 626"/>
              <a:gd name="T11" fmla="*/ 2147483647 h 528"/>
              <a:gd name="T12" fmla="*/ 2147483647 w 626"/>
              <a:gd name="T13" fmla="*/ 2147483647 h 528"/>
              <a:gd name="T14" fmla="*/ 2147483647 w 626"/>
              <a:gd name="T15" fmla="*/ 2147483647 h 528"/>
              <a:gd name="T16" fmla="*/ 2147483647 w 626"/>
              <a:gd name="T17" fmla="*/ 2147483647 h 528"/>
              <a:gd name="T18" fmla="*/ 2147483647 w 626"/>
              <a:gd name="T19" fmla="*/ 2147483647 h 528"/>
              <a:gd name="T20" fmla="*/ 2147483647 w 626"/>
              <a:gd name="T21" fmla="*/ 2147483647 h 528"/>
              <a:gd name="T22" fmla="*/ 2147483647 w 626"/>
              <a:gd name="T23" fmla="*/ 2147483647 h 528"/>
              <a:gd name="T24" fmla="*/ 2147483647 w 626"/>
              <a:gd name="T25" fmla="*/ 2147483647 h 528"/>
              <a:gd name="T26" fmla="*/ 2147483647 w 626"/>
              <a:gd name="T27" fmla="*/ 2147483647 h 528"/>
              <a:gd name="T28" fmla="*/ 2147483647 w 626"/>
              <a:gd name="T29" fmla="*/ 2147483647 h 528"/>
              <a:gd name="T30" fmla="*/ 2147483647 w 626"/>
              <a:gd name="T31" fmla="*/ 2147483647 h 528"/>
              <a:gd name="T32" fmla="*/ 2147483647 w 626"/>
              <a:gd name="T33" fmla="*/ 2147483647 h 528"/>
              <a:gd name="T34" fmla="*/ 2147483647 w 626"/>
              <a:gd name="T35" fmla="*/ 2147483647 h 528"/>
              <a:gd name="T36" fmla="*/ 2147483647 w 626"/>
              <a:gd name="T37" fmla="*/ 2147483647 h 528"/>
              <a:gd name="T38" fmla="*/ 2147483647 w 626"/>
              <a:gd name="T39" fmla="*/ 2147483647 h 528"/>
              <a:gd name="T40" fmla="*/ 2147483647 w 626"/>
              <a:gd name="T41" fmla="*/ 2147483647 h 528"/>
              <a:gd name="T42" fmla="*/ 2147483647 w 626"/>
              <a:gd name="T43" fmla="*/ 2147483647 h 528"/>
              <a:gd name="T44" fmla="*/ 2147483647 w 626"/>
              <a:gd name="T45" fmla="*/ 2147483647 h 528"/>
              <a:gd name="T46" fmla="*/ 2147483647 w 626"/>
              <a:gd name="T47" fmla="*/ 2147483647 h 528"/>
              <a:gd name="T48" fmla="*/ 2147483647 w 626"/>
              <a:gd name="T49" fmla="*/ 2147483647 h 528"/>
              <a:gd name="T50" fmla="*/ 2147483647 w 626"/>
              <a:gd name="T51" fmla="*/ 2147483647 h 528"/>
              <a:gd name="T52" fmla="*/ 2147483647 w 626"/>
              <a:gd name="T53" fmla="*/ 2147483647 h 528"/>
              <a:gd name="T54" fmla="*/ 2147483647 w 626"/>
              <a:gd name="T55" fmla="*/ 2147483647 h 528"/>
              <a:gd name="T56" fmla="*/ 2147483647 w 626"/>
              <a:gd name="T57" fmla="*/ 2147483647 h 528"/>
              <a:gd name="T58" fmla="*/ 2147483647 w 626"/>
              <a:gd name="T59" fmla="*/ 2147483647 h 528"/>
              <a:gd name="T60" fmla="*/ 2147483647 w 626"/>
              <a:gd name="T61" fmla="*/ 2147483647 h 528"/>
              <a:gd name="T62" fmla="*/ 2147483647 w 626"/>
              <a:gd name="T63" fmla="*/ 2147483647 h 528"/>
              <a:gd name="T64" fmla="*/ 2147483647 w 626"/>
              <a:gd name="T65" fmla="*/ 2147483647 h 528"/>
              <a:gd name="T66" fmla="*/ 2147483647 w 626"/>
              <a:gd name="T67" fmla="*/ 2147483647 h 528"/>
              <a:gd name="T68" fmla="*/ 2147483647 w 626"/>
              <a:gd name="T69" fmla="*/ 2147483647 h 528"/>
              <a:gd name="T70" fmla="*/ 2147483647 w 626"/>
              <a:gd name="T71" fmla="*/ 2147483647 h 528"/>
              <a:gd name="T72" fmla="*/ 2147483647 w 626"/>
              <a:gd name="T73" fmla="*/ 2147483647 h 528"/>
              <a:gd name="T74" fmla="*/ 2147483647 w 626"/>
              <a:gd name="T75" fmla="*/ 0 h 528"/>
              <a:gd name="T76" fmla="*/ 0 w 626"/>
              <a:gd name="T77" fmla="*/ 2147483647 h 528"/>
              <a:gd name="T78" fmla="*/ 0 w 626"/>
              <a:gd name="T79" fmla="*/ 2147483647 h 528"/>
              <a:gd name="T80" fmla="*/ 0 w 626"/>
              <a:gd name="T81" fmla="*/ 2147483647 h 528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626"/>
              <a:gd name="T124" fmla="*/ 0 h 528"/>
              <a:gd name="T125" fmla="*/ 626 w 626"/>
              <a:gd name="T126" fmla="*/ 528 h 528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626" h="528">
                <a:moveTo>
                  <a:pt x="0" y="4"/>
                </a:moveTo>
                <a:lnTo>
                  <a:pt x="8" y="146"/>
                </a:lnTo>
                <a:lnTo>
                  <a:pt x="65" y="251"/>
                </a:lnTo>
                <a:lnTo>
                  <a:pt x="44" y="333"/>
                </a:lnTo>
                <a:lnTo>
                  <a:pt x="48" y="401"/>
                </a:lnTo>
                <a:lnTo>
                  <a:pt x="21" y="435"/>
                </a:lnTo>
                <a:lnTo>
                  <a:pt x="32" y="447"/>
                </a:lnTo>
                <a:lnTo>
                  <a:pt x="114" y="435"/>
                </a:lnTo>
                <a:lnTo>
                  <a:pt x="219" y="464"/>
                </a:lnTo>
                <a:lnTo>
                  <a:pt x="251" y="437"/>
                </a:lnTo>
                <a:lnTo>
                  <a:pt x="352" y="479"/>
                </a:lnTo>
                <a:lnTo>
                  <a:pt x="361" y="502"/>
                </a:lnTo>
                <a:lnTo>
                  <a:pt x="399" y="519"/>
                </a:lnTo>
                <a:lnTo>
                  <a:pt x="418" y="498"/>
                </a:lnTo>
                <a:lnTo>
                  <a:pt x="468" y="517"/>
                </a:lnTo>
                <a:lnTo>
                  <a:pt x="498" y="502"/>
                </a:lnTo>
                <a:lnTo>
                  <a:pt x="492" y="471"/>
                </a:lnTo>
                <a:lnTo>
                  <a:pt x="574" y="498"/>
                </a:lnTo>
                <a:lnTo>
                  <a:pt x="570" y="528"/>
                </a:lnTo>
                <a:lnTo>
                  <a:pt x="626" y="488"/>
                </a:lnTo>
                <a:lnTo>
                  <a:pt x="576" y="483"/>
                </a:lnTo>
                <a:lnTo>
                  <a:pt x="538" y="445"/>
                </a:lnTo>
                <a:lnTo>
                  <a:pt x="586" y="395"/>
                </a:lnTo>
                <a:lnTo>
                  <a:pt x="586" y="367"/>
                </a:lnTo>
                <a:lnTo>
                  <a:pt x="534" y="409"/>
                </a:lnTo>
                <a:lnTo>
                  <a:pt x="510" y="395"/>
                </a:lnTo>
                <a:lnTo>
                  <a:pt x="530" y="371"/>
                </a:lnTo>
                <a:lnTo>
                  <a:pt x="473" y="388"/>
                </a:lnTo>
                <a:lnTo>
                  <a:pt x="437" y="372"/>
                </a:lnTo>
                <a:lnTo>
                  <a:pt x="447" y="348"/>
                </a:lnTo>
                <a:lnTo>
                  <a:pt x="544" y="367"/>
                </a:lnTo>
                <a:lnTo>
                  <a:pt x="506" y="304"/>
                </a:lnTo>
                <a:lnTo>
                  <a:pt x="511" y="258"/>
                </a:lnTo>
                <a:lnTo>
                  <a:pt x="291" y="268"/>
                </a:lnTo>
                <a:lnTo>
                  <a:pt x="318" y="169"/>
                </a:lnTo>
                <a:lnTo>
                  <a:pt x="356" y="118"/>
                </a:lnTo>
                <a:lnTo>
                  <a:pt x="342" y="104"/>
                </a:lnTo>
                <a:lnTo>
                  <a:pt x="329" y="0"/>
                </a:lnTo>
                <a:lnTo>
                  <a:pt x="0" y="4"/>
                </a:lnTo>
                <a:close/>
              </a:path>
            </a:pathLst>
          </a:cu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363" name="Group 31"/>
          <p:cNvGrpSpPr>
            <a:grpSpLocks/>
          </p:cNvGrpSpPr>
          <p:nvPr/>
        </p:nvGrpSpPr>
        <p:grpSpPr bwMode="auto">
          <a:xfrm>
            <a:off x="6256723" y="1954214"/>
            <a:ext cx="904055" cy="920750"/>
            <a:chOff x="3427" y="1029"/>
            <a:chExt cx="691" cy="580"/>
          </a:xfrm>
          <a:noFill/>
        </p:grpSpPr>
        <p:sp>
          <p:nvSpPr>
            <p:cNvPr id="14479" name="Freeform 32"/>
            <p:cNvSpPr>
              <a:spLocks/>
            </p:cNvSpPr>
            <p:nvPr/>
          </p:nvSpPr>
          <p:spPr bwMode="auto">
            <a:xfrm>
              <a:off x="3427" y="1029"/>
              <a:ext cx="522" cy="239"/>
            </a:xfrm>
            <a:custGeom>
              <a:avLst/>
              <a:gdLst>
                <a:gd name="T0" fmla="*/ 66 w 621"/>
                <a:gd name="T1" fmla="*/ 33 h 310"/>
                <a:gd name="T2" fmla="*/ 69 w 621"/>
                <a:gd name="T3" fmla="*/ 36 h 310"/>
                <a:gd name="T4" fmla="*/ 76 w 621"/>
                <a:gd name="T5" fmla="*/ 37 h 310"/>
                <a:gd name="T6" fmla="*/ 85 w 621"/>
                <a:gd name="T7" fmla="*/ 50 h 310"/>
                <a:gd name="T8" fmla="*/ 101 w 621"/>
                <a:gd name="T9" fmla="*/ 32 h 310"/>
                <a:gd name="T10" fmla="*/ 109 w 621"/>
                <a:gd name="T11" fmla="*/ 33 h 310"/>
                <a:gd name="T12" fmla="*/ 120 w 621"/>
                <a:gd name="T13" fmla="*/ 30 h 310"/>
                <a:gd name="T14" fmla="*/ 137 w 621"/>
                <a:gd name="T15" fmla="*/ 30 h 310"/>
                <a:gd name="T16" fmla="*/ 144 w 621"/>
                <a:gd name="T17" fmla="*/ 25 h 310"/>
                <a:gd name="T18" fmla="*/ 177 w 621"/>
                <a:gd name="T19" fmla="*/ 26 h 310"/>
                <a:gd name="T20" fmla="*/ 184 w 621"/>
                <a:gd name="T21" fmla="*/ 23 h 310"/>
                <a:gd name="T22" fmla="*/ 174 w 621"/>
                <a:gd name="T23" fmla="*/ 16 h 310"/>
                <a:gd name="T24" fmla="*/ 152 w 621"/>
                <a:gd name="T25" fmla="*/ 17 h 310"/>
                <a:gd name="T26" fmla="*/ 135 w 621"/>
                <a:gd name="T27" fmla="*/ 15 h 310"/>
                <a:gd name="T28" fmla="*/ 113 w 621"/>
                <a:gd name="T29" fmla="*/ 15 h 310"/>
                <a:gd name="T30" fmla="*/ 107 w 621"/>
                <a:gd name="T31" fmla="*/ 21 h 310"/>
                <a:gd name="T32" fmla="*/ 95 w 621"/>
                <a:gd name="T33" fmla="*/ 18 h 310"/>
                <a:gd name="T34" fmla="*/ 86 w 621"/>
                <a:gd name="T35" fmla="*/ 19 h 310"/>
                <a:gd name="T36" fmla="*/ 80 w 621"/>
                <a:gd name="T37" fmla="*/ 12 h 310"/>
                <a:gd name="T38" fmla="*/ 56 w 621"/>
                <a:gd name="T39" fmla="*/ 12 h 310"/>
                <a:gd name="T40" fmla="*/ 54 w 621"/>
                <a:gd name="T41" fmla="*/ 9 h 310"/>
                <a:gd name="T42" fmla="*/ 64 w 621"/>
                <a:gd name="T43" fmla="*/ 3 h 310"/>
                <a:gd name="T44" fmla="*/ 73 w 621"/>
                <a:gd name="T45" fmla="*/ 2 h 310"/>
                <a:gd name="T46" fmla="*/ 64 w 621"/>
                <a:gd name="T47" fmla="*/ 0 h 310"/>
                <a:gd name="T48" fmla="*/ 51 w 621"/>
                <a:gd name="T49" fmla="*/ 2 h 310"/>
                <a:gd name="T50" fmla="*/ 29 w 621"/>
                <a:gd name="T51" fmla="*/ 15 h 310"/>
                <a:gd name="T52" fmla="*/ 17 w 621"/>
                <a:gd name="T53" fmla="*/ 15 h 310"/>
                <a:gd name="T54" fmla="*/ 0 w 621"/>
                <a:gd name="T55" fmla="*/ 22 h 310"/>
                <a:gd name="T56" fmla="*/ 66 w 621"/>
                <a:gd name="T57" fmla="*/ 33 h 310"/>
                <a:gd name="T58" fmla="*/ 66 w 621"/>
                <a:gd name="T59" fmla="*/ 33 h 3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621"/>
                <a:gd name="T91" fmla="*/ 0 h 310"/>
                <a:gd name="T92" fmla="*/ 621 w 621"/>
                <a:gd name="T93" fmla="*/ 310 h 31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621" h="310">
                  <a:moveTo>
                    <a:pt x="224" y="204"/>
                  </a:moveTo>
                  <a:lnTo>
                    <a:pt x="233" y="223"/>
                  </a:lnTo>
                  <a:lnTo>
                    <a:pt x="254" y="228"/>
                  </a:lnTo>
                  <a:lnTo>
                    <a:pt x="285" y="310"/>
                  </a:lnTo>
                  <a:lnTo>
                    <a:pt x="340" y="198"/>
                  </a:lnTo>
                  <a:lnTo>
                    <a:pt x="368" y="202"/>
                  </a:lnTo>
                  <a:lnTo>
                    <a:pt x="403" y="185"/>
                  </a:lnTo>
                  <a:lnTo>
                    <a:pt x="463" y="185"/>
                  </a:lnTo>
                  <a:lnTo>
                    <a:pt x="484" y="158"/>
                  </a:lnTo>
                  <a:lnTo>
                    <a:pt x="600" y="162"/>
                  </a:lnTo>
                  <a:lnTo>
                    <a:pt x="621" y="145"/>
                  </a:lnTo>
                  <a:lnTo>
                    <a:pt x="585" y="101"/>
                  </a:lnTo>
                  <a:lnTo>
                    <a:pt x="513" y="103"/>
                  </a:lnTo>
                  <a:lnTo>
                    <a:pt x="458" y="95"/>
                  </a:lnTo>
                  <a:lnTo>
                    <a:pt x="385" y="95"/>
                  </a:lnTo>
                  <a:lnTo>
                    <a:pt x="361" y="131"/>
                  </a:lnTo>
                  <a:lnTo>
                    <a:pt x="325" y="111"/>
                  </a:lnTo>
                  <a:lnTo>
                    <a:pt x="287" y="114"/>
                  </a:lnTo>
                  <a:lnTo>
                    <a:pt x="271" y="76"/>
                  </a:lnTo>
                  <a:lnTo>
                    <a:pt x="192" y="71"/>
                  </a:lnTo>
                  <a:lnTo>
                    <a:pt x="182" y="55"/>
                  </a:lnTo>
                  <a:lnTo>
                    <a:pt x="218" y="17"/>
                  </a:lnTo>
                  <a:lnTo>
                    <a:pt x="247" y="14"/>
                  </a:lnTo>
                  <a:lnTo>
                    <a:pt x="218" y="0"/>
                  </a:lnTo>
                  <a:lnTo>
                    <a:pt x="173" y="12"/>
                  </a:lnTo>
                  <a:lnTo>
                    <a:pt x="96" y="88"/>
                  </a:lnTo>
                  <a:lnTo>
                    <a:pt x="58" y="95"/>
                  </a:lnTo>
                  <a:lnTo>
                    <a:pt x="0" y="133"/>
                  </a:lnTo>
                  <a:lnTo>
                    <a:pt x="224" y="204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480" name="Freeform 33"/>
            <p:cNvSpPr>
              <a:spLocks/>
            </p:cNvSpPr>
            <p:nvPr/>
          </p:nvSpPr>
          <p:spPr bwMode="auto">
            <a:xfrm>
              <a:off x="3765" y="1177"/>
              <a:ext cx="353" cy="432"/>
            </a:xfrm>
            <a:custGeom>
              <a:avLst/>
              <a:gdLst>
                <a:gd name="T0" fmla="*/ 14 w 420"/>
                <a:gd name="T1" fmla="*/ 77 h 559"/>
                <a:gd name="T2" fmla="*/ 12 w 420"/>
                <a:gd name="T3" fmla="*/ 62 h 559"/>
                <a:gd name="T4" fmla="*/ 3 w 420"/>
                <a:gd name="T5" fmla="*/ 49 h 559"/>
                <a:gd name="T6" fmla="*/ 6 w 420"/>
                <a:gd name="T7" fmla="*/ 26 h 559"/>
                <a:gd name="T8" fmla="*/ 24 w 420"/>
                <a:gd name="T9" fmla="*/ 14 h 559"/>
                <a:gd name="T10" fmla="*/ 24 w 420"/>
                <a:gd name="T11" fmla="*/ 23 h 559"/>
                <a:gd name="T12" fmla="*/ 29 w 420"/>
                <a:gd name="T13" fmla="*/ 22 h 559"/>
                <a:gd name="T14" fmla="*/ 29 w 420"/>
                <a:gd name="T15" fmla="*/ 14 h 559"/>
                <a:gd name="T16" fmla="*/ 35 w 420"/>
                <a:gd name="T17" fmla="*/ 9 h 559"/>
                <a:gd name="T18" fmla="*/ 38 w 420"/>
                <a:gd name="T19" fmla="*/ 2 h 559"/>
                <a:gd name="T20" fmla="*/ 43 w 420"/>
                <a:gd name="T21" fmla="*/ 0 h 559"/>
                <a:gd name="T22" fmla="*/ 82 w 420"/>
                <a:gd name="T23" fmla="*/ 7 h 559"/>
                <a:gd name="T24" fmla="*/ 86 w 420"/>
                <a:gd name="T25" fmla="*/ 13 h 559"/>
                <a:gd name="T26" fmla="*/ 91 w 420"/>
                <a:gd name="T27" fmla="*/ 19 h 559"/>
                <a:gd name="T28" fmla="*/ 91 w 420"/>
                <a:gd name="T29" fmla="*/ 29 h 559"/>
                <a:gd name="T30" fmla="*/ 78 w 420"/>
                <a:gd name="T31" fmla="*/ 37 h 559"/>
                <a:gd name="T32" fmla="*/ 77 w 420"/>
                <a:gd name="T33" fmla="*/ 44 h 559"/>
                <a:gd name="T34" fmla="*/ 86 w 420"/>
                <a:gd name="T35" fmla="*/ 46 h 559"/>
                <a:gd name="T36" fmla="*/ 95 w 420"/>
                <a:gd name="T37" fmla="*/ 37 h 559"/>
                <a:gd name="T38" fmla="*/ 105 w 420"/>
                <a:gd name="T39" fmla="*/ 34 h 559"/>
                <a:gd name="T40" fmla="*/ 112 w 420"/>
                <a:gd name="T41" fmla="*/ 36 h 559"/>
                <a:gd name="T42" fmla="*/ 125 w 420"/>
                <a:gd name="T43" fmla="*/ 56 h 559"/>
                <a:gd name="T44" fmla="*/ 117 w 420"/>
                <a:gd name="T45" fmla="*/ 65 h 559"/>
                <a:gd name="T46" fmla="*/ 113 w 420"/>
                <a:gd name="T47" fmla="*/ 71 h 559"/>
                <a:gd name="T48" fmla="*/ 108 w 420"/>
                <a:gd name="T49" fmla="*/ 73 h 559"/>
                <a:gd name="T50" fmla="*/ 108 w 420"/>
                <a:gd name="T51" fmla="*/ 79 h 559"/>
                <a:gd name="T52" fmla="*/ 102 w 420"/>
                <a:gd name="T53" fmla="*/ 86 h 559"/>
                <a:gd name="T54" fmla="*/ 61 w 420"/>
                <a:gd name="T55" fmla="*/ 90 h 559"/>
                <a:gd name="T56" fmla="*/ 60 w 420"/>
                <a:gd name="T57" fmla="*/ 88 h 559"/>
                <a:gd name="T58" fmla="*/ 0 w 420"/>
                <a:gd name="T59" fmla="*/ 92 h 559"/>
                <a:gd name="T60" fmla="*/ 14 w 420"/>
                <a:gd name="T61" fmla="*/ 77 h 559"/>
                <a:gd name="T62" fmla="*/ 14 w 420"/>
                <a:gd name="T63" fmla="*/ 77 h 55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20"/>
                <a:gd name="T97" fmla="*/ 0 h 559"/>
                <a:gd name="T98" fmla="*/ 420 w 420"/>
                <a:gd name="T99" fmla="*/ 559 h 55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20" h="559">
                  <a:moveTo>
                    <a:pt x="47" y="464"/>
                  </a:moveTo>
                  <a:lnTo>
                    <a:pt x="40" y="371"/>
                  </a:lnTo>
                  <a:lnTo>
                    <a:pt x="5" y="301"/>
                  </a:lnTo>
                  <a:lnTo>
                    <a:pt x="20" y="160"/>
                  </a:lnTo>
                  <a:lnTo>
                    <a:pt x="81" y="84"/>
                  </a:lnTo>
                  <a:lnTo>
                    <a:pt x="78" y="141"/>
                  </a:lnTo>
                  <a:lnTo>
                    <a:pt x="97" y="128"/>
                  </a:lnTo>
                  <a:lnTo>
                    <a:pt x="97" y="84"/>
                  </a:lnTo>
                  <a:lnTo>
                    <a:pt x="119" y="57"/>
                  </a:lnTo>
                  <a:lnTo>
                    <a:pt x="127" y="6"/>
                  </a:lnTo>
                  <a:lnTo>
                    <a:pt x="148" y="0"/>
                  </a:lnTo>
                  <a:lnTo>
                    <a:pt x="275" y="44"/>
                  </a:lnTo>
                  <a:lnTo>
                    <a:pt x="287" y="80"/>
                  </a:lnTo>
                  <a:lnTo>
                    <a:pt x="304" y="114"/>
                  </a:lnTo>
                  <a:lnTo>
                    <a:pt x="308" y="175"/>
                  </a:lnTo>
                  <a:lnTo>
                    <a:pt x="264" y="226"/>
                  </a:lnTo>
                  <a:lnTo>
                    <a:pt x="262" y="268"/>
                  </a:lnTo>
                  <a:lnTo>
                    <a:pt x="287" y="282"/>
                  </a:lnTo>
                  <a:lnTo>
                    <a:pt x="321" y="226"/>
                  </a:lnTo>
                  <a:lnTo>
                    <a:pt x="355" y="207"/>
                  </a:lnTo>
                  <a:lnTo>
                    <a:pt x="378" y="219"/>
                  </a:lnTo>
                  <a:lnTo>
                    <a:pt x="420" y="342"/>
                  </a:lnTo>
                  <a:lnTo>
                    <a:pt x="391" y="396"/>
                  </a:lnTo>
                  <a:lnTo>
                    <a:pt x="384" y="432"/>
                  </a:lnTo>
                  <a:lnTo>
                    <a:pt x="367" y="445"/>
                  </a:lnTo>
                  <a:lnTo>
                    <a:pt x="365" y="479"/>
                  </a:lnTo>
                  <a:lnTo>
                    <a:pt x="344" y="523"/>
                  </a:lnTo>
                  <a:lnTo>
                    <a:pt x="205" y="544"/>
                  </a:lnTo>
                  <a:lnTo>
                    <a:pt x="201" y="536"/>
                  </a:lnTo>
                  <a:lnTo>
                    <a:pt x="0" y="559"/>
                  </a:lnTo>
                  <a:lnTo>
                    <a:pt x="47" y="464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364" name="Freeform 34"/>
          <p:cNvSpPr>
            <a:spLocks/>
          </p:cNvSpPr>
          <p:nvPr/>
        </p:nvSpPr>
        <p:spPr bwMode="auto">
          <a:xfrm>
            <a:off x="5998982" y="2057401"/>
            <a:ext cx="638465" cy="727075"/>
          </a:xfrm>
          <a:custGeom>
            <a:avLst/>
            <a:gdLst>
              <a:gd name="T0" fmla="*/ 2147483647 w 580"/>
              <a:gd name="T1" fmla="*/ 2147483647 h 591"/>
              <a:gd name="T2" fmla="*/ 2147483647 w 580"/>
              <a:gd name="T3" fmla="*/ 2147483647 h 591"/>
              <a:gd name="T4" fmla="*/ 2147483647 w 580"/>
              <a:gd name="T5" fmla="*/ 2147483647 h 591"/>
              <a:gd name="T6" fmla="*/ 2147483647 w 580"/>
              <a:gd name="T7" fmla="*/ 2147483647 h 591"/>
              <a:gd name="T8" fmla="*/ 2147483647 w 580"/>
              <a:gd name="T9" fmla="*/ 2147483647 h 591"/>
              <a:gd name="T10" fmla="*/ 2147483647 w 580"/>
              <a:gd name="T11" fmla="*/ 2147483647 h 591"/>
              <a:gd name="T12" fmla="*/ 2147483647 w 580"/>
              <a:gd name="T13" fmla="*/ 2147483647 h 591"/>
              <a:gd name="T14" fmla="*/ 2147483647 w 580"/>
              <a:gd name="T15" fmla="*/ 2147483647 h 591"/>
              <a:gd name="T16" fmla="*/ 2147483647 w 580"/>
              <a:gd name="T17" fmla="*/ 2147483647 h 591"/>
              <a:gd name="T18" fmla="*/ 2147483647 w 580"/>
              <a:gd name="T19" fmla="*/ 2147483647 h 591"/>
              <a:gd name="T20" fmla="*/ 2147483647 w 580"/>
              <a:gd name="T21" fmla="*/ 2147483647 h 591"/>
              <a:gd name="T22" fmla="*/ 2147483647 w 580"/>
              <a:gd name="T23" fmla="*/ 2147483647 h 591"/>
              <a:gd name="T24" fmla="*/ 2147483647 w 580"/>
              <a:gd name="T25" fmla="*/ 2147483647 h 591"/>
              <a:gd name="T26" fmla="*/ 2147483647 w 580"/>
              <a:gd name="T27" fmla="*/ 2147483647 h 591"/>
              <a:gd name="T28" fmla="*/ 2147483647 w 580"/>
              <a:gd name="T29" fmla="*/ 2147483647 h 591"/>
              <a:gd name="T30" fmla="*/ 2147483647 w 580"/>
              <a:gd name="T31" fmla="*/ 2147483647 h 591"/>
              <a:gd name="T32" fmla="*/ 2147483647 w 580"/>
              <a:gd name="T33" fmla="*/ 2147483647 h 591"/>
              <a:gd name="T34" fmla="*/ 2147483647 w 580"/>
              <a:gd name="T35" fmla="*/ 2147483647 h 591"/>
              <a:gd name="T36" fmla="*/ 2147483647 w 580"/>
              <a:gd name="T37" fmla="*/ 2147483647 h 591"/>
              <a:gd name="T38" fmla="*/ 2147483647 w 580"/>
              <a:gd name="T39" fmla="*/ 2147483647 h 591"/>
              <a:gd name="T40" fmla="*/ 2147483647 w 580"/>
              <a:gd name="T41" fmla="*/ 2147483647 h 591"/>
              <a:gd name="T42" fmla="*/ 2147483647 w 580"/>
              <a:gd name="T43" fmla="*/ 2147483647 h 591"/>
              <a:gd name="T44" fmla="*/ 2147483647 w 580"/>
              <a:gd name="T45" fmla="*/ 2147483647 h 591"/>
              <a:gd name="T46" fmla="*/ 2147483647 w 580"/>
              <a:gd name="T47" fmla="*/ 2147483647 h 591"/>
              <a:gd name="T48" fmla="*/ 2147483647 w 580"/>
              <a:gd name="T49" fmla="*/ 2147483647 h 591"/>
              <a:gd name="T50" fmla="*/ 2147483647 w 580"/>
              <a:gd name="T51" fmla="*/ 2147483647 h 591"/>
              <a:gd name="T52" fmla="*/ 2147483647 w 580"/>
              <a:gd name="T53" fmla="*/ 2147483647 h 591"/>
              <a:gd name="T54" fmla="*/ 2147483647 w 580"/>
              <a:gd name="T55" fmla="*/ 2147483647 h 591"/>
              <a:gd name="T56" fmla="*/ 2147483647 w 580"/>
              <a:gd name="T57" fmla="*/ 2147483647 h 591"/>
              <a:gd name="T58" fmla="*/ 2147483647 w 580"/>
              <a:gd name="T59" fmla="*/ 0 h 591"/>
              <a:gd name="T60" fmla="*/ 2147483647 w 580"/>
              <a:gd name="T61" fmla="*/ 2147483647 h 591"/>
              <a:gd name="T62" fmla="*/ 2147483647 w 580"/>
              <a:gd name="T63" fmla="*/ 2147483647 h 591"/>
              <a:gd name="T64" fmla="*/ 2147483647 w 580"/>
              <a:gd name="T65" fmla="*/ 2147483647 h 591"/>
              <a:gd name="T66" fmla="*/ 2147483647 w 580"/>
              <a:gd name="T67" fmla="*/ 2147483647 h 591"/>
              <a:gd name="T68" fmla="*/ 2147483647 w 580"/>
              <a:gd name="T69" fmla="*/ 2147483647 h 591"/>
              <a:gd name="T70" fmla="*/ 0 w 580"/>
              <a:gd name="T71" fmla="*/ 2147483647 h 591"/>
              <a:gd name="T72" fmla="*/ 2147483647 w 580"/>
              <a:gd name="T73" fmla="*/ 2147483647 h 591"/>
              <a:gd name="T74" fmla="*/ 2147483647 w 580"/>
              <a:gd name="T75" fmla="*/ 2147483647 h 59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580"/>
              <a:gd name="T115" fmla="*/ 0 h 591"/>
              <a:gd name="T116" fmla="*/ 580 w 580"/>
              <a:gd name="T117" fmla="*/ 591 h 591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580" h="591">
                <a:moveTo>
                  <a:pt x="15" y="224"/>
                </a:moveTo>
                <a:lnTo>
                  <a:pt x="13" y="296"/>
                </a:lnTo>
                <a:lnTo>
                  <a:pt x="83" y="340"/>
                </a:lnTo>
                <a:lnTo>
                  <a:pt x="112" y="370"/>
                </a:lnTo>
                <a:lnTo>
                  <a:pt x="167" y="412"/>
                </a:lnTo>
                <a:lnTo>
                  <a:pt x="176" y="460"/>
                </a:lnTo>
                <a:lnTo>
                  <a:pt x="186" y="528"/>
                </a:lnTo>
                <a:lnTo>
                  <a:pt x="241" y="591"/>
                </a:lnTo>
                <a:lnTo>
                  <a:pt x="528" y="574"/>
                </a:lnTo>
                <a:lnTo>
                  <a:pt x="511" y="483"/>
                </a:lnTo>
                <a:lnTo>
                  <a:pt x="538" y="344"/>
                </a:lnTo>
                <a:lnTo>
                  <a:pt x="536" y="306"/>
                </a:lnTo>
                <a:lnTo>
                  <a:pt x="580" y="198"/>
                </a:lnTo>
                <a:lnTo>
                  <a:pt x="568" y="194"/>
                </a:lnTo>
                <a:lnTo>
                  <a:pt x="542" y="256"/>
                </a:lnTo>
                <a:lnTo>
                  <a:pt x="519" y="260"/>
                </a:lnTo>
                <a:lnTo>
                  <a:pt x="507" y="287"/>
                </a:lnTo>
                <a:lnTo>
                  <a:pt x="484" y="304"/>
                </a:lnTo>
                <a:lnTo>
                  <a:pt x="502" y="247"/>
                </a:lnTo>
                <a:lnTo>
                  <a:pt x="519" y="224"/>
                </a:lnTo>
                <a:lnTo>
                  <a:pt x="488" y="142"/>
                </a:lnTo>
                <a:lnTo>
                  <a:pt x="467" y="137"/>
                </a:lnTo>
                <a:lnTo>
                  <a:pt x="458" y="118"/>
                </a:lnTo>
                <a:lnTo>
                  <a:pt x="234" y="47"/>
                </a:lnTo>
                <a:lnTo>
                  <a:pt x="207" y="34"/>
                </a:lnTo>
                <a:lnTo>
                  <a:pt x="190" y="47"/>
                </a:lnTo>
                <a:lnTo>
                  <a:pt x="184" y="44"/>
                </a:lnTo>
                <a:lnTo>
                  <a:pt x="194" y="19"/>
                </a:lnTo>
                <a:lnTo>
                  <a:pt x="199" y="4"/>
                </a:lnTo>
                <a:lnTo>
                  <a:pt x="192" y="0"/>
                </a:lnTo>
                <a:lnTo>
                  <a:pt x="100" y="38"/>
                </a:lnTo>
                <a:lnTo>
                  <a:pt x="89" y="38"/>
                </a:lnTo>
                <a:lnTo>
                  <a:pt x="72" y="30"/>
                </a:lnTo>
                <a:lnTo>
                  <a:pt x="55" y="42"/>
                </a:lnTo>
                <a:lnTo>
                  <a:pt x="59" y="110"/>
                </a:lnTo>
                <a:lnTo>
                  <a:pt x="0" y="179"/>
                </a:lnTo>
                <a:lnTo>
                  <a:pt x="15" y="224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65" name="Freeform 35"/>
          <p:cNvSpPr>
            <a:spLocks/>
          </p:cNvSpPr>
          <p:nvPr/>
        </p:nvSpPr>
        <p:spPr bwMode="auto">
          <a:xfrm>
            <a:off x="6183457" y="2762251"/>
            <a:ext cx="470998" cy="928688"/>
          </a:xfrm>
          <a:custGeom>
            <a:avLst/>
            <a:gdLst>
              <a:gd name="T0" fmla="*/ 2147483647 w 428"/>
              <a:gd name="T1" fmla="*/ 2147483647 h 753"/>
              <a:gd name="T2" fmla="*/ 2147483647 w 428"/>
              <a:gd name="T3" fmla="*/ 2147483647 h 753"/>
              <a:gd name="T4" fmla="*/ 2147483647 w 428"/>
              <a:gd name="T5" fmla="*/ 2147483647 h 753"/>
              <a:gd name="T6" fmla="*/ 2147483647 w 428"/>
              <a:gd name="T7" fmla="*/ 2147483647 h 753"/>
              <a:gd name="T8" fmla="*/ 2147483647 w 428"/>
              <a:gd name="T9" fmla="*/ 2147483647 h 753"/>
              <a:gd name="T10" fmla="*/ 2147483647 w 428"/>
              <a:gd name="T11" fmla="*/ 2147483647 h 753"/>
              <a:gd name="T12" fmla="*/ 2147483647 w 428"/>
              <a:gd name="T13" fmla="*/ 0 h 753"/>
              <a:gd name="T14" fmla="*/ 2147483647 w 428"/>
              <a:gd name="T15" fmla="*/ 2147483647 h 753"/>
              <a:gd name="T16" fmla="*/ 2147483647 w 428"/>
              <a:gd name="T17" fmla="*/ 2147483647 h 753"/>
              <a:gd name="T18" fmla="*/ 2147483647 w 428"/>
              <a:gd name="T19" fmla="*/ 2147483647 h 753"/>
              <a:gd name="T20" fmla="*/ 2147483647 w 428"/>
              <a:gd name="T21" fmla="*/ 2147483647 h 753"/>
              <a:gd name="T22" fmla="*/ 2147483647 w 428"/>
              <a:gd name="T23" fmla="*/ 2147483647 h 753"/>
              <a:gd name="T24" fmla="*/ 2147483647 w 428"/>
              <a:gd name="T25" fmla="*/ 2147483647 h 753"/>
              <a:gd name="T26" fmla="*/ 2147483647 w 428"/>
              <a:gd name="T27" fmla="*/ 2147483647 h 753"/>
              <a:gd name="T28" fmla="*/ 2147483647 w 428"/>
              <a:gd name="T29" fmla="*/ 2147483647 h 753"/>
              <a:gd name="T30" fmla="*/ 2147483647 w 428"/>
              <a:gd name="T31" fmla="*/ 2147483647 h 753"/>
              <a:gd name="T32" fmla="*/ 2147483647 w 428"/>
              <a:gd name="T33" fmla="*/ 2147483647 h 753"/>
              <a:gd name="T34" fmla="*/ 2147483647 w 428"/>
              <a:gd name="T35" fmla="*/ 2147483647 h 753"/>
              <a:gd name="T36" fmla="*/ 2147483647 w 428"/>
              <a:gd name="T37" fmla="*/ 2147483647 h 753"/>
              <a:gd name="T38" fmla="*/ 2147483647 w 428"/>
              <a:gd name="T39" fmla="*/ 2147483647 h 753"/>
              <a:gd name="T40" fmla="*/ 2147483647 w 428"/>
              <a:gd name="T41" fmla="*/ 2147483647 h 753"/>
              <a:gd name="T42" fmla="*/ 2147483647 w 428"/>
              <a:gd name="T43" fmla="*/ 2147483647 h 753"/>
              <a:gd name="T44" fmla="*/ 2147483647 w 428"/>
              <a:gd name="T45" fmla="*/ 2147483647 h 753"/>
              <a:gd name="T46" fmla="*/ 2147483647 w 428"/>
              <a:gd name="T47" fmla="*/ 2147483647 h 753"/>
              <a:gd name="T48" fmla="*/ 2147483647 w 428"/>
              <a:gd name="T49" fmla="*/ 2147483647 h 753"/>
              <a:gd name="T50" fmla="*/ 2147483647 w 428"/>
              <a:gd name="T51" fmla="*/ 2147483647 h 753"/>
              <a:gd name="T52" fmla="*/ 2147483647 w 428"/>
              <a:gd name="T53" fmla="*/ 2147483647 h 753"/>
              <a:gd name="T54" fmla="*/ 2147483647 w 428"/>
              <a:gd name="T55" fmla="*/ 2147483647 h 753"/>
              <a:gd name="T56" fmla="*/ 2147483647 w 428"/>
              <a:gd name="T57" fmla="*/ 2147483647 h 753"/>
              <a:gd name="T58" fmla="*/ 2147483647 w 428"/>
              <a:gd name="T59" fmla="*/ 2147483647 h 753"/>
              <a:gd name="T60" fmla="*/ 2147483647 w 428"/>
              <a:gd name="T61" fmla="*/ 2147483647 h 753"/>
              <a:gd name="T62" fmla="*/ 2147483647 w 428"/>
              <a:gd name="T63" fmla="*/ 2147483647 h 753"/>
              <a:gd name="T64" fmla="*/ 0 w 428"/>
              <a:gd name="T65" fmla="*/ 2147483647 h 753"/>
              <a:gd name="T66" fmla="*/ 2147483647 w 428"/>
              <a:gd name="T67" fmla="*/ 2147483647 h 753"/>
              <a:gd name="T68" fmla="*/ 2147483647 w 428"/>
              <a:gd name="T69" fmla="*/ 2147483647 h 75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28"/>
              <a:gd name="T106" fmla="*/ 0 h 753"/>
              <a:gd name="T107" fmla="*/ 428 w 428"/>
              <a:gd name="T108" fmla="*/ 753 h 753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28" h="753">
                <a:moveTo>
                  <a:pt x="7" y="308"/>
                </a:moveTo>
                <a:lnTo>
                  <a:pt x="51" y="213"/>
                </a:lnTo>
                <a:lnTo>
                  <a:pt x="38" y="177"/>
                </a:lnTo>
                <a:lnTo>
                  <a:pt x="110" y="120"/>
                </a:lnTo>
                <a:lnTo>
                  <a:pt x="125" y="78"/>
                </a:lnTo>
                <a:lnTo>
                  <a:pt x="72" y="17"/>
                </a:lnTo>
                <a:lnTo>
                  <a:pt x="359" y="0"/>
                </a:lnTo>
                <a:lnTo>
                  <a:pt x="365" y="44"/>
                </a:lnTo>
                <a:lnTo>
                  <a:pt x="395" y="99"/>
                </a:lnTo>
                <a:lnTo>
                  <a:pt x="420" y="386"/>
                </a:lnTo>
                <a:lnTo>
                  <a:pt x="414" y="447"/>
                </a:lnTo>
                <a:lnTo>
                  <a:pt x="428" y="481"/>
                </a:lnTo>
                <a:lnTo>
                  <a:pt x="412" y="545"/>
                </a:lnTo>
                <a:lnTo>
                  <a:pt x="390" y="574"/>
                </a:lnTo>
                <a:lnTo>
                  <a:pt x="378" y="619"/>
                </a:lnTo>
                <a:lnTo>
                  <a:pt x="392" y="637"/>
                </a:lnTo>
                <a:lnTo>
                  <a:pt x="380" y="661"/>
                </a:lnTo>
                <a:lnTo>
                  <a:pt x="386" y="673"/>
                </a:lnTo>
                <a:lnTo>
                  <a:pt x="352" y="686"/>
                </a:lnTo>
                <a:lnTo>
                  <a:pt x="344" y="734"/>
                </a:lnTo>
                <a:lnTo>
                  <a:pt x="295" y="718"/>
                </a:lnTo>
                <a:lnTo>
                  <a:pt x="270" y="753"/>
                </a:lnTo>
                <a:lnTo>
                  <a:pt x="255" y="749"/>
                </a:lnTo>
                <a:lnTo>
                  <a:pt x="238" y="718"/>
                </a:lnTo>
                <a:lnTo>
                  <a:pt x="211" y="644"/>
                </a:lnTo>
                <a:lnTo>
                  <a:pt x="146" y="606"/>
                </a:lnTo>
                <a:lnTo>
                  <a:pt x="133" y="568"/>
                </a:lnTo>
                <a:lnTo>
                  <a:pt x="154" y="509"/>
                </a:lnTo>
                <a:lnTo>
                  <a:pt x="137" y="498"/>
                </a:lnTo>
                <a:lnTo>
                  <a:pt x="95" y="498"/>
                </a:lnTo>
                <a:lnTo>
                  <a:pt x="85" y="462"/>
                </a:lnTo>
                <a:lnTo>
                  <a:pt x="15" y="389"/>
                </a:lnTo>
                <a:lnTo>
                  <a:pt x="0" y="331"/>
                </a:lnTo>
                <a:lnTo>
                  <a:pt x="7" y="308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67" name="Freeform 37"/>
          <p:cNvSpPr>
            <a:spLocks/>
          </p:cNvSpPr>
          <p:nvPr/>
        </p:nvSpPr>
        <p:spPr bwMode="auto">
          <a:xfrm>
            <a:off x="6460823" y="3282951"/>
            <a:ext cx="871347" cy="487363"/>
          </a:xfrm>
          <a:custGeom>
            <a:avLst/>
            <a:gdLst>
              <a:gd name="T0" fmla="*/ 2147483647 w 793"/>
              <a:gd name="T1" fmla="*/ 2147483647 h 395"/>
              <a:gd name="T2" fmla="*/ 2147483647 w 793"/>
              <a:gd name="T3" fmla="*/ 2147483647 h 395"/>
              <a:gd name="T4" fmla="*/ 2147483647 w 793"/>
              <a:gd name="T5" fmla="*/ 2147483647 h 395"/>
              <a:gd name="T6" fmla="*/ 2147483647 w 793"/>
              <a:gd name="T7" fmla="*/ 2147483647 h 395"/>
              <a:gd name="T8" fmla="*/ 2147483647 w 793"/>
              <a:gd name="T9" fmla="*/ 2147483647 h 395"/>
              <a:gd name="T10" fmla="*/ 2147483647 w 793"/>
              <a:gd name="T11" fmla="*/ 2147483647 h 395"/>
              <a:gd name="T12" fmla="*/ 2147483647 w 793"/>
              <a:gd name="T13" fmla="*/ 2147483647 h 395"/>
              <a:gd name="T14" fmla="*/ 2147483647 w 793"/>
              <a:gd name="T15" fmla="*/ 2147483647 h 395"/>
              <a:gd name="T16" fmla="*/ 2147483647 w 793"/>
              <a:gd name="T17" fmla="*/ 2147483647 h 395"/>
              <a:gd name="T18" fmla="*/ 2147483647 w 793"/>
              <a:gd name="T19" fmla="*/ 2147483647 h 395"/>
              <a:gd name="T20" fmla="*/ 2147483647 w 793"/>
              <a:gd name="T21" fmla="*/ 2147483647 h 395"/>
              <a:gd name="T22" fmla="*/ 2147483647 w 793"/>
              <a:gd name="T23" fmla="*/ 2147483647 h 395"/>
              <a:gd name="T24" fmla="*/ 2147483647 w 793"/>
              <a:gd name="T25" fmla="*/ 2147483647 h 395"/>
              <a:gd name="T26" fmla="*/ 2147483647 w 793"/>
              <a:gd name="T27" fmla="*/ 2147483647 h 395"/>
              <a:gd name="T28" fmla="*/ 2147483647 w 793"/>
              <a:gd name="T29" fmla="*/ 2147483647 h 395"/>
              <a:gd name="T30" fmla="*/ 2147483647 w 793"/>
              <a:gd name="T31" fmla="*/ 2147483647 h 395"/>
              <a:gd name="T32" fmla="*/ 2147483647 w 793"/>
              <a:gd name="T33" fmla="*/ 2147483647 h 395"/>
              <a:gd name="T34" fmla="*/ 2147483647 w 793"/>
              <a:gd name="T35" fmla="*/ 2147483647 h 395"/>
              <a:gd name="T36" fmla="*/ 2147483647 w 793"/>
              <a:gd name="T37" fmla="*/ 2147483647 h 395"/>
              <a:gd name="T38" fmla="*/ 2147483647 w 793"/>
              <a:gd name="T39" fmla="*/ 0 h 395"/>
              <a:gd name="T40" fmla="*/ 2147483647 w 793"/>
              <a:gd name="T41" fmla="*/ 0 h 395"/>
              <a:gd name="T42" fmla="*/ 2147483647 w 793"/>
              <a:gd name="T43" fmla="*/ 2147483647 h 395"/>
              <a:gd name="T44" fmla="*/ 2147483647 w 793"/>
              <a:gd name="T45" fmla="*/ 2147483647 h 395"/>
              <a:gd name="T46" fmla="*/ 2147483647 w 793"/>
              <a:gd name="T47" fmla="*/ 2147483647 h 395"/>
              <a:gd name="T48" fmla="*/ 2147483647 w 793"/>
              <a:gd name="T49" fmla="*/ 2147483647 h 395"/>
              <a:gd name="T50" fmla="*/ 2147483647 w 793"/>
              <a:gd name="T51" fmla="*/ 2147483647 h 395"/>
              <a:gd name="T52" fmla="*/ 2147483647 w 793"/>
              <a:gd name="T53" fmla="*/ 2147483647 h 395"/>
              <a:gd name="T54" fmla="*/ 2147483647 w 793"/>
              <a:gd name="T55" fmla="*/ 2147483647 h 395"/>
              <a:gd name="T56" fmla="*/ 2147483647 w 793"/>
              <a:gd name="T57" fmla="*/ 2147483647 h 395"/>
              <a:gd name="T58" fmla="*/ 2147483647 w 793"/>
              <a:gd name="T59" fmla="*/ 2147483647 h 395"/>
              <a:gd name="T60" fmla="*/ 2147483647 w 793"/>
              <a:gd name="T61" fmla="*/ 2147483647 h 395"/>
              <a:gd name="T62" fmla="*/ 2147483647 w 793"/>
              <a:gd name="T63" fmla="*/ 2147483647 h 395"/>
              <a:gd name="T64" fmla="*/ 2147483647 w 793"/>
              <a:gd name="T65" fmla="*/ 2147483647 h 395"/>
              <a:gd name="T66" fmla="*/ 2147483647 w 793"/>
              <a:gd name="T67" fmla="*/ 2147483647 h 395"/>
              <a:gd name="T68" fmla="*/ 2147483647 w 793"/>
              <a:gd name="T69" fmla="*/ 2147483647 h 395"/>
              <a:gd name="T70" fmla="*/ 0 w 793"/>
              <a:gd name="T71" fmla="*/ 2147483647 h 395"/>
              <a:gd name="T72" fmla="*/ 2147483647 w 793"/>
              <a:gd name="T73" fmla="*/ 2147483647 h 395"/>
              <a:gd name="T74" fmla="*/ 2147483647 w 793"/>
              <a:gd name="T75" fmla="*/ 2147483647 h 395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793"/>
              <a:gd name="T115" fmla="*/ 0 h 395"/>
              <a:gd name="T116" fmla="*/ 793 w 793"/>
              <a:gd name="T117" fmla="*/ 395 h 395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793" h="395">
                <a:moveTo>
                  <a:pt x="6" y="374"/>
                </a:moveTo>
                <a:lnTo>
                  <a:pt x="25" y="372"/>
                </a:lnTo>
                <a:lnTo>
                  <a:pt x="30" y="330"/>
                </a:lnTo>
                <a:lnTo>
                  <a:pt x="19" y="329"/>
                </a:lnTo>
                <a:lnTo>
                  <a:pt x="44" y="294"/>
                </a:lnTo>
                <a:lnTo>
                  <a:pt x="93" y="310"/>
                </a:lnTo>
                <a:lnTo>
                  <a:pt x="101" y="262"/>
                </a:lnTo>
                <a:lnTo>
                  <a:pt x="135" y="249"/>
                </a:lnTo>
                <a:lnTo>
                  <a:pt x="129" y="237"/>
                </a:lnTo>
                <a:lnTo>
                  <a:pt x="148" y="194"/>
                </a:lnTo>
                <a:lnTo>
                  <a:pt x="213" y="190"/>
                </a:lnTo>
                <a:lnTo>
                  <a:pt x="266" y="173"/>
                </a:lnTo>
                <a:lnTo>
                  <a:pt x="300" y="150"/>
                </a:lnTo>
                <a:lnTo>
                  <a:pt x="317" y="140"/>
                </a:lnTo>
                <a:lnTo>
                  <a:pt x="361" y="138"/>
                </a:lnTo>
                <a:lnTo>
                  <a:pt x="412" y="57"/>
                </a:lnTo>
                <a:lnTo>
                  <a:pt x="428" y="62"/>
                </a:lnTo>
                <a:lnTo>
                  <a:pt x="466" y="34"/>
                </a:lnTo>
                <a:lnTo>
                  <a:pt x="456" y="13"/>
                </a:lnTo>
                <a:lnTo>
                  <a:pt x="460" y="0"/>
                </a:lnTo>
                <a:lnTo>
                  <a:pt x="494" y="0"/>
                </a:lnTo>
                <a:lnTo>
                  <a:pt x="517" y="7"/>
                </a:lnTo>
                <a:lnTo>
                  <a:pt x="585" y="47"/>
                </a:lnTo>
                <a:lnTo>
                  <a:pt x="635" y="45"/>
                </a:lnTo>
                <a:lnTo>
                  <a:pt x="658" y="30"/>
                </a:lnTo>
                <a:lnTo>
                  <a:pt x="711" y="64"/>
                </a:lnTo>
                <a:lnTo>
                  <a:pt x="730" y="129"/>
                </a:lnTo>
                <a:lnTo>
                  <a:pt x="793" y="175"/>
                </a:lnTo>
                <a:lnTo>
                  <a:pt x="762" y="209"/>
                </a:lnTo>
                <a:lnTo>
                  <a:pt x="707" y="262"/>
                </a:lnTo>
                <a:lnTo>
                  <a:pt x="707" y="273"/>
                </a:lnTo>
                <a:lnTo>
                  <a:pt x="629" y="323"/>
                </a:lnTo>
                <a:lnTo>
                  <a:pt x="192" y="363"/>
                </a:lnTo>
                <a:lnTo>
                  <a:pt x="144" y="361"/>
                </a:lnTo>
                <a:lnTo>
                  <a:pt x="146" y="384"/>
                </a:lnTo>
                <a:lnTo>
                  <a:pt x="0" y="395"/>
                </a:lnTo>
                <a:lnTo>
                  <a:pt x="6" y="374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66" name="Freeform 36"/>
          <p:cNvSpPr>
            <a:spLocks/>
          </p:cNvSpPr>
          <p:nvPr/>
        </p:nvSpPr>
        <p:spPr bwMode="auto">
          <a:xfrm>
            <a:off x="6602122" y="2847976"/>
            <a:ext cx="371565" cy="693738"/>
          </a:xfrm>
          <a:custGeom>
            <a:avLst/>
            <a:gdLst>
              <a:gd name="T0" fmla="*/ 2147483647 w 339"/>
              <a:gd name="T1" fmla="*/ 2147483647 h 565"/>
              <a:gd name="T2" fmla="*/ 2147483647 w 339"/>
              <a:gd name="T3" fmla="*/ 2147483647 h 565"/>
              <a:gd name="T4" fmla="*/ 2147483647 w 339"/>
              <a:gd name="T5" fmla="*/ 2147483647 h 565"/>
              <a:gd name="T6" fmla="*/ 2147483647 w 339"/>
              <a:gd name="T7" fmla="*/ 2147483647 h 565"/>
              <a:gd name="T8" fmla="*/ 2147483647 w 339"/>
              <a:gd name="T9" fmla="*/ 2147483647 h 565"/>
              <a:gd name="T10" fmla="*/ 2147483647 w 339"/>
              <a:gd name="T11" fmla="*/ 2147483647 h 565"/>
              <a:gd name="T12" fmla="*/ 2147483647 w 339"/>
              <a:gd name="T13" fmla="*/ 2147483647 h 565"/>
              <a:gd name="T14" fmla="*/ 2147483647 w 339"/>
              <a:gd name="T15" fmla="*/ 2147483647 h 565"/>
              <a:gd name="T16" fmla="*/ 2147483647 w 339"/>
              <a:gd name="T17" fmla="*/ 2147483647 h 565"/>
              <a:gd name="T18" fmla="*/ 2147483647 w 339"/>
              <a:gd name="T19" fmla="*/ 2147483647 h 565"/>
              <a:gd name="T20" fmla="*/ 2147483647 w 339"/>
              <a:gd name="T21" fmla="*/ 2147483647 h 565"/>
              <a:gd name="T22" fmla="*/ 2147483647 w 339"/>
              <a:gd name="T23" fmla="*/ 2147483647 h 565"/>
              <a:gd name="T24" fmla="*/ 2147483647 w 339"/>
              <a:gd name="T25" fmla="*/ 0 h 565"/>
              <a:gd name="T26" fmla="*/ 2147483647 w 339"/>
              <a:gd name="T27" fmla="*/ 2147483647 h 565"/>
              <a:gd name="T28" fmla="*/ 2147483647 w 339"/>
              <a:gd name="T29" fmla="*/ 2147483647 h 565"/>
              <a:gd name="T30" fmla="*/ 2147483647 w 339"/>
              <a:gd name="T31" fmla="*/ 2147483647 h 565"/>
              <a:gd name="T32" fmla="*/ 2147483647 w 339"/>
              <a:gd name="T33" fmla="*/ 2147483647 h 565"/>
              <a:gd name="T34" fmla="*/ 2147483647 w 339"/>
              <a:gd name="T35" fmla="*/ 2147483647 h 565"/>
              <a:gd name="T36" fmla="*/ 2147483647 w 339"/>
              <a:gd name="T37" fmla="*/ 2147483647 h 565"/>
              <a:gd name="T38" fmla="*/ 2147483647 w 339"/>
              <a:gd name="T39" fmla="*/ 2147483647 h 565"/>
              <a:gd name="T40" fmla="*/ 2147483647 w 339"/>
              <a:gd name="T41" fmla="*/ 2147483647 h 565"/>
              <a:gd name="T42" fmla="*/ 0 w 339"/>
              <a:gd name="T43" fmla="*/ 2147483647 h 565"/>
              <a:gd name="T44" fmla="*/ 2147483647 w 339"/>
              <a:gd name="T45" fmla="*/ 2147483647 h 565"/>
              <a:gd name="T46" fmla="*/ 2147483647 w 339"/>
              <a:gd name="T47" fmla="*/ 2147483647 h 565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39"/>
              <a:gd name="T73" fmla="*/ 0 h 565"/>
              <a:gd name="T74" fmla="*/ 339 w 339"/>
              <a:gd name="T75" fmla="*/ 565 h 565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39" h="565">
                <a:moveTo>
                  <a:pt x="12" y="565"/>
                </a:moveTo>
                <a:lnTo>
                  <a:pt x="21" y="550"/>
                </a:lnTo>
                <a:lnTo>
                  <a:pt x="86" y="546"/>
                </a:lnTo>
                <a:lnTo>
                  <a:pt x="139" y="529"/>
                </a:lnTo>
                <a:lnTo>
                  <a:pt x="190" y="496"/>
                </a:lnTo>
                <a:lnTo>
                  <a:pt x="234" y="494"/>
                </a:lnTo>
                <a:lnTo>
                  <a:pt x="285" y="413"/>
                </a:lnTo>
                <a:lnTo>
                  <a:pt x="301" y="418"/>
                </a:lnTo>
                <a:lnTo>
                  <a:pt x="339" y="390"/>
                </a:lnTo>
                <a:lnTo>
                  <a:pt x="329" y="369"/>
                </a:lnTo>
                <a:lnTo>
                  <a:pt x="333" y="356"/>
                </a:lnTo>
                <a:lnTo>
                  <a:pt x="295" y="8"/>
                </a:lnTo>
                <a:lnTo>
                  <a:pt x="291" y="0"/>
                </a:lnTo>
                <a:lnTo>
                  <a:pt x="90" y="23"/>
                </a:lnTo>
                <a:lnTo>
                  <a:pt x="52" y="42"/>
                </a:lnTo>
                <a:lnTo>
                  <a:pt x="17" y="31"/>
                </a:lnTo>
                <a:lnTo>
                  <a:pt x="42" y="318"/>
                </a:lnTo>
                <a:lnTo>
                  <a:pt x="36" y="379"/>
                </a:lnTo>
                <a:lnTo>
                  <a:pt x="50" y="413"/>
                </a:lnTo>
                <a:lnTo>
                  <a:pt x="34" y="477"/>
                </a:lnTo>
                <a:lnTo>
                  <a:pt x="12" y="506"/>
                </a:lnTo>
                <a:lnTo>
                  <a:pt x="0" y="551"/>
                </a:lnTo>
                <a:lnTo>
                  <a:pt x="12" y="565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68" name="Freeform 38"/>
          <p:cNvSpPr>
            <a:spLocks/>
          </p:cNvSpPr>
          <p:nvPr/>
        </p:nvSpPr>
        <p:spPr bwMode="auto">
          <a:xfrm>
            <a:off x="6365314" y="3648076"/>
            <a:ext cx="1025730" cy="377825"/>
          </a:xfrm>
          <a:custGeom>
            <a:avLst/>
            <a:gdLst>
              <a:gd name="T0" fmla="*/ 2147483647 w 932"/>
              <a:gd name="T1" fmla="*/ 2147483647 h 308"/>
              <a:gd name="T2" fmla="*/ 2147483647 w 932"/>
              <a:gd name="T3" fmla="*/ 2147483647 h 308"/>
              <a:gd name="T4" fmla="*/ 2147483647 w 932"/>
              <a:gd name="T5" fmla="*/ 2147483647 h 308"/>
              <a:gd name="T6" fmla="*/ 2147483647 w 932"/>
              <a:gd name="T7" fmla="*/ 2147483647 h 308"/>
              <a:gd name="T8" fmla="*/ 2147483647 w 932"/>
              <a:gd name="T9" fmla="*/ 2147483647 h 308"/>
              <a:gd name="T10" fmla="*/ 2147483647 w 932"/>
              <a:gd name="T11" fmla="*/ 2147483647 h 308"/>
              <a:gd name="T12" fmla="*/ 2147483647 w 932"/>
              <a:gd name="T13" fmla="*/ 2147483647 h 308"/>
              <a:gd name="T14" fmla="*/ 2147483647 w 932"/>
              <a:gd name="T15" fmla="*/ 2147483647 h 308"/>
              <a:gd name="T16" fmla="*/ 2147483647 w 932"/>
              <a:gd name="T17" fmla="*/ 2147483647 h 308"/>
              <a:gd name="T18" fmla="*/ 2147483647 w 932"/>
              <a:gd name="T19" fmla="*/ 2147483647 h 308"/>
              <a:gd name="T20" fmla="*/ 2147483647 w 932"/>
              <a:gd name="T21" fmla="*/ 2147483647 h 308"/>
              <a:gd name="T22" fmla="*/ 2147483647 w 932"/>
              <a:gd name="T23" fmla="*/ 2147483647 h 308"/>
              <a:gd name="T24" fmla="*/ 2147483647 w 932"/>
              <a:gd name="T25" fmla="*/ 0 h 308"/>
              <a:gd name="T26" fmla="*/ 2147483647 w 932"/>
              <a:gd name="T27" fmla="*/ 2147483647 h 308"/>
              <a:gd name="T28" fmla="*/ 2147483647 w 932"/>
              <a:gd name="T29" fmla="*/ 2147483647 h 308"/>
              <a:gd name="T30" fmla="*/ 2147483647 w 932"/>
              <a:gd name="T31" fmla="*/ 2147483647 h 308"/>
              <a:gd name="T32" fmla="*/ 2147483647 w 932"/>
              <a:gd name="T33" fmla="*/ 2147483647 h 308"/>
              <a:gd name="T34" fmla="*/ 2147483647 w 932"/>
              <a:gd name="T35" fmla="*/ 2147483647 h 308"/>
              <a:gd name="T36" fmla="*/ 2147483647 w 932"/>
              <a:gd name="T37" fmla="*/ 2147483647 h 308"/>
              <a:gd name="T38" fmla="*/ 2147483647 w 932"/>
              <a:gd name="T39" fmla="*/ 2147483647 h 308"/>
              <a:gd name="T40" fmla="*/ 2147483647 w 932"/>
              <a:gd name="T41" fmla="*/ 2147483647 h 308"/>
              <a:gd name="T42" fmla="*/ 2147483647 w 932"/>
              <a:gd name="T43" fmla="*/ 2147483647 h 308"/>
              <a:gd name="T44" fmla="*/ 0 w 932"/>
              <a:gd name="T45" fmla="*/ 2147483647 h 308"/>
              <a:gd name="T46" fmla="*/ 2147483647 w 932"/>
              <a:gd name="T47" fmla="*/ 2147483647 h 308"/>
              <a:gd name="T48" fmla="*/ 2147483647 w 932"/>
              <a:gd name="T49" fmla="*/ 2147483647 h 30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932"/>
              <a:gd name="T76" fmla="*/ 0 h 308"/>
              <a:gd name="T77" fmla="*/ 932 w 932"/>
              <a:gd name="T78" fmla="*/ 308 h 308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932" h="308">
                <a:moveTo>
                  <a:pt x="17" y="253"/>
                </a:moveTo>
                <a:lnTo>
                  <a:pt x="12" y="249"/>
                </a:lnTo>
                <a:lnTo>
                  <a:pt x="38" y="228"/>
                </a:lnTo>
                <a:lnTo>
                  <a:pt x="63" y="181"/>
                </a:lnTo>
                <a:lnTo>
                  <a:pt x="55" y="169"/>
                </a:lnTo>
                <a:lnTo>
                  <a:pt x="69" y="147"/>
                </a:lnTo>
                <a:lnTo>
                  <a:pt x="69" y="120"/>
                </a:lnTo>
                <a:lnTo>
                  <a:pt x="86" y="101"/>
                </a:lnTo>
                <a:lnTo>
                  <a:pt x="232" y="90"/>
                </a:lnTo>
                <a:lnTo>
                  <a:pt x="230" y="67"/>
                </a:lnTo>
                <a:lnTo>
                  <a:pt x="278" y="69"/>
                </a:lnTo>
                <a:lnTo>
                  <a:pt x="715" y="29"/>
                </a:lnTo>
                <a:lnTo>
                  <a:pt x="932" y="0"/>
                </a:lnTo>
                <a:lnTo>
                  <a:pt x="894" y="74"/>
                </a:lnTo>
                <a:lnTo>
                  <a:pt x="833" y="88"/>
                </a:lnTo>
                <a:lnTo>
                  <a:pt x="806" y="124"/>
                </a:lnTo>
                <a:lnTo>
                  <a:pt x="700" y="187"/>
                </a:lnTo>
                <a:lnTo>
                  <a:pt x="694" y="209"/>
                </a:lnTo>
                <a:lnTo>
                  <a:pt x="668" y="223"/>
                </a:lnTo>
                <a:lnTo>
                  <a:pt x="668" y="253"/>
                </a:lnTo>
                <a:lnTo>
                  <a:pt x="523" y="268"/>
                </a:lnTo>
                <a:lnTo>
                  <a:pt x="234" y="295"/>
                </a:lnTo>
                <a:lnTo>
                  <a:pt x="0" y="308"/>
                </a:lnTo>
                <a:lnTo>
                  <a:pt x="17" y="253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69" name="Freeform 39"/>
          <p:cNvSpPr>
            <a:spLocks/>
          </p:cNvSpPr>
          <p:nvPr/>
        </p:nvSpPr>
        <p:spPr bwMode="auto">
          <a:xfrm>
            <a:off x="6225323" y="4010026"/>
            <a:ext cx="426515" cy="804863"/>
          </a:xfrm>
          <a:custGeom>
            <a:avLst/>
            <a:gdLst>
              <a:gd name="T0" fmla="*/ 2147483647 w 388"/>
              <a:gd name="T1" fmla="*/ 2147483647 h 654"/>
              <a:gd name="T2" fmla="*/ 2147483647 w 388"/>
              <a:gd name="T3" fmla="*/ 2147483647 h 654"/>
              <a:gd name="T4" fmla="*/ 2147483647 w 388"/>
              <a:gd name="T5" fmla="*/ 2147483647 h 654"/>
              <a:gd name="T6" fmla="*/ 2147483647 w 388"/>
              <a:gd name="T7" fmla="*/ 2147483647 h 654"/>
              <a:gd name="T8" fmla="*/ 2147483647 w 388"/>
              <a:gd name="T9" fmla="*/ 2147483647 h 654"/>
              <a:gd name="T10" fmla="*/ 2147483647 w 388"/>
              <a:gd name="T11" fmla="*/ 2147483647 h 654"/>
              <a:gd name="T12" fmla="*/ 2147483647 w 388"/>
              <a:gd name="T13" fmla="*/ 2147483647 h 654"/>
              <a:gd name="T14" fmla="*/ 2147483647 w 388"/>
              <a:gd name="T15" fmla="*/ 2147483647 h 654"/>
              <a:gd name="T16" fmla="*/ 2147483647 w 388"/>
              <a:gd name="T17" fmla="*/ 2147483647 h 654"/>
              <a:gd name="T18" fmla="*/ 2147483647 w 388"/>
              <a:gd name="T19" fmla="*/ 0 h 654"/>
              <a:gd name="T20" fmla="*/ 2147483647 w 388"/>
              <a:gd name="T21" fmla="*/ 2147483647 h 654"/>
              <a:gd name="T22" fmla="*/ 2147483647 w 388"/>
              <a:gd name="T23" fmla="*/ 2147483647 h 654"/>
              <a:gd name="T24" fmla="*/ 2147483647 w 388"/>
              <a:gd name="T25" fmla="*/ 2147483647 h 654"/>
              <a:gd name="T26" fmla="*/ 2147483647 w 388"/>
              <a:gd name="T27" fmla="*/ 2147483647 h 654"/>
              <a:gd name="T28" fmla="*/ 2147483647 w 388"/>
              <a:gd name="T29" fmla="*/ 2147483647 h 654"/>
              <a:gd name="T30" fmla="*/ 2147483647 w 388"/>
              <a:gd name="T31" fmla="*/ 2147483647 h 654"/>
              <a:gd name="T32" fmla="*/ 2147483647 w 388"/>
              <a:gd name="T33" fmla="*/ 2147483647 h 654"/>
              <a:gd name="T34" fmla="*/ 2147483647 w 388"/>
              <a:gd name="T35" fmla="*/ 2147483647 h 654"/>
              <a:gd name="T36" fmla="*/ 0 w 388"/>
              <a:gd name="T37" fmla="*/ 2147483647 h 654"/>
              <a:gd name="T38" fmla="*/ 2147483647 w 388"/>
              <a:gd name="T39" fmla="*/ 2147483647 h 654"/>
              <a:gd name="T40" fmla="*/ 2147483647 w 388"/>
              <a:gd name="T41" fmla="*/ 2147483647 h 654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88"/>
              <a:gd name="T64" fmla="*/ 0 h 654"/>
              <a:gd name="T65" fmla="*/ 388 w 388"/>
              <a:gd name="T66" fmla="*/ 654 h 654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88" h="654">
                <a:moveTo>
                  <a:pt x="27" y="456"/>
                </a:moveTo>
                <a:lnTo>
                  <a:pt x="65" y="405"/>
                </a:lnTo>
                <a:lnTo>
                  <a:pt x="51" y="391"/>
                </a:lnTo>
                <a:lnTo>
                  <a:pt x="38" y="287"/>
                </a:lnTo>
                <a:lnTo>
                  <a:pt x="30" y="215"/>
                </a:lnTo>
                <a:lnTo>
                  <a:pt x="59" y="135"/>
                </a:lnTo>
                <a:lnTo>
                  <a:pt x="101" y="78"/>
                </a:lnTo>
                <a:lnTo>
                  <a:pt x="97" y="63"/>
                </a:lnTo>
                <a:lnTo>
                  <a:pt x="127" y="13"/>
                </a:lnTo>
                <a:lnTo>
                  <a:pt x="361" y="0"/>
                </a:lnTo>
                <a:lnTo>
                  <a:pt x="373" y="11"/>
                </a:lnTo>
                <a:lnTo>
                  <a:pt x="361" y="418"/>
                </a:lnTo>
                <a:lnTo>
                  <a:pt x="388" y="614"/>
                </a:lnTo>
                <a:lnTo>
                  <a:pt x="378" y="623"/>
                </a:lnTo>
                <a:lnTo>
                  <a:pt x="327" y="612"/>
                </a:lnTo>
                <a:lnTo>
                  <a:pt x="253" y="654"/>
                </a:lnTo>
                <a:lnTo>
                  <a:pt x="215" y="591"/>
                </a:lnTo>
                <a:lnTo>
                  <a:pt x="220" y="545"/>
                </a:lnTo>
                <a:lnTo>
                  <a:pt x="0" y="555"/>
                </a:lnTo>
                <a:lnTo>
                  <a:pt x="27" y="456"/>
                </a:lnTo>
                <a:close/>
              </a:path>
            </a:pathLst>
          </a:cu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70" name="Freeform 40"/>
          <p:cNvSpPr>
            <a:spLocks/>
          </p:cNvSpPr>
          <p:nvPr/>
        </p:nvSpPr>
        <p:spPr bwMode="auto">
          <a:xfrm>
            <a:off x="6623056" y="3976689"/>
            <a:ext cx="457915" cy="812800"/>
          </a:xfrm>
          <a:custGeom>
            <a:avLst/>
            <a:gdLst>
              <a:gd name="T0" fmla="*/ 2147483647 w 417"/>
              <a:gd name="T1" fmla="*/ 2147483647 h 662"/>
              <a:gd name="T2" fmla="*/ 0 w 417"/>
              <a:gd name="T3" fmla="*/ 2147483647 h 662"/>
              <a:gd name="T4" fmla="*/ 2147483647 w 417"/>
              <a:gd name="T5" fmla="*/ 2147483647 h 662"/>
              <a:gd name="T6" fmla="*/ 2147483647 w 417"/>
              <a:gd name="T7" fmla="*/ 2147483647 h 662"/>
              <a:gd name="T8" fmla="*/ 2147483647 w 417"/>
              <a:gd name="T9" fmla="*/ 2147483647 h 662"/>
              <a:gd name="T10" fmla="*/ 2147483647 w 417"/>
              <a:gd name="T11" fmla="*/ 2147483647 h 662"/>
              <a:gd name="T12" fmla="*/ 2147483647 w 417"/>
              <a:gd name="T13" fmla="*/ 2147483647 h 662"/>
              <a:gd name="T14" fmla="*/ 2147483647 w 417"/>
              <a:gd name="T15" fmla="*/ 2147483647 h 662"/>
              <a:gd name="T16" fmla="*/ 2147483647 w 417"/>
              <a:gd name="T17" fmla="*/ 2147483647 h 662"/>
              <a:gd name="T18" fmla="*/ 2147483647 w 417"/>
              <a:gd name="T19" fmla="*/ 2147483647 h 662"/>
              <a:gd name="T20" fmla="*/ 2147483647 w 417"/>
              <a:gd name="T21" fmla="*/ 2147483647 h 662"/>
              <a:gd name="T22" fmla="*/ 2147483647 w 417"/>
              <a:gd name="T23" fmla="*/ 2147483647 h 662"/>
              <a:gd name="T24" fmla="*/ 2147483647 w 417"/>
              <a:gd name="T25" fmla="*/ 2147483647 h 662"/>
              <a:gd name="T26" fmla="*/ 2147483647 w 417"/>
              <a:gd name="T27" fmla="*/ 2147483647 h 662"/>
              <a:gd name="T28" fmla="*/ 2147483647 w 417"/>
              <a:gd name="T29" fmla="*/ 2147483647 h 662"/>
              <a:gd name="T30" fmla="*/ 2147483647 w 417"/>
              <a:gd name="T31" fmla="*/ 2147483647 h 662"/>
              <a:gd name="T32" fmla="*/ 2147483647 w 417"/>
              <a:gd name="T33" fmla="*/ 2147483647 h 662"/>
              <a:gd name="T34" fmla="*/ 2147483647 w 417"/>
              <a:gd name="T35" fmla="*/ 0 h 662"/>
              <a:gd name="T36" fmla="*/ 0 w 417"/>
              <a:gd name="T37" fmla="*/ 2147483647 h 662"/>
              <a:gd name="T38" fmla="*/ 2147483647 w 417"/>
              <a:gd name="T39" fmla="*/ 2147483647 h 662"/>
              <a:gd name="T40" fmla="*/ 2147483647 w 417"/>
              <a:gd name="T41" fmla="*/ 2147483647 h 66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417"/>
              <a:gd name="T64" fmla="*/ 0 h 662"/>
              <a:gd name="T65" fmla="*/ 417 w 417"/>
              <a:gd name="T66" fmla="*/ 662 h 662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417" h="662">
                <a:moveTo>
                  <a:pt x="12" y="38"/>
                </a:moveTo>
                <a:lnTo>
                  <a:pt x="0" y="445"/>
                </a:lnTo>
                <a:lnTo>
                  <a:pt x="27" y="641"/>
                </a:lnTo>
                <a:lnTo>
                  <a:pt x="55" y="648"/>
                </a:lnTo>
                <a:lnTo>
                  <a:pt x="80" y="633"/>
                </a:lnTo>
                <a:lnTo>
                  <a:pt x="97" y="648"/>
                </a:lnTo>
                <a:lnTo>
                  <a:pt x="72" y="662"/>
                </a:lnTo>
                <a:lnTo>
                  <a:pt x="131" y="647"/>
                </a:lnTo>
                <a:lnTo>
                  <a:pt x="143" y="628"/>
                </a:lnTo>
                <a:lnTo>
                  <a:pt x="135" y="618"/>
                </a:lnTo>
                <a:lnTo>
                  <a:pt x="139" y="601"/>
                </a:lnTo>
                <a:lnTo>
                  <a:pt x="110" y="576"/>
                </a:lnTo>
                <a:lnTo>
                  <a:pt x="112" y="553"/>
                </a:lnTo>
                <a:lnTo>
                  <a:pt x="417" y="527"/>
                </a:lnTo>
                <a:lnTo>
                  <a:pt x="390" y="424"/>
                </a:lnTo>
                <a:lnTo>
                  <a:pt x="407" y="361"/>
                </a:lnTo>
                <a:lnTo>
                  <a:pt x="367" y="280"/>
                </a:lnTo>
                <a:lnTo>
                  <a:pt x="289" y="0"/>
                </a:lnTo>
                <a:lnTo>
                  <a:pt x="0" y="27"/>
                </a:lnTo>
                <a:lnTo>
                  <a:pt x="12" y="38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71" name="Freeform 41"/>
          <p:cNvSpPr>
            <a:spLocks/>
          </p:cNvSpPr>
          <p:nvPr/>
        </p:nvSpPr>
        <p:spPr bwMode="auto">
          <a:xfrm>
            <a:off x="6942288" y="3935414"/>
            <a:ext cx="645006" cy="741362"/>
          </a:xfrm>
          <a:custGeom>
            <a:avLst/>
            <a:gdLst>
              <a:gd name="T0" fmla="*/ 2147483647 w 588"/>
              <a:gd name="T1" fmla="*/ 2147483647 h 601"/>
              <a:gd name="T2" fmla="*/ 2147483647 w 588"/>
              <a:gd name="T3" fmla="*/ 2147483647 h 601"/>
              <a:gd name="T4" fmla="*/ 2147483647 w 588"/>
              <a:gd name="T5" fmla="*/ 2147483647 h 601"/>
              <a:gd name="T6" fmla="*/ 2147483647 w 588"/>
              <a:gd name="T7" fmla="*/ 2147483647 h 601"/>
              <a:gd name="T8" fmla="*/ 2147483647 w 588"/>
              <a:gd name="T9" fmla="*/ 2147483647 h 601"/>
              <a:gd name="T10" fmla="*/ 2147483647 w 588"/>
              <a:gd name="T11" fmla="*/ 2147483647 h 601"/>
              <a:gd name="T12" fmla="*/ 2147483647 w 588"/>
              <a:gd name="T13" fmla="*/ 2147483647 h 601"/>
              <a:gd name="T14" fmla="*/ 2147483647 w 588"/>
              <a:gd name="T15" fmla="*/ 2147483647 h 601"/>
              <a:gd name="T16" fmla="*/ 2147483647 w 588"/>
              <a:gd name="T17" fmla="*/ 2147483647 h 601"/>
              <a:gd name="T18" fmla="*/ 2147483647 w 588"/>
              <a:gd name="T19" fmla="*/ 2147483647 h 601"/>
              <a:gd name="T20" fmla="*/ 2147483647 w 588"/>
              <a:gd name="T21" fmla="*/ 2147483647 h 601"/>
              <a:gd name="T22" fmla="*/ 2147483647 w 588"/>
              <a:gd name="T23" fmla="*/ 2147483647 h 601"/>
              <a:gd name="T24" fmla="*/ 2147483647 w 588"/>
              <a:gd name="T25" fmla="*/ 2147483647 h 601"/>
              <a:gd name="T26" fmla="*/ 2147483647 w 588"/>
              <a:gd name="T27" fmla="*/ 2147483647 h 601"/>
              <a:gd name="T28" fmla="*/ 2147483647 w 588"/>
              <a:gd name="T29" fmla="*/ 2147483647 h 601"/>
              <a:gd name="T30" fmla="*/ 2147483647 w 588"/>
              <a:gd name="T31" fmla="*/ 2147483647 h 601"/>
              <a:gd name="T32" fmla="*/ 2147483647 w 588"/>
              <a:gd name="T33" fmla="*/ 2147483647 h 601"/>
              <a:gd name="T34" fmla="*/ 2147483647 w 588"/>
              <a:gd name="T35" fmla="*/ 2147483647 h 601"/>
              <a:gd name="T36" fmla="*/ 2147483647 w 588"/>
              <a:gd name="T37" fmla="*/ 2147483647 h 601"/>
              <a:gd name="T38" fmla="*/ 2147483647 w 588"/>
              <a:gd name="T39" fmla="*/ 0 h 601"/>
              <a:gd name="T40" fmla="*/ 2147483647 w 588"/>
              <a:gd name="T41" fmla="*/ 2147483647 h 601"/>
              <a:gd name="T42" fmla="*/ 0 w 588"/>
              <a:gd name="T43" fmla="*/ 2147483647 h 601"/>
              <a:gd name="T44" fmla="*/ 2147483647 w 588"/>
              <a:gd name="T45" fmla="*/ 2147483647 h 601"/>
              <a:gd name="T46" fmla="*/ 2147483647 w 588"/>
              <a:gd name="T47" fmla="*/ 2147483647 h 60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588"/>
              <a:gd name="T73" fmla="*/ 0 h 601"/>
              <a:gd name="T74" fmla="*/ 588 w 588"/>
              <a:gd name="T75" fmla="*/ 601 h 60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588" h="601">
                <a:moveTo>
                  <a:pt x="78" y="312"/>
                </a:moveTo>
                <a:lnTo>
                  <a:pt x="118" y="393"/>
                </a:lnTo>
                <a:lnTo>
                  <a:pt x="101" y="456"/>
                </a:lnTo>
                <a:lnTo>
                  <a:pt x="128" y="559"/>
                </a:lnTo>
                <a:lnTo>
                  <a:pt x="148" y="595"/>
                </a:lnTo>
                <a:lnTo>
                  <a:pt x="464" y="576"/>
                </a:lnTo>
                <a:lnTo>
                  <a:pt x="468" y="599"/>
                </a:lnTo>
                <a:lnTo>
                  <a:pt x="487" y="601"/>
                </a:lnTo>
                <a:lnTo>
                  <a:pt x="479" y="551"/>
                </a:lnTo>
                <a:lnTo>
                  <a:pt x="493" y="538"/>
                </a:lnTo>
                <a:lnTo>
                  <a:pt x="538" y="545"/>
                </a:lnTo>
                <a:lnTo>
                  <a:pt x="546" y="511"/>
                </a:lnTo>
                <a:lnTo>
                  <a:pt x="540" y="464"/>
                </a:lnTo>
                <a:lnTo>
                  <a:pt x="559" y="450"/>
                </a:lnTo>
                <a:lnTo>
                  <a:pt x="588" y="359"/>
                </a:lnTo>
                <a:lnTo>
                  <a:pt x="567" y="355"/>
                </a:lnTo>
                <a:lnTo>
                  <a:pt x="491" y="238"/>
                </a:lnTo>
                <a:lnTo>
                  <a:pt x="327" y="89"/>
                </a:lnTo>
                <a:lnTo>
                  <a:pt x="255" y="44"/>
                </a:lnTo>
                <a:lnTo>
                  <a:pt x="278" y="0"/>
                </a:lnTo>
                <a:lnTo>
                  <a:pt x="145" y="17"/>
                </a:lnTo>
                <a:lnTo>
                  <a:pt x="0" y="32"/>
                </a:lnTo>
                <a:lnTo>
                  <a:pt x="78" y="312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72" name="Freeform 42"/>
          <p:cNvSpPr>
            <a:spLocks/>
          </p:cNvSpPr>
          <p:nvPr/>
        </p:nvSpPr>
        <p:spPr bwMode="auto">
          <a:xfrm>
            <a:off x="6925279" y="2744789"/>
            <a:ext cx="503707" cy="620712"/>
          </a:xfrm>
          <a:custGeom>
            <a:avLst/>
            <a:gdLst>
              <a:gd name="T0" fmla="*/ 0 w 458"/>
              <a:gd name="T1" fmla="*/ 2147483647 h 503"/>
              <a:gd name="T2" fmla="*/ 2147483647 w 458"/>
              <a:gd name="T3" fmla="*/ 2147483647 h 503"/>
              <a:gd name="T4" fmla="*/ 2147483647 w 458"/>
              <a:gd name="T5" fmla="*/ 2147483647 h 503"/>
              <a:gd name="T6" fmla="*/ 2147483647 w 458"/>
              <a:gd name="T7" fmla="*/ 2147483647 h 503"/>
              <a:gd name="T8" fmla="*/ 2147483647 w 458"/>
              <a:gd name="T9" fmla="*/ 2147483647 h 503"/>
              <a:gd name="T10" fmla="*/ 2147483647 w 458"/>
              <a:gd name="T11" fmla="*/ 2147483647 h 503"/>
              <a:gd name="T12" fmla="*/ 2147483647 w 458"/>
              <a:gd name="T13" fmla="*/ 2147483647 h 503"/>
              <a:gd name="T14" fmla="*/ 2147483647 w 458"/>
              <a:gd name="T15" fmla="*/ 2147483647 h 503"/>
              <a:gd name="T16" fmla="*/ 2147483647 w 458"/>
              <a:gd name="T17" fmla="*/ 2147483647 h 503"/>
              <a:gd name="T18" fmla="*/ 2147483647 w 458"/>
              <a:gd name="T19" fmla="*/ 2147483647 h 503"/>
              <a:gd name="T20" fmla="*/ 2147483647 w 458"/>
              <a:gd name="T21" fmla="*/ 2147483647 h 503"/>
              <a:gd name="T22" fmla="*/ 2147483647 w 458"/>
              <a:gd name="T23" fmla="*/ 2147483647 h 503"/>
              <a:gd name="T24" fmla="*/ 2147483647 w 458"/>
              <a:gd name="T25" fmla="*/ 2147483647 h 503"/>
              <a:gd name="T26" fmla="*/ 2147483647 w 458"/>
              <a:gd name="T27" fmla="*/ 2147483647 h 503"/>
              <a:gd name="T28" fmla="*/ 2147483647 w 458"/>
              <a:gd name="T29" fmla="*/ 2147483647 h 503"/>
              <a:gd name="T30" fmla="*/ 2147483647 w 458"/>
              <a:gd name="T31" fmla="*/ 0 h 503"/>
              <a:gd name="T32" fmla="*/ 2147483647 w 458"/>
              <a:gd name="T33" fmla="*/ 2147483647 h 503"/>
              <a:gd name="T34" fmla="*/ 2147483647 w 458"/>
              <a:gd name="T35" fmla="*/ 2147483647 h 503"/>
              <a:gd name="T36" fmla="*/ 2147483647 w 458"/>
              <a:gd name="T37" fmla="*/ 2147483647 h 503"/>
              <a:gd name="T38" fmla="*/ 2147483647 w 458"/>
              <a:gd name="T39" fmla="*/ 2147483647 h 503"/>
              <a:gd name="T40" fmla="*/ 2147483647 w 458"/>
              <a:gd name="T41" fmla="*/ 2147483647 h 503"/>
              <a:gd name="T42" fmla="*/ 0 w 458"/>
              <a:gd name="T43" fmla="*/ 2147483647 h 503"/>
              <a:gd name="T44" fmla="*/ 0 w 458"/>
              <a:gd name="T45" fmla="*/ 2147483647 h 503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458"/>
              <a:gd name="T70" fmla="*/ 0 h 503"/>
              <a:gd name="T71" fmla="*/ 458 w 458"/>
              <a:gd name="T72" fmla="*/ 503 h 503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458" h="503">
                <a:moveTo>
                  <a:pt x="0" y="91"/>
                </a:moveTo>
                <a:lnTo>
                  <a:pt x="38" y="439"/>
                </a:lnTo>
                <a:lnTo>
                  <a:pt x="95" y="446"/>
                </a:lnTo>
                <a:lnTo>
                  <a:pt x="163" y="486"/>
                </a:lnTo>
                <a:lnTo>
                  <a:pt x="213" y="484"/>
                </a:lnTo>
                <a:lnTo>
                  <a:pt x="236" y="469"/>
                </a:lnTo>
                <a:lnTo>
                  <a:pt x="289" y="503"/>
                </a:lnTo>
                <a:lnTo>
                  <a:pt x="323" y="473"/>
                </a:lnTo>
                <a:lnTo>
                  <a:pt x="329" y="420"/>
                </a:lnTo>
                <a:lnTo>
                  <a:pt x="352" y="429"/>
                </a:lnTo>
                <a:lnTo>
                  <a:pt x="361" y="385"/>
                </a:lnTo>
                <a:lnTo>
                  <a:pt x="439" y="319"/>
                </a:lnTo>
                <a:lnTo>
                  <a:pt x="452" y="209"/>
                </a:lnTo>
                <a:lnTo>
                  <a:pt x="443" y="186"/>
                </a:lnTo>
                <a:lnTo>
                  <a:pt x="458" y="175"/>
                </a:lnTo>
                <a:lnTo>
                  <a:pt x="430" y="0"/>
                </a:lnTo>
                <a:lnTo>
                  <a:pt x="352" y="40"/>
                </a:lnTo>
                <a:lnTo>
                  <a:pt x="312" y="81"/>
                </a:lnTo>
                <a:lnTo>
                  <a:pt x="283" y="83"/>
                </a:lnTo>
                <a:lnTo>
                  <a:pt x="239" y="106"/>
                </a:lnTo>
                <a:lnTo>
                  <a:pt x="139" y="70"/>
                </a:lnTo>
                <a:lnTo>
                  <a:pt x="0" y="91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73" name="Freeform 43"/>
          <p:cNvSpPr>
            <a:spLocks/>
          </p:cNvSpPr>
          <p:nvPr/>
        </p:nvSpPr>
        <p:spPr bwMode="auto">
          <a:xfrm>
            <a:off x="7240587" y="2959101"/>
            <a:ext cx="541648" cy="582613"/>
          </a:xfrm>
          <a:custGeom>
            <a:avLst/>
            <a:gdLst>
              <a:gd name="T0" fmla="*/ 0 w 490"/>
              <a:gd name="T1" fmla="*/ 2147483647 h 473"/>
              <a:gd name="T2" fmla="*/ 2147483647 w 490"/>
              <a:gd name="T3" fmla="*/ 2147483647 h 473"/>
              <a:gd name="T4" fmla="*/ 2147483647 w 490"/>
              <a:gd name="T5" fmla="*/ 2147483647 h 473"/>
              <a:gd name="T6" fmla="*/ 2147483647 w 490"/>
              <a:gd name="T7" fmla="*/ 2147483647 h 473"/>
              <a:gd name="T8" fmla="*/ 2147483647 w 490"/>
              <a:gd name="T9" fmla="*/ 2147483647 h 473"/>
              <a:gd name="T10" fmla="*/ 2147483647 w 490"/>
              <a:gd name="T11" fmla="*/ 2147483647 h 473"/>
              <a:gd name="T12" fmla="*/ 2147483647 w 490"/>
              <a:gd name="T13" fmla="*/ 2147483647 h 473"/>
              <a:gd name="T14" fmla="*/ 2147483647 w 490"/>
              <a:gd name="T15" fmla="*/ 2147483647 h 473"/>
              <a:gd name="T16" fmla="*/ 2147483647 w 490"/>
              <a:gd name="T17" fmla="*/ 2147483647 h 473"/>
              <a:gd name="T18" fmla="*/ 2147483647 w 490"/>
              <a:gd name="T19" fmla="*/ 2147483647 h 473"/>
              <a:gd name="T20" fmla="*/ 2147483647 w 490"/>
              <a:gd name="T21" fmla="*/ 2147483647 h 473"/>
              <a:gd name="T22" fmla="*/ 2147483647 w 490"/>
              <a:gd name="T23" fmla="*/ 2147483647 h 473"/>
              <a:gd name="T24" fmla="*/ 2147483647 w 490"/>
              <a:gd name="T25" fmla="*/ 2147483647 h 473"/>
              <a:gd name="T26" fmla="*/ 2147483647 w 490"/>
              <a:gd name="T27" fmla="*/ 2147483647 h 473"/>
              <a:gd name="T28" fmla="*/ 2147483647 w 490"/>
              <a:gd name="T29" fmla="*/ 2147483647 h 473"/>
              <a:gd name="T30" fmla="*/ 2147483647 w 490"/>
              <a:gd name="T31" fmla="*/ 2147483647 h 473"/>
              <a:gd name="T32" fmla="*/ 2147483647 w 490"/>
              <a:gd name="T33" fmla="*/ 2147483647 h 473"/>
              <a:gd name="T34" fmla="*/ 2147483647 w 490"/>
              <a:gd name="T35" fmla="*/ 2147483647 h 473"/>
              <a:gd name="T36" fmla="*/ 2147483647 w 490"/>
              <a:gd name="T37" fmla="*/ 2147483647 h 473"/>
              <a:gd name="T38" fmla="*/ 2147483647 w 490"/>
              <a:gd name="T39" fmla="*/ 0 h 473"/>
              <a:gd name="T40" fmla="*/ 2147483647 w 490"/>
              <a:gd name="T41" fmla="*/ 2147483647 h 473"/>
              <a:gd name="T42" fmla="*/ 2147483647 w 490"/>
              <a:gd name="T43" fmla="*/ 2147483647 h 473"/>
              <a:gd name="T44" fmla="*/ 2147483647 w 490"/>
              <a:gd name="T45" fmla="*/ 2147483647 h 473"/>
              <a:gd name="T46" fmla="*/ 2147483647 w 490"/>
              <a:gd name="T47" fmla="*/ 2147483647 h 473"/>
              <a:gd name="T48" fmla="*/ 2147483647 w 490"/>
              <a:gd name="T49" fmla="*/ 2147483647 h 473"/>
              <a:gd name="T50" fmla="*/ 2147483647 w 490"/>
              <a:gd name="T51" fmla="*/ 2147483647 h 473"/>
              <a:gd name="T52" fmla="*/ 2147483647 w 490"/>
              <a:gd name="T53" fmla="*/ 2147483647 h 473"/>
              <a:gd name="T54" fmla="*/ 0 w 490"/>
              <a:gd name="T55" fmla="*/ 2147483647 h 473"/>
              <a:gd name="T56" fmla="*/ 0 w 490"/>
              <a:gd name="T57" fmla="*/ 2147483647 h 473"/>
              <a:gd name="T58" fmla="*/ 0 w 490"/>
              <a:gd name="T59" fmla="*/ 2147483647 h 473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490"/>
              <a:gd name="T91" fmla="*/ 0 h 473"/>
              <a:gd name="T92" fmla="*/ 490 w 490"/>
              <a:gd name="T93" fmla="*/ 473 h 473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490" h="473">
                <a:moveTo>
                  <a:pt x="0" y="328"/>
                </a:moveTo>
                <a:lnTo>
                  <a:pt x="19" y="393"/>
                </a:lnTo>
                <a:lnTo>
                  <a:pt x="82" y="439"/>
                </a:lnTo>
                <a:lnTo>
                  <a:pt x="112" y="473"/>
                </a:lnTo>
                <a:lnTo>
                  <a:pt x="205" y="437"/>
                </a:lnTo>
                <a:lnTo>
                  <a:pt x="247" y="429"/>
                </a:lnTo>
                <a:lnTo>
                  <a:pt x="270" y="402"/>
                </a:lnTo>
                <a:lnTo>
                  <a:pt x="306" y="260"/>
                </a:lnTo>
                <a:lnTo>
                  <a:pt x="346" y="277"/>
                </a:lnTo>
                <a:lnTo>
                  <a:pt x="422" y="121"/>
                </a:lnTo>
                <a:lnTo>
                  <a:pt x="481" y="155"/>
                </a:lnTo>
                <a:lnTo>
                  <a:pt x="490" y="127"/>
                </a:lnTo>
                <a:lnTo>
                  <a:pt x="449" y="95"/>
                </a:lnTo>
                <a:lnTo>
                  <a:pt x="416" y="98"/>
                </a:lnTo>
                <a:lnTo>
                  <a:pt x="405" y="115"/>
                </a:lnTo>
                <a:lnTo>
                  <a:pt x="346" y="133"/>
                </a:lnTo>
                <a:lnTo>
                  <a:pt x="308" y="174"/>
                </a:lnTo>
                <a:lnTo>
                  <a:pt x="295" y="106"/>
                </a:lnTo>
                <a:lnTo>
                  <a:pt x="190" y="125"/>
                </a:lnTo>
                <a:lnTo>
                  <a:pt x="169" y="0"/>
                </a:lnTo>
                <a:lnTo>
                  <a:pt x="154" y="11"/>
                </a:lnTo>
                <a:lnTo>
                  <a:pt x="163" y="34"/>
                </a:lnTo>
                <a:lnTo>
                  <a:pt x="150" y="144"/>
                </a:lnTo>
                <a:lnTo>
                  <a:pt x="72" y="210"/>
                </a:lnTo>
                <a:lnTo>
                  <a:pt x="63" y="254"/>
                </a:lnTo>
                <a:lnTo>
                  <a:pt x="40" y="245"/>
                </a:lnTo>
                <a:lnTo>
                  <a:pt x="34" y="298"/>
                </a:lnTo>
                <a:lnTo>
                  <a:pt x="0" y="328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74" name="Freeform 44"/>
          <p:cNvSpPr>
            <a:spLocks/>
          </p:cNvSpPr>
          <p:nvPr/>
        </p:nvSpPr>
        <p:spPr bwMode="auto">
          <a:xfrm>
            <a:off x="7154237" y="3109914"/>
            <a:ext cx="927605" cy="573087"/>
          </a:xfrm>
          <a:custGeom>
            <a:avLst/>
            <a:gdLst>
              <a:gd name="T0" fmla="*/ 2147483647 w 844"/>
              <a:gd name="T1" fmla="*/ 2147483647 h 466"/>
              <a:gd name="T2" fmla="*/ 2147483647 w 844"/>
              <a:gd name="T3" fmla="*/ 2147483647 h 466"/>
              <a:gd name="T4" fmla="*/ 2147483647 w 844"/>
              <a:gd name="T5" fmla="*/ 2147483647 h 466"/>
              <a:gd name="T6" fmla="*/ 2147483647 w 844"/>
              <a:gd name="T7" fmla="*/ 2147483647 h 466"/>
              <a:gd name="T8" fmla="*/ 2147483647 w 844"/>
              <a:gd name="T9" fmla="*/ 2147483647 h 466"/>
              <a:gd name="T10" fmla="*/ 2147483647 w 844"/>
              <a:gd name="T11" fmla="*/ 2147483647 h 466"/>
              <a:gd name="T12" fmla="*/ 2147483647 w 844"/>
              <a:gd name="T13" fmla="*/ 2147483647 h 466"/>
              <a:gd name="T14" fmla="*/ 2147483647 w 844"/>
              <a:gd name="T15" fmla="*/ 2147483647 h 466"/>
              <a:gd name="T16" fmla="*/ 2147483647 w 844"/>
              <a:gd name="T17" fmla="*/ 2147483647 h 466"/>
              <a:gd name="T18" fmla="*/ 2147483647 w 844"/>
              <a:gd name="T19" fmla="*/ 2147483647 h 466"/>
              <a:gd name="T20" fmla="*/ 2147483647 w 844"/>
              <a:gd name="T21" fmla="*/ 0 h 466"/>
              <a:gd name="T22" fmla="*/ 2147483647 w 844"/>
              <a:gd name="T23" fmla="*/ 2147483647 h 466"/>
              <a:gd name="T24" fmla="*/ 2147483647 w 844"/>
              <a:gd name="T25" fmla="*/ 2147483647 h 466"/>
              <a:gd name="T26" fmla="*/ 2147483647 w 844"/>
              <a:gd name="T27" fmla="*/ 2147483647 h 466"/>
              <a:gd name="T28" fmla="*/ 2147483647 w 844"/>
              <a:gd name="T29" fmla="*/ 2147483647 h 466"/>
              <a:gd name="T30" fmla="*/ 2147483647 w 844"/>
              <a:gd name="T31" fmla="*/ 2147483647 h 466"/>
              <a:gd name="T32" fmla="*/ 2147483647 w 844"/>
              <a:gd name="T33" fmla="*/ 2147483647 h 466"/>
              <a:gd name="T34" fmla="*/ 2147483647 w 844"/>
              <a:gd name="T35" fmla="*/ 2147483647 h 466"/>
              <a:gd name="T36" fmla="*/ 2147483647 w 844"/>
              <a:gd name="T37" fmla="*/ 2147483647 h 466"/>
              <a:gd name="T38" fmla="*/ 2147483647 w 844"/>
              <a:gd name="T39" fmla="*/ 2147483647 h 466"/>
              <a:gd name="T40" fmla="*/ 2147483647 w 844"/>
              <a:gd name="T41" fmla="*/ 2147483647 h 466"/>
              <a:gd name="T42" fmla="*/ 2147483647 w 844"/>
              <a:gd name="T43" fmla="*/ 2147483647 h 466"/>
              <a:gd name="T44" fmla="*/ 2147483647 w 844"/>
              <a:gd name="T45" fmla="*/ 2147483647 h 466"/>
              <a:gd name="T46" fmla="*/ 2147483647 w 844"/>
              <a:gd name="T47" fmla="*/ 2147483647 h 466"/>
              <a:gd name="T48" fmla="*/ 2147483647 w 844"/>
              <a:gd name="T49" fmla="*/ 2147483647 h 466"/>
              <a:gd name="T50" fmla="*/ 2147483647 w 844"/>
              <a:gd name="T51" fmla="*/ 2147483647 h 466"/>
              <a:gd name="T52" fmla="*/ 2147483647 w 844"/>
              <a:gd name="T53" fmla="*/ 2147483647 h 466"/>
              <a:gd name="T54" fmla="*/ 2147483647 w 844"/>
              <a:gd name="T55" fmla="*/ 2147483647 h 466"/>
              <a:gd name="T56" fmla="*/ 2147483647 w 844"/>
              <a:gd name="T57" fmla="*/ 2147483647 h 466"/>
              <a:gd name="T58" fmla="*/ 0 w 844"/>
              <a:gd name="T59" fmla="*/ 2147483647 h 466"/>
              <a:gd name="T60" fmla="*/ 2147483647 w 844"/>
              <a:gd name="T61" fmla="*/ 2147483647 h 466"/>
              <a:gd name="T62" fmla="*/ 2147483647 w 844"/>
              <a:gd name="T63" fmla="*/ 2147483647 h 46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844"/>
              <a:gd name="T97" fmla="*/ 0 h 466"/>
              <a:gd name="T98" fmla="*/ 844 w 844"/>
              <a:gd name="T99" fmla="*/ 466 h 46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844" h="466">
                <a:moveTo>
                  <a:pt x="78" y="416"/>
                </a:moveTo>
                <a:lnTo>
                  <a:pt x="78" y="405"/>
                </a:lnTo>
                <a:lnTo>
                  <a:pt x="133" y="352"/>
                </a:lnTo>
                <a:lnTo>
                  <a:pt x="164" y="318"/>
                </a:lnTo>
                <a:lnTo>
                  <a:pt x="194" y="352"/>
                </a:lnTo>
                <a:lnTo>
                  <a:pt x="287" y="316"/>
                </a:lnTo>
                <a:lnTo>
                  <a:pt x="329" y="308"/>
                </a:lnTo>
                <a:lnTo>
                  <a:pt x="352" y="281"/>
                </a:lnTo>
                <a:lnTo>
                  <a:pt x="388" y="139"/>
                </a:lnTo>
                <a:lnTo>
                  <a:pt x="428" y="156"/>
                </a:lnTo>
                <a:lnTo>
                  <a:pt x="504" y="0"/>
                </a:lnTo>
                <a:lnTo>
                  <a:pt x="563" y="34"/>
                </a:lnTo>
                <a:lnTo>
                  <a:pt x="572" y="6"/>
                </a:lnTo>
                <a:lnTo>
                  <a:pt x="601" y="13"/>
                </a:lnTo>
                <a:lnTo>
                  <a:pt x="654" y="63"/>
                </a:lnTo>
                <a:lnTo>
                  <a:pt x="635" y="108"/>
                </a:lnTo>
                <a:lnTo>
                  <a:pt x="643" y="129"/>
                </a:lnTo>
                <a:lnTo>
                  <a:pt x="666" y="120"/>
                </a:lnTo>
                <a:lnTo>
                  <a:pt x="683" y="141"/>
                </a:lnTo>
                <a:lnTo>
                  <a:pt x="764" y="167"/>
                </a:lnTo>
                <a:lnTo>
                  <a:pt x="688" y="164"/>
                </a:lnTo>
                <a:lnTo>
                  <a:pt x="768" y="234"/>
                </a:lnTo>
                <a:lnTo>
                  <a:pt x="717" y="226"/>
                </a:lnTo>
                <a:lnTo>
                  <a:pt x="820" y="291"/>
                </a:lnTo>
                <a:lnTo>
                  <a:pt x="844" y="335"/>
                </a:lnTo>
                <a:lnTo>
                  <a:pt x="827" y="329"/>
                </a:lnTo>
                <a:lnTo>
                  <a:pt x="823" y="340"/>
                </a:lnTo>
                <a:lnTo>
                  <a:pt x="491" y="403"/>
                </a:lnTo>
                <a:lnTo>
                  <a:pt x="217" y="437"/>
                </a:lnTo>
                <a:lnTo>
                  <a:pt x="0" y="466"/>
                </a:lnTo>
                <a:lnTo>
                  <a:pt x="78" y="416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375" name="Group 45"/>
          <p:cNvGrpSpPr>
            <a:grpSpLocks/>
          </p:cNvGrpSpPr>
          <p:nvPr/>
        </p:nvGrpSpPr>
        <p:grpSpPr bwMode="auto">
          <a:xfrm>
            <a:off x="7567669" y="3003551"/>
            <a:ext cx="546882" cy="407988"/>
            <a:chOff x="4429" y="1690"/>
            <a:chExt cx="418" cy="257"/>
          </a:xfrm>
          <a:noFill/>
        </p:grpSpPr>
        <p:sp>
          <p:nvSpPr>
            <p:cNvPr id="14477" name="Freeform 46"/>
            <p:cNvSpPr>
              <a:spLocks/>
            </p:cNvSpPr>
            <p:nvPr/>
          </p:nvSpPr>
          <p:spPr bwMode="auto">
            <a:xfrm>
              <a:off x="4429" y="1690"/>
              <a:ext cx="418" cy="186"/>
            </a:xfrm>
            <a:custGeom>
              <a:avLst/>
              <a:gdLst>
                <a:gd name="T0" fmla="*/ 0 w 498"/>
                <a:gd name="T1" fmla="*/ 12 h 239"/>
                <a:gd name="T2" fmla="*/ 4 w 498"/>
                <a:gd name="T3" fmla="*/ 24 h 239"/>
                <a:gd name="T4" fmla="*/ 15 w 498"/>
                <a:gd name="T5" fmla="*/ 16 h 239"/>
                <a:gd name="T6" fmla="*/ 33 w 498"/>
                <a:gd name="T7" fmla="*/ 14 h 239"/>
                <a:gd name="T8" fmla="*/ 35 w 498"/>
                <a:gd name="T9" fmla="*/ 11 h 239"/>
                <a:gd name="T10" fmla="*/ 45 w 498"/>
                <a:gd name="T11" fmla="*/ 10 h 239"/>
                <a:gd name="T12" fmla="*/ 57 w 498"/>
                <a:gd name="T13" fmla="*/ 16 h 239"/>
                <a:gd name="T14" fmla="*/ 66 w 498"/>
                <a:gd name="T15" fmla="*/ 17 h 239"/>
                <a:gd name="T16" fmla="*/ 81 w 498"/>
                <a:gd name="T17" fmla="*/ 26 h 239"/>
                <a:gd name="T18" fmla="*/ 76 w 498"/>
                <a:gd name="T19" fmla="*/ 33 h 239"/>
                <a:gd name="T20" fmla="*/ 78 w 498"/>
                <a:gd name="T21" fmla="*/ 37 h 239"/>
                <a:gd name="T22" fmla="*/ 86 w 498"/>
                <a:gd name="T23" fmla="*/ 35 h 239"/>
                <a:gd name="T24" fmla="*/ 90 w 498"/>
                <a:gd name="T25" fmla="*/ 35 h 239"/>
                <a:gd name="T26" fmla="*/ 94 w 498"/>
                <a:gd name="T27" fmla="*/ 37 h 239"/>
                <a:gd name="T28" fmla="*/ 102 w 498"/>
                <a:gd name="T29" fmla="*/ 37 h 239"/>
                <a:gd name="T30" fmla="*/ 104 w 498"/>
                <a:gd name="T31" fmla="*/ 37 h 239"/>
                <a:gd name="T32" fmla="*/ 99 w 498"/>
                <a:gd name="T33" fmla="*/ 30 h 239"/>
                <a:gd name="T34" fmla="*/ 99 w 498"/>
                <a:gd name="T35" fmla="*/ 16 h 239"/>
                <a:gd name="T36" fmla="*/ 92 w 498"/>
                <a:gd name="T37" fmla="*/ 15 h 239"/>
                <a:gd name="T38" fmla="*/ 104 w 498"/>
                <a:gd name="T39" fmla="*/ 9 h 239"/>
                <a:gd name="T40" fmla="*/ 105 w 498"/>
                <a:gd name="T41" fmla="*/ 5 h 239"/>
                <a:gd name="T42" fmla="*/ 112 w 498"/>
                <a:gd name="T43" fmla="*/ 5 h 239"/>
                <a:gd name="T44" fmla="*/ 103 w 498"/>
                <a:gd name="T45" fmla="*/ 14 h 239"/>
                <a:gd name="T46" fmla="*/ 107 w 498"/>
                <a:gd name="T47" fmla="*/ 23 h 239"/>
                <a:gd name="T48" fmla="*/ 110 w 498"/>
                <a:gd name="T49" fmla="*/ 26 h 239"/>
                <a:gd name="T50" fmla="*/ 113 w 498"/>
                <a:gd name="T51" fmla="*/ 27 h 239"/>
                <a:gd name="T52" fmla="*/ 107 w 498"/>
                <a:gd name="T53" fmla="*/ 26 h 239"/>
                <a:gd name="T54" fmla="*/ 109 w 498"/>
                <a:gd name="T55" fmla="*/ 33 h 239"/>
                <a:gd name="T56" fmla="*/ 121 w 498"/>
                <a:gd name="T57" fmla="*/ 37 h 239"/>
                <a:gd name="T58" fmla="*/ 123 w 498"/>
                <a:gd name="T59" fmla="*/ 37 h 239"/>
                <a:gd name="T60" fmla="*/ 127 w 498"/>
                <a:gd name="T61" fmla="*/ 37 h 239"/>
                <a:gd name="T62" fmla="*/ 125 w 498"/>
                <a:gd name="T63" fmla="*/ 41 h 239"/>
                <a:gd name="T64" fmla="*/ 140 w 498"/>
                <a:gd name="T65" fmla="*/ 37 h 239"/>
                <a:gd name="T66" fmla="*/ 143 w 498"/>
                <a:gd name="T67" fmla="*/ 31 h 239"/>
                <a:gd name="T68" fmla="*/ 147 w 498"/>
                <a:gd name="T69" fmla="*/ 26 h 239"/>
                <a:gd name="T70" fmla="*/ 125 w 498"/>
                <a:gd name="T71" fmla="*/ 29 h 239"/>
                <a:gd name="T72" fmla="*/ 112 w 498"/>
                <a:gd name="T73" fmla="*/ 0 h 239"/>
                <a:gd name="T74" fmla="*/ 0 w 498"/>
                <a:gd name="T75" fmla="*/ 12 h 239"/>
                <a:gd name="T76" fmla="*/ 0 w 498"/>
                <a:gd name="T77" fmla="*/ 12 h 239"/>
                <a:gd name="T78" fmla="*/ 0 w 498"/>
                <a:gd name="T79" fmla="*/ 12 h 23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98"/>
                <a:gd name="T121" fmla="*/ 0 h 239"/>
                <a:gd name="T122" fmla="*/ 498 w 498"/>
                <a:gd name="T123" fmla="*/ 239 h 23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98" h="239">
                  <a:moveTo>
                    <a:pt x="0" y="70"/>
                  </a:moveTo>
                  <a:lnTo>
                    <a:pt x="13" y="138"/>
                  </a:lnTo>
                  <a:lnTo>
                    <a:pt x="51" y="97"/>
                  </a:lnTo>
                  <a:lnTo>
                    <a:pt x="110" y="79"/>
                  </a:lnTo>
                  <a:lnTo>
                    <a:pt x="121" y="62"/>
                  </a:lnTo>
                  <a:lnTo>
                    <a:pt x="154" y="59"/>
                  </a:lnTo>
                  <a:lnTo>
                    <a:pt x="195" y="91"/>
                  </a:lnTo>
                  <a:lnTo>
                    <a:pt x="224" y="98"/>
                  </a:lnTo>
                  <a:lnTo>
                    <a:pt x="277" y="148"/>
                  </a:lnTo>
                  <a:lnTo>
                    <a:pt x="258" y="193"/>
                  </a:lnTo>
                  <a:lnTo>
                    <a:pt x="266" y="214"/>
                  </a:lnTo>
                  <a:lnTo>
                    <a:pt x="289" y="205"/>
                  </a:lnTo>
                  <a:lnTo>
                    <a:pt x="309" y="205"/>
                  </a:lnTo>
                  <a:lnTo>
                    <a:pt x="321" y="218"/>
                  </a:lnTo>
                  <a:lnTo>
                    <a:pt x="346" y="218"/>
                  </a:lnTo>
                  <a:lnTo>
                    <a:pt x="355" y="214"/>
                  </a:lnTo>
                  <a:lnTo>
                    <a:pt x="338" y="173"/>
                  </a:lnTo>
                  <a:lnTo>
                    <a:pt x="336" y="97"/>
                  </a:lnTo>
                  <a:lnTo>
                    <a:pt x="315" y="85"/>
                  </a:lnTo>
                  <a:lnTo>
                    <a:pt x="355" y="49"/>
                  </a:lnTo>
                  <a:lnTo>
                    <a:pt x="357" y="28"/>
                  </a:lnTo>
                  <a:lnTo>
                    <a:pt x="380" y="30"/>
                  </a:lnTo>
                  <a:lnTo>
                    <a:pt x="351" y="78"/>
                  </a:lnTo>
                  <a:lnTo>
                    <a:pt x="368" y="133"/>
                  </a:lnTo>
                  <a:lnTo>
                    <a:pt x="376" y="150"/>
                  </a:lnTo>
                  <a:lnTo>
                    <a:pt x="387" y="157"/>
                  </a:lnTo>
                  <a:lnTo>
                    <a:pt x="365" y="155"/>
                  </a:lnTo>
                  <a:lnTo>
                    <a:pt x="372" y="190"/>
                  </a:lnTo>
                  <a:lnTo>
                    <a:pt x="412" y="214"/>
                  </a:lnTo>
                  <a:lnTo>
                    <a:pt x="422" y="218"/>
                  </a:lnTo>
                  <a:lnTo>
                    <a:pt x="433" y="218"/>
                  </a:lnTo>
                  <a:lnTo>
                    <a:pt x="427" y="239"/>
                  </a:lnTo>
                  <a:lnTo>
                    <a:pt x="477" y="214"/>
                  </a:lnTo>
                  <a:lnTo>
                    <a:pt x="486" y="184"/>
                  </a:lnTo>
                  <a:lnTo>
                    <a:pt x="498" y="152"/>
                  </a:lnTo>
                  <a:lnTo>
                    <a:pt x="427" y="165"/>
                  </a:lnTo>
                  <a:lnTo>
                    <a:pt x="382" y="0"/>
                  </a:lnTo>
                  <a:lnTo>
                    <a:pt x="0" y="70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478" name="Freeform 47"/>
            <p:cNvSpPr>
              <a:spLocks/>
            </p:cNvSpPr>
            <p:nvPr/>
          </p:nvSpPr>
          <p:spPr bwMode="auto">
            <a:xfrm>
              <a:off x="4792" y="1857"/>
              <a:ext cx="37" cy="90"/>
            </a:xfrm>
            <a:custGeom>
              <a:avLst/>
              <a:gdLst>
                <a:gd name="T0" fmla="*/ 0 w 46"/>
                <a:gd name="T1" fmla="*/ 20 h 116"/>
                <a:gd name="T2" fmla="*/ 3 w 46"/>
                <a:gd name="T3" fmla="*/ 14 h 116"/>
                <a:gd name="T4" fmla="*/ 7 w 46"/>
                <a:gd name="T5" fmla="*/ 11 h 116"/>
                <a:gd name="T6" fmla="*/ 10 w 46"/>
                <a:gd name="T7" fmla="*/ 0 h 116"/>
                <a:gd name="T8" fmla="*/ 4 w 46"/>
                <a:gd name="T9" fmla="*/ 2 h 116"/>
                <a:gd name="T10" fmla="*/ 0 w 46"/>
                <a:gd name="T11" fmla="*/ 13 h 116"/>
                <a:gd name="T12" fmla="*/ 0 w 46"/>
                <a:gd name="T13" fmla="*/ 20 h 116"/>
                <a:gd name="T14" fmla="*/ 0 w 46"/>
                <a:gd name="T15" fmla="*/ 20 h 1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6"/>
                <a:gd name="T25" fmla="*/ 0 h 116"/>
                <a:gd name="T26" fmla="*/ 46 w 46"/>
                <a:gd name="T27" fmla="*/ 116 h 11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6" h="116">
                  <a:moveTo>
                    <a:pt x="0" y="116"/>
                  </a:moveTo>
                  <a:lnTo>
                    <a:pt x="15" y="84"/>
                  </a:lnTo>
                  <a:lnTo>
                    <a:pt x="32" y="65"/>
                  </a:lnTo>
                  <a:lnTo>
                    <a:pt x="46" y="0"/>
                  </a:lnTo>
                  <a:lnTo>
                    <a:pt x="17" y="16"/>
                  </a:lnTo>
                  <a:lnTo>
                    <a:pt x="0" y="76"/>
                  </a:lnTo>
                  <a:lnTo>
                    <a:pt x="0" y="116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376" name="Freeform 48"/>
          <p:cNvSpPr>
            <a:spLocks/>
          </p:cNvSpPr>
          <p:nvPr/>
        </p:nvSpPr>
        <p:spPr bwMode="auto">
          <a:xfrm>
            <a:off x="7100595" y="3527426"/>
            <a:ext cx="1024422" cy="501650"/>
          </a:xfrm>
          <a:custGeom>
            <a:avLst/>
            <a:gdLst>
              <a:gd name="T0" fmla="*/ 0 w 931"/>
              <a:gd name="T1" fmla="*/ 2147483647 h 407"/>
              <a:gd name="T2" fmla="*/ 2147483647 w 931"/>
              <a:gd name="T3" fmla="*/ 2147483647 h 407"/>
              <a:gd name="T4" fmla="*/ 2147483647 w 931"/>
              <a:gd name="T5" fmla="*/ 2147483647 h 407"/>
              <a:gd name="T6" fmla="*/ 2147483647 w 931"/>
              <a:gd name="T7" fmla="*/ 2147483647 h 407"/>
              <a:gd name="T8" fmla="*/ 2147483647 w 931"/>
              <a:gd name="T9" fmla="*/ 2147483647 h 407"/>
              <a:gd name="T10" fmla="*/ 2147483647 w 931"/>
              <a:gd name="T11" fmla="*/ 2147483647 h 407"/>
              <a:gd name="T12" fmla="*/ 2147483647 w 931"/>
              <a:gd name="T13" fmla="*/ 2147483647 h 407"/>
              <a:gd name="T14" fmla="*/ 2147483647 w 931"/>
              <a:gd name="T15" fmla="*/ 2147483647 h 407"/>
              <a:gd name="T16" fmla="*/ 2147483647 w 931"/>
              <a:gd name="T17" fmla="*/ 2147483647 h 407"/>
              <a:gd name="T18" fmla="*/ 2147483647 w 931"/>
              <a:gd name="T19" fmla="*/ 2147483647 h 407"/>
              <a:gd name="T20" fmla="*/ 2147483647 w 931"/>
              <a:gd name="T21" fmla="*/ 2147483647 h 407"/>
              <a:gd name="T22" fmla="*/ 2147483647 w 931"/>
              <a:gd name="T23" fmla="*/ 2147483647 h 407"/>
              <a:gd name="T24" fmla="*/ 2147483647 w 931"/>
              <a:gd name="T25" fmla="*/ 2147483647 h 407"/>
              <a:gd name="T26" fmla="*/ 2147483647 w 931"/>
              <a:gd name="T27" fmla="*/ 2147483647 h 407"/>
              <a:gd name="T28" fmla="*/ 2147483647 w 931"/>
              <a:gd name="T29" fmla="*/ 2147483647 h 407"/>
              <a:gd name="T30" fmla="*/ 2147483647 w 931"/>
              <a:gd name="T31" fmla="*/ 2147483647 h 407"/>
              <a:gd name="T32" fmla="*/ 2147483647 w 931"/>
              <a:gd name="T33" fmla="*/ 2147483647 h 407"/>
              <a:gd name="T34" fmla="*/ 2147483647 w 931"/>
              <a:gd name="T35" fmla="*/ 2147483647 h 407"/>
              <a:gd name="T36" fmla="*/ 2147483647 w 931"/>
              <a:gd name="T37" fmla="*/ 2147483647 h 407"/>
              <a:gd name="T38" fmla="*/ 2147483647 w 931"/>
              <a:gd name="T39" fmla="*/ 2147483647 h 407"/>
              <a:gd name="T40" fmla="*/ 2147483647 w 931"/>
              <a:gd name="T41" fmla="*/ 2147483647 h 407"/>
              <a:gd name="T42" fmla="*/ 2147483647 w 931"/>
              <a:gd name="T43" fmla="*/ 2147483647 h 407"/>
              <a:gd name="T44" fmla="*/ 2147483647 w 931"/>
              <a:gd name="T45" fmla="*/ 2147483647 h 407"/>
              <a:gd name="T46" fmla="*/ 2147483647 w 931"/>
              <a:gd name="T47" fmla="*/ 2147483647 h 407"/>
              <a:gd name="T48" fmla="*/ 2147483647 w 931"/>
              <a:gd name="T49" fmla="*/ 2147483647 h 407"/>
              <a:gd name="T50" fmla="*/ 2147483647 w 931"/>
              <a:gd name="T51" fmla="*/ 2147483647 h 407"/>
              <a:gd name="T52" fmla="*/ 2147483647 w 931"/>
              <a:gd name="T53" fmla="*/ 2147483647 h 407"/>
              <a:gd name="T54" fmla="*/ 2147483647 w 931"/>
              <a:gd name="T55" fmla="*/ 0 h 407"/>
              <a:gd name="T56" fmla="*/ 2147483647 w 931"/>
              <a:gd name="T57" fmla="*/ 2147483647 h 407"/>
              <a:gd name="T58" fmla="*/ 2147483647 w 931"/>
              <a:gd name="T59" fmla="*/ 2147483647 h 407"/>
              <a:gd name="T60" fmla="*/ 2147483647 w 931"/>
              <a:gd name="T61" fmla="*/ 2147483647 h 407"/>
              <a:gd name="T62" fmla="*/ 2147483647 w 931"/>
              <a:gd name="T63" fmla="*/ 2147483647 h 407"/>
              <a:gd name="T64" fmla="*/ 2147483647 w 931"/>
              <a:gd name="T65" fmla="*/ 2147483647 h 407"/>
              <a:gd name="T66" fmla="*/ 2147483647 w 931"/>
              <a:gd name="T67" fmla="*/ 2147483647 h 407"/>
              <a:gd name="T68" fmla="*/ 2147483647 w 931"/>
              <a:gd name="T69" fmla="*/ 2147483647 h 407"/>
              <a:gd name="T70" fmla="*/ 0 w 931"/>
              <a:gd name="T71" fmla="*/ 2147483647 h 407"/>
              <a:gd name="T72" fmla="*/ 0 w 931"/>
              <a:gd name="T73" fmla="*/ 2147483647 h 407"/>
              <a:gd name="T74" fmla="*/ 0 w 931"/>
              <a:gd name="T75" fmla="*/ 2147483647 h 40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931"/>
              <a:gd name="T115" fmla="*/ 0 h 407"/>
              <a:gd name="T116" fmla="*/ 931 w 931"/>
              <a:gd name="T117" fmla="*/ 407 h 407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931" h="407">
                <a:moveTo>
                  <a:pt x="0" y="350"/>
                </a:moveTo>
                <a:lnTo>
                  <a:pt x="133" y="333"/>
                </a:lnTo>
                <a:lnTo>
                  <a:pt x="213" y="295"/>
                </a:lnTo>
                <a:lnTo>
                  <a:pt x="361" y="280"/>
                </a:lnTo>
                <a:lnTo>
                  <a:pt x="422" y="318"/>
                </a:lnTo>
                <a:lnTo>
                  <a:pt x="519" y="304"/>
                </a:lnTo>
                <a:lnTo>
                  <a:pt x="665" y="407"/>
                </a:lnTo>
                <a:lnTo>
                  <a:pt x="722" y="394"/>
                </a:lnTo>
                <a:lnTo>
                  <a:pt x="804" y="276"/>
                </a:lnTo>
                <a:lnTo>
                  <a:pt x="870" y="251"/>
                </a:lnTo>
                <a:lnTo>
                  <a:pt x="889" y="217"/>
                </a:lnTo>
                <a:lnTo>
                  <a:pt x="819" y="228"/>
                </a:lnTo>
                <a:lnTo>
                  <a:pt x="800" y="206"/>
                </a:lnTo>
                <a:lnTo>
                  <a:pt x="844" y="194"/>
                </a:lnTo>
                <a:lnTo>
                  <a:pt x="842" y="179"/>
                </a:lnTo>
                <a:lnTo>
                  <a:pt x="794" y="162"/>
                </a:lnTo>
                <a:lnTo>
                  <a:pt x="857" y="139"/>
                </a:lnTo>
                <a:lnTo>
                  <a:pt x="853" y="164"/>
                </a:lnTo>
                <a:lnTo>
                  <a:pt x="893" y="164"/>
                </a:lnTo>
                <a:lnTo>
                  <a:pt x="916" y="120"/>
                </a:lnTo>
                <a:lnTo>
                  <a:pt x="931" y="118"/>
                </a:lnTo>
                <a:lnTo>
                  <a:pt x="922" y="82"/>
                </a:lnTo>
                <a:lnTo>
                  <a:pt x="893" y="118"/>
                </a:lnTo>
                <a:lnTo>
                  <a:pt x="865" y="36"/>
                </a:lnTo>
                <a:lnTo>
                  <a:pt x="884" y="33"/>
                </a:lnTo>
                <a:lnTo>
                  <a:pt x="910" y="55"/>
                </a:lnTo>
                <a:lnTo>
                  <a:pt x="891" y="17"/>
                </a:lnTo>
                <a:lnTo>
                  <a:pt x="870" y="0"/>
                </a:lnTo>
                <a:lnTo>
                  <a:pt x="538" y="63"/>
                </a:lnTo>
                <a:lnTo>
                  <a:pt x="264" y="97"/>
                </a:lnTo>
                <a:lnTo>
                  <a:pt x="226" y="171"/>
                </a:lnTo>
                <a:lnTo>
                  <a:pt x="165" y="185"/>
                </a:lnTo>
                <a:lnTo>
                  <a:pt x="138" y="221"/>
                </a:lnTo>
                <a:lnTo>
                  <a:pt x="32" y="284"/>
                </a:lnTo>
                <a:lnTo>
                  <a:pt x="26" y="306"/>
                </a:lnTo>
                <a:lnTo>
                  <a:pt x="0" y="320"/>
                </a:lnTo>
                <a:lnTo>
                  <a:pt x="0" y="35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77" name="Freeform 49"/>
          <p:cNvSpPr>
            <a:spLocks/>
          </p:cNvSpPr>
          <p:nvPr/>
        </p:nvSpPr>
        <p:spPr bwMode="auto">
          <a:xfrm>
            <a:off x="7220962" y="3871914"/>
            <a:ext cx="612298" cy="506412"/>
          </a:xfrm>
          <a:custGeom>
            <a:avLst/>
            <a:gdLst>
              <a:gd name="T0" fmla="*/ 2147483647 w 555"/>
              <a:gd name="T1" fmla="*/ 2147483647 h 412"/>
              <a:gd name="T2" fmla="*/ 2147483647 w 555"/>
              <a:gd name="T3" fmla="*/ 2147483647 h 412"/>
              <a:gd name="T4" fmla="*/ 2147483647 w 555"/>
              <a:gd name="T5" fmla="*/ 0 h 412"/>
              <a:gd name="T6" fmla="*/ 2147483647 w 555"/>
              <a:gd name="T7" fmla="*/ 2147483647 h 412"/>
              <a:gd name="T8" fmla="*/ 2147483647 w 555"/>
              <a:gd name="T9" fmla="*/ 2147483647 h 412"/>
              <a:gd name="T10" fmla="*/ 2147483647 w 555"/>
              <a:gd name="T11" fmla="*/ 2147483647 h 412"/>
              <a:gd name="T12" fmla="*/ 2147483647 w 555"/>
              <a:gd name="T13" fmla="*/ 2147483647 h 412"/>
              <a:gd name="T14" fmla="*/ 2147483647 w 555"/>
              <a:gd name="T15" fmla="*/ 2147483647 h 412"/>
              <a:gd name="T16" fmla="*/ 2147483647 w 555"/>
              <a:gd name="T17" fmla="*/ 2147483647 h 412"/>
              <a:gd name="T18" fmla="*/ 2147483647 w 555"/>
              <a:gd name="T19" fmla="*/ 2147483647 h 412"/>
              <a:gd name="T20" fmla="*/ 2147483647 w 555"/>
              <a:gd name="T21" fmla="*/ 2147483647 h 412"/>
              <a:gd name="T22" fmla="*/ 2147483647 w 555"/>
              <a:gd name="T23" fmla="*/ 2147483647 h 412"/>
              <a:gd name="T24" fmla="*/ 2147483647 w 555"/>
              <a:gd name="T25" fmla="*/ 2147483647 h 412"/>
              <a:gd name="T26" fmla="*/ 2147483647 w 555"/>
              <a:gd name="T27" fmla="*/ 2147483647 h 412"/>
              <a:gd name="T28" fmla="*/ 2147483647 w 555"/>
              <a:gd name="T29" fmla="*/ 2147483647 h 412"/>
              <a:gd name="T30" fmla="*/ 2147483647 w 555"/>
              <a:gd name="T31" fmla="*/ 2147483647 h 412"/>
              <a:gd name="T32" fmla="*/ 2147483647 w 555"/>
              <a:gd name="T33" fmla="*/ 2147483647 h 412"/>
              <a:gd name="T34" fmla="*/ 0 w 555"/>
              <a:gd name="T35" fmla="*/ 2147483647 h 412"/>
              <a:gd name="T36" fmla="*/ 2147483647 w 555"/>
              <a:gd name="T37" fmla="*/ 2147483647 h 412"/>
              <a:gd name="T38" fmla="*/ 2147483647 w 555"/>
              <a:gd name="T39" fmla="*/ 2147483647 h 41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55"/>
              <a:gd name="T61" fmla="*/ 0 h 412"/>
              <a:gd name="T62" fmla="*/ 555 w 555"/>
              <a:gd name="T63" fmla="*/ 412 h 412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55" h="412">
                <a:moveTo>
                  <a:pt x="23" y="53"/>
                </a:moveTo>
                <a:lnTo>
                  <a:pt x="103" y="15"/>
                </a:lnTo>
                <a:lnTo>
                  <a:pt x="251" y="0"/>
                </a:lnTo>
                <a:lnTo>
                  <a:pt x="312" y="38"/>
                </a:lnTo>
                <a:lnTo>
                  <a:pt x="409" y="24"/>
                </a:lnTo>
                <a:lnTo>
                  <a:pt x="555" y="127"/>
                </a:lnTo>
                <a:lnTo>
                  <a:pt x="490" y="205"/>
                </a:lnTo>
                <a:lnTo>
                  <a:pt x="494" y="239"/>
                </a:lnTo>
                <a:lnTo>
                  <a:pt x="382" y="340"/>
                </a:lnTo>
                <a:lnTo>
                  <a:pt x="365" y="344"/>
                </a:lnTo>
                <a:lnTo>
                  <a:pt x="355" y="374"/>
                </a:lnTo>
                <a:lnTo>
                  <a:pt x="333" y="357"/>
                </a:lnTo>
                <a:lnTo>
                  <a:pt x="354" y="384"/>
                </a:lnTo>
                <a:lnTo>
                  <a:pt x="333" y="412"/>
                </a:lnTo>
                <a:lnTo>
                  <a:pt x="312" y="408"/>
                </a:lnTo>
                <a:lnTo>
                  <a:pt x="236" y="291"/>
                </a:lnTo>
                <a:lnTo>
                  <a:pt x="72" y="142"/>
                </a:lnTo>
                <a:lnTo>
                  <a:pt x="0" y="97"/>
                </a:lnTo>
                <a:lnTo>
                  <a:pt x="23" y="53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78" name="Freeform 50"/>
          <p:cNvSpPr>
            <a:spLocks/>
          </p:cNvSpPr>
          <p:nvPr/>
        </p:nvSpPr>
        <p:spPr bwMode="auto">
          <a:xfrm>
            <a:off x="7987642" y="2984501"/>
            <a:ext cx="126908" cy="222250"/>
          </a:xfrm>
          <a:custGeom>
            <a:avLst/>
            <a:gdLst>
              <a:gd name="T0" fmla="*/ 0 w 116"/>
              <a:gd name="T1" fmla="*/ 2147483647 h 182"/>
              <a:gd name="T2" fmla="*/ 2147483647 w 116"/>
              <a:gd name="T3" fmla="*/ 0 h 182"/>
              <a:gd name="T4" fmla="*/ 2147483647 w 116"/>
              <a:gd name="T5" fmla="*/ 0 h 182"/>
              <a:gd name="T6" fmla="*/ 2147483647 w 116"/>
              <a:gd name="T7" fmla="*/ 2147483647 h 182"/>
              <a:gd name="T8" fmla="*/ 2147483647 w 116"/>
              <a:gd name="T9" fmla="*/ 2147483647 h 182"/>
              <a:gd name="T10" fmla="*/ 2147483647 w 116"/>
              <a:gd name="T11" fmla="*/ 2147483647 h 182"/>
              <a:gd name="T12" fmla="*/ 2147483647 w 116"/>
              <a:gd name="T13" fmla="*/ 2147483647 h 182"/>
              <a:gd name="T14" fmla="*/ 2147483647 w 116"/>
              <a:gd name="T15" fmla="*/ 2147483647 h 182"/>
              <a:gd name="T16" fmla="*/ 2147483647 w 116"/>
              <a:gd name="T17" fmla="*/ 2147483647 h 182"/>
              <a:gd name="T18" fmla="*/ 2147483647 w 116"/>
              <a:gd name="T19" fmla="*/ 2147483647 h 182"/>
              <a:gd name="T20" fmla="*/ 2147483647 w 116"/>
              <a:gd name="T21" fmla="*/ 2147483647 h 182"/>
              <a:gd name="T22" fmla="*/ 2147483647 w 116"/>
              <a:gd name="T23" fmla="*/ 2147483647 h 182"/>
              <a:gd name="T24" fmla="*/ 2147483647 w 116"/>
              <a:gd name="T25" fmla="*/ 2147483647 h 182"/>
              <a:gd name="T26" fmla="*/ 2147483647 w 116"/>
              <a:gd name="T27" fmla="*/ 2147483647 h 182"/>
              <a:gd name="T28" fmla="*/ 2147483647 w 116"/>
              <a:gd name="T29" fmla="*/ 2147483647 h 182"/>
              <a:gd name="T30" fmla="*/ 0 w 116"/>
              <a:gd name="T31" fmla="*/ 2147483647 h 182"/>
              <a:gd name="T32" fmla="*/ 0 w 116"/>
              <a:gd name="T33" fmla="*/ 2147483647 h 18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16"/>
              <a:gd name="T52" fmla="*/ 0 h 182"/>
              <a:gd name="T53" fmla="*/ 116 w 116"/>
              <a:gd name="T54" fmla="*/ 182 h 182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16" h="182">
                <a:moveTo>
                  <a:pt x="0" y="17"/>
                </a:moveTo>
                <a:lnTo>
                  <a:pt x="15" y="0"/>
                </a:lnTo>
                <a:lnTo>
                  <a:pt x="38" y="0"/>
                </a:lnTo>
                <a:lnTo>
                  <a:pt x="30" y="17"/>
                </a:lnTo>
                <a:lnTo>
                  <a:pt x="24" y="24"/>
                </a:lnTo>
                <a:lnTo>
                  <a:pt x="28" y="45"/>
                </a:lnTo>
                <a:lnTo>
                  <a:pt x="57" y="74"/>
                </a:lnTo>
                <a:lnTo>
                  <a:pt x="61" y="95"/>
                </a:lnTo>
                <a:lnTo>
                  <a:pt x="83" y="121"/>
                </a:lnTo>
                <a:lnTo>
                  <a:pt x="102" y="127"/>
                </a:lnTo>
                <a:lnTo>
                  <a:pt x="110" y="144"/>
                </a:lnTo>
                <a:lnTo>
                  <a:pt x="95" y="157"/>
                </a:lnTo>
                <a:lnTo>
                  <a:pt x="110" y="155"/>
                </a:lnTo>
                <a:lnTo>
                  <a:pt x="116" y="169"/>
                </a:lnTo>
                <a:lnTo>
                  <a:pt x="45" y="182"/>
                </a:lnTo>
                <a:lnTo>
                  <a:pt x="0" y="17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79" name="Freeform 51"/>
          <p:cNvSpPr>
            <a:spLocks/>
          </p:cNvSpPr>
          <p:nvPr/>
        </p:nvSpPr>
        <p:spPr bwMode="auto">
          <a:xfrm>
            <a:off x="7397586" y="2624139"/>
            <a:ext cx="696031" cy="490537"/>
          </a:xfrm>
          <a:custGeom>
            <a:avLst/>
            <a:gdLst>
              <a:gd name="T0" fmla="*/ 2147483647 w 633"/>
              <a:gd name="T1" fmla="*/ 2147483647 h 397"/>
              <a:gd name="T2" fmla="*/ 2147483647 w 633"/>
              <a:gd name="T3" fmla="*/ 2147483647 h 397"/>
              <a:gd name="T4" fmla="*/ 2147483647 w 633"/>
              <a:gd name="T5" fmla="*/ 2147483647 h 397"/>
              <a:gd name="T6" fmla="*/ 2147483647 w 633"/>
              <a:gd name="T7" fmla="*/ 2147483647 h 397"/>
              <a:gd name="T8" fmla="*/ 2147483647 w 633"/>
              <a:gd name="T9" fmla="*/ 2147483647 h 397"/>
              <a:gd name="T10" fmla="*/ 2147483647 w 633"/>
              <a:gd name="T11" fmla="*/ 2147483647 h 397"/>
              <a:gd name="T12" fmla="*/ 2147483647 w 633"/>
              <a:gd name="T13" fmla="*/ 2147483647 h 397"/>
              <a:gd name="T14" fmla="*/ 2147483647 w 633"/>
              <a:gd name="T15" fmla="*/ 2147483647 h 397"/>
              <a:gd name="T16" fmla="*/ 2147483647 w 633"/>
              <a:gd name="T17" fmla="*/ 2147483647 h 397"/>
              <a:gd name="T18" fmla="*/ 2147483647 w 633"/>
              <a:gd name="T19" fmla="*/ 2147483647 h 397"/>
              <a:gd name="T20" fmla="*/ 2147483647 w 633"/>
              <a:gd name="T21" fmla="*/ 2147483647 h 397"/>
              <a:gd name="T22" fmla="*/ 2147483647 w 633"/>
              <a:gd name="T23" fmla="*/ 0 h 397"/>
              <a:gd name="T24" fmla="*/ 2147483647 w 633"/>
              <a:gd name="T25" fmla="*/ 2147483647 h 397"/>
              <a:gd name="T26" fmla="*/ 2147483647 w 633"/>
              <a:gd name="T27" fmla="*/ 2147483647 h 397"/>
              <a:gd name="T28" fmla="*/ 0 w 633"/>
              <a:gd name="T29" fmla="*/ 2147483647 h 397"/>
              <a:gd name="T30" fmla="*/ 2147483647 w 633"/>
              <a:gd name="T31" fmla="*/ 2147483647 h 397"/>
              <a:gd name="T32" fmla="*/ 2147483647 w 633"/>
              <a:gd name="T33" fmla="*/ 2147483647 h 39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633"/>
              <a:gd name="T52" fmla="*/ 0 h 397"/>
              <a:gd name="T53" fmla="*/ 633 w 633"/>
              <a:gd name="T54" fmla="*/ 397 h 39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633" h="397">
                <a:moveTo>
                  <a:pt x="49" y="397"/>
                </a:moveTo>
                <a:lnTo>
                  <a:pt x="154" y="378"/>
                </a:lnTo>
                <a:lnTo>
                  <a:pt x="536" y="308"/>
                </a:lnTo>
                <a:lnTo>
                  <a:pt x="551" y="291"/>
                </a:lnTo>
                <a:lnTo>
                  <a:pt x="574" y="291"/>
                </a:lnTo>
                <a:lnTo>
                  <a:pt x="598" y="273"/>
                </a:lnTo>
                <a:lnTo>
                  <a:pt x="633" y="228"/>
                </a:lnTo>
                <a:lnTo>
                  <a:pt x="572" y="178"/>
                </a:lnTo>
                <a:lnTo>
                  <a:pt x="570" y="133"/>
                </a:lnTo>
                <a:lnTo>
                  <a:pt x="598" y="68"/>
                </a:lnTo>
                <a:lnTo>
                  <a:pt x="557" y="45"/>
                </a:lnTo>
                <a:lnTo>
                  <a:pt x="511" y="0"/>
                </a:lnTo>
                <a:lnTo>
                  <a:pt x="89" y="78"/>
                </a:lnTo>
                <a:lnTo>
                  <a:pt x="68" y="45"/>
                </a:lnTo>
                <a:lnTo>
                  <a:pt x="0" y="97"/>
                </a:lnTo>
                <a:lnTo>
                  <a:pt x="49" y="397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80" name="Freeform 52"/>
          <p:cNvSpPr>
            <a:spLocks/>
          </p:cNvSpPr>
          <p:nvPr/>
        </p:nvSpPr>
        <p:spPr bwMode="auto">
          <a:xfrm>
            <a:off x="8020351" y="2709864"/>
            <a:ext cx="151766" cy="400050"/>
          </a:xfrm>
          <a:custGeom>
            <a:avLst/>
            <a:gdLst>
              <a:gd name="T0" fmla="*/ 2147483647 w 137"/>
              <a:gd name="T1" fmla="*/ 2147483647 h 325"/>
              <a:gd name="T2" fmla="*/ 2147483647 w 137"/>
              <a:gd name="T3" fmla="*/ 2147483647 h 325"/>
              <a:gd name="T4" fmla="*/ 2147483647 w 137"/>
              <a:gd name="T5" fmla="*/ 2147483647 h 325"/>
              <a:gd name="T6" fmla="*/ 2147483647 w 137"/>
              <a:gd name="T7" fmla="*/ 2147483647 h 325"/>
              <a:gd name="T8" fmla="*/ 2147483647 w 137"/>
              <a:gd name="T9" fmla="*/ 2147483647 h 325"/>
              <a:gd name="T10" fmla="*/ 2147483647 w 137"/>
              <a:gd name="T11" fmla="*/ 0 h 325"/>
              <a:gd name="T12" fmla="*/ 2147483647 w 137"/>
              <a:gd name="T13" fmla="*/ 2147483647 h 325"/>
              <a:gd name="T14" fmla="*/ 2147483647 w 137"/>
              <a:gd name="T15" fmla="*/ 2147483647 h 325"/>
              <a:gd name="T16" fmla="*/ 2147483647 w 137"/>
              <a:gd name="T17" fmla="*/ 2147483647 h 325"/>
              <a:gd name="T18" fmla="*/ 2147483647 w 137"/>
              <a:gd name="T19" fmla="*/ 2147483647 h 325"/>
              <a:gd name="T20" fmla="*/ 2147483647 w 137"/>
              <a:gd name="T21" fmla="*/ 2147483647 h 325"/>
              <a:gd name="T22" fmla="*/ 2147483647 w 137"/>
              <a:gd name="T23" fmla="*/ 2147483647 h 325"/>
              <a:gd name="T24" fmla="*/ 2147483647 w 137"/>
              <a:gd name="T25" fmla="*/ 2147483647 h 325"/>
              <a:gd name="T26" fmla="*/ 2147483647 w 137"/>
              <a:gd name="T27" fmla="*/ 2147483647 h 325"/>
              <a:gd name="T28" fmla="*/ 2147483647 w 137"/>
              <a:gd name="T29" fmla="*/ 2147483647 h 325"/>
              <a:gd name="T30" fmla="*/ 2147483647 w 137"/>
              <a:gd name="T31" fmla="*/ 2147483647 h 325"/>
              <a:gd name="T32" fmla="*/ 2147483647 w 137"/>
              <a:gd name="T33" fmla="*/ 2147483647 h 325"/>
              <a:gd name="T34" fmla="*/ 2147483647 w 137"/>
              <a:gd name="T35" fmla="*/ 2147483647 h 325"/>
              <a:gd name="T36" fmla="*/ 2147483647 w 137"/>
              <a:gd name="T37" fmla="*/ 2147483647 h 325"/>
              <a:gd name="T38" fmla="*/ 2147483647 w 137"/>
              <a:gd name="T39" fmla="*/ 2147483647 h 325"/>
              <a:gd name="T40" fmla="*/ 2147483647 w 137"/>
              <a:gd name="T41" fmla="*/ 2147483647 h 325"/>
              <a:gd name="T42" fmla="*/ 2147483647 w 137"/>
              <a:gd name="T43" fmla="*/ 2147483647 h 325"/>
              <a:gd name="T44" fmla="*/ 2147483647 w 137"/>
              <a:gd name="T45" fmla="*/ 2147483647 h 325"/>
              <a:gd name="T46" fmla="*/ 2147483647 w 137"/>
              <a:gd name="T47" fmla="*/ 2147483647 h 325"/>
              <a:gd name="T48" fmla="*/ 0 w 137"/>
              <a:gd name="T49" fmla="*/ 2147483647 h 325"/>
              <a:gd name="T50" fmla="*/ 2147483647 w 137"/>
              <a:gd name="T51" fmla="*/ 2147483647 h 325"/>
              <a:gd name="T52" fmla="*/ 2147483647 w 137"/>
              <a:gd name="T53" fmla="*/ 2147483647 h 325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37"/>
              <a:gd name="T82" fmla="*/ 0 h 325"/>
              <a:gd name="T83" fmla="*/ 137 w 137"/>
              <a:gd name="T84" fmla="*/ 325 h 325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37" h="325">
                <a:moveTo>
                  <a:pt x="8" y="223"/>
                </a:moveTo>
                <a:lnTo>
                  <a:pt x="32" y="205"/>
                </a:lnTo>
                <a:lnTo>
                  <a:pt x="67" y="160"/>
                </a:lnTo>
                <a:lnTo>
                  <a:pt x="6" y="110"/>
                </a:lnTo>
                <a:lnTo>
                  <a:pt x="4" y="65"/>
                </a:lnTo>
                <a:lnTo>
                  <a:pt x="32" y="0"/>
                </a:lnTo>
                <a:lnTo>
                  <a:pt x="126" y="31"/>
                </a:lnTo>
                <a:lnTo>
                  <a:pt x="126" y="44"/>
                </a:lnTo>
                <a:lnTo>
                  <a:pt x="116" y="80"/>
                </a:lnTo>
                <a:lnTo>
                  <a:pt x="107" y="88"/>
                </a:lnTo>
                <a:lnTo>
                  <a:pt x="103" y="107"/>
                </a:lnTo>
                <a:lnTo>
                  <a:pt x="114" y="112"/>
                </a:lnTo>
                <a:lnTo>
                  <a:pt x="137" y="107"/>
                </a:lnTo>
                <a:lnTo>
                  <a:pt x="137" y="162"/>
                </a:lnTo>
                <a:lnTo>
                  <a:pt x="137" y="196"/>
                </a:lnTo>
                <a:lnTo>
                  <a:pt x="137" y="215"/>
                </a:lnTo>
                <a:lnTo>
                  <a:pt x="129" y="232"/>
                </a:lnTo>
                <a:lnTo>
                  <a:pt x="120" y="232"/>
                </a:lnTo>
                <a:lnTo>
                  <a:pt x="124" y="249"/>
                </a:lnTo>
                <a:lnTo>
                  <a:pt x="90" y="325"/>
                </a:lnTo>
                <a:lnTo>
                  <a:pt x="80" y="325"/>
                </a:lnTo>
                <a:lnTo>
                  <a:pt x="78" y="297"/>
                </a:lnTo>
                <a:lnTo>
                  <a:pt x="53" y="297"/>
                </a:lnTo>
                <a:lnTo>
                  <a:pt x="6" y="266"/>
                </a:lnTo>
                <a:lnTo>
                  <a:pt x="0" y="240"/>
                </a:lnTo>
                <a:lnTo>
                  <a:pt x="8" y="223"/>
                </a:lnTo>
                <a:close/>
              </a:path>
            </a:pathLst>
          </a:cu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81" name="Freeform 53"/>
          <p:cNvSpPr>
            <a:spLocks/>
          </p:cNvSpPr>
          <p:nvPr/>
        </p:nvSpPr>
        <p:spPr bwMode="auto">
          <a:xfrm>
            <a:off x="8131559" y="2806701"/>
            <a:ext cx="22242" cy="34925"/>
          </a:xfrm>
          <a:custGeom>
            <a:avLst/>
            <a:gdLst>
              <a:gd name="T0" fmla="*/ 0 w 19"/>
              <a:gd name="T1" fmla="*/ 2147483647 h 27"/>
              <a:gd name="T2" fmla="*/ 2147483647 w 19"/>
              <a:gd name="T3" fmla="*/ 2147483647 h 27"/>
              <a:gd name="T4" fmla="*/ 2147483647 w 19"/>
              <a:gd name="T5" fmla="*/ 0 h 27"/>
              <a:gd name="T6" fmla="*/ 2147483647 w 19"/>
              <a:gd name="T7" fmla="*/ 2147483647 h 27"/>
              <a:gd name="T8" fmla="*/ 0 w 19"/>
              <a:gd name="T9" fmla="*/ 2147483647 h 27"/>
              <a:gd name="T10" fmla="*/ 0 w 19"/>
              <a:gd name="T11" fmla="*/ 2147483647 h 27"/>
              <a:gd name="T12" fmla="*/ 0 w 19"/>
              <a:gd name="T13" fmla="*/ 2147483647 h 2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9"/>
              <a:gd name="T22" fmla="*/ 0 h 27"/>
              <a:gd name="T23" fmla="*/ 19 w 19"/>
              <a:gd name="T24" fmla="*/ 27 h 2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9" h="27">
                <a:moveTo>
                  <a:pt x="0" y="27"/>
                </a:moveTo>
                <a:lnTo>
                  <a:pt x="4" y="8"/>
                </a:lnTo>
                <a:lnTo>
                  <a:pt x="13" y="0"/>
                </a:lnTo>
                <a:lnTo>
                  <a:pt x="19" y="6"/>
                </a:lnTo>
                <a:lnTo>
                  <a:pt x="0" y="27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382" name="Group 54"/>
          <p:cNvGrpSpPr>
            <a:grpSpLocks/>
          </p:cNvGrpSpPr>
          <p:nvPr/>
        </p:nvGrpSpPr>
        <p:grpSpPr bwMode="auto">
          <a:xfrm>
            <a:off x="7472161" y="2085976"/>
            <a:ext cx="906672" cy="733425"/>
            <a:chOff x="4356" y="1112"/>
            <a:chExt cx="693" cy="462"/>
          </a:xfrm>
          <a:noFill/>
        </p:grpSpPr>
        <p:sp>
          <p:nvSpPr>
            <p:cNvPr id="14475" name="Freeform 55"/>
            <p:cNvSpPr>
              <a:spLocks/>
            </p:cNvSpPr>
            <p:nvPr/>
          </p:nvSpPr>
          <p:spPr bwMode="auto">
            <a:xfrm>
              <a:off x="4356" y="1112"/>
              <a:ext cx="545" cy="437"/>
            </a:xfrm>
            <a:custGeom>
              <a:avLst/>
              <a:gdLst>
                <a:gd name="T0" fmla="*/ 7 w 648"/>
                <a:gd name="T1" fmla="*/ 87 h 564"/>
                <a:gd name="T2" fmla="*/ 132 w 648"/>
                <a:gd name="T3" fmla="*/ 74 h 564"/>
                <a:gd name="T4" fmla="*/ 146 w 648"/>
                <a:gd name="T5" fmla="*/ 81 h 564"/>
                <a:gd name="T6" fmla="*/ 158 w 648"/>
                <a:gd name="T7" fmla="*/ 85 h 564"/>
                <a:gd name="T8" fmla="*/ 186 w 648"/>
                <a:gd name="T9" fmla="*/ 90 h 564"/>
                <a:gd name="T10" fmla="*/ 188 w 648"/>
                <a:gd name="T11" fmla="*/ 95 h 564"/>
                <a:gd name="T12" fmla="*/ 193 w 648"/>
                <a:gd name="T13" fmla="*/ 89 h 564"/>
                <a:gd name="T14" fmla="*/ 193 w 648"/>
                <a:gd name="T15" fmla="*/ 81 h 564"/>
                <a:gd name="T16" fmla="*/ 188 w 648"/>
                <a:gd name="T17" fmla="*/ 65 h 564"/>
                <a:gd name="T18" fmla="*/ 188 w 648"/>
                <a:gd name="T19" fmla="*/ 50 h 564"/>
                <a:gd name="T20" fmla="*/ 175 w 648"/>
                <a:gd name="T21" fmla="*/ 26 h 564"/>
                <a:gd name="T22" fmla="*/ 172 w 648"/>
                <a:gd name="T23" fmla="*/ 16 h 564"/>
                <a:gd name="T24" fmla="*/ 163 w 648"/>
                <a:gd name="T25" fmla="*/ 0 h 564"/>
                <a:gd name="T26" fmla="*/ 123 w 648"/>
                <a:gd name="T27" fmla="*/ 5 h 564"/>
                <a:gd name="T28" fmla="*/ 100 w 648"/>
                <a:gd name="T29" fmla="*/ 19 h 564"/>
                <a:gd name="T30" fmla="*/ 99 w 648"/>
                <a:gd name="T31" fmla="*/ 22 h 564"/>
                <a:gd name="T32" fmla="*/ 87 w 648"/>
                <a:gd name="T33" fmla="*/ 30 h 564"/>
                <a:gd name="T34" fmla="*/ 89 w 648"/>
                <a:gd name="T35" fmla="*/ 33 h 564"/>
                <a:gd name="T36" fmla="*/ 92 w 648"/>
                <a:gd name="T37" fmla="*/ 36 h 564"/>
                <a:gd name="T38" fmla="*/ 90 w 648"/>
                <a:gd name="T39" fmla="*/ 36 h 564"/>
                <a:gd name="T40" fmla="*/ 94 w 648"/>
                <a:gd name="T41" fmla="*/ 39 h 564"/>
                <a:gd name="T42" fmla="*/ 95 w 648"/>
                <a:gd name="T43" fmla="*/ 42 h 564"/>
                <a:gd name="T44" fmla="*/ 82 w 648"/>
                <a:gd name="T45" fmla="*/ 49 h 564"/>
                <a:gd name="T46" fmla="*/ 64 w 648"/>
                <a:gd name="T47" fmla="*/ 52 h 564"/>
                <a:gd name="T48" fmla="*/ 59 w 648"/>
                <a:gd name="T49" fmla="*/ 53 h 564"/>
                <a:gd name="T50" fmla="*/ 51 w 648"/>
                <a:gd name="T51" fmla="*/ 52 h 564"/>
                <a:gd name="T52" fmla="*/ 31 w 648"/>
                <a:gd name="T53" fmla="*/ 53 h 564"/>
                <a:gd name="T54" fmla="*/ 15 w 648"/>
                <a:gd name="T55" fmla="*/ 57 h 564"/>
                <a:gd name="T56" fmla="*/ 15 w 648"/>
                <a:gd name="T57" fmla="*/ 61 h 564"/>
                <a:gd name="T58" fmla="*/ 19 w 648"/>
                <a:gd name="T59" fmla="*/ 64 h 564"/>
                <a:gd name="T60" fmla="*/ 20 w 648"/>
                <a:gd name="T61" fmla="*/ 64 h 564"/>
                <a:gd name="T62" fmla="*/ 24 w 648"/>
                <a:gd name="T63" fmla="*/ 68 h 564"/>
                <a:gd name="T64" fmla="*/ 20 w 648"/>
                <a:gd name="T65" fmla="*/ 69 h 564"/>
                <a:gd name="T66" fmla="*/ 17 w 648"/>
                <a:gd name="T67" fmla="*/ 73 h 564"/>
                <a:gd name="T68" fmla="*/ 0 w 648"/>
                <a:gd name="T69" fmla="*/ 81 h 564"/>
                <a:gd name="T70" fmla="*/ 7 w 648"/>
                <a:gd name="T71" fmla="*/ 87 h 564"/>
                <a:gd name="T72" fmla="*/ 7 w 648"/>
                <a:gd name="T73" fmla="*/ 87 h 56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648"/>
                <a:gd name="T112" fmla="*/ 0 h 564"/>
                <a:gd name="T113" fmla="*/ 648 w 648"/>
                <a:gd name="T114" fmla="*/ 564 h 56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648" h="564">
                  <a:moveTo>
                    <a:pt x="21" y="517"/>
                  </a:moveTo>
                  <a:lnTo>
                    <a:pt x="443" y="439"/>
                  </a:lnTo>
                  <a:lnTo>
                    <a:pt x="489" y="484"/>
                  </a:lnTo>
                  <a:lnTo>
                    <a:pt x="530" y="507"/>
                  </a:lnTo>
                  <a:lnTo>
                    <a:pt x="624" y="538"/>
                  </a:lnTo>
                  <a:lnTo>
                    <a:pt x="631" y="564"/>
                  </a:lnTo>
                  <a:lnTo>
                    <a:pt x="646" y="530"/>
                  </a:lnTo>
                  <a:lnTo>
                    <a:pt x="648" y="481"/>
                  </a:lnTo>
                  <a:lnTo>
                    <a:pt x="631" y="391"/>
                  </a:lnTo>
                  <a:lnTo>
                    <a:pt x="629" y="296"/>
                  </a:lnTo>
                  <a:lnTo>
                    <a:pt x="586" y="157"/>
                  </a:lnTo>
                  <a:lnTo>
                    <a:pt x="578" y="97"/>
                  </a:lnTo>
                  <a:lnTo>
                    <a:pt x="549" y="0"/>
                  </a:lnTo>
                  <a:lnTo>
                    <a:pt x="413" y="30"/>
                  </a:lnTo>
                  <a:lnTo>
                    <a:pt x="337" y="112"/>
                  </a:lnTo>
                  <a:lnTo>
                    <a:pt x="333" y="133"/>
                  </a:lnTo>
                  <a:lnTo>
                    <a:pt x="289" y="180"/>
                  </a:lnTo>
                  <a:lnTo>
                    <a:pt x="300" y="197"/>
                  </a:lnTo>
                  <a:lnTo>
                    <a:pt x="308" y="211"/>
                  </a:lnTo>
                  <a:lnTo>
                    <a:pt x="302" y="214"/>
                  </a:lnTo>
                  <a:lnTo>
                    <a:pt x="316" y="233"/>
                  </a:lnTo>
                  <a:lnTo>
                    <a:pt x="318" y="251"/>
                  </a:lnTo>
                  <a:lnTo>
                    <a:pt x="276" y="289"/>
                  </a:lnTo>
                  <a:lnTo>
                    <a:pt x="213" y="308"/>
                  </a:lnTo>
                  <a:lnTo>
                    <a:pt x="198" y="319"/>
                  </a:lnTo>
                  <a:lnTo>
                    <a:pt x="173" y="309"/>
                  </a:lnTo>
                  <a:lnTo>
                    <a:pt x="105" y="317"/>
                  </a:lnTo>
                  <a:lnTo>
                    <a:pt x="51" y="338"/>
                  </a:lnTo>
                  <a:lnTo>
                    <a:pt x="51" y="363"/>
                  </a:lnTo>
                  <a:lnTo>
                    <a:pt x="63" y="382"/>
                  </a:lnTo>
                  <a:lnTo>
                    <a:pt x="70" y="380"/>
                  </a:lnTo>
                  <a:lnTo>
                    <a:pt x="78" y="403"/>
                  </a:lnTo>
                  <a:lnTo>
                    <a:pt x="65" y="412"/>
                  </a:lnTo>
                  <a:lnTo>
                    <a:pt x="57" y="431"/>
                  </a:lnTo>
                  <a:lnTo>
                    <a:pt x="0" y="484"/>
                  </a:lnTo>
                  <a:lnTo>
                    <a:pt x="21" y="517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476" name="Freeform 56"/>
            <p:cNvSpPr>
              <a:spLocks/>
            </p:cNvSpPr>
            <p:nvPr/>
          </p:nvSpPr>
          <p:spPr bwMode="auto">
            <a:xfrm>
              <a:off x="4879" y="1484"/>
              <a:ext cx="170" cy="90"/>
            </a:xfrm>
            <a:custGeom>
              <a:avLst/>
              <a:gdLst>
                <a:gd name="T0" fmla="*/ 5 w 201"/>
                <a:gd name="T1" fmla="*/ 21 h 115"/>
                <a:gd name="T2" fmla="*/ 26 w 201"/>
                <a:gd name="T3" fmla="*/ 13 h 115"/>
                <a:gd name="T4" fmla="*/ 41 w 201"/>
                <a:gd name="T5" fmla="*/ 10 h 115"/>
                <a:gd name="T6" fmla="*/ 25 w 201"/>
                <a:gd name="T7" fmla="*/ 16 h 115"/>
                <a:gd name="T8" fmla="*/ 27 w 201"/>
                <a:gd name="T9" fmla="*/ 16 h 115"/>
                <a:gd name="T10" fmla="*/ 51 w 201"/>
                <a:gd name="T11" fmla="*/ 7 h 115"/>
                <a:gd name="T12" fmla="*/ 63 w 201"/>
                <a:gd name="T13" fmla="*/ 2 h 115"/>
                <a:gd name="T14" fmla="*/ 61 w 201"/>
                <a:gd name="T15" fmla="*/ 0 h 115"/>
                <a:gd name="T16" fmla="*/ 51 w 201"/>
                <a:gd name="T17" fmla="*/ 3 h 115"/>
                <a:gd name="T18" fmla="*/ 49 w 201"/>
                <a:gd name="T19" fmla="*/ 3 h 115"/>
                <a:gd name="T20" fmla="*/ 44 w 201"/>
                <a:gd name="T21" fmla="*/ 7 h 115"/>
                <a:gd name="T22" fmla="*/ 41 w 201"/>
                <a:gd name="T23" fmla="*/ 7 h 115"/>
                <a:gd name="T24" fmla="*/ 49 w 201"/>
                <a:gd name="T25" fmla="*/ 0 h 115"/>
                <a:gd name="T26" fmla="*/ 41 w 201"/>
                <a:gd name="T27" fmla="*/ 5 h 115"/>
                <a:gd name="T28" fmla="*/ 13 w 201"/>
                <a:gd name="T29" fmla="*/ 11 h 115"/>
                <a:gd name="T30" fmla="*/ 7 w 201"/>
                <a:gd name="T31" fmla="*/ 15 h 115"/>
                <a:gd name="T32" fmla="*/ 3 w 201"/>
                <a:gd name="T33" fmla="*/ 16 h 115"/>
                <a:gd name="T34" fmla="*/ 0 w 201"/>
                <a:gd name="T35" fmla="*/ 18 h 115"/>
                <a:gd name="T36" fmla="*/ 5 w 201"/>
                <a:gd name="T37" fmla="*/ 21 h 115"/>
                <a:gd name="T38" fmla="*/ 5 w 201"/>
                <a:gd name="T39" fmla="*/ 21 h 11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01"/>
                <a:gd name="T61" fmla="*/ 0 h 115"/>
                <a:gd name="T62" fmla="*/ 201 w 201"/>
                <a:gd name="T63" fmla="*/ 115 h 11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01" h="115">
                  <a:moveTo>
                    <a:pt x="15" y="115"/>
                  </a:moveTo>
                  <a:lnTo>
                    <a:pt x="85" y="76"/>
                  </a:lnTo>
                  <a:lnTo>
                    <a:pt x="133" y="53"/>
                  </a:lnTo>
                  <a:lnTo>
                    <a:pt x="83" y="89"/>
                  </a:lnTo>
                  <a:lnTo>
                    <a:pt x="87" y="91"/>
                  </a:lnTo>
                  <a:lnTo>
                    <a:pt x="163" y="39"/>
                  </a:lnTo>
                  <a:lnTo>
                    <a:pt x="201" y="5"/>
                  </a:lnTo>
                  <a:lnTo>
                    <a:pt x="197" y="0"/>
                  </a:lnTo>
                  <a:lnTo>
                    <a:pt x="163" y="19"/>
                  </a:lnTo>
                  <a:lnTo>
                    <a:pt x="159" y="17"/>
                  </a:lnTo>
                  <a:lnTo>
                    <a:pt x="142" y="39"/>
                  </a:lnTo>
                  <a:lnTo>
                    <a:pt x="131" y="39"/>
                  </a:lnTo>
                  <a:lnTo>
                    <a:pt x="158" y="0"/>
                  </a:lnTo>
                  <a:lnTo>
                    <a:pt x="131" y="28"/>
                  </a:lnTo>
                  <a:lnTo>
                    <a:pt x="40" y="60"/>
                  </a:lnTo>
                  <a:lnTo>
                    <a:pt x="23" y="83"/>
                  </a:lnTo>
                  <a:lnTo>
                    <a:pt x="7" y="87"/>
                  </a:lnTo>
                  <a:lnTo>
                    <a:pt x="0" y="104"/>
                  </a:lnTo>
                  <a:lnTo>
                    <a:pt x="15" y="115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383" name="Freeform 57"/>
          <p:cNvSpPr>
            <a:spLocks/>
          </p:cNvSpPr>
          <p:nvPr/>
        </p:nvSpPr>
        <p:spPr bwMode="auto">
          <a:xfrm>
            <a:off x="8166884" y="2524126"/>
            <a:ext cx="208024" cy="212725"/>
          </a:xfrm>
          <a:custGeom>
            <a:avLst/>
            <a:gdLst>
              <a:gd name="T0" fmla="*/ 2147483647 w 188"/>
              <a:gd name="T1" fmla="*/ 2147483647 h 175"/>
              <a:gd name="T2" fmla="*/ 2147483647 w 188"/>
              <a:gd name="T3" fmla="*/ 2147483647 h 175"/>
              <a:gd name="T4" fmla="*/ 2147483647 w 188"/>
              <a:gd name="T5" fmla="*/ 2147483647 h 175"/>
              <a:gd name="T6" fmla="*/ 2147483647 w 188"/>
              <a:gd name="T7" fmla="*/ 2147483647 h 175"/>
              <a:gd name="T8" fmla="*/ 2147483647 w 188"/>
              <a:gd name="T9" fmla="*/ 2147483647 h 175"/>
              <a:gd name="T10" fmla="*/ 2147483647 w 188"/>
              <a:gd name="T11" fmla="*/ 2147483647 h 175"/>
              <a:gd name="T12" fmla="*/ 2147483647 w 188"/>
              <a:gd name="T13" fmla="*/ 2147483647 h 175"/>
              <a:gd name="T14" fmla="*/ 2147483647 w 188"/>
              <a:gd name="T15" fmla="*/ 2147483647 h 175"/>
              <a:gd name="T16" fmla="*/ 2147483647 w 188"/>
              <a:gd name="T17" fmla="*/ 2147483647 h 175"/>
              <a:gd name="T18" fmla="*/ 2147483647 w 188"/>
              <a:gd name="T19" fmla="*/ 2147483647 h 175"/>
              <a:gd name="T20" fmla="*/ 2147483647 w 188"/>
              <a:gd name="T21" fmla="*/ 2147483647 h 175"/>
              <a:gd name="T22" fmla="*/ 2147483647 w 188"/>
              <a:gd name="T23" fmla="*/ 2147483647 h 175"/>
              <a:gd name="T24" fmla="*/ 2147483647 w 188"/>
              <a:gd name="T25" fmla="*/ 0 h 175"/>
              <a:gd name="T26" fmla="*/ 0 w 188"/>
              <a:gd name="T27" fmla="*/ 2147483647 h 175"/>
              <a:gd name="T28" fmla="*/ 2147483647 w 188"/>
              <a:gd name="T29" fmla="*/ 2147483647 h 175"/>
              <a:gd name="T30" fmla="*/ 2147483647 w 188"/>
              <a:gd name="T31" fmla="*/ 2147483647 h 17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88"/>
              <a:gd name="T49" fmla="*/ 0 h 175"/>
              <a:gd name="T50" fmla="*/ 188 w 188"/>
              <a:gd name="T51" fmla="*/ 175 h 17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88" h="175">
                <a:moveTo>
                  <a:pt x="17" y="126"/>
                </a:moveTo>
                <a:lnTo>
                  <a:pt x="15" y="175"/>
                </a:lnTo>
                <a:lnTo>
                  <a:pt x="31" y="171"/>
                </a:lnTo>
                <a:lnTo>
                  <a:pt x="67" y="145"/>
                </a:lnTo>
                <a:lnTo>
                  <a:pt x="78" y="122"/>
                </a:lnTo>
                <a:lnTo>
                  <a:pt x="86" y="126"/>
                </a:lnTo>
                <a:lnTo>
                  <a:pt x="135" y="112"/>
                </a:lnTo>
                <a:lnTo>
                  <a:pt x="135" y="105"/>
                </a:lnTo>
                <a:lnTo>
                  <a:pt x="145" y="108"/>
                </a:lnTo>
                <a:lnTo>
                  <a:pt x="154" y="101"/>
                </a:lnTo>
                <a:lnTo>
                  <a:pt x="168" y="99"/>
                </a:lnTo>
                <a:lnTo>
                  <a:pt x="188" y="89"/>
                </a:lnTo>
                <a:lnTo>
                  <a:pt x="169" y="0"/>
                </a:lnTo>
                <a:lnTo>
                  <a:pt x="0" y="36"/>
                </a:lnTo>
                <a:lnTo>
                  <a:pt x="17" y="126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84" name="Freeform 58"/>
          <p:cNvSpPr>
            <a:spLocks/>
          </p:cNvSpPr>
          <p:nvPr/>
        </p:nvSpPr>
        <p:spPr bwMode="auto">
          <a:xfrm>
            <a:off x="8352667" y="2511426"/>
            <a:ext cx="92891" cy="120650"/>
          </a:xfrm>
          <a:custGeom>
            <a:avLst/>
            <a:gdLst>
              <a:gd name="T0" fmla="*/ 2147483647 w 84"/>
              <a:gd name="T1" fmla="*/ 2147483647 h 98"/>
              <a:gd name="T2" fmla="*/ 2147483647 w 84"/>
              <a:gd name="T3" fmla="*/ 2147483647 h 98"/>
              <a:gd name="T4" fmla="*/ 2147483647 w 84"/>
              <a:gd name="T5" fmla="*/ 2147483647 h 98"/>
              <a:gd name="T6" fmla="*/ 2147483647 w 84"/>
              <a:gd name="T7" fmla="*/ 2147483647 h 98"/>
              <a:gd name="T8" fmla="*/ 2147483647 w 84"/>
              <a:gd name="T9" fmla="*/ 2147483647 h 98"/>
              <a:gd name="T10" fmla="*/ 2147483647 w 84"/>
              <a:gd name="T11" fmla="*/ 2147483647 h 98"/>
              <a:gd name="T12" fmla="*/ 2147483647 w 84"/>
              <a:gd name="T13" fmla="*/ 2147483647 h 98"/>
              <a:gd name="T14" fmla="*/ 2147483647 w 84"/>
              <a:gd name="T15" fmla="*/ 2147483647 h 98"/>
              <a:gd name="T16" fmla="*/ 2147483647 w 84"/>
              <a:gd name="T17" fmla="*/ 2147483647 h 98"/>
              <a:gd name="T18" fmla="*/ 2147483647 w 84"/>
              <a:gd name="T19" fmla="*/ 2147483647 h 98"/>
              <a:gd name="T20" fmla="*/ 2147483647 w 84"/>
              <a:gd name="T21" fmla="*/ 0 h 98"/>
              <a:gd name="T22" fmla="*/ 0 w 84"/>
              <a:gd name="T23" fmla="*/ 2147483647 h 98"/>
              <a:gd name="T24" fmla="*/ 2147483647 w 84"/>
              <a:gd name="T25" fmla="*/ 2147483647 h 98"/>
              <a:gd name="T26" fmla="*/ 2147483647 w 84"/>
              <a:gd name="T27" fmla="*/ 2147483647 h 9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84"/>
              <a:gd name="T43" fmla="*/ 0 h 98"/>
              <a:gd name="T44" fmla="*/ 84 w 84"/>
              <a:gd name="T45" fmla="*/ 98 h 98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84" h="98">
                <a:moveTo>
                  <a:pt x="19" y="98"/>
                </a:moveTo>
                <a:lnTo>
                  <a:pt x="54" y="85"/>
                </a:lnTo>
                <a:lnTo>
                  <a:pt x="56" y="45"/>
                </a:lnTo>
                <a:lnTo>
                  <a:pt x="65" y="55"/>
                </a:lnTo>
                <a:lnTo>
                  <a:pt x="67" y="74"/>
                </a:lnTo>
                <a:lnTo>
                  <a:pt x="75" y="72"/>
                </a:lnTo>
                <a:lnTo>
                  <a:pt x="84" y="55"/>
                </a:lnTo>
                <a:lnTo>
                  <a:pt x="75" y="34"/>
                </a:lnTo>
                <a:lnTo>
                  <a:pt x="56" y="30"/>
                </a:lnTo>
                <a:lnTo>
                  <a:pt x="42" y="3"/>
                </a:lnTo>
                <a:lnTo>
                  <a:pt x="31" y="0"/>
                </a:lnTo>
                <a:lnTo>
                  <a:pt x="0" y="9"/>
                </a:lnTo>
                <a:lnTo>
                  <a:pt x="19" y="98"/>
                </a:lnTo>
                <a:close/>
              </a:path>
            </a:pathLst>
          </a:cu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385" name="Group 59"/>
          <p:cNvGrpSpPr>
            <a:grpSpLocks/>
          </p:cNvGrpSpPr>
          <p:nvPr/>
        </p:nvGrpSpPr>
        <p:grpSpPr bwMode="auto">
          <a:xfrm>
            <a:off x="8165575" y="2359026"/>
            <a:ext cx="399041" cy="246063"/>
            <a:chOff x="4886" y="1284"/>
            <a:chExt cx="305" cy="155"/>
          </a:xfrm>
          <a:solidFill>
            <a:schemeClr val="accent2"/>
          </a:solidFill>
        </p:grpSpPr>
        <p:sp>
          <p:nvSpPr>
            <p:cNvPr id="14473" name="Freeform 60"/>
            <p:cNvSpPr>
              <a:spLocks/>
            </p:cNvSpPr>
            <p:nvPr/>
          </p:nvSpPr>
          <p:spPr bwMode="auto">
            <a:xfrm>
              <a:off x="4886" y="1284"/>
              <a:ext cx="305" cy="138"/>
            </a:xfrm>
            <a:custGeom>
              <a:avLst/>
              <a:gdLst>
                <a:gd name="T0" fmla="*/ 2 w 365"/>
                <a:gd name="T1" fmla="*/ 27 h 179"/>
                <a:gd name="T2" fmla="*/ 48 w 365"/>
                <a:gd name="T3" fmla="*/ 22 h 179"/>
                <a:gd name="T4" fmla="*/ 58 w 365"/>
                <a:gd name="T5" fmla="*/ 20 h 179"/>
                <a:gd name="T6" fmla="*/ 61 w 365"/>
                <a:gd name="T7" fmla="*/ 21 h 179"/>
                <a:gd name="T8" fmla="*/ 65 w 365"/>
                <a:gd name="T9" fmla="*/ 25 h 179"/>
                <a:gd name="T10" fmla="*/ 70 w 365"/>
                <a:gd name="T11" fmla="*/ 25 h 179"/>
                <a:gd name="T12" fmla="*/ 73 w 365"/>
                <a:gd name="T13" fmla="*/ 29 h 179"/>
                <a:gd name="T14" fmla="*/ 76 w 365"/>
                <a:gd name="T15" fmla="*/ 29 h 179"/>
                <a:gd name="T16" fmla="*/ 80 w 365"/>
                <a:gd name="T17" fmla="*/ 25 h 179"/>
                <a:gd name="T18" fmla="*/ 82 w 365"/>
                <a:gd name="T19" fmla="*/ 23 h 179"/>
                <a:gd name="T20" fmla="*/ 86 w 365"/>
                <a:gd name="T21" fmla="*/ 27 h 179"/>
                <a:gd name="T22" fmla="*/ 104 w 365"/>
                <a:gd name="T23" fmla="*/ 23 h 179"/>
                <a:gd name="T24" fmla="*/ 103 w 365"/>
                <a:gd name="T25" fmla="*/ 19 h 179"/>
                <a:gd name="T26" fmla="*/ 98 w 365"/>
                <a:gd name="T27" fmla="*/ 15 h 179"/>
                <a:gd name="T28" fmla="*/ 94 w 365"/>
                <a:gd name="T29" fmla="*/ 14 h 179"/>
                <a:gd name="T30" fmla="*/ 92 w 365"/>
                <a:gd name="T31" fmla="*/ 14 h 179"/>
                <a:gd name="T32" fmla="*/ 93 w 365"/>
                <a:gd name="T33" fmla="*/ 15 h 179"/>
                <a:gd name="T34" fmla="*/ 97 w 365"/>
                <a:gd name="T35" fmla="*/ 15 h 179"/>
                <a:gd name="T36" fmla="*/ 98 w 365"/>
                <a:gd name="T37" fmla="*/ 20 h 179"/>
                <a:gd name="T38" fmla="*/ 91 w 365"/>
                <a:gd name="T39" fmla="*/ 22 h 179"/>
                <a:gd name="T40" fmla="*/ 80 w 365"/>
                <a:gd name="T41" fmla="*/ 18 h 179"/>
                <a:gd name="T42" fmla="*/ 76 w 365"/>
                <a:gd name="T43" fmla="*/ 14 h 179"/>
                <a:gd name="T44" fmla="*/ 71 w 365"/>
                <a:gd name="T45" fmla="*/ 12 h 179"/>
                <a:gd name="T46" fmla="*/ 70 w 365"/>
                <a:gd name="T47" fmla="*/ 14 h 179"/>
                <a:gd name="T48" fmla="*/ 66 w 365"/>
                <a:gd name="T49" fmla="*/ 12 h 179"/>
                <a:gd name="T50" fmla="*/ 70 w 365"/>
                <a:gd name="T51" fmla="*/ 8 h 179"/>
                <a:gd name="T52" fmla="*/ 73 w 365"/>
                <a:gd name="T53" fmla="*/ 5 h 179"/>
                <a:gd name="T54" fmla="*/ 67 w 365"/>
                <a:gd name="T55" fmla="*/ 0 h 179"/>
                <a:gd name="T56" fmla="*/ 58 w 365"/>
                <a:gd name="T57" fmla="*/ 4 h 179"/>
                <a:gd name="T58" fmla="*/ 23 w 365"/>
                <a:gd name="T59" fmla="*/ 9 h 179"/>
                <a:gd name="T60" fmla="*/ 0 w 365"/>
                <a:gd name="T61" fmla="*/ 12 h 179"/>
                <a:gd name="T62" fmla="*/ 2 w 365"/>
                <a:gd name="T63" fmla="*/ 27 h 179"/>
                <a:gd name="T64" fmla="*/ 2 w 365"/>
                <a:gd name="T65" fmla="*/ 27 h 17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65"/>
                <a:gd name="T100" fmla="*/ 0 h 179"/>
                <a:gd name="T101" fmla="*/ 365 w 365"/>
                <a:gd name="T102" fmla="*/ 179 h 17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65" h="179">
                  <a:moveTo>
                    <a:pt x="2" y="169"/>
                  </a:moveTo>
                  <a:lnTo>
                    <a:pt x="171" y="133"/>
                  </a:lnTo>
                  <a:lnTo>
                    <a:pt x="202" y="124"/>
                  </a:lnTo>
                  <a:lnTo>
                    <a:pt x="213" y="127"/>
                  </a:lnTo>
                  <a:lnTo>
                    <a:pt x="227" y="154"/>
                  </a:lnTo>
                  <a:lnTo>
                    <a:pt x="246" y="158"/>
                  </a:lnTo>
                  <a:lnTo>
                    <a:pt x="255" y="179"/>
                  </a:lnTo>
                  <a:lnTo>
                    <a:pt x="268" y="179"/>
                  </a:lnTo>
                  <a:lnTo>
                    <a:pt x="282" y="160"/>
                  </a:lnTo>
                  <a:lnTo>
                    <a:pt x="286" y="143"/>
                  </a:lnTo>
                  <a:lnTo>
                    <a:pt x="301" y="165"/>
                  </a:lnTo>
                  <a:lnTo>
                    <a:pt x="365" y="144"/>
                  </a:lnTo>
                  <a:lnTo>
                    <a:pt x="363" y="120"/>
                  </a:lnTo>
                  <a:lnTo>
                    <a:pt x="344" y="87"/>
                  </a:lnTo>
                  <a:lnTo>
                    <a:pt x="333" y="84"/>
                  </a:lnTo>
                  <a:lnTo>
                    <a:pt x="324" y="84"/>
                  </a:lnTo>
                  <a:lnTo>
                    <a:pt x="325" y="91"/>
                  </a:lnTo>
                  <a:lnTo>
                    <a:pt x="341" y="93"/>
                  </a:lnTo>
                  <a:lnTo>
                    <a:pt x="346" y="124"/>
                  </a:lnTo>
                  <a:lnTo>
                    <a:pt x="320" y="135"/>
                  </a:lnTo>
                  <a:lnTo>
                    <a:pt x="282" y="110"/>
                  </a:lnTo>
                  <a:lnTo>
                    <a:pt x="268" y="84"/>
                  </a:lnTo>
                  <a:lnTo>
                    <a:pt x="251" y="74"/>
                  </a:lnTo>
                  <a:lnTo>
                    <a:pt x="249" y="84"/>
                  </a:lnTo>
                  <a:lnTo>
                    <a:pt x="234" y="68"/>
                  </a:lnTo>
                  <a:lnTo>
                    <a:pt x="247" y="49"/>
                  </a:lnTo>
                  <a:lnTo>
                    <a:pt x="259" y="30"/>
                  </a:lnTo>
                  <a:lnTo>
                    <a:pt x="236" y="0"/>
                  </a:lnTo>
                  <a:lnTo>
                    <a:pt x="202" y="25"/>
                  </a:lnTo>
                  <a:lnTo>
                    <a:pt x="80" y="57"/>
                  </a:lnTo>
                  <a:lnTo>
                    <a:pt x="0" y="74"/>
                  </a:lnTo>
                  <a:lnTo>
                    <a:pt x="2" y="169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474" name="Freeform 61"/>
            <p:cNvSpPr>
              <a:spLocks/>
            </p:cNvSpPr>
            <p:nvPr/>
          </p:nvSpPr>
          <p:spPr bwMode="auto">
            <a:xfrm>
              <a:off x="5132" y="1419"/>
              <a:ext cx="27" cy="20"/>
            </a:xfrm>
            <a:custGeom>
              <a:avLst/>
              <a:gdLst>
                <a:gd name="T0" fmla="*/ 0 w 32"/>
                <a:gd name="T1" fmla="*/ 5 h 25"/>
                <a:gd name="T2" fmla="*/ 4 w 32"/>
                <a:gd name="T3" fmla="*/ 0 h 25"/>
                <a:gd name="T4" fmla="*/ 10 w 32"/>
                <a:gd name="T5" fmla="*/ 2 h 25"/>
                <a:gd name="T6" fmla="*/ 0 w 32"/>
                <a:gd name="T7" fmla="*/ 5 h 25"/>
                <a:gd name="T8" fmla="*/ 0 w 32"/>
                <a:gd name="T9" fmla="*/ 5 h 25"/>
                <a:gd name="T10" fmla="*/ 0 w 32"/>
                <a:gd name="T11" fmla="*/ 5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25"/>
                <a:gd name="T20" fmla="*/ 32 w 32"/>
                <a:gd name="T21" fmla="*/ 25 h 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25">
                  <a:moveTo>
                    <a:pt x="0" y="25"/>
                  </a:moveTo>
                  <a:lnTo>
                    <a:pt x="13" y="0"/>
                  </a:lnTo>
                  <a:lnTo>
                    <a:pt x="32" y="11"/>
                  </a:lnTo>
                  <a:lnTo>
                    <a:pt x="0" y="25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386" name="Freeform 62"/>
          <p:cNvSpPr>
            <a:spLocks/>
          </p:cNvSpPr>
          <p:nvPr/>
        </p:nvSpPr>
        <p:spPr bwMode="auto">
          <a:xfrm>
            <a:off x="8077917" y="2035176"/>
            <a:ext cx="192324" cy="414338"/>
          </a:xfrm>
          <a:custGeom>
            <a:avLst/>
            <a:gdLst>
              <a:gd name="T0" fmla="*/ 2147483647 w 177"/>
              <a:gd name="T1" fmla="*/ 2147483647 h 338"/>
              <a:gd name="T2" fmla="*/ 2147483647 w 177"/>
              <a:gd name="T3" fmla="*/ 2147483647 h 338"/>
              <a:gd name="T4" fmla="*/ 2147483647 w 177"/>
              <a:gd name="T5" fmla="*/ 2147483647 h 338"/>
              <a:gd name="T6" fmla="*/ 2147483647 w 177"/>
              <a:gd name="T7" fmla="*/ 2147483647 h 338"/>
              <a:gd name="T8" fmla="*/ 2147483647 w 177"/>
              <a:gd name="T9" fmla="*/ 2147483647 h 338"/>
              <a:gd name="T10" fmla="*/ 2147483647 w 177"/>
              <a:gd name="T11" fmla="*/ 2147483647 h 338"/>
              <a:gd name="T12" fmla="*/ 2147483647 w 177"/>
              <a:gd name="T13" fmla="*/ 0 h 338"/>
              <a:gd name="T14" fmla="*/ 0 w 177"/>
              <a:gd name="T15" fmla="*/ 2147483647 h 338"/>
              <a:gd name="T16" fmla="*/ 2147483647 w 177"/>
              <a:gd name="T17" fmla="*/ 2147483647 h 338"/>
              <a:gd name="T18" fmla="*/ 2147483647 w 177"/>
              <a:gd name="T19" fmla="*/ 2147483647 h 33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77"/>
              <a:gd name="T31" fmla="*/ 0 h 338"/>
              <a:gd name="T32" fmla="*/ 177 w 177"/>
              <a:gd name="T33" fmla="*/ 338 h 33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77" h="338">
                <a:moveTo>
                  <a:pt x="29" y="139"/>
                </a:moveTo>
                <a:lnTo>
                  <a:pt x="37" y="199"/>
                </a:lnTo>
                <a:lnTo>
                  <a:pt x="80" y="338"/>
                </a:lnTo>
                <a:lnTo>
                  <a:pt x="160" y="321"/>
                </a:lnTo>
                <a:lnTo>
                  <a:pt x="154" y="123"/>
                </a:lnTo>
                <a:lnTo>
                  <a:pt x="173" y="83"/>
                </a:lnTo>
                <a:lnTo>
                  <a:pt x="177" y="0"/>
                </a:lnTo>
                <a:lnTo>
                  <a:pt x="0" y="42"/>
                </a:lnTo>
                <a:lnTo>
                  <a:pt x="29" y="139"/>
                </a:lnTo>
                <a:close/>
              </a:path>
            </a:pathLst>
          </a:cu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87" name="Freeform 63"/>
          <p:cNvSpPr>
            <a:spLocks/>
          </p:cNvSpPr>
          <p:nvPr/>
        </p:nvSpPr>
        <p:spPr bwMode="auto">
          <a:xfrm>
            <a:off x="8246692" y="1973264"/>
            <a:ext cx="177933" cy="457200"/>
          </a:xfrm>
          <a:custGeom>
            <a:avLst/>
            <a:gdLst>
              <a:gd name="T0" fmla="*/ 0 w 164"/>
              <a:gd name="T1" fmla="*/ 2147483647 h 371"/>
              <a:gd name="T2" fmla="*/ 2147483647 w 164"/>
              <a:gd name="T3" fmla="*/ 2147483647 h 371"/>
              <a:gd name="T4" fmla="*/ 2147483647 w 164"/>
              <a:gd name="T5" fmla="*/ 2147483647 h 371"/>
              <a:gd name="T6" fmla="*/ 2147483647 w 164"/>
              <a:gd name="T7" fmla="*/ 2147483647 h 371"/>
              <a:gd name="T8" fmla="*/ 2147483647 w 164"/>
              <a:gd name="T9" fmla="*/ 0 h 371"/>
              <a:gd name="T10" fmla="*/ 2147483647 w 164"/>
              <a:gd name="T11" fmla="*/ 2147483647 h 371"/>
              <a:gd name="T12" fmla="*/ 2147483647 w 164"/>
              <a:gd name="T13" fmla="*/ 2147483647 h 371"/>
              <a:gd name="T14" fmla="*/ 2147483647 w 164"/>
              <a:gd name="T15" fmla="*/ 2147483647 h 371"/>
              <a:gd name="T16" fmla="*/ 2147483647 w 164"/>
              <a:gd name="T17" fmla="*/ 2147483647 h 371"/>
              <a:gd name="T18" fmla="*/ 2147483647 w 164"/>
              <a:gd name="T19" fmla="*/ 2147483647 h 371"/>
              <a:gd name="T20" fmla="*/ 0 w 164"/>
              <a:gd name="T21" fmla="*/ 2147483647 h 371"/>
              <a:gd name="T22" fmla="*/ 0 w 164"/>
              <a:gd name="T23" fmla="*/ 2147483647 h 37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64"/>
              <a:gd name="T37" fmla="*/ 0 h 371"/>
              <a:gd name="T38" fmla="*/ 164 w 164"/>
              <a:gd name="T39" fmla="*/ 371 h 371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64" h="371">
                <a:moveTo>
                  <a:pt x="0" y="173"/>
                </a:moveTo>
                <a:lnTo>
                  <a:pt x="19" y="133"/>
                </a:lnTo>
                <a:lnTo>
                  <a:pt x="23" y="50"/>
                </a:lnTo>
                <a:lnTo>
                  <a:pt x="21" y="18"/>
                </a:lnTo>
                <a:lnTo>
                  <a:pt x="54" y="0"/>
                </a:lnTo>
                <a:lnTo>
                  <a:pt x="128" y="232"/>
                </a:lnTo>
                <a:lnTo>
                  <a:pt x="164" y="282"/>
                </a:lnTo>
                <a:lnTo>
                  <a:pt x="162" y="314"/>
                </a:lnTo>
                <a:lnTo>
                  <a:pt x="128" y="339"/>
                </a:lnTo>
                <a:lnTo>
                  <a:pt x="6" y="371"/>
                </a:lnTo>
                <a:lnTo>
                  <a:pt x="0" y="173"/>
                </a:lnTo>
                <a:close/>
              </a:path>
            </a:pathLst>
          </a:cu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88" name="Freeform 64"/>
          <p:cNvSpPr>
            <a:spLocks/>
          </p:cNvSpPr>
          <p:nvPr/>
        </p:nvSpPr>
        <p:spPr bwMode="auto">
          <a:xfrm>
            <a:off x="8304258" y="1566864"/>
            <a:ext cx="439599" cy="752475"/>
          </a:xfrm>
          <a:custGeom>
            <a:avLst/>
            <a:gdLst>
              <a:gd name="T0" fmla="*/ 0 w 399"/>
              <a:gd name="T1" fmla="*/ 2147483647 h 612"/>
              <a:gd name="T2" fmla="*/ 2147483647 w 399"/>
              <a:gd name="T3" fmla="*/ 2147483647 h 612"/>
              <a:gd name="T4" fmla="*/ 2147483647 w 399"/>
              <a:gd name="T5" fmla="*/ 2147483647 h 612"/>
              <a:gd name="T6" fmla="*/ 2147483647 w 399"/>
              <a:gd name="T7" fmla="*/ 2147483647 h 612"/>
              <a:gd name="T8" fmla="*/ 2147483647 w 399"/>
              <a:gd name="T9" fmla="*/ 2147483647 h 612"/>
              <a:gd name="T10" fmla="*/ 2147483647 w 399"/>
              <a:gd name="T11" fmla="*/ 2147483647 h 612"/>
              <a:gd name="T12" fmla="*/ 2147483647 w 399"/>
              <a:gd name="T13" fmla="*/ 2147483647 h 612"/>
              <a:gd name="T14" fmla="*/ 2147483647 w 399"/>
              <a:gd name="T15" fmla="*/ 2147483647 h 612"/>
              <a:gd name="T16" fmla="*/ 2147483647 w 399"/>
              <a:gd name="T17" fmla="*/ 2147483647 h 612"/>
              <a:gd name="T18" fmla="*/ 2147483647 w 399"/>
              <a:gd name="T19" fmla="*/ 0 h 612"/>
              <a:gd name="T20" fmla="*/ 2147483647 w 399"/>
              <a:gd name="T21" fmla="*/ 2147483647 h 612"/>
              <a:gd name="T22" fmla="*/ 2147483647 w 399"/>
              <a:gd name="T23" fmla="*/ 2147483647 h 612"/>
              <a:gd name="T24" fmla="*/ 2147483647 w 399"/>
              <a:gd name="T25" fmla="*/ 2147483647 h 612"/>
              <a:gd name="T26" fmla="*/ 2147483647 w 399"/>
              <a:gd name="T27" fmla="*/ 2147483647 h 612"/>
              <a:gd name="T28" fmla="*/ 2147483647 w 399"/>
              <a:gd name="T29" fmla="*/ 2147483647 h 612"/>
              <a:gd name="T30" fmla="*/ 2147483647 w 399"/>
              <a:gd name="T31" fmla="*/ 2147483647 h 612"/>
              <a:gd name="T32" fmla="*/ 2147483647 w 399"/>
              <a:gd name="T33" fmla="*/ 2147483647 h 612"/>
              <a:gd name="T34" fmla="*/ 2147483647 w 399"/>
              <a:gd name="T35" fmla="*/ 2147483647 h 612"/>
              <a:gd name="T36" fmla="*/ 2147483647 w 399"/>
              <a:gd name="T37" fmla="*/ 2147483647 h 612"/>
              <a:gd name="T38" fmla="*/ 2147483647 w 399"/>
              <a:gd name="T39" fmla="*/ 2147483647 h 612"/>
              <a:gd name="T40" fmla="*/ 2147483647 w 399"/>
              <a:gd name="T41" fmla="*/ 2147483647 h 612"/>
              <a:gd name="T42" fmla="*/ 2147483647 w 399"/>
              <a:gd name="T43" fmla="*/ 2147483647 h 612"/>
              <a:gd name="T44" fmla="*/ 2147483647 w 399"/>
              <a:gd name="T45" fmla="*/ 2147483647 h 612"/>
              <a:gd name="T46" fmla="*/ 2147483647 w 399"/>
              <a:gd name="T47" fmla="*/ 2147483647 h 612"/>
              <a:gd name="T48" fmla="*/ 2147483647 w 399"/>
              <a:gd name="T49" fmla="*/ 2147483647 h 612"/>
              <a:gd name="T50" fmla="*/ 2147483647 w 399"/>
              <a:gd name="T51" fmla="*/ 2147483647 h 612"/>
              <a:gd name="T52" fmla="*/ 2147483647 w 399"/>
              <a:gd name="T53" fmla="*/ 2147483647 h 612"/>
              <a:gd name="T54" fmla="*/ 2147483647 w 399"/>
              <a:gd name="T55" fmla="*/ 2147483647 h 612"/>
              <a:gd name="T56" fmla="*/ 2147483647 w 399"/>
              <a:gd name="T57" fmla="*/ 2147483647 h 612"/>
              <a:gd name="T58" fmla="*/ 2147483647 w 399"/>
              <a:gd name="T59" fmla="*/ 2147483647 h 612"/>
              <a:gd name="T60" fmla="*/ 2147483647 w 399"/>
              <a:gd name="T61" fmla="*/ 2147483647 h 612"/>
              <a:gd name="T62" fmla="*/ 2147483647 w 399"/>
              <a:gd name="T63" fmla="*/ 2147483647 h 612"/>
              <a:gd name="T64" fmla="*/ 2147483647 w 399"/>
              <a:gd name="T65" fmla="*/ 2147483647 h 612"/>
              <a:gd name="T66" fmla="*/ 0 w 399"/>
              <a:gd name="T67" fmla="*/ 2147483647 h 612"/>
              <a:gd name="T68" fmla="*/ 0 w 399"/>
              <a:gd name="T69" fmla="*/ 2147483647 h 61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99"/>
              <a:gd name="T106" fmla="*/ 0 h 612"/>
              <a:gd name="T107" fmla="*/ 399 w 399"/>
              <a:gd name="T108" fmla="*/ 612 h 61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99" h="612">
                <a:moveTo>
                  <a:pt x="0" y="330"/>
                </a:moveTo>
                <a:lnTo>
                  <a:pt x="23" y="332"/>
                </a:lnTo>
                <a:lnTo>
                  <a:pt x="24" y="292"/>
                </a:lnTo>
                <a:lnTo>
                  <a:pt x="53" y="237"/>
                </a:lnTo>
                <a:lnTo>
                  <a:pt x="40" y="197"/>
                </a:lnTo>
                <a:lnTo>
                  <a:pt x="97" y="5"/>
                </a:lnTo>
                <a:lnTo>
                  <a:pt x="108" y="5"/>
                </a:lnTo>
                <a:lnTo>
                  <a:pt x="114" y="30"/>
                </a:lnTo>
                <a:lnTo>
                  <a:pt x="171" y="9"/>
                </a:lnTo>
                <a:lnTo>
                  <a:pt x="173" y="0"/>
                </a:lnTo>
                <a:lnTo>
                  <a:pt x="218" y="9"/>
                </a:lnTo>
                <a:lnTo>
                  <a:pt x="293" y="199"/>
                </a:lnTo>
                <a:lnTo>
                  <a:pt x="327" y="201"/>
                </a:lnTo>
                <a:lnTo>
                  <a:pt x="388" y="271"/>
                </a:lnTo>
                <a:lnTo>
                  <a:pt x="380" y="285"/>
                </a:lnTo>
                <a:lnTo>
                  <a:pt x="399" y="285"/>
                </a:lnTo>
                <a:lnTo>
                  <a:pt x="386" y="319"/>
                </a:lnTo>
                <a:lnTo>
                  <a:pt x="355" y="340"/>
                </a:lnTo>
                <a:lnTo>
                  <a:pt x="319" y="359"/>
                </a:lnTo>
                <a:lnTo>
                  <a:pt x="315" y="382"/>
                </a:lnTo>
                <a:lnTo>
                  <a:pt x="298" y="361"/>
                </a:lnTo>
                <a:lnTo>
                  <a:pt x="266" y="386"/>
                </a:lnTo>
                <a:lnTo>
                  <a:pt x="253" y="386"/>
                </a:lnTo>
                <a:lnTo>
                  <a:pt x="239" y="370"/>
                </a:lnTo>
                <a:lnTo>
                  <a:pt x="232" y="444"/>
                </a:lnTo>
                <a:lnTo>
                  <a:pt x="203" y="456"/>
                </a:lnTo>
                <a:lnTo>
                  <a:pt x="190" y="484"/>
                </a:lnTo>
                <a:lnTo>
                  <a:pt x="173" y="484"/>
                </a:lnTo>
                <a:lnTo>
                  <a:pt x="133" y="526"/>
                </a:lnTo>
                <a:lnTo>
                  <a:pt x="131" y="560"/>
                </a:lnTo>
                <a:lnTo>
                  <a:pt x="121" y="574"/>
                </a:lnTo>
                <a:lnTo>
                  <a:pt x="110" y="612"/>
                </a:lnTo>
                <a:lnTo>
                  <a:pt x="74" y="562"/>
                </a:lnTo>
                <a:lnTo>
                  <a:pt x="0" y="330"/>
                </a:lnTo>
                <a:close/>
              </a:path>
            </a:pathLst>
          </a:cu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389" name="Group 65"/>
          <p:cNvGrpSpPr>
            <a:grpSpLocks/>
          </p:cNvGrpSpPr>
          <p:nvPr/>
        </p:nvGrpSpPr>
        <p:grpSpPr bwMode="auto">
          <a:xfrm>
            <a:off x="6744730" y="4597401"/>
            <a:ext cx="1091146" cy="981075"/>
            <a:chOff x="3800" y="2694"/>
            <a:chExt cx="834" cy="618"/>
          </a:xfrm>
          <a:noFill/>
        </p:grpSpPr>
        <p:sp>
          <p:nvSpPr>
            <p:cNvPr id="14469" name="Freeform 66"/>
            <p:cNvSpPr>
              <a:spLocks/>
            </p:cNvSpPr>
            <p:nvPr/>
          </p:nvSpPr>
          <p:spPr bwMode="auto">
            <a:xfrm>
              <a:off x="3800" y="2694"/>
              <a:ext cx="834" cy="565"/>
            </a:xfrm>
            <a:custGeom>
              <a:avLst/>
              <a:gdLst>
                <a:gd name="T0" fmla="*/ 0 w 993"/>
                <a:gd name="T1" fmla="*/ 12 h 730"/>
                <a:gd name="T2" fmla="*/ 8 w 993"/>
                <a:gd name="T3" fmla="*/ 15 h 730"/>
                <a:gd name="T4" fmla="*/ 8 w 993"/>
                <a:gd name="T5" fmla="*/ 19 h 730"/>
                <a:gd name="T6" fmla="*/ 10 w 993"/>
                <a:gd name="T7" fmla="*/ 20 h 730"/>
                <a:gd name="T8" fmla="*/ 7 w 993"/>
                <a:gd name="T9" fmla="*/ 23 h 730"/>
                <a:gd name="T10" fmla="*/ 40 w 993"/>
                <a:gd name="T11" fmla="*/ 17 h 730"/>
                <a:gd name="T12" fmla="*/ 85 w 993"/>
                <a:gd name="T13" fmla="*/ 33 h 730"/>
                <a:gd name="T14" fmla="*/ 120 w 993"/>
                <a:gd name="T15" fmla="*/ 22 h 730"/>
                <a:gd name="T16" fmla="*/ 141 w 993"/>
                <a:gd name="T17" fmla="*/ 24 h 730"/>
                <a:gd name="T18" fmla="*/ 167 w 993"/>
                <a:gd name="T19" fmla="*/ 39 h 730"/>
                <a:gd name="T20" fmla="*/ 176 w 993"/>
                <a:gd name="T21" fmla="*/ 39 h 730"/>
                <a:gd name="T22" fmla="*/ 185 w 993"/>
                <a:gd name="T23" fmla="*/ 49 h 730"/>
                <a:gd name="T24" fmla="*/ 183 w 993"/>
                <a:gd name="T25" fmla="*/ 68 h 730"/>
                <a:gd name="T26" fmla="*/ 189 w 993"/>
                <a:gd name="T27" fmla="*/ 70 h 730"/>
                <a:gd name="T28" fmla="*/ 191 w 993"/>
                <a:gd name="T29" fmla="*/ 67 h 730"/>
                <a:gd name="T30" fmla="*/ 198 w 993"/>
                <a:gd name="T31" fmla="*/ 67 h 730"/>
                <a:gd name="T32" fmla="*/ 191 w 993"/>
                <a:gd name="T33" fmla="*/ 76 h 730"/>
                <a:gd name="T34" fmla="*/ 213 w 993"/>
                <a:gd name="T35" fmla="*/ 89 h 730"/>
                <a:gd name="T36" fmla="*/ 217 w 993"/>
                <a:gd name="T37" fmla="*/ 85 h 730"/>
                <a:gd name="T38" fmla="*/ 218 w 993"/>
                <a:gd name="T39" fmla="*/ 94 h 730"/>
                <a:gd name="T40" fmla="*/ 225 w 993"/>
                <a:gd name="T41" fmla="*/ 96 h 730"/>
                <a:gd name="T42" fmla="*/ 233 w 993"/>
                <a:gd name="T43" fmla="*/ 106 h 730"/>
                <a:gd name="T44" fmla="*/ 240 w 993"/>
                <a:gd name="T45" fmla="*/ 106 h 730"/>
                <a:gd name="T46" fmla="*/ 258 w 993"/>
                <a:gd name="T47" fmla="*/ 117 h 730"/>
                <a:gd name="T48" fmla="*/ 266 w 993"/>
                <a:gd name="T49" fmla="*/ 118 h 730"/>
                <a:gd name="T50" fmla="*/ 266 w 993"/>
                <a:gd name="T51" fmla="*/ 118 h 730"/>
                <a:gd name="T52" fmla="*/ 260 w 993"/>
                <a:gd name="T53" fmla="*/ 122 h 730"/>
                <a:gd name="T54" fmla="*/ 275 w 993"/>
                <a:gd name="T55" fmla="*/ 120 h 730"/>
                <a:gd name="T56" fmla="*/ 284 w 993"/>
                <a:gd name="T57" fmla="*/ 118 h 730"/>
                <a:gd name="T58" fmla="*/ 291 w 993"/>
                <a:gd name="T59" fmla="*/ 104 h 730"/>
                <a:gd name="T60" fmla="*/ 293 w 993"/>
                <a:gd name="T61" fmla="*/ 104 h 730"/>
                <a:gd name="T62" fmla="*/ 291 w 993"/>
                <a:gd name="T63" fmla="*/ 85 h 730"/>
                <a:gd name="T64" fmla="*/ 286 w 993"/>
                <a:gd name="T65" fmla="*/ 79 h 730"/>
                <a:gd name="T66" fmla="*/ 254 w 993"/>
                <a:gd name="T67" fmla="*/ 51 h 730"/>
                <a:gd name="T68" fmla="*/ 231 w 993"/>
                <a:gd name="T69" fmla="*/ 24 h 730"/>
                <a:gd name="T70" fmla="*/ 216 w 993"/>
                <a:gd name="T71" fmla="*/ 2 h 730"/>
                <a:gd name="T72" fmla="*/ 212 w 993"/>
                <a:gd name="T73" fmla="*/ 2 h 730"/>
                <a:gd name="T74" fmla="*/ 198 w 993"/>
                <a:gd name="T75" fmla="*/ 0 h 730"/>
                <a:gd name="T76" fmla="*/ 194 w 993"/>
                <a:gd name="T77" fmla="*/ 2 h 730"/>
                <a:gd name="T78" fmla="*/ 196 w 993"/>
                <a:gd name="T79" fmla="*/ 10 h 730"/>
                <a:gd name="T80" fmla="*/ 191 w 993"/>
                <a:gd name="T81" fmla="*/ 10 h 730"/>
                <a:gd name="T82" fmla="*/ 190 w 993"/>
                <a:gd name="T83" fmla="*/ 6 h 730"/>
                <a:gd name="T84" fmla="*/ 97 w 993"/>
                <a:gd name="T85" fmla="*/ 9 h 730"/>
                <a:gd name="T86" fmla="*/ 91 w 993"/>
                <a:gd name="T87" fmla="*/ 3 h 730"/>
                <a:gd name="T88" fmla="*/ 2 w 993"/>
                <a:gd name="T89" fmla="*/ 8 h 730"/>
                <a:gd name="T90" fmla="*/ 0 w 993"/>
                <a:gd name="T91" fmla="*/ 12 h 730"/>
                <a:gd name="T92" fmla="*/ 0 w 993"/>
                <a:gd name="T93" fmla="*/ 12 h 73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993"/>
                <a:gd name="T142" fmla="*/ 0 h 730"/>
                <a:gd name="T143" fmla="*/ 993 w 993"/>
                <a:gd name="T144" fmla="*/ 730 h 73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993" h="730">
                  <a:moveTo>
                    <a:pt x="0" y="70"/>
                  </a:moveTo>
                  <a:lnTo>
                    <a:pt x="29" y="95"/>
                  </a:lnTo>
                  <a:lnTo>
                    <a:pt x="25" y="112"/>
                  </a:lnTo>
                  <a:lnTo>
                    <a:pt x="33" y="122"/>
                  </a:lnTo>
                  <a:lnTo>
                    <a:pt x="21" y="141"/>
                  </a:lnTo>
                  <a:lnTo>
                    <a:pt x="137" y="101"/>
                  </a:lnTo>
                  <a:lnTo>
                    <a:pt x="286" y="194"/>
                  </a:lnTo>
                  <a:lnTo>
                    <a:pt x="407" y="129"/>
                  </a:lnTo>
                  <a:lnTo>
                    <a:pt x="478" y="144"/>
                  </a:lnTo>
                  <a:lnTo>
                    <a:pt x="567" y="232"/>
                  </a:lnTo>
                  <a:lnTo>
                    <a:pt x="597" y="232"/>
                  </a:lnTo>
                  <a:lnTo>
                    <a:pt x="628" y="293"/>
                  </a:lnTo>
                  <a:lnTo>
                    <a:pt x="620" y="409"/>
                  </a:lnTo>
                  <a:lnTo>
                    <a:pt x="641" y="422"/>
                  </a:lnTo>
                  <a:lnTo>
                    <a:pt x="645" y="401"/>
                  </a:lnTo>
                  <a:lnTo>
                    <a:pt x="673" y="401"/>
                  </a:lnTo>
                  <a:lnTo>
                    <a:pt x="645" y="456"/>
                  </a:lnTo>
                  <a:lnTo>
                    <a:pt x="721" y="532"/>
                  </a:lnTo>
                  <a:lnTo>
                    <a:pt x="732" y="509"/>
                  </a:lnTo>
                  <a:lnTo>
                    <a:pt x="738" y="564"/>
                  </a:lnTo>
                  <a:lnTo>
                    <a:pt x="763" y="576"/>
                  </a:lnTo>
                  <a:lnTo>
                    <a:pt x="789" y="640"/>
                  </a:lnTo>
                  <a:lnTo>
                    <a:pt x="814" y="640"/>
                  </a:lnTo>
                  <a:lnTo>
                    <a:pt x="873" y="701"/>
                  </a:lnTo>
                  <a:lnTo>
                    <a:pt x="905" y="705"/>
                  </a:lnTo>
                  <a:lnTo>
                    <a:pt x="905" y="715"/>
                  </a:lnTo>
                  <a:lnTo>
                    <a:pt x="883" y="730"/>
                  </a:lnTo>
                  <a:lnTo>
                    <a:pt x="934" y="724"/>
                  </a:lnTo>
                  <a:lnTo>
                    <a:pt x="966" y="709"/>
                  </a:lnTo>
                  <a:lnTo>
                    <a:pt x="983" y="625"/>
                  </a:lnTo>
                  <a:lnTo>
                    <a:pt x="993" y="629"/>
                  </a:lnTo>
                  <a:lnTo>
                    <a:pt x="983" y="511"/>
                  </a:lnTo>
                  <a:lnTo>
                    <a:pt x="972" y="477"/>
                  </a:lnTo>
                  <a:lnTo>
                    <a:pt x="865" y="306"/>
                  </a:lnTo>
                  <a:lnTo>
                    <a:pt x="782" y="144"/>
                  </a:lnTo>
                  <a:lnTo>
                    <a:pt x="730" y="11"/>
                  </a:lnTo>
                  <a:lnTo>
                    <a:pt x="717" y="7"/>
                  </a:lnTo>
                  <a:lnTo>
                    <a:pt x="672" y="0"/>
                  </a:lnTo>
                  <a:lnTo>
                    <a:pt x="658" y="13"/>
                  </a:lnTo>
                  <a:lnTo>
                    <a:pt x="666" y="63"/>
                  </a:lnTo>
                  <a:lnTo>
                    <a:pt x="647" y="61"/>
                  </a:lnTo>
                  <a:lnTo>
                    <a:pt x="643" y="38"/>
                  </a:lnTo>
                  <a:lnTo>
                    <a:pt x="327" y="57"/>
                  </a:lnTo>
                  <a:lnTo>
                    <a:pt x="307" y="21"/>
                  </a:lnTo>
                  <a:lnTo>
                    <a:pt x="2" y="47"/>
                  </a:lnTo>
                  <a:lnTo>
                    <a:pt x="0" y="70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470" name="Freeform 67"/>
            <p:cNvSpPr>
              <a:spLocks/>
            </p:cNvSpPr>
            <p:nvPr/>
          </p:nvSpPr>
          <p:spPr bwMode="auto">
            <a:xfrm>
              <a:off x="4541" y="3276"/>
              <a:ext cx="59" cy="36"/>
            </a:xfrm>
            <a:custGeom>
              <a:avLst/>
              <a:gdLst>
                <a:gd name="T0" fmla="*/ 3 w 68"/>
                <a:gd name="T1" fmla="*/ 9 h 45"/>
                <a:gd name="T2" fmla="*/ 25 w 68"/>
                <a:gd name="T3" fmla="*/ 0 h 45"/>
                <a:gd name="T4" fmla="*/ 0 w 68"/>
                <a:gd name="T5" fmla="*/ 9 h 45"/>
                <a:gd name="T6" fmla="*/ 3 w 68"/>
                <a:gd name="T7" fmla="*/ 9 h 45"/>
                <a:gd name="T8" fmla="*/ 3 w 68"/>
                <a:gd name="T9" fmla="*/ 9 h 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8"/>
                <a:gd name="T16" fmla="*/ 0 h 45"/>
                <a:gd name="T17" fmla="*/ 68 w 68"/>
                <a:gd name="T18" fmla="*/ 45 h 4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8" h="45">
                  <a:moveTo>
                    <a:pt x="5" y="45"/>
                  </a:moveTo>
                  <a:lnTo>
                    <a:pt x="68" y="0"/>
                  </a:lnTo>
                  <a:lnTo>
                    <a:pt x="0" y="40"/>
                  </a:lnTo>
                  <a:lnTo>
                    <a:pt x="5" y="45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471" name="Freeform 68"/>
            <p:cNvSpPr>
              <a:spLocks/>
            </p:cNvSpPr>
            <p:nvPr/>
          </p:nvSpPr>
          <p:spPr bwMode="auto">
            <a:xfrm>
              <a:off x="4600" y="3244"/>
              <a:ext cx="17" cy="31"/>
            </a:xfrm>
            <a:custGeom>
              <a:avLst/>
              <a:gdLst>
                <a:gd name="T0" fmla="*/ 4 w 19"/>
                <a:gd name="T1" fmla="*/ 7 h 40"/>
                <a:gd name="T2" fmla="*/ 6 w 19"/>
                <a:gd name="T3" fmla="*/ 5 h 40"/>
                <a:gd name="T4" fmla="*/ 9 w 19"/>
                <a:gd name="T5" fmla="*/ 0 h 40"/>
                <a:gd name="T6" fmla="*/ 4 w 19"/>
                <a:gd name="T7" fmla="*/ 4 h 40"/>
                <a:gd name="T8" fmla="*/ 0 w 19"/>
                <a:gd name="T9" fmla="*/ 6 h 40"/>
                <a:gd name="T10" fmla="*/ 4 w 19"/>
                <a:gd name="T11" fmla="*/ 7 h 40"/>
                <a:gd name="T12" fmla="*/ 4 w 19"/>
                <a:gd name="T13" fmla="*/ 7 h 4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"/>
                <a:gd name="T22" fmla="*/ 0 h 40"/>
                <a:gd name="T23" fmla="*/ 19 w 19"/>
                <a:gd name="T24" fmla="*/ 40 h 4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" h="40">
                  <a:moveTo>
                    <a:pt x="6" y="40"/>
                  </a:moveTo>
                  <a:lnTo>
                    <a:pt x="13" y="28"/>
                  </a:lnTo>
                  <a:lnTo>
                    <a:pt x="19" y="0"/>
                  </a:lnTo>
                  <a:lnTo>
                    <a:pt x="9" y="26"/>
                  </a:lnTo>
                  <a:lnTo>
                    <a:pt x="0" y="36"/>
                  </a:lnTo>
                  <a:lnTo>
                    <a:pt x="6" y="40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472" name="Freeform 69"/>
            <p:cNvSpPr>
              <a:spLocks/>
            </p:cNvSpPr>
            <p:nvPr/>
          </p:nvSpPr>
          <p:spPr bwMode="auto">
            <a:xfrm>
              <a:off x="4576" y="3223"/>
              <a:ext cx="17" cy="30"/>
            </a:xfrm>
            <a:custGeom>
              <a:avLst/>
              <a:gdLst>
                <a:gd name="T0" fmla="*/ 4 w 19"/>
                <a:gd name="T1" fmla="*/ 7 h 38"/>
                <a:gd name="T2" fmla="*/ 8 w 19"/>
                <a:gd name="T3" fmla="*/ 6 h 38"/>
                <a:gd name="T4" fmla="*/ 9 w 19"/>
                <a:gd name="T5" fmla="*/ 0 h 38"/>
                <a:gd name="T6" fmla="*/ 4 w 19"/>
                <a:gd name="T7" fmla="*/ 5 h 38"/>
                <a:gd name="T8" fmla="*/ 0 w 19"/>
                <a:gd name="T9" fmla="*/ 6 h 38"/>
                <a:gd name="T10" fmla="*/ 4 w 19"/>
                <a:gd name="T11" fmla="*/ 7 h 38"/>
                <a:gd name="T12" fmla="*/ 4 w 19"/>
                <a:gd name="T13" fmla="*/ 7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"/>
                <a:gd name="T22" fmla="*/ 0 h 38"/>
                <a:gd name="T23" fmla="*/ 19 w 19"/>
                <a:gd name="T24" fmla="*/ 38 h 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" h="38">
                  <a:moveTo>
                    <a:pt x="6" y="38"/>
                  </a:moveTo>
                  <a:lnTo>
                    <a:pt x="16" y="29"/>
                  </a:lnTo>
                  <a:lnTo>
                    <a:pt x="19" y="0"/>
                  </a:lnTo>
                  <a:lnTo>
                    <a:pt x="10" y="27"/>
                  </a:lnTo>
                  <a:lnTo>
                    <a:pt x="0" y="34"/>
                  </a:lnTo>
                  <a:lnTo>
                    <a:pt x="6" y="38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391" name="Text Box 80"/>
          <p:cNvSpPr txBox="1">
            <a:spLocks noChangeArrowheads="1"/>
          </p:cNvSpPr>
          <p:nvPr/>
        </p:nvSpPr>
        <p:spPr bwMode="auto">
          <a:xfrm>
            <a:off x="7410540" y="4868393"/>
            <a:ext cx="388574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</a:t>
            </a:r>
          </a:p>
        </p:txBody>
      </p:sp>
      <p:sp>
        <p:nvSpPr>
          <p:cNvPr id="14392" name="Text Box 81"/>
          <p:cNvSpPr txBox="1">
            <a:spLocks noChangeArrowheads="1"/>
          </p:cNvSpPr>
          <p:nvPr/>
        </p:nvSpPr>
        <p:spPr bwMode="auto">
          <a:xfrm>
            <a:off x="7542851" y="3642698"/>
            <a:ext cx="381528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NC</a:t>
            </a:r>
          </a:p>
        </p:txBody>
      </p:sp>
      <p:sp>
        <p:nvSpPr>
          <p:cNvPr id="14393" name="Text Box 82"/>
          <p:cNvSpPr txBox="1">
            <a:spLocks noChangeArrowheads="1"/>
          </p:cNvSpPr>
          <p:nvPr/>
        </p:nvSpPr>
        <p:spPr bwMode="auto">
          <a:xfrm>
            <a:off x="7381037" y="3957375"/>
            <a:ext cx="376799" cy="24622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</a:t>
            </a:r>
          </a:p>
        </p:txBody>
      </p:sp>
      <p:sp>
        <p:nvSpPr>
          <p:cNvPr id="14395" name="Text Box 84"/>
          <p:cNvSpPr txBox="1">
            <a:spLocks noChangeArrowheads="1"/>
          </p:cNvSpPr>
          <p:nvPr/>
        </p:nvSpPr>
        <p:spPr bwMode="auto">
          <a:xfrm>
            <a:off x="5870815" y="4513125"/>
            <a:ext cx="470899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</a:p>
        </p:txBody>
      </p:sp>
      <p:sp>
        <p:nvSpPr>
          <p:cNvPr id="14396" name="Text Box 85"/>
          <p:cNvSpPr txBox="1">
            <a:spLocks noChangeArrowheads="1"/>
          </p:cNvSpPr>
          <p:nvPr/>
        </p:nvSpPr>
        <p:spPr bwMode="auto">
          <a:xfrm>
            <a:off x="5065667" y="4480774"/>
            <a:ext cx="609157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</a:t>
            </a:r>
          </a:p>
        </p:txBody>
      </p:sp>
      <p:sp>
        <p:nvSpPr>
          <p:cNvPr id="14398" name="Text Box 87"/>
          <p:cNvSpPr txBox="1">
            <a:spLocks noChangeArrowheads="1"/>
          </p:cNvSpPr>
          <p:nvPr/>
        </p:nvSpPr>
        <p:spPr bwMode="auto">
          <a:xfrm>
            <a:off x="5915993" y="3933736"/>
            <a:ext cx="373509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</a:p>
        </p:txBody>
      </p:sp>
      <p:sp>
        <p:nvSpPr>
          <p:cNvPr id="14399" name="Text Box 88"/>
          <p:cNvSpPr txBox="1">
            <a:spLocks noChangeArrowheads="1"/>
          </p:cNvSpPr>
          <p:nvPr/>
        </p:nvSpPr>
        <p:spPr bwMode="auto">
          <a:xfrm>
            <a:off x="5211695" y="3330674"/>
            <a:ext cx="376799" cy="24622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KS</a:t>
            </a:r>
          </a:p>
        </p:txBody>
      </p:sp>
      <p:sp>
        <p:nvSpPr>
          <p:cNvPr id="14400" name="Text Box 89"/>
          <p:cNvSpPr txBox="1">
            <a:spLocks noChangeArrowheads="1"/>
          </p:cNvSpPr>
          <p:nvPr/>
        </p:nvSpPr>
        <p:spPr bwMode="auto">
          <a:xfrm>
            <a:off x="5327501" y="3834265"/>
            <a:ext cx="376799" cy="24622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</a:t>
            </a:r>
          </a:p>
        </p:txBody>
      </p:sp>
      <p:sp>
        <p:nvSpPr>
          <p:cNvPr id="14401" name="Text Box 90"/>
          <p:cNvSpPr txBox="1">
            <a:spLocks noChangeArrowheads="1"/>
          </p:cNvSpPr>
          <p:nvPr/>
        </p:nvSpPr>
        <p:spPr bwMode="auto">
          <a:xfrm>
            <a:off x="3555363" y="3838531"/>
            <a:ext cx="406551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</a:t>
            </a:r>
          </a:p>
        </p:txBody>
      </p:sp>
      <p:sp>
        <p:nvSpPr>
          <p:cNvPr id="14402" name="Text Box 91"/>
          <p:cNvSpPr txBox="1">
            <a:spLocks noChangeArrowheads="1"/>
          </p:cNvSpPr>
          <p:nvPr/>
        </p:nvSpPr>
        <p:spPr bwMode="auto">
          <a:xfrm>
            <a:off x="6608663" y="3749676"/>
            <a:ext cx="376799" cy="24622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TN</a:t>
            </a:r>
          </a:p>
        </p:txBody>
      </p:sp>
      <p:sp>
        <p:nvSpPr>
          <p:cNvPr id="14404" name="Text Box 93"/>
          <p:cNvSpPr txBox="1">
            <a:spLocks noChangeArrowheads="1"/>
          </p:cNvSpPr>
          <p:nvPr/>
        </p:nvSpPr>
        <p:spPr bwMode="auto">
          <a:xfrm>
            <a:off x="3092230" y="2893999"/>
            <a:ext cx="369259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NV</a:t>
            </a:r>
          </a:p>
        </p:txBody>
      </p:sp>
      <p:sp>
        <p:nvSpPr>
          <p:cNvPr id="14405" name="Text Box 94"/>
          <p:cNvSpPr txBox="1">
            <a:spLocks noChangeArrowheads="1"/>
          </p:cNvSpPr>
          <p:nvPr/>
        </p:nvSpPr>
        <p:spPr bwMode="auto">
          <a:xfrm>
            <a:off x="3681864" y="3063436"/>
            <a:ext cx="371632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</a:p>
        </p:txBody>
      </p:sp>
      <p:sp>
        <p:nvSpPr>
          <p:cNvPr id="14406" name="Text Box 96"/>
          <p:cNvSpPr txBox="1">
            <a:spLocks noChangeArrowheads="1"/>
          </p:cNvSpPr>
          <p:nvPr/>
        </p:nvSpPr>
        <p:spPr bwMode="auto">
          <a:xfrm>
            <a:off x="4224042" y="3932382"/>
            <a:ext cx="517406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</a:t>
            </a:r>
          </a:p>
        </p:txBody>
      </p:sp>
      <p:sp>
        <p:nvSpPr>
          <p:cNvPr id="14407" name="Text Box 97"/>
          <p:cNvSpPr txBox="1">
            <a:spLocks noChangeArrowheads="1"/>
          </p:cNvSpPr>
          <p:nvPr/>
        </p:nvSpPr>
        <p:spPr bwMode="auto">
          <a:xfrm>
            <a:off x="2653145" y="3183034"/>
            <a:ext cx="535460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</a:p>
        </p:txBody>
      </p:sp>
      <p:sp>
        <p:nvSpPr>
          <p:cNvPr id="14408" name="Text Box 98"/>
          <p:cNvSpPr txBox="1">
            <a:spLocks noChangeArrowheads="1"/>
          </p:cNvSpPr>
          <p:nvPr/>
        </p:nvSpPr>
        <p:spPr bwMode="auto">
          <a:xfrm>
            <a:off x="4188715" y="2496221"/>
            <a:ext cx="426516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</a:t>
            </a:r>
          </a:p>
        </p:txBody>
      </p:sp>
      <p:sp>
        <p:nvSpPr>
          <p:cNvPr id="14409" name="Text Box 99"/>
          <p:cNvSpPr txBox="1">
            <a:spLocks noChangeArrowheads="1"/>
          </p:cNvSpPr>
          <p:nvPr/>
        </p:nvSpPr>
        <p:spPr bwMode="auto">
          <a:xfrm>
            <a:off x="3510619" y="2267621"/>
            <a:ext cx="313999" cy="24622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</a:t>
            </a:r>
          </a:p>
        </p:txBody>
      </p:sp>
      <p:sp>
        <p:nvSpPr>
          <p:cNvPr id="14411" name="Text Box 101"/>
          <p:cNvSpPr txBox="1">
            <a:spLocks noChangeArrowheads="1"/>
          </p:cNvSpPr>
          <p:nvPr/>
        </p:nvSpPr>
        <p:spPr bwMode="auto">
          <a:xfrm>
            <a:off x="2832287" y="2052763"/>
            <a:ext cx="489315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</p:txBody>
      </p:sp>
      <p:sp>
        <p:nvSpPr>
          <p:cNvPr id="14412" name="Text Box 102"/>
          <p:cNvSpPr txBox="1">
            <a:spLocks noChangeArrowheads="1"/>
          </p:cNvSpPr>
          <p:nvPr/>
        </p:nvSpPr>
        <p:spPr bwMode="auto">
          <a:xfrm>
            <a:off x="5038669" y="1844676"/>
            <a:ext cx="439598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</a:p>
        </p:txBody>
      </p:sp>
      <p:sp>
        <p:nvSpPr>
          <p:cNvPr id="14413" name="Text Box 103"/>
          <p:cNvSpPr txBox="1">
            <a:spLocks noChangeArrowheads="1"/>
          </p:cNvSpPr>
          <p:nvPr/>
        </p:nvSpPr>
        <p:spPr bwMode="auto">
          <a:xfrm>
            <a:off x="5038669" y="2343821"/>
            <a:ext cx="439598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</a:t>
            </a:r>
          </a:p>
        </p:txBody>
      </p:sp>
      <p:sp>
        <p:nvSpPr>
          <p:cNvPr id="14414" name="Text Box 104"/>
          <p:cNvSpPr txBox="1">
            <a:spLocks noChangeArrowheads="1"/>
          </p:cNvSpPr>
          <p:nvPr/>
        </p:nvSpPr>
        <p:spPr bwMode="auto">
          <a:xfrm>
            <a:off x="5076301" y="2835276"/>
            <a:ext cx="376799" cy="24622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</a:t>
            </a:r>
          </a:p>
        </p:txBody>
      </p:sp>
      <p:sp>
        <p:nvSpPr>
          <p:cNvPr id="14417" name="Text Box 109"/>
          <p:cNvSpPr txBox="1">
            <a:spLocks noChangeArrowheads="1"/>
          </p:cNvSpPr>
          <p:nvPr/>
        </p:nvSpPr>
        <p:spPr bwMode="auto">
          <a:xfrm>
            <a:off x="6641296" y="3033049"/>
            <a:ext cx="371565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</a:p>
        </p:txBody>
      </p:sp>
      <p:sp>
        <p:nvSpPr>
          <p:cNvPr id="14415" name="Text Box 105"/>
          <p:cNvSpPr txBox="1">
            <a:spLocks noChangeArrowheads="1"/>
          </p:cNvSpPr>
          <p:nvPr/>
        </p:nvSpPr>
        <p:spPr bwMode="auto">
          <a:xfrm>
            <a:off x="4096672" y="1810421"/>
            <a:ext cx="502398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</a:t>
            </a:r>
          </a:p>
        </p:txBody>
      </p:sp>
      <p:sp>
        <p:nvSpPr>
          <p:cNvPr id="14416" name="Text Box 108"/>
          <p:cNvSpPr txBox="1">
            <a:spLocks noChangeArrowheads="1"/>
          </p:cNvSpPr>
          <p:nvPr/>
        </p:nvSpPr>
        <p:spPr bwMode="auto">
          <a:xfrm>
            <a:off x="5892699" y="3360287"/>
            <a:ext cx="438908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</a:t>
            </a:r>
          </a:p>
        </p:txBody>
      </p:sp>
      <p:sp>
        <p:nvSpPr>
          <p:cNvPr id="14418" name="Text Box 110"/>
          <p:cNvSpPr txBox="1">
            <a:spLocks noChangeArrowheads="1"/>
          </p:cNvSpPr>
          <p:nvPr/>
        </p:nvSpPr>
        <p:spPr bwMode="auto">
          <a:xfrm>
            <a:off x="6767819" y="2538865"/>
            <a:ext cx="366332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</a:t>
            </a:r>
          </a:p>
        </p:txBody>
      </p:sp>
      <p:sp>
        <p:nvSpPr>
          <p:cNvPr id="14419" name="Text Box 111"/>
          <p:cNvSpPr txBox="1">
            <a:spLocks noChangeArrowheads="1"/>
          </p:cNvSpPr>
          <p:nvPr/>
        </p:nvSpPr>
        <p:spPr bwMode="auto">
          <a:xfrm>
            <a:off x="6164988" y="2334733"/>
            <a:ext cx="376799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</a:t>
            </a:r>
          </a:p>
        </p:txBody>
      </p:sp>
      <p:sp>
        <p:nvSpPr>
          <p:cNvPr id="14420" name="Text Box 112"/>
          <p:cNvSpPr txBox="1">
            <a:spLocks noChangeArrowheads="1"/>
          </p:cNvSpPr>
          <p:nvPr/>
        </p:nvSpPr>
        <p:spPr bwMode="auto">
          <a:xfrm>
            <a:off x="6295253" y="3044855"/>
            <a:ext cx="409178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</a:t>
            </a:r>
          </a:p>
        </p:txBody>
      </p:sp>
      <p:sp>
        <p:nvSpPr>
          <p:cNvPr id="14421" name="Text Box 113"/>
          <p:cNvSpPr txBox="1">
            <a:spLocks noChangeArrowheads="1"/>
          </p:cNvSpPr>
          <p:nvPr/>
        </p:nvSpPr>
        <p:spPr bwMode="auto">
          <a:xfrm>
            <a:off x="8329448" y="1774328"/>
            <a:ext cx="439600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</a:t>
            </a:r>
          </a:p>
        </p:txBody>
      </p:sp>
      <p:sp>
        <p:nvSpPr>
          <p:cNvPr id="14422" name="Text Box 114"/>
          <p:cNvSpPr txBox="1">
            <a:spLocks noChangeArrowheads="1"/>
          </p:cNvSpPr>
          <p:nvPr/>
        </p:nvSpPr>
        <p:spPr bwMode="auto">
          <a:xfrm>
            <a:off x="6985462" y="2936643"/>
            <a:ext cx="376799" cy="24622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OH</a:t>
            </a:r>
          </a:p>
        </p:txBody>
      </p:sp>
      <p:sp>
        <p:nvSpPr>
          <p:cNvPr id="14423" name="Text Box 115"/>
          <p:cNvSpPr txBox="1">
            <a:spLocks noChangeArrowheads="1"/>
          </p:cNvSpPr>
          <p:nvPr/>
        </p:nvSpPr>
        <p:spPr bwMode="auto">
          <a:xfrm>
            <a:off x="6804631" y="3436962"/>
            <a:ext cx="457916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KY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480993" y="4704809"/>
            <a:ext cx="547877" cy="479425"/>
            <a:chOff x="3182462" y="4816476"/>
            <a:chExt cx="547877" cy="479425"/>
          </a:xfrm>
          <a:noFill/>
        </p:grpSpPr>
        <p:grpSp>
          <p:nvGrpSpPr>
            <p:cNvPr id="14390" name="Group 70"/>
            <p:cNvGrpSpPr>
              <a:grpSpLocks noChangeAspect="1"/>
            </p:cNvGrpSpPr>
            <p:nvPr/>
          </p:nvGrpSpPr>
          <p:grpSpPr bwMode="auto">
            <a:xfrm>
              <a:off x="3217474" y="4816476"/>
              <a:ext cx="512865" cy="479425"/>
              <a:chOff x="1735" y="3474"/>
              <a:chExt cx="860" cy="662"/>
            </a:xfrm>
            <a:grpFill/>
          </p:grpSpPr>
          <p:grpSp>
            <p:nvGrpSpPr>
              <p:cNvPr id="14460" name="Group 71"/>
              <p:cNvGrpSpPr>
                <a:grpSpLocks noChangeAspect="1"/>
              </p:cNvGrpSpPr>
              <p:nvPr/>
            </p:nvGrpSpPr>
            <p:grpSpPr bwMode="auto">
              <a:xfrm>
                <a:off x="1735" y="3474"/>
                <a:ext cx="860" cy="662"/>
                <a:chOff x="1735" y="3474"/>
                <a:chExt cx="860" cy="662"/>
              </a:xfrm>
              <a:grpFill/>
            </p:grpSpPr>
            <p:sp>
              <p:nvSpPr>
                <p:cNvPr id="14462" name="Freeform 72"/>
                <p:cNvSpPr>
                  <a:spLocks noChangeAspect="1"/>
                </p:cNvSpPr>
                <p:nvPr/>
              </p:nvSpPr>
              <p:spPr bwMode="auto">
                <a:xfrm>
                  <a:off x="1735" y="3557"/>
                  <a:ext cx="66" cy="96"/>
                </a:xfrm>
                <a:custGeom>
                  <a:avLst/>
                  <a:gdLst>
                    <a:gd name="T0" fmla="*/ 0 w 66"/>
                    <a:gd name="T1" fmla="*/ 96 h 96"/>
                    <a:gd name="T2" fmla="*/ 0 w 66"/>
                    <a:gd name="T3" fmla="*/ 68 h 96"/>
                    <a:gd name="T4" fmla="*/ 37 w 66"/>
                    <a:gd name="T5" fmla="*/ 0 h 96"/>
                    <a:gd name="T6" fmla="*/ 66 w 66"/>
                    <a:gd name="T7" fmla="*/ 20 h 96"/>
                    <a:gd name="T8" fmla="*/ 34 w 66"/>
                    <a:gd name="T9" fmla="*/ 96 h 96"/>
                    <a:gd name="T10" fmla="*/ 0 w 66"/>
                    <a:gd name="T11" fmla="*/ 96 h 9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6"/>
                    <a:gd name="T19" fmla="*/ 0 h 96"/>
                    <a:gd name="T20" fmla="*/ 66 w 66"/>
                    <a:gd name="T21" fmla="*/ 96 h 9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6" h="96">
                      <a:moveTo>
                        <a:pt x="0" y="96"/>
                      </a:moveTo>
                      <a:lnTo>
                        <a:pt x="0" y="68"/>
                      </a:lnTo>
                      <a:lnTo>
                        <a:pt x="37" y="0"/>
                      </a:lnTo>
                      <a:lnTo>
                        <a:pt x="66" y="20"/>
                      </a:lnTo>
                      <a:lnTo>
                        <a:pt x="34" y="96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grp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 eaLnBrk="1" hangingPunct="1"/>
                  <a:endParaRPr lang="en-US" sz="18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4463" name="Freeform 73"/>
                <p:cNvSpPr>
                  <a:spLocks noChangeAspect="1"/>
                </p:cNvSpPr>
                <p:nvPr/>
              </p:nvSpPr>
              <p:spPr bwMode="auto">
                <a:xfrm>
                  <a:off x="1829" y="3474"/>
                  <a:ext cx="124" cy="121"/>
                </a:xfrm>
                <a:custGeom>
                  <a:avLst/>
                  <a:gdLst>
                    <a:gd name="T0" fmla="*/ 27 w 124"/>
                    <a:gd name="T1" fmla="*/ 13 h 121"/>
                    <a:gd name="T2" fmla="*/ 0 w 124"/>
                    <a:gd name="T3" fmla="*/ 72 h 121"/>
                    <a:gd name="T4" fmla="*/ 48 w 124"/>
                    <a:gd name="T5" fmla="*/ 110 h 121"/>
                    <a:gd name="T6" fmla="*/ 103 w 124"/>
                    <a:gd name="T7" fmla="*/ 121 h 121"/>
                    <a:gd name="T8" fmla="*/ 124 w 124"/>
                    <a:gd name="T9" fmla="*/ 73 h 121"/>
                    <a:gd name="T10" fmla="*/ 110 w 124"/>
                    <a:gd name="T11" fmla="*/ 0 h 121"/>
                    <a:gd name="T12" fmla="*/ 27 w 124"/>
                    <a:gd name="T13" fmla="*/ 13 h 12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24"/>
                    <a:gd name="T22" fmla="*/ 0 h 121"/>
                    <a:gd name="T23" fmla="*/ 124 w 124"/>
                    <a:gd name="T24" fmla="*/ 121 h 121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24" h="121">
                      <a:moveTo>
                        <a:pt x="27" y="13"/>
                      </a:moveTo>
                      <a:lnTo>
                        <a:pt x="0" y="72"/>
                      </a:lnTo>
                      <a:lnTo>
                        <a:pt x="48" y="110"/>
                      </a:lnTo>
                      <a:lnTo>
                        <a:pt x="103" y="121"/>
                      </a:lnTo>
                      <a:lnTo>
                        <a:pt x="124" y="73"/>
                      </a:lnTo>
                      <a:lnTo>
                        <a:pt x="110" y="0"/>
                      </a:lnTo>
                      <a:lnTo>
                        <a:pt x="27" y="13"/>
                      </a:lnTo>
                      <a:close/>
                    </a:path>
                  </a:pathLst>
                </a:custGeom>
                <a:grp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 eaLnBrk="1" hangingPunct="1"/>
                  <a:endParaRPr lang="en-US" sz="18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4464" name="Freeform 74"/>
                <p:cNvSpPr>
                  <a:spLocks noChangeAspect="1"/>
                </p:cNvSpPr>
                <p:nvPr/>
              </p:nvSpPr>
              <p:spPr bwMode="auto">
                <a:xfrm>
                  <a:off x="1945" y="3557"/>
                  <a:ext cx="184" cy="136"/>
                </a:xfrm>
                <a:custGeom>
                  <a:avLst/>
                  <a:gdLst>
                    <a:gd name="T0" fmla="*/ 0 w 184"/>
                    <a:gd name="T1" fmla="*/ 48 h 136"/>
                    <a:gd name="T2" fmla="*/ 126 w 184"/>
                    <a:gd name="T3" fmla="*/ 0 h 136"/>
                    <a:gd name="T4" fmla="*/ 149 w 184"/>
                    <a:gd name="T5" fmla="*/ 59 h 136"/>
                    <a:gd name="T6" fmla="*/ 173 w 184"/>
                    <a:gd name="T7" fmla="*/ 72 h 136"/>
                    <a:gd name="T8" fmla="*/ 184 w 184"/>
                    <a:gd name="T9" fmla="*/ 120 h 136"/>
                    <a:gd name="T10" fmla="*/ 121 w 184"/>
                    <a:gd name="T11" fmla="*/ 127 h 136"/>
                    <a:gd name="T12" fmla="*/ 76 w 184"/>
                    <a:gd name="T13" fmla="*/ 136 h 136"/>
                    <a:gd name="T14" fmla="*/ 0 w 184"/>
                    <a:gd name="T15" fmla="*/ 48 h 1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84"/>
                    <a:gd name="T25" fmla="*/ 0 h 136"/>
                    <a:gd name="T26" fmla="*/ 184 w 184"/>
                    <a:gd name="T27" fmla="*/ 136 h 1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84" h="136">
                      <a:moveTo>
                        <a:pt x="0" y="48"/>
                      </a:moveTo>
                      <a:lnTo>
                        <a:pt x="126" y="0"/>
                      </a:lnTo>
                      <a:lnTo>
                        <a:pt x="149" y="59"/>
                      </a:lnTo>
                      <a:lnTo>
                        <a:pt x="173" y="72"/>
                      </a:lnTo>
                      <a:lnTo>
                        <a:pt x="184" y="120"/>
                      </a:lnTo>
                      <a:lnTo>
                        <a:pt x="121" y="127"/>
                      </a:lnTo>
                      <a:lnTo>
                        <a:pt x="76" y="136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grp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 eaLnBrk="1" hangingPunct="1"/>
                  <a:endParaRPr lang="en-US" sz="18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4465" name="Freeform 75"/>
                <p:cNvSpPr>
                  <a:spLocks noChangeAspect="1"/>
                </p:cNvSpPr>
                <p:nvPr/>
              </p:nvSpPr>
              <p:spPr bwMode="auto">
                <a:xfrm>
                  <a:off x="2135" y="3660"/>
                  <a:ext cx="146" cy="72"/>
                </a:xfrm>
                <a:custGeom>
                  <a:avLst/>
                  <a:gdLst>
                    <a:gd name="T0" fmla="*/ 22 w 146"/>
                    <a:gd name="T1" fmla="*/ 3 h 72"/>
                    <a:gd name="T2" fmla="*/ 0 w 146"/>
                    <a:gd name="T3" fmla="*/ 67 h 72"/>
                    <a:gd name="T4" fmla="*/ 38 w 146"/>
                    <a:gd name="T5" fmla="*/ 72 h 72"/>
                    <a:gd name="T6" fmla="*/ 62 w 146"/>
                    <a:gd name="T7" fmla="*/ 57 h 72"/>
                    <a:gd name="T8" fmla="*/ 107 w 146"/>
                    <a:gd name="T9" fmla="*/ 58 h 72"/>
                    <a:gd name="T10" fmla="*/ 146 w 146"/>
                    <a:gd name="T11" fmla="*/ 30 h 72"/>
                    <a:gd name="T12" fmla="*/ 120 w 146"/>
                    <a:gd name="T13" fmla="*/ 20 h 72"/>
                    <a:gd name="T14" fmla="*/ 101 w 146"/>
                    <a:gd name="T15" fmla="*/ 0 h 72"/>
                    <a:gd name="T16" fmla="*/ 22 w 146"/>
                    <a:gd name="T17" fmla="*/ 3 h 7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46"/>
                    <a:gd name="T28" fmla="*/ 0 h 72"/>
                    <a:gd name="T29" fmla="*/ 146 w 146"/>
                    <a:gd name="T30" fmla="*/ 72 h 7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46" h="72">
                      <a:moveTo>
                        <a:pt x="22" y="3"/>
                      </a:moveTo>
                      <a:lnTo>
                        <a:pt x="0" y="67"/>
                      </a:lnTo>
                      <a:lnTo>
                        <a:pt x="38" y="72"/>
                      </a:lnTo>
                      <a:lnTo>
                        <a:pt x="62" y="57"/>
                      </a:lnTo>
                      <a:lnTo>
                        <a:pt x="107" y="58"/>
                      </a:lnTo>
                      <a:lnTo>
                        <a:pt x="146" y="30"/>
                      </a:lnTo>
                      <a:lnTo>
                        <a:pt x="120" y="20"/>
                      </a:lnTo>
                      <a:lnTo>
                        <a:pt x="101" y="0"/>
                      </a:lnTo>
                      <a:lnTo>
                        <a:pt x="22" y="3"/>
                      </a:lnTo>
                      <a:close/>
                    </a:path>
                  </a:pathLst>
                </a:custGeom>
                <a:grp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 eaLnBrk="1" hangingPunct="1"/>
                  <a:endParaRPr lang="en-US" sz="18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4466" name="Freeform 76"/>
                <p:cNvSpPr>
                  <a:spLocks noChangeAspect="1"/>
                </p:cNvSpPr>
                <p:nvPr/>
              </p:nvSpPr>
              <p:spPr bwMode="auto">
                <a:xfrm>
                  <a:off x="2178" y="3762"/>
                  <a:ext cx="60" cy="52"/>
                </a:xfrm>
                <a:custGeom>
                  <a:avLst/>
                  <a:gdLst>
                    <a:gd name="T0" fmla="*/ 52 w 60"/>
                    <a:gd name="T1" fmla="*/ 0 h 52"/>
                    <a:gd name="T2" fmla="*/ 0 w 60"/>
                    <a:gd name="T3" fmla="*/ 4 h 52"/>
                    <a:gd name="T4" fmla="*/ 9 w 60"/>
                    <a:gd name="T5" fmla="*/ 52 h 52"/>
                    <a:gd name="T6" fmla="*/ 60 w 60"/>
                    <a:gd name="T7" fmla="*/ 40 h 52"/>
                    <a:gd name="T8" fmla="*/ 52 w 60"/>
                    <a:gd name="T9" fmla="*/ 0 h 5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0"/>
                    <a:gd name="T16" fmla="*/ 0 h 52"/>
                    <a:gd name="T17" fmla="*/ 60 w 60"/>
                    <a:gd name="T18" fmla="*/ 52 h 5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0" h="52">
                      <a:moveTo>
                        <a:pt x="52" y="0"/>
                      </a:moveTo>
                      <a:lnTo>
                        <a:pt x="0" y="4"/>
                      </a:lnTo>
                      <a:lnTo>
                        <a:pt x="9" y="52"/>
                      </a:lnTo>
                      <a:lnTo>
                        <a:pt x="60" y="40"/>
                      </a:lnTo>
                      <a:lnTo>
                        <a:pt x="52" y="0"/>
                      </a:lnTo>
                      <a:close/>
                    </a:path>
                  </a:pathLst>
                </a:custGeom>
                <a:grp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 eaLnBrk="1" hangingPunct="1"/>
                  <a:endParaRPr lang="en-US" sz="18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4467" name="Freeform 77"/>
                <p:cNvSpPr>
                  <a:spLocks noChangeAspect="1"/>
                </p:cNvSpPr>
                <p:nvPr/>
              </p:nvSpPr>
              <p:spPr bwMode="auto">
                <a:xfrm>
                  <a:off x="2243" y="3818"/>
                  <a:ext cx="41" cy="51"/>
                </a:xfrm>
                <a:custGeom>
                  <a:avLst/>
                  <a:gdLst>
                    <a:gd name="T0" fmla="*/ 0 w 41"/>
                    <a:gd name="T1" fmla="*/ 20 h 51"/>
                    <a:gd name="T2" fmla="*/ 41 w 41"/>
                    <a:gd name="T3" fmla="*/ 0 h 51"/>
                    <a:gd name="T4" fmla="*/ 41 w 41"/>
                    <a:gd name="T5" fmla="*/ 45 h 51"/>
                    <a:gd name="T6" fmla="*/ 14 w 41"/>
                    <a:gd name="T7" fmla="*/ 51 h 51"/>
                    <a:gd name="T8" fmla="*/ 0 w 41"/>
                    <a:gd name="T9" fmla="*/ 2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1"/>
                    <a:gd name="T16" fmla="*/ 0 h 51"/>
                    <a:gd name="T17" fmla="*/ 41 w 41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1" h="51">
                      <a:moveTo>
                        <a:pt x="0" y="20"/>
                      </a:moveTo>
                      <a:lnTo>
                        <a:pt x="41" y="0"/>
                      </a:lnTo>
                      <a:lnTo>
                        <a:pt x="41" y="45"/>
                      </a:lnTo>
                      <a:lnTo>
                        <a:pt x="14" y="51"/>
                      </a:lnTo>
                      <a:lnTo>
                        <a:pt x="0" y="20"/>
                      </a:lnTo>
                      <a:close/>
                    </a:path>
                  </a:pathLst>
                </a:custGeom>
                <a:grp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 eaLnBrk="1" hangingPunct="1"/>
                  <a:endParaRPr lang="en-US" sz="18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4468" name="Freeform 78"/>
                <p:cNvSpPr>
                  <a:spLocks noChangeAspect="1"/>
                </p:cNvSpPr>
                <p:nvPr/>
              </p:nvSpPr>
              <p:spPr bwMode="auto">
                <a:xfrm>
                  <a:off x="2346" y="3842"/>
                  <a:ext cx="249" cy="294"/>
                </a:xfrm>
                <a:custGeom>
                  <a:avLst/>
                  <a:gdLst>
                    <a:gd name="T0" fmla="*/ 42 w 249"/>
                    <a:gd name="T1" fmla="*/ 0 h 294"/>
                    <a:gd name="T2" fmla="*/ 0 w 249"/>
                    <a:gd name="T3" fmla="*/ 112 h 294"/>
                    <a:gd name="T4" fmla="*/ 30 w 249"/>
                    <a:gd name="T5" fmla="*/ 167 h 294"/>
                    <a:gd name="T6" fmla="*/ 30 w 249"/>
                    <a:gd name="T7" fmla="*/ 267 h 294"/>
                    <a:gd name="T8" fmla="*/ 90 w 249"/>
                    <a:gd name="T9" fmla="*/ 294 h 294"/>
                    <a:gd name="T10" fmla="*/ 117 w 249"/>
                    <a:gd name="T11" fmla="*/ 235 h 294"/>
                    <a:gd name="T12" fmla="*/ 193 w 249"/>
                    <a:gd name="T13" fmla="*/ 222 h 294"/>
                    <a:gd name="T14" fmla="*/ 249 w 249"/>
                    <a:gd name="T15" fmla="*/ 158 h 294"/>
                    <a:gd name="T16" fmla="*/ 190 w 249"/>
                    <a:gd name="T17" fmla="*/ 58 h 294"/>
                    <a:gd name="T18" fmla="*/ 42 w 249"/>
                    <a:gd name="T19" fmla="*/ 0 h 294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49"/>
                    <a:gd name="T31" fmla="*/ 0 h 294"/>
                    <a:gd name="T32" fmla="*/ 249 w 249"/>
                    <a:gd name="T33" fmla="*/ 294 h 294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49" h="294">
                      <a:moveTo>
                        <a:pt x="42" y="0"/>
                      </a:moveTo>
                      <a:lnTo>
                        <a:pt x="0" y="112"/>
                      </a:lnTo>
                      <a:lnTo>
                        <a:pt x="30" y="167"/>
                      </a:lnTo>
                      <a:lnTo>
                        <a:pt x="30" y="267"/>
                      </a:lnTo>
                      <a:lnTo>
                        <a:pt x="90" y="294"/>
                      </a:lnTo>
                      <a:lnTo>
                        <a:pt x="117" y="235"/>
                      </a:lnTo>
                      <a:lnTo>
                        <a:pt x="193" y="222"/>
                      </a:lnTo>
                      <a:lnTo>
                        <a:pt x="249" y="158"/>
                      </a:lnTo>
                      <a:lnTo>
                        <a:pt x="190" y="58"/>
                      </a:lnTo>
                      <a:lnTo>
                        <a:pt x="42" y="0"/>
                      </a:lnTo>
                      <a:close/>
                    </a:path>
                  </a:pathLst>
                </a:custGeom>
                <a:grp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 eaLnBrk="1" hangingPunct="1"/>
                  <a:endParaRPr lang="en-US" sz="18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4461" name="Freeform 79"/>
              <p:cNvSpPr>
                <a:spLocks noChangeAspect="1"/>
              </p:cNvSpPr>
              <p:nvPr/>
            </p:nvSpPr>
            <p:spPr bwMode="auto">
              <a:xfrm>
                <a:off x="2258" y="3705"/>
                <a:ext cx="138" cy="115"/>
              </a:xfrm>
              <a:custGeom>
                <a:avLst/>
                <a:gdLst>
                  <a:gd name="T0" fmla="*/ 29 w 138"/>
                  <a:gd name="T1" fmla="*/ 0 h 115"/>
                  <a:gd name="T2" fmla="*/ 0 w 138"/>
                  <a:gd name="T3" fmla="*/ 34 h 115"/>
                  <a:gd name="T4" fmla="*/ 12 w 138"/>
                  <a:gd name="T5" fmla="*/ 61 h 115"/>
                  <a:gd name="T6" fmla="*/ 38 w 138"/>
                  <a:gd name="T7" fmla="*/ 70 h 115"/>
                  <a:gd name="T8" fmla="*/ 64 w 138"/>
                  <a:gd name="T9" fmla="*/ 115 h 115"/>
                  <a:gd name="T10" fmla="*/ 136 w 138"/>
                  <a:gd name="T11" fmla="*/ 97 h 115"/>
                  <a:gd name="T12" fmla="*/ 138 w 138"/>
                  <a:gd name="T13" fmla="*/ 49 h 115"/>
                  <a:gd name="T14" fmla="*/ 85 w 138"/>
                  <a:gd name="T15" fmla="*/ 9 h 115"/>
                  <a:gd name="T16" fmla="*/ 29 w 138"/>
                  <a:gd name="T17" fmla="*/ 0 h 1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8"/>
                  <a:gd name="T28" fmla="*/ 0 h 115"/>
                  <a:gd name="T29" fmla="*/ 138 w 138"/>
                  <a:gd name="T30" fmla="*/ 115 h 11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8" h="115">
                    <a:moveTo>
                      <a:pt x="29" y="0"/>
                    </a:moveTo>
                    <a:lnTo>
                      <a:pt x="0" y="34"/>
                    </a:lnTo>
                    <a:lnTo>
                      <a:pt x="12" y="61"/>
                    </a:lnTo>
                    <a:lnTo>
                      <a:pt x="38" y="70"/>
                    </a:lnTo>
                    <a:lnTo>
                      <a:pt x="64" y="115"/>
                    </a:lnTo>
                    <a:lnTo>
                      <a:pt x="136" y="97"/>
                    </a:lnTo>
                    <a:lnTo>
                      <a:pt x="138" y="49"/>
                    </a:lnTo>
                    <a:lnTo>
                      <a:pt x="85" y="9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 eaLnBrk="1" hangingPunct="1"/>
                <a:endParaRPr lang="en-US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4424" name="Text Box 116"/>
            <p:cNvSpPr txBox="1">
              <a:spLocks noChangeArrowheads="1"/>
            </p:cNvSpPr>
            <p:nvPr/>
          </p:nvSpPr>
          <p:spPr bwMode="auto">
            <a:xfrm>
              <a:off x="3182462" y="5049243"/>
              <a:ext cx="376285" cy="24622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defTabSz="4572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defTabSz="4572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</a:t>
              </a:r>
            </a:p>
          </p:txBody>
        </p:sp>
      </p:grpSp>
      <p:sp>
        <p:nvSpPr>
          <p:cNvPr id="14425" name="Text Box 117"/>
          <p:cNvSpPr txBox="1">
            <a:spLocks noChangeArrowheads="1"/>
          </p:cNvSpPr>
          <p:nvPr/>
        </p:nvSpPr>
        <p:spPr bwMode="auto">
          <a:xfrm>
            <a:off x="2447098" y="4366308"/>
            <a:ext cx="376799" cy="24622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</a:t>
            </a:r>
          </a:p>
        </p:txBody>
      </p:sp>
      <p:sp>
        <p:nvSpPr>
          <p:cNvPr id="14426" name="Text Box 119"/>
          <p:cNvSpPr txBox="1">
            <a:spLocks noChangeArrowheads="1"/>
          </p:cNvSpPr>
          <p:nvPr/>
        </p:nvSpPr>
        <p:spPr bwMode="auto">
          <a:xfrm>
            <a:off x="7559049" y="2742298"/>
            <a:ext cx="469691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</a:t>
            </a:r>
          </a:p>
        </p:txBody>
      </p:sp>
      <p:sp>
        <p:nvSpPr>
          <p:cNvPr id="14427" name="Text Box 120"/>
          <p:cNvSpPr txBox="1">
            <a:spLocks noChangeArrowheads="1"/>
          </p:cNvSpPr>
          <p:nvPr/>
        </p:nvSpPr>
        <p:spPr bwMode="auto">
          <a:xfrm>
            <a:off x="7237035" y="3215644"/>
            <a:ext cx="583821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WV</a:t>
            </a:r>
          </a:p>
        </p:txBody>
      </p:sp>
      <p:sp>
        <p:nvSpPr>
          <p:cNvPr id="14428" name="Text Box 121"/>
          <p:cNvSpPr txBox="1">
            <a:spLocks noChangeArrowheads="1"/>
          </p:cNvSpPr>
          <p:nvPr/>
        </p:nvSpPr>
        <p:spPr bwMode="auto">
          <a:xfrm>
            <a:off x="7574923" y="3314557"/>
            <a:ext cx="405622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</a:p>
        </p:txBody>
      </p:sp>
      <p:sp>
        <p:nvSpPr>
          <p:cNvPr id="14430" name="Text Box 123"/>
          <p:cNvSpPr txBox="1">
            <a:spLocks noChangeArrowheads="1"/>
          </p:cNvSpPr>
          <p:nvPr/>
        </p:nvSpPr>
        <p:spPr bwMode="auto">
          <a:xfrm>
            <a:off x="8304258" y="2868832"/>
            <a:ext cx="502398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NJ</a:t>
            </a:r>
          </a:p>
        </p:txBody>
      </p:sp>
      <p:sp>
        <p:nvSpPr>
          <p:cNvPr id="14431" name="Text Box 124"/>
          <p:cNvSpPr txBox="1">
            <a:spLocks noChangeArrowheads="1"/>
          </p:cNvSpPr>
          <p:nvPr/>
        </p:nvSpPr>
        <p:spPr bwMode="auto">
          <a:xfrm>
            <a:off x="8195436" y="3114210"/>
            <a:ext cx="376799" cy="24622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</a:p>
        </p:txBody>
      </p:sp>
      <p:sp>
        <p:nvSpPr>
          <p:cNvPr id="14432" name="Text Box 125"/>
          <p:cNvSpPr txBox="1">
            <a:spLocks noChangeArrowheads="1"/>
          </p:cNvSpPr>
          <p:nvPr/>
        </p:nvSpPr>
        <p:spPr bwMode="auto">
          <a:xfrm>
            <a:off x="8241458" y="3334421"/>
            <a:ext cx="565198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</a:t>
            </a:r>
          </a:p>
        </p:txBody>
      </p:sp>
      <p:sp>
        <p:nvSpPr>
          <p:cNvPr id="14433" name="Text Box 126"/>
          <p:cNvSpPr txBox="1">
            <a:spLocks noChangeArrowheads="1"/>
          </p:cNvSpPr>
          <p:nvPr/>
        </p:nvSpPr>
        <p:spPr bwMode="auto">
          <a:xfrm>
            <a:off x="8563846" y="2564032"/>
            <a:ext cx="425654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RI</a:t>
            </a:r>
          </a:p>
        </p:txBody>
      </p:sp>
      <p:sp>
        <p:nvSpPr>
          <p:cNvPr id="14434" name="Text Box 127"/>
          <p:cNvSpPr txBox="1">
            <a:spLocks noChangeArrowheads="1"/>
          </p:cNvSpPr>
          <p:nvPr/>
        </p:nvSpPr>
        <p:spPr bwMode="auto">
          <a:xfrm>
            <a:off x="8039162" y="1536061"/>
            <a:ext cx="524485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</a:t>
            </a:r>
          </a:p>
        </p:txBody>
      </p:sp>
      <p:sp>
        <p:nvSpPr>
          <p:cNvPr id="14435" name="Text Box 128"/>
          <p:cNvSpPr txBox="1">
            <a:spLocks noChangeArrowheads="1"/>
          </p:cNvSpPr>
          <p:nvPr/>
        </p:nvSpPr>
        <p:spPr bwMode="auto">
          <a:xfrm>
            <a:off x="7857837" y="1709528"/>
            <a:ext cx="457890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VT</a:t>
            </a:r>
          </a:p>
        </p:txBody>
      </p:sp>
      <p:sp>
        <p:nvSpPr>
          <p:cNvPr id="14436" name="Text Box 129"/>
          <p:cNvSpPr txBox="1">
            <a:spLocks noChangeArrowheads="1"/>
          </p:cNvSpPr>
          <p:nvPr/>
        </p:nvSpPr>
        <p:spPr bwMode="auto">
          <a:xfrm>
            <a:off x="8453574" y="3586142"/>
            <a:ext cx="376799" cy="24622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DC</a:t>
            </a:r>
          </a:p>
        </p:txBody>
      </p:sp>
      <p:sp>
        <p:nvSpPr>
          <p:cNvPr id="14437" name="Text Box 130"/>
          <p:cNvSpPr txBox="1">
            <a:spLocks noChangeArrowheads="1"/>
          </p:cNvSpPr>
          <p:nvPr/>
        </p:nvSpPr>
        <p:spPr bwMode="auto">
          <a:xfrm>
            <a:off x="8555456" y="2149476"/>
            <a:ext cx="588543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</a:t>
            </a:r>
          </a:p>
        </p:txBody>
      </p:sp>
      <p:sp>
        <p:nvSpPr>
          <p:cNvPr id="14439" name="Line 132"/>
          <p:cNvSpPr>
            <a:spLocks noChangeShapeType="1"/>
          </p:cNvSpPr>
          <p:nvPr/>
        </p:nvSpPr>
        <p:spPr bwMode="auto">
          <a:xfrm>
            <a:off x="8070066" y="3158656"/>
            <a:ext cx="188399" cy="76200"/>
          </a:xfrm>
          <a:prstGeom prst="line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440" name="Line 133"/>
          <p:cNvSpPr>
            <a:spLocks noChangeShapeType="1"/>
          </p:cNvSpPr>
          <p:nvPr/>
        </p:nvSpPr>
        <p:spPr bwMode="auto">
          <a:xfrm>
            <a:off x="7864659" y="3140076"/>
            <a:ext cx="439599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2" name="Line 135"/>
          <p:cNvSpPr>
            <a:spLocks noChangeShapeType="1"/>
          </p:cNvSpPr>
          <p:nvPr/>
        </p:nvSpPr>
        <p:spPr bwMode="auto">
          <a:xfrm>
            <a:off x="8429858" y="2606676"/>
            <a:ext cx="188399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3" name="Line 136"/>
          <p:cNvSpPr>
            <a:spLocks noChangeShapeType="1"/>
          </p:cNvSpPr>
          <p:nvPr/>
        </p:nvSpPr>
        <p:spPr bwMode="auto">
          <a:xfrm>
            <a:off x="8131559" y="2963392"/>
            <a:ext cx="235498" cy="2428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4" name="Line 137"/>
          <p:cNvSpPr>
            <a:spLocks noChangeShapeType="1"/>
          </p:cNvSpPr>
          <p:nvPr/>
        </p:nvSpPr>
        <p:spPr bwMode="auto">
          <a:xfrm flipV="1">
            <a:off x="8429858" y="2301876"/>
            <a:ext cx="188399" cy="152400"/>
          </a:xfrm>
          <a:prstGeom prst="line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445" name="Line 138"/>
          <p:cNvSpPr>
            <a:spLocks noChangeShapeType="1"/>
          </p:cNvSpPr>
          <p:nvPr/>
        </p:nvSpPr>
        <p:spPr bwMode="auto">
          <a:xfrm>
            <a:off x="8241458" y="1768476"/>
            <a:ext cx="62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6" name="Line 139"/>
          <p:cNvSpPr>
            <a:spLocks noChangeShapeType="1"/>
          </p:cNvSpPr>
          <p:nvPr/>
        </p:nvSpPr>
        <p:spPr bwMode="auto">
          <a:xfrm>
            <a:off x="8053059" y="1920876"/>
            <a:ext cx="62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9" name="Text Box 95"/>
          <p:cNvSpPr txBox="1">
            <a:spLocks noChangeArrowheads="1"/>
          </p:cNvSpPr>
          <p:nvPr/>
        </p:nvSpPr>
        <p:spPr bwMode="auto">
          <a:xfrm>
            <a:off x="4368804" y="3185089"/>
            <a:ext cx="438291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</a:p>
        </p:txBody>
      </p:sp>
      <p:sp>
        <p:nvSpPr>
          <p:cNvPr id="14451" name="Text Box 118"/>
          <p:cNvSpPr txBox="1">
            <a:spLocks noChangeArrowheads="1"/>
          </p:cNvSpPr>
          <p:nvPr/>
        </p:nvSpPr>
        <p:spPr bwMode="auto">
          <a:xfrm>
            <a:off x="7762823" y="2373155"/>
            <a:ext cx="418666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</a:t>
            </a:r>
          </a:p>
        </p:txBody>
      </p:sp>
      <p:sp>
        <p:nvSpPr>
          <p:cNvPr id="14450" name="Text Box 107"/>
          <p:cNvSpPr txBox="1">
            <a:spLocks noChangeArrowheads="1"/>
          </p:cNvSpPr>
          <p:nvPr/>
        </p:nvSpPr>
        <p:spPr bwMode="auto">
          <a:xfrm>
            <a:off x="5791920" y="2749338"/>
            <a:ext cx="350825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</a:t>
            </a:r>
          </a:p>
        </p:txBody>
      </p:sp>
      <p:sp>
        <p:nvSpPr>
          <p:cNvPr id="14452" name="Text Box 106"/>
          <p:cNvSpPr txBox="1">
            <a:spLocks noChangeArrowheads="1"/>
          </p:cNvSpPr>
          <p:nvPr/>
        </p:nvSpPr>
        <p:spPr bwMode="auto">
          <a:xfrm>
            <a:off x="5638476" y="2070349"/>
            <a:ext cx="453463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MN</a:t>
            </a:r>
          </a:p>
        </p:txBody>
      </p:sp>
      <p:sp>
        <p:nvSpPr>
          <p:cNvPr id="148" name="Rectangle 7"/>
          <p:cNvSpPr>
            <a:spLocks noChangeArrowheads="1"/>
          </p:cNvSpPr>
          <p:nvPr/>
        </p:nvSpPr>
        <p:spPr bwMode="auto">
          <a:xfrm>
            <a:off x="8377264" y="3645999"/>
            <a:ext cx="106496" cy="11523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39142" y="1156157"/>
            <a:ext cx="2105353" cy="646331"/>
            <a:chOff x="104073" y="2025014"/>
            <a:chExt cx="1882988" cy="646331"/>
          </a:xfrm>
        </p:grpSpPr>
        <p:sp>
          <p:nvSpPr>
            <p:cNvPr id="14457" name="TextBox 146"/>
            <p:cNvSpPr txBox="1">
              <a:spLocks noChangeArrowheads="1"/>
            </p:cNvSpPr>
            <p:nvPr/>
          </p:nvSpPr>
          <p:spPr bwMode="auto">
            <a:xfrm>
              <a:off x="253520" y="2025014"/>
              <a:ext cx="1733541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200" dirty="0">
                  <a:latin typeface="Arial" pitchFamily="34" charset="0"/>
                  <a:cs typeface="Arial" pitchFamily="34" charset="0"/>
                </a:rPr>
                <a:t>Requirement to cover audio-only telemedicine services pre-pandemic</a:t>
              </a:r>
            </a:p>
          </p:txBody>
        </p:sp>
        <p:sp>
          <p:nvSpPr>
            <p:cNvPr id="152" name="Rectangle 7"/>
            <p:cNvSpPr>
              <a:spLocks noChangeArrowheads="1"/>
            </p:cNvSpPr>
            <p:nvPr/>
          </p:nvSpPr>
          <p:spPr bwMode="auto">
            <a:xfrm>
              <a:off x="104073" y="2088057"/>
              <a:ext cx="163564" cy="1828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en-US" sz="18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6453976" y="455927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145" name="Group 144"/>
          <p:cNvGrpSpPr/>
          <p:nvPr/>
        </p:nvGrpSpPr>
        <p:grpSpPr>
          <a:xfrm>
            <a:off x="139142" y="1857831"/>
            <a:ext cx="2300356" cy="830997"/>
            <a:chOff x="104073" y="2174107"/>
            <a:chExt cx="2057396" cy="830997"/>
          </a:xfrm>
        </p:grpSpPr>
        <p:sp>
          <p:nvSpPr>
            <p:cNvPr id="146" name="TextBox 146"/>
            <p:cNvSpPr txBox="1">
              <a:spLocks noChangeArrowheads="1"/>
            </p:cNvSpPr>
            <p:nvPr/>
          </p:nvSpPr>
          <p:spPr bwMode="auto">
            <a:xfrm>
              <a:off x="253520" y="2174107"/>
              <a:ext cx="1907949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200" dirty="0">
                  <a:latin typeface="Arial" pitchFamily="34" charset="0"/>
                  <a:cs typeface="Arial" pitchFamily="34" charset="0"/>
                </a:rPr>
                <a:t>Requirement to cover audio-only telemedicine services (permanently or temporarily) since pandemic </a:t>
              </a:r>
            </a:p>
          </p:txBody>
        </p:sp>
        <p:sp>
          <p:nvSpPr>
            <p:cNvPr id="147" name="Rectangle 7"/>
            <p:cNvSpPr>
              <a:spLocks noChangeArrowheads="1"/>
            </p:cNvSpPr>
            <p:nvPr/>
          </p:nvSpPr>
          <p:spPr bwMode="auto">
            <a:xfrm>
              <a:off x="104073" y="2237150"/>
              <a:ext cx="163565" cy="18288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en-US" sz="18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7" name="Title 26">
            <a:extLst>
              <a:ext uri="{FF2B5EF4-FFF2-40B4-BE49-F238E27FC236}">
                <a16:creationId xmlns:a16="http://schemas.microsoft.com/office/drawing/2014/main" id="{25438A39-CFA1-414E-9A60-4E0206FA19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60648"/>
            <a:ext cx="8961120" cy="756084"/>
          </a:xfrm>
        </p:spPr>
        <p:txBody>
          <a:bodyPr/>
          <a:lstStyle/>
          <a:p>
            <a:r>
              <a:rPr lang="en-US" dirty="0"/>
              <a:t>States Requiring Insurers Cover Audio-Only Telemedicine Services, Pre- and Post-Pandemic (as of March 15, 2021)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C8D21B82-E77A-6C44-8A2D-F0529D79E42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44624"/>
            <a:ext cx="8961120" cy="188341"/>
          </a:xfrm>
        </p:spPr>
        <p:txBody>
          <a:bodyPr/>
          <a:lstStyle/>
          <a:p>
            <a:r>
              <a:rPr lang="en-US" dirty="0"/>
              <a:t>EXHIBIT 2</a:t>
            </a:r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C1578284-9F0A-F740-A635-54B66F64A72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 dirty="0"/>
              <a:t>Note: Some of the new requirements may have since expired, been replaced, or rescinded.</a:t>
            </a:r>
          </a:p>
          <a:p>
            <a:r>
              <a:rPr lang="en-US" dirty="0">
                <a:solidFill>
                  <a:srgbClr val="1A1A1A"/>
                </a:solidFill>
                <a:latin typeface="Arial" charset="0"/>
                <a:ea typeface="Arial" charset="0"/>
                <a:cs typeface="Arial" charset="0"/>
              </a:rPr>
              <a:t>Data: Center on Health Insurance Reforms, Georgetown University Health Policy Institute; Commonwealth Fund analysis.</a:t>
            </a:r>
            <a:endParaRPr lang="en-US" dirty="0"/>
          </a:p>
        </p:txBody>
      </p:sp>
      <p:sp>
        <p:nvSpPr>
          <p:cNvPr id="196" name="Text Box 100">
            <a:extLst>
              <a:ext uri="{FF2B5EF4-FFF2-40B4-BE49-F238E27FC236}">
                <a16:creationId xmlns:a16="http://schemas.microsoft.com/office/drawing/2014/main" id="{AE0BE568-13E4-8644-83F5-D63F3381C2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2765" y="1552011"/>
            <a:ext cx="421231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</a:t>
            </a:r>
          </a:p>
        </p:txBody>
      </p:sp>
      <p:sp>
        <p:nvSpPr>
          <p:cNvPr id="150" name="Text Box 122">
            <a:extLst>
              <a:ext uri="{FF2B5EF4-FFF2-40B4-BE49-F238E27FC236}">
                <a16:creationId xmlns:a16="http://schemas.microsoft.com/office/drawing/2014/main" id="{35D2B8F4-0001-4D63-BE7A-EE4FCE07AD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47068" y="2749988"/>
            <a:ext cx="376799" cy="24622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</a:t>
            </a:r>
          </a:p>
        </p:txBody>
      </p:sp>
      <p:sp>
        <p:nvSpPr>
          <p:cNvPr id="151" name="Line 134">
            <a:extLst>
              <a:ext uri="{FF2B5EF4-FFF2-40B4-BE49-F238E27FC236}">
                <a16:creationId xmlns:a16="http://schemas.microsoft.com/office/drawing/2014/main" id="{72C0A812-75CF-4AD0-9A43-FB3D395C5FAA}"/>
              </a:ext>
            </a:extLst>
          </p:cNvPr>
          <p:cNvSpPr>
            <a:spLocks noChangeShapeType="1"/>
          </p:cNvSpPr>
          <p:nvPr/>
        </p:nvSpPr>
        <p:spPr bwMode="auto">
          <a:xfrm>
            <a:off x="8282171" y="2619376"/>
            <a:ext cx="313999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" name="Text Box 83">
            <a:extLst>
              <a:ext uri="{FF2B5EF4-FFF2-40B4-BE49-F238E27FC236}">
                <a16:creationId xmlns:a16="http://schemas.microsoft.com/office/drawing/2014/main" id="{4E0A9C9D-46A8-4CA5-896D-8AF80254F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7253" y="4206876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latin typeface="+mn-lt"/>
                <a:cs typeface="Calibri" charset="0"/>
              </a:rPr>
              <a:t>GA</a:t>
            </a:r>
          </a:p>
        </p:txBody>
      </p:sp>
      <p:sp>
        <p:nvSpPr>
          <p:cNvPr id="155" name="Text Box 86">
            <a:extLst>
              <a:ext uri="{FF2B5EF4-FFF2-40B4-BE49-F238E27FC236}">
                <a16:creationId xmlns:a16="http://schemas.microsoft.com/office/drawing/2014/main" id="{789D6810-E6A6-464E-9FF1-78B2600630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3408" y="4248821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+mn-lt"/>
                <a:cs typeface="Calibri" charset="0"/>
              </a:rPr>
              <a:t>AL</a:t>
            </a:r>
          </a:p>
        </p:txBody>
      </p:sp>
      <p:sp>
        <p:nvSpPr>
          <p:cNvPr id="157" name="Text Box 92">
            <a:extLst>
              <a:ext uri="{FF2B5EF4-FFF2-40B4-BE49-F238E27FC236}">
                <a16:creationId xmlns:a16="http://schemas.microsoft.com/office/drawing/2014/main" id="{8C791ED0-C23F-48BC-A993-209956EBC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4422" y="4273987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+mn-lt"/>
                <a:cs typeface="Calibri" charset="0"/>
              </a:rPr>
              <a:t>MS</a:t>
            </a:r>
          </a:p>
        </p:txBody>
      </p:sp>
    </p:spTree>
    <p:extLst>
      <p:ext uri="{BB962C8B-B14F-4D97-AF65-F5344CB8AC3E}">
        <p14:creationId xmlns:p14="http://schemas.microsoft.com/office/powerpoint/2010/main" val="113454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Rectangle 21">
            <a:extLst>
              <a:ext uri="{FF2B5EF4-FFF2-40B4-BE49-F238E27FC236}">
                <a16:creationId xmlns:a16="http://schemas.microsoft.com/office/drawing/2014/main" id="{EF518747-52E5-E74D-ADBA-0FD54C755569}"/>
              </a:ext>
            </a:extLst>
          </p:cNvPr>
          <p:cNvSpPr/>
          <p:nvPr/>
        </p:nvSpPr>
        <p:spPr>
          <a:xfrm rot="936416">
            <a:off x="2630944" y="1799510"/>
            <a:ext cx="832872" cy="684714"/>
          </a:xfrm>
          <a:custGeom>
            <a:avLst/>
            <a:gdLst>
              <a:gd name="connsiteX0" fmla="*/ 0 w 857311"/>
              <a:gd name="connsiteY0" fmla="*/ 0 h 707892"/>
              <a:gd name="connsiteX1" fmla="*/ 857311 w 857311"/>
              <a:gd name="connsiteY1" fmla="*/ 0 h 707892"/>
              <a:gd name="connsiteX2" fmla="*/ 857311 w 857311"/>
              <a:gd name="connsiteY2" fmla="*/ 707892 h 707892"/>
              <a:gd name="connsiteX3" fmla="*/ 0 w 857311"/>
              <a:gd name="connsiteY3" fmla="*/ 707892 h 707892"/>
              <a:gd name="connsiteX4" fmla="*/ 0 w 857311"/>
              <a:gd name="connsiteY4" fmla="*/ 0 h 707892"/>
              <a:gd name="connsiteX0" fmla="*/ 0 w 857311"/>
              <a:gd name="connsiteY0" fmla="*/ 0 h 707892"/>
              <a:gd name="connsiteX1" fmla="*/ 857311 w 857311"/>
              <a:gd name="connsiteY1" fmla="*/ 0 h 707892"/>
              <a:gd name="connsiteX2" fmla="*/ 831259 w 857311"/>
              <a:gd name="connsiteY2" fmla="*/ 494434 h 707892"/>
              <a:gd name="connsiteX3" fmla="*/ 857311 w 857311"/>
              <a:gd name="connsiteY3" fmla="*/ 707892 h 707892"/>
              <a:gd name="connsiteX4" fmla="*/ 0 w 857311"/>
              <a:gd name="connsiteY4" fmla="*/ 707892 h 707892"/>
              <a:gd name="connsiteX5" fmla="*/ 0 w 857311"/>
              <a:gd name="connsiteY5" fmla="*/ 0 h 707892"/>
              <a:gd name="connsiteX0" fmla="*/ 0 w 857311"/>
              <a:gd name="connsiteY0" fmla="*/ 0 h 707892"/>
              <a:gd name="connsiteX1" fmla="*/ 857311 w 857311"/>
              <a:gd name="connsiteY1" fmla="*/ 0 h 707892"/>
              <a:gd name="connsiteX2" fmla="*/ 831259 w 857311"/>
              <a:gd name="connsiteY2" fmla="*/ 494434 h 707892"/>
              <a:gd name="connsiteX3" fmla="*/ 857311 w 857311"/>
              <a:gd name="connsiteY3" fmla="*/ 707892 h 707892"/>
              <a:gd name="connsiteX4" fmla="*/ 0 w 857311"/>
              <a:gd name="connsiteY4" fmla="*/ 707892 h 707892"/>
              <a:gd name="connsiteX5" fmla="*/ 0 w 857311"/>
              <a:gd name="connsiteY5" fmla="*/ 0 h 707892"/>
              <a:gd name="connsiteX0" fmla="*/ 0 w 857311"/>
              <a:gd name="connsiteY0" fmla="*/ 0 h 709327"/>
              <a:gd name="connsiteX1" fmla="*/ 857311 w 857311"/>
              <a:gd name="connsiteY1" fmla="*/ 0 h 709327"/>
              <a:gd name="connsiteX2" fmla="*/ 831259 w 857311"/>
              <a:gd name="connsiteY2" fmla="*/ 494434 h 709327"/>
              <a:gd name="connsiteX3" fmla="*/ 804968 w 857311"/>
              <a:gd name="connsiteY3" fmla="*/ 709327 h 709327"/>
              <a:gd name="connsiteX4" fmla="*/ 0 w 857311"/>
              <a:gd name="connsiteY4" fmla="*/ 707892 h 709327"/>
              <a:gd name="connsiteX5" fmla="*/ 0 w 857311"/>
              <a:gd name="connsiteY5" fmla="*/ 0 h 709327"/>
              <a:gd name="connsiteX0" fmla="*/ 0 w 857311"/>
              <a:gd name="connsiteY0" fmla="*/ 0 h 709327"/>
              <a:gd name="connsiteX1" fmla="*/ 857311 w 857311"/>
              <a:gd name="connsiteY1" fmla="*/ 0 h 709327"/>
              <a:gd name="connsiteX2" fmla="*/ 831259 w 857311"/>
              <a:gd name="connsiteY2" fmla="*/ 494434 h 709327"/>
              <a:gd name="connsiteX3" fmla="*/ 804968 w 857311"/>
              <a:gd name="connsiteY3" fmla="*/ 709327 h 709327"/>
              <a:gd name="connsiteX4" fmla="*/ 0 w 857311"/>
              <a:gd name="connsiteY4" fmla="*/ 707892 h 709327"/>
              <a:gd name="connsiteX5" fmla="*/ 0 w 857311"/>
              <a:gd name="connsiteY5" fmla="*/ 0 h 709327"/>
              <a:gd name="connsiteX0" fmla="*/ 0 w 857311"/>
              <a:gd name="connsiteY0" fmla="*/ 0 h 709327"/>
              <a:gd name="connsiteX1" fmla="*/ 857311 w 857311"/>
              <a:gd name="connsiteY1" fmla="*/ 0 h 709327"/>
              <a:gd name="connsiteX2" fmla="*/ 824972 w 857311"/>
              <a:gd name="connsiteY2" fmla="*/ 377515 h 709327"/>
              <a:gd name="connsiteX3" fmla="*/ 804968 w 857311"/>
              <a:gd name="connsiteY3" fmla="*/ 709327 h 709327"/>
              <a:gd name="connsiteX4" fmla="*/ 0 w 857311"/>
              <a:gd name="connsiteY4" fmla="*/ 707892 h 709327"/>
              <a:gd name="connsiteX5" fmla="*/ 0 w 857311"/>
              <a:gd name="connsiteY5" fmla="*/ 0 h 709327"/>
              <a:gd name="connsiteX0" fmla="*/ 0 w 857311"/>
              <a:gd name="connsiteY0" fmla="*/ 0 h 709327"/>
              <a:gd name="connsiteX1" fmla="*/ 857311 w 857311"/>
              <a:gd name="connsiteY1" fmla="*/ 0 h 709327"/>
              <a:gd name="connsiteX2" fmla="*/ 833787 w 857311"/>
              <a:gd name="connsiteY2" fmla="*/ 361867 h 709327"/>
              <a:gd name="connsiteX3" fmla="*/ 804968 w 857311"/>
              <a:gd name="connsiteY3" fmla="*/ 709327 h 709327"/>
              <a:gd name="connsiteX4" fmla="*/ 0 w 857311"/>
              <a:gd name="connsiteY4" fmla="*/ 707892 h 709327"/>
              <a:gd name="connsiteX5" fmla="*/ 0 w 857311"/>
              <a:gd name="connsiteY5" fmla="*/ 0 h 709327"/>
              <a:gd name="connsiteX0" fmla="*/ 0 w 857311"/>
              <a:gd name="connsiteY0" fmla="*/ 0 h 709327"/>
              <a:gd name="connsiteX1" fmla="*/ 857311 w 857311"/>
              <a:gd name="connsiteY1" fmla="*/ 0 h 709327"/>
              <a:gd name="connsiteX2" fmla="*/ 833787 w 857311"/>
              <a:gd name="connsiteY2" fmla="*/ 361867 h 709327"/>
              <a:gd name="connsiteX3" fmla="*/ 804968 w 857311"/>
              <a:gd name="connsiteY3" fmla="*/ 709327 h 709327"/>
              <a:gd name="connsiteX4" fmla="*/ 0 w 857311"/>
              <a:gd name="connsiteY4" fmla="*/ 707892 h 709327"/>
              <a:gd name="connsiteX5" fmla="*/ 0 w 857311"/>
              <a:gd name="connsiteY5" fmla="*/ 0 h 709327"/>
              <a:gd name="connsiteX0" fmla="*/ 0 w 838417"/>
              <a:gd name="connsiteY0" fmla="*/ 0 h 709327"/>
              <a:gd name="connsiteX1" fmla="*/ 838417 w 838417"/>
              <a:gd name="connsiteY1" fmla="*/ 97581 h 709327"/>
              <a:gd name="connsiteX2" fmla="*/ 833787 w 838417"/>
              <a:gd name="connsiteY2" fmla="*/ 361867 h 709327"/>
              <a:gd name="connsiteX3" fmla="*/ 804968 w 838417"/>
              <a:gd name="connsiteY3" fmla="*/ 709327 h 709327"/>
              <a:gd name="connsiteX4" fmla="*/ 0 w 838417"/>
              <a:gd name="connsiteY4" fmla="*/ 707892 h 709327"/>
              <a:gd name="connsiteX5" fmla="*/ 0 w 838417"/>
              <a:gd name="connsiteY5" fmla="*/ 0 h 709327"/>
              <a:gd name="connsiteX0" fmla="*/ 0 w 833787"/>
              <a:gd name="connsiteY0" fmla="*/ 0 h 709327"/>
              <a:gd name="connsiteX1" fmla="*/ 832302 w 833787"/>
              <a:gd name="connsiteY1" fmla="*/ 99289 h 709327"/>
              <a:gd name="connsiteX2" fmla="*/ 833787 w 833787"/>
              <a:gd name="connsiteY2" fmla="*/ 361867 h 709327"/>
              <a:gd name="connsiteX3" fmla="*/ 804968 w 833787"/>
              <a:gd name="connsiteY3" fmla="*/ 709327 h 709327"/>
              <a:gd name="connsiteX4" fmla="*/ 0 w 833787"/>
              <a:gd name="connsiteY4" fmla="*/ 707892 h 709327"/>
              <a:gd name="connsiteX5" fmla="*/ 0 w 833787"/>
              <a:gd name="connsiteY5" fmla="*/ 0 h 709327"/>
              <a:gd name="connsiteX0" fmla="*/ 0 w 833787"/>
              <a:gd name="connsiteY0" fmla="*/ 0 h 709327"/>
              <a:gd name="connsiteX1" fmla="*/ 725614 w 833787"/>
              <a:gd name="connsiteY1" fmla="*/ 69022 h 709327"/>
              <a:gd name="connsiteX2" fmla="*/ 832302 w 833787"/>
              <a:gd name="connsiteY2" fmla="*/ 99289 h 709327"/>
              <a:gd name="connsiteX3" fmla="*/ 833787 w 833787"/>
              <a:gd name="connsiteY3" fmla="*/ 361867 h 709327"/>
              <a:gd name="connsiteX4" fmla="*/ 804968 w 833787"/>
              <a:gd name="connsiteY4" fmla="*/ 709327 h 709327"/>
              <a:gd name="connsiteX5" fmla="*/ 0 w 833787"/>
              <a:gd name="connsiteY5" fmla="*/ 707892 h 709327"/>
              <a:gd name="connsiteX6" fmla="*/ 0 w 833787"/>
              <a:gd name="connsiteY6" fmla="*/ 0 h 709327"/>
              <a:gd name="connsiteX0" fmla="*/ 0 w 833787"/>
              <a:gd name="connsiteY0" fmla="*/ 32750 h 742077"/>
              <a:gd name="connsiteX1" fmla="*/ 240307 w 833787"/>
              <a:gd name="connsiteY1" fmla="*/ 158219 h 742077"/>
              <a:gd name="connsiteX2" fmla="*/ 725614 w 833787"/>
              <a:gd name="connsiteY2" fmla="*/ 101772 h 742077"/>
              <a:gd name="connsiteX3" fmla="*/ 832302 w 833787"/>
              <a:gd name="connsiteY3" fmla="*/ 132039 h 742077"/>
              <a:gd name="connsiteX4" fmla="*/ 833787 w 833787"/>
              <a:gd name="connsiteY4" fmla="*/ 394617 h 742077"/>
              <a:gd name="connsiteX5" fmla="*/ 804968 w 833787"/>
              <a:gd name="connsiteY5" fmla="*/ 742077 h 742077"/>
              <a:gd name="connsiteX6" fmla="*/ 0 w 833787"/>
              <a:gd name="connsiteY6" fmla="*/ 740642 h 742077"/>
              <a:gd name="connsiteX7" fmla="*/ 0 w 833787"/>
              <a:gd name="connsiteY7" fmla="*/ 32750 h 742077"/>
              <a:gd name="connsiteX0" fmla="*/ 30033 w 833787"/>
              <a:gd name="connsiteY0" fmla="*/ 44684 h 670097"/>
              <a:gd name="connsiteX1" fmla="*/ 240307 w 833787"/>
              <a:gd name="connsiteY1" fmla="*/ 86239 h 670097"/>
              <a:gd name="connsiteX2" fmla="*/ 725614 w 833787"/>
              <a:gd name="connsiteY2" fmla="*/ 29792 h 670097"/>
              <a:gd name="connsiteX3" fmla="*/ 832302 w 833787"/>
              <a:gd name="connsiteY3" fmla="*/ 60059 h 670097"/>
              <a:gd name="connsiteX4" fmla="*/ 833787 w 833787"/>
              <a:gd name="connsiteY4" fmla="*/ 322637 h 670097"/>
              <a:gd name="connsiteX5" fmla="*/ 804968 w 833787"/>
              <a:gd name="connsiteY5" fmla="*/ 670097 h 670097"/>
              <a:gd name="connsiteX6" fmla="*/ 0 w 833787"/>
              <a:gd name="connsiteY6" fmla="*/ 668662 h 670097"/>
              <a:gd name="connsiteX7" fmla="*/ 30033 w 833787"/>
              <a:gd name="connsiteY7" fmla="*/ 44684 h 670097"/>
              <a:gd name="connsiteX0" fmla="*/ 30033 w 833787"/>
              <a:gd name="connsiteY0" fmla="*/ 59301 h 684714"/>
              <a:gd name="connsiteX1" fmla="*/ 133467 w 833787"/>
              <a:gd name="connsiteY1" fmla="*/ 25210 h 684714"/>
              <a:gd name="connsiteX2" fmla="*/ 240307 w 833787"/>
              <a:gd name="connsiteY2" fmla="*/ 100856 h 684714"/>
              <a:gd name="connsiteX3" fmla="*/ 725614 w 833787"/>
              <a:gd name="connsiteY3" fmla="*/ 44409 h 684714"/>
              <a:gd name="connsiteX4" fmla="*/ 832302 w 833787"/>
              <a:gd name="connsiteY4" fmla="*/ 74676 h 684714"/>
              <a:gd name="connsiteX5" fmla="*/ 833787 w 833787"/>
              <a:gd name="connsiteY5" fmla="*/ 337254 h 684714"/>
              <a:gd name="connsiteX6" fmla="*/ 804968 w 833787"/>
              <a:gd name="connsiteY6" fmla="*/ 684714 h 684714"/>
              <a:gd name="connsiteX7" fmla="*/ 0 w 833787"/>
              <a:gd name="connsiteY7" fmla="*/ 683279 h 684714"/>
              <a:gd name="connsiteX8" fmla="*/ 30033 w 833787"/>
              <a:gd name="connsiteY8" fmla="*/ 59301 h 684714"/>
              <a:gd name="connsiteX0" fmla="*/ 30033 w 833787"/>
              <a:gd name="connsiteY0" fmla="*/ 59301 h 684714"/>
              <a:gd name="connsiteX1" fmla="*/ 133467 w 833787"/>
              <a:gd name="connsiteY1" fmla="*/ 25210 h 684714"/>
              <a:gd name="connsiteX2" fmla="*/ 240307 w 833787"/>
              <a:gd name="connsiteY2" fmla="*/ 100856 h 684714"/>
              <a:gd name="connsiteX3" fmla="*/ 725614 w 833787"/>
              <a:gd name="connsiteY3" fmla="*/ 44409 h 684714"/>
              <a:gd name="connsiteX4" fmla="*/ 832302 w 833787"/>
              <a:gd name="connsiteY4" fmla="*/ 74676 h 684714"/>
              <a:gd name="connsiteX5" fmla="*/ 770204 w 833787"/>
              <a:gd name="connsiteY5" fmla="*/ 322049 h 684714"/>
              <a:gd name="connsiteX6" fmla="*/ 833787 w 833787"/>
              <a:gd name="connsiteY6" fmla="*/ 337254 h 684714"/>
              <a:gd name="connsiteX7" fmla="*/ 804968 w 833787"/>
              <a:gd name="connsiteY7" fmla="*/ 684714 h 684714"/>
              <a:gd name="connsiteX8" fmla="*/ 0 w 833787"/>
              <a:gd name="connsiteY8" fmla="*/ 683279 h 684714"/>
              <a:gd name="connsiteX9" fmla="*/ 30033 w 833787"/>
              <a:gd name="connsiteY9" fmla="*/ 59301 h 684714"/>
              <a:gd name="connsiteX0" fmla="*/ 30033 w 832872"/>
              <a:gd name="connsiteY0" fmla="*/ 59301 h 684714"/>
              <a:gd name="connsiteX1" fmla="*/ 133467 w 832872"/>
              <a:gd name="connsiteY1" fmla="*/ 25210 h 684714"/>
              <a:gd name="connsiteX2" fmla="*/ 240307 w 832872"/>
              <a:gd name="connsiteY2" fmla="*/ 100856 h 684714"/>
              <a:gd name="connsiteX3" fmla="*/ 725614 w 832872"/>
              <a:gd name="connsiteY3" fmla="*/ 44409 h 684714"/>
              <a:gd name="connsiteX4" fmla="*/ 832302 w 832872"/>
              <a:gd name="connsiteY4" fmla="*/ 74676 h 684714"/>
              <a:gd name="connsiteX5" fmla="*/ 770204 w 832872"/>
              <a:gd name="connsiteY5" fmla="*/ 322049 h 684714"/>
              <a:gd name="connsiteX6" fmla="*/ 819847 w 832872"/>
              <a:gd name="connsiteY6" fmla="*/ 334555 h 684714"/>
              <a:gd name="connsiteX7" fmla="*/ 804968 w 832872"/>
              <a:gd name="connsiteY7" fmla="*/ 684714 h 684714"/>
              <a:gd name="connsiteX8" fmla="*/ 0 w 832872"/>
              <a:gd name="connsiteY8" fmla="*/ 683279 h 684714"/>
              <a:gd name="connsiteX9" fmla="*/ 30033 w 832872"/>
              <a:gd name="connsiteY9" fmla="*/ 59301 h 684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32872" h="684714">
                <a:moveTo>
                  <a:pt x="30033" y="59301"/>
                </a:moveTo>
                <a:cubicBezTo>
                  <a:pt x="51662" y="-44711"/>
                  <a:pt x="98421" y="18284"/>
                  <a:pt x="133467" y="25210"/>
                </a:cubicBezTo>
                <a:cubicBezTo>
                  <a:pt x="168513" y="32136"/>
                  <a:pt x="141001" y="103322"/>
                  <a:pt x="240307" y="100856"/>
                </a:cubicBezTo>
                <a:cubicBezTo>
                  <a:pt x="339613" y="98390"/>
                  <a:pt x="629243" y="29451"/>
                  <a:pt x="725614" y="44409"/>
                </a:cubicBezTo>
                <a:lnTo>
                  <a:pt x="832302" y="74676"/>
                </a:lnTo>
                <a:cubicBezTo>
                  <a:pt x="839853" y="125311"/>
                  <a:pt x="769957" y="278286"/>
                  <a:pt x="770204" y="322049"/>
                </a:cubicBezTo>
                <a:cubicBezTo>
                  <a:pt x="770452" y="365812"/>
                  <a:pt x="814173" y="278473"/>
                  <a:pt x="819847" y="334555"/>
                </a:cubicBezTo>
                <a:cubicBezTo>
                  <a:pt x="745881" y="369458"/>
                  <a:pt x="824984" y="480276"/>
                  <a:pt x="804968" y="684714"/>
                </a:cubicBezTo>
                <a:lnTo>
                  <a:pt x="0" y="683279"/>
                </a:lnTo>
                <a:lnTo>
                  <a:pt x="30033" y="59301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9" name="Freeform 43">
            <a:extLst>
              <a:ext uri="{FF2B5EF4-FFF2-40B4-BE49-F238E27FC236}">
                <a16:creationId xmlns:a16="http://schemas.microsoft.com/office/drawing/2014/main" id="{DFE8A48D-D73A-3741-B6F5-FF4CECB25F62}"/>
              </a:ext>
            </a:extLst>
          </p:cNvPr>
          <p:cNvSpPr>
            <a:spLocks/>
          </p:cNvSpPr>
          <p:nvPr/>
        </p:nvSpPr>
        <p:spPr bwMode="auto">
          <a:xfrm>
            <a:off x="7247128" y="2954338"/>
            <a:ext cx="541648" cy="582613"/>
          </a:xfrm>
          <a:custGeom>
            <a:avLst/>
            <a:gdLst>
              <a:gd name="T0" fmla="*/ 0 w 490"/>
              <a:gd name="T1" fmla="*/ 2147483647 h 473"/>
              <a:gd name="T2" fmla="*/ 2147483647 w 490"/>
              <a:gd name="T3" fmla="*/ 2147483647 h 473"/>
              <a:gd name="T4" fmla="*/ 2147483647 w 490"/>
              <a:gd name="T5" fmla="*/ 2147483647 h 473"/>
              <a:gd name="T6" fmla="*/ 2147483647 w 490"/>
              <a:gd name="T7" fmla="*/ 2147483647 h 473"/>
              <a:gd name="T8" fmla="*/ 2147483647 w 490"/>
              <a:gd name="T9" fmla="*/ 2147483647 h 473"/>
              <a:gd name="T10" fmla="*/ 2147483647 w 490"/>
              <a:gd name="T11" fmla="*/ 2147483647 h 473"/>
              <a:gd name="T12" fmla="*/ 2147483647 w 490"/>
              <a:gd name="T13" fmla="*/ 2147483647 h 473"/>
              <a:gd name="T14" fmla="*/ 2147483647 w 490"/>
              <a:gd name="T15" fmla="*/ 2147483647 h 473"/>
              <a:gd name="T16" fmla="*/ 2147483647 w 490"/>
              <a:gd name="T17" fmla="*/ 2147483647 h 473"/>
              <a:gd name="T18" fmla="*/ 2147483647 w 490"/>
              <a:gd name="T19" fmla="*/ 2147483647 h 473"/>
              <a:gd name="T20" fmla="*/ 2147483647 w 490"/>
              <a:gd name="T21" fmla="*/ 2147483647 h 473"/>
              <a:gd name="T22" fmla="*/ 2147483647 w 490"/>
              <a:gd name="T23" fmla="*/ 2147483647 h 473"/>
              <a:gd name="T24" fmla="*/ 2147483647 w 490"/>
              <a:gd name="T25" fmla="*/ 2147483647 h 473"/>
              <a:gd name="T26" fmla="*/ 2147483647 w 490"/>
              <a:gd name="T27" fmla="*/ 2147483647 h 473"/>
              <a:gd name="T28" fmla="*/ 2147483647 w 490"/>
              <a:gd name="T29" fmla="*/ 2147483647 h 473"/>
              <a:gd name="T30" fmla="*/ 2147483647 w 490"/>
              <a:gd name="T31" fmla="*/ 2147483647 h 473"/>
              <a:gd name="T32" fmla="*/ 2147483647 w 490"/>
              <a:gd name="T33" fmla="*/ 2147483647 h 473"/>
              <a:gd name="T34" fmla="*/ 2147483647 w 490"/>
              <a:gd name="T35" fmla="*/ 2147483647 h 473"/>
              <a:gd name="T36" fmla="*/ 2147483647 w 490"/>
              <a:gd name="T37" fmla="*/ 2147483647 h 473"/>
              <a:gd name="T38" fmla="*/ 2147483647 w 490"/>
              <a:gd name="T39" fmla="*/ 0 h 473"/>
              <a:gd name="T40" fmla="*/ 2147483647 w 490"/>
              <a:gd name="T41" fmla="*/ 2147483647 h 473"/>
              <a:gd name="T42" fmla="*/ 2147483647 w 490"/>
              <a:gd name="T43" fmla="*/ 2147483647 h 473"/>
              <a:gd name="T44" fmla="*/ 2147483647 w 490"/>
              <a:gd name="T45" fmla="*/ 2147483647 h 473"/>
              <a:gd name="T46" fmla="*/ 2147483647 w 490"/>
              <a:gd name="T47" fmla="*/ 2147483647 h 473"/>
              <a:gd name="T48" fmla="*/ 2147483647 w 490"/>
              <a:gd name="T49" fmla="*/ 2147483647 h 473"/>
              <a:gd name="T50" fmla="*/ 2147483647 w 490"/>
              <a:gd name="T51" fmla="*/ 2147483647 h 473"/>
              <a:gd name="T52" fmla="*/ 2147483647 w 490"/>
              <a:gd name="T53" fmla="*/ 2147483647 h 473"/>
              <a:gd name="T54" fmla="*/ 0 w 490"/>
              <a:gd name="T55" fmla="*/ 2147483647 h 473"/>
              <a:gd name="T56" fmla="*/ 0 w 490"/>
              <a:gd name="T57" fmla="*/ 2147483647 h 473"/>
              <a:gd name="T58" fmla="*/ 0 w 490"/>
              <a:gd name="T59" fmla="*/ 2147483647 h 473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490"/>
              <a:gd name="T91" fmla="*/ 0 h 473"/>
              <a:gd name="T92" fmla="*/ 490 w 490"/>
              <a:gd name="T93" fmla="*/ 473 h 473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490" h="473">
                <a:moveTo>
                  <a:pt x="0" y="328"/>
                </a:moveTo>
                <a:lnTo>
                  <a:pt x="19" y="393"/>
                </a:lnTo>
                <a:lnTo>
                  <a:pt x="82" y="439"/>
                </a:lnTo>
                <a:lnTo>
                  <a:pt x="112" y="473"/>
                </a:lnTo>
                <a:lnTo>
                  <a:pt x="205" y="437"/>
                </a:lnTo>
                <a:lnTo>
                  <a:pt x="247" y="429"/>
                </a:lnTo>
                <a:lnTo>
                  <a:pt x="270" y="402"/>
                </a:lnTo>
                <a:lnTo>
                  <a:pt x="306" y="260"/>
                </a:lnTo>
                <a:lnTo>
                  <a:pt x="346" y="277"/>
                </a:lnTo>
                <a:lnTo>
                  <a:pt x="422" y="121"/>
                </a:lnTo>
                <a:lnTo>
                  <a:pt x="481" y="155"/>
                </a:lnTo>
                <a:lnTo>
                  <a:pt x="490" y="127"/>
                </a:lnTo>
                <a:lnTo>
                  <a:pt x="449" y="95"/>
                </a:lnTo>
                <a:lnTo>
                  <a:pt x="416" y="98"/>
                </a:lnTo>
                <a:lnTo>
                  <a:pt x="405" y="115"/>
                </a:lnTo>
                <a:lnTo>
                  <a:pt x="346" y="133"/>
                </a:lnTo>
                <a:lnTo>
                  <a:pt x="308" y="174"/>
                </a:lnTo>
                <a:lnTo>
                  <a:pt x="295" y="106"/>
                </a:lnTo>
                <a:lnTo>
                  <a:pt x="190" y="125"/>
                </a:lnTo>
                <a:lnTo>
                  <a:pt x="169" y="0"/>
                </a:lnTo>
                <a:lnTo>
                  <a:pt x="154" y="11"/>
                </a:lnTo>
                <a:lnTo>
                  <a:pt x="163" y="34"/>
                </a:lnTo>
                <a:lnTo>
                  <a:pt x="150" y="144"/>
                </a:lnTo>
                <a:lnTo>
                  <a:pt x="72" y="210"/>
                </a:lnTo>
                <a:lnTo>
                  <a:pt x="63" y="254"/>
                </a:lnTo>
                <a:lnTo>
                  <a:pt x="40" y="245"/>
                </a:lnTo>
                <a:lnTo>
                  <a:pt x="34" y="298"/>
                </a:lnTo>
                <a:lnTo>
                  <a:pt x="0" y="328"/>
                </a:lnTo>
                <a:close/>
              </a:path>
            </a:pathLst>
          </a:cu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Rectangle 8">
            <a:extLst>
              <a:ext uri="{FF2B5EF4-FFF2-40B4-BE49-F238E27FC236}">
                <a16:creationId xmlns:a16="http://schemas.microsoft.com/office/drawing/2014/main" id="{468D2DC5-F34A-4141-B480-476573487890}"/>
              </a:ext>
            </a:extLst>
          </p:cNvPr>
          <p:cNvSpPr/>
          <p:nvPr/>
        </p:nvSpPr>
        <p:spPr>
          <a:xfrm rot="60000">
            <a:off x="5853629" y="3781425"/>
            <a:ext cx="568099" cy="596767"/>
          </a:xfrm>
          <a:custGeom>
            <a:avLst/>
            <a:gdLst>
              <a:gd name="connsiteX0" fmla="*/ 0 w 555532"/>
              <a:gd name="connsiteY0" fmla="*/ 0 h 568325"/>
              <a:gd name="connsiteX1" fmla="*/ 555532 w 555532"/>
              <a:gd name="connsiteY1" fmla="*/ 0 h 568325"/>
              <a:gd name="connsiteX2" fmla="*/ 555532 w 555532"/>
              <a:gd name="connsiteY2" fmla="*/ 568325 h 568325"/>
              <a:gd name="connsiteX3" fmla="*/ 0 w 555532"/>
              <a:gd name="connsiteY3" fmla="*/ 568325 h 568325"/>
              <a:gd name="connsiteX4" fmla="*/ 0 w 555532"/>
              <a:gd name="connsiteY4" fmla="*/ 0 h 568325"/>
              <a:gd name="connsiteX0" fmla="*/ 0 w 555532"/>
              <a:gd name="connsiteY0" fmla="*/ 0 h 568325"/>
              <a:gd name="connsiteX1" fmla="*/ 460282 w 555532"/>
              <a:gd name="connsiteY1" fmla="*/ 0 h 568325"/>
              <a:gd name="connsiteX2" fmla="*/ 555532 w 555532"/>
              <a:gd name="connsiteY2" fmla="*/ 568325 h 568325"/>
              <a:gd name="connsiteX3" fmla="*/ 0 w 555532"/>
              <a:gd name="connsiteY3" fmla="*/ 568325 h 568325"/>
              <a:gd name="connsiteX4" fmla="*/ 0 w 555532"/>
              <a:gd name="connsiteY4" fmla="*/ 0 h 568325"/>
              <a:gd name="connsiteX0" fmla="*/ 0 w 555532"/>
              <a:gd name="connsiteY0" fmla="*/ 0 h 568325"/>
              <a:gd name="connsiteX1" fmla="*/ 511082 w 555532"/>
              <a:gd name="connsiteY1" fmla="*/ 0 h 568325"/>
              <a:gd name="connsiteX2" fmla="*/ 555532 w 555532"/>
              <a:gd name="connsiteY2" fmla="*/ 568325 h 568325"/>
              <a:gd name="connsiteX3" fmla="*/ 0 w 555532"/>
              <a:gd name="connsiteY3" fmla="*/ 568325 h 568325"/>
              <a:gd name="connsiteX4" fmla="*/ 0 w 555532"/>
              <a:gd name="connsiteY4" fmla="*/ 0 h 568325"/>
              <a:gd name="connsiteX0" fmla="*/ 0 w 705100"/>
              <a:gd name="connsiteY0" fmla="*/ 31794 h 600119"/>
              <a:gd name="connsiteX1" fmla="*/ 705100 w 705100"/>
              <a:gd name="connsiteY1" fmla="*/ 0 h 600119"/>
              <a:gd name="connsiteX2" fmla="*/ 555532 w 705100"/>
              <a:gd name="connsiteY2" fmla="*/ 600119 h 600119"/>
              <a:gd name="connsiteX3" fmla="*/ 0 w 705100"/>
              <a:gd name="connsiteY3" fmla="*/ 600119 h 600119"/>
              <a:gd name="connsiteX4" fmla="*/ 0 w 705100"/>
              <a:gd name="connsiteY4" fmla="*/ 31794 h 600119"/>
              <a:gd name="connsiteX0" fmla="*/ 0 w 746162"/>
              <a:gd name="connsiteY0" fmla="*/ 31794 h 600119"/>
              <a:gd name="connsiteX1" fmla="*/ 705100 w 746162"/>
              <a:gd name="connsiteY1" fmla="*/ 0 h 600119"/>
              <a:gd name="connsiteX2" fmla="*/ 742107 w 746162"/>
              <a:gd name="connsiteY2" fmla="*/ 196726 h 600119"/>
              <a:gd name="connsiteX3" fmla="*/ 555532 w 746162"/>
              <a:gd name="connsiteY3" fmla="*/ 600119 h 600119"/>
              <a:gd name="connsiteX4" fmla="*/ 0 w 746162"/>
              <a:gd name="connsiteY4" fmla="*/ 600119 h 600119"/>
              <a:gd name="connsiteX5" fmla="*/ 0 w 746162"/>
              <a:gd name="connsiteY5" fmla="*/ 31794 h 600119"/>
              <a:gd name="connsiteX0" fmla="*/ 0 w 797641"/>
              <a:gd name="connsiteY0" fmla="*/ 31794 h 600119"/>
              <a:gd name="connsiteX1" fmla="*/ 705100 w 797641"/>
              <a:gd name="connsiteY1" fmla="*/ 0 h 600119"/>
              <a:gd name="connsiteX2" fmla="*/ 795021 w 797641"/>
              <a:gd name="connsiteY2" fmla="*/ 164931 h 600119"/>
              <a:gd name="connsiteX3" fmla="*/ 555532 w 797641"/>
              <a:gd name="connsiteY3" fmla="*/ 600119 h 600119"/>
              <a:gd name="connsiteX4" fmla="*/ 0 w 797641"/>
              <a:gd name="connsiteY4" fmla="*/ 600119 h 600119"/>
              <a:gd name="connsiteX5" fmla="*/ 0 w 797641"/>
              <a:gd name="connsiteY5" fmla="*/ 31794 h 600119"/>
              <a:gd name="connsiteX0" fmla="*/ 0 w 746163"/>
              <a:gd name="connsiteY0" fmla="*/ 31794 h 600119"/>
              <a:gd name="connsiteX1" fmla="*/ 705100 w 746163"/>
              <a:gd name="connsiteY1" fmla="*/ 0 h 600119"/>
              <a:gd name="connsiteX2" fmla="*/ 742108 w 746163"/>
              <a:gd name="connsiteY2" fmla="*/ 180829 h 600119"/>
              <a:gd name="connsiteX3" fmla="*/ 555532 w 746163"/>
              <a:gd name="connsiteY3" fmla="*/ 600119 h 600119"/>
              <a:gd name="connsiteX4" fmla="*/ 0 w 746163"/>
              <a:gd name="connsiteY4" fmla="*/ 600119 h 600119"/>
              <a:gd name="connsiteX5" fmla="*/ 0 w 746163"/>
              <a:gd name="connsiteY5" fmla="*/ 31794 h 600119"/>
              <a:gd name="connsiteX0" fmla="*/ 0 w 788989"/>
              <a:gd name="connsiteY0" fmla="*/ 31794 h 600119"/>
              <a:gd name="connsiteX1" fmla="*/ 705100 w 788989"/>
              <a:gd name="connsiteY1" fmla="*/ 0 h 600119"/>
              <a:gd name="connsiteX2" fmla="*/ 786203 w 788989"/>
              <a:gd name="connsiteY2" fmla="*/ 141086 h 600119"/>
              <a:gd name="connsiteX3" fmla="*/ 555532 w 788989"/>
              <a:gd name="connsiteY3" fmla="*/ 600119 h 600119"/>
              <a:gd name="connsiteX4" fmla="*/ 0 w 788989"/>
              <a:gd name="connsiteY4" fmla="*/ 600119 h 600119"/>
              <a:gd name="connsiteX5" fmla="*/ 0 w 788989"/>
              <a:gd name="connsiteY5" fmla="*/ 31794 h 600119"/>
              <a:gd name="connsiteX0" fmla="*/ 0 w 788988"/>
              <a:gd name="connsiteY0" fmla="*/ 31794 h 711399"/>
              <a:gd name="connsiteX1" fmla="*/ 705100 w 788988"/>
              <a:gd name="connsiteY1" fmla="*/ 0 h 711399"/>
              <a:gd name="connsiteX2" fmla="*/ 786203 w 788988"/>
              <a:gd name="connsiteY2" fmla="*/ 141086 h 711399"/>
              <a:gd name="connsiteX3" fmla="*/ 484980 w 788988"/>
              <a:gd name="connsiteY3" fmla="*/ 711399 h 711399"/>
              <a:gd name="connsiteX4" fmla="*/ 0 w 788988"/>
              <a:gd name="connsiteY4" fmla="*/ 600119 h 711399"/>
              <a:gd name="connsiteX5" fmla="*/ 0 w 788988"/>
              <a:gd name="connsiteY5" fmla="*/ 31794 h 711399"/>
              <a:gd name="connsiteX0" fmla="*/ 0 w 788988"/>
              <a:gd name="connsiteY0" fmla="*/ 31794 h 729310"/>
              <a:gd name="connsiteX1" fmla="*/ 705100 w 788988"/>
              <a:gd name="connsiteY1" fmla="*/ 0 h 729310"/>
              <a:gd name="connsiteX2" fmla="*/ 786203 w 788988"/>
              <a:gd name="connsiteY2" fmla="*/ 141086 h 729310"/>
              <a:gd name="connsiteX3" fmla="*/ 484980 w 788988"/>
              <a:gd name="connsiteY3" fmla="*/ 711399 h 729310"/>
              <a:gd name="connsiteX4" fmla="*/ 239423 w 788988"/>
              <a:gd name="connsiteY4" fmla="*/ 721333 h 729310"/>
              <a:gd name="connsiteX5" fmla="*/ 0 w 788988"/>
              <a:gd name="connsiteY5" fmla="*/ 600119 h 729310"/>
              <a:gd name="connsiteX6" fmla="*/ 0 w 788988"/>
              <a:gd name="connsiteY6" fmla="*/ 31794 h 729310"/>
              <a:gd name="connsiteX0" fmla="*/ 0 w 788988"/>
              <a:gd name="connsiteY0" fmla="*/ 31794 h 729310"/>
              <a:gd name="connsiteX1" fmla="*/ 705100 w 788988"/>
              <a:gd name="connsiteY1" fmla="*/ 0 h 729310"/>
              <a:gd name="connsiteX2" fmla="*/ 786203 w 788988"/>
              <a:gd name="connsiteY2" fmla="*/ 141086 h 729310"/>
              <a:gd name="connsiteX3" fmla="*/ 484980 w 788988"/>
              <a:gd name="connsiteY3" fmla="*/ 711399 h 729310"/>
              <a:gd name="connsiteX4" fmla="*/ 239423 w 788988"/>
              <a:gd name="connsiteY4" fmla="*/ 721333 h 729310"/>
              <a:gd name="connsiteX5" fmla="*/ 0 w 788988"/>
              <a:gd name="connsiteY5" fmla="*/ 600119 h 729310"/>
              <a:gd name="connsiteX6" fmla="*/ 0 w 788988"/>
              <a:gd name="connsiteY6" fmla="*/ 31794 h 729310"/>
              <a:gd name="connsiteX0" fmla="*/ 0 w 788988"/>
              <a:gd name="connsiteY0" fmla="*/ 31794 h 728657"/>
              <a:gd name="connsiteX1" fmla="*/ 705100 w 788988"/>
              <a:gd name="connsiteY1" fmla="*/ 0 h 728657"/>
              <a:gd name="connsiteX2" fmla="*/ 786203 w 788988"/>
              <a:gd name="connsiteY2" fmla="*/ 141086 h 728657"/>
              <a:gd name="connsiteX3" fmla="*/ 511438 w 788988"/>
              <a:gd name="connsiteY3" fmla="*/ 703450 h 728657"/>
              <a:gd name="connsiteX4" fmla="*/ 239423 w 788988"/>
              <a:gd name="connsiteY4" fmla="*/ 721333 h 728657"/>
              <a:gd name="connsiteX5" fmla="*/ 0 w 788988"/>
              <a:gd name="connsiteY5" fmla="*/ 600119 h 728657"/>
              <a:gd name="connsiteX6" fmla="*/ 0 w 788988"/>
              <a:gd name="connsiteY6" fmla="*/ 31794 h 728657"/>
              <a:gd name="connsiteX0" fmla="*/ 0 w 788988"/>
              <a:gd name="connsiteY0" fmla="*/ 31794 h 728656"/>
              <a:gd name="connsiteX1" fmla="*/ 705100 w 788988"/>
              <a:gd name="connsiteY1" fmla="*/ 0 h 728656"/>
              <a:gd name="connsiteX2" fmla="*/ 786203 w 788988"/>
              <a:gd name="connsiteY2" fmla="*/ 141086 h 728656"/>
              <a:gd name="connsiteX3" fmla="*/ 546714 w 788988"/>
              <a:gd name="connsiteY3" fmla="*/ 703451 h 728656"/>
              <a:gd name="connsiteX4" fmla="*/ 239423 w 788988"/>
              <a:gd name="connsiteY4" fmla="*/ 721333 h 728656"/>
              <a:gd name="connsiteX5" fmla="*/ 0 w 788988"/>
              <a:gd name="connsiteY5" fmla="*/ 600119 h 728656"/>
              <a:gd name="connsiteX6" fmla="*/ 0 w 788988"/>
              <a:gd name="connsiteY6" fmla="*/ 31794 h 728656"/>
              <a:gd name="connsiteX0" fmla="*/ 0 w 788988"/>
              <a:gd name="connsiteY0" fmla="*/ 31794 h 728656"/>
              <a:gd name="connsiteX1" fmla="*/ 705100 w 788988"/>
              <a:gd name="connsiteY1" fmla="*/ 0 h 728656"/>
              <a:gd name="connsiteX2" fmla="*/ 786203 w 788988"/>
              <a:gd name="connsiteY2" fmla="*/ 141086 h 728656"/>
              <a:gd name="connsiteX3" fmla="*/ 546714 w 788988"/>
              <a:gd name="connsiteY3" fmla="*/ 703451 h 728656"/>
              <a:gd name="connsiteX4" fmla="*/ 239423 w 788988"/>
              <a:gd name="connsiteY4" fmla="*/ 721333 h 728656"/>
              <a:gd name="connsiteX5" fmla="*/ 80681 w 788988"/>
              <a:gd name="connsiteY5" fmla="*/ 713385 h 728656"/>
              <a:gd name="connsiteX6" fmla="*/ 0 w 788988"/>
              <a:gd name="connsiteY6" fmla="*/ 600119 h 728656"/>
              <a:gd name="connsiteX7" fmla="*/ 0 w 788988"/>
              <a:gd name="connsiteY7" fmla="*/ 31794 h 728656"/>
              <a:gd name="connsiteX0" fmla="*/ 0 w 788988"/>
              <a:gd name="connsiteY0" fmla="*/ 31794 h 728656"/>
              <a:gd name="connsiteX1" fmla="*/ 705100 w 788988"/>
              <a:gd name="connsiteY1" fmla="*/ 0 h 728656"/>
              <a:gd name="connsiteX2" fmla="*/ 786203 w 788988"/>
              <a:gd name="connsiteY2" fmla="*/ 141086 h 728656"/>
              <a:gd name="connsiteX3" fmla="*/ 546714 w 788988"/>
              <a:gd name="connsiteY3" fmla="*/ 703451 h 728656"/>
              <a:gd name="connsiteX4" fmla="*/ 239423 w 788988"/>
              <a:gd name="connsiteY4" fmla="*/ 721333 h 728656"/>
              <a:gd name="connsiteX5" fmla="*/ 80681 w 788988"/>
              <a:gd name="connsiteY5" fmla="*/ 713385 h 728656"/>
              <a:gd name="connsiteX6" fmla="*/ 0 w 788988"/>
              <a:gd name="connsiteY6" fmla="*/ 600119 h 728656"/>
              <a:gd name="connsiteX7" fmla="*/ 0 w 788988"/>
              <a:gd name="connsiteY7" fmla="*/ 31794 h 728656"/>
              <a:gd name="connsiteX0" fmla="*/ 0 w 788988"/>
              <a:gd name="connsiteY0" fmla="*/ 31794 h 728656"/>
              <a:gd name="connsiteX1" fmla="*/ 705100 w 788988"/>
              <a:gd name="connsiteY1" fmla="*/ 0 h 728656"/>
              <a:gd name="connsiteX2" fmla="*/ 786203 w 788988"/>
              <a:gd name="connsiteY2" fmla="*/ 141086 h 728656"/>
              <a:gd name="connsiteX3" fmla="*/ 546714 w 788988"/>
              <a:gd name="connsiteY3" fmla="*/ 703451 h 728656"/>
              <a:gd name="connsiteX4" fmla="*/ 239423 w 788988"/>
              <a:gd name="connsiteY4" fmla="*/ 721333 h 728656"/>
              <a:gd name="connsiteX5" fmla="*/ 80681 w 788988"/>
              <a:gd name="connsiteY5" fmla="*/ 713385 h 728656"/>
              <a:gd name="connsiteX6" fmla="*/ 17638 w 788988"/>
              <a:gd name="connsiteY6" fmla="*/ 576273 h 728656"/>
              <a:gd name="connsiteX7" fmla="*/ 0 w 788988"/>
              <a:gd name="connsiteY7" fmla="*/ 31794 h 728656"/>
              <a:gd name="connsiteX0" fmla="*/ 0 w 788988"/>
              <a:gd name="connsiteY0" fmla="*/ 31794 h 728656"/>
              <a:gd name="connsiteX1" fmla="*/ 705100 w 788988"/>
              <a:gd name="connsiteY1" fmla="*/ 0 h 728656"/>
              <a:gd name="connsiteX2" fmla="*/ 786203 w 788988"/>
              <a:gd name="connsiteY2" fmla="*/ 141086 h 728656"/>
              <a:gd name="connsiteX3" fmla="*/ 546714 w 788988"/>
              <a:gd name="connsiteY3" fmla="*/ 703451 h 728656"/>
              <a:gd name="connsiteX4" fmla="*/ 239423 w 788988"/>
              <a:gd name="connsiteY4" fmla="*/ 721333 h 728656"/>
              <a:gd name="connsiteX5" fmla="*/ 98319 w 788988"/>
              <a:gd name="connsiteY5" fmla="*/ 665693 h 728656"/>
              <a:gd name="connsiteX6" fmla="*/ 17638 w 788988"/>
              <a:gd name="connsiteY6" fmla="*/ 576273 h 728656"/>
              <a:gd name="connsiteX7" fmla="*/ 0 w 788988"/>
              <a:gd name="connsiteY7" fmla="*/ 31794 h 728656"/>
              <a:gd name="connsiteX0" fmla="*/ 0 w 788988"/>
              <a:gd name="connsiteY0" fmla="*/ 31794 h 728656"/>
              <a:gd name="connsiteX1" fmla="*/ 705100 w 788988"/>
              <a:gd name="connsiteY1" fmla="*/ 0 h 728656"/>
              <a:gd name="connsiteX2" fmla="*/ 786203 w 788988"/>
              <a:gd name="connsiteY2" fmla="*/ 141086 h 728656"/>
              <a:gd name="connsiteX3" fmla="*/ 546714 w 788988"/>
              <a:gd name="connsiteY3" fmla="*/ 703451 h 728656"/>
              <a:gd name="connsiteX4" fmla="*/ 239423 w 788988"/>
              <a:gd name="connsiteY4" fmla="*/ 721333 h 728656"/>
              <a:gd name="connsiteX5" fmla="*/ 89500 w 788988"/>
              <a:gd name="connsiteY5" fmla="*/ 697487 h 728656"/>
              <a:gd name="connsiteX6" fmla="*/ 17638 w 788988"/>
              <a:gd name="connsiteY6" fmla="*/ 576273 h 728656"/>
              <a:gd name="connsiteX7" fmla="*/ 0 w 788988"/>
              <a:gd name="connsiteY7" fmla="*/ 31794 h 728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88988" h="728656">
                <a:moveTo>
                  <a:pt x="0" y="31794"/>
                </a:moveTo>
                <a:lnTo>
                  <a:pt x="705100" y="0"/>
                </a:lnTo>
                <a:cubicBezTo>
                  <a:pt x="682159" y="84122"/>
                  <a:pt x="809144" y="56964"/>
                  <a:pt x="786203" y="141086"/>
                </a:cubicBezTo>
                <a:lnTo>
                  <a:pt x="546714" y="703451"/>
                </a:lnTo>
                <a:cubicBezTo>
                  <a:pt x="423706" y="672318"/>
                  <a:pt x="362431" y="752466"/>
                  <a:pt x="239423" y="721333"/>
                </a:cubicBezTo>
                <a:cubicBezTo>
                  <a:pt x="164691" y="716365"/>
                  <a:pt x="129404" y="717689"/>
                  <a:pt x="89500" y="697487"/>
                </a:cubicBezTo>
                <a:cubicBezTo>
                  <a:pt x="76053" y="629593"/>
                  <a:pt x="34024" y="683248"/>
                  <a:pt x="17638" y="576273"/>
                </a:cubicBezTo>
                <a:lnTo>
                  <a:pt x="0" y="3179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831516" y="3784601"/>
            <a:ext cx="622460" cy="58102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54" name="Freeform 13" descr="Wide downward diagonal"/>
          <p:cNvSpPr>
            <a:spLocks/>
          </p:cNvSpPr>
          <p:nvPr/>
        </p:nvSpPr>
        <p:spPr bwMode="auto">
          <a:xfrm>
            <a:off x="2463877" y="2362201"/>
            <a:ext cx="955080" cy="1773238"/>
          </a:xfrm>
          <a:custGeom>
            <a:avLst/>
            <a:gdLst>
              <a:gd name="T0" fmla="*/ 2147483647 w 867"/>
              <a:gd name="T1" fmla="*/ 2147483647 h 1443"/>
              <a:gd name="T2" fmla="*/ 2147483647 w 867"/>
              <a:gd name="T3" fmla="*/ 2147483647 h 1443"/>
              <a:gd name="T4" fmla="*/ 2147483647 w 867"/>
              <a:gd name="T5" fmla="*/ 2147483647 h 1443"/>
              <a:gd name="T6" fmla="*/ 2147483647 w 867"/>
              <a:gd name="T7" fmla="*/ 2147483647 h 1443"/>
              <a:gd name="T8" fmla="*/ 2147483647 w 867"/>
              <a:gd name="T9" fmla="*/ 2147483647 h 1443"/>
              <a:gd name="T10" fmla="*/ 2147483647 w 867"/>
              <a:gd name="T11" fmla="*/ 2147483647 h 1443"/>
              <a:gd name="T12" fmla="*/ 2147483647 w 867"/>
              <a:gd name="T13" fmla="*/ 2147483647 h 1443"/>
              <a:gd name="T14" fmla="*/ 2147483647 w 867"/>
              <a:gd name="T15" fmla="*/ 2147483647 h 1443"/>
              <a:gd name="T16" fmla="*/ 2147483647 w 867"/>
              <a:gd name="T17" fmla="*/ 2147483647 h 1443"/>
              <a:gd name="T18" fmla="*/ 2147483647 w 867"/>
              <a:gd name="T19" fmla="*/ 2147483647 h 1443"/>
              <a:gd name="T20" fmla="*/ 2147483647 w 867"/>
              <a:gd name="T21" fmla="*/ 2147483647 h 1443"/>
              <a:gd name="T22" fmla="*/ 2147483647 w 867"/>
              <a:gd name="T23" fmla="*/ 2147483647 h 1443"/>
              <a:gd name="T24" fmla="*/ 2147483647 w 867"/>
              <a:gd name="T25" fmla="*/ 2147483647 h 1443"/>
              <a:gd name="T26" fmla="*/ 2147483647 w 867"/>
              <a:gd name="T27" fmla="*/ 2147483647 h 1443"/>
              <a:gd name="T28" fmla="*/ 2147483647 w 867"/>
              <a:gd name="T29" fmla="*/ 2147483647 h 1443"/>
              <a:gd name="T30" fmla="*/ 2147483647 w 867"/>
              <a:gd name="T31" fmla="*/ 2147483647 h 1443"/>
              <a:gd name="T32" fmla="*/ 2147483647 w 867"/>
              <a:gd name="T33" fmla="*/ 2147483647 h 1443"/>
              <a:gd name="T34" fmla="*/ 2147483647 w 867"/>
              <a:gd name="T35" fmla="*/ 2147483647 h 1443"/>
              <a:gd name="T36" fmla="*/ 2147483647 w 867"/>
              <a:gd name="T37" fmla="*/ 2147483647 h 1443"/>
              <a:gd name="T38" fmla="*/ 2147483647 w 867"/>
              <a:gd name="T39" fmla="*/ 2147483647 h 1443"/>
              <a:gd name="T40" fmla="*/ 2147483647 w 867"/>
              <a:gd name="T41" fmla="*/ 2147483647 h 1443"/>
              <a:gd name="T42" fmla="*/ 2147483647 w 867"/>
              <a:gd name="T43" fmla="*/ 2147483647 h 1443"/>
              <a:gd name="T44" fmla="*/ 2147483647 w 867"/>
              <a:gd name="T45" fmla="*/ 2147483647 h 1443"/>
              <a:gd name="T46" fmla="*/ 2147483647 w 867"/>
              <a:gd name="T47" fmla="*/ 2147483647 h 1443"/>
              <a:gd name="T48" fmla="*/ 2147483647 w 867"/>
              <a:gd name="T49" fmla="*/ 2147483647 h 1443"/>
              <a:gd name="T50" fmla="*/ 2147483647 w 867"/>
              <a:gd name="T51" fmla="*/ 2147483647 h 1443"/>
              <a:gd name="T52" fmla="*/ 2147483647 w 867"/>
              <a:gd name="T53" fmla="*/ 2147483647 h 1443"/>
              <a:gd name="T54" fmla="*/ 2147483647 w 867"/>
              <a:gd name="T55" fmla="*/ 0 h 1443"/>
              <a:gd name="T56" fmla="*/ 2147483647 w 867"/>
              <a:gd name="T57" fmla="*/ 2147483647 h 1443"/>
              <a:gd name="T58" fmla="*/ 0 w 867"/>
              <a:gd name="T59" fmla="*/ 2147483647 h 1443"/>
              <a:gd name="T60" fmla="*/ 2147483647 w 867"/>
              <a:gd name="T61" fmla="*/ 2147483647 h 1443"/>
              <a:gd name="T62" fmla="*/ 2147483647 w 867"/>
              <a:gd name="T63" fmla="*/ 2147483647 h 1443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867"/>
              <a:gd name="T97" fmla="*/ 0 h 1443"/>
              <a:gd name="T98" fmla="*/ 867 w 867"/>
              <a:gd name="T99" fmla="*/ 1443 h 1443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867" h="1443">
                <a:moveTo>
                  <a:pt x="30" y="293"/>
                </a:moveTo>
                <a:lnTo>
                  <a:pt x="5" y="405"/>
                </a:lnTo>
                <a:lnTo>
                  <a:pt x="89" y="585"/>
                </a:lnTo>
                <a:lnTo>
                  <a:pt x="104" y="574"/>
                </a:lnTo>
                <a:lnTo>
                  <a:pt x="129" y="650"/>
                </a:lnTo>
                <a:lnTo>
                  <a:pt x="89" y="597"/>
                </a:lnTo>
                <a:lnTo>
                  <a:pt x="79" y="680"/>
                </a:lnTo>
                <a:lnTo>
                  <a:pt x="125" y="732"/>
                </a:lnTo>
                <a:lnTo>
                  <a:pt x="95" y="802"/>
                </a:lnTo>
                <a:lnTo>
                  <a:pt x="186" y="994"/>
                </a:lnTo>
                <a:lnTo>
                  <a:pt x="165" y="1064"/>
                </a:lnTo>
                <a:lnTo>
                  <a:pt x="285" y="1119"/>
                </a:lnTo>
                <a:lnTo>
                  <a:pt x="329" y="1176"/>
                </a:lnTo>
                <a:lnTo>
                  <a:pt x="378" y="1195"/>
                </a:lnTo>
                <a:lnTo>
                  <a:pt x="380" y="1230"/>
                </a:lnTo>
                <a:lnTo>
                  <a:pt x="412" y="1237"/>
                </a:lnTo>
                <a:lnTo>
                  <a:pt x="483" y="1348"/>
                </a:lnTo>
                <a:lnTo>
                  <a:pt x="483" y="1425"/>
                </a:lnTo>
                <a:lnTo>
                  <a:pt x="791" y="1443"/>
                </a:lnTo>
                <a:lnTo>
                  <a:pt x="772" y="1410"/>
                </a:lnTo>
                <a:lnTo>
                  <a:pt x="781" y="1365"/>
                </a:lnTo>
                <a:lnTo>
                  <a:pt x="830" y="1285"/>
                </a:lnTo>
                <a:lnTo>
                  <a:pt x="867" y="1264"/>
                </a:lnTo>
                <a:lnTo>
                  <a:pt x="846" y="1235"/>
                </a:lnTo>
                <a:lnTo>
                  <a:pt x="830" y="1157"/>
                </a:lnTo>
                <a:lnTo>
                  <a:pt x="389" y="496"/>
                </a:lnTo>
                <a:lnTo>
                  <a:pt x="492" y="112"/>
                </a:lnTo>
                <a:lnTo>
                  <a:pt x="83" y="0"/>
                </a:lnTo>
                <a:lnTo>
                  <a:pt x="72" y="23"/>
                </a:lnTo>
                <a:lnTo>
                  <a:pt x="0" y="192"/>
                </a:lnTo>
                <a:lnTo>
                  <a:pt x="30" y="293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4453" name="TextBox 140"/>
          <p:cNvSpPr txBox="1">
            <a:spLocks noChangeArrowheads="1"/>
          </p:cNvSpPr>
          <p:nvPr/>
        </p:nvSpPr>
        <p:spPr bwMode="auto">
          <a:xfrm>
            <a:off x="596900" y="6680200"/>
            <a:ext cx="184150" cy="461963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14339" name="Freeform 2"/>
          <p:cNvSpPr>
            <a:spLocks noChangeAspect="1"/>
          </p:cNvSpPr>
          <p:nvPr/>
        </p:nvSpPr>
        <p:spPr bwMode="auto">
          <a:xfrm>
            <a:off x="2044480" y="3954646"/>
            <a:ext cx="1237103" cy="1464248"/>
          </a:xfrm>
          <a:custGeom>
            <a:avLst/>
            <a:gdLst>
              <a:gd name="T0" fmla="*/ 2147483647 w 1572"/>
              <a:gd name="T1" fmla="*/ 2147483647 h 1533"/>
              <a:gd name="T2" fmla="*/ 2147483647 w 1572"/>
              <a:gd name="T3" fmla="*/ 0 h 1533"/>
              <a:gd name="T4" fmla="*/ 2147483647 w 1572"/>
              <a:gd name="T5" fmla="*/ 2147483647 h 1533"/>
              <a:gd name="T6" fmla="*/ 2147483647 w 1572"/>
              <a:gd name="T7" fmla="*/ 2147483647 h 1533"/>
              <a:gd name="T8" fmla="*/ 2147483647 w 1572"/>
              <a:gd name="T9" fmla="*/ 2147483647 h 1533"/>
              <a:gd name="T10" fmla="*/ 2147483647 w 1572"/>
              <a:gd name="T11" fmla="*/ 2147483647 h 1533"/>
              <a:gd name="T12" fmla="*/ 2147483647 w 1572"/>
              <a:gd name="T13" fmla="*/ 2147483647 h 1533"/>
              <a:gd name="T14" fmla="*/ 2147483647 w 1572"/>
              <a:gd name="T15" fmla="*/ 2147483647 h 1533"/>
              <a:gd name="T16" fmla="*/ 2147483647 w 1572"/>
              <a:gd name="T17" fmla="*/ 2147483647 h 1533"/>
              <a:gd name="T18" fmla="*/ 2147483647 w 1572"/>
              <a:gd name="T19" fmla="*/ 2147483647 h 1533"/>
              <a:gd name="T20" fmla="*/ 2147483647 w 1572"/>
              <a:gd name="T21" fmla="*/ 2147483647 h 1533"/>
              <a:gd name="T22" fmla="*/ 2147483647 w 1572"/>
              <a:gd name="T23" fmla="*/ 2147483647 h 1533"/>
              <a:gd name="T24" fmla="*/ 2147483647 w 1572"/>
              <a:gd name="T25" fmla="*/ 2147483647 h 1533"/>
              <a:gd name="T26" fmla="*/ 2147483647 w 1572"/>
              <a:gd name="T27" fmla="*/ 2147483647 h 1533"/>
              <a:gd name="T28" fmla="*/ 2147483647 w 1572"/>
              <a:gd name="T29" fmla="*/ 2147483647 h 1533"/>
              <a:gd name="T30" fmla="*/ 2147483647 w 1572"/>
              <a:gd name="T31" fmla="*/ 2147483647 h 1533"/>
              <a:gd name="T32" fmla="*/ 2147483647 w 1572"/>
              <a:gd name="T33" fmla="*/ 2147483647 h 1533"/>
              <a:gd name="T34" fmla="*/ 2147483647 w 1572"/>
              <a:gd name="T35" fmla="*/ 2147483647 h 1533"/>
              <a:gd name="T36" fmla="*/ 2147483647 w 1572"/>
              <a:gd name="T37" fmla="*/ 2147483647 h 1533"/>
              <a:gd name="T38" fmla="*/ 2147483647 w 1572"/>
              <a:gd name="T39" fmla="*/ 2147483647 h 1533"/>
              <a:gd name="T40" fmla="*/ 2147483647 w 1572"/>
              <a:gd name="T41" fmla="*/ 2147483647 h 1533"/>
              <a:gd name="T42" fmla="*/ 2147483647 w 1572"/>
              <a:gd name="T43" fmla="*/ 2147483647 h 1533"/>
              <a:gd name="T44" fmla="*/ 0 w 1572"/>
              <a:gd name="T45" fmla="*/ 2147483647 h 1533"/>
              <a:gd name="T46" fmla="*/ 2147483647 w 1572"/>
              <a:gd name="T47" fmla="*/ 2147483647 h 1533"/>
              <a:gd name="T48" fmla="*/ 2147483647 w 1572"/>
              <a:gd name="T49" fmla="*/ 2147483647 h 1533"/>
              <a:gd name="T50" fmla="*/ 2147483647 w 1572"/>
              <a:gd name="T51" fmla="*/ 2147483647 h 1533"/>
              <a:gd name="T52" fmla="*/ 2147483647 w 1572"/>
              <a:gd name="T53" fmla="*/ 2147483647 h 1533"/>
              <a:gd name="T54" fmla="*/ 2147483647 w 1572"/>
              <a:gd name="T55" fmla="*/ 2147483647 h 1533"/>
              <a:gd name="T56" fmla="*/ 2147483647 w 1572"/>
              <a:gd name="T57" fmla="*/ 2147483647 h 1533"/>
              <a:gd name="T58" fmla="*/ 2147483647 w 1572"/>
              <a:gd name="T59" fmla="*/ 2147483647 h 1533"/>
              <a:gd name="T60" fmla="*/ 2147483647 w 1572"/>
              <a:gd name="T61" fmla="*/ 2147483647 h 1533"/>
              <a:gd name="T62" fmla="*/ 2147483647 w 1572"/>
              <a:gd name="T63" fmla="*/ 2147483647 h 1533"/>
              <a:gd name="T64" fmla="*/ 2147483647 w 1572"/>
              <a:gd name="T65" fmla="*/ 2147483647 h 1533"/>
              <a:gd name="T66" fmla="*/ 2147483647 w 1572"/>
              <a:gd name="T67" fmla="*/ 2147483647 h 1533"/>
              <a:gd name="T68" fmla="*/ 2147483647 w 1572"/>
              <a:gd name="T69" fmla="*/ 2147483647 h 1533"/>
              <a:gd name="T70" fmla="*/ 2147483647 w 1572"/>
              <a:gd name="T71" fmla="*/ 2147483647 h 1533"/>
              <a:gd name="T72" fmla="*/ 2147483647 w 1572"/>
              <a:gd name="T73" fmla="*/ 2147483647 h 1533"/>
              <a:gd name="T74" fmla="*/ 2147483647 w 1572"/>
              <a:gd name="T75" fmla="*/ 2147483647 h 1533"/>
              <a:gd name="T76" fmla="*/ 2147483647 w 1572"/>
              <a:gd name="T77" fmla="*/ 2147483647 h 1533"/>
              <a:gd name="T78" fmla="*/ 2147483647 w 1572"/>
              <a:gd name="T79" fmla="*/ 2147483647 h 1533"/>
              <a:gd name="T80" fmla="*/ 2147483647 w 1572"/>
              <a:gd name="T81" fmla="*/ 2147483647 h 1533"/>
              <a:gd name="T82" fmla="*/ 2147483647 w 1572"/>
              <a:gd name="T83" fmla="*/ 2147483647 h 1533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1572"/>
              <a:gd name="T127" fmla="*/ 0 h 1533"/>
              <a:gd name="T128" fmla="*/ 1572 w 1572"/>
              <a:gd name="T129" fmla="*/ 1533 h 1533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1572" h="1533">
                <a:moveTo>
                  <a:pt x="251" y="228"/>
                </a:moveTo>
                <a:lnTo>
                  <a:pt x="567" y="0"/>
                </a:lnTo>
                <a:lnTo>
                  <a:pt x="717" y="40"/>
                </a:lnTo>
                <a:lnTo>
                  <a:pt x="790" y="113"/>
                </a:lnTo>
                <a:lnTo>
                  <a:pt x="1087" y="142"/>
                </a:lnTo>
                <a:lnTo>
                  <a:pt x="1096" y="900"/>
                </a:lnTo>
                <a:lnTo>
                  <a:pt x="1193" y="922"/>
                </a:lnTo>
                <a:lnTo>
                  <a:pt x="1238" y="1013"/>
                </a:lnTo>
                <a:lnTo>
                  <a:pt x="1306" y="982"/>
                </a:lnTo>
                <a:lnTo>
                  <a:pt x="1449" y="1188"/>
                </a:lnTo>
                <a:lnTo>
                  <a:pt x="1572" y="1283"/>
                </a:lnTo>
                <a:lnTo>
                  <a:pt x="1567" y="1365"/>
                </a:lnTo>
                <a:lnTo>
                  <a:pt x="1412" y="1375"/>
                </a:lnTo>
                <a:lnTo>
                  <a:pt x="1344" y="1124"/>
                </a:lnTo>
                <a:lnTo>
                  <a:pt x="855" y="876"/>
                </a:lnTo>
                <a:lnTo>
                  <a:pt x="868" y="954"/>
                </a:lnTo>
                <a:lnTo>
                  <a:pt x="758" y="1055"/>
                </a:lnTo>
                <a:lnTo>
                  <a:pt x="740" y="1018"/>
                </a:lnTo>
                <a:lnTo>
                  <a:pt x="709" y="1018"/>
                </a:lnTo>
                <a:lnTo>
                  <a:pt x="621" y="1228"/>
                </a:lnTo>
                <a:lnTo>
                  <a:pt x="348" y="1435"/>
                </a:lnTo>
                <a:lnTo>
                  <a:pt x="78" y="1533"/>
                </a:lnTo>
                <a:lnTo>
                  <a:pt x="0" y="1520"/>
                </a:lnTo>
                <a:lnTo>
                  <a:pt x="310" y="1343"/>
                </a:lnTo>
                <a:lnTo>
                  <a:pt x="348" y="1343"/>
                </a:lnTo>
                <a:lnTo>
                  <a:pt x="461" y="1206"/>
                </a:lnTo>
                <a:lnTo>
                  <a:pt x="512" y="1201"/>
                </a:lnTo>
                <a:lnTo>
                  <a:pt x="589" y="1097"/>
                </a:lnTo>
                <a:lnTo>
                  <a:pt x="562" y="1051"/>
                </a:lnTo>
                <a:lnTo>
                  <a:pt x="397" y="1073"/>
                </a:lnTo>
                <a:lnTo>
                  <a:pt x="284" y="812"/>
                </a:lnTo>
                <a:lnTo>
                  <a:pt x="348" y="694"/>
                </a:lnTo>
                <a:lnTo>
                  <a:pt x="452" y="653"/>
                </a:lnTo>
                <a:lnTo>
                  <a:pt x="415" y="548"/>
                </a:lnTo>
                <a:lnTo>
                  <a:pt x="306" y="598"/>
                </a:lnTo>
                <a:lnTo>
                  <a:pt x="224" y="447"/>
                </a:lnTo>
                <a:lnTo>
                  <a:pt x="315" y="411"/>
                </a:lnTo>
                <a:lnTo>
                  <a:pt x="397" y="452"/>
                </a:lnTo>
                <a:lnTo>
                  <a:pt x="434" y="429"/>
                </a:lnTo>
                <a:lnTo>
                  <a:pt x="366" y="301"/>
                </a:lnTo>
                <a:lnTo>
                  <a:pt x="246" y="292"/>
                </a:lnTo>
                <a:lnTo>
                  <a:pt x="251" y="228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8" name="Freeform 27"/>
          <p:cNvSpPr>
            <a:spLocks/>
          </p:cNvSpPr>
          <p:nvPr/>
        </p:nvSpPr>
        <p:spPr bwMode="auto">
          <a:xfrm>
            <a:off x="5545238" y="1689101"/>
            <a:ext cx="782381" cy="952500"/>
          </a:xfrm>
          <a:custGeom>
            <a:avLst/>
            <a:gdLst>
              <a:gd name="T0" fmla="*/ 2147483647 w 711"/>
              <a:gd name="T1" fmla="*/ 2147483647 h 773"/>
              <a:gd name="T2" fmla="*/ 2147483647 w 711"/>
              <a:gd name="T3" fmla="*/ 2147483647 h 773"/>
              <a:gd name="T4" fmla="*/ 2147483647 w 711"/>
              <a:gd name="T5" fmla="*/ 2147483647 h 773"/>
              <a:gd name="T6" fmla="*/ 2147483647 w 711"/>
              <a:gd name="T7" fmla="*/ 2147483647 h 773"/>
              <a:gd name="T8" fmla="*/ 2147483647 w 711"/>
              <a:gd name="T9" fmla="*/ 2147483647 h 773"/>
              <a:gd name="T10" fmla="*/ 2147483647 w 711"/>
              <a:gd name="T11" fmla="*/ 2147483647 h 773"/>
              <a:gd name="T12" fmla="*/ 2147483647 w 711"/>
              <a:gd name="T13" fmla="*/ 2147483647 h 773"/>
              <a:gd name="T14" fmla="*/ 2147483647 w 711"/>
              <a:gd name="T15" fmla="*/ 2147483647 h 773"/>
              <a:gd name="T16" fmla="*/ 2147483647 w 711"/>
              <a:gd name="T17" fmla="*/ 2147483647 h 773"/>
              <a:gd name="T18" fmla="*/ 2147483647 w 711"/>
              <a:gd name="T19" fmla="*/ 2147483647 h 773"/>
              <a:gd name="T20" fmla="*/ 2147483647 w 711"/>
              <a:gd name="T21" fmla="*/ 2147483647 h 773"/>
              <a:gd name="T22" fmla="*/ 2147483647 w 711"/>
              <a:gd name="T23" fmla="*/ 2147483647 h 773"/>
              <a:gd name="T24" fmla="*/ 2147483647 w 711"/>
              <a:gd name="T25" fmla="*/ 2147483647 h 773"/>
              <a:gd name="T26" fmla="*/ 2147483647 w 711"/>
              <a:gd name="T27" fmla="*/ 2147483647 h 773"/>
              <a:gd name="T28" fmla="*/ 2147483647 w 711"/>
              <a:gd name="T29" fmla="*/ 2147483647 h 773"/>
              <a:gd name="T30" fmla="*/ 2147483647 w 711"/>
              <a:gd name="T31" fmla="*/ 2147483647 h 773"/>
              <a:gd name="T32" fmla="*/ 2147483647 w 711"/>
              <a:gd name="T33" fmla="*/ 2147483647 h 773"/>
              <a:gd name="T34" fmla="*/ 2147483647 w 711"/>
              <a:gd name="T35" fmla="*/ 2147483647 h 773"/>
              <a:gd name="T36" fmla="*/ 2147483647 w 711"/>
              <a:gd name="T37" fmla="*/ 2147483647 h 773"/>
              <a:gd name="T38" fmla="*/ 2147483647 w 711"/>
              <a:gd name="T39" fmla="*/ 2147483647 h 773"/>
              <a:gd name="T40" fmla="*/ 2147483647 w 711"/>
              <a:gd name="T41" fmla="*/ 2147483647 h 773"/>
              <a:gd name="T42" fmla="*/ 2147483647 w 711"/>
              <a:gd name="T43" fmla="*/ 2147483647 h 773"/>
              <a:gd name="T44" fmla="*/ 2147483647 w 711"/>
              <a:gd name="T45" fmla="*/ 2147483647 h 773"/>
              <a:gd name="T46" fmla="*/ 2147483647 w 711"/>
              <a:gd name="T47" fmla="*/ 2147483647 h 773"/>
              <a:gd name="T48" fmla="*/ 2147483647 w 711"/>
              <a:gd name="T49" fmla="*/ 2147483647 h 773"/>
              <a:gd name="T50" fmla="*/ 2147483647 w 711"/>
              <a:gd name="T51" fmla="*/ 2147483647 h 773"/>
              <a:gd name="T52" fmla="*/ 2147483647 w 711"/>
              <a:gd name="T53" fmla="*/ 2147483647 h 773"/>
              <a:gd name="T54" fmla="*/ 2147483647 w 711"/>
              <a:gd name="T55" fmla="*/ 0 h 773"/>
              <a:gd name="T56" fmla="*/ 2147483647 w 711"/>
              <a:gd name="T57" fmla="*/ 0 h 773"/>
              <a:gd name="T58" fmla="*/ 2147483647 w 711"/>
              <a:gd name="T59" fmla="*/ 2147483647 h 773"/>
              <a:gd name="T60" fmla="*/ 0 w 711"/>
              <a:gd name="T61" fmla="*/ 2147483647 h 773"/>
              <a:gd name="T62" fmla="*/ 2147483647 w 711"/>
              <a:gd name="T63" fmla="*/ 2147483647 h 773"/>
              <a:gd name="T64" fmla="*/ 2147483647 w 711"/>
              <a:gd name="T65" fmla="*/ 2147483647 h 77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711"/>
              <a:gd name="T100" fmla="*/ 0 h 773"/>
              <a:gd name="T101" fmla="*/ 711 w 711"/>
              <a:gd name="T102" fmla="*/ 773 h 773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711" h="773">
                <a:moveTo>
                  <a:pt x="4" y="146"/>
                </a:moveTo>
                <a:lnTo>
                  <a:pt x="32" y="235"/>
                </a:lnTo>
                <a:lnTo>
                  <a:pt x="36" y="351"/>
                </a:lnTo>
                <a:lnTo>
                  <a:pt x="55" y="444"/>
                </a:lnTo>
                <a:lnTo>
                  <a:pt x="28" y="492"/>
                </a:lnTo>
                <a:lnTo>
                  <a:pt x="66" y="526"/>
                </a:lnTo>
                <a:lnTo>
                  <a:pt x="64" y="773"/>
                </a:lnTo>
                <a:lnTo>
                  <a:pt x="583" y="762"/>
                </a:lnTo>
                <a:lnTo>
                  <a:pt x="574" y="714"/>
                </a:lnTo>
                <a:lnTo>
                  <a:pt x="519" y="672"/>
                </a:lnTo>
                <a:lnTo>
                  <a:pt x="490" y="642"/>
                </a:lnTo>
                <a:lnTo>
                  <a:pt x="420" y="598"/>
                </a:lnTo>
                <a:lnTo>
                  <a:pt x="422" y="526"/>
                </a:lnTo>
                <a:lnTo>
                  <a:pt x="407" y="481"/>
                </a:lnTo>
                <a:lnTo>
                  <a:pt x="466" y="412"/>
                </a:lnTo>
                <a:lnTo>
                  <a:pt x="462" y="344"/>
                </a:lnTo>
                <a:lnTo>
                  <a:pt x="557" y="273"/>
                </a:lnTo>
                <a:lnTo>
                  <a:pt x="580" y="233"/>
                </a:lnTo>
                <a:lnTo>
                  <a:pt x="711" y="165"/>
                </a:lnTo>
                <a:lnTo>
                  <a:pt x="652" y="140"/>
                </a:lnTo>
                <a:lnTo>
                  <a:pt x="601" y="144"/>
                </a:lnTo>
                <a:lnTo>
                  <a:pt x="589" y="125"/>
                </a:lnTo>
                <a:lnTo>
                  <a:pt x="494" y="123"/>
                </a:lnTo>
                <a:lnTo>
                  <a:pt x="431" y="106"/>
                </a:lnTo>
                <a:lnTo>
                  <a:pt x="300" y="93"/>
                </a:lnTo>
                <a:lnTo>
                  <a:pt x="281" y="70"/>
                </a:lnTo>
                <a:lnTo>
                  <a:pt x="228" y="47"/>
                </a:lnTo>
                <a:lnTo>
                  <a:pt x="218" y="0"/>
                </a:lnTo>
                <a:lnTo>
                  <a:pt x="184" y="0"/>
                </a:lnTo>
                <a:lnTo>
                  <a:pt x="184" y="36"/>
                </a:lnTo>
                <a:lnTo>
                  <a:pt x="0" y="36"/>
                </a:lnTo>
                <a:lnTo>
                  <a:pt x="4" y="146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343" name="Group 8"/>
          <p:cNvGrpSpPr>
            <a:grpSpLocks/>
          </p:cNvGrpSpPr>
          <p:nvPr/>
        </p:nvGrpSpPr>
        <p:grpSpPr bwMode="auto">
          <a:xfrm>
            <a:off x="2777876" y="1311276"/>
            <a:ext cx="802006" cy="636588"/>
            <a:chOff x="768" y="624"/>
            <a:chExt cx="613" cy="401"/>
          </a:xfrm>
          <a:solidFill>
            <a:schemeClr val="accent1"/>
          </a:solidFill>
        </p:grpSpPr>
        <p:sp>
          <p:nvSpPr>
            <p:cNvPr id="14481" name="Freeform 9"/>
            <p:cNvSpPr>
              <a:spLocks/>
            </p:cNvSpPr>
            <p:nvPr/>
          </p:nvSpPr>
          <p:spPr bwMode="auto">
            <a:xfrm>
              <a:off x="768" y="624"/>
              <a:ext cx="613" cy="401"/>
            </a:xfrm>
            <a:custGeom>
              <a:avLst/>
              <a:gdLst>
                <a:gd name="T0" fmla="*/ 8 w 730"/>
                <a:gd name="T1" fmla="*/ 19 h 517"/>
                <a:gd name="T2" fmla="*/ 5 w 730"/>
                <a:gd name="T3" fmla="*/ 43 h 517"/>
                <a:gd name="T4" fmla="*/ 10 w 730"/>
                <a:gd name="T5" fmla="*/ 43 h 517"/>
                <a:gd name="T6" fmla="*/ 8 w 730"/>
                <a:gd name="T7" fmla="*/ 48 h 517"/>
                <a:gd name="T8" fmla="*/ 3 w 730"/>
                <a:gd name="T9" fmla="*/ 44 h 517"/>
                <a:gd name="T10" fmla="*/ 0 w 730"/>
                <a:gd name="T11" fmla="*/ 51 h 517"/>
                <a:gd name="T12" fmla="*/ 15 w 730"/>
                <a:gd name="T13" fmla="*/ 56 h 517"/>
                <a:gd name="T14" fmla="*/ 16 w 730"/>
                <a:gd name="T15" fmla="*/ 58 h 517"/>
                <a:gd name="T16" fmla="*/ 20 w 730"/>
                <a:gd name="T17" fmla="*/ 59 h 517"/>
                <a:gd name="T18" fmla="*/ 39 w 730"/>
                <a:gd name="T19" fmla="*/ 77 h 517"/>
                <a:gd name="T20" fmla="*/ 60 w 730"/>
                <a:gd name="T21" fmla="*/ 76 h 517"/>
                <a:gd name="T22" fmla="*/ 77 w 730"/>
                <a:gd name="T23" fmla="*/ 80 h 517"/>
                <a:gd name="T24" fmla="*/ 86 w 730"/>
                <a:gd name="T25" fmla="*/ 79 h 517"/>
                <a:gd name="T26" fmla="*/ 134 w 730"/>
                <a:gd name="T27" fmla="*/ 80 h 517"/>
                <a:gd name="T28" fmla="*/ 191 w 730"/>
                <a:gd name="T29" fmla="*/ 87 h 517"/>
                <a:gd name="T30" fmla="*/ 191 w 730"/>
                <a:gd name="T31" fmla="*/ 78 h 517"/>
                <a:gd name="T32" fmla="*/ 215 w 730"/>
                <a:gd name="T33" fmla="*/ 22 h 517"/>
                <a:gd name="T34" fmla="*/ 67 w 730"/>
                <a:gd name="T35" fmla="*/ 0 h 517"/>
                <a:gd name="T36" fmla="*/ 67 w 730"/>
                <a:gd name="T37" fmla="*/ 16 h 517"/>
                <a:gd name="T38" fmla="*/ 60 w 730"/>
                <a:gd name="T39" fmla="*/ 30 h 517"/>
                <a:gd name="T40" fmla="*/ 59 w 730"/>
                <a:gd name="T41" fmla="*/ 36 h 517"/>
                <a:gd name="T42" fmla="*/ 42 w 730"/>
                <a:gd name="T43" fmla="*/ 39 h 517"/>
                <a:gd name="T44" fmla="*/ 42 w 730"/>
                <a:gd name="T45" fmla="*/ 36 h 517"/>
                <a:gd name="T46" fmla="*/ 55 w 730"/>
                <a:gd name="T47" fmla="*/ 31 h 517"/>
                <a:gd name="T48" fmla="*/ 54 w 730"/>
                <a:gd name="T49" fmla="*/ 28 h 517"/>
                <a:gd name="T50" fmla="*/ 42 w 730"/>
                <a:gd name="T51" fmla="*/ 28 h 517"/>
                <a:gd name="T52" fmla="*/ 50 w 730"/>
                <a:gd name="T53" fmla="*/ 24 h 517"/>
                <a:gd name="T54" fmla="*/ 57 w 730"/>
                <a:gd name="T55" fmla="*/ 22 h 517"/>
                <a:gd name="T56" fmla="*/ 9 w 730"/>
                <a:gd name="T57" fmla="*/ 4 h 517"/>
                <a:gd name="T58" fmla="*/ 5 w 730"/>
                <a:gd name="T59" fmla="*/ 9 h 517"/>
                <a:gd name="T60" fmla="*/ 8 w 730"/>
                <a:gd name="T61" fmla="*/ 19 h 517"/>
                <a:gd name="T62" fmla="*/ 8 w 730"/>
                <a:gd name="T63" fmla="*/ 19 h 51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730"/>
                <a:gd name="T97" fmla="*/ 0 h 517"/>
                <a:gd name="T98" fmla="*/ 730 w 730"/>
                <a:gd name="T99" fmla="*/ 517 h 51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730" h="517">
                  <a:moveTo>
                    <a:pt x="27" y="112"/>
                  </a:moveTo>
                  <a:lnTo>
                    <a:pt x="17" y="254"/>
                  </a:lnTo>
                  <a:lnTo>
                    <a:pt x="35" y="254"/>
                  </a:lnTo>
                  <a:lnTo>
                    <a:pt x="25" y="285"/>
                  </a:lnTo>
                  <a:lnTo>
                    <a:pt x="12" y="266"/>
                  </a:lnTo>
                  <a:lnTo>
                    <a:pt x="0" y="304"/>
                  </a:lnTo>
                  <a:lnTo>
                    <a:pt x="52" y="332"/>
                  </a:lnTo>
                  <a:lnTo>
                    <a:pt x="54" y="345"/>
                  </a:lnTo>
                  <a:lnTo>
                    <a:pt x="67" y="347"/>
                  </a:lnTo>
                  <a:lnTo>
                    <a:pt x="133" y="452"/>
                  </a:lnTo>
                  <a:lnTo>
                    <a:pt x="208" y="448"/>
                  </a:lnTo>
                  <a:lnTo>
                    <a:pt x="263" y="473"/>
                  </a:lnTo>
                  <a:lnTo>
                    <a:pt x="289" y="469"/>
                  </a:lnTo>
                  <a:lnTo>
                    <a:pt x="457" y="473"/>
                  </a:lnTo>
                  <a:lnTo>
                    <a:pt x="647" y="517"/>
                  </a:lnTo>
                  <a:lnTo>
                    <a:pt x="651" y="459"/>
                  </a:lnTo>
                  <a:lnTo>
                    <a:pt x="730" y="127"/>
                  </a:lnTo>
                  <a:lnTo>
                    <a:pt x="225" y="0"/>
                  </a:lnTo>
                  <a:lnTo>
                    <a:pt x="228" y="96"/>
                  </a:lnTo>
                  <a:lnTo>
                    <a:pt x="204" y="176"/>
                  </a:lnTo>
                  <a:lnTo>
                    <a:pt x="200" y="218"/>
                  </a:lnTo>
                  <a:lnTo>
                    <a:pt x="147" y="231"/>
                  </a:lnTo>
                  <a:lnTo>
                    <a:pt x="143" y="212"/>
                  </a:lnTo>
                  <a:lnTo>
                    <a:pt x="187" y="186"/>
                  </a:lnTo>
                  <a:lnTo>
                    <a:pt x="183" y="163"/>
                  </a:lnTo>
                  <a:lnTo>
                    <a:pt x="143" y="169"/>
                  </a:lnTo>
                  <a:lnTo>
                    <a:pt x="173" y="144"/>
                  </a:lnTo>
                  <a:lnTo>
                    <a:pt x="194" y="127"/>
                  </a:lnTo>
                  <a:lnTo>
                    <a:pt x="31" y="24"/>
                  </a:lnTo>
                  <a:lnTo>
                    <a:pt x="17" y="53"/>
                  </a:lnTo>
                  <a:lnTo>
                    <a:pt x="27" y="112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en-US" sz="1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482" name="Freeform 10"/>
            <p:cNvSpPr>
              <a:spLocks/>
            </p:cNvSpPr>
            <p:nvPr/>
          </p:nvSpPr>
          <p:spPr bwMode="auto">
            <a:xfrm>
              <a:off x="913" y="647"/>
              <a:ext cx="28" cy="30"/>
            </a:xfrm>
            <a:custGeom>
              <a:avLst/>
              <a:gdLst>
                <a:gd name="T0" fmla="*/ 0 w 35"/>
                <a:gd name="T1" fmla="*/ 3 h 38"/>
                <a:gd name="T2" fmla="*/ 6 w 35"/>
                <a:gd name="T3" fmla="*/ 0 h 38"/>
                <a:gd name="T4" fmla="*/ 7 w 35"/>
                <a:gd name="T5" fmla="*/ 3 h 38"/>
                <a:gd name="T6" fmla="*/ 6 w 35"/>
                <a:gd name="T7" fmla="*/ 7 h 38"/>
                <a:gd name="T8" fmla="*/ 0 w 35"/>
                <a:gd name="T9" fmla="*/ 3 h 38"/>
                <a:gd name="T10" fmla="*/ 0 w 35"/>
                <a:gd name="T11" fmla="*/ 3 h 38"/>
                <a:gd name="T12" fmla="*/ 0 w 35"/>
                <a:gd name="T13" fmla="*/ 3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5"/>
                <a:gd name="T22" fmla="*/ 0 h 38"/>
                <a:gd name="T23" fmla="*/ 35 w 35"/>
                <a:gd name="T24" fmla="*/ 38 h 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5" h="38">
                  <a:moveTo>
                    <a:pt x="0" y="17"/>
                  </a:moveTo>
                  <a:lnTo>
                    <a:pt x="27" y="0"/>
                  </a:lnTo>
                  <a:lnTo>
                    <a:pt x="35" y="17"/>
                  </a:lnTo>
                  <a:lnTo>
                    <a:pt x="29" y="38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en-US" sz="1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344" name="Freeform 11"/>
          <p:cNvSpPr>
            <a:spLocks/>
          </p:cNvSpPr>
          <p:nvPr/>
        </p:nvSpPr>
        <p:spPr bwMode="auto">
          <a:xfrm>
            <a:off x="3511849" y="2663826"/>
            <a:ext cx="679022" cy="925513"/>
          </a:xfrm>
          <a:custGeom>
            <a:avLst/>
            <a:gdLst>
              <a:gd name="T0" fmla="*/ 2147483647 w 618"/>
              <a:gd name="T1" fmla="*/ 0 h 753"/>
              <a:gd name="T2" fmla="*/ 2147483647 w 618"/>
              <a:gd name="T3" fmla="*/ 2147483647 h 753"/>
              <a:gd name="T4" fmla="*/ 2147483647 w 618"/>
              <a:gd name="T5" fmla="*/ 2147483647 h 753"/>
              <a:gd name="T6" fmla="*/ 2147483647 w 618"/>
              <a:gd name="T7" fmla="*/ 2147483647 h 753"/>
              <a:gd name="T8" fmla="*/ 2147483647 w 618"/>
              <a:gd name="T9" fmla="*/ 2147483647 h 753"/>
              <a:gd name="T10" fmla="*/ 0 w 618"/>
              <a:gd name="T11" fmla="*/ 2147483647 h 753"/>
              <a:gd name="T12" fmla="*/ 2147483647 w 618"/>
              <a:gd name="T13" fmla="*/ 0 h 753"/>
              <a:gd name="T14" fmla="*/ 2147483647 w 618"/>
              <a:gd name="T15" fmla="*/ 0 h 75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18"/>
              <a:gd name="T25" fmla="*/ 0 h 753"/>
              <a:gd name="T26" fmla="*/ 618 w 618"/>
              <a:gd name="T27" fmla="*/ 753 h 75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18" h="753">
                <a:moveTo>
                  <a:pt x="133" y="0"/>
                </a:moveTo>
                <a:lnTo>
                  <a:pt x="434" y="55"/>
                </a:lnTo>
                <a:lnTo>
                  <a:pt x="411" y="186"/>
                </a:lnTo>
                <a:lnTo>
                  <a:pt x="618" y="219"/>
                </a:lnTo>
                <a:lnTo>
                  <a:pt x="538" y="753"/>
                </a:lnTo>
                <a:lnTo>
                  <a:pt x="0" y="663"/>
                </a:lnTo>
                <a:lnTo>
                  <a:pt x="133" y="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5" name="Freeform 12"/>
          <p:cNvSpPr>
            <a:spLocks/>
          </p:cNvSpPr>
          <p:nvPr/>
        </p:nvSpPr>
        <p:spPr bwMode="auto">
          <a:xfrm>
            <a:off x="2556769" y="1700214"/>
            <a:ext cx="959005" cy="885825"/>
          </a:xfrm>
          <a:custGeom>
            <a:avLst/>
            <a:gdLst>
              <a:gd name="T0" fmla="*/ 0 w 871"/>
              <a:gd name="T1" fmla="*/ 2147483647 h 720"/>
              <a:gd name="T2" fmla="*/ 2147483647 w 871"/>
              <a:gd name="T3" fmla="*/ 2147483647 h 720"/>
              <a:gd name="T4" fmla="*/ 2147483647 w 871"/>
              <a:gd name="T5" fmla="*/ 2147483647 h 720"/>
              <a:gd name="T6" fmla="*/ 2147483647 w 871"/>
              <a:gd name="T7" fmla="*/ 0 h 720"/>
              <a:gd name="T8" fmla="*/ 2147483647 w 871"/>
              <a:gd name="T9" fmla="*/ 2147483647 h 720"/>
              <a:gd name="T10" fmla="*/ 2147483647 w 871"/>
              <a:gd name="T11" fmla="*/ 2147483647 h 720"/>
              <a:gd name="T12" fmla="*/ 2147483647 w 871"/>
              <a:gd name="T13" fmla="*/ 2147483647 h 720"/>
              <a:gd name="T14" fmla="*/ 2147483647 w 871"/>
              <a:gd name="T15" fmla="*/ 2147483647 h 720"/>
              <a:gd name="T16" fmla="*/ 2147483647 w 871"/>
              <a:gd name="T17" fmla="*/ 2147483647 h 720"/>
              <a:gd name="T18" fmla="*/ 2147483647 w 871"/>
              <a:gd name="T19" fmla="*/ 2147483647 h 720"/>
              <a:gd name="T20" fmla="*/ 2147483647 w 871"/>
              <a:gd name="T21" fmla="*/ 2147483647 h 720"/>
              <a:gd name="T22" fmla="*/ 2147483647 w 871"/>
              <a:gd name="T23" fmla="*/ 2147483647 h 720"/>
              <a:gd name="T24" fmla="*/ 2147483647 w 871"/>
              <a:gd name="T25" fmla="*/ 2147483647 h 720"/>
              <a:gd name="T26" fmla="*/ 2147483647 w 871"/>
              <a:gd name="T27" fmla="*/ 2147483647 h 720"/>
              <a:gd name="T28" fmla="*/ 2147483647 w 871"/>
              <a:gd name="T29" fmla="*/ 2147483647 h 720"/>
              <a:gd name="T30" fmla="*/ 2147483647 w 871"/>
              <a:gd name="T31" fmla="*/ 2147483647 h 720"/>
              <a:gd name="T32" fmla="*/ 2147483647 w 871"/>
              <a:gd name="T33" fmla="*/ 2147483647 h 720"/>
              <a:gd name="T34" fmla="*/ 2147483647 w 871"/>
              <a:gd name="T35" fmla="*/ 2147483647 h 720"/>
              <a:gd name="T36" fmla="*/ 2147483647 w 871"/>
              <a:gd name="T37" fmla="*/ 2147483647 h 720"/>
              <a:gd name="T38" fmla="*/ 2147483647 w 871"/>
              <a:gd name="T39" fmla="*/ 2147483647 h 720"/>
              <a:gd name="T40" fmla="*/ 2147483647 w 871"/>
              <a:gd name="T41" fmla="*/ 2147483647 h 720"/>
              <a:gd name="T42" fmla="*/ 2147483647 w 871"/>
              <a:gd name="T43" fmla="*/ 2147483647 h 720"/>
              <a:gd name="T44" fmla="*/ 0 w 871"/>
              <a:gd name="T45" fmla="*/ 2147483647 h 720"/>
              <a:gd name="T46" fmla="*/ 0 w 871"/>
              <a:gd name="T47" fmla="*/ 2147483647 h 72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871"/>
              <a:gd name="T73" fmla="*/ 0 h 720"/>
              <a:gd name="T74" fmla="*/ 871 w 871"/>
              <a:gd name="T75" fmla="*/ 720 h 720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871" h="720">
                <a:moveTo>
                  <a:pt x="0" y="538"/>
                </a:moveTo>
                <a:lnTo>
                  <a:pt x="38" y="355"/>
                </a:lnTo>
                <a:lnTo>
                  <a:pt x="82" y="302"/>
                </a:lnTo>
                <a:lnTo>
                  <a:pt x="188" y="0"/>
                </a:lnTo>
                <a:lnTo>
                  <a:pt x="244" y="15"/>
                </a:lnTo>
                <a:lnTo>
                  <a:pt x="246" y="29"/>
                </a:lnTo>
                <a:lnTo>
                  <a:pt x="259" y="30"/>
                </a:lnTo>
                <a:lnTo>
                  <a:pt x="325" y="135"/>
                </a:lnTo>
                <a:lnTo>
                  <a:pt x="400" y="131"/>
                </a:lnTo>
                <a:lnTo>
                  <a:pt x="455" y="156"/>
                </a:lnTo>
                <a:lnTo>
                  <a:pt x="481" y="152"/>
                </a:lnTo>
                <a:lnTo>
                  <a:pt x="649" y="156"/>
                </a:lnTo>
                <a:lnTo>
                  <a:pt x="839" y="200"/>
                </a:lnTo>
                <a:lnTo>
                  <a:pt x="848" y="222"/>
                </a:lnTo>
                <a:lnTo>
                  <a:pt x="871" y="255"/>
                </a:lnTo>
                <a:lnTo>
                  <a:pt x="806" y="354"/>
                </a:lnTo>
                <a:lnTo>
                  <a:pt x="765" y="390"/>
                </a:lnTo>
                <a:lnTo>
                  <a:pt x="759" y="416"/>
                </a:lnTo>
                <a:lnTo>
                  <a:pt x="784" y="443"/>
                </a:lnTo>
                <a:lnTo>
                  <a:pt x="757" y="504"/>
                </a:lnTo>
                <a:lnTo>
                  <a:pt x="704" y="720"/>
                </a:lnTo>
                <a:lnTo>
                  <a:pt x="409" y="650"/>
                </a:lnTo>
                <a:lnTo>
                  <a:pt x="0" y="538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7" name="Freeform 14"/>
          <p:cNvSpPr>
            <a:spLocks/>
          </p:cNvSpPr>
          <p:nvPr/>
        </p:nvSpPr>
        <p:spPr bwMode="auto">
          <a:xfrm>
            <a:off x="2893009" y="2498726"/>
            <a:ext cx="762756" cy="1285875"/>
          </a:xfrm>
          <a:custGeom>
            <a:avLst/>
            <a:gdLst>
              <a:gd name="T0" fmla="*/ 0 w 694"/>
              <a:gd name="T1" fmla="*/ 2147483647 h 1045"/>
              <a:gd name="T2" fmla="*/ 2147483647 w 694"/>
              <a:gd name="T3" fmla="*/ 2147483647 h 1045"/>
              <a:gd name="T4" fmla="*/ 2147483647 w 694"/>
              <a:gd name="T5" fmla="*/ 2147483647 h 1045"/>
              <a:gd name="T6" fmla="*/ 2147483647 w 694"/>
              <a:gd name="T7" fmla="*/ 2147483647 h 1045"/>
              <a:gd name="T8" fmla="*/ 2147483647 w 694"/>
              <a:gd name="T9" fmla="*/ 2147483647 h 1045"/>
              <a:gd name="T10" fmla="*/ 2147483647 w 694"/>
              <a:gd name="T11" fmla="*/ 2147483647 h 1045"/>
              <a:gd name="T12" fmla="*/ 2147483647 w 694"/>
              <a:gd name="T13" fmla="*/ 2147483647 h 1045"/>
              <a:gd name="T14" fmla="*/ 2147483647 w 694"/>
              <a:gd name="T15" fmla="*/ 2147483647 h 1045"/>
              <a:gd name="T16" fmla="*/ 2147483647 w 694"/>
              <a:gd name="T17" fmla="*/ 0 h 1045"/>
              <a:gd name="T18" fmla="*/ 0 w 694"/>
              <a:gd name="T19" fmla="*/ 2147483647 h 1045"/>
              <a:gd name="T20" fmla="*/ 0 w 694"/>
              <a:gd name="T21" fmla="*/ 2147483647 h 104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94"/>
              <a:gd name="T34" fmla="*/ 0 h 1045"/>
              <a:gd name="T35" fmla="*/ 694 w 694"/>
              <a:gd name="T36" fmla="*/ 1045 h 104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94" h="1045">
                <a:moveTo>
                  <a:pt x="0" y="384"/>
                </a:moveTo>
                <a:lnTo>
                  <a:pt x="441" y="1045"/>
                </a:lnTo>
                <a:lnTo>
                  <a:pt x="459" y="905"/>
                </a:lnTo>
                <a:lnTo>
                  <a:pt x="483" y="897"/>
                </a:lnTo>
                <a:lnTo>
                  <a:pt x="525" y="922"/>
                </a:lnTo>
                <a:lnTo>
                  <a:pt x="561" y="796"/>
                </a:lnTo>
                <a:lnTo>
                  <a:pt x="694" y="133"/>
                </a:lnTo>
                <a:lnTo>
                  <a:pt x="398" y="70"/>
                </a:lnTo>
                <a:lnTo>
                  <a:pt x="103" y="0"/>
                </a:lnTo>
                <a:lnTo>
                  <a:pt x="0" y="384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8" name="Freeform 15"/>
          <p:cNvSpPr>
            <a:spLocks/>
          </p:cNvSpPr>
          <p:nvPr/>
        </p:nvSpPr>
        <p:spPr bwMode="auto">
          <a:xfrm>
            <a:off x="3329991" y="1468439"/>
            <a:ext cx="719581" cy="1258887"/>
          </a:xfrm>
          <a:custGeom>
            <a:avLst/>
            <a:gdLst>
              <a:gd name="T0" fmla="*/ 0 w 654"/>
              <a:gd name="T1" fmla="*/ 2147483647 h 1024"/>
              <a:gd name="T2" fmla="*/ 2147483647 w 654"/>
              <a:gd name="T3" fmla="*/ 2147483647 h 1024"/>
              <a:gd name="T4" fmla="*/ 2147483647 w 654"/>
              <a:gd name="T5" fmla="*/ 2147483647 h 1024"/>
              <a:gd name="T6" fmla="*/ 2147483647 w 654"/>
              <a:gd name="T7" fmla="*/ 2147483647 h 1024"/>
              <a:gd name="T8" fmla="*/ 2147483647 w 654"/>
              <a:gd name="T9" fmla="*/ 2147483647 h 1024"/>
              <a:gd name="T10" fmla="*/ 2147483647 w 654"/>
              <a:gd name="T11" fmla="*/ 2147483647 h 1024"/>
              <a:gd name="T12" fmla="*/ 2147483647 w 654"/>
              <a:gd name="T13" fmla="*/ 2147483647 h 1024"/>
              <a:gd name="T14" fmla="*/ 2147483647 w 654"/>
              <a:gd name="T15" fmla="*/ 2147483647 h 1024"/>
              <a:gd name="T16" fmla="*/ 2147483647 w 654"/>
              <a:gd name="T17" fmla="*/ 2147483647 h 1024"/>
              <a:gd name="T18" fmla="*/ 2147483647 w 654"/>
              <a:gd name="T19" fmla="*/ 2147483647 h 1024"/>
              <a:gd name="T20" fmla="*/ 2147483647 w 654"/>
              <a:gd name="T21" fmla="*/ 0 h 1024"/>
              <a:gd name="T22" fmla="*/ 2147483647 w 654"/>
              <a:gd name="T23" fmla="*/ 2147483647 h 1024"/>
              <a:gd name="T24" fmla="*/ 2147483647 w 654"/>
              <a:gd name="T25" fmla="*/ 2147483647 h 1024"/>
              <a:gd name="T26" fmla="*/ 2147483647 w 654"/>
              <a:gd name="T27" fmla="*/ 2147483647 h 1024"/>
              <a:gd name="T28" fmla="*/ 2147483647 w 654"/>
              <a:gd name="T29" fmla="*/ 2147483647 h 1024"/>
              <a:gd name="T30" fmla="*/ 2147483647 w 654"/>
              <a:gd name="T31" fmla="*/ 2147483647 h 1024"/>
              <a:gd name="T32" fmla="*/ 2147483647 w 654"/>
              <a:gd name="T33" fmla="*/ 2147483647 h 1024"/>
              <a:gd name="T34" fmla="*/ 2147483647 w 654"/>
              <a:gd name="T35" fmla="*/ 2147483647 h 1024"/>
              <a:gd name="T36" fmla="*/ 2147483647 w 654"/>
              <a:gd name="T37" fmla="*/ 2147483647 h 1024"/>
              <a:gd name="T38" fmla="*/ 2147483647 w 654"/>
              <a:gd name="T39" fmla="*/ 2147483647 h 1024"/>
              <a:gd name="T40" fmla="*/ 2147483647 w 654"/>
              <a:gd name="T41" fmla="*/ 2147483647 h 1024"/>
              <a:gd name="T42" fmla="*/ 2147483647 w 654"/>
              <a:gd name="T43" fmla="*/ 2147483647 h 1024"/>
              <a:gd name="T44" fmla="*/ 2147483647 w 654"/>
              <a:gd name="T45" fmla="*/ 2147483647 h 1024"/>
              <a:gd name="T46" fmla="*/ 2147483647 w 654"/>
              <a:gd name="T47" fmla="*/ 2147483647 h 1024"/>
              <a:gd name="T48" fmla="*/ 2147483647 w 654"/>
              <a:gd name="T49" fmla="*/ 2147483647 h 1024"/>
              <a:gd name="T50" fmla="*/ 2147483647 w 654"/>
              <a:gd name="T51" fmla="*/ 2147483647 h 1024"/>
              <a:gd name="T52" fmla="*/ 2147483647 w 654"/>
              <a:gd name="T53" fmla="*/ 2147483647 h 1024"/>
              <a:gd name="T54" fmla="*/ 2147483647 w 654"/>
              <a:gd name="T55" fmla="*/ 2147483647 h 1024"/>
              <a:gd name="T56" fmla="*/ 2147483647 w 654"/>
              <a:gd name="T57" fmla="*/ 2147483647 h 1024"/>
              <a:gd name="T58" fmla="*/ 2147483647 w 654"/>
              <a:gd name="T59" fmla="*/ 2147483647 h 1024"/>
              <a:gd name="T60" fmla="*/ 2147483647 w 654"/>
              <a:gd name="T61" fmla="*/ 2147483647 h 1024"/>
              <a:gd name="T62" fmla="*/ 0 w 654"/>
              <a:gd name="T63" fmla="*/ 2147483647 h 1024"/>
              <a:gd name="T64" fmla="*/ 0 w 654"/>
              <a:gd name="T65" fmla="*/ 2147483647 h 1024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654"/>
              <a:gd name="T100" fmla="*/ 0 h 1024"/>
              <a:gd name="T101" fmla="*/ 654 w 654"/>
              <a:gd name="T102" fmla="*/ 1024 h 1024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654" h="1024">
                <a:moveTo>
                  <a:pt x="0" y="908"/>
                </a:moveTo>
                <a:lnTo>
                  <a:pt x="53" y="692"/>
                </a:lnTo>
                <a:lnTo>
                  <a:pt x="80" y="631"/>
                </a:lnTo>
                <a:lnTo>
                  <a:pt x="55" y="604"/>
                </a:lnTo>
                <a:lnTo>
                  <a:pt x="61" y="578"/>
                </a:lnTo>
                <a:lnTo>
                  <a:pt x="102" y="542"/>
                </a:lnTo>
                <a:lnTo>
                  <a:pt x="167" y="443"/>
                </a:lnTo>
                <a:lnTo>
                  <a:pt x="144" y="410"/>
                </a:lnTo>
                <a:lnTo>
                  <a:pt x="135" y="388"/>
                </a:lnTo>
                <a:lnTo>
                  <a:pt x="139" y="332"/>
                </a:lnTo>
                <a:lnTo>
                  <a:pt x="218" y="0"/>
                </a:lnTo>
                <a:lnTo>
                  <a:pt x="304" y="17"/>
                </a:lnTo>
                <a:lnTo>
                  <a:pt x="275" y="148"/>
                </a:lnTo>
                <a:lnTo>
                  <a:pt x="294" y="194"/>
                </a:lnTo>
                <a:lnTo>
                  <a:pt x="296" y="222"/>
                </a:lnTo>
                <a:lnTo>
                  <a:pt x="287" y="228"/>
                </a:lnTo>
                <a:lnTo>
                  <a:pt x="319" y="258"/>
                </a:lnTo>
                <a:lnTo>
                  <a:pt x="353" y="342"/>
                </a:lnTo>
                <a:lnTo>
                  <a:pt x="365" y="416"/>
                </a:lnTo>
                <a:lnTo>
                  <a:pt x="370" y="456"/>
                </a:lnTo>
                <a:lnTo>
                  <a:pt x="346" y="494"/>
                </a:lnTo>
                <a:lnTo>
                  <a:pt x="363" y="511"/>
                </a:lnTo>
                <a:lnTo>
                  <a:pt x="408" y="486"/>
                </a:lnTo>
                <a:lnTo>
                  <a:pt x="439" y="618"/>
                </a:lnTo>
                <a:lnTo>
                  <a:pt x="460" y="623"/>
                </a:lnTo>
                <a:lnTo>
                  <a:pt x="464" y="661"/>
                </a:lnTo>
                <a:lnTo>
                  <a:pt x="523" y="677"/>
                </a:lnTo>
                <a:lnTo>
                  <a:pt x="614" y="678"/>
                </a:lnTo>
                <a:lnTo>
                  <a:pt x="654" y="696"/>
                </a:lnTo>
                <a:lnTo>
                  <a:pt x="597" y="1024"/>
                </a:lnTo>
                <a:lnTo>
                  <a:pt x="296" y="971"/>
                </a:lnTo>
                <a:lnTo>
                  <a:pt x="0" y="908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9" name="Freeform 16"/>
          <p:cNvSpPr>
            <a:spLocks/>
          </p:cNvSpPr>
          <p:nvPr/>
        </p:nvSpPr>
        <p:spPr bwMode="auto">
          <a:xfrm>
            <a:off x="3633523" y="1489076"/>
            <a:ext cx="1231138" cy="852488"/>
          </a:xfrm>
          <a:custGeom>
            <a:avLst/>
            <a:gdLst>
              <a:gd name="T0" fmla="*/ 2147483647 w 1118"/>
              <a:gd name="T1" fmla="*/ 2147483647 h 694"/>
              <a:gd name="T2" fmla="*/ 2147483647 w 1118"/>
              <a:gd name="T3" fmla="*/ 2147483647 h 694"/>
              <a:gd name="T4" fmla="*/ 2147483647 w 1118"/>
              <a:gd name="T5" fmla="*/ 2147483647 h 694"/>
              <a:gd name="T6" fmla="*/ 2147483647 w 1118"/>
              <a:gd name="T7" fmla="*/ 2147483647 h 694"/>
              <a:gd name="T8" fmla="*/ 2147483647 w 1118"/>
              <a:gd name="T9" fmla="*/ 2147483647 h 694"/>
              <a:gd name="T10" fmla="*/ 2147483647 w 1118"/>
              <a:gd name="T11" fmla="*/ 2147483647 h 694"/>
              <a:gd name="T12" fmla="*/ 2147483647 w 1118"/>
              <a:gd name="T13" fmla="*/ 2147483647 h 694"/>
              <a:gd name="T14" fmla="*/ 2147483647 w 1118"/>
              <a:gd name="T15" fmla="*/ 2147483647 h 694"/>
              <a:gd name="T16" fmla="*/ 2147483647 w 1118"/>
              <a:gd name="T17" fmla="*/ 2147483647 h 694"/>
              <a:gd name="T18" fmla="*/ 2147483647 w 1118"/>
              <a:gd name="T19" fmla="*/ 2147483647 h 694"/>
              <a:gd name="T20" fmla="*/ 2147483647 w 1118"/>
              <a:gd name="T21" fmla="*/ 2147483647 h 694"/>
              <a:gd name="T22" fmla="*/ 2147483647 w 1118"/>
              <a:gd name="T23" fmla="*/ 2147483647 h 694"/>
              <a:gd name="T24" fmla="*/ 2147483647 w 1118"/>
              <a:gd name="T25" fmla="*/ 2147483647 h 694"/>
              <a:gd name="T26" fmla="*/ 2147483647 w 1118"/>
              <a:gd name="T27" fmla="*/ 2147483647 h 694"/>
              <a:gd name="T28" fmla="*/ 2147483647 w 1118"/>
              <a:gd name="T29" fmla="*/ 2147483647 h 694"/>
              <a:gd name="T30" fmla="*/ 2147483647 w 1118"/>
              <a:gd name="T31" fmla="*/ 2147483647 h 694"/>
              <a:gd name="T32" fmla="*/ 2147483647 w 1118"/>
              <a:gd name="T33" fmla="*/ 2147483647 h 694"/>
              <a:gd name="T34" fmla="*/ 2147483647 w 1118"/>
              <a:gd name="T35" fmla="*/ 2147483647 h 694"/>
              <a:gd name="T36" fmla="*/ 2147483647 w 1118"/>
              <a:gd name="T37" fmla="*/ 2147483647 h 694"/>
              <a:gd name="T38" fmla="*/ 2147483647 w 1118"/>
              <a:gd name="T39" fmla="*/ 2147483647 h 694"/>
              <a:gd name="T40" fmla="*/ 2147483647 w 1118"/>
              <a:gd name="T41" fmla="*/ 2147483647 h 694"/>
              <a:gd name="T42" fmla="*/ 2147483647 w 1118"/>
              <a:gd name="T43" fmla="*/ 2147483647 h 694"/>
              <a:gd name="T44" fmla="*/ 2147483647 w 1118"/>
              <a:gd name="T45" fmla="*/ 2147483647 h 694"/>
              <a:gd name="T46" fmla="*/ 2147483647 w 1118"/>
              <a:gd name="T47" fmla="*/ 2147483647 h 694"/>
              <a:gd name="T48" fmla="*/ 2147483647 w 1118"/>
              <a:gd name="T49" fmla="*/ 0 h 694"/>
              <a:gd name="T50" fmla="*/ 0 w 1118"/>
              <a:gd name="T51" fmla="*/ 2147483647 h 694"/>
              <a:gd name="T52" fmla="*/ 2147483647 w 1118"/>
              <a:gd name="T53" fmla="*/ 2147483647 h 694"/>
              <a:gd name="T54" fmla="*/ 2147483647 w 1118"/>
              <a:gd name="T55" fmla="*/ 2147483647 h 69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118"/>
              <a:gd name="T85" fmla="*/ 0 h 694"/>
              <a:gd name="T86" fmla="*/ 1118 w 1118"/>
              <a:gd name="T87" fmla="*/ 694 h 694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118" h="694">
                <a:moveTo>
                  <a:pt x="19" y="177"/>
                </a:moveTo>
                <a:lnTo>
                  <a:pt x="21" y="205"/>
                </a:lnTo>
                <a:lnTo>
                  <a:pt x="12" y="211"/>
                </a:lnTo>
                <a:lnTo>
                  <a:pt x="44" y="241"/>
                </a:lnTo>
                <a:lnTo>
                  <a:pt x="78" y="325"/>
                </a:lnTo>
                <a:lnTo>
                  <a:pt x="90" y="399"/>
                </a:lnTo>
                <a:lnTo>
                  <a:pt x="95" y="439"/>
                </a:lnTo>
                <a:lnTo>
                  <a:pt x="71" y="477"/>
                </a:lnTo>
                <a:lnTo>
                  <a:pt x="88" y="494"/>
                </a:lnTo>
                <a:lnTo>
                  <a:pt x="133" y="469"/>
                </a:lnTo>
                <a:lnTo>
                  <a:pt x="164" y="601"/>
                </a:lnTo>
                <a:lnTo>
                  <a:pt x="185" y="606"/>
                </a:lnTo>
                <a:lnTo>
                  <a:pt x="189" y="644"/>
                </a:lnTo>
                <a:lnTo>
                  <a:pt x="204" y="663"/>
                </a:lnTo>
                <a:lnTo>
                  <a:pt x="248" y="660"/>
                </a:lnTo>
                <a:lnTo>
                  <a:pt x="339" y="661"/>
                </a:lnTo>
                <a:lnTo>
                  <a:pt x="379" y="679"/>
                </a:lnTo>
                <a:lnTo>
                  <a:pt x="390" y="610"/>
                </a:lnTo>
                <a:lnTo>
                  <a:pt x="694" y="656"/>
                </a:lnTo>
                <a:lnTo>
                  <a:pt x="1067" y="694"/>
                </a:lnTo>
                <a:lnTo>
                  <a:pt x="1080" y="568"/>
                </a:lnTo>
                <a:lnTo>
                  <a:pt x="1118" y="163"/>
                </a:lnTo>
                <a:lnTo>
                  <a:pt x="622" y="106"/>
                </a:lnTo>
                <a:lnTo>
                  <a:pt x="377" y="67"/>
                </a:lnTo>
                <a:lnTo>
                  <a:pt x="29" y="0"/>
                </a:lnTo>
                <a:lnTo>
                  <a:pt x="0" y="131"/>
                </a:lnTo>
                <a:lnTo>
                  <a:pt x="19" y="177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0" name="Freeform 17"/>
          <p:cNvSpPr>
            <a:spLocks/>
          </p:cNvSpPr>
          <p:nvPr/>
        </p:nvSpPr>
        <p:spPr bwMode="auto">
          <a:xfrm>
            <a:off x="3281583" y="3478214"/>
            <a:ext cx="820322" cy="1033462"/>
          </a:xfrm>
          <a:custGeom>
            <a:avLst/>
            <a:gdLst>
              <a:gd name="T0" fmla="*/ 2147483647 w 745"/>
              <a:gd name="T1" fmla="*/ 2147483647 h 841"/>
              <a:gd name="T2" fmla="*/ 2147483647 w 745"/>
              <a:gd name="T3" fmla="*/ 2147483647 h 841"/>
              <a:gd name="T4" fmla="*/ 2147483647 w 745"/>
              <a:gd name="T5" fmla="*/ 2147483647 h 841"/>
              <a:gd name="T6" fmla="*/ 2147483647 w 745"/>
              <a:gd name="T7" fmla="*/ 2147483647 h 841"/>
              <a:gd name="T8" fmla="*/ 2147483647 w 745"/>
              <a:gd name="T9" fmla="*/ 2147483647 h 841"/>
              <a:gd name="T10" fmla="*/ 2147483647 w 745"/>
              <a:gd name="T11" fmla="*/ 2147483647 h 841"/>
              <a:gd name="T12" fmla="*/ 2147483647 w 745"/>
              <a:gd name="T13" fmla="*/ 2147483647 h 841"/>
              <a:gd name="T14" fmla="*/ 2147483647 w 745"/>
              <a:gd name="T15" fmla="*/ 2147483647 h 841"/>
              <a:gd name="T16" fmla="*/ 2147483647 w 745"/>
              <a:gd name="T17" fmla="*/ 2147483647 h 841"/>
              <a:gd name="T18" fmla="*/ 2147483647 w 745"/>
              <a:gd name="T19" fmla="*/ 2147483647 h 841"/>
              <a:gd name="T20" fmla="*/ 2147483647 w 745"/>
              <a:gd name="T21" fmla="*/ 0 h 841"/>
              <a:gd name="T22" fmla="*/ 2147483647 w 745"/>
              <a:gd name="T23" fmla="*/ 2147483647 h 841"/>
              <a:gd name="T24" fmla="*/ 2147483647 w 745"/>
              <a:gd name="T25" fmla="*/ 2147483647 h 841"/>
              <a:gd name="T26" fmla="*/ 2147483647 w 745"/>
              <a:gd name="T27" fmla="*/ 2147483647 h 841"/>
              <a:gd name="T28" fmla="*/ 2147483647 w 745"/>
              <a:gd name="T29" fmla="*/ 2147483647 h 841"/>
              <a:gd name="T30" fmla="*/ 2147483647 w 745"/>
              <a:gd name="T31" fmla="*/ 2147483647 h 841"/>
              <a:gd name="T32" fmla="*/ 0 w 745"/>
              <a:gd name="T33" fmla="*/ 2147483647 h 841"/>
              <a:gd name="T34" fmla="*/ 2147483647 w 745"/>
              <a:gd name="T35" fmla="*/ 2147483647 h 841"/>
              <a:gd name="T36" fmla="*/ 2147483647 w 745"/>
              <a:gd name="T37" fmla="*/ 2147483647 h 84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45"/>
              <a:gd name="T58" fmla="*/ 0 h 841"/>
              <a:gd name="T59" fmla="*/ 745 w 745"/>
              <a:gd name="T60" fmla="*/ 841 h 841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45" h="841">
                <a:moveTo>
                  <a:pt x="48" y="535"/>
                </a:moveTo>
                <a:lnTo>
                  <a:pt x="29" y="502"/>
                </a:lnTo>
                <a:lnTo>
                  <a:pt x="38" y="457"/>
                </a:lnTo>
                <a:lnTo>
                  <a:pt x="87" y="377"/>
                </a:lnTo>
                <a:lnTo>
                  <a:pt x="124" y="356"/>
                </a:lnTo>
                <a:lnTo>
                  <a:pt x="103" y="327"/>
                </a:lnTo>
                <a:lnTo>
                  <a:pt x="87" y="249"/>
                </a:lnTo>
                <a:lnTo>
                  <a:pt x="105" y="109"/>
                </a:lnTo>
                <a:lnTo>
                  <a:pt x="129" y="101"/>
                </a:lnTo>
                <a:lnTo>
                  <a:pt x="171" y="126"/>
                </a:lnTo>
                <a:lnTo>
                  <a:pt x="207" y="0"/>
                </a:lnTo>
                <a:lnTo>
                  <a:pt x="745" y="90"/>
                </a:lnTo>
                <a:lnTo>
                  <a:pt x="633" y="841"/>
                </a:lnTo>
                <a:lnTo>
                  <a:pt x="468" y="818"/>
                </a:lnTo>
                <a:lnTo>
                  <a:pt x="365" y="789"/>
                </a:lnTo>
                <a:lnTo>
                  <a:pt x="154" y="706"/>
                </a:lnTo>
                <a:lnTo>
                  <a:pt x="0" y="576"/>
                </a:lnTo>
                <a:lnTo>
                  <a:pt x="48" y="535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1" name="Freeform 18"/>
          <p:cNvSpPr>
            <a:spLocks/>
          </p:cNvSpPr>
          <p:nvPr/>
        </p:nvSpPr>
        <p:spPr bwMode="auto">
          <a:xfrm>
            <a:off x="3961914" y="2239964"/>
            <a:ext cx="845181" cy="758825"/>
          </a:xfrm>
          <a:custGeom>
            <a:avLst/>
            <a:gdLst>
              <a:gd name="T0" fmla="*/ 0 w 768"/>
              <a:gd name="T1" fmla="*/ 2147483647 h 618"/>
              <a:gd name="T2" fmla="*/ 2147483647 w 768"/>
              <a:gd name="T3" fmla="*/ 0 h 618"/>
              <a:gd name="T4" fmla="*/ 2147483647 w 768"/>
              <a:gd name="T5" fmla="*/ 2147483647 h 618"/>
              <a:gd name="T6" fmla="*/ 2147483647 w 768"/>
              <a:gd name="T7" fmla="*/ 2147483647 h 618"/>
              <a:gd name="T8" fmla="*/ 2147483647 w 768"/>
              <a:gd name="T9" fmla="*/ 2147483647 h 618"/>
              <a:gd name="T10" fmla="*/ 2147483647 w 768"/>
              <a:gd name="T11" fmla="*/ 2147483647 h 618"/>
              <a:gd name="T12" fmla="*/ 2147483647 w 768"/>
              <a:gd name="T13" fmla="*/ 2147483647 h 618"/>
              <a:gd name="T14" fmla="*/ 0 w 768"/>
              <a:gd name="T15" fmla="*/ 2147483647 h 618"/>
              <a:gd name="T16" fmla="*/ 0 w 768"/>
              <a:gd name="T17" fmla="*/ 2147483647 h 61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68"/>
              <a:gd name="T28" fmla="*/ 0 h 618"/>
              <a:gd name="T29" fmla="*/ 768 w 768"/>
              <a:gd name="T30" fmla="*/ 618 h 61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68" h="618">
                <a:moveTo>
                  <a:pt x="0" y="530"/>
                </a:moveTo>
                <a:lnTo>
                  <a:pt x="91" y="0"/>
                </a:lnTo>
                <a:lnTo>
                  <a:pt x="395" y="46"/>
                </a:lnTo>
                <a:lnTo>
                  <a:pt x="768" y="84"/>
                </a:lnTo>
                <a:lnTo>
                  <a:pt x="743" y="352"/>
                </a:lnTo>
                <a:lnTo>
                  <a:pt x="719" y="618"/>
                </a:lnTo>
                <a:lnTo>
                  <a:pt x="207" y="563"/>
                </a:lnTo>
                <a:lnTo>
                  <a:pt x="0" y="53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2" name="Freeform 19"/>
          <p:cNvSpPr>
            <a:spLocks/>
          </p:cNvSpPr>
          <p:nvPr/>
        </p:nvSpPr>
        <p:spPr bwMode="auto">
          <a:xfrm>
            <a:off x="4101905" y="2932114"/>
            <a:ext cx="875273" cy="752475"/>
          </a:xfrm>
          <a:custGeom>
            <a:avLst/>
            <a:gdLst>
              <a:gd name="T0" fmla="*/ 2147483647 w 797"/>
              <a:gd name="T1" fmla="*/ 0 h 612"/>
              <a:gd name="T2" fmla="*/ 2147483647 w 797"/>
              <a:gd name="T3" fmla="*/ 2147483647 h 612"/>
              <a:gd name="T4" fmla="*/ 2147483647 w 797"/>
              <a:gd name="T5" fmla="*/ 2147483647 h 612"/>
              <a:gd name="T6" fmla="*/ 2147483647 w 797"/>
              <a:gd name="T7" fmla="*/ 2147483647 h 612"/>
              <a:gd name="T8" fmla="*/ 2147483647 w 797"/>
              <a:gd name="T9" fmla="*/ 2147483647 h 612"/>
              <a:gd name="T10" fmla="*/ 2147483647 w 797"/>
              <a:gd name="T11" fmla="*/ 2147483647 h 612"/>
              <a:gd name="T12" fmla="*/ 2147483647 w 797"/>
              <a:gd name="T13" fmla="*/ 2147483647 h 612"/>
              <a:gd name="T14" fmla="*/ 0 w 797"/>
              <a:gd name="T15" fmla="*/ 2147483647 h 612"/>
              <a:gd name="T16" fmla="*/ 2147483647 w 797"/>
              <a:gd name="T17" fmla="*/ 0 h 612"/>
              <a:gd name="T18" fmla="*/ 2147483647 w 797"/>
              <a:gd name="T19" fmla="*/ 0 h 61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797"/>
              <a:gd name="T31" fmla="*/ 0 h 612"/>
              <a:gd name="T32" fmla="*/ 797 w 797"/>
              <a:gd name="T33" fmla="*/ 612 h 61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797" h="612">
                <a:moveTo>
                  <a:pt x="80" y="0"/>
                </a:moveTo>
                <a:lnTo>
                  <a:pt x="592" y="55"/>
                </a:lnTo>
                <a:lnTo>
                  <a:pt x="797" y="74"/>
                </a:lnTo>
                <a:lnTo>
                  <a:pt x="787" y="205"/>
                </a:lnTo>
                <a:lnTo>
                  <a:pt x="761" y="612"/>
                </a:lnTo>
                <a:lnTo>
                  <a:pt x="656" y="604"/>
                </a:lnTo>
                <a:lnTo>
                  <a:pt x="329" y="576"/>
                </a:lnTo>
                <a:lnTo>
                  <a:pt x="0" y="534"/>
                </a:lnTo>
                <a:lnTo>
                  <a:pt x="80" y="0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3" name="Freeform 20"/>
          <p:cNvSpPr>
            <a:spLocks/>
          </p:cNvSpPr>
          <p:nvPr/>
        </p:nvSpPr>
        <p:spPr bwMode="auto">
          <a:xfrm>
            <a:off x="3980231" y="3589339"/>
            <a:ext cx="843872" cy="938212"/>
          </a:xfrm>
          <a:custGeom>
            <a:avLst/>
            <a:gdLst>
              <a:gd name="T0" fmla="*/ 2147483647 w 768"/>
              <a:gd name="T1" fmla="*/ 2147483647 h 764"/>
              <a:gd name="T2" fmla="*/ 2147483647 w 768"/>
              <a:gd name="T3" fmla="*/ 2147483647 h 764"/>
              <a:gd name="T4" fmla="*/ 2147483647 w 768"/>
              <a:gd name="T5" fmla="*/ 2147483647 h 764"/>
              <a:gd name="T6" fmla="*/ 2147483647 w 768"/>
              <a:gd name="T7" fmla="*/ 2147483647 h 764"/>
              <a:gd name="T8" fmla="*/ 2147483647 w 768"/>
              <a:gd name="T9" fmla="*/ 2147483647 h 764"/>
              <a:gd name="T10" fmla="*/ 2147483647 w 768"/>
              <a:gd name="T11" fmla="*/ 2147483647 h 764"/>
              <a:gd name="T12" fmla="*/ 2147483647 w 768"/>
              <a:gd name="T13" fmla="*/ 2147483647 h 764"/>
              <a:gd name="T14" fmla="*/ 2147483647 w 768"/>
              <a:gd name="T15" fmla="*/ 0 h 764"/>
              <a:gd name="T16" fmla="*/ 0 w 768"/>
              <a:gd name="T17" fmla="*/ 2147483647 h 764"/>
              <a:gd name="T18" fmla="*/ 2147483647 w 768"/>
              <a:gd name="T19" fmla="*/ 2147483647 h 764"/>
              <a:gd name="T20" fmla="*/ 2147483647 w 768"/>
              <a:gd name="T21" fmla="*/ 2147483647 h 76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68"/>
              <a:gd name="T34" fmla="*/ 0 h 764"/>
              <a:gd name="T35" fmla="*/ 768 w 768"/>
              <a:gd name="T36" fmla="*/ 764 h 76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68" h="764">
                <a:moveTo>
                  <a:pt x="97" y="764"/>
                </a:moveTo>
                <a:lnTo>
                  <a:pt x="107" y="707"/>
                </a:lnTo>
                <a:lnTo>
                  <a:pt x="299" y="732"/>
                </a:lnTo>
                <a:lnTo>
                  <a:pt x="289" y="703"/>
                </a:lnTo>
                <a:lnTo>
                  <a:pt x="705" y="741"/>
                </a:lnTo>
                <a:lnTo>
                  <a:pt x="768" y="70"/>
                </a:lnTo>
                <a:lnTo>
                  <a:pt x="441" y="42"/>
                </a:lnTo>
                <a:lnTo>
                  <a:pt x="112" y="0"/>
                </a:lnTo>
                <a:lnTo>
                  <a:pt x="0" y="751"/>
                </a:lnTo>
                <a:lnTo>
                  <a:pt x="97" y="764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5" name="Freeform 22"/>
          <p:cNvSpPr>
            <a:spLocks/>
          </p:cNvSpPr>
          <p:nvPr/>
        </p:nvSpPr>
        <p:spPr bwMode="auto">
          <a:xfrm>
            <a:off x="4822795" y="1689101"/>
            <a:ext cx="788922" cy="544513"/>
          </a:xfrm>
          <a:custGeom>
            <a:avLst/>
            <a:gdLst>
              <a:gd name="T0" fmla="*/ 2147483647 w 719"/>
              <a:gd name="T1" fmla="*/ 0 h 441"/>
              <a:gd name="T2" fmla="*/ 2147483647 w 719"/>
              <a:gd name="T3" fmla="*/ 2147483647 h 441"/>
              <a:gd name="T4" fmla="*/ 2147483647 w 719"/>
              <a:gd name="T5" fmla="*/ 2147483647 h 441"/>
              <a:gd name="T6" fmla="*/ 2147483647 w 719"/>
              <a:gd name="T7" fmla="*/ 2147483647 h 441"/>
              <a:gd name="T8" fmla="*/ 2147483647 w 719"/>
              <a:gd name="T9" fmla="*/ 2147483647 h 441"/>
              <a:gd name="T10" fmla="*/ 2147483647 w 719"/>
              <a:gd name="T11" fmla="*/ 2147483647 h 441"/>
              <a:gd name="T12" fmla="*/ 2147483647 w 719"/>
              <a:gd name="T13" fmla="*/ 2147483647 h 441"/>
              <a:gd name="T14" fmla="*/ 0 w 719"/>
              <a:gd name="T15" fmla="*/ 2147483647 h 441"/>
              <a:gd name="T16" fmla="*/ 2147483647 w 719"/>
              <a:gd name="T17" fmla="*/ 0 h 441"/>
              <a:gd name="T18" fmla="*/ 2147483647 w 719"/>
              <a:gd name="T19" fmla="*/ 0 h 44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719"/>
              <a:gd name="T31" fmla="*/ 0 h 441"/>
              <a:gd name="T32" fmla="*/ 719 w 719"/>
              <a:gd name="T33" fmla="*/ 441 h 44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719" h="441">
                <a:moveTo>
                  <a:pt x="38" y="0"/>
                </a:moveTo>
                <a:lnTo>
                  <a:pt x="664" y="33"/>
                </a:lnTo>
                <a:lnTo>
                  <a:pt x="668" y="143"/>
                </a:lnTo>
                <a:lnTo>
                  <a:pt x="696" y="232"/>
                </a:lnTo>
                <a:lnTo>
                  <a:pt x="700" y="348"/>
                </a:lnTo>
                <a:lnTo>
                  <a:pt x="719" y="441"/>
                </a:lnTo>
                <a:lnTo>
                  <a:pt x="341" y="430"/>
                </a:lnTo>
                <a:lnTo>
                  <a:pt x="0" y="405"/>
                </a:lnTo>
                <a:lnTo>
                  <a:pt x="38" y="0"/>
                </a:lnTo>
                <a:close/>
              </a:path>
            </a:pathLst>
          </a:custGeom>
          <a:solidFill>
            <a:schemeClr val="bg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4" name="Freeform 21"/>
          <p:cNvSpPr>
            <a:spLocks/>
          </p:cNvSpPr>
          <p:nvPr/>
        </p:nvSpPr>
        <p:spPr bwMode="auto">
          <a:xfrm>
            <a:off x="4296846" y="3760789"/>
            <a:ext cx="1679895" cy="1770062"/>
          </a:xfrm>
          <a:custGeom>
            <a:avLst/>
            <a:gdLst>
              <a:gd name="T0" fmla="*/ 0 w 1529"/>
              <a:gd name="T1" fmla="*/ 2147483647 h 1439"/>
              <a:gd name="T2" fmla="*/ 2147483647 w 1529"/>
              <a:gd name="T3" fmla="*/ 2147483647 h 1439"/>
              <a:gd name="T4" fmla="*/ 2147483647 w 1529"/>
              <a:gd name="T5" fmla="*/ 0 h 1439"/>
              <a:gd name="T6" fmla="*/ 2147483647 w 1529"/>
              <a:gd name="T7" fmla="*/ 2147483647 h 1439"/>
              <a:gd name="T8" fmla="*/ 2147483647 w 1529"/>
              <a:gd name="T9" fmla="*/ 2147483647 h 1439"/>
              <a:gd name="T10" fmla="*/ 2147483647 w 1529"/>
              <a:gd name="T11" fmla="*/ 2147483647 h 1439"/>
              <a:gd name="T12" fmla="*/ 2147483647 w 1529"/>
              <a:gd name="T13" fmla="*/ 2147483647 h 1439"/>
              <a:gd name="T14" fmla="*/ 2147483647 w 1529"/>
              <a:gd name="T15" fmla="*/ 2147483647 h 1439"/>
              <a:gd name="T16" fmla="*/ 2147483647 w 1529"/>
              <a:gd name="T17" fmla="*/ 2147483647 h 1439"/>
              <a:gd name="T18" fmla="*/ 2147483647 w 1529"/>
              <a:gd name="T19" fmla="*/ 2147483647 h 1439"/>
              <a:gd name="T20" fmla="*/ 2147483647 w 1529"/>
              <a:gd name="T21" fmla="*/ 2147483647 h 1439"/>
              <a:gd name="T22" fmla="*/ 2147483647 w 1529"/>
              <a:gd name="T23" fmla="*/ 2147483647 h 1439"/>
              <a:gd name="T24" fmla="*/ 2147483647 w 1529"/>
              <a:gd name="T25" fmla="*/ 2147483647 h 1439"/>
              <a:gd name="T26" fmla="*/ 2147483647 w 1529"/>
              <a:gd name="T27" fmla="*/ 2147483647 h 1439"/>
              <a:gd name="T28" fmla="*/ 2147483647 w 1529"/>
              <a:gd name="T29" fmla="*/ 2147483647 h 1439"/>
              <a:gd name="T30" fmla="*/ 2147483647 w 1529"/>
              <a:gd name="T31" fmla="*/ 2147483647 h 1439"/>
              <a:gd name="T32" fmla="*/ 2147483647 w 1529"/>
              <a:gd name="T33" fmla="*/ 2147483647 h 1439"/>
              <a:gd name="T34" fmla="*/ 2147483647 w 1529"/>
              <a:gd name="T35" fmla="*/ 2147483647 h 1439"/>
              <a:gd name="T36" fmla="*/ 2147483647 w 1529"/>
              <a:gd name="T37" fmla="*/ 2147483647 h 1439"/>
              <a:gd name="T38" fmla="*/ 2147483647 w 1529"/>
              <a:gd name="T39" fmla="*/ 2147483647 h 1439"/>
              <a:gd name="T40" fmla="*/ 2147483647 w 1529"/>
              <a:gd name="T41" fmla="*/ 2147483647 h 1439"/>
              <a:gd name="T42" fmla="*/ 2147483647 w 1529"/>
              <a:gd name="T43" fmla="*/ 2147483647 h 1439"/>
              <a:gd name="T44" fmla="*/ 2147483647 w 1529"/>
              <a:gd name="T45" fmla="*/ 2147483647 h 1439"/>
              <a:gd name="T46" fmla="*/ 2147483647 w 1529"/>
              <a:gd name="T47" fmla="*/ 2147483647 h 1439"/>
              <a:gd name="T48" fmla="*/ 2147483647 w 1529"/>
              <a:gd name="T49" fmla="*/ 2147483647 h 1439"/>
              <a:gd name="T50" fmla="*/ 2147483647 w 1529"/>
              <a:gd name="T51" fmla="*/ 2147483647 h 1439"/>
              <a:gd name="T52" fmla="*/ 2147483647 w 1529"/>
              <a:gd name="T53" fmla="*/ 2147483647 h 1439"/>
              <a:gd name="T54" fmla="*/ 2147483647 w 1529"/>
              <a:gd name="T55" fmla="*/ 2147483647 h 1439"/>
              <a:gd name="T56" fmla="*/ 2147483647 w 1529"/>
              <a:gd name="T57" fmla="*/ 2147483647 h 1439"/>
              <a:gd name="T58" fmla="*/ 2147483647 w 1529"/>
              <a:gd name="T59" fmla="*/ 2147483647 h 1439"/>
              <a:gd name="T60" fmla="*/ 2147483647 w 1529"/>
              <a:gd name="T61" fmla="*/ 2147483647 h 1439"/>
              <a:gd name="T62" fmla="*/ 2147483647 w 1529"/>
              <a:gd name="T63" fmla="*/ 2147483647 h 1439"/>
              <a:gd name="T64" fmla="*/ 2147483647 w 1529"/>
              <a:gd name="T65" fmla="*/ 2147483647 h 1439"/>
              <a:gd name="T66" fmla="*/ 2147483647 w 1529"/>
              <a:gd name="T67" fmla="*/ 2147483647 h 1439"/>
              <a:gd name="T68" fmla="*/ 2147483647 w 1529"/>
              <a:gd name="T69" fmla="*/ 2147483647 h 1439"/>
              <a:gd name="T70" fmla="*/ 2147483647 w 1529"/>
              <a:gd name="T71" fmla="*/ 2147483647 h 1439"/>
              <a:gd name="T72" fmla="*/ 2147483647 w 1529"/>
              <a:gd name="T73" fmla="*/ 2147483647 h 1439"/>
              <a:gd name="T74" fmla="*/ 2147483647 w 1529"/>
              <a:gd name="T75" fmla="*/ 2147483647 h 1439"/>
              <a:gd name="T76" fmla="*/ 2147483647 w 1529"/>
              <a:gd name="T77" fmla="*/ 2147483647 h 1439"/>
              <a:gd name="T78" fmla="*/ 2147483647 w 1529"/>
              <a:gd name="T79" fmla="*/ 2147483647 h 1439"/>
              <a:gd name="T80" fmla="*/ 2147483647 w 1529"/>
              <a:gd name="T81" fmla="*/ 2147483647 h 1439"/>
              <a:gd name="T82" fmla="*/ 2147483647 w 1529"/>
              <a:gd name="T83" fmla="*/ 2147483647 h 1439"/>
              <a:gd name="T84" fmla="*/ 2147483647 w 1529"/>
              <a:gd name="T85" fmla="*/ 2147483647 h 1439"/>
              <a:gd name="T86" fmla="*/ 2147483647 w 1529"/>
              <a:gd name="T87" fmla="*/ 2147483647 h 1439"/>
              <a:gd name="T88" fmla="*/ 2147483647 w 1529"/>
              <a:gd name="T89" fmla="*/ 2147483647 h 1439"/>
              <a:gd name="T90" fmla="*/ 2147483647 w 1529"/>
              <a:gd name="T91" fmla="*/ 2147483647 h 1439"/>
              <a:gd name="T92" fmla="*/ 2147483647 w 1529"/>
              <a:gd name="T93" fmla="*/ 2147483647 h 1439"/>
              <a:gd name="T94" fmla="*/ 2147483647 w 1529"/>
              <a:gd name="T95" fmla="*/ 2147483647 h 1439"/>
              <a:gd name="T96" fmla="*/ 2147483647 w 1529"/>
              <a:gd name="T97" fmla="*/ 2147483647 h 1439"/>
              <a:gd name="T98" fmla="*/ 2147483647 w 1529"/>
              <a:gd name="T99" fmla="*/ 2147483647 h 1439"/>
              <a:gd name="T100" fmla="*/ 0 w 1529"/>
              <a:gd name="T101" fmla="*/ 2147483647 h 1439"/>
              <a:gd name="T102" fmla="*/ 0 w 1529"/>
              <a:gd name="T103" fmla="*/ 2147483647 h 1439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529"/>
              <a:gd name="T157" fmla="*/ 0 h 1439"/>
              <a:gd name="T158" fmla="*/ 1529 w 1529"/>
              <a:gd name="T159" fmla="*/ 1439 h 1439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529" h="1439">
                <a:moveTo>
                  <a:pt x="0" y="563"/>
                </a:moveTo>
                <a:lnTo>
                  <a:pt x="416" y="601"/>
                </a:lnTo>
                <a:lnTo>
                  <a:pt x="473" y="0"/>
                </a:lnTo>
                <a:lnTo>
                  <a:pt x="804" y="19"/>
                </a:lnTo>
                <a:lnTo>
                  <a:pt x="793" y="278"/>
                </a:lnTo>
                <a:lnTo>
                  <a:pt x="825" y="305"/>
                </a:lnTo>
                <a:lnTo>
                  <a:pt x="856" y="305"/>
                </a:lnTo>
                <a:lnTo>
                  <a:pt x="880" y="329"/>
                </a:lnTo>
                <a:lnTo>
                  <a:pt x="930" y="341"/>
                </a:lnTo>
                <a:lnTo>
                  <a:pt x="1029" y="384"/>
                </a:lnTo>
                <a:lnTo>
                  <a:pt x="1048" y="365"/>
                </a:lnTo>
                <a:lnTo>
                  <a:pt x="1112" y="401"/>
                </a:lnTo>
                <a:lnTo>
                  <a:pt x="1198" y="401"/>
                </a:lnTo>
                <a:lnTo>
                  <a:pt x="1257" y="384"/>
                </a:lnTo>
                <a:lnTo>
                  <a:pt x="1337" y="369"/>
                </a:lnTo>
                <a:lnTo>
                  <a:pt x="1413" y="409"/>
                </a:lnTo>
                <a:lnTo>
                  <a:pt x="1424" y="422"/>
                </a:lnTo>
                <a:lnTo>
                  <a:pt x="1462" y="422"/>
                </a:lnTo>
                <a:lnTo>
                  <a:pt x="1472" y="635"/>
                </a:lnTo>
                <a:lnTo>
                  <a:pt x="1529" y="740"/>
                </a:lnTo>
                <a:lnTo>
                  <a:pt x="1508" y="822"/>
                </a:lnTo>
                <a:lnTo>
                  <a:pt x="1512" y="890"/>
                </a:lnTo>
                <a:lnTo>
                  <a:pt x="1485" y="924"/>
                </a:lnTo>
                <a:lnTo>
                  <a:pt x="1496" y="936"/>
                </a:lnTo>
                <a:lnTo>
                  <a:pt x="1434" y="955"/>
                </a:lnTo>
                <a:lnTo>
                  <a:pt x="1384" y="960"/>
                </a:lnTo>
                <a:lnTo>
                  <a:pt x="1394" y="922"/>
                </a:lnTo>
                <a:lnTo>
                  <a:pt x="1365" y="943"/>
                </a:lnTo>
                <a:lnTo>
                  <a:pt x="1367" y="987"/>
                </a:lnTo>
                <a:lnTo>
                  <a:pt x="1335" y="1031"/>
                </a:lnTo>
                <a:lnTo>
                  <a:pt x="1154" y="1122"/>
                </a:lnTo>
                <a:lnTo>
                  <a:pt x="1095" y="1181"/>
                </a:lnTo>
                <a:lnTo>
                  <a:pt x="1044" y="1306"/>
                </a:lnTo>
                <a:lnTo>
                  <a:pt x="1088" y="1439"/>
                </a:lnTo>
                <a:lnTo>
                  <a:pt x="1044" y="1439"/>
                </a:lnTo>
                <a:lnTo>
                  <a:pt x="850" y="1371"/>
                </a:lnTo>
                <a:lnTo>
                  <a:pt x="829" y="1314"/>
                </a:lnTo>
                <a:lnTo>
                  <a:pt x="808" y="1287"/>
                </a:lnTo>
                <a:lnTo>
                  <a:pt x="800" y="1213"/>
                </a:lnTo>
                <a:lnTo>
                  <a:pt x="764" y="1185"/>
                </a:lnTo>
                <a:lnTo>
                  <a:pt x="658" y="985"/>
                </a:lnTo>
                <a:lnTo>
                  <a:pt x="608" y="947"/>
                </a:lnTo>
                <a:lnTo>
                  <a:pt x="593" y="915"/>
                </a:lnTo>
                <a:lnTo>
                  <a:pt x="439" y="907"/>
                </a:lnTo>
                <a:lnTo>
                  <a:pt x="358" y="1002"/>
                </a:lnTo>
                <a:lnTo>
                  <a:pt x="217" y="903"/>
                </a:lnTo>
                <a:lnTo>
                  <a:pt x="177" y="766"/>
                </a:lnTo>
                <a:lnTo>
                  <a:pt x="44" y="637"/>
                </a:lnTo>
                <a:lnTo>
                  <a:pt x="27" y="597"/>
                </a:lnTo>
                <a:lnTo>
                  <a:pt x="10" y="592"/>
                </a:lnTo>
                <a:lnTo>
                  <a:pt x="0" y="563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6" name="Freeform 23"/>
          <p:cNvSpPr>
            <a:spLocks/>
          </p:cNvSpPr>
          <p:nvPr/>
        </p:nvSpPr>
        <p:spPr bwMode="auto">
          <a:xfrm>
            <a:off x="4780928" y="2189164"/>
            <a:ext cx="843872" cy="617537"/>
          </a:xfrm>
          <a:custGeom>
            <a:avLst/>
            <a:gdLst>
              <a:gd name="T0" fmla="*/ 2147483647 w 768"/>
              <a:gd name="T1" fmla="*/ 0 h 502"/>
              <a:gd name="T2" fmla="*/ 2147483647 w 768"/>
              <a:gd name="T3" fmla="*/ 2147483647 h 502"/>
              <a:gd name="T4" fmla="*/ 2147483647 w 768"/>
              <a:gd name="T5" fmla="*/ 2147483647 h 502"/>
              <a:gd name="T6" fmla="*/ 2147483647 w 768"/>
              <a:gd name="T7" fmla="*/ 2147483647 h 502"/>
              <a:gd name="T8" fmla="*/ 2147483647 w 768"/>
              <a:gd name="T9" fmla="*/ 2147483647 h 502"/>
              <a:gd name="T10" fmla="*/ 2147483647 w 768"/>
              <a:gd name="T11" fmla="*/ 2147483647 h 502"/>
              <a:gd name="T12" fmla="*/ 2147483647 w 768"/>
              <a:gd name="T13" fmla="*/ 2147483647 h 502"/>
              <a:gd name="T14" fmla="*/ 2147483647 w 768"/>
              <a:gd name="T15" fmla="*/ 2147483647 h 502"/>
              <a:gd name="T16" fmla="*/ 2147483647 w 768"/>
              <a:gd name="T17" fmla="*/ 2147483647 h 502"/>
              <a:gd name="T18" fmla="*/ 2147483647 w 768"/>
              <a:gd name="T19" fmla="*/ 2147483647 h 502"/>
              <a:gd name="T20" fmla="*/ 2147483647 w 768"/>
              <a:gd name="T21" fmla="*/ 2147483647 h 502"/>
              <a:gd name="T22" fmla="*/ 2147483647 w 768"/>
              <a:gd name="T23" fmla="*/ 2147483647 h 502"/>
              <a:gd name="T24" fmla="*/ 2147483647 w 768"/>
              <a:gd name="T25" fmla="*/ 2147483647 h 502"/>
              <a:gd name="T26" fmla="*/ 2147483647 w 768"/>
              <a:gd name="T27" fmla="*/ 2147483647 h 502"/>
              <a:gd name="T28" fmla="*/ 2147483647 w 768"/>
              <a:gd name="T29" fmla="*/ 2147483647 h 502"/>
              <a:gd name="T30" fmla="*/ 2147483647 w 768"/>
              <a:gd name="T31" fmla="*/ 2147483647 h 502"/>
              <a:gd name="T32" fmla="*/ 0 w 768"/>
              <a:gd name="T33" fmla="*/ 2147483647 h 502"/>
              <a:gd name="T34" fmla="*/ 2147483647 w 768"/>
              <a:gd name="T35" fmla="*/ 0 h 502"/>
              <a:gd name="T36" fmla="*/ 2147483647 w 768"/>
              <a:gd name="T37" fmla="*/ 0 h 50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68"/>
              <a:gd name="T58" fmla="*/ 0 h 502"/>
              <a:gd name="T59" fmla="*/ 768 w 768"/>
              <a:gd name="T60" fmla="*/ 502 h 50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68" h="502">
                <a:moveTo>
                  <a:pt x="38" y="0"/>
                </a:moveTo>
                <a:lnTo>
                  <a:pt x="379" y="25"/>
                </a:lnTo>
                <a:lnTo>
                  <a:pt x="757" y="36"/>
                </a:lnTo>
                <a:lnTo>
                  <a:pt x="730" y="84"/>
                </a:lnTo>
                <a:lnTo>
                  <a:pt x="768" y="118"/>
                </a:lnTo>
                <a:lnTo>
                  <a:pt x="766" y="365"/>
                </a:lnTo>
                <a:lnTo>
                  <a:pt x="751" y="363"/>
                </a:lnTo>
                <a:lnTo>
                  <a:pt x="751" y="396"/>
                </a:lnTo>
                <a:lnTo>
                  <a:pt x="765" y="418"/>
                </a:lnTo>
                <a:lnTo>
                  <a:pt x="757" y="443"/>
                </a:lnTo>
                <a:lnTo>
                  <a:pt x="765" y="502"/>
                </a:lnTo>
                <a:lnTo>
                  <a:pt x="747" y="494"/>
                </a:lnTo>
                <a:lnTo>
                  <a:pt x="727" y="474"/>
                </a:lnTo>
                <a:lnTo>
                  <a:pt x="660" y="451"/>
                </a:lnTo>
                <a:lnTo>
                  <a:pt x="593" y="455"/>
                </a:lnTo>
                <a:lnTo>
                  <a:pt x="555" y="426"/>
                </a:lnTo>
                <a:lnTo>
                  <a:pt x="0" y="394"/>
                </a:lnTo>
                <a:lnTo>
                  <a:pt x="38" y="0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7" name="Freeform 24"/>
          <p:cNvSpPr>
            <a:spLocks/>
          </p:cNvSpPr>
          <p:nvPr/>
        </p:nvSpPr>
        <p:spPr bwMode="auto">
          <a:xfrm>
            <a:off x="4752145" y="2670176"/>
            <a:ext cx="991713" cy="541338"/>
          </a:xfrm>
          <a:custGeom>
            <a:avLst/>
            <a:gdLst>
              <a:gd name="T0" fmla="*/ 2147483647 w 901"/>
              <a:gd name="T1" fmla="*/ 0 h 439"/>
              <a:gd name="T2" fmla="*/ 2147483647 w 901"/>
              <a:gd name="T3" fmla="*/ 2147483647 h 439"/>
              <a:gd name="T4" fmla="*/ 2147483647 w 901"/>
              <a:gd name="T5" fmla="*/ 2147483647 h 439"/>
              <a:gd name="T6" fmla="*/ 2147483647 w 901"/>
              <a:gd name="T7" fmla="*/ 2147483647 h 439"/>
              <a:gd name="T8" fmla="*/ 2147483647 w 901"/>
              <a:gd name="T9" fmla="*/ 2147483647 h 439"/>
              <a:gd name="T10" fmla="*/ 2147483647 w 901"/>
              <a:gd name="T11" fmla="*/ 2147483647 h 439"/>
              <a:gd name="T12" fmla="*/ 2147483647 w 901"/>
              <a:gd name="T13" fmla="*/ 2147483647 h 439"/>
              <a:gd name="T14" fmla="*/ 2147483647 w 901"/>
              <a:gd name="T15" fmla="*/ 2147483647 h 439"/>
              <a:gd name="T16" fmla="*/ 2147483647 w 901"/>
              <a:gd name="T17" fmla="*/ 2147483647 h 439"/>
              <a:gd name="T18" fmla="*/ 2147483647 w 901"/>
              <a:gd name="T19" fmla="*/ 2147483647 h 439"/>
              <a:gd name="T20" fmla="*/ 2147483647 w 901"/>
              <a:gd name="T21" fmla="*/ 2147483647 h 439"/>
              <a:gd name="T22" fmla="*/ 2147483647 w 901"/>
              <a:gd name="T23" fmla="*/ 2147483647 h 439"/>
              <a:gd name="T24" fmla="*/ 2147483647 w 901"/>
              <a:gd name="T25" fmla="*/ 2147483647 h 439"/>
              <a:gd name="T26" fmla="*/ 2147483647 w 901"/>
              <a:gd name="T27" fmla="*/ 2147483647 h 439"/>
              <a:gd name="T28" fmla="*/ 2147483647 w 901"/>
              <a:gd name="T29" fmla="*/ 2147483647 h 439"/>
              <a:gd name="T30" fmla="*/ 2147483647 w 901"/>
              <a:gd name="T31" fmla="*/ 2147483647 h 439"/>
              <a:gd name="T32" fmla="*/ 2147483647 w 901"/>
              <a:gd name="T33" fmla="*/ 2147483647 h 439"/>
              <a:gd name="T34" fmla="*/ 0 w 901"/>
              <a:gd name="T35" fmla="*/ 2147483647 h 439"/>
              <a:gd name="T36" fmla="*/ 2147483647 w 901"/>
              <a:gd name="T37" fmla="*/ 0 h 439"/>
              <a:gd name="T38" fmla="*/ 2147483647 w 901"/>
              <a:gd name="T39" fmla="*/ 0 h 439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901"/>
              <a:gd name="T61" fmla="*/ 0 h 439"/>
              <a:gd name="T62" fmla="*/ 901 w 901"/>
              <a:gd name="T63" fmla="*/ 439 h 439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901" h="439">
                <a:moveTo>
                  <a:pt x="24" y="0"/>
                </a:moveTo>
                <a:lnTo>
                  <a:pt x="579" y="32"/>
                </a:lnTo>
                <a:lnTo>
                  <a:pt x="617" y="61"/>
                </a:lnTo>
                <a:lnTo>
                  <a:pt x="684" y="57"/>
                </a:lnTo>
                <a:lnTo>
                  <a:pt x="751" y="80"/>
                </a:lnTo>
                <a:lnTo>
                  <a:pt x="771" y="100"/>
                </a:lnTo>
                <a:lnTo>
                  <a:pt x="789" y="108"/>
                </a:lnTo>
                <a:lnTo>
                  <a:pt x="819" y="192"/>
                </a:lnTo>
                <a:lnTo>
                  <a:pt x="819" y="216"/>
                </a:lnTo>
                <a:lnTo>
                  <a:pt x="840" y="256"/>
                </a:lnTo>
                <a:lnTo>
                  <a:pt x="849" y="319"/>
                </a:lnTo>
                <a:lnTo>
                  <a:pt x="844" y="338"/>
                </a:lnTo>
                <a:lnTo>
                  <a:pt x="857" y="359"/>
                </a:lnTo>
                <a:lnTo>
                  <a:pt x="901" y="439"/>
                </a:lnTo>
                <a:lnTo>
                  <a:pt x="500" y="435"/>
                </a:lnTo>
                <a:lnTo>
                  <a:pt x="195" y="416"/>
                </a:lnTo>
                <a:lnTo>
                  <a:pt x="205" y="285"/>
                </a:lnTo>
                <a:lnTo>
                  <a:pt x="0" y="266"/>
                </a:lnTo>
                <a:lnTo>
                  <a:pt x="24" y="0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8" name="Freeform 25"/>
          <p:cNvSpPr>
            <a:spLocks/>
          </p:cNvSpPr>
          <p:nvPr/>
        </p:nvSpPr>
        <p:spPr bwMode="auto">
          <a:xfrm>
            <a:off x="4937928" y="3182939"/>
            <a:ext cx="893588" cy="527050"/>
          </a:xfrm>
          <a:custGeom>
            <a:avLst/>
            <a:gdLst>
              <a:gd name="T0" fmla="*/ 2147483647 w 812"/>
              <a:gd name="T1" fmla="*/ 0 h 428"/>
              <a:gd name="T2" fmla="*/ 2147483647 w 812"/>
              <a:gd name="T3" fmla="*/ 2147483647 h 428"/>
              <a:gd name="T4" fmla="*/ 2147483647 w 812"/>
              <a:gd name="T5" fmla="*/ 2147483647 h 428"/>
              <a:gd name="T6" fmla="*/ 2147483647 w 812"/>
              <a:gd name="T7" fmla="*/ 2147483647 h 428"/>
              <a:gd name="T8" fmla="*/ 2147483647 w 812"/>
              <a:gd name="T9" fmla="*/ 2147483647 h 428"/>
              <a:gd name="T10" fmla="*/ 2147483647 w 812"/>
              <a:gd name="T11" fmla="*/ 2147483647 h 428"/>
              <a:gd name="T12" fmla="*/ 2147483647 w 812"/>
              <a:gd name="T13" fmla="*/ 2147483647 h 428"/>
              <a:gd name="T14" fmla="*/ 2147483647 w 812"/>
              <a:gd name="T15" fmla="*/ 2147483647 h 428"/>
              <a:gd name="T16" fmla="*/ 2147483647 w 812"/>
              <a:gd name="T17" fmla="*/ 2147483647 h 428"/>
              <a:gd name="T18" fmla="*/ 2147483647 w 812"/>
              <a:gd name="T19" fmla="*/ 2147483647 h 428"/>
              <a:gd name="T20" fmla="*/ 2147483647 w 812"/>
              <a:gd name="T21" fmla="*/ 2147483647 h 428"/>
              <a:gd name="T22" fmla="*/ 2147483647 w 812"/>
              <a:gd name="T23" fmla="*/ 2147483647 h 428"/>
              <a:gd name="T24" fmla="*/ 0 w 812"/>
              <a:gd name="T25" fmla="*/ 2147483647 h 428"/>
              <a:gd name="T26" fmla="*/ 2147483647 w 812"/>
              <a:gd name="T27" fmla="*/ 0 h 428"/>
              <a:gd name="T28" fmla="*/ 2147483647 w 812"/>
              <a:gd name="T29" fmla="*/ 0 h 42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812"/>
              <a:gd name="T46" fmla="*/ 0 h 428"/>
              <a:gd name="T47" fmla="*/ 812 w 812"/>
              <a:gd name="T48" fmla="*/ 428 h 42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812" h="428">
                <a:moveTo>
                  <a:pt x="26" y="0"/>
                </a:moveTo>
                <a:lnTo>
                  <a:pt x="331" y="19"/>
                </a:lnTo>
                <a:lnTo>
                  <a:pt x="732" y="23"/>
                </a:lnTo>
                <a:lnTo>
                  <a:pt x="753" y="42"/>
                </a:lnTo>
                <a:lnTo>
                  <a:pt x="766" y="38"/>
                </a:lnTo>
                <a:lnTo>
                  <a:pt x="781" y="59"/>
                </a:lnTo>
                <a:lnTo>
                  <a:pt x="768" y="59"/>
                </a:lnTo>
                <a:lnTo>
                  <a:pt x="755" y="86"/>
                </a:lnTo>
                <a:lnTo>
                  <a:pt x="787" y="131"/>
                </a:lnTo>
                <a:lnTo>
                  <a:pt x="812" y="139"/>
                </a:lnTo>
                <a:lnTo>
                  <a:pt x="808" y="426"/>
                </a:lnTo>
                <a:lnTo>
                  <a:pt x="464" y="428"/>
                </a:lnTo>
                <a:lnTo>
                  <a:pt x="0" y="407"/>
                </a:lnTo>
                <a:lnTo>
                  <a:pt x="26" y="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9" name="Freeform 26"/>
          <p:cNvSpPr>
            <a:spLocks/>
          </p:cNvSpPr>
          <p:nvPr/>
        </p:nvSpPr>
        <p:spPr bwMode="auto">
          <a:xfrm>
            <a:off x="4823468" y="3675064"/>
            <a:ext cx="1034888" cy="590550"/>
          </a:xfrm>
          <a:custGeom>
            <a:avLst/>
            <a:gdLst>
              <a:gd name="T0" fmla="*/ 2147483647 w 943"/>
              <a:gd name="T1" fmla="*/ 0 h 479"/>
              <a:gd name="T2" fmla="*/ 2147483647 w 943"/>
              <a:gd name="T3" fmla="*/ 2147483647 h 479"/>
              <a:gd name="T4" fmla="*/ 2147483647 w 943"/>
              <a:gd name="T5" fmla="*/ 2147483647 h 479"/>
              <a:gd name="T6" fmla="*/ 2147483647 w 943"/>
              <a:gd name="T7" fmla="*/ 2147483647 h 479"/>
              <a:gd name="T8" fmla="*/ 2147483647 w 943"/>
              <a:gd name="T9" fmla="*/ 2147483647 h 479"/>
              <a:gd name="T10" fmla="*/ 2147483647 w 943"/>
              <a:gd name="T11" fmla="*/ 2147483647 h 479"/>
              <a:gd name="T12" fmla="*/ 2147483647 w 943"/>
              <a:gd name="T13" fmla="*/ 2147483647 h 479"/>
              <a:gd name="T14" fmla="*/ 2147483647 w 943"/>
              <a:gd name="T15" fmla="*/ 2147483647 h 479"/>
              <a:gd name="T16" fmla="*/ 2147483647 w 943"/>
              <a:gd name="T17" fmla="*/ 2147483647 h 479"/>
              <a:gd name="T18" fmla="*/ 2147483647 w 943"/>
              <a:gd name="T19" fmla="*/ 2147483647 h 479"/>
              <a:gd name="T20" fmla="*/ 2147483647 w 943"/>
              <a:gd name="T21" fmla="*/ 2147483647 h 479"/>
              <a:gd name="T22" fmla="*/ 2147483647 w 943"/>
              <a:gd name="T23" fmla="*/ 2147483647 h 479"/>
              <a:gd name="T24" fmla="*/ 2147483647 w 943"/>
              <a:gd name="T25" fmla="*/ 2147483647 h 479"/>
              <a:gd name="T26" fmla="*/ 2147483647 w 943"/>
              <a:gd name="T27" fmla="*/ 2147483647 h 479"/>
              <a:gd name="T28" fmla="*/ 2147483647 w 943"/>
              <a:gd name="T29" fmla="*/ 2147483647 h 479"/>
              <a:gd name="T30" fmla="*/ 2147483647 w 943"/>
              <a:gd name="T31" fmla="*/ 2147483647 h 479"/>
              <a:gd name="T32" fmla="*/ 2147483647 w 943"/>
              <a:gd name="T33" fmla="*/ 2147483647 h 479"/>
              <a:gd name="T34" fmla="*/ 2147483647 w 943"/>
              <a:gd name="T35" fmla="*/ 2147483647 h 479"/>
              <a:gd name="T36" fmla="*/ 2147483647 w 943"/>
              <a:gd name="T37" fmla="*/ 2147483647 h 479"/>
              <a:gd name="T38" fmla="*/ 0 w 943"/>
              <a:gd name="T39" fmla="*/ 2147483647 h 479"/>
              <a:gd name="T40" fmla="*/ 2147483647 w 943"/>
              <a:gd name="T41" fmla="*/ 0 h 479"/>
              <a:gd name="T42" fmla="*/ 2147483647 w 943"/>
              <a:gd name="T43" fmla="*/ 0 h 479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943"/>
              <a:gd name="T67" fmla="*/ 0 h 479"/>
              <a:gd name="T68" fmla="*/ 943 w 943"/>
              <a:gd name="T69" fmla="*/ 479 h 479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943" h="479">
                <a:moveTo>
                  <a:pt x="6" y="0"/>
                </a:moveTo>
                <a:lnTo>
                  <a:pt x="111" y="8"/>
                </a:lnTo>
                <a:lnTo>
                  <a:pt x="575" y="29"/>
                </a:lnTo>
                <a:lnTo>
                  <a:pt x="919" y="27"/>
                </a:lnTo>
                <a:lnTo>
                  <a:pt x="923" y="97"/>
                </a:lnTo>
                <a:lnTo>
                  <a:pt x="943" y="245"/>
                </a:lnTo>
                <a:lnTo>
                  <a:pt x="940" y="479"/>
                </a:lnTo>
                <a:lnTo>
                  <a:pt x="864" y="439"/>
                </a:lnTo>
                <a:lnTo>
                  <a:pt x="784" y="454"/>
                </a:lnTo>
                <a:lnTo>
                  <a:pt x="725" y="471"/>
                </a:lnTo>
                <a:lnTo>
                  <a:pt x="639" y="471"/>
                </a:lnTo>
                <a:lnTo>
                  <a:pt x="575" y="435"/>
                </a:lnTo>
                <a:lnTo>
                  <a:pt x="556" y="454"/>
                </a:lnTo>
                <a:lnTo>
                  <a:pt x="457" y="411"/>
                </a:lnTo>
                <a:lnTo>
                  <a:pt x="407" y="399"/>
                </a:lnTo>
                <a:lnTo>
                  <a:pt x="383" y="375"/>
                </a:lnTo>
                <a:lnTo>
                  <a:pt x="352" y="375"/>
                </a:lnTo>
                <a:lnTo>
                  <a:pt x="320" y="348"/>
                </a:lnTo>
                <a:lnTo>
                  <a:pt x="331" y="89"/>
                </a:lnTo>
                <a:lnTo>
                  <a:pt x="0" y="70"/>
                </a:lnTo>
                <a:lnTo>
                  <a:pt x="6" y="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60" name="Freeform 28"/>
          <p:cNvSpPr>
            <a:spLocks/>
          </p:cNvSpPr>
          <p:nvPr/>
        </p:nvSpPr>
        <p:spPr bwMode="auto">
          <a:xfrm>
            <a:off x="5605175" y="2620964"/>
            <a:ext cx="716964" cy="520700"/>
          </a:xfrm>
          <a:custGeom>
            <a:avLst/>
            <a:gdLst>
              <a:gd name="T0" fmla="*/ 0 w 652"/>
              <a:gd name="T1" fmla="*/ 2147483647 h 422"/>
              <a:gd name="T2" fmla="*/ 2147483647 w 652"/>
              <a:gd name="T3" fmla="*/ 2147483647 h 422"/>
              <a:gd name="T4" fmla="*/ 2147483647 w 652"/>
              <a:gd name="T5" fmla="*/ 2147483647 h 422"/>
              <a:gd name="T6" fmla="*/ 2147483647 w 652"/>
              <a:gd name="T7" fmla="*/ 2147483647 h 422"/>
              <a:gd name="T8" fmla="*/ 2147483647 w 652"/>
              <a:gd name="T9" fmla="*/ 2147483647 h 422"/>
              <a:gd name="T10" fmla="*/ 2147483647 w 652"/>
              <a:gd name="T11" fmla="*/ 2147483647 h 422"/>
              <a:gd name="T12" fmla="*/ 2147483647 w 652"/>
              <a:gd name="T13" fmla="*/ 2147483647 h 422"/>
              <a:gd name="T14" fmla="*/ 2147483647 w 652"/>
              <a:gd name="T15" fmla="*/ 2147483647 h 422"/>
              <a:gd name="T16" fmla="*/ 2147483647 w 652"/>
              <a:gd name="T17" fmla="*/ 2147483647 h 422"/>
              <a:gd name="T18" fmla="*/ 2147483647 w 652"/>
              <a:gd name="T19" fmla="*/ 2147483647 h 422"/>
              <a:gd name="T20" fmla="*/ 2147483647 w 652"/>
              <a:gd name="T21" fmla="*/ 2147483647 h 422"/>
              <a:gd name="T22" fmla="*/ 2147483647 w 652"/>
              <a:gd name="T23" fmla="*/ 2147483647 h 422"/>
              <a:gd name="T24" fmla="*/ 2147483647 w 652"/>
              <a:gd name="T25" fmla="*/ 2147483647 h 422"/>
              <a:gd name="T26" fmla="*/ 2147483647 w 652"/>
              <a:gd name="T27" fmla="*/ 2147483647 h 422"/>
              <a:gd name="T28" fmla="*/ 2147483647 w 652"/>
              <a:gd name="T29" fmla="*/ 2147483647 h 422"/>
              <a:gd name="T30" fmla="*/ 2147483647 w 652"/>
              <a:gd name="T31" fmla="*/ 2147483647 h 422"/>
              <a:gd name="T32" fmla="*/ 2147483647 w 652"/>
              <a:gd name="T33" fmla="*/ 2147483647 h 422"/>
              <a:gd name="T34" fmla="*/ 2147483647 w 652"/>
              <a:gd name="T35" fmla="*/ 2147483647 h 422"/>
              <a:gd name="T36" fmla="*/ 2147483647 w 652"/>
              <a:gd name="T37" fmla="*/ 0 h 422"/>
              <a:gd name="T38" fmla="*/ 2147483647 w 652"/>
              <a:gd name="T39" fmla="*/ 2147483647 h 422"/>
              <a:gd name="T40" fmla="*/ 0 w 652"/>
              <a:gd name="T41" fmla="*/ 2147483647 h 422"/>
              <a:gd name="T42" fmla="*/ 0 w 652"/>
              <a:gd name="T43" fmla="*/ 2147483647 h 422"/>
              <a:gd name="T44" fmla="*/ 0 w 652"/>
              <a:gd name="T45" fmla="*/ 2147483647 h 422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652"/>
              <a:gd name="T70" fmla="*/ 0 h 422"/>
              <a:gd name="T71" fmla="*/ 652 w 652"/>
              <a:gd name="T72" fmla="*/ 422 h 422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652" h="422">
                <a:moveTo>
                  <a:pt x="0" y="42"/>
                </a:moveTo>
                <a:lnTo>
                  <a:pt x="14" y="64"/>
                </a:lnTo>
                <a:lnTo>
                  <a:pt x="6" y="89"/>
                </a:lnTo>
                <a:lnTo>
                  <a:pt x="14" y="148"/>
                </a:lnTo>
                <a:lnTo>
                  <a:pt x="44" y="232"/>
                </a:lnTo>
                <a:lnTo>
                  <a:pt x="44" y="256"/>
                </a:lnTo>
                <a:lnTo>
                  <a:pt x="65" y="296"/>
                </a:lnTo>
                <a:lnTo>
                  <a:pt x="74" y="359"/>
                </a:lnTo>
                <a:lnTo>
                  <a:pt x="69" y="378"/>
                </a:lnTo>
                <a:lnTo>
                  <a:pt x="82" y="399"/>
                </a:lnTo>
                <a:lnTo>
                  <a:pt x="504" y="389"/>
                </a:lnTo>
                <a:lnTo>
                  <a:pt x="534" y="422"/>
                </a:lnTo>
                <a:lnTo>
                  <a:pt x="578" y="327"/>
                </a:lnTo>
                <a:lnTo>
                  <a:pt x="565" y="291"/>
                </a:lnTo>
                <a:lnTo>
                  <a:pt x="637" y="234"/>
                </a:lnTo>
                <a:lnTo>
                  <a:pt x="652" y="192"/>
                </a:lnTo>
                <a:lnTo>
                  <a:pt x="599" y="131"/>
                </a:lnTo>
                <a:lnTo>
                  <a:pt x="544" y="68"/>
                </a:lnTo>
                <a:lnTo>
                  <a:pt x="534" y="0"/>
                </a:lnTo>
                <a:lnTo>
                  <a:pt x="15" y="11"/>
                </a:lnTo>
                <a:lnTo>
                  <a:pt x="0" y="9"/>
                </a:lnTo>
                <a:lnTo>
                  <a:pt x="0" y="42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61" name="Freeform 29"/>
          <p:cNvSpPr>
            <a:spLocks/>
          </p:cNvSpPr>
          <p:nvPr/>
        </p:nvSpPr>
        <p:spPr bwMode="auto">
          <a:xfrm>
            <a:off x="5699992" y="3101976"/>
            <a:ext cx="798081" cy="757238"/>
          </a:xfrm>
          <a:custGeom>
            <a:avLst/>
            <a:gdLst>
              <a:gd name="T0" fmla="*/ 2147483647 w 726"/>
              <a:gd name="T1" fmla="*/ 2147483647 h 616"/>
              <a:gd name="T2" fmla="*/ 2147483647 w 726"/>
              <a:gd name="T3" fmla="*/ 2147483647 h 616"/>
              <a:gd name="T4" fmla="*/ 2147483647 w 726"/>
              <a:gd name="T5" fmla="*/ 2147483647 h 616"/>
              <a:gd name="T6" fmla="*/ 2147483647 w 726"/>
              <a:gd name="T7" fmla="*/ 2147483647 h 616"/>
              <a:gd name="T8" fmla="*/ 2147483647 w 726"/>
              <a:gd name="T9" fmla="*/ 2147483647 h 616"/>
              <a:gd name="T10" fmla="*/ 2147483647 w 726"/>
              <a:gd name="T11" fmla="*/ 2147483647 h 616"/>
              <a:gd name="T12" fmla="*/ 2147483647 w 726"/>
              <a:gd name="T13" fmla="*/ 2147483647 h 616"/>
              <a:gd name="T14" fmla="*/ 2147483647 w 726"/>
              <a:gd name="T15" fmla="*/ 2147483647 h 616"/>
              <a:gd name="T16" fmla="*/ 2147483647 w 726"/>
              <a:gd name="T17" fmla="*/ 2147483647 h 616"/>
              <a:gd name="T18" fmla="*/ 2147483647 w 726"/>
              <a:gd name="T19" fmla="*/ 2147483647 h 616"/>
              <a:gd name="T20" fmla="*/ 2147483647 w 726"/>
              <a:gd name="T21" fmla="*/ 2147483647 h 616"/>
              <a:gd name="T22" fmla="*/ 2147483647 w 726"/>
              <a:gd name="T23" fmla="*/ 2147483647 h 616"/>
              <a:gd name="T24" fmla="*/ 2147483647 w 726"/>
              <a:gd name="T25" fmla="*/ 2147483647 h 616"/>
              <a:gd name="T26" fmla="*/ 2147483647 w 726"/>
              <a:gd name="T27" fmla="*/ 2147483647 h 616"/>
              <a:gd name="T28" fmla="*/ 2147483647 w 726"/>
              <a:gd name="T29" fmla="*/ 2147483647 h 616"/>
              <a:gd name="T30" fmla="*/ 2147483647 w 726"/>
              <a:gd name="T31" fmla="*/ 2147483647 h 616"/>
              <a:gd name="T32" fmla="*/ 2147483647 w 726"/>
              <a:gd name="T33" fmla="*/ 2147483647 h 616"/>
              <a:gd name="T34" fmla="*/ 2147483647 w 726"/>
              <a:gd name="T35" fmla="*/ 2147483647 h 616"/>
              <a:gd name="T36" fmla="*/ 2147483647 w 726"/>
              <a:gd name="T37" fmla="*/ 2147483647 h 616"/>
              <a:gd name="T38" fmla="*/ 2147483647 w 726"/>
              <a:gd name="T39" fmla="*/ 2147483647 h 616"/>
              <a:gd name="T40" fmla="*/ 2147483647 w 726"/>
              <a:gd name="T41" fmla="*/ 2147483647 h 616"/>
              <a:gd name="T42" fmla="*/ 2147483647 w 726"/>
              <a:gd name="T43" fmla="*/ 2147483647 h 616"/>
              <a:gd name="T44" fmla="*/ 2147483647 w 726"/>
              <a:gd name="T45" fmla="*/ 2147483647 h 616"/>
              <a:gd name="T46" fmla="*/ 2147483647 w 726"/>
              <a:gd name="T47" fmla="*/ 2147483647 h 616"/>
              <a:gd name="T48" fmla="*/ 2147483647 w 726"/>
              <a:gd name="T49" fmla="*/ 2147483647 h 616"/>
              <a:gd name="T50" fmla="*/ 2147483647 w 726"/>
              <a:gd name="T51" fmla="*/ 2147483647 h 616"/>
              <a:gd name="T52" fmla="*/ 2147483647 w 726"/>
              <a:gd name="T53" fmla="*/ 2147483647 h 616"/>
              <a:gd name="T54" fmla="*/ 2147483647 w 726"/>
              <a:gd name="T55" fmla="*/ 2147483647 h 616"/>
              <a:gd name="T56" fmla="*/ 2147483647 w 726"/>
              <a:gd name="T57" fmla="*/ 2147483647 h 616"/>
              <a:gd name="T58" fmla="*/ 2147483647 w 726"/>
              <a:gd name="T59" fmla="*/ 2147483647 h 616"/>
              <a:gd name="T60" fmla="*/ 2147483647 w 726"/>
              <a:gd name="T61" fmla="*/ 2147483647 h 616"/>
              <a:gd name="T62" fmla="*/ 2147483647 w 726"/>
              <a:gd name="T63" fmla="*/ 2147483647 h 616"/>
              <a:gd name="T64" fmla="*/ 2147483647 w 726"/>
              <a:gd name="T65" fmla="*/ 2147483647 h 616"/>
              <a:gd name="T66" fmla="*/ 2147483647 w 726"/>
              <a:gd name="T67" fmla="*/ 0 h 616"/>
              <a:gd name="T68" fmla="*/ 0 w 726"/>
              <a:gd name="T69" fmla="*/ 2147483647 h 616"/>
              <a:gd name="T70" fmla="*/ 2147483647 w 726"/>
              <a:gd name="T71" fmla="*/ 2147483647 h 616"/>
              <a:gd name="T72" fmla="*/ 2147483647 w 726"/>
              <a:gd name="T73" fmla="*/ 2147483647 h 61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726"/>
              <a:gd name="T112" fmla="*/ 0 h 616"/>
              <a:gd name="T113" fmla="*/ 726 w 726"/>
              <a:gd name="T114" fmla="*/ 616 h 61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726" h="616">
                <a:moveTo>
                  <a:pt x="44" y="90"/>
                </a:moveTo>
                <a:lnTo>
                  <a:pt x="65" y="109"/>
                </a:lnTo>
                <a:lnTo>
                  <a:pt x="78" y="105"/>
                </a:lnTo>
                <a:lnTo>
                  <a:pt x="93" y="126"/>
                </a:lnTo>
                <a:lnTo>
                  <a:pt x="80" y="126"/>
                </a:lnTo>
                <a:lnTo>
                  <a:pt x="67" y="153"/>
                </a:lnTo>
                <a:lnTo>
                  <a:pt x="99" y="198"/>
                </a:lnTo>
                <a:lnTo>
                  <a:pt x="124" y="206"/>
                </a:lnTo>
                <a:lnTo>
                  <a:pt x="120" y="493"/>
                </a:lnTo>
                <a:lnTo>
                  <a:pt x="124" y="563"/>
                </a:lnTo>
                <a:lnTo>
                  <a:pt x="606" y="548"/>
                </a:lnTo>
                <a:lnTo>
                  <a:pt x="610" y="590"/>
                </a:lnTo>
                <a:lnTo>
                  <a:pt x="591" y="616"/>
                </a:lnTo>
                <a:lnTo>
                  <a:pt x="665" y="612"/>
                </a:lnTo>
                <a:lnTo>
                  <a:pt x="679" y="590"/>
                </a:lnTo>
                <a:lnTo>
                  <a:pt x="679" y="563"/>
                </a:lnTo>
                <a:lnTo>
                  <a:pt x="696" y="544"/>
                </a:lnTo>
                <a:lnTo>
                  <a:pt x="702" y="523"/>
                </a:lnTo>
                <a:lnTo>
                  <a:pt x="721" y="521"/>
                </a:lnTo>
                <a:lnTo>
                  <a:pt x="726" y="479"/>
                </a:lnTo>
                <a:lnTo>
                  <a:pt x="700" y="474"/>
                </a:lnTo>
                <a:lnTo>
                  <a:pt x="683" y="443"/>
                </a:lnTo>
                <a:lnTo>
                  <a:pt x="656" y="369"/>
                </a:lnTo>
                <a:lnTo>
                  <a:pt x="626" y="358"/>
                </a:lnTo>
                <a:lnTo>
                  <a:pt x="591" y="331"/>
                </a:lnTo>
                <a:lnTo>
                  <a:pt x="578" y="293"/>
                </a:lnTo>
                <a:lnTo>
                  <a:pt x="599" y="234"/>
                </a:lnTo>
                <a:lnTo>
                  <a:pt x="582" y="223"/>
                </a:lnTo>
                <a:lnTo>
                  <a:pt x="540" y="223"/>
                </a:lnTo>
                <a:lnTo>
                  <a:pt x="530" y="187"/>
                </a:lnTo>
                <a:lnTo>
                  <a:pt x="460" y="114"/>
                </a:lnTo>
                <a:lnTo>
                  <a:pt x="445" y="56"/>
                </a:lnTo>
                <a:lnTo>
                  <a:pt x="452" y="33"/>
                </a:lnTo>
                <a:lnTo>
                  <a:pt x="422" y="0"/>
                </a:lnTo>
                <a:lnTo>
                  <a:pt x="0" y="10"/>
                </a:lnTo>
                <a:lnTo>
                  <a:pt x="44" y="90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62" name="Freeform 30"/>
          <p:cNvSpPr>
            <a:spLocks/>
          </p:cNvSpPr>
          <p:nvPr/>
        </p:nvSpPr>
        <p:spPr bwMode="auto">
          <a:xfrm>
            <a:off x="5917866" y="4359276"/>
            <a:ext cx="689490" cy="652463"/>
          </a:xfrm>
          <a:custGeom>
            <a:avLst/>
            <a:gdLst>
              <a:gd name="T0" fmla="*/ 0 w 626"/>
              <a:gd name="T1" fmla="*/ 2147483647 h 528"/>
              <a:gd name="T2" fmla="*/ 2147483647 w 626"/>
              <a:gd name="T3" fmla="*/ 2147483647 h 528"/>
              <a:gd name="T4" fmla="*/ 2147483647 w 626"/>
              <a:gd name="T5" fmla="*/ 2147483647 h 528"/>
              <a:gd name="T6" fmla="*/ 2147483647 w 626"/>
              <a:gd name="T7" fmla="*/ 2147483647 h 528"/>
              <a:gd name="T8" fmla="*/ 2147483647 w 626"/>
              <a:gd name="T9" fmla="*/ 2147483647 h 528"/>
              <a:gd name="T10" fmla="*/ 2147483647 w 626"/>
              <a:gd name="T11" fmla="*/ 2147483647 h 528"/>
              <a:gd name="T12" fmla="*/ 2147483647 w 626"/>
              <a:gd name="T13" fmla="*/ 2147483647 h 528"/>
              <a:gd name="T14" fmla="*/ 2147483647 w 626"/>
              <a:gd name="T15" fmla="*/ 2147483647 h 528"/>
              <a:gd name="T16" fmla="*/ 2147483647 w 626"/>
              <a:gd name="T17" fmla="*/ 2147483647 h 528"/>
              <a:gd name="T18" fmla="*/ 2147483647 w 626"/>
              <a:gd name="T19" fmla="*/ 2147483647 h 528"/>
              <a:gd name="T20" fmla="*/ 2147483647 w 626"/>
              <a:gd name="T21" fmla="*/ 2147483647 h 528"/>
              <a:gd name="T22" fmla="*/ 2147483647 w 626"/>
              <a:gd name="T23" fmla="*/ 2147483647 h 528"/>
              <a:gd name="T24" fmla="*/ 2147483647 w 626"/>
              <a:gd name="T25" fmla="*/ 2147483647 h 528"/>
              <a:gd name="T26" fmla="*/ 2147483647 w 626"/>
              <a:gd name="T27" fmla="*/ 2147483647 h 528"/>
              <a:gd name="T28" fmla="*/ 2147483647 w 626"/>
              <a:gd name="T29" fmla="*/ 2147483647 h 528"/>
              <a:gd name="T30" fmla="*/ 2147483647 w 626"/>
              <a:gd name="T31" fmla="*/ 2147483647 h 528"/>
              <a:gd name="T32" fmla="*/ 2147483647 w 626"/>
              <a:gd name="T33" fmla="*/ 2147483647 h 528"/>
              <a:gd name="T34" fmla="*/ 2147483647 w 626"/>
              <a:gd name="T35" fmla="*/ 2147483647 h 528"/>
              <a:gd name="T36" fmla="*/ 2147483647 w 626"/>
              <a:gd name="T37" fmla="*/ 2147483647 h 528"/>
              <a:gd name="T38" fmla="*/ 2147483647 w 626"/>
              <a:gd name="T39" fmla="*/ 2147483647 h 528"/>
              <a:gd name="T40" fmla="*/ 2147483647 w 626"/>
              <a:gd name="T41" fmla="*/ 2147483647 h 528"/>
              <a:gd name="T42" fmla="*/ 2147483647 w 626"/>
              <a:gd name="T43" fmla="*/ 2147483647 h 528"/>
              <a:gd name="T44" fmla="*/ 2147483647 w 626"/>
              <a:gd name="T45" fmla="*/ 2147483647 h 528"/>
              <a:gd name="T46" fmla="*/ 2147483647 w 626"/>
              <a:gd name="T47" fmla="*/ 2147483647 h 528"/>
              <a:gd name="T48" fmla="*/ 2147483647 w 626"/>
              <a:gd name="T49" fmla="*/ 2147483647 h 528"/>
              <a:gd name="T50" fmla="*/ 2147483647 w 626"/>
              <a:gd name="T51" fmla="*/ 2147483647 h 528"/>
              <a:gd name="T52" fmla="*/ 2147483647 w 626"/>
              <a:gd name="T53" fmla="*/ 2147483647 h 528"/>
              <a:gd name="T54" fmla="*/ 2147483647 w 626"/>
              <a:gd name="T55" fmla="*/ 2147483647 h 528"/>
              <a:gd name="T56" fmla="*/ 2147483647 w 626"/>
              <a:gd name="T57" fmla="*/ 2147483647 h 528"/>
              <a:gd name="T58" fmla="*/ 2147483647 w 626"/>
              <a:gd name="T59" fmla="*/ 2147483647 h 528"/>
              <a:gd name="T60" fmla="*/ 2147483647 w 626"/>
              <a:gd name="T61" fmla="*/ 2147483647 h 528"/>
              <a:gd name="T62" fmla="*/ 2147483647 w 626"/>
              <a:gd name="T63" fmla="*/ 2147483647 h 528"/>
              <a:gd name="T64" fmla="*/ 2147483647 w 626"/>
              <a:gd name="T65" fmla="*/ 2147483647 h 528"/>
              <a:gd name="T66" fmla="*/ 2147483647 w 626"/>
              <a:gd name="T67" fmla="*/ 2147483647 h 528"/>
              <a:gd name="T68" fmla="*/ 2147483647 w 626"/>
              <a:gd name="T69" fmla="*/ 2147483647 h 528"/>
              <a:gd name="T70" fmla="*/ 2147483647 w 626"/>
              <a:gd name="T71" fmla="*/ 2147483647 h 528"/>
              <a:gd name="T72" fmla="*/ 2147483647 w 626"/>
              <a:gd name="T73" fmla="*/ 2147483647 h 528"/>
              <a:gd name="T74" fmla="*/ 2147483647 w 626"/>
              <a:gd name="T75" fmla="*/ 0 h 528"/>
              <a:gd name="T76" fmla="*/ 0 w 626"/>
              <a:gd name="T77" fmla="*/ 2147483647 h 528"/>
              <a:gd name="T78" fmla="*/ 0 w 626"/>
              <a:gd name="T79" fmla="*/ 2147483647 h 528"/>
              <a:gd name="T80" fmla="*/ 0 w 626"/>
              <a:gd name="T81" fmla="*/ 2147483647 h 528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626"/>
              <a:gd name="T124" fmla="*/ 0 h 528"/>
              <a:gd name="T125" fmla="*/ 626 w 626"/>
              <a:gd name="T126" fmla="*/ 528 h 528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626" h="528">
                <a:moveTo>
                  <a:pt x="0" y="4"/>
                </a:moveTo>
                <a:lnTo>
                  <a:pt x="8" y="146"/>
                </a:lnTo>
                <a:lnTo>
                  <a:pt x="65" y="251"/>
                </a:lnTo>
                <a:lnTo>
                  <a:pt x="44" y="333"/>
                </a:lnTo>
                <a:lnTo>
                  <a:pt x="48" y="401"/>
                </a:lnTo>
                <a:lnTo>
                  <a:pt x="21" y="435"/>
                </a:lnTo>
                <a:lnTo>
                  <a:pt x="32" y="447"/>
                </a:lnTo>
                <a:lnTo>
                  <a:pt x="114" y="435"/>
                </a:lnTo>
                <a:lnTo>
                  <a:pt x="219" y="464"/>
                </a:lnTo>
                <a:lnTo>
                  <a:pt x="251" y="437"/>
                </a:lnTo>
                <a:lnTo>
                  <a:pt x="352" y="479"/>
                </a:lnTo>
                <a:lnTo>
                  <a:pt x="361" y="502"/>
                </a:lnTo>
                <a:lnTo>
                  <a:pt x="399" y="519"/>
                </a:lnTo>
                <a:lnTo>
                  <a:pt x="418" y="498"/>
                </a:lnTo>
                <a:lnTo>
                  <a:pt x="468" y="517"/>
                </a:lnTo>
                <a:lnTo>
                  <a:pt x="498" y="502"/>
                </a:lnTo>
                <a:lnTo>
                  <a:pt x="492" y="471"/>
                </a:lnTo>
                <a:lnTo>
                  <a:pt x="574" y="498"/>
                </a:lnTo>
                <a:lnTo>
                  <a:pt x="570" y="528"/>
                </a:lnTo>
                <a:lnTo>
                  <a:pt x="626" y="488"/>
                </a:lnTo>
                <a:lnTo>
                  <a:pt x="576" y="483"/>
                </a:lnTo>
                <a:lnTo>
                  <a:pt x="538" y="445"/>
                </a:lnTo>
                <a:lnTo>
                  <a:pt x="586" y="395"/>
                </a:lnTo>
                <a:lnTo>
                  <a:pt x="586" y="367"/>
                </a:lnTo>
                <a:lnTo>
                  <a:pt x="534" y="409"/>
                </a:lnTo>
                <a:lnTo>
                  <a:pt x="510" y="395"/>
                </a:lnTo>
                <a:lnTo>
                  <a:pt x="530" y="371"/>
                </a:lnTo>
                <a:lnTo>
                  <a:pt x="473" y="388"/>
                </a:lnTo>
                <a:lnTo>
                  <a:pt x="437" y="372"/>
                </a:lnTo>
                <a:lnTo>
                  <a:pt x="447" y="348"/>
                </a:lnTo>
                <a:lnTo>
                  <a:pt x="544" y="367"/>
                </a:lnTo>
                <a:lnTo>
                  <a:pt x="506" y="304"/>
                </a:lnTo>
                <a:lnTo>
                  <a:pt x="511" y="258"/>
                </a:lnTo>
                <a:lnTo>
                  <a:pt x="291" y="268"/>
                </a:lnTo>
                <a:lnTo>
                  <a:pt x="318" y="169"/>
                </a:lnTo>
                <a:lnTo>
                  <a:pt x="356" y="118"/>
                </a:lnTo>
                <a:lnTo>
                  <a:pt x="342" y="104"/>
                </a:lnTo>
                <a:lnTo>
                  <a:pt x="329" y="0"/>
                </a:lnTo>
                <a:lnTo>
                  <a:pt x="0" y="4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363" name="Group 31"/>
          <p:cNvGrpSpPr>
            <a:grpSpLocks/>
          </p:cNvGrpSpPr>
          <p:nvPr/>
        </p:nvGrpSpPr>
        <p:grpSpPr bwMode="auto">
          <a:xfrm>
            <a:off x="6256723" y="1954214"/>
            <a:ext cx="904055" cy="920750"/>
            <a:chOff x="3427" y="1029"/>
            <a:chExt cx="691" cy="580"/>
          </a:xfrm>
          <a:noFill/>
        </p:grpSpPr>
        <p:sp>
          <p:nvSpPr>
            <p:cNvPr id="14479" name="Freeform 32"/>
            <p:cNvSpPr>
              <a:spLocks/>
            </p:cNvSpPr>
            <p:nvPr/>
          </p:nvSpPr>
          <p:spPr bwMode="auto">
            <a:xfrm>
              <a:off x="3427" y="1029"/>
              <a:ext cx="522" cy="239"/>
            </a:xfrm>
            <a:custGeom>
              <a:avLst/>
              <a:gdLst>
                <a:gd name="T0" fmla="*/ 66 w 621"/>
                <a:gd name="T1" fmla="*/ 33 h 310"/>
                <a:gd name="T2" fmla="*/ 69 w 621"/>
                <a:gd name="T3" fmla="*/ 36 h 310"/>
                <a:gd name="T4" fmla="*/ 76 w 621"/>
                <a:gd name="T5" fmla="*/ 37 h 310"/>
                <a:gd name="T6" fmla="*/ 85 w 621"/>
                <a:gd name="T7" fmla="*/ 50 h 310"/>
                <a:gd name="T8" fmla="*/ 101 w 621"/>
                <a:gd name="T9" fmla="*/ 32 h 310"/>
                <a:gd name="T10" fmla="*/ 109 w 621"/>
                <a:gd name="T11" fmla="*/ 33 h 310"/>
                <a:gd name="T12" fmla="*/ 120 w 621"/>
                <a:gd name="T13" fmla="*/ 30 h 310"/>
                <a:gd name="T14" fmla="*/ 137 w 621"/>
                <a:gd name="T15" fmla="*/ 30 h 310"/>
                <a:gd name="T16" fmla="*/ 144 w 621"/>
                <a:gd name="T17" fmla="*/ 25 h 310"/>
                <a:gd name="T18" fmla="*/ 177 w 621"/>
                <a:gd name="T19" fmla="*/ 26 h 310"/>
                <a:gd name="T20" fmla="*/ 184 w 621"/>
                <a:gd name="T21" fmla="*/ 23 h 310"/>
                <a:gd name="T22" fmla="*/ 174 w 621"/>
                <a:gd name="T23" fmla="*/ 16 h 310"/>
                <a:gd name="T24" fmla="*/ 152 w 621"/>
                <a:gd name="T25" fmla="*/ 17 h 310"/>
                <a:gd name="T26" fmla="*/ 135 w 621"/>
                <a:gd name="T27" fmla="*/ 15 h 310"/>
                <a:gd name="T28" fmla="*/ 113 w 621"/>
                <a:gd name="T29" fmla="*/ 15 h 310"/>
                <a:gd name="T30" fmla="*/ 107 w 621"/>
                <a:gd name="T31" fmla="*/ 21 h 310"/>
                <a:gd name="T32" fmla="*/ 95 w 621"/>
                <a:gd name="T33" fmla="*/ 18 h 310"/>
                <a:gd name="T34" fmla="*/ 86 w 621"/>
                <a:gd name="T35" fmla="*/ 19 h 310"/>
                <a:gd name="T36" fmla="*/ 80 w 621"/>
                <a:gd name="T37" fmla="*/ 12 h 310"/>
                <a:gd name="T38" fmla="*/ 56 w 621"/>
                <a:gd name="T39" fmla="*/ 12 h 310"/>
                <a:gd name="T40" fmla="*/ 54 w 621"/>
                <a:gd name="T41" fmla="*/ 9 h 310"/>
                <a:gd name="T42" fmla="*/ 64 w 621"/>
                <a:gd name="T43" fmla="*/ 3 h 310"/>
                <a:gd name="T44" fmla="*/ 73 w 621"/>
                <a:gd name="T45" fmla="*/ 2 h 310"/>
                <a:gd name="T46" fmla="*/ 64 w 621"/>
                <a:gd name="T47" fmla="*/ 0 h 310"/>
                <a:gd name="T48" fmla="*/ 51 w 621"/>
                <a:gd name="T49" fmla="*/ 2 h 310"/>
                <a:gd name="T50" fmla="*/ 29 w 621"/>
                <a:gd name="T51" fmla="*/ 15 h 310"/>
                <a:gd name="T52" fmla="*/ 17 w 621"/>
                <a:gd name="T53" fmla="*/ 15 h 310"/>
                <a:gd name="T54" fmla="*/ 0 w 621"/>
                <a:gd name="T55" fmla="*/ 22 h 310"/>
                <a:gd name="T56" fmla="*/ 66 w 621"/>
                <a:gd name="T57" fmla="*/ 33 h 310"/>
                <a:gd name="T58" fmla="*/ 66 w 621"/>
                <a:gd name="T59" fmla="*/ 33 h 3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621"/>
                <a:gd name="T91" fmla="*/ 0 h 310"/>
                <a:gd name="T92" fmla="*/ 621 w 621"/>
                <a:gd name="T93" fmla="*/ 310 h 31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621" h="310">
                  <a:moveTo>
                    <a:pt x="224" y="204"/>
                  </a:moveTo>
                  <a:lnTo>
                    <a:pt x="233" y="223"/>
                  </a:lnTo>
                  <a:lnTo>
                    <a:pt x="254" y="228"/>
                  </a:lnTo>
                  <a:lnTo>
                    <a:pt x="285" y="310"/>
                  </a:lnTo>
                  <a:lnTo>
                    <a:pt x="340" y="198"/>
                  </a:lnTo>
                  <a:lnTo>
                    <a:pt x="368" y="202"/>
                  </a:lnTo>
                  <a:lnTo>
                    <a:pt x="403" y="185"/>
                  </a:lnTo>
                  <a:lnTo>
                    <a:pt x="463" y="185"/>
                  </a:lnTo>
                  <a:lnTo>
                    <a:pt x="484" y="158"/>
                  </a:lnTo>
                  <a:lnTo>
                    <a:pt x="600" y="162"/>
                  </a:lnTo>
                  <a:lnTo>
                    <a:pt x="621" y="145"/>
                  </a:lnTo>
                  <a:lnTo>
                    <a:pt x="585" y="101"/>
                  </a:lnTo>
                  <a:lnTo>
                    <a:pt x="513" y="103"/>
                  </a:lnTo>
                  <a:lnTo>
                    <a:pt x="458" y="95"/>
                  </a:lnTo>
                  <a:lnTo>
                    <a:pt x="385" y="95"/>
                  </a:lnTo>
                  <a:lnTo>
                    <a:pt x="361" y="131"/>
                  </a:lnTo>
                  <a:lnTo>
                    <a:pt x="325" y="111"/>
                  </a:lnTo>
                  <a:lnTo>
                    <a:pt x="287" y="114"/>
                  </a:lnTo>
                  <a:lnTo>
                    <a:pt x="271" y="76"/>
                  </a:lnTo>
                  <a:lnTo>
                    <a:pt x="192" y="71"/>
                  </a:lnTo>
                  <a:lnTo>
                    <a:pt x="182" y="55"/>
                  </a:lnTo>
                  <a:lnTo>
                    <a:pt x="218" y="17"/>
                  </a:lnTo>
                  <a:lnTo>
                    <a:pt x="247" y="14"/>
                  </a:lnTo>
                  <a:lnTo>
                    <a:pt x="218" y="0"/>
                  </a:lnTo>
                  <a:lnTo>
                    <a:pt x="173" y="12"/>
                  </a:lnTo>
                  <a:lnTo>
                    <a:pt x="96" y="88"/>
                  </a:lnTo>
                  <a:lnTo>
                    <a:pt x="58" y="95"/>
                  </a:lnTo>
                  <a:lnTo>
                    <a:pt x="0" y="133"/>
                  </a:lnTo>
                  <a:lnTo>
                    <a:pt x="224" y="204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480" name="Freeform 33"/>
            <p:cNvSpPr>
              <a:spLocks/>
            </p:cNvSpPr>
            <p:nvPr/>
          </p:nvSpPr>
          <p:spPr bwMode="auto">
            <a:xfrm>
              <a:off x="3765" y="1177"/>
              <a:ext cx="353" cy="432"/>
            </a:xfrm>
            <a:custGeom>
              <a:avLst/>
              <a:gdLst>
                <a:gd name="T0" fmla="*/ 14 w 420"/>
                <a:gd name="T1" fmla="*/ 77 h 559"/>
                <a:gd name="T2" fmla="*/ 12 w 420"/>
                <a:gd name="T3" fmla="*/ 62 h 559"/>
                <a:gd name="T4" fmla="*/ 3 w 420"/>
                <a:gd name="T5" fmla="*/ 49 h 559"/>
                <a:gd name="T6" fmla="*/ 6 w 420"/>
                <a:gd name="T7" fmla="*/ 26 h 559"/>
                <a:gd name="T8" fmla="*/ 24 w 420"/>
                <a:gd name="T9" fmla="*/ 14 h 559"/>
                <a:gd name="T10" fmla="*/ 24 w 420"/>
                <a:gd name="T11" fmla="*/ 23 h 559"/>
                <a:gd name="T12" fmla="*/ 29 w 420"/>
                <a:gd name="T13" fmla="*/ 22 h 559"/>
                <a:gd name="T14" fmla="*/ 29 w 420"/>
                <a:gd name="T15" fmla="*/ 14 h 559"/>
                <a:gd name="T16" fmla="*/ 35 w 420"/>
                <a:gd name="T17" fmla="*/ 9 h 559"/>
                <a:gd name="T18" fmla="*/ 38 w 420"/>
                <a:gd name="T19" fmla="*/ 2 h 559"/>
                <a:gd name="T20" fmla="*/ 43 w 420"/>
                <a:gd name="T21" fmla="*/ 0 h 559"/>
                <a:gd name="T22" fmla="*/ 82 w 420"/>
                <a:gd name="T23" fmla="*/ 7 h 559"/>
                <a:gd name="T24" fmla="*/ 86 w 420"/>
                <a:gd name="T25" fmla="*/ 13 h 559"/>
                <a:gd name="T26" fmla="*/ 91 w 420"/>
                <a:gd name="T27" fmla="*/ 19 h 559"/>
                <a:gd name="T28" fmla="*/ 91 w 420"/>
                <a:gd name="T29" fmla="*/ 29 h 559"/>
                <a:gd name="T30" fmla="*/ 78 w 420"/>
                <a:gd name="T31" fmla="*/ 37 h 559"/>
                <a:gd name="T32" fmla="*/ 77 w 420"/>
                <a:gd name="T33" fmla="*/ 44 h 559"/>
                <a:gd name="T34" fmla="*/ 86 w 420"/>
                <a:gd name="T35" fmla="*/ 46 h 559"/>
                <a:gd name="T36" fmla="*/ 95 w 420"/>
                <a:gd name="T37" fmla="*/ 37 h 559"/>
                <a:gd name="T38" fmla="*/ 105 w 420"/>
                <a:gd name="T39" fmla="*/ 34 h 559"/>
                <a:gd name="T40" fmla="*/ 112 w 420"/>
                <a:gd name="T41" fmla="*/ 36 h 559"/>
                <a:gd name="T42" fmla="*/ 125 w 420"/>
                <a:gd name="T43" fmla="*/ 56 h 559"/>
                <a:gd name="T44" fmla="*/ 117 w 420"/>
                <a:gd name="T45" fmla="*/ 65 h 559"/>
                <a:gd name="T46" fmla="*/ 113 w 420"/>
                <a:gd name="T47" fmla="*/ 71 h 559"/>
                <a:gd name="T48" fmla="*/ 108 w 420"/>
                <a:gd name="T49" fmla="*/ 73 h 559"/>
                <a:gd name="T50" fmla="*/ 108 w 420"/>
                <a:gd name="T51" fmla="*/ 79 h 559"/>
                <a:gd name="T52" fmla="*/ 102 w 420"/>
                <a:gd name="T53" fmla="*/ 86 h 559"/>
                <a:gd name="T54" fmla="*/ 61 w 420"/>
                <a:gd name="T55" fmla="*/ 90 h 559"/>
                <a:gd name="T56" fmla="*/ 60 w 420"/>
                <a:gd name="T57" fmla="*/ 88 h 559"/>
                <a:gd name="T58" fmla="*/ 0 w 420"/>
                <a:gd name="T59" fmla="*/ 92 h 559"/>
                <a:gd name="T60" fmla="*/ 14 w 420"/>
                <a:gd name="T61" fmla="*/ 77 h 559"/>
                <a:gd name="T62" fmla="*/ 14 w 420"/>
                <a:gd name="T63" fmla="*/ 77 h 55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20"/>
                <a:gd name="T97" fmla="*/ 0 h 559"/>
                <a:gd name="T98" fmla="*/ 420 w 420"/>
                <a:gd name="T99" fmla="*/ 559 h 55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20" h="559">
                  <a:moveTo>
                    <a:pt x="47" y="464"/>
                  </a:moveTo>
                  <a:lnTo>
                    <a:pt x="40" y="371"/>
                  </a:lnTo>
                  <a:lnTo>
                    <a:pt x="5" y="301"/>
                  </a:lnTo>
                  <a:lnTo>
                    <a:pt x="20" y="160"/>
                  </a:lnTo>
                  <a:lnTo>
                    <a:pt x="81" y="84"/>
                  </a:lnTo>
                  <a:lnTo>
                    <a:pt x="78" y="141"/>
                  </a:lnTo>
                  <a:lnTo>
                    <a:pt x="97" y="128"/>
                  </a:lnTo>
                  <a:lnTo>
                    <a:pt x="97" y="84"/>
                  </a:lnTo>
                  <a:lnTo>
                    <a:pt x="119" y="57"/>
                  </a:lnTo>
                  <a:lnTo>
                    <a:pt x="127" y="6"/>
                  </a:lnTo>
                  <a:lnTo>
                    <a:pt x="148" y="0"/>
                  </a:lnTo>
                  <a:lnTo>
                    <a:pt x="275" y="44"/>
                  </a:lnTo>
                  <a:lnTo>
                    <a:pt x="287" y="80"/>
                  </a:lnTo>
                  <a:lnTo>
                    <a:pt x="304" y="114"/>
                  </a:lnTo>
                  <a:lnTo>
                    <a:pt x="308" y="175"/>
                  </a:lnTo>
                  <a:lnTo>
                    <a:pt x="264" y="226"/>
                  </a:lnTo>
                  <a:lnTo>
                    <a:pt x="262" y="268"/>
                  </a:lnTo>
                  <a:lnTo>
                    <a:pt x="287" y="282"/>
                  </a:lnTo>
                  <a:lnTo>
                    <a:pt x="321" y="226"/>
                  </a:lnTo>
                  <a:lnTo>
                    <a:pt x="355" y="207"/>
                  </a:lnTo>
                  <a:lnTo>
                    <a:pt x="378" y="219"/>
                  </a:lnTo>
                  <a:lnTo>
                    <a:pt x="420" y="342"/>
                  </a:lnTo>
                  <a:lnTo>
                    <a:pt x="391" y="396"/>
                  </a:lnTo>
                  <a:lnTo>
                    <a:pt x="384" y="432"/>
                  </a:lnTo>
                  <a:lnTo>
                    <a:pt x="367" y="445"/>
                  </a:lnTo>
                  <a:lnTo>
                    <a:pt x="365" y="479"/>
                  </a:lnTo>
                  <a:lnTo>
                    <a:pt x="344" y="523"/>
                  </a:lnTo>
                  <a:lnTo>
                    <a:pt x="205" y="544"/>
                  </a:lnTo>
                  <a:lnTo>
                    <a:pt x="201" y="536"/>
                  </a:lnTo>
                  <a:lnTo>
                    <a:pt x="0" y="559"/>
                  </a:lnTo>
                  <a:lnTo>
                    <a:pt x="47" y="464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364" name="Freeform 34"/>
          <p:cNvSpPr>
            <a:spLocks/>
          </p:cNvSpPr>
          <p:nvPr/>
        </p:nvSpPr>
        <p:spPr bwMode="auto">
          <a:xfrm>
            <a:off x="5998982" y="2057401"/>
            <a:ext cx="638465" cy="727075"/>
          </a:xfrm>
          <a:custGeom>
            <a:avLst/>
            <a:gdLst>
              <a:gd name="T0" fmla="*/ 2147483647 w 580"/>
              <a:gd name="T1" fmla="*/ 2147483647 h 591"/>
              <a:gd name="T2" fmla="*/ 2147483647 w 580"/>
              <a:gd name="T3" fmla="*/ 2147483647 h 591"/>
              <a:gd name="T4" fmla="*/ 2147483647 w 580"/>
              <a:gd name="T5" fmla="*/ 2147483647 h 591"/>
              <a:gd name="T6" fmla="*/ 2147483647 w 580"/>
              <a:gd name="T7" fmla="*/ 2147483647 h 591"/>
              <a:gd name="T8" fmla="*/ 2147483647 w 580"/>
              <a:gd name="T9" fmla="*/ 2147483647 h 591"/>
              <a:gd name="T10" fmla="*/ 2147483647 w 580"/>
              <a:gd name="T11" fmla="*/ 2147483647 h 591"/>
              <a:gd name="T12" fmla="*/ 2147483647 w 580"/>
              <a:gd name="T13" fmla="*/ 2147483647 h 591"/>
              <a:gd name="T14" fmla="*/ 2147483647 w 580"/>
              <a:gd name="T15" fmla="*/ 2147483647 h 591"/>
              <a:gd name="T16" fmla="*/ 2147483647 w 580"/>
              <a:gd name="T17" fmla="*/ 2147483647 h 591"/>
              <a:gd name="T18" fmla="*/ 2147483647 w 580"/>
              <a:gd name="T19" fmla="*/ 2147483647 h 591"/>
              <a:gd name="T20" fmla="*/ 2147483647 w 580"/>
              <a:gd name="T21" fmla="*/ 2147483647 h 591"/>
              <a:gd name="T22" fmla="*/ 2147483647 w 580"/>
              <a:gd name="T23" fmla="*/ 2147483647 h 591"/>
              <a:gd name="T24" fmla="*/ 2147483647 w 580"/>
              <a:gd name="T25" fmla="*/ 2147483647 h 591"/>
              <a:gd name="T26" fmla="*/ 2147483647 w 580"/>
              <a:gd name="T27" fmla="*/ 2147483647 h 591"/>
              <a:gd name="T28" fmla="*/ 2147483647 w 580"/>
              <a:gd name="T29" fmla="*/ 2147483647 h 591"/>
              <a:gd name="T30" fmla="*/ 2147483647 w 580"/>
              <a:gd name="T31" fmla="*/ 2147483647 h 591"/>
              <a:gd name="T32" fmla="*/ 2147483647 w 580"/>
              <a:gd name="T33" fmla="*/ 2147483647 h 591"/>
              <a:gd name="T34" fmla="*/ 2147483647 w 580"/>
              <a:gd name="T35" fmla="*/ 2147483647 h 591"/>
              <a:gd name="T36" fmla="*/ 2147483647 w 580"/>
              <a:gd name="T37" fmla="*/ 2147483647 h 591"/>
              <a:gd name="T38" fmla="*/ 2147483647 w 580"/>
              <a:gd name="T39" fmla="*/ 2147483647 h 591"/>
              <a:gd name="T40" fmla="*/ 2147483647 w 580"/>
              <a:gd name="T41" fmla="*/ 2147483647 h 591"/>
              <a:gd name="T42" fmla="*/ 2147483647 w 580"/>
              <a:gd name="T43" fmla="*/ 2147483647 h 591"/>
              <a:gd name="T44" fmla="*/ 2147483647 w 580"/>
              <a:gd name="T45" fmla="*/ 2147483647 h 591"/>
              <a:gd name="T46" fmla="*/ 2147483647 w 580"/>
              <a:gd name="T47" fmla="*/ 2147483647 h 591"/>
              <a:gd name="T48" fmla="*/ 2147483647 w 580"/>
              <a:gd name="T49" fmla="*/ 2147483647 h 591"/>
              <a:gd name="T50" fmla="*/ 2147483647 w 580"/>
              <a:gd name="T51" fmla="*/ 2147483647 h 591"/>
              <a:gd name="T52" fmla="*/ 2147483647 w 580"/>
              <a:gd name="T53" fmla="*/ 2147483647 h 591"/>
              <a:gd name="T54" fmla="*/ 2147483647 w 580"/>
              <a:gd name="T55" fmla="*/ 2147483647 h 591"/>
              <a:gd name="T56" fmla="*/ 2147483647 w 580"/>
              <a:gd name="T57" fmla="*/ 2147483647 h 591"/>
              <a:gd name="T58" fmla="*/ 2147483647 w 580"/>
              <a:gd name="T59" fmla="*/ 0 h 591"/>
              <a:gd name="T60" fmla="*/ 2147483647 w 580"/>
              <a:gd name="T61" fmla="*/ 2147483647 h 591"/>
              <a:gd name="T62" fmla="*/ 2147483647 w 580"/>
              <a:gd name="T63" fmla="*/ 2147483647 h 591"/>
              <a:gd name="T64" fmla="*/ 2147483647 w 580"/>
              <a:gd name="T65" fmla="*/ 2147483647 h 591"/>
              <a:gd name="T66" fmla="*/ 2147483647 w 580"/>
              <a:gd name="T67" fmla="*/ 2147483647 h 591"/>
              <a:gd name="T68" fmla="*/ 2147483647 w 580"/>
              <a:gd name="T69" fmla="*/ 2147483647 h 591"/>
              <a:gd name="T70" fmla="*/ 0 w 580"/>
              <a:gd name="T71" fmla="*/ 2147483647 h 591"/>
              <a:gd name="T72" fmla="*/ 2147483647 w 580"/>
              <a:gd name="T73" fmla="*/ 2147483647 h 591"/>
              <a:gd name="T74" fmla="*/ 2147483647 w 580"/>
              <a:gd name="T75" fmla="*/ 2147483647 h 59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580"/>
              <a:gd name="T115" fmla="*/ 0 h 591"/>
              <a:gd name="T116" fmla="*/ 580 w 580"/>
              <a:gd name="T117" fmla="*/ 591 h 591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580" h="591">
                <a:moveTo>
                  <a:pt x="15" y="224"/>
                </a:moveTo>
                <a:lnTo>
                  <a:pt x="13" y="296"/>
                </a:lnTo>
                <a:lnTo>
                  <a:pt x="83" y="340"/>
                </a:lnTo>
                <a:lnTo>
                  <a:pt x="112" y="370"/>
                </a:lnTo>
                <a:lnTo>
                  <a:pt x="167" y="412"/>
                </a:lnTo>
                <a:lnTo>
                  <a:pt x="176" y="460"/>
                </a:lnTo>
                <a:lnTo>
                  <a:pt x="186" y="528"/>
                </a:lnTo>
                <a:lnTo>
                  <a:pt x="241" y="591"/>
                </a:lnTo>
                <a:lnTo>
                  <a:pt x="528" y="574"/>
                </a:lnTo>
                <a:lnTo>
                  <a:pt x="511" y="483"/>
                </a:lnTo>
                <a:lnTo>
                  <a:pt x="538" y="344"/>
                </a:lnTo>
                <a:lnTo>
                  <a:pt x="536" y="306"/>
                </a:lnTo>
                <a:lnTo>
                  <a:pt x="580" y="198"/>
                </a:lnTo>
                <a:lnTo>
                  <a:pt x="568" y="194"/>
                </a:lnTo>
                <a:lnTo>
                  <a:pt x="542" y="256"/>
                </a:lnTo>
                <a:lnTo>
                  <a:pt x="519" y="260"/>
                </a:lnTo>
                <a:lnTo>
                  <a:pt x="507" y="287"/>
                </a:lnTo>
                <a:lnTo>
                  <a:pt x="484" y="304"/>
                </a:lnTo>
                <a:lnTo>
                  <a:pt x="502" y="247"/>
                </a:lnTo>
                <a:lnTo>
                  <a:pt x="519" y="224"/>
                </a:lnTo>
                <a:lnTo>
                  <a:pt x="488" y="142"/>
                </a:lnTo>
                <a:lnTo>
                  <a:pt x="467" y="137"/>
                </a:lnTo>
                <a:lnTo>
                  <a:pt x="458" y="118"/>
                </a:lnTo>
                <a:lnTo>
                  <a:pt x="234" y="47"/>
                </a:lnTo>
                <a:lnTo>
                  <a:pt x="207" y="34"/>
                </a:lnTo>
                <a:lnTo>
                  <a:pt x="190" y="47"/>
                </a:lnTo>
                <a:lnTo>
                  <a:pt x="184" y="44"/>
                </a:lnTo>
                <a:lnTo>
                  <a:pt x="194" y="19"/>
                </a:lnTo>
                <a:lnTo>
                  <a:pt x="199" y="4"/>
                </a:lnTo>
                <a:lnTo>
                  <a:pt x="192" y="0"/>
                </a:lnTo>
                <a:lnTo>
                  <a:pt x="100" y="38"/>
                </a:lnTo>
                <a:lnTo>
                  <a:pt x="89" y="38"/>
                </a:lnTo>
                <a:lnTo>
                  <a:pt x="72" y="30"/>
                </a:lnTo>
                <a:lnTo>
                  <a:pt x="55" y="42"/>
                </a:lnTo>
                <a:lnTo>
                  <a:pt x="59" y="110"/>
                </a:lnTo>
                <a:lnTo>
                  <a:pt x="0" y="179"/>
                </a:lnTo>
                <a:lnTo>
                  <a:pt x="15" y="224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65" name="Freeform 35"/>
          <p:cNvSpPr>
            <a:spLocks/>
          </p:cNvSpPr>
          <p:nvPr/>
        </p:nvSpPr>
        <p:spPr bwMode="auto">
          <a:xfrm>
            <a:off x="6183457" y="2762251"/>
            <a:ext cx="470998" cy="928688"/>
          </a:xfrm>
          <a:custGeom>
            <a:avLst/>
            <a:gdLst>
              <a:gd name="T0" fmla="*/ 2147483647 w 428"/>
              <a:gd name="T1" fmla="*/ 2147483647 h 753"/>
              <a:gd name="T2" fmla="*/ 2147483647 w 428"/>
              <a:gd name="T3" fmla="*/ 2147483647 h 753"/>
              <a:gd name="T4" fmla="*/ 2147483647 w 428"/>
              <a:gd name="T5" fmla="*/ 2147483647 h 753"/>
              <a:gd name="T6" fmla="*/ 2147483647 w 428"/>
              <a:gd name="T7" fmla="*/ 2147483647 h 753"/>
              <a:gd name="T8" fmla="*/ 2147483647 w 428"/>
              <a:gd name="T9" fmla="*/ 2147483647 h 753"/>
              <a:gd name="T10" fmla="*/ 2147483647 w 428"/>
              <a:gd name="T11" fmla="*/ 2147483647 h 753"/>
              <a:gd name="T12" fmla="*/ 2147483647 w 428"/>
              <a:gd name="T13" fmla="*/ 0 h 753"/>
              <a:gd name="T14" fmla="*/ 2147483647 w 428"/>
              <a:gd name="T15" fmla="*/ 2147483647 h 753"/>
              <a:gd name="T16" fmla="*/ 2147483647 w 428"/>
              <a:gd name="T17" fmla="*/ 2147483647 h 753"/>
              <a:gd name="T18" fmla="*/ 2147483647 w 428"/>
              <a:gd name="T19" fmla="*/ 2147483647 h 753"/>
              <a:gd name="T20" fmla="*/ 2147483647 w 428"/>
              <a:gd name="T21" fmla="*/ 2147483647 h 753"/>
              <a:gd name="T22" fmla="*/ 2147483647 w 428"/>
              <a:gd name="T23" fmla="*/ 2147483647 h 753"/>
              <a:gd name="T24" fmla="*/ 2147483647 w 428"/>
              <a:gd name="T25" fmla="*/ 2147483647 h 753"/>
              <a:gd name="T26" fmla="*/ 2147483647 w 428"/>
              <a:gd name="T27" fmla="*/ 2147483647 h 753"/>
              <a:gd name="T28" fmla="*/ 2147483647 w 428"/>
              <a:gd name="T29" fmla="*/ 2147483647 h 753"/>
              <a:gd name="T30" fmla="*/ 2147483647 w 428"/>
              <a:gd name="T31" fmla="*/ 2147483647 h 753"/>
              <a:gd name="T32" fmla="*/ 2147483647 w 428"/>
              <a:gd name="T33" fmla="*/ 2147483647 h 753"/>
              <a:gd name="T34" fmla="*/ 2147483647 w 428"/>
              <a:gd name="T35" fmla="*/ 2147483647 h 753"/>
              <a:gd name="T36" fmla="*/ 2147483647 w 428"/>
              <a:gd name="T37" fmla="*/ 2147483647 h 753"/>
              <a:gd name="T38" fmla="*/ 2147483647 w 428"/>
              <a:gd name="T39" fmla="*/ 2147483647 h 753"/>
              <a:gd name="T40" fmla="*/ 2147483647 w 428"/>
              <a:gd name="T41" fmla="*/ 2147483647 h 753"/>
              <a:gd name="T42" fmla="*/ 2147483647 w 428"/>
              <a:gd name="T43" fmla="*/ 2147483647 h 753"/>
              <a:gd name="T44" fmla="*/ 2147483647 w 428"/>
              <a:gd name="T45" fmla="*/ 2147483647 h 753"/>
              <a:gd name="T46" fmla="*/ 2147483647 w 428"/>
              <a:gd name="T47" fmla="*/ 2147483647 h 753"/>
              <a:gd name="T48" fmla="*/ 2147483647 w 428"/>
              <a:gd name="T49" fmla="*/ 2147483647 h 753"/>
              <a:gd name="T50" fmla="*/ 2147483647 w 428"/>
              <a:gd name="T51" fmla="*/ 2147483647 h 753"/>
              <a:gd name="T52" fmla="*/ 2147483647 w 428"/>
              <a:gd name="T53" fmla="*/ 2147483647 h 753"/>
              <a:gd name="T54" fmla="*/ 2147483647 w 428"/>
              <a:gd name="T55" fmla="*/ 2147483647 h 753"/>
              <a:gd name="T56" fmla="*/ 2147483647 w 428"/>
              <a:gd name="T57" fmla="*/ 2147483647 h 753"/>
              <a:gd name="T58" fmla="*/ 2147483647 w 428"/>
              <a:gd name="T59" fmla="*/ 2147483647 h 753"/>
              <a:gd name="T60" fmla="*/ 2147483647 w 428"/>
              <a:gd name="T61" fmla="*/ 2147483647 h 753"/>
              <a:gd name="T62" fmla="*/ 2147483647 w 428"/>
              <a:gd name="T63" fmla="*/ 2147483647 h 753"/>
              <a:gd name="T64" fmla="*/ 0 w 428"/>
              <a:gd name="T65" fmla="*/ 2147483647 h 753"/>
              <a:gd name="T66" fmla="*/ 2147483647 w 428"/>
              <a:gd name="T67" fmla="*/ 2147483647 h 753"/>
              <a:gd name="T68" fmla="*/ 2147483647 w 428"/>
              <a:gd name="T69" fmla="*/ 2147483647 h 75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28"/>
              <a:gd name="T106" fmla="*/ 0 h 753"/>
              <a:gd name="T107" fmla="*/ 428 w 428"/>
              <a:gd name="T108" fmla="*/ 753 h 753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28" h="753">
                <a:moveTo>
                  <a:pt x="7" y="308"/>
                </a:moveTo>
                <a:lnTo>
                  <a:pt x="51" y="213"/>
                </a:lnTo>
                <a:lnTo>
                  <a:pt x="38" y="177"/>
                </a:lnTo>
                <a:lnTo>
                  <a:pt x="110" y="120"/>
                </a:lnTo>
                <a:lnTo>
                  <a:pt x="125" y="78"/>
                </a:lnTo>
                <a:lnTo>
                  <a:pt x="72" y="17"/>
                </a:lnTo>
                <a:lnTo>
                  <a:pt x="359" y="0"/>
                </a:lnTo>
                <a:lnTo>
                  <a:pt x="365" y="44"/>
                </a:lnTo>
                <a:lnTo>
                  <a:pt x="395" y="99"/>
                </a:lnTo>
                <a:lnTo>
                  <a:pt x="420" y="386"/>
                </a:lnTo>
                <a:lnTo>
                  <a:pt x="414" y="447"/>
                </a:lnTo>
                <a:lnTo>
                  <a:pt x="428" y="481"/>
                </a:lnTo>
                <a:lnTo>
                  <a:pt x="412" y="545"/>
                </a:lnTo>
                <a:lnTo>
                  <a:pt x="390" y="574"/>
                </a:lnTo>
                <a:lnTo>
                  <a:pt x="378" y="619"/>
                </a:lnTo>
                <a:lnTo>
                  <a:pt x="392" y="637"/>
                </a:lnTo>
                <a:lnTo>
                  <a:pt x="380" y="661"/>
                </a:lnTo>
                <a:lnTo>
                  <a:pt x="386" y="673"/>
                </a:lnTo>
                <a:lnTo>
                  <a:pt x="352" y="686"/>
                </a:lnTo>
                <a:lnTo>
                  <a:pt x="344" y="734"/>
                </a:lnTo>
                <a:lnTo>
                  <a:pt x="295" y="718"/>
                </a:lnTo>
                <a:lnTo>
                  <a:pt x="270" y="753"/>
                </a:lnTo>
                <a:lnTo>
                  <a:pt x="255" y="749"/>
                </a:lnTo>
                <a:lnTo>
                  <a:pt x="238" y="718"/>
                </a:lnTo>
                <a:lnTo>
                  <a:pt x="211" y="644"/>
                </a:lnTo>
                <a:lnTo>
                  <a:pt x="146" y="606"/>
                </a:lnTo>
                <a:lnTo>
                  <a:pt x="133" y="568"/>
                </a:lnTo>
                <a:lnTo>
                  <a:pt x="154" y="509"/>
                </a:lnTo>
                <a:lnTo>
                  <a:pt x="137" y="498"/>
                </a:lnTo>
                <a:lnTo>
                  <a:pt x="95" y="498"/>
                </a:lnTo>
                <a:lnTo>
                  <a:pt x="85" y="462"/>
                </a:lnTo>
                <a:lnTo>
                  <a:pt x="15" y="389"/>
                </a:lnTo>
                <a:lnTo>
                  <a:pt x="0" y="331"/>
                </a:lnTo>
                <a:lnTo>
                  <a:pt x="7" y="308"/>
                </a:lnTo>
                <a:close/>
              </a:path>
            </a:pathLst>
          </a:custGeom>
          <a:solidFill>
            <a:schemeClr val="accent4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67" name="Freeform 37"/>
          <p:cNvSpPr>
            <a:spLocks/>
          </p:cNvSpPr>
          <p:nvPr/>
        </p:nvSpPr>
        <p:spPr bwMode="auto">
          <a:xfrm>
            <a:off x="6460823" y="3282951"/>
            <a:ext cx="871347" cy="487363"/>
          </a:xfrm>
          <a:custGeom>
            <a:avLst/>
            <a:gdLst>
              <a:gd name="T0" fmla="*/ 2147483647 w 793"/>
              <a:gd name="T1" fmla="*/ 2147483647 h 395"/>
              <a:gd name="T2" fmla="*/ 2147483647 w 793"/>
              <a:gd name="T3" fmla="*/ 2147483647 h 395"/>
              <a:gd name="T4" fmla="*/ 2147483647 w 793"/>
              <a:gd name="T5" fmla="*/ 2147483647 h 395"/>
              <a:gd name="T6" fmla="*/ 2147483647 w 793"/>
              <a:gd name="T7" fmla="*/ 2147483647 h 395"/>
              <a:gd name="T8" fmla="*/ 2147483647 w 793"/>
              <a:gd name="T9" fmla="*/ 2147483647 h 395"/>
              <a:gd name="T10" fmla="*/ 2147483647 w 793"/>
              <a:gd name="T11" fmla="*/ 2147483647 h 395"/>
              <a:gd name="T12" fmla="*/ 2147483647 w 793"/>
              <a:gd name="T13" fmla="*/ 2147483647 h 395"/>
              <a:gd name="T14" fmla="*/ 2147483647 w 793"/>
              <a:gd name="T15" fmla="*/ 2147483647 h 395"/>
              <a:gd name="T16" fmla="*/ 2147483647 w 793"/>
              <a:gd name="T17" fmla="*/ 2147483647 h 395"/>
              <a:gd name="T18" fmla="*/ 2147483647 w 793"/>
              <a:gd name="T19" fmla="*/ 2147483647 h 395"/>
              <a:gd name="T20" fmla="*/ 2147483647 w 793"/>
              <a:gd name="T21" fmla="*/ 2147483647 h 395"/>
              <a:gd name="T22" fmla="*/ 2147483647 w 793"/>
              <a:gd name="T23" fmla="*/ 2147483647 h 395"/>
              <a:gd name="T24" fmla="*/ 2147483647 w 793"/>
              <a:gd name="T25" fmla="*/ 2147483647 h 395"/>
              <a:gd name="T26" fmla="*/ 2147483647 w 793"/>
              <a:gd name="T27" fmla="*/ 2147483647 h 395"/>
              <a:gd name="T28" fmla="*/ 2147483647 w 793"/>
              <a:gd name="T29" fmla="*/ 2147483647 h 395"/>
              <a:gd name="T30" fmla="*/ 2147483647 w 793"/>
              <a:gd name="T31" fmla="*/ 2147483647 h 395"/>
              <a:gd name="T32" fmla="*/ 2147483647 w 793"/>
              <a:gd name="T33" fmla="*/ 2147483647 h 395"/>
              <a:gd name="T34" fmla="*/ 2147483647 w 793"/>
              <a:gd name="T35" fmla="*/ 2147483647 h 395"/>
              <a:gd name="T36" fmla="*/ 2147483647 w 793"/>
              <a:gd name="T37" fmla="*/ 2147483647 h 395"/>
              <a:gd name="T38" fmla="*/ 2147483647 w 793"/>
              <a:gd name="T39" fmla="*/ 0 h 395"/>
              <a:gd name="T40" fmla="*/ 2147483647 w 793"/>
              <a:gd name="T41" fmla="*/ 0 h 395"/>
              <a:gd name="T42" fmla="*/ 2147483647 w 793"/>
              <a:gd name="T43" fmla="*/ 2147483647 h 395"/>
              <a:gd name="T44" fmla="*/ 2147483647 w 793"/>
              <a:gd name="T45" fmla="*/ 2147483647 h 395"/>
              <a:gd name="T46" fmla="*/ 2147483647 w 793"/>
              <a:gd name="T47" fmla="*/ 2147483647 h 395"/>
              <a:gd name="T48" fmla="*/ 2147483647 w 793"/>
              <a:gd name="T49" fmla="*/ 2147483647 h 395"/>
              <a:gd name="T50" fmla="*/ 2147483647 w 793"/>
              <a:gd name="T51" fmla="*/ 2147483647 h 395"/>
              <a:gd name="T52" fmla="*/ 2147483647 w 793"/>
              <a:gd name="T53" fmla="*/ 2147483647 h 395"/>
              <a:gd name="T54" fmla="*/ 2147483647 w 793"/>
              <a:gd name="T55" fmla="*/ 2147483647 h 395"/>
              <a:gd name="T56" fmla="*/ 2147483647 w 793"/>
              <a:gd name="T57" fmla="*/ 2147483647 h 395"/>
              <a:gd name="T58" fmla="*/ 2147483647 w 793"/>
              <a:gd name="T59" fmla="*/ 2147483647 h 395"/>
              <a:gd name="T60" fmla="*/ 2147483647 w 793"/>
              <a:gd name="T61" fmla="*/ 2147483647 h 395"/>
              <a:gd name="T62" fmla="*/ 2147483647 w 793"/>
              <a:gd name="T63" fmla="*/ 2147483647 h 395"/>
              <a:gd name="T64" fmla="*/ 2147483647 w 793"/>
              <a:gd name="T65" fmla="*/ 2147483647 h 395"/>
              <a:gd name="T66" fmla="*/ 2147483647 w 793"/>
              <a:gd name="T67" fmla="*/ 2147483647 h 395"/>
              <a:gd name="T68" fmla="*/ 2147483647 w 793"/>
              <a:gd name="T69" fmla="*/ 2147483647 h 395"/>
              <a:gd name="T70" fmla="*/ 0 w 793"/>
              <a:gd name="T71" fmla="*/ 2147483647 h 395"/>
              <a:gd name="T72" fmla="*/ 2147483647 w 793"/>
              <a:gd name="T73" fmla="*/ 2147483647 h 395"/>
              <a:gd name="T74" fmla="*/ 2147483647 w 793"/>
              <a:gd name="T75" fmla="*/ 2147483647 h 395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793"/>
              <a:gd name="T115" fmla="*/ 0 h 395"/>
              <a:gd name="T116" fmla="*/ 793 w 793"/>
              <a:gd name="T117" fmla="*/ 395 h 395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793" h="395">
                <a:moveTo>
                  <a:pt x="6" y="374"/>
                </a:moveTo>
                <a:lnTo>
                  <a:pt x="25" y="372"/>
                </a:lnTo>
                <a:lnTo>
                  <a:pt x="30" y="330"/>
                </a:lnTo>
                <a:lnTo>
                  <a:pt x="19" y="329"/>
                </a:lnTo>
                <a:lnTo>
                  <a:pt x="44" y="294"/>
                </a:lnTo>
                <a:lnTo>
                  <a:pt x="93" y="310"/>
                </a:lnTo>
                <a:lnTo>
                  <a:pt x="101" y="262"/>
                </a:lnTo>
                <a:lnTo>
                  <a:pt x="135" y="249"/>
                </a:lnTo>
                <a:lnTo>
                  <a:pt x="129" y="237"/>
                </a:lnTo>
                <a:lnTo>
                  <a:pt x="148" y="194"/>
                </a:lnTo>
                <a:lnTo>
                  <a:pt x="213" y="190"/>
                </a:lnTo>
                <a:lnTo>
                  <a:pt x="266" y="173"/>
                </a:lnTo>
                <a:lnTo>
                  <a:pt x="300" y="150"/>
                </a:lnTo>
                <a:lnTo>
                  <a:pt x="317" y="140"/>
                </a:lnTo>
                <a:lnTo>
                  <a:pt x="361" y="138"/>
                </a:lnTo>
                <a:lnTo>
                  <a:pt x="412" y="57"/>
                </a:lnTo>
                <a:lnTo>
                  <a:pt x="428" y="62"/>
                </a:lnTo>
                <a:lnTo>
                  <a:pt x="466" y="34"/>
                </a:lnTo>
                <a:lnTo>
                  <a:pt x="456" y="13"/>
                </a:lnTo>
                <a:lnTo>
                  <a:pt x="460" y="0"/>
                </a:lnTo>
                <a:lnTo>
                  <a:pt x="494" y="0"/>
                </a:lnTo>
                <a:lnTo>
                  <a:pt x="517" y="7"/>
                </a:lnTo>
                <a:lnTo>
                  <a:pt x="585" y="47"/>
                </a:lnTo>
                <a:lnTo>
                  <a:pt x="635" y="45"/>
                </a:lnTo>
                <a:lnTo>
                  <a:pt x="658" y="30"/>
                </a:lnTo>
                <a:lnTo>
                  <a:pt x="711" y="64"/>
                </a:lnTo>
                <a:lnTo>
                  <a:pt x="730" y="129"/>
                </a:lnTo>
                <a:lnTo>
                  <a:pt x="793" y="175"/>
                </a:lnTo>
                <a:lnTo>
                  <a:pt x="762" y="209"/>
                </a:lnTo>
                <a:lnTo>
                  <a:pt x="707" y="262"/>
                </a:lnTo>
                <a:lnTo>
                  <a:pt x="707" y="273"/>
                </a:lnTo>
                <a:lnTo>
                  <a:pt x="629" y="323"/>
                </a:lnTo>
                <a:lnTo>
                  <a:pt x="192" y="363"/>
                </a:lnTo>
                <a:lnTo>
                  <a:pt x="144" y="361"/>
                </a:lnTo>
                <a:lnTo>
                  <a:pt x="146" y="384"/>
                </a:lnTo>
                <a:lnTo>
                  <a:pt x="0" y="395"/>
                </a:lnTo>
                <a:lnTo>
                  <a:pt x="6" y="374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66" name="Freeform 36"/>
          <p:cNvSpPr>
            <a:spLocks/>
          </p:cNvSpPr>
          <p:nvPr/>
        </p:nvSpPr>
        <p:spPr bwMode="auto">
          <a:xfrm>
            <a:off x="6602122" y="2847976"/>
            <a:ext cx="371565" cy="693738"/>
          </a:xfrm>
          <a:custGeom>
            <a:avLst/>
            <a:gdLst>
              <a:gd name="T0" fmla="*/ 2147483647 w 339"/>
              <a:gd name="T1" fmla="*/ 2147483647 h 565"/>
              <a:gd name="T2" fmla="*/ 2147483647 w 339"/>
              <a:gd name="T3" fmla="*/ 2147483647 h 565"/>
              <a:gd name="T4" fmla="*/ 2147483647 w 339"/>
              <a:gd name="T5" fmla="*/ 2147483647 h 565"/>
              <a:gd name="T6" fmla="*/ 2147483647 w 339"/>
              <a:gd name="T7" fmla="*/ 2147483647 h 565"/>
              <a:gd name="T8" fmla="*/ 2147483647 w 339"/>
              <a:gd name="T9" fmla="*/ 2147483647 h 565"/>
              <a:gd name="T10" fmla="*/ 2147483647 w 339"/>
              <a:gd name="T11" fmla="*/ 2147483647 h 565"/>
              <a:gd name="T12" fmla="*/ 2147483647 w 339"/>
              <a:gd name="T13" fmla="*/ 2147483647 h 565"/>
              <a:gd name="T14" fmla="*/ 2147483647 w 339"/>
              <a:gd name="T15" fmla="*/ 2147483647 h 565"/>
              <a:gd name="T16" fmla="*/ 2147483647 w 339"/>
              <a:gd name="T17" fmla="*/ 2147483647 h 565"/>
              <a:gd name="T18" fmla="*/ 2147483647 w 339"/>
              <a:gd name="T19" fmla="*/ 2147483647 h 565"/>
              <a:gd name="T20" fmla="*/ 2147483647 w 339"/>
              <a:gd name="T21" fmla="*/ 2147483647 h 565"/>
              <a:gd name="T22" fmla="*/ 2147483647 w 339"/>
              <a:gd name="T23" fmla="*/ 2147483647 h 565"/>
              <a:gd name="T24" fmla="*/ 2147483647 w 339"/>
              <a:gd name="T25" fmla="*/ 0 h 565"/>
              <a:gd name="T26" fmla="*/ 2147483647 w 339"/>
              <a:gd name="T27" fmla="*/ 2147483647 h 565"/>
              <a:gd name="T28" fmla="*/ 2147483647 w 339"/>
              <a:gd name="T29" fmla="*/ 2147483647 h 565"/>
              <a:gd name="T30" fmla="*/ 2147483647 w 339"/>
              <a:gd name="T31" fmla="*/ 2147483647 h 565"/>
              <a:gd name="T32" fmla="*/ 2147483647 w 339"/>
              <a:gd name="T33" fmla="*/ 2147483647 h 565"/>
              <a:gd name="T34" fmla="*/ 2147483647 w 339"/>
              <a:gd name="T35" fmla="*/ 2147483647 h 565"/>
              <a:gd name="T36" fmla="*/ 2147483647 w 339"/>
              <a:gd name="T37" fmla="*/ 2147483647 h 565"/>
              <a:gd name="T38" fmla="*/ 2147483647 w 339"/>
              <a:gd name="T39" fmla="*/ 2147483647 h 565"/>
              <a:gd name="T40" fmla="*/ 2147483647 w 339"/>
              <a:gd name="T41" fmla="*/ 2147483647 h 565"/>
              <a:gd name="T42" fmla="*/ 0 w 339"/>
              <a:gd name="T43" fmla="*/ 2147483647 h 565"/>
              <a:gd name="T44" fmla="*/ 2147483647 w 339"/>
              <a:gd name="T45" fmla="*/ 2147483647 h 565"/>
              <a:gd name="T46" fmla="*/ 2147483647 w 339"/>
              <a:gd name="T47" fmla="*/ 2147483647 h 565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39"/>
              <a:gd name="T73" fmla="*/ 0 h 565"/>
              <a:gd name="T74" fmla="*/ 339 w 339"/>
              <a:gd name="T75" fmla="*/ 565 h 565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39" h="565">
                <a:moveTo>
                  <a:pt x="12" y="565"/>
                </a:moveTo>
                <a:lnTo>
                  <a:pt x="21" y="550"/>
                </a:lnTo>
                <a:lnTo>
                  <a:pt x="86" y="546"/>
                </a:lnTo>
                <a:lnTo>
                  <a:pt x="139" y="529"/>
                </a:lnTo>
                <a:lnTo>
                  <a:pt x="190" y="496"/>
                </a:lnTo>
                <a:lnTo>
                  <a:pt x="234" y="494"/>
                </a:lnTo>
                <a:lnTo>
                  <a:pt x="285" y="413"/>
                </a:lnTo>
                <a:lnTo>
                  <a:pt x="301" y="418"/>
                </a:lnTo>
                <a:lnTo>
                  <a:pt x="339" y="390"/>
                </a:lnTo>
                <a:lnTo>
                  <a:pt x="329" y="369"/>
                </a:lnTo>
                <a:lnTo>
                  <a:pt x="333" y="356"/>
                </a:lnTo>
                <a:lnTo>
                  <a:pt x="295" y="8"/>
                </a:lnTo>
                <a:lnTo>
                  <a:pt x="291" y="0"/>
                </a:lnTo>
                <a:lnTo>
                  <a:pt x="90" y="23"/>
                </a:lnTo>
                <a:lnTo>
                  <a:pt x="52" y="42"/>
                </a:lnTo>
                <a:lnTo>
                  <a:pt x="17" y="31"/>
                </a:lnTo>
                <a:lnTo>
                  <a:pt x="42" y="318"/>
                </a:lnTo>
                <a:lnTo>
                  <a:pt x="36" y="379"/>
                </a:lnTo>
                <a:lnTo>
                  <a:pt x="50" y="413"/>
                </a:lnTo>
                <a:lnTo>
                  <a:pt x="34" y="477"/>
                </a:lnTo>
                <a:lnTo>
                  <a:pt x="12" y="506"/>
                </a:lnTo>
                <a:lnTo>
                  <a:pt x="0" y="551"/>
                </a:lnTo>
                <a:lnTo>
                  <a:pt x="12" y="565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68" name="Freeform 38"/>
          <p:cNvSpPr>
            <a:spLocks/>
          </p:cNvSpPr>
          <p:nvPr/>
        </p:nvSpPr>
        <p:spPr bwMode="auto">
          <a:xfrm>
            <a:off x="6365314" y="3648076"/>
            <a:ext cx="1025730" cy="377825"/>
          </a:xfrm>
          <a:custGeom>
            <a:avLst/>
            <a:gdLst>
              <a:gd name="T0" fmla="*/ 2147483647 w 932"/>
              <a:gd name="T1" fmla="*/ 2147483647 h 308"/>
              <a:gd name="T2" fmla="*/ 2147483647 w 932"/>
              <a:gd name="T3" fmla="*/ 2147483647 h 308"/>
              <a:gd name="T4" fmla="*/ 2147483647 w 932"/>
              <a:gd name="T5" fmla="*/ 2147483647 h 308"/>
              <a:gd name="T6" fmla="*/ 2147483647 w 932"/>
              <a:gd name="T7" fmla="*/ 2147483647 h 308"/>
              <a:gd name="T8" fmla="*/ 2147483647 w 932"/>
              <a:gd name="T9" fmla="*/ 2147483647 h 308"/>
              <a:gd name="T10" fmla="*/ 2147483647 w 932"/>
              <a:gd name="T11" fmla="*/ 2147483647 h 308"/>
              <a:gd name="T12" fmla="*/ 2147483647 w 932"/>
              <a:gd name="T13" fmla="*/ 2147483647 h 308"/>
              <a:gd name="T14" fmla="*/ 2147483647 w 932"/>
              <a:gd name="T15" fmla="*/ 2147483647 h 308"/>
              <a:gd name="T16" fmla="*/ 2147483647 w 932"/>
              <a:gd name="T17" fmla="*/ 2147483647 h 308"/>
              <a:gd name="T18" fmla="*/ 2147483647 w 932"/>
              <a:gd name="T19" fmla="*/ 2147483647 h 308"/>
              <a:gd name="T20" fmla="*/ 2147483647 w 932"/>
              <a:gd name="T21" fmla="*/ 2147483647 h 308"/>
              <a:gd name="T22" fmla="*/ 2147483647 w 932"/>
              <a:gd name="T23" fmla="*/ 2147483647 h 308"/>
              <a:gd name="T24" fmla="*/ 2147483647 w 932"/>
              <a:gd name="T25" fmla="*/ 0 h 308"/>
              <a:gd name="T26" fmla="*/ 2147483647 w 932"/>
              <a:gd name="T27" fmla="*/ 2147483647 h 308"/>
              <a:gd name="T28" fmla="*/ 2147483647 w 932"/>
              <a:gd name="T29" fmla="*/ 2147483647 h 308"/>
              <a:gd name="T30" fmla="*/ 2147483647 w 932"/>
              <a:gd name="T31" fmla="*/ 2147483647 h 308"/>
              <a:gd name="T32" fmla="*/ 2147483647 w 932"/>
              <a:gd name="T33" fmla="*/ 2147483647 h 308"/>
              <a:gd name="T34" fmla="*/ 2147483647 w 932"/>
              <a:gd name="T35" fmla="*/ 2147483647 h 308"/>
              <a:gd name="T36" fmla="*/ 2147483647 w 932"/>
              <a:gd name="T37" fmla="*/ 2147483647 h 308"/>
              <a:gd name="T38" fmla="*/ 2147483647 w 932"/>
              <a:gd name="T39" fmla="*/ 2147483647 h 308"/>
              <a:gd name="T40" fmla="*/ 2147483647 w 932"/>
              <a:gd name="T41" fmla="*/ 2147483647 h 308"/>
              <a:gd name="T42" fmla="*/ 2147483647 w 932"/>
              <a:gd name="T43" fmla="*/ 2147483647 h 308"/>
              <a:gd name="T44" fmla="*/ 0 w 932"/>
              <a:gd name="T45" fmla="*/ 2147483647 h 308"/>
              <a:gd name="T46" fmla="*/ 2147483647 w 932"/>
              <a:gd name="T47" fmla="*/ 2147483647 h 308"/>
              <a:gd name="T48" fmla="*/ 2147483647 w 932"/>
              <a:gd name="T49" fmla="*/ 2147483647 h 30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932"/>
              <a:gd name="T76" fmla="*/ 0 h 308"/>
              <a:gd name="T77" fmla="*/ 932 w 932"/>
              <a:gd name="T78" fmla="*/ 308 h 308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932" h="308">
                <a:moveTo>
                  <a:pt x="17" y="253"/>
                </a:moveTo>
                <a:lnTo>
                  <a:pt x="12" y="249"/>
                </a:lnTo>
                <a:lnTo>
                  <a:pt x="38" y="228"/>
                </a:lnTo>
                <a:lnTo>
                  <a:pt x="63" y="181"/>
                </a:lnTo>
                <a:lnTo>
                  <a:pt x="55" y="169"/>
                </a:lnTo>
                <a:lnTo>
                  <a:pt x="69" y="147"/>
                </a:lnTo>
                <a:lnTo>
                  <a:pt x="69" y="120"/>
                </a:lnTo>
                <a:lnTo>
                  <a:pt x="86" y="101"/>
                </a:lnTo>
                <a:lnTo>
                  <a:pt x="232" y="90"/>
                </a:lnTo>
                <a:lnTo>
                  <a:pt x="230" y="67"/>
                </a:lnTo>
                <a:lnTo>
                  <a:pt x="278" y="69"/>
                </a:lnTo>
                <a:lnTo>
                  <a:pt x="715" y="29"/>
                </a:lnTo>
                <a:lnTo>
                  <a:pt x="932" y="0"/>
                </a:lnTo>
                <a:lnTo>
                  <a:pt x="894" y="74"/>
                </a:lnTo>
                <a:lnTo>
                  <a:pt x="833" y="88"/>
                </a:lnTo>
                <a:lnTo>
                  <a:pt x="806" y="124"/>
                </a:lnTo>
                <a:lnTo>
                  <a:pt x="700" y="187"/>
                </a:lnTo>
                <a:lnTo>
                  <a:pt x="694" y="209"/>
                </a:lnTo>
                <a:lnTo>
                  <a:pt x="668" y="223"/>
                </a:lnTo>
                <a:lnTo>
                  <a:pt x="668" y="253"/>
                </a:lnTo>
                <a:lnTo>
                  <a:pt x="523" y="268"/>
                </a:lnTo>
                <a:lnTo>
                  <a:pt x="234" y="295"/>
                </a:lnTo>
                <a:lnTo>
                  <a:pt x="0" y="308"/>
                </a:lnTo>
                <a:lnTo>
                  <a:pt x="17" y="253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69" name="Freeform 39"/>
          <p:cNvSpPr>
            <a:spLocks/>
          </p:cNvSpPr>
          <p:nvPr/>
        </p:nvSpPr>
        <p:spPr bwMode="auto">
          <a:xfrm>
            <a:off x="6225323" y="4010026"/>
            <a:ext cx="426515" cy="804863"/>
          </a:xfrm>
          <a:custGeom>
            <a:avLst/>
            <a:gdLst>
              <a:gd name="T0" fmla="*/ 2147483647 w 388"/>
              <a:gd name="T1" fmla="*/ 2147483647 h 654"/>
              <a:gd name="T2" fmla="*/ 2147483647 w 388"/>
              <a:gd name="T3" fmla="*/ 2147483647 h 654"/>
              <a:gd name="T4" fmla="*/ 2147483647 w 388"/>
              <a:gd name="T5" fmla="*/ 2147483647 h 654"/>
              <a:gd name="T6" fmla="*/ 2147483647 w 388"/>
              <a:gd name="T7" fmla="*/ 2147483647 h 654"/>
              <a:gd name="T8" fmla="*/ 2147483647 w 388"/>
              <a:gd name="T9" fmla="*/ 2147483647 h 654"/>
              <a:gd name="T10" fmla="*/ 2147483647 w 388"/>
              <a:gd name="T11" fmla="*/ 2147483647 h 654"/>
              <a:gd name="T12" fmla="*/ 2147483647 w 388"/>
              <a:gd name="T13" fmla="*/ 2147483647 h 654"/>
              <a:gd name="T14" fmla="*/ 2147483647 w 388"/>
              <a:gd name="T15" fmla="*/ 2147483647 h 654"/>
              <a:gd name="T16" fmla="*/ 2147483647 w 388"/>
              <a:gd name="T17" fmla="*/ 2147483647 h 654"/>
              <a:gd name="T18" fmla="*/ 2147483647 w 388"/>
              <a:gd name="T19" fmla="*/ 0 h 654"/>
              <a:gd name="T20" fmla="*/ 2147483647 w 388"/>
              <a:gd name="T21" fmla="*/ 2147483647 h 654"/>
              <a:gd name="T22" fmla="*/ 2147483647 w 388"/>
              <a:gd name="T23" fmla="*/ 2147483647 h 654"/>
              <a:gd name="T24" fmla="*/ 2147483647 w 388"/>
              <a:gd name="T25" fmla="*/ 2147483647 h 654"/>
              <a:gd name="T26" fmla="*/ 2147483647 w 388"/>
              <a:gd name="T27" fmla="*/ 2147483647 h 654"/>
              <a:gd name="T28" fmla="*/ 2147483647 w 388"/>
              <a:gd name="T29" fmla="*/ 2147483647 h 654"/>
              <a:gd name="T30" fmla="*/ 2147483647 w 388"/>
              <a:gd name="T31" fmla="*/ 2147483647 h 654"/>
              <a:gd name="T32" fmla="*/ 2147483647 w 388"/>
              <a:gd name="T33" fmla="*/ 2147483647 h 654"/>
              <a:gd name="T34" fmla="*/ 2147483647 w 388"/>
              <a:gd name="T35" fmla="*/ 2147483647 h 654"/>
              <a:gd name="T36" fmla="*/ 0 w 388"/>
              <a:gd name="T37" fmla="*/ 2147483647 h 654"/>
              <a:gd name="T38" fmla="*/ 2147483647 w 388"/>
              <a:gd name="T39" fmla="*/ 2147483647 h 654"/>
              <a:gd name="T40" fmla="*/ 2147483647 w 388"/>
              <a:gd name="T41" fmla="*/ 2147483647 h 654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88"/>
              <a:gd name="T64" fmla="*/ 0 h 654"/>
              <a:gd name="T65" fmla="*/ 388 w 388"/>
              <a:gd name="T66" fmla="*/ 654 h 654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88" h="654">
                <a:moveTo>
                  <a:pt x="27" y="456"/>
                </a:moveTo>
                <a:lnTo>
                  <a:pt x="65" y="405"/>
                </a:lnTo>
                <a:lnTo>
                  <a:pt x="51" y="391"/>
                </a:lnTo>
                <a:lnTo>
                  <a:pt x="38" y="287"/>
                </a:lnTo>
                <a:lnTo>
                  <a:pt x="30" y="215"/>
                </a:lnTo>
                <a:lnTo>
                  <a:pt x="59" y="135"/>
                </a:lnTo>
                <a:lnTo>
                  <a:pt x="101" y="78"/>
                </a:lnTo>
                <a:lnTo>
                  <a:pt x="97" y="63"/>
                </a:lnTo>
                <a:lnTo>
                  <a:pt x="127" y="13"/>
                </a:lnTo>
                <a:lnTo>
                  <a:pt x="361" y="0"/>
                </a:lnTo>
                <a:lnTo>
                  <a:pt x="373" y="11"/>
                </a:lnTo>
                <a:lnTo>
                  <a:pt x="361" y="418"/>
                </a:lnTo>
                <a:lnTo>
                  <a:pt x="388" y="614"/>
                </a:lnTo>
                <a:lnTo>
                  <a:pt x="378" y="623"/>
                </a:lnTo>
                <a:lnTo>
                  <a:pt x="327" y="612"/>
                </a:lnTo>
                <a:lnTo>
                  <a:pt x="253" y="654"/>
                </a:lnTo>
                <a:lnTo>
                  <a:pt x="215" y="591"/>
                </a:lnTo>
                <a:lnTo>
                  <a:pt x="220" y="545"/>
                </a:lnTo>
                <a:lnTo>
                  <a:pt x="0" y="555"/>
                </a:lnTo>
                <a:lnTo>
                  <a:pt x="27" y="456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70" name="Freeform 40"/>
          <p:cNvSpPr>
            <a:spLocks/>
          </p:cNvSpPr>
          <p:nvPr/>
        </p:nvSpPr>
        <p:spPr bwMode="auto">
          <a:xfrm>
            <a:off x="6623056" y="3976689"/>
            <a:ext cx="457915" cy="812800"/>
          </a:xfrm>
          <a:custGeom>
            <a:avLst/>
            <a:gdLst>
              <a:gd name="T0" fmla="*/ 2147483647 w 417"/>
              <a:gd name="T1" fmla="*/ 2147483647 h 662"/>
              <a:gd name="T2" fmla="*/ 0 w 417"/>
              <a:gd name="T3" fmla="*/ 2147483647 h 662"/>
              <a:gd name="T4" fmla="*/ 2147483647 w 417"/>
              <a:gd name="T5" fmla="*/ 2147483647 h 662"/>
              <a:gd name="T6" fmla="*/ 2147483647 w 417"/>
              <a:gd name="T7" fmla="*/ 2147483647 h 662"/>
              <a:gd name="T8" fmla="*/ 2147483647 w 417"/>
              <a:gd name="T9" fmla="*/ 2147483647 h 662"/>
              <a:gd name="T10" fmla="*/ 2147483647 w 417"/>
              <a:gd name="T11" fmla="*/ 2147483647 h 662"/>
              <a:gd name="T12" fmla="*/ 2147483647 w 417"/>
              <a:gd name="T13" fmla="*/ 2147483647 h 662"/>
              <a:gd name="T14" fmla="*/ 2147483647 w 417"/>
              <a:gd name="T15" fmla="*/ 2147483647 h 662"/>
              <a:gd name="T16" fmla="*/ 2147483647 w 417"/>
              <a:gd name="T17" fmla="*/ 2147483647 h 662"/>
              <a:gd name="T18" fmla="*/ 2147483647 w 417"/>
              <a:gd name="T19" fmla="*/ 2147483647 h 662"/>
              <a:gd name="T20" fmla="*/ 2147483647 w 417"/>
              <a:gd name="T21" fmla="*/ 2147483647 h 662"/>
              <a:gd name="T22" fmla="*/ 2147483647 w 417"/>
              <a:gd name="T23" fmla="*/ 2147483647 h 662"/>
              <a:gd name="T24" fmla="*/ 2147483647 w 417"/>
              <a:gd name="T25" fmla="*/ 2147483647 h 662"/>
              <a:gd name="T26" fmla="*/ 2147483647 w 417"/>
              <a:gd name="T27" fmla="*/ 2147483647 h 662"/>
              <a:gd name="T28" fmla="*/ 2147483647 w 417"/>
              <a:gd name="T29" fmla="*/ 2147483647 h 662"/>
              <a:gd name="T30" fmla="*/ 2147483647 w 417"/>
              <a:gd name="T31" fmla="*/ 2147483647 h 662"/>
              <a:gd name="T32" fmla="*/ 2147483647 w 417"/>
              <a:gd name="T33" fmla="*/ 2147483647 h 662"/>
              <a:gd name="T34" fmla="*/ 2147483647 w 417"/>
              <a:gd name="T35" fmla="*/ 0 h 662"/>
              <a:gd name="T36" fmla="*/ 0 w 417"/>
              <a:gd name="T37" fmla="*/ 2147483647 h 662"/>
              <a:gd name="T38" fmla="*/ 2147483647 w 417"/>
              <a:gd name="T39" fmla="*/ 2147483647 h 662"/>
              <a:gd name="T40" fmla="*/ 2147483647 w 417"/>
              <a:gd name="T41" fmla="*/ 2147483647 h 66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417"/>
              <a:gd name="T64" fmla="*/ 0 h 662"/>
              <a:gd name="T65" fmla="*/ 417 w 417"/>
              <a:gd name="T66" fmla="*/ 662 h 662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417" h="662">
                <a:moveTo>
                  <a:pt x="12" y="38"/>
                </a:moveTo>
                <a:lnTo>
                  <a:pt x="0" y="445"/>
                </a:lnTo>
                <a:lnTo>
                  <a:pt x="27" y="641"/>
                </a:lnTo>
                <a:lnTo>
                  <a:pt x="55" y="648"/>
                </a:lnTo>
                <a:lnTo>
                  <a:pt x="80" y="633"/>
                </a:lnTo>
                <a:lnTo>
                  <a:pt x="97" y="648"/>
                </a:lnTo>
                <a:lnTo>
                  <a:pt x="72" y="662"/>
                </a:lnTo>
                <a:lnTo>
                  <a:pt x="131" y="647"/>
                </a:lnTo>
                <a:lnTo>
                  <a:pt x="143" y="628"/>
                </a:lnTo>
                <a:lnTo>
                  <a:pt x="135" y="618"/>
                </a:lnTo>
                <a:lnTo>
                  <a:pt x="139" y="601"/>
                </a:lnTo>
                <a:lnTo>
                  <a:pt x="110" y="576"/>
                </a:lnTo>
                <a:lnTo>
                  <a:pt x="112" y="553"/>
                </a:lnTo>
                <a:lnTo>
                  <a:pt x="417" y="527"/>
                </a:lnTo>
                <a:lnTo>
                  <a:pt x="390" y="424"/>
                </a:lnTo>
                <a:lnTo>
                  <a:pt x="407" y="361"/>
                </a:lnTo>
                <a:lnTo>
                  <a:pt x="367" y="280"/>
                </a:lnTo>
                <a:lnTo>
                  <a:pt x="289" y="0"/>
                </a:lnTo>
                <a:lnTo>
                  <a:pt x="0" y="27"/>
                </a:lnTo>
                <a:lnTo>
                  <a:pt x="12" y="38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71" name="Freeform 41"/>
          <p:cNvSpPr>
            <a:spLocks/>
          </p:cNvSpPr>
          <p:nvPr/>
        </p:nvSpPr>
        <p:spPr bwMode="auto">
          <a:xfrm>
            <a:off x="6942288" y="3935414"/>
            <a:ext cx="645006" cy="741362"/>
          </a:xfrm>
          <a:custGeom>
            <a:avLst/>
            <a:gdLst>
              <a:gd name="T0" fmla="*/ 2147483647 w 588"/>
              <a:gd name="T1" fmla="*/ 2147483647 h 601"/>
              <a:gd name="T2" fmla="*/ 2147483647 w 588"/>
              <a:gd name="T3" fmla="*/ 2147483647 h 601"/>
              <a:gd name="T4" fmla="*/ 2147483647 w 588"/>
              <a:gd name="T5" fmla="*/ 2147483647 h 601"/>
              <a:gd name="T6" fmla="*/ 2147483647 w 588"/>
              <a:gd name="T7" fmla="*/ 2147483647 h 601"/>
              <a:gd name="T8" fmla="*/ 2147483647 w 588"/>
              <a:gd name="T9" fmla="*/ 2147483647 h 601"/>
              <a:gd name="T10" fmla="*/ 2147483647 w 588"/>
              <a:gd name="T11" fmla="*/ 2147483647 h 601"/>
              <a:gd name="T12" fmla="*/ 2147483647 w 588"/>
              <a:gd name="T13" fmla="*/ 2147483647 h 601"/>
              <a:gd name="T14" fmla="*/ 2147483647 w 588"/>
              <a:gd name="T15" fmla="*/ 2147483647 h 601"/>
              <a:gd name="T16" fmla="*/ 2147483647 w 588"/>
              <a:gd name="T17" fmla="*/ 2147483647 h 601"/>
              <a:gd name="T18" fmla="*/ 2147483647 w 588"/>
              <a:gd name="T19" fmla="*/ 2147483647 h 601"/>
              <a:gd name="T20" fmla="*/ 2147483647 w 588"/>
              <a:gd name="T21" fmla="*/ 2147483647 h 601"/>
              <a:gd name="T22" fmla="*/ 2147483647 w 588"/>
              <a:gd name="T23" fmla="*/ 2147483647 h 601"/>
              <a:gd name="T24" fmla="*/ 2147483647 w 588"/>
              <a:gd name="T25" fmla="*/ 2147483647 h 601"/>
              <a:gd name="T26" fmla="*/ 2147483647 w 588"/>
              <a:gd name="T27" fmla="*/ 2147483647 h 601"/>
              <a:gd name="T28" fmla="*/ 2147483647 w 588"/>
              <a:gd name="T29" fmla="*/ 2147483647 h 601"/>
              <a:gd name="T30" fmla="*/ 2147483647 w 588"/>
              <a:gd name="T31" fmla="*/ 2147483647 h 601"/>
              <a:gd name="T32" fmla="*/ 2147483647 w 588"/>
              <a:gd name="T33" fmla="*/ 2147483647 h 601"/>
              <a:gd name="T34" fmla="*/ 2147483647 w 588"/>
              <a:gd name="T35" fmla="*/ 2147483647 h 601"/>
              <a:gd name="T36" fmla="*/ 2147483647 w 588"/>
              <a:gd name="T37" fmla="*/ 2147483647 h 601"/>
              <a:gd name="T38" fmla="*/ 2147483647 w 588"/>
              <a:gd name="T39" fmla="*/ 0 h 601"/>
              <a:gd name="T40" fmla="*/ 2147483647 w 588"/>
              <a:gd name="T41" fmla="*/ 2147483647 h 601"/>
              <a:gd name="T42" fmla="*/ 0 w 588"/>
              <a:gd name="T43" fmla="*/ 2147483647 h 601"/>
              <a:gd name="T44" fmla="*/ 2147483647 w 588"/>
              <a:gd name="T45" fmla="*/ 2147483647 h 601"/>
              <a:gd name="T46" fmla="*/ 2147483647 w 588"/>
              <a:gd name="T47" fmla="*/ 2147483647 h 60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588"/>
              <a:gd name="T73" fmla="*/ 0 h 601"/>
              <a:gd name="T74" fmla="*/ 588 w 588"/>
              <a:gd name="T75" fmla="*/ 601 h 60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588" h="601">
                <a:moveTo>
                  <a:pt x="78" y="312"/>
                </a:moveTo>
                <a:lnTo>
                  <a:pt x="118" y="393"/>
                </a:lnTo>
                <a:lnTo>
                  <a:pt x="101" y="456"/>
                </a:lnTo>
                <a:lnTo>
                  <a:pt x="128" y="559"/>
                </a:lnTo>
                <a:lnTo>
                  <a:pt x="148" y="595"/>
                </a:lnTo>
                <a:lnTo>
                  <a:pt x="464" y="576"/>
                </a:lnTo>
                <a:lnTo>
                  <a:pt x="468" y="599"/>
                </a:lnTo>
                <a:lnTo>
                  <a:pt x="487" y="601"/>
                </a:lnTo>
                <a:lnTo>
                  <a:pt x="479" y="551"/>
                </a:lnTo>
                <a:lnTo>
                  <a:pt x="493" y="538"/>
                </a:lnTo>
                <a:lnTo>
                  <a:pt x="538" y="545"/>
                </a:lnTo>
                <a:lnTo>
                  <a:pt x="546" y="511"/>
                </a:lnTo>
                <a:lnTo>
                  <a:pt x="540" y="464"/>
                </a:lnTo>
                <a:lnTo>
                  <a:pt x="559" y="450"/>
                </a:lnTo>
                <a:lnTo>
                  <a:pt x="588" y="359"/>
                </a:lnTo>
                <a:lnTo>
                  <a:pt x="567" y="355"/>
                </a:lnTo>
                <a:lnTo>
                  <a:pt x="491" y="238"/>
                </a:lnTo>
                <a:lnTo>
                  <a:pt x="327" y="89"/>
                </a:lnTo>
                <a:lnTo>
                  <a:pt x="255" y="44"/>
                </a:lnTo>
                <a:lnTo>
                  <a:pt x="278" y="0"/>
                </a:lnTo>
                <a:lnTo>
                  <a:pt x="145" y="17"/>
                </a:lnTo>
                <a:lnTo>
                  <a:pt x="0" y="32"/>
                </a:lnTo>
                <a:lnTo>
                  <a:pt x="78" y="312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72" name="Freeform 42"/>
          <p:cNvSpPr>
            <a:spLocks/>
          </p:cNvSpPr>
          <p:nvPr/>
        </p:nvSpPr>
        <p:spPr bwMode="auto">
          <a:xfrm>
            <a:off x="6925279" y="2744789"/>
            <a:ext cx="503707" cy="620712"/>
          </a:xfrm>
          <a:custGeom>
            <a:avLst/>
            <a:gdLst>
              <a:gd name="T0" fmla="*/ 0 w 458"/>
              <a:gd name="T1" fmla="*/ 2147483647 h 503"/>
              <a:gd name="T2" fmla="*/ 2147483647 w 458"/>
              <a:gd name="T3" fmla="*/ 2147483647 h 503"/>
              <a:gd name="T4" fmla="*/ 2147483647 w 458"/>
              <a:gd name="T5" fmla="*/ 2147483647 h 503"/>
              <a:gd name="T6" fmla="*/ 2147483647 w 458"/>
              <a:gd name="T7" fmla="*/ 2147483647 h 503"/>
              <a:gd name="T8" fmla="*/ 2147483647 w 458"/>
              <a:gd name="T9" fmla="*/ 2147483647 h 503"/>
              <a:gd name="T10" fmla="*/ 2147483647 w 458"/>
              <a:gd name="T11" fmla="*/ 2147483647 h 503"/>
              <a:gd name="T12" fmla="*/ 2147483647 w 458"/>
              <a:gd name="T13" fmla="*/ 2147483647 h 503"/>
              <a:gd name="T14" fmla="*/ 2147483647 w 458"/>
              <a:gd name="T15" fmla="*/ 2147483647 h 503"/>
              <a:gd name="T16" fmla="*/ 2147483647 w 458"/>
              <a:gd name="T17" fmla="*/ 2147483647 h 503"/>
              <a:gd name="T18" fmla="*/ 2147483647 w 458"/>
              <a:gd name="T19" fmla="*/ 2147483647 h 503"/>
              <a:gd name="T20" fmla="*/ 2147483647 w 458"/>
              <a:gd name="T21" fmla="*/ 2147483647 h 503"/>
              <a:gd name="T22" fmla="*/ 2147483647 w 458"/>
              <a:gd name="T23" fmla="*/ 2147483647 h 503"/>
              <a:gd name="T24" fmla="*/ 2147483647 w 458"/>
              <a:gd name="T25" fmla="*/ 2147483647 h 503"/>
              <a:gd name="T26" fmla="*/ 2147483647 w 458"/>
              <a:gd name="T27" fmla="*/ 2147483647 h 503"/>
              <a:gd name="T28" fmla="*/ 2147483647 w 458"/>
              <a:gd name="T29" fmla="*/ 2147483647 h 503"/>
              <a:gd name="T30" fmla="*/ 2147483647 w 458"/>
              <a:gd name="T31" fmla="*/ 0 h 503"/>
              <a:gd name="T32" fmla="*/ 2147483647 w 458"/>
              <a:gd name="T33" fmla="*/ 2147483647 h 503"/>
              <a:gd name="T34" fmla="*/ 2147483647 w 458"/>
              <a:gd name="T35" fmla="*/ 2147483647 h 503"/>
              <a:gd name="T36" fmla="*/ 2147483647 w 458"/>
              <a:gd name="T37" fmla="*/ 2147483647 h 503"/>
              <a:gd name="T38" fmla="*/ 2147483647 w 458"/>
              <a:gd name="T39" fmla="*/ 2147483647 h 503"/>
              <a:gd name="T40" fmla="*/ 2147483647 w 458"/>
              <a:gd name="T41" fmla="*/ 2147483647 h 503"/>
              <a:gd name="T42" fmla="*/ 0 w 458"/>
              <a:gd name="T43" fmla="*/ 2147483647 h 503"/>
              <a:gd name="T44" fmla="*/ 0 w 458"/>
              <a:gd name="T45" fmla="*/ 2147483647 h 503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458"/>
              <a:gd name="T70" fmla="*/ 0 h 503"/>
              <a:gd name="T71" fmla="*/ 458 w 458"/>
              <a:gd name="T72" fmla="*/ 503 h 503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458" h="503">
                <a:moveTo>
                  <a:pt x="0" y="91"/>
                </a:moveTo>
                <a:lnTo>
                  <a:pt x="38" y="439"/>
                </a:lnTo>
                <a:lnTo>
                  <a:pt x="95" y="446"/>
                </a:lnTo>
                <a:lnTo>
                  <a:pt x="163" y="486"/>
                </a:lnTo>
                <a:lnTo>
                  <a:pt x="213" y="484"/>
                </a:lnTo>
                <a:lnTo>
                  <a:pt x="236" y="469"/>
                </a:lnTo>
                <a:lnTo>
                  <a:pt x="289" y="503"/>
                </a:lnTo>
                <a:lnTo>
                  <a:pt x="323" y="473"/>
                </a:lnTo>
                <a:lnTo>
                  <a:pt x="329" y="420"/>
                </a:lnTo>
                <a:lnTo>
                  <a:pt x="352" y="429"/>
                </a:lnTo>
                <a:lnTo>
                  <a:pt x="361" y="385"/>
                </a:lnTo>
                <a:lnTo>
                  <a:pt x="439" y="319"/>
                </a:lnTo>
                <a:lnTo>
                  <a:pt x="452" y="209"/>
                </a:lnTo>
                <a:lnTo>
                  <a:pt x="443" y="186"/>
                </a:lnTo>
                <a:lnTo>
                  <a:pt x="458" y="175"/>
                </a:lnTo>
                <a:lnTo>
                  <a:pt x="430" y="0"/>
                </a:lnTo>
                <a:lnTo>
                  <a:pt x="352" y="40"/>
                </a:lnTo>
                <a:lnTo>
                  <a:pt x="312" y="81"/>
                </a:lnTo>
                <a:lnTo>
                  <a:pt x="283" y="83"/>
                </a:lnTo>
                <a:lnTo>
                  <a:pt x="239" y="106"/>
                </a:lnTo>
                <a:lnTo>
                  <a:pt x="139" y="70"/>
                </a:lnTo>
                <a:lnTo>
                  <a:pt x="0" y="91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73" name="Freeform 43"/>
          <p:cNvSpPr>
            <a:spLocks/>
          </p:cNvSpPr>
          <p:nvPr/>
        </p:nvSpPr>
        <p:spPr bwMode="auto">
          <a:xfrm>
            <a:off x="7240587" y="2959101"/>
            <a:ext cx="541648" cy="582613"/>
          </a:xfrm>
          <a:custGeom>
            <a:avLst/>
            <a:gdLst>
              <a:gd name="T0" fmla="*/ 0 w 490"/>
              <a:gd name="T1" fmla="*/ 2147483647 h 473"/>
              <a:gd name="T2" fmla="*/ 2147483647 w 490"/>
              <a:gd name="T3" fmla="*/ 2147483647 h 473"/>
              <a:gd name="T4" fmla="*/ 2147483647 w 490"/>
              <a:gd name="T5" fmla="*/ 2147483647 h 473"/>
              <a:gd name="T6" fmla="*/ 2147483647 w 490"/>
              <a:gd name="T7" fmla="*/ 2147483647 h 473"/>
              <a:gd name="T8" fmla="*/ 2147483647 w 490"/>
              <a:gd name="T9" fmla="*/ 2147483647 h 473"/>
              <a:gd name="T10" fmla="*/ 2147483647 w 490"/>
              <a:gd name="T11" fmla="*/ 2147483647 h 473"/>
              <a:gd name="T12" fmla="*/ 2147483647 w 490"/>
              <a:gd name="T13" fmla="*/ 2147483647 h 473"/>
              <a:gd name="T14" fmla="*/ 2147483647 w 490"/>
              <a:gd name="T15" fmla="*/ 2147483647 h 473"/>
              <a:gd name="T16" fmla="*/ 2147483647 w 490"/>
              <a:gd name="T17" fmla="*/ 2147483647 h 473"/>
              <a:gd name="T18" fmla="*/ 2147483647 w 490"/>
              <a:gd name="T19" fmla="*/ 2147483647 h 473"/>
              <a:gd name="T20" fmla="*/ 2147483647 w 490"/>
              <a:gd name="T21" fmla="*/ 2147483647 h 473"/>
              <a:gd name="T22" fmla="*/ 2147483647 w 490"/>
              <a:gd name="T23" fmla="*/ 2147483647 h 473"/>
              <a:gd name="T24" fmla="*/ 2147483647 w 490"/>
              <a:gd name="T25" fmla="*/ 2147483647 h 473"/>
              <a:gd name="T26" fmla="*/ 2147483647 w 490"/>
              <a:gd name="T27" fmla="*/ 2147483647 h 473"/>
              <a:gd name="T28" fmla="*/ 2147483647 w 490"/>
              <a:gd name="T29" fmla="*/ 2147483647 h 473"/>
              <a:gd name="T30" fmla="*/ 2147483647 w 490"/>
              <a:gd name="T31" fmla="*/ 2147483647 h 473"/>
              <a:gd name="T32" fmla="*/ 2147483647 w 490"/>
              <a:gd name="T33" fmla="*/ 2147483647 h 473"/>
              <a:gd name="T34" fmla="*/ 2147483647 w 490"/>
              <a:gd name="T35" fmla="*/ 2147483647 h 473"/>
              <a:gd name="T36" fmla="*/ 2147483647 w 490"/>
              <a:gd name="T37" fmla="*/ 2147483647 h 473"/>
              <a:gd name="T38" fmla="*/ 2147483647 w 490"/>
              <a:gd name="T39" fmla="*/ 0 h 473"/>
              <a:gd name="T40" fmla="*/ 2147483647 w 490"/>
              <a:gd name="T41" fmla="*/ 2147483647 h 473"/>
              <a:gd name="T42" fmla="*/ 2147483647 w 490"/>
              <a:gd name="T43" fmla="*/ 2147483647 h 473"/>
              <a:gd name="T44" fmla="*/ 2147483647 w 490"/>
              <a:gd name="T45" fmla="*/ 2147483647 h 473"/>
              <a:gd name="T46" fmla="*/ 2147483647 w 490"/>
              <a:gd name="T47" fmla="*/ 2147483647 h 473"/>
              <a:gd name="T48" fmla="*/ 2147483647 w 490"/>
              <a:gd name="T49" fmla="*/ 2147483647 h 473"/>
              <a:gd name="T50" fmla="*/ 2147483647 w 490"/>
              <a:gd name="T51" fmla="*/ 2147483647 h 473"/>
              <a:gd name="T52" fmla="*/ 2147483647 w 490"/>
              <a:gd name="T53" fmla="*/ 2147483647 h 473"/>
              <a:gd name="T54" fmla="*/ 0 w 490"/>
              <a:gd name="T55" fmla="*/ 2147483647 h 473"/>
              <a:gd name="T56" fmla="*/ 0 w 490"/>
              <a:gd name="T57" fmla="*/ 2147483647 h 473"/>
              <a:gd name="T58" fmla="*/ 0 w 490"/>
              <a:gd name="T59" fmla="*/ 2147483647 h 473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490"/>
              <a:gd name="T91" fmla="*/ 0 h 473"/>
              <a:gd name="T92" fmla="*/ 490 w 490"/>
              <a:gd name="T93" fmla="*/ 473 h 473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490" h="473">
                <a:moveTo>
                  <a:pt x="0" y="328"/>
                </a:moveTo>
                <a:lnTo>
                  <a:pt x="19" y="393"/>
                </a:lnTo>
                <a:lnTo>
                  <a:pt x="82" y="439"/>
                </a:lnTo>
                <a:lnTo>
                  <a:pt x="112" y="473"/>
                </a:lnTo>
                <a:lnTo>
                  <a:pt x="205" y="437"/>
                </a:lnTo>
                <a:lnTo>
                  <a:pt x="247" y="429"/>
                </a:lnTo>
                <a:lnTo>
                  <a:pt x="270" y="402"/>
                </a:lnTo>
                <a:lnTo>
                  <a:pt x="306" y="260"/>
                </a:lnTo>
                <a:lnTo>
                  <a:pt x="346" y="277"/>
                </a:lnTo>
                <a:lnTo>
                  <a:pt x="422" y="121"/>
                </a:lnTo>
                <a:lnTo>
                  <a:pt x="481" y="155"/>
                </a:lnTo>
                <a:lnTo>
                  <a:pt x="490" y="127"/>
                </a:lnTo>
                <a:lnTo>
                  <a:pt x="449" y="95"/>
                </a:lnTo>
                <a:lnTo>
                  <a:pt x="416" y="98"/>
                </a:lnTo>
                <a:lnTo>
                  <a:pt x="405" y="115"/>
                </a:lnTo>
                <a:lnTo>
                  <a:pt x="346" y="133"/>
                </a:lnTo>
                <a:lnTo>
                  <a:pt x="308" y="174"/>
                </a:lnTo>
                <a:lnTo>
                  <a:pt x="295" y="106"/>
                </a:lnTo>
                <a:lnTo>
                  <a:pt x="190" y="125"/>
                </a:lnTo>
                <a:lnTo>
                  <a:pt x="169" y="0"/>
                </a:lnTo>
                <a:lnTo>
                  <a:pt x="154" y="11"/>
                </a:lnTo>
                <a:lnTo>
                  <a:pt x="163" y="34"/>
                </a:lnTo>
                <a:lnTo>
                  <a:pt x="150" y="144"/>
                </a:lnTo>
                <a:lnTo>
                  <a:pt x="72" y="210"/>
                </a:lnTo>
                <a:lnTo>
                  <a:pt x="63" y="254"/>
                </a:lnTo>
                <a:lnTo>
                  <a:pt x="40" y="245"/>
                </a:lnTo>
                <a:lnTo>
                  <a:pt x="34" y="298"/>
                </a:lnTo>
                <a:lnTo>
                  <a:pt x="0" y="328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74" name="Freeform 44"/>
          <p:cNvSpPr>
            <a:spLocks/>
          </p:cNvSpPr>
          <p:nvPr/>
        </p:nvSpPr>
        <p:spPr bwMode="auto">
          <a:xfrm>
            <a:off x="7154237" y="3109914"/>
            <a:ext cx="927605" cy="573087"/>
          </a:xfrm>
          <a:custGeom>
            <a:avLst/>
            <a:gdLst>
              <a:gd name="T0" fmla="*/ 2147483647 w 844"/>
              <a:gd name="T1" fmla="*/ 2147483647 h 466"/>
              <a:gd name="T2" fmla="*/ 2147483647 w 844"/>
              <a:gd name="T3" fmla="*/ 2147483647 h 466"/>
              <a:gd name="T4" fmla="*/ 2147483647 w 844"/>
              <a:gd name="T5" fmla="*/ 2147483647 h 466"/>
              <a:gd name="T6" fmla="*/ 2147483647 w 844"/>
              <a:gd name="T7" fmla="*/ 2147483647 h 466"/>
              <a:gd name="T8" fmla="*/ 2147483647 w 844"/>
              <a:gd name="T9" fmla="*/ 2147483647 h 466"/>
              <a:gd name="T10" fmla="*/ 2147483647 w 844"/>
              <a:gd name="T11" fmla="*/ 2147483647 h 466"/>
              <a:gd name="T12" fmla="*/ 2147483647 w 844"/>
              <a:gd name="T13" fmla="*/ 2147483647 h 466"/>
              <a:gd name="T14" fmla="*/ 2147483647 w 844"/>
              <a:gd name="T15" fmla="*/ 2147483647 h 466"/>
              <a:gd name="T16" fmla="*/ 2147483647 w 844"/>
              <a:gd name="T17" fmla="*/ 2147483647 h 466"/>
              <a:gd name="T18" fmla="*/ 2147483647 w 844"/>
              <a:gd name="T19" fmla="*/ 2147483647 h 466"/>
              <a:gd name="T20" fmla="*/ 2147483647 w 844"/>
              <a:gd name="T21" fmla="*/ 0 h 466"/>
              <a:gd name="T22" fmla="*/ 2147483647 w 844"/>
              <a:gd name="T23" fmla="*/ 2147483647 h 466"/>
              <a:gd name="T24" fmla="*/ 2147483647 w 844"/>
              <a:gd name="T25" fmla="*/ 2147483647 h 466"/>
              <a:gd name="T26" fmla="*/ 2147483647 w 844"/>
              <a:gd name="T27" fmla="*/ 2147483647 h 466"/>
              <a:gd name="T28" fmla="*/ 2147483647 w 844"/>
              <a:gd name="T29" fmla="*/ 2147483647 h 466"/>
              <a:gd name="T30" fmla="*/ 2147483647 w 844"/>
              <a:gd name="T31" fmla="*/ 2147483647 h 466"/>
              <a:gd name="T32" fmla="*/ 2147483647 w 844"/>
              <a:gd name="T33" fmla="*/ 2147483647 h 466"/>
              <a:gd name="T34" fmla="*/ 2147483647 w 844"/>
              <a:gd name="T35" fmla="*/ 2147483647 h 466"/>
              <a:gd name="T36" fmla="*/ 2147483647 w 844"/>
              <a:gd name="T37" fmla="*/ 2147483647 h 466"/>
              <a:gd name="T38" fmla="*/ 2147483647 w 844"/>
              <a:gd name="T39" fmla="*/ 2147483647 h 466"/>
              <a:gd name="T40" fmla="*/ 2147483647 w 844"/>
              <a:gd name="T41" fmla="*/ 2147483647 h 466"/>
              <a:gd name="T42" fmla="*/ 2147483647 w 844"/>
              <a:gd name="T43" fmla="*/ 2147483647 h 466"/>
              <a:gd name="T44" fmla="*/ 2147483647 w 844"/>
              <a:gd name="T45" fmla="*/ 2147483647 h 466"/>
              <a:gd name="T46" fmla="*/ 2147483647 w 844"/>
              <a:gd name="T47" fmla="*/ 2147483647 h 466"/>
              <a:gd name="T48" fmla="*/ 2147483647 w 844"/>
              <a:gd name="T49" fmla="*/ 2147483647 h 466"/>
              <a:gd name="T50" fmla="*/ 2147483647 w 844"/>
              <a:gd name="T51" fmla="*/ 2147483647 h 466"/>
              <a:gd name="T52" fmla="*/ 2147483647 w 844"/>
              <a:gd name="T53" fmla="*/ 2147483647 h 466"/>
              <a:gd name="T54" fmla="*/ 2147483647 w 844"/>
              <a:gd name="T55" fmla="*/ 2147483647 h 466"/>
              <a:gd name="T56" fmla="*/ 2147483647 w 844"/>
              <a:gd name="T57" fmla="*/ 2147483647 h 466"/>
              <a:gd name="T58" fmla="*/ 0 w 844"/>
              <a:gd name="T59" fmla="*/ 2147483647 h 466"/>
              <a:gd name="T60" fmla="*/ 2147483647 w 844"/>
              <a:gd name="T61" fmla="*/ 2147483647 h 466"/>
              <a:gd name="T62" fmla="*/ 2147483647 w 844"/>
              <a:gd name="T63" fmla="*/ 2147483647 h 46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844"/>
              <a:gd name="T97" fmla="*/ 0 h 466"/>
              <a:gd name="T98" fmla="*/ 844 w 844"/>
              <a:gd name="T99" fmla="*/ 466 h 46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844" h="466">
                <a:moveTo>
                  <a:pt x="78" y="416"/>
                </a:moveTo>
                <a:lnTo>
                  <a:pt x="78" y="405"/>
                </a:lnTo>
                <a:lnTo>
                  <a:pt x="133" y="352"/>
                </a:lnTo>
                <a:lnTo>
                  <a:pt x="164" y="318"/>
                </a:lnTo>
                <a:lnTo>
                  <a:pt x="194" y="352"/>
                </a:lnTo>
                <a:lnTo>
                  <a:pt x="287" y="316"/>
                </a:lnTo>
                <a:lnTo>
                  <a:pt x="329" y="308"/>
                </a:lnTo>
                <a:lnTo>
                  <a:pt x="352" y="281"/>
                </a:lnTo>
                <a:lnTo>
                  <a:pt x="388" y="139"/>
                </a:lnTo>
                <a:lnTo>
                  <a:pt x="428" y="156"/>
                </a:lnTo>
                <a:lnTo>
                  <a:pt x="504" y="0"/>
                </a:lnTo>
                <a:lnTo>
                  <a:pt x="563" y="34"/>
                </a:lnTo>
                <a:lnTo>
                  <a:pt x="572" y="6"/>
                </a:lnTo>
                <a:lnTo>
                  <a:pt x="601" y="13"/>
                </a:lnTo>
                <a:lnTo>
                  <a:pt x="654" y="63"/>
                </a:lnTo>
                <a:lnTo>
                  <a:pt x="635" y="108"/>
                </a:lnTo>
                <a:lnTo>
                  <a:pt x="643" y="129"/>
                </a:lnTo>
                <a:lnTo>
                  <a:pt x="666" y="120"/>
                </a:lnTo>
                <a:lnTo>
                  <a:pt x="683" y="141"/>
                </a:lnTo>
                <a:lnTo>
                  <a:pt x="764" y="167"/>
                </a:lnTo>
                <a:lnTo>
                  <a:pt x="688" y="164"/>
                </a:lnTo>
                <a:lnTo>
                  <a:pt x="768" y="234"/>
                </a:lnTo>
                <a:lnTo>
                  <a:pt x="717" y="226"/>
                </a:lnTo>
                <a:lnTo>
                  <a:pt x="820" y="291"/>
                </a:lnTo>
                <a:lnTo>
                  <a:pt x="844" y="335"/>
                </a:lnTo>
                <a:lnTo>
                  <a:pt x="827" y="329"/>
                </a:lnTo>
                <a:lnTo>
                  <a:pt x="823" y="340"/>
                </a:lnTo>
                <a:lnTo>
                  <a:pt x="491" y="403"/>
                </a:lnTo>
                <a:lnTo>
                  <a:pt x="217" y="437"/>
                </a:lnTo>
                <a:lnTo>
                  <a:pt x="0" y="466"/>
                </a:lnTo>
                <a:lnTo>
                  <a:pt x="78" y="416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375" name="Group 45"/>
          <p:cNvGrpSpPr>
            <a:grpSpLocks/>
          </p:cNvGrpSpPr>
          <p:nvPr/>
        </p:nvGrpSpPr>
        <p:grpSpPr bwMode="auto">
          <a:xfrm>
            <a:off x="7567669" y="3003551"/>
            <a:ext cx="546882" cy="407988"/>
            <a:chOff x="4429" y="1690"/>
            <a:chExt cx="418" cy="257"/>
          </a:xfrm>
          <a:noFill/>
        </p:grpSpPr>
        <p:sp>
          <p:nvSpPr>
            <p:cNvPr id="14477" name="Freeform 46"/>
            <p:cNvSpPr>
              <a:spLocks/>
            </p:cNvSpPr>
            <p:nvPr/>
          </p:nvSpPr>
          <p:spPr bwMode="auto">
            <a:xfrm>
              <a:off x="4429" y="1690"/>
              <a:ext cx="418" cy="186"/>
            </a:xfrm>
            <a:custGeom>
              <a:avLst/>
              <a:gdLst>
                <a:gd name="T0" fmla="*/ 0 w 498"/>
                <a:gd name="T1" fmla="*/ 12 h 239"/>
                <a:gd name="T2" fmla="*/ 4 w 498"/>
                <a:gd name="T3" fmla="*/ 24 h 239"/>
                <a:gd name="T4" fmla="*/ 15 w 498"/>
                <a:gd name="T5" fmla="*/ 16 h 239"/>
                <a:gd name="T6" fmla="*/ 33 w 498"/>
                <a:gd name="T7" fmla="*/ 14 h 239"/>
                <a:gd name="T8" fmla="*/ 35 w 498"/>
                <a:gd name="T9" fmla="*/ 11 h 239"/>
                <a:gd name="T10" fmla="*/ 45 w 498"/>
                <a:gd name="T11" fmla="*/ 10 h 239"/>
                <a:gd name="T12" fmla="*/ 57 w 498"/>
                <a:gd name="T13" fmla="*/ 16 h 239"/>
                <a:gd name="T14" fmla="*/ 66 w 498"/>
                <a:gd name="T15" fmla="*/ 17 h 239"/>
                <a:gd name="T16" fmla="*/ 81 w 498"/>
                <a:gd name="T17" fmla="*/ 26 h 239"/>
                <a:gd name="T18" fmla="*/ 76 w 498"/>
                <a:gd name="T19" fmla="*/ 33 h 239"/>
                <a:gd name="T20" fmla="*/ 78 w 498"/>
                <a:gd name="T21" fmla="*/ 37 h 239"/>
                <a:gd name="T22" fmla="*/ 86 w 498"/>
                <a:gd name="T23" fmla="*/ 35 h 239"/>
                <a:gd name="T24" fmla="*/ 90 w 498"/>
                <a:gd name="T25" fmla="*/ 35 h 239"/>
                <a:gd name="T26" fmla="*/ 94 w 498"/>
                <a:gd name="T27" fmla="*/ 37 h 239"/>
                <a:gd name="T28" fmla="*/ 102 w 498"/>
                <a:gd name="T29" fmla="*/ 37 h 239"/>
                <a:gd name="T30" fmla="*/ 104 w 498"/>
                <a:gd name="T31" fmla="*/ 37 h 239"/>
                <a:gd name="T32" fmla="*/ 99 w 498"/>
                <a:gd name="T33" fmla="*/ 30 h 239"/>
                <a:gd name="T34" fmla="*/ 99 w 498"/>
                <a:gd name="T35" fmla="*/ 16 h 239"/>
                <a:gd name="T36" fmla="*/ 92 w 498"/>
                <a:gd name="T37" fmla="*/ 15 h 239"/>
                <a:gd name="T38" fmla="*/ 104 w 498"/>
                <a:gd name="T39" fmla="*/ 9 h 239"/>
                <a:gd name="T40" fmla="*/ 105 w 498"/>
                <a:gd name="T41" fmla="*/ 5 h 239"/>
                <a:gd name="T42" fmla="*/ 112 w 498"/>
                <a:gd name="T43" fmla="*/ 5 h 239"/>
                <a:gd name="T44" fmla="*/ 103 w 498"/>
                <a:gd name="T45" fmla="*/ 14 h 239"/>
                <a:gd name="T46" fmla="*/ 107 w 498"/>
                <a:gd name="T47" fmla="*/ 23 h 239"/>
                <a:gd name="T48" fmla="*/ 110 w 498"/>
                <a:gd name="T49" fmla="*/ 26 h 239"/>
                <a:gd name="T50" fmla="*/ 113 w 498"/>
                <a:gd name="T51" fmla="*/ 27 h 239"/>
                <a:gd name="T52" fmla="*/ 107 w 498"/>
                <a:gd name="T53" fmla="*/ 26 h 239"/>
                <a:gd name="T54" fmla="*/ 109 w 498"/>
                <a:gd name="T55" fmla="*/ 33 h 239"/>
                <a:gd name="T56" fmla="*/ 121 w 498"/>
                <a:gd name="T57" fmla="*/ 37 h 239"/>
                <a:gd name="T58" fmla="*/ 123 w 498"/>
                <a:gd name="T59" fmla="*/ 37 h 239"/>
                <a:gd name="T60" fmla="*/ 127 w 498"/>
                <a:gd name="T61" fmla="*/ 37 h 239"/>
                <a:gd name="T62" fmla="*/ 125 w 498"/>
                <a:gd name="T63" fmla="*/ 41 h 239"/>
                <a:gd name="T64" fmla="*/ 140 w 498"/>
                <a:gd name="T65" fmla="*/ 37 h 239"/>
                <a:gd name="T66" fmla="*/ 143 w 498"/>
                <a:gd name="T67" fmla="*/ 31 h 239"/>
                <a:gd name="T68" fmla="*/ 147 w 498"/>
                <a:gd name="T69" fmla="*/ 26 h 239"/>
                <a:gd name="T70" fmla="*/ 125 w 498"/>
                <a:gd name="T71" fmla="*/ 29 h 239"/>
                <a:gd name="T72" fmla="*/ 112 w 498"/>
                <a:gd name="T73" fmla="*/ 0 h 239"/>
                <a:gd name="T74" fmla="*/ 0 w 498"/>
                <a:gd name="T75" fmla="*/ 12 h 239"/>
                <a:gd name="T76" fmla="*/ 0 w 498"/>
                <a:gd name="T77" fmla="*/ 12 h 239"/>
                <a:gd name="T78" fmla="*/ 0 w 498"/>
                <a:gd name="T79" fmla="*/ 12 h 23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98"/>
                <a:gd name="T121" fmla="*/ 0 h 239"/>
                <a:gd name="T122" fmla="*/ 498 w 498"/>
                <a:gd name="T123" fmla="*/ 239 h 23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98" h="239">
                  <a:moveTo>
                    <a:pt x="0" y="70"/>
                  </a:moveTo>
                  <a:lnTo>
                    <a:pt x="13" y="138"/>
                  </a:lnTo>
                  <a:lnTo>
                    <a:pt x="51" y="97"/>
                  </a:lnTo>
                  <a:lnTo>
                    <a:pt x="110" y="79"/>
                  </a:lnTo>
                  <a:lnTo>
                    <a:pt x="121" y="62"/>
                  </a:lnTo>
                  <a:lnTo>
                    <a:pt x="154" y="59"/>
                  </a:lnTo>
                  <a:lnTo>
                    <a:pt x="195" y="91"/>
                  </a:lnTo>
                  <a:lnTo>
                    <a:pt x="224" y="98"/>
                  </a:lnTo>
                  <a:lnTo>
                    <a:pt x="277" y="148"/>
                  </a:lnTo>
                  <a:lnTo>
                    <a:pt x="258" y="193"/>
                  </a:lnTo>
                  <a:lnTo>
                    <a:pt x="266" y="214"/>
                  </a:lnTo>
                  <a:lnTo>
                    <a:pt x="289" y="205"/>
                  </a:lnTo>
                  <a:lnTo>
                    <a:pt x="309" y="205"/>
                  </a:lnTo>
                  <a:lnTo>
                    <a:pt x="321" y="218"/>
                  </a:lnTo>
                  <a:lnTo>
                    <a:pt x="346" y="218"/>
                  </a:lnTo>
                  <a:lnTo>
                    <a:pt x="355" y="214"/>
                  </a:lnTo>
                  <a:lnTo>
                    <a:pt x="338" y="173"/>
                  </a:lnTo>
                  <a:lnTo>
                    <a:pt x="336" y="97"/>
                  </a:lnTo>
                  <a:lnTo>
                    <a:pt x="315" y="85"/>
                  </a:lnTo>
                  <a:lnTo>
                    <a:pt x="355" y="49"/>
                  </a:lnTo>
                  <a:lnTo>
                    <a:pt x="357" y="28"/>
                  </a:lnTo>
                  <a:lnTo>
                    <a:pt x="380" y="30"/>
                  </a:lnTo>
                  <a:lnTo>
                    <a:pt x="351" y="78"/>
                  </a:lnTo>
                  <a:lnTo>
                    <a:pt x="368" y="133"/>
                  </a:lnTo>
                  <a:lnTo>
                    <a:pt x="376" y="150"/>
                  </a:lnTo>
                  <a:lnTo>
                    <a:pt x="387" y="157"/>
                  </a:lnTo>
                  <a:lnTo>
                    <a:pt x="365" y="155"/>
                  </a:lnTo>
                  <a:lnTo>
                    <a:pt x="372" y="190"/>
                  </a:lnTo>
                  <a:lnTo>
                    <a:pt x="412" y="214"/>
                  </a:lnTo>
                  <a:lnTo>
                    <a:pt x="422" y="218"/>
                  </a:lnTo>
                  <a:lnTo>
                    <a:pt x="433" y="218"/>
                  </a:lnTo>
                  <a:lnTo>
                    <a:pt x="427" y="239"/>
                  </a:lnTo>
                  <a:lnTo>
                    <a:pt x="477" y="214"/>
                  </a:lnTo>
                  <a:lnTo>
                    <a:pt x="486" y="184"/>
                  </a:lnTo>
                  <a:lnTo>
                    <a:pt x="498" y="152"/>
                  </a:lnTo>
                  <a:lnTo>
                    <a:pt x="427" y="165"/>
                  </a:lnTo>
                  <a:lnTo>
                    <a:pt x="382" y="0"/>
                  </a:lnTo>
                  <a:lnTo>
                    <a:pt x="0" y="70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478" name="Freeform 47"/>
            <p:cNvSpPr>
              <a:spLocks/>
            </p:cNvSpPr>
            <p:nvPr/>
          </p:nvSpPr>
          <p:spPr bwMode="auto">
            <a:xfrm>
              <a:off x="4792" y="1857"/>
              <a:ext cx="37" cy="90"/>
            </a:xfrm>
            <a:custGeom>
              <a:avLst/>
              <a:gdLst>
                <a:gd name="T0" fmla="*/ 0 w 46"/>
                <a:gd name="T1" fmla="*/ 20 h 116"/>
                <a:gd name="T2" fmla="*/ 3 w 46"/>
                <a:gd name="T3" fmla="*/ 14 h 116"/>
                <a:gd name="T4" fmla="*/ 7 w 46"/>
                <a:gd name="T5" fmla="*/ 11 h 116"/>
                <a:gd name="T6" fmla="*/ 10 w 46"/>
                <a:gd name="T7" fmla="*/ 0 h 116"/>
                <a:gd name="T8" fmla="*/ 4 w 46"/>
                <a:gd name="T9" fmla="*/ 2 h 116"/>
                <a:gd name="T10" fmla="*/ 0 w 46"/>
                <a:gd name="T11" fmla="*/ 13 h 116"/>
                <a:gd name="T12" fmla="*/ 0 w 46"/>
                <a:gd name="T13" fmla="*/ 20 h 116"/>
                <a:gd name="T14" fmla="*/ 0 w 46"/>
                <a:gd name="T15" fmla="*/ 20 h 1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6"/>
                <a:gd name="T25" fmla="*/ 0 h 116"/>
                <a:gd name="T26" fmla="*/ 46 w 46"/>
                <a:gd name="T27" fmla="*/ 116 h 11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6" h="116">
                  <a:moveTo>
                    <a:pt x="0" y="116"/>
                  </a:moveTo>
                  <a:lnTo>
                    <a:pt x="15" y="84"/>
                  </a:lnTo>
                  <a:lnTo>
                    <a:pt x="32" y="65"/>
                  </a:lnTo>
                  <a:lnTo>
                    <a:pt x="46" y="0"/>
                  </a:lnTo>
                  <a:lnTo>
                    <a:pt x="17" y="16"/>
                  </a:lnTo>
                  <a:lnTo>
                    <a:pt x="0" y="76"/>
                  </a:lnTo>
                  <a:lnTo>
                    <a:pt x="0" y="116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376" name="Freeform 48"/>
          <p:cNvSpPr>
            <a:spLocks/>
          </p:cNvSpPr>
          <p:nvPr/>
        </p:nvSpPr>
        <p:spPr bwMode="auto">
          <a:xfrm>
            <a:off x="7100595" y="3527426"/>
            <a:ext cx="1024422" cy="501650"/>
          </a:xfrm>
          <a:custGeom>
            <a:avLst/>
            <a:gdLst>
              <a:gd name="T0" fmla="*/ 0 w 931"/>
              <a:gd name="T1" fmla="*/ 2147483647 h 407"/>
              <a:gd name="T2" fmla="*/ 2147483647 w 931"/>
              <a:gd name="T3" fmla="*/ 2147483647 h 407"/>
              <a:gd name="T4" fmla="*/ 2147483647 w 931"/>
              <a:gd name="T5" fmla="*/ 2147483647 h 407"/>
              <a:gd name="T6" fmla="*/ 2147483647 w 931"/>
              <a:gd name="T7" fmla="*/ 2147483647 h 407"/>
              <a:gd name="T8" fmla="*/ 2147483647 w 931"/>
              <a:gd name="T9" fmla="*/ 2147483647 h 407"/>
              <a:gd name="T10" fmla="*/ 2147483647 w 931"/>
              <a:gd name="T11" fmla="*/ 2147483647 h 407"/>
              <a:gd name="T12" fmla="*/ 2147483647 w 931"/>
              <a:gd name="T13" fmla="*/ 2147483647 h 407"/>
              <a:gd name="T14" fmla="*/ 2147483647 w 931"/>
              <a:gd name="T15" fmla="*/ 2147483647 h 407"/>
              <a:gd name="T16" fmla="*/ 2147483647 w 931"/>
              <a:gd name="T17" fmla="*/ 2147483647 h 407"/>
              <a:gd name="T18" fmla="*/ 2147483647 w 931"/>
              <a:gd name="T19" fmla="*/ 2147483647 h 407"/>
              <a:gd name="T20" fmla="*/ 2147483647 w 931"/>
              <a:gd name="T21" fmla="*/ 2147483647 h 407"/>
              <a:gd name="T22" fmla="*/ 2147483647 w 931"/>
              <a:gd name="T23" fmla="*/ 2147483647 h 407"/>
              <a:gd name="T24" fmla="*/ 2147483647 w 931"/>
              <a:gd name="T25" fmla="*/ 2147483647 h 407"/>
              <a:gd name="T26" fmla="*/ 2147483647 w 931"/>
              <a:gd name="T27" fmla="*/ 2147483647 h 407"/>
              <a:gd name="T28" fmla="*/ 2147483647 w 931"/>
              <a:gd name="T29" fmla="*/ 2147483647 h 407"/>
              <a:gd name="T30" fmla="*/ 2147483647 w 931"/>
              <a:gd name="T31" fmla="*/ 2147483647 h 407"/>
              <a:gd name="T32" fmla="*/ 2147483647 w 931"/>
              <a:gd name="T33" fmla="*/ 2147483647 h 407"/>
              <a:gd name="T34" fmla="*/ 2147483647 w 931"/>
              <a:gd name="T35" fmla="*/ 2147483647 h 407"/>
              <a:gd name="T36" fmla="*/ 2147483647 w 931"/>
              <a:gd name="T37" fmla="*/ 2147483647 h 407"/>
              <a:gd name="T38" fmla="*/ 2147483647 w 931"/>
              <a:gd name="T39" fmla="*/ 2147483647 h 407"/>
              <a:gd name="T40" fmla="*/ 2147483647 w 931"/>
              <a:gd name="T41" fmla="*/ 2147483647 h 407"/>
              <a:gd name="T42" fmla="*/ 2147483647 w 931"/>
              <a:gd name="T43" fmla="*/ 2147483647 h 407"/>
              <a:gd name="T44" fmla="*/ 2147483647 w 931"/>
              <a:gd name="T45" fmla="*/ 2147483647 h 407"/>
              <a:gd name="T46" fmla="*/ 2147483647 w 931"/>
              <a:gd name="T47" fmla="*/ 2147483647 h 407"/>
              <a:gd name="T48" fmla="*/ 2147483647 w 931"/>
              <a:gd name="T49" fmla="*/ 2147483647 h 407"/>
              <a:gd name="T50" fmla="*/ 2147483647 w 931"/>
              <a:gd name="T51" fmla="*/ 2147483647 h 407"/>
              <a:gd name="T52" fmla="*/ 2147483647 w 931"/>
              <a:gd name="T53" fmla="*/ 2147483647 h 407"/>
              <a:gd name="T54" fmla="*/ 2147483647 w 931"/>
              <a:gd name="T55" fmla="*/ 0 h 407"/>
              <a:gd name="T56" fmla="*/ 2147483647 w 931"/>
              <a:gd name="T57" fmla="*/ 2147483647 h 407"/>
              <a:gd name="T58" fmla="*/ 2147483647 w 931"/>
              <a:gd name="T59" fmla="*/ 2147483647 h 407"/>
              <a:gd name="T60" fmla="*/ 2147483647 w 931"/>
              <a:gd name="T61" fmla="*/ 2147483647 h 407"/>
              <a:gd name="T62" fmla="*/ 2147483647 w 931"/>
              <a:gd name="T63" fmla="*/ 2147483647 h 407"/>
              <a:gd name="T64" fmla="*/ 2147483647 w 931"/>
              <a:gd name="T65" fmla="*/ 2147483647 h 407"/>
              <a:gd name="T66" fmla="*/ 2147483647 w 931"/>
              <a:gd name="T67" fmla="*/ 2147483647 h 407"/>
              <a:gd name="T68" fmla="*/ 2147483647 w 931"/>
              <a:gd name="T69" fmla="*/ 2147483647 h 407"/>
              <a:gd name="T70" fmla="*/ 0 w 931"/>
              <a:gd name="T71" fmla="*/ 2147483647 h 407"/>
              <a:gd name="T72" fmla="*/ 0 w 931"/>
              <a:gd name="T73" fmla="*/ 2147483647 h 407"/>
              <a:gd name="T74" fmla="*/ 0 w 931"/>
              <a:gd name="T75" fmla="*/ 2147483647 h 40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931"/>
              <a:gd name="T115" fmla="*/ 0 h 407"/>
              <a:gd name="T116" fmla="*/ 931 w 931"/>
              <a:gd name="T117" fmla="*/ 407 h 407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931" h="407">
                <a:moveTo>
                  <a:pt x="0" y="350"/>
                </a:moveTo>
                <a:lnTo>
                  <a:pt x="133" y="333"/>
                </a:lnTo>
                <a:lnTo>
                  <a:pt x="213" y="295"/>
                </a:lnTo>
                <a:lnTo>
                  <a:pt x="361" y="280"/>
                </a:lnTo>
                <a:lnTo>
                  <a:pt x="422" y="318"/>
                </a:lnTo>
                <a:lnTo>
                  <a:pt x="519" y="304"/>
                </a:lnTo>
                <a:lnTo>
                  <a:pt x="665" y="407"/>
                </a:lnTo>
                <a:lnTo>
                  <a:pt x="722" y="394"/>
                </a:lnTo>
                <a:lnTo>
                  <a:pt x="804" y="276"/>
                </a:lnTo>
                <a:lnTo>
                  <a:pt x="870" y="251"/>
                </a:lnTo>
                <a:lnTo>
                  <a:pt x="889" y="217"/>
                </a:lnTo>
                <a:lnTo>
                  <a:pt x="819" y="228"/>
                </a:lnTo>
                <a:lnTo>
                  <a:pt x="800" y="206"/>
                </a:lnTo>
                <a:lnTo>
                  <a:pt x="844" y="194"/>
                </a:lnTo>
                <a:lnTo>
                  <a:pt x="842" y="179"/>
                </a:lnTo>
                <a:lnTo>
                  <a:pt x="794" y="162"/>
                </a:lnTo>
                <a:lnTo>
                  <a:pt x="857" y="139"/>
                </a:lnTo>
                <a:lnTo>
                  <a:pt x="853" y="164"/>
                </a:lnTo>
                <a:lnTo>
                  <a:pt x="893" y="164"/>
                </a:lnTo>
                <a:lnTo>
                  <a:pt x="916" y="120"/>
                </a:lnTo>
                <a:lnTo>
                  <a:pt x="931" y="118"/>
                </a:lnTo>
                <a:lnTo>
                  <a:pt x="922" y="82"/>
                </a:lnTo>
                <a:lnTo>
                  <a:pt x="893" y="118"/>
                </a:lnTo>
                <a:lnTo>
                  <a:pt x="865" y="36"/>
                </a:lnTo>
                <a:lnTo>
                  <a:pt x="884" y="33"/>
                </a:lnTo>
                <a:lnTo>
                  <a:pt x="910" y="55"/>
                </a:lnTo>
                <a:lnTo>
                  <a:pt x="891" y="17"/>
                </a:lnTo>
                <a:lnTo>
                  <a:pt x="870" y="0"/>
                </a:lnTo>
                <a:lnTo>
                  <a:pt x="538" y="63"/>
                </a:lnTo>
                <a:lnTo>
                  <a:pt x="264" y="97"/>
                </a:lnTo>
                <a:lnTo>
                  <a:pt x="226" y="171"/>
                </a:lnTo>
                <a:lnTo>
                  <a:pt x="165" y="185"/>
                </a:lnTo>
                <a:lnTo>
                  <a:pt x="138" y="221"/>
                </a:lnTo>
                <a:lnTo>
                  <a:pt x="32" y="284"/>
                </a:lnTo>
                <a:lnTo>
                  <a:pt x="26" y="306"/>
                </a:lnTo>
                <a:lnTo>
                  <a:pt x="0" y="320"/>
                </a:lnTo>
                <a:lnTo>
                  <a:pt x="0" y="35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77" name="Freeform 49"/>
          <p:cNvSpPr>
            <a:spLocks/>
          </p:cNvSpPr>
          <p:nvPr/>
        </p:nvSpPr>
        <p:spPr bwMode="auto">
          <a:xfrm>
            <a:off x="7220962" y="3871914"/>
            <a:ext cx="612298" cy="506412"/>
          </a:xfrm>
          <a:custGeom>
            <a:avLst/>
            <a:gdLst>
              <a:gd name="T0" fmla="*/ 2147483647 w 555"/>
              <a:gd name="T1" fmla="*/ 2147483647 h 412"/>
              <a:gd name="T2" fmla="*/ 2147483647 w 555"/>
              <a:gd name="T3" fmla="*/ 2147483647 h 412"/>
              <a:gd name="T4" fmla="*/ 2147483647 w 555"/>
              <a:gd name="T5" fmla="*/ 0 h 412"/>
              <a:gd name="T6" fmla="*/ 2147483647 w 555"/>
              <a:gd name="T7" fmla="*/ 2147483647 h 412"/>
              <a:gd name="T8" fmla="*/ 2147483647 w 555"/>
              <a:gd name="T9" fmla="*/ 2147483647 h 412"/>
              <a:gd name="T10" fmla="*/ 2147483647 w 555"/>
              <a:gd name="T11" fmla="*/ 2147483647 h 412"/>
              <a:gd name="T12" fmla="*/ 2147483647 w 555"/>
              <a:gd name="T13" fmla="*/ 2147483647 h 412"/>
              <a:gd name="T14" fmla="*/ 2147483647 w 555"/>
              <a:gd name="T15" fmla="*/ 2147483647 h 412"/>
              <a:gd name="T16" fmla="*/ 2147483647 w 555"/>
              <a:gd name="T17" fmla="*/ 2147483647 h 412"/>
              <a:gd name="T18" fmla="*/ 2147483647 w 555"/>
              <a:gd name="T19" fmla="*/ 2147483647 h 412"/>
              <a:gd name="T20" fmla="*/ 2147483647 w 555"/>
              <a:gd name="T21" fmla="*/ 2147483647 h 412"/>
              <a:gd name="T22" fmla="*/ 2147483647 w 555"/>
              <a:gd name="T23" fmla="*/ 2147483647 h 412"/>
              <a:gd name="T24" fmla="*/ 2147483647 w 555"/>
              <a:gd name="T25" fmla="*/ 2147483647 h 412"/>
              <a:gd name="T26" fmla="*/ 2147483647 w 555"/>
              <a:gd name="T27" fmla="*/ 2147483647 h 412"/>
              <a:gd name="T28" fmla="*/ 2147483647 w 555"/>
              <a:gd name="T29" fmla="*/ 2147483647 h 412"/>
              <a:gd name="T30" fmla="*/ 2147483647 w 555"/>
              <a:gd name="T31" fmla="*/ 2147483647 h 412"/>
              <a:gd name="T32" fmla="*/ 2147483647 w 555"/>
              <a:gd name="T33" fmla="*/ 2147483647 h 412"/>
              <a:gd name="T34" fmla="*/ 0 w 555"/>
              <a:gd name="T35" fmla="*/ 2147483647 h 412"/>
              <a:gd name="T36" fmla="*/ 2147483647 w 555"/>
              <a:gd name="T37" fmla="*/ 2147483647 h 412"/>
              <a:gd name="T38" fmla="*/ 2147483647 w 555"/>
              <a:gd name="T39" fmla="*/ 2147483647 h 41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55"/>
              <a:gd name="T61" fmla="*/ 0 h 412"/>
              <a:gd name="T62" fmla="*/ 555 w 555"/>
              <a:gd name="T63" fmla="*/ 412 h 412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55" h="412">
                <a:moveTo>
                  <a:pt x="23" y="53"/>
                </a:moveTo>
                <a:lnTo>
                  <a:pt x="103" y="15"/>
                </a:lnTo>
                <a:lnTo>
                  <a:pt x="251" y="0"/>
                </a:lnTo>
                <a:lnTo>
                  <a:pt x="312" y="38"/>
                </a:lnTo>
                <a:lnTo>
                  <a:pt x="409" y="24"/>
                </a:lnTo>
                <a:lnTo>
                  <a:pt x="555" y="127"/>
                </a:lnTo>
                <a:lnTo>
                  <a:pt x="490" y="205"/>
                </a:lnTo>
                <a:lnTo>
                  <a:pt x="494" y="239"/>
                </a:lnTo>
                <a:lnTo>
                  <a:pt x="382" y="340"/>
                </a:lnTo>
                <a:lnTo>
                  <a:pt x="365" y="344"/>
                </a:lnTo>
                <a:lnTo>
                  <a:pt x="355" y="374"/>
                </a:lnTo>
                <a:lnTo>
                  <a:pt x="333" y="357"/>
                </a:lnTo>
                <a:lnTo>
                  <a:pt x="354" y="384"/>
                </a:lnTo>
                <a:lnTo>
                  <a:pt x="333" y="412"/>
                </a:lnTo>
                <a:lnTo>
                  <a:pt x="312" y="408"/>
                </a:lnTo>
                <a:lnTo>
                  <a:pt x="236" y="291"/>
                </a:lnTo>
                <a:lnTo>
                  <a:pt x="72" y="142"/>
                </a:lnTo>
                <a:lnTo>
                  <a:pt x="0" y="97"/>
                </a:lnTo>
                <a:lnTo>
                  <a:pt x="23" y="53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78" name="Freeform 50"/>
          <p:cNvSpPr>
            <a:spLocks/>
          </p:cNvSpPr>
          <p:nvPr/>
        </p:nvSpPr>
        <p:spPr bwMode="auto">
          <a:xfrm>
            <a:off x="7987642" y="2984501"/>
            <a:ext cx="126908" cy="222250"/>
          </a:xfrm>
          <a:custGeom>
            <a:avLst/>
            <a:gdLst>
              <a:gd name="T0" fmla="*/ 0 w 116"/>
              <a:gd name="T1" fmla="*/ 2147483647 h 182"/>
              <a:gd name="T2" fmla="*/ 2147483647 w 116"/>
              <a:gd name="T3" fmla="*/ 0 h 182"/>
              <a:gd name="T4" fmla="*/ 2147483647 w 116"/>
              <a:gd name="T5" fmla="*/ 0 h 182"/>
              <a:gd name="T6" fmla="*/ 2147483647 w 116"/>
              <a:gd name="T7" fmla="*/ 2147483647 h 182"/>
              <a:gd name="T8" fmla="*/ 2147483647 w 116"/>
              <a:gd name="T9" fmla="*/ 2147483647 h 182"/>
              <a:gd name="T10" fmla="*/ 2147483647 w 116"/>
              <a:gd name="T11" fmla="*/ 2147483647 h 182"/>
              <a:gd name="T12" fmla="*/ 2147483647 w 116"/>
              <a:gd name="T13" fmla="*/ 2147483647 h 182"/>
              <a:gd name="T14" fmla="*/ 2147483647 w 116"/>
              <a:gd name="T15" fmla="*/ 2147483647 h 182"/>
              <a:gd name="T16" fmla="*/ 2147483647 w 116"/>
              <a:gd name="T17" fmla="*/ 2147483647 h 182"/>
              <a:gd name="T18" fmla="*/ 2147483647 w 116"/>
              <a:gd name="T19" fmla="*/ 2147483647 h 182"/>
              <a:gd name="T20" fmla="*/ 2147483647 w 116"/>
              <a:gd name="T21" fmla="*/ 2147483647 h 182"/>
              <a:gd name="T22" fmla="*/ 2147483647 w 116"/>
              <a:gd name="T23" fmla="*/ 2147483647 h 182"/>
              <a:gd name="T24" fmla="*/ 2147483647 w 116"/>
              <a:gd name="T25" fmla="*/ 2147483647 h 182"/>
              <a:gd name="T26" fmla="*/ 2147483647 w 116"/>
              <a:gd name="T27" fmla="*/ 2147483647 h 182"/>
              <a:gd name="T28" fmla="*/ 2147483647 w 116"/>
              <a:gd name="T29" fmla="*/ 2147483647 h 182"/>
              <a:gd name="T30" fmla="*/ 0 w 116"/>
              <a:gd name="T31" fmla="*/ 2147483647 h 182"/>
              <a:gd name="T32" fmla="*/ 0 w 116"/>
              <a:gd name="T33" fmla="*/ 2147483647 h 18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16"/>
              <a:gd name="T52" fmla="*/ 0 h 182"/>
              <a:gd name="T53" fmla="*/ 116 w 116"/>
              <a:gd name="T54" fmla="*/ 182 h 182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16" h="182">
                <a:moveTo>
                  <a:pt x="0" y="17"/>
                </a:moveTo>
                <a:lnTo>
                  <a:pt x="15" y="0"/>
                </a:lnTo>
                <a:lnTo>
                  <a:pt x="38" y="0"/>
                </a:lnTo>
                <a:lnTo>
                  <a:pt x="30" y="17"/>
                </a:lnTo>
                <a:lnTo>
                  <a:pt x="24" y="24"/>
                </a:lnTo>
                <a:lnTo>
                  <a:pt x="28" y="45"/>
                </a:lnTo>
                <a:lnTo>
                  <a:pt x="57" y="74"/>
                </a:lnTo>
                <a:lnTo>
                  <a:pt x="61" y="95"/>
                </a:lnTo>
                <a:lnTo>
                  <a:pt x="83" y="121"/>
                </a:lnTo>
                <a:lnTo>
                  <a:pt x="102" y="127"/>
                </a:lnTo>
                <a:lnTo>
                  <a:pt x="110" y="144"/>
                </a:lnTo>
                <a:lnTo>
                  <a:pt x="95" y="157"/>
                </a:lnTo>
                <a:lnTo>
                  <a:pt x="110" y="155"/>
                </a:lnTo>
                <a:lnTo>
                  <a:pt x="116" y="169"/>
                </a:lnTo>
                <a:lnTo>
                  <a:pt x="45" y="182"/>
                </a:lnTo>
                <a:lnTo>
                  <a:pt x="0" y="17"/>
                </a:lnTo>
                <a:close/>
              </a:path>
            </a:pathLst>
          </a:custGeom>
          <a:solidFill>
            <a:schemeClr val="accent3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79" name="Freeform 51"/>
          <p:cNvSpPr>
            <a:spLocks/>
          </p:cNvSpPr>
          <p:nvPr/>
        </p:nvSpPr>
        <p:spPr bwMode="auto">
          <a:xfrm>
            <a:off x="7397586" y="2624139"/>
            <a:ext cx="696031" cy="490537"/>
          </a:xfrm>
          <a:custGeom>
            <a:avLst/>
            <a:gdLst>
              <a:gd name="T0" fmla="*/ 2147483647 w 633"/>
              <a:gd name="T1" fmla="*/ 2147483647 h 397"/>
              <a:gd name="T2" fmla="*/ 2147483647 w 633"/>
              <a:gd name="T3" fmla="*/ 2147483647 h 397"/>
              <a:gd name="T4" fmla="*/ 2147483647 w 633"/>
              <a:gd name="T5" fmla="*/ 2147483647 h 397"/>
              <a:gd name="T6" fmla="*/ 2147483647 w 633"/>
              <a:gd name="T7" fmla="*/ 2147483647 h 397"/>
              <a:gd name="T8" fmla="*/ 2147483647 w 633"/>
              <a:gd name="T9" fmla="*/ 2147483647 h 397"/>
              <a:gd name="T10" fmla="*/ 2147483647 w 633"/>
              <a:gd name="T11" fmla="*/ 2147483647 h 397"/>
              <a:gd name="T12" fmla="*/ 2147483647 w 633"/>
              <a:gd name="T13" fmla="*/ 2147483647 h 397"/>
              <a:gd name="T14" fmla="*/ 2147483647 w 633"/>
              <a:gd name="T15" fmla="*/ 2147483647 h 397"/>
              <a:gd name="T16" fmla="*/ 2147483647 w 633"/>
              <a:gd name="T17" fmla="*/ 2147483647 h 397"/>
              <a:gd name="T18" fmla="*/ 2147483647 w 633"/>
              <a:gd name="T19" fmla="*/ 2147483647 h 397"/>
              <a:gd name="T20" fmla="*/ 2147483647 w 633"/>
              <a:gd name="T21" fmla="*/ 2147483647 h 397"/>
              <a:gd name="T22" fmla="*/ 2147483647 w 633"/>
              <a:gd name="T23" fmla="*/ 0 h 397"/>
              <a:gd name="T24" fmla="*/ 2147483647 w 633"/>
              <a:gd name="T25" fmla="*/ 2147483647 h 397"/>
              <a:gd name="T26" fmla="*/ 2147483647 w 633"/>
              <a:gd name="T27" fmla="*/ 2147483647 h 397"/>
              <a:gd name="T28" fmla="*/ 0 w 633"/>
              <a:gd name="T29" fmla="*/ 2147483647 h 397"/>
              <a:gd name="T30" fmla="*/ 2147483647 w 633"/>
              <a:gd name="T31" fmla="*/ 2147483647 h 397"/>
              <a:gd name="T32" fmla="*/ 2147483647 w 633"/>
              <a:gd name="T33" fmla="*/ 2147483647 h 39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633"/>
              <a:gd name="T52" fmla="*/ 0 h 397"/>
              <a:gd name="T53" fmla="*/ 633 w 633"/>
              <a:gd name="T54" fmla="*/ 397 h 39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633" h="397">
                <a:moveTo>
                  <a:pt x="49" y="397"/>
                </a:moveTo>
                <a:lnTo>
                  <a:pt x="154" y="378"/>
                </a:lnTo>
                <a:lnTo>
                  <a:pt x="536" y="308"/>
                </a:lnTo>
                <a:lnTo>
                  <a:pt x="551" y="291"/>
                </a:lnTo>
                <a:lnTo>
                  <a:pt x="574" y="291"/>
                </a:lnTo>
                <a:lnTo>
                  <a:pt x="598" y="273"/>
                </a:lnTo>
                <a:lnTo>
                  <a:pt x="633" y="228"/>
                </a:lnTo>
                <a:lnTo>
                  <a:pt x="572" y="178"/>
                </a:lnTo>
                <a:lnTo>
                  <a:pt x="570" y="133"/>
                </a:lnTo>
                <a:lnTo>
                  <a:pt x="598" y="68"/>
                </a:lnTo>
                <a:lnTo>
                  <a:pt x="557" y="45"/>
                </a:lnTo>
                <a:lnTo>
                  <a:pt x="511" y="0"/>
                </a:lnTo>
                <a:lnTo>
                  <a:pt x="89" y="78"/>
                </a:lnTo>
                <a:lnTo>
                  <a:pt x="68" y="45"/>
                </a:lnTo>
                <a:lnTo>
                  <a:pt x="0" y="97"/>
                </a:lnTo>
                <a:lnTo>
                  <a:pt x="49" y="397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80" name="Freeform 52"/>
          <p:cNvSpPr>
            <a:spLocks/>
          </p:cNvSpPr>
          <p:nvPr/>
        </p:nvSpPr>
        <p:spPr bwMode="auto">
          <a:xfrm>
            <a:off x="8020351" y="2709864"/>
            <a:ext cx="151766" cy="400050"/>
          </a:xfrm>
          <a:custGeom>
            <a:avLst/>
            <a:gdLst>
              <a:gd name="T0" fmla="*/ 2147483647 w 137"/>
              <a:gd name="T1" fmla="*/ 2147483647 h 325"/>
              <a:gd name="T2" fmla="*/ 2147483647 w 137"/>
              <a:gd name="T3" fmla="*/ 2147483647 h 325"/>
              <a:gd name="T4" fmla="*/ 2147483647 w 137"/>
              <a:gd name="T5" fmla="*/ 2147483647 h 325"/>
              <a:gd name="T6" fmla="*/ 2147483647 w 137"/>
              <a:gd name="T7" fmla="*/ 2147483647 h 325"/>
              <a:gd name="T8" fmla="*/ 2147483647 w 137"/>
              <a:gd name="T9" fmla="*/ 2147483647 h 325"/>
              <a:gd name="T10" fmla="*/ 2147483647 w 137"/>
              <a:gd name="T11" fmla="*/ 0 h 325"/>
              <a:gd name="T12" fmla="*/ 2147483647 w 137"/>
              <a:gd name="T13" fmla="*/ 2147483647 h 325"/>
              <a:gd name="T14" fmla="*/ 2147483647 w 137"/>
              <a:gd name="T15" fmla="*/ 2147483647 h 325"/>
              <a:gd name="T16" fmla="*/ 2147483647 w 137"/>
              <a:gd name="T17" fmla="*/ 2147483647 h 325"/>
              <a:gd name="T18" fmla="*/ 2147483647 w 137"/>
              <a:gd name="T19" fmla="*/ 2147483647 h 325"/>
              <a:gd name="T20" fmla="*/ 2147483647 w 137"/>
              <a:gd name="T21" fmla="*/ 2147483647 h 325"/>
              <a:gd name="T22" fmla="*/ 2147483647 w 137"/>
              <a:gd name="T23" fmla="*/ 2147483647 h 325"/>
              <a:gd name="T24" fmla="*/ 2147483647 w 137"/>
              <a:gd name="T25" fmla="*/ 2147483647 h 325"/>
              <a:gd name="T26" fmla="*/ 2147483647 w 137"/>
              <a:gd name="T27" fmla="*/ 2147483647 h 325"/>
              <a:gd name="T28" fmla="*/ 2147483647 w 137"/>
              <a:gd name="T29" fmla="*/ 2147483647 h 325"/>
              <a:gd name="T30" fmla="*/ 2147483647 w 137"/>
              <a:gd name="T31" fmla="*/ 2147483647 h 325"/>
              <a:gd name="T32" fmla="*/ 2147483647 w 137"/>
              <a:gd name="T33" fmla="*/ 2147483647 h 325"/>
              <a:gd name="T34" fmla="*/ 2147483647 w 137"/>
              <a:gd name="T35" fmla="*/ 2147483647 h 325"/>
              <a:gd name="T36" fmla="*/ 2147483647 w 137"/>
              <a:gd name="T37" fmla="*/ 2147483647 h 325"/>
              <a:gd name="T38" fmla="*/ 2147483647 w 137"/>
              <a:gd name="T39" fmla="*/ 2147483647 h 325"/>
              <a:gd name="T40" fmla="*/ 2147483647 w 137"/>
              <a:gd name="T41" fmla="*/ 2147483647 h 325"/>
              <a:gd name="T42" fmla="*/ 2147483647 w 137"/>
              <a:gd name="T43" fmla="*/ 2147483647 h 325"/>
              <a:gd name="T44" fmla="*/ 2147483647 w 137"/>
              <a:gd name="T45" fmla="*/ 2147483647 h 325"/>
              <a:gd name="T46" fmla="*/ 2147483647 w 137"/>
              <a:gd name="T47" fmla="*/ 2147483647 h 325"/>
              <a:gd name="T48" fmla="*/ 0 w 137"/>
              <a:gd name="T49" fmla="*/ 2147483647 h 325"/>
              <a:gd name="T50" fmla="*/ 2147483647 w 137"/>
              <a:gd name="T51" fmla="*/ 2147483647 h 325"/>
              <a:gd name="T52" fmla="*/ 2147483647 w 137"/>
              <a:gd name="T53" fmla="*/ 2147483647 h 325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37"/>
              <a:gd name="T82" fmla="*/ 0 h 325"/>
              <a:gd name="T83" fmla="*/ 137 w 137"/>
              <a:gd name="T84" fmla="*/ 325 h 325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37" h="325">
                <a:moveTo>
                  <a:pt x="8" y="223"/>
                </a:moveTo>
                <a:lnTo>
                  <a:pt x="32" y="205"/>
                </a:lnTo>
                <a:lnTo>
                  <a:pt x="67" y="160"/>
                </a:lnTo>
                <a:lnTo>
                  <a:pt x="6" y="110"/>
                </a:lnTo>
                <a:lnTo>
                  <a:pt x="4" y="65"/>
                </a:lnTo>
                <a:lnTo>
                  <a:pt x="32" y="0"/>
                </a:lnTo>
                <a:lnTo>
                  <a:pt x="126" y="31"/>
                </a:lnTo>
                <a:lnTo>
                  <a:pt x="126" y="44"/>
                </a:lnTo>
                <a:lnTo>
                  <a:pt x="116" y="80"/>
                </a:lnTo>
                <a:lnTo>
                  <a:pt x="107" y="88"/>
                </a:lnTo>
                <a:lnTo>
                  <a:pt x="103" y="107"/>
                </a:lnTo>
                <a:lnTo>
                  <a:pt x="114" y="112"/>
                </a:lnTo>
                <a:lnTo>
                  <a:pt x="137" y="107"/>
                </a:lnTo>
                <a:lnTo>
                  <a:pt x="137" y="162"/>
                </a:lnTo>
                <a:lnTo>
                  <a:pt x="137" y="196"/>
                </a:lnTo>
                <a:lnTo>
                  <a:pt x="137" y="215"/>
                </a:lnTo>
                <a:lnTo>
                  <a:pt x="129" y="232"/>
                </a:lnTo>
                <a:lnTo>
                  <a:pt x="120" y="232"/>
                </a:lnTo>
                <a:lnTo>
                  <a:pt x="124" y="249"/>
                </a:lnTo>
                <a:lnTo>
                  <a:pt x="90" y="325"/>
                </a:lnTo>
                <a:lnTo>
                  <a:pt x="80" y="325"/>
                </a:lnTo>
                <a:lnTo>
                  <a:pt x="78" y="297"/>
                </a:lnTo>
                <a:lnTo>
                  <a:pt x="53" y="297"/>
                </a:lnTo>
                <a:lnTo>
                  <a:pt x="6" y="266"/>
                </a:lnTo>
                <a:lnTo>
                  <a:pt x="0" y="240"/>
                </a:lnTo>
                <a:lnTo>
                  <a:pt x="8" y="223"/>
                </a:lnTo>
                <a:close/>
              </a:path>
            </a:pathLst>
          </a:custGeom>
          <a:solidFill>
            <a:schemeClr val="accent4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81" name="Freeform 53"/>
          <p:cNvSpPr>
            <a:spLocks/>
          </p:cNvSpPr>
          <p:nvPr/>
        </p:nvSpPr>
        <p:spPr bwMode="auto">
          <a:xfrm>
            <a:off x="8131559" y="2806701"/>
            <a:ext cx="22242" cy="34925"/>
          </a:xfrm>
          <a:custGeom>
            <a:avLst/>
            <a:gdLst>
              <a:gd name="T0" fmla="*/ 0 w 19"/>
              <a:gd name="T1" fmla="*/ 2147483647 h 27"/>
              <a:gd name="T2" fmla="*/ 2147483647 w 19"/>
              <a:gd name="T3" fmla="*/ 2147483647 h 27"/>
              <a:gd name="T4" fmla="*/ 2147483647 w 19"/>
              <a:gd name="T5" fmla="*/ 0 h 27"/>
              <a:gd name="T6" fmla="*/ 2147483647 w 19"/>
              <a:gd name="T7" fmla="*/ 2147483647 h 27"/>
              <a:gd name="T8" fmla="*/ 0 w 19"/>
              <a:gd name="T9" fmla="*/ 2147483647 h 27"/>
              <a:gd name="T10" fmla="*/ 0 w 19"/>
              <a:gd name="T11" fmla="*/ 2147483647 h 27"/>
              <a:gd name="T12" fmla="*/ 0 w 19"/>
              <a:gd name="T13" fmla="*/ 2147483647 h 2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9"/>
              <a:gd name="T22" fmla="*/ 0 h 27"/>
              <a:gd name="T23" fmla="*/ 19 w 19"/>
              <a:gd name="T24" fmla="*/ 27 h 2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9" h="27">
                <a:moveTo>
                  <a:pt x="0" y="27"/>
                </a:moveTo>
                <a:lnTo>
                  <a:pt x="4" y="8"/>
                </a:lnTo>
                <a:lnTo>
                  <a:pt x="13" y="0"/>
                </a:lnTo>
                <a:lnTo>
                  <a:pt x="19" y="6"/>
                </a:lnTo>
                <a:lnTo>
                  <a:pt x="0" y="27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382" name="Group 54"/>
          <p:cNvGrpSpPr>
            <a:grpSpLocks/>
          </p:cNvGrpSpPr>
          <p:nvPr/>
        </p:nvGrpSpPr>
        <p:grpSpPr bwMode="auto">
          <a:xfrm>
            <a:off x="7472161" y="2085976"/>
            <a:ext cx="906672" cy="733425"/>
            <a:chOff x="4356" y="1112"/>
            <a:chExt cx="693" cy="462"/>
          </a:xfrm>
          <a:solidFill>
            <a:schemeClr val="accent4"/>
          </a:solidFill>
        </p:grpSpPr>
        <p:sp>
          <p:nvSpPr>
            <p:cNvPr id="14475" name="Freeform 55"/>
            <p:cNvSpPr>
              <a:spLocks/>
            </p:cNvSpPr>
            <p:nvPr/>
          </p:nvSpPr>
          <p:spPr bwMode="auto">
            <a:xfrm>
              <a:off x="4356" y="1112"/>
              <a:ext cx="545" cy="437"/>
            </a:xfrm>
            <a:custGeom>
              <a:avLst/>
              <a:gdLst>
                <a:gd name="T0" fmla="*/ 7 w 648"/>
                <a:gd name="T1" fmla="*/ 87 h 564"/>
                <a:gd name="T2" fmla="*/ 132 w 648"/>
                <a:gd name="T3" fmla="*/ 74 h 564"/>
                <a:gd name="T4" fmla="*/ 146 w 648"/>
                <a:gd name="T5" fmla="*/ 81 h 564"/>
                <a:gd name="T6" fmla="*/ 158 w 648"/>
                <a:gd name="T7" fmla="*/ 85 h 564"/>
                <a:gd name="T8" fmla="*/ 186 w 648"/>
                <a:gd name="T9" fmla="*/ 90 h 564"/>
                <a:gd name="T10" fmla="*/ 188 w 648"/>
                <a:gd name="T11" fmla="*/ 95 h 564"/>
                <a:gd name="T12" fmla="*/ 193 w 648"/>
                <a:gd name="T13" fmla="*/ 89 h 564"/>
                <a:gd name="T14" fmla="*/ 193 w 648"/>
                <a:gd name="T15" fmla="*/ 81 h 564"/>
                <a:gd name="T16" fmla="*/ 188 w 648"/>
                <a:gd name="T17" fmla="*/ 65 h 564"/>
                <a:gd name="T18" fmla="*/ 188 w 648"/>
                <a:gd name="T19" fmla="*/ 50 h 564"/>
                <a:gd name="T20" fmla="*/ 175 w 648"/>
                <a:gd name="T21" fmla="*/ 26 h 564"/>
                <a:gd name="T22" fmla="*/ 172 w 648"/>
                <a:gd name="T23" fmla="*/ 16 h 564"/>
                <a:gd name="T24" fmla="*/ 163 w 648"/>
                <a:gd name="T25" fmla="*/ 0 h 564"/>
                <a:gd name="T26" fmla="*/ 123 w 648"/>
                <a:gd name="T27" fmla="*/ 5 h 564"/>
                <a:gd name="T28" fmla="*/ 100 w 648"/>
                <a:gd name="T29" fmla="*/ 19 h 564"/>
                <a:gd name="T30" fmla="*/ 99 w 648"/>
                <a:gd name="T31" fmla="*/ 22 h 564"/>
                <a:gd name="T32" fmla="*/ 87 w 648"/>
                <a:gd name="T33" fmla="*/ 30 h 564"/>
                <a:gd name="T34" fmla="*/ 89 w 648"/>
                <a:gd name="T35" fmla="*/ 33 h 564"/>
                <a:gd name="T36" fmla="*/ 92 w 648"/>
                <a:gd name="T37" fmla="*/ 36 h 564"/>
                <a:gd name="T38" fmla="*/ 90 w 648"/>
                <a:gd name="T39" fmla="*/ 36 h 564"/>
                <a:gd name="T40" fmla="*/ 94 w 648"/>
                <a:gd name="T41" fmla="*/ 39 h 564"/>
                <a:gd name="T42" fmla="*/ 95 w 648"/>
                <a:gd name="T43" fmla="*/ 42 h 564"/>
                <a:gd name="T44" fmla="*/ 82 w 648"/>
                <a:gd name="T45" fmla="*/ 49 h 564"/>
                <a:gd name="T46" fmla="*/ 64 w 648"/>
                <a:gd name="T47" fmla="*/ 52 h 564"/>
                <a:gd name="T48" fmla="*/ 59 w 648"/>
                <a:gd name="T49" fmla="*/ 53 h 564"/>
                <a:gd name="T50" fmla="*/ 51 w 648"/>
                <a:gd name="T51" fmla="*/ 52 h 564"/>
                <a:gd name="T52" fmla="*/ 31 w 648"/>
                <a:gd name="T53" fmla="*/ 53 h 564"/>
                <a:gd name="T54" fmla="*/ 15 w 648"/>
                <a:gd name="T55" fmla="*/ 57 h 564"/>
                <a:gd name="T56" fmla="*/ 15 w 648"/>
                <a:gd name="T57" fmla="*/ 61 h 564"/>
                <a:gd name="T58" fmla="*/ 19 w 648"/>
                <a:gd name="T59" fmla="*/ 64 h 564"/>
                <a:gd name="T60" fmla="*/ 20 w 648"/>
                <a:gd name="T61" fmla="*/ 64 h 564"/>
                <a:gd name="T62" fmla="*/ 24 w 648"/>
                <a:gd name="T63" fmla="*/ 68 h 564"/>
                <a:gd name="T64" fmla="*/ 20 w 648"/>
                <a:gd name="T65" fmla="*/ 69 h 564"/>
                <a:gd name="T66" fmla="*/ 17 w 648"/>
                <a:gd name="T67" fmla="*/ 73 h 564"/>
                <a:gd name="T68" fmla="*/ 0 w 648"/>
                <a:gd name="T69" fmla="*/ 81 h 564"/>
                <a:gd name="T70" fmla="*/ 7 w 648"/>
                <a:gd name="T71" fmla="*/ 87 h 564"/>
                <a:gd name="T72" fmla="*/ 7 w 648"/>
                <a:gd name="T73" fmla="*/ 87 h 56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648"/>
                <a:gd name="T112" fmla="*/ 0 h 564"/>
                <a:gd name="T113" fmla="*/ 648 w 648"/>
                <a:gd name="T114" fmla="*/ 564 h 56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648" h="564">
                  <a:moveTo>
                    <a:pt x="21" y="517"/>
                  </a:moveTo>
                  <a:lnTo>
                    <a:pt x="443" y="439"/>
                  </a:lnTo>
                  <a:lnTo>
                    <a:pt x="489" y="484"/>
                  </a:lnTo>
                  <a:lnTo>
                    <a:pt x="530" y="507"/>
                  </a:lnTo>
                  <a:lnTo>
                    <a:pt x="624" y="538"/>
                  </a:lnTo>
                  <a:lnTo>
                    <a:pt x="631" y="564"/>
                  </a:lnTo>
                  <a:lnTo>
                    <a:pt x="646" y="530"/>
                  </a:lnTo>
                  <a:lnTo>
                    <a:pt x="648" y="481"/>
                  </a:lnTo>
                  <a:lnTo>
                    <a:pt x="631" y="391"/>
                  </a:lnTo>
                  <a:lnTo>
                    <a:pt x="629" y="296"/>
                  </a:lnTo>
                  <a:lnTo>
                    <a:pt x="586" y="157"/>
                  </a:lnTo>
                  <a:lnTo>
                    <a:pt x="578" y="97"/>
                  </a:lnTo>
                  <a:lnTo>
                    <a:pt x="549" y="0"/>
                  </a:lnTo>
                  <a:lnTo>
                    <a:pt x="413" y="30"/>
                  </a:lnTo>
                  <a:lnTo>
                    <a:pt x="337" y="112"/>
                  </a:lnTo>
                  <a:lnTo>
                    <a:pt x="333" y="133"/>
                  </a:lnTo>
                  <a:lnTo>
                    <a:pt x="289" y="180"/>
                  </a:lnTo>
                  <a:lnTo>
                    <a:pt x="300" y="197"/>
                  </a:lnTo>
                  <a:lnTo>
                    <a:pt x="308" y="211"/>
                  </a:lnTo>
                  <a:lnTo>
                    <a:pt x="302" y="214"/>
                  </a:lnTo>
                  <a:lnTo>
                    <a:pt x="316" y="233"/>
                  </a:lnTo>
                  <a:lnTo>
                    <a:pt x="318" y="251"/>
                  </a:lnTo>
                  <a:lnTo>
                    <a:pt x="276" y="289"/>
                  </a:lnTo>
                  <a:lnTo>
                    <a:pt x="213" y="308"/>
                  </a:lnTo>
                  <a:lnTo>
                    <a:pt x="198" y="319"/>
                  </a:lnTo>
                  <a:lnTo>
                    <a:pt x="173" y="309"/>
                  </a:lnTo>
                  <a:lnTo>
                    <a:pt x="105" y="317"/>
                  </a:lnTo>
                  <a:lnTo>
                    <a:pt x="51" y="338"/>
                  </a:lnTo>
                  <a:lnTo>
                    <a:pt x="51" y="363"/>
                  </a:lnTo>
                  <a:lnTo>
                    <a:pt x="63" y="382"/>
                  </a:lnTo>
                  <a:lnTo>
                    <a:pt x="70" y="380"/>
                  </a:lnTo>
                  <a:lnTo>
                    <a:pt x="78" y="403"/>
                  </a:lnTo>
                  <a:lnTo>
                    <a:pt x="65" y="412"/>
                  </a:lnTo>
                  <a:lnTo>
                    <a:pt x="57" y="431"/>
                  </a:lnTo>
                  <a:lnTo>
                    <a:pt x="0" y="484"/>
                  </a:lnTo>
                  <a:lnTo>
                    <a:pt x="21" y="517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476" name="Freeform 56"/>
            <p:cNvSpPr>
              <a:spLocks/>
            </p:cNvSpPr>
            <p:nvPr/>
          </p:nvSpPr>
          <p:spPr bwMode="auto">
            <a:xfrm>
              <a:off x="4879" y="1484"/>
              <a:ext cx="170" cy="90"/>
            </a:xfrm>
            <a:custGeom>
              <a:avLst/>
              <a:gdLst>
                <a:gd name="T0" fmla="*/ 5 w 201"/>
                <a:gd name="T1" fmla="*/ 21 h 115"/>
                <a:gd name="T2" fmla="*/ 26 w 201"/>
                <a:gd name="T3" fmla="*/ 13 h 115"/>
                <a:gd name="T4" fmla="*/ 41 w 201"/>
                <a:gd name="T5" fmla="*/ 10 h 115"/>
                <a:gd name="T6" fmla="*/ 25 w 201"/>
                <a:gd name="T7" fmla="*/ 16 h 115"/>
                <a:gd name="T8" fmla="*/ 27 w 201"/>
                <a:gd name="T9" fmla="*/ 16 h 115"/>
                <a:gd name="T10" fmla="*/ 51 w 201"/>
                <a:gd name="T11" fmla="*/ 7 h 115"/>
                <a:gd name="T12" fmla="*/ 63 w 201"/>
                <a:gd name="T13" fmla="*/ 2 h 115"/>
                <a:gd name="T14" fmla="*/ 61 w 201"/>
                <a:gd name="T15" fmla="*/ 0 h 115"/>
                <a:gd name="T16" fmla="*/ 51 w 201"/>
                <a:gd name="T17" fmla="*/ 3 h 115"/>
                <a:gd name="T18" fmla="*/ 49 w 201"/>
                <a:gd name="T19" fmla="*/ 3 h 115"/>
                <a:gd name="T20" fmla="*/ 44 w 201"/>
                <a:gd name="T21" fmla="*/ 7 h 115"/>
                <a:gd name="T22" fmla="*/ 41 w 201"/>
                <a:gd name="T23" fmla="*/ 7 h 115"/>
                <a:gd name="T24" fmla="*/ 49 w 201"/>
                <a:gd name="T25" fmla="*/ 0 h 115"/>
                <a:gd name="T26" fmla="*/ 41 w 201"/>
                <a:gd name="T27" fmla="*/ 5 h 115"/>
                <a:gd name="T28" fmla="*/ 13 w 201"/>
                <a:gd name="T29" fmla="*/ 11 h 115"/>
                <a:gd name="T30" fmla="*/ 7 w 201"/>
                <a:gd name="T31" fmla="*/ 15 h 115"/>
                <a:gd name="T32" fmla="*/ 3 w 201"/>
                <a:gd name="T33" fmla="*/ 16 h 115"/>
                <a:gd name="T34" fmla="*/ 0 w 201"/>
                <a:gd name="T35" fmla="*/ 18 h 115"/>
                <a:gd name="T36" fmla="*/ 5 w 201"/>
                <a:gd name="T37" fmla="*/ 21 h 115"/>
                <a:gd name="T38" fmla="*/ 5 w 201"/>
                <a:gd name="T39" fmla="*/ 21 h 11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01"/>
                <a:gd name="T61" fmla="*/ 0 h 115"/>
                <a:gd name="T62" fmla="*/ 201 w 201"/>
                <a:gd name="T63" fmla="*/ 115 h 11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01" h="115">
                  <a:moveTo>
                    <a:pt x="15" y="115"/>
                  </a:moveTo>
                  <a:lnTo>
                    <a:pt x="85" y="76"/>
                  </a:lnTo>
                  <a:lnTo>
                    <a:pt x="133" y="53"/>
                  </a:lnTo>
                  <a:lnTo>
                    <a:pt x="83" y="89"/>
                  </a:lnTo>
                  <a:lnTo>
                    <a:pt x="87" y="91"/>
                  </a:lnTo>
                  <a:lnTo>
                    <a:pt x="163" y="39"/>
                  </a:lnTo>
                  <a:lnTo>
                    <a:pt x="201" y="5"/>
                  </a:lnTo>
                  <a:lnTo>
                    <a:pt x="197" y="0"/>
                  </a:lnTo>
                  <a:lnTo>
                    <a:pt x="163" y="19"/>
                  </a:lnTo>
                  <a:lnTo>
                    <a:pt x="159" y="17"/>
                  </a:lnTo>
                  <a:lnTo>
                    <a:pt x="142" y="39"/>
                  </a:lnTo>
                  <a:lnTo>
                    <a:pt x="131" y="39"/>
                  </a:lnTo>
                  <a:lnTo>
                    <a:pt x="158" y="0"/>
                  </a:lnTo>
                  <a:lnTo>
                    <a:pt x="131" y="28"/>
                  </a:lnTo>
                  <a:lnTo>
                    <a:pt x="40" y="60"/>
                  </a:lnTo>
                  <a:lnTo>
                    <a:pt x="23" y="83"/>
                  </a:lnTo>
                  <a:lnTo>
                    <a:pt x="7" y="87"/>
                  </a:lnTo>
                  <a:lnTo>
                    <a:pt x="0" y="104"/>
                  </a:lnTo>
                  <a:lnTo>
                    <a:pt x="15" y="115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383" name="Freeform 57"/>
          <p:cNvSpPr>
            <a:spLocks/>
          </p:cNvSpPr>
          <p:nvPr/>
        </p:nvSpPr>
        <p:spPr bwMode="auto">
          <a:xfrm>
            <a:off x="8166884" y="2524126"/>
            <a:ext cx="208024" cy="212725"/>
          </a:xfrm>
          <a:custGeom>
            <a:avLst/>
            <a:gdLst>
              <a:gd name="T0" fmla="*/ 2147483647 w 188"/>
              <a:gd name="T1" fmla="*/ 2147483647 h 175"/>
              <a:gd name="T2" fmla="*/ 2147483647 w 188"/>
              <a:gd name="T3" fmla="*/ 2147483647 h 175"/>
              <a:gd name="T4" fmla="*/ 2147483647 w 188"/>
              <a:gd name="T5" fmla="*/ 2147483647 h 175"/>
              <a:gd name="T6" fmla="*/ 2147483647 w 188"/>
              <a:gd name="T7" fmla="*/ 2147483647 h 175"/>
              <a:gd name="T8" fmla="*/ 2147483647 w 188"/>
              <a:gd name="T9" fmla="*/ 2147483647 h 175"/>
              <a:gd name="T10" fmla="*/ 2147483647 w 188"/>
              <a:gd name="T11" fmla="*/ 2147483647 h 175"/>
              <a:gd name="T12" fmla="*/ 2147483647 w 188"/>
              <a:gd name="T13" fmla="*/ 2147483647 h 175"/>
              <a:gd name="T14" fmla="*/ 2147483647 w 188"/>
              <a:gd name="T15" fmla="*/ 2147483647 h 175"/>
              <a:gd name="T16" fmla="*/ 2147483647 w 188"/>
              <a:gd name="T17" fmla="*/ 2147483647 h 175"/>
              <a:gd name="T18" fmla="*/ 2147483647 w 188"/>
              <a:gd name="T19" fmla="*/ 2147483647 h 175"/>
              <a:gd name="T20" fmla="*/ 2147483647 w 188"/>
              <a:gd name="T21" fmla="*/ 2147483647 h 175"/>
              <a:gd name="T22" fmla="*/ 2147483647 w 188"/>
              <a:gd name="T23" fmla="*/ 2147483647 h 175"/>
              <a:gd name="T24" fmla="*/ 2147483647 w 188"/>
              <a:gd name="T25" fmla="*/ 0 h 175"/>
              <a:gd name="T26" fmla="*/ 0 w 188"/>
              <a:gd name="T27" fmla="*/ 2147483647 h 175"/>
              <a:gd name="T28" fmla="*/ 2147483647 w 188"/>
              <a:gd name="T29" fmla="*/ 2147483647 h 175"/>
              <a:gd name="T30" fmla="*/ 2147483647 w 188"/>
              <a:gd name="T31" fmla="*/ 2147483647 h 17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88"/>
              <a:gd name="T49" fmla="*/ 0 h 175"/>
              <a:gd name="T50" fmla="*/ 188 w 188"/>
              <a:gd name="T51" fmla="*/ 175 h 17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88" h="175">
                <a:moveTo>
                  <a:pt x="17" y="126"/>
                </a:moveTo>
                <a:lnTo>
                  <a:pt x="15" y="175"/>
                </a:lnTo>
                <a:lnTo>
                  <a:pt x="31" y="171"/>
                </a:lnTo>
                <a:lnTo>
                  <a:pt x="67" y="145"/>
                </a:lnTo>
                <a:lnTo>
                  <a:pt x="78" y="122"/>
                </a:lnTo>
                <a:lnTo>
                  <a:pt x="86" y="126"/>
                </a:lnTo>
                <a:lnTo>
                  <a:pt x="135" y="112"/>
                </a:lnTo>
                <a:lnTo>
                  <a:pt x="135" y="105"/>
                </a:lnTo>
                <a:lnTo>
                  <a:pt x="145" y="108"/>
                </a:lnTo>
                <a:lnTo>
                  <a:pt x="154" y="101"/>
                </a:lnTo>
                <a:lnTo>
                  <a:pt x="168" y="99"/>
                </a:lnTo>
                <a:lnTo>
                  <a:pt x="188" y="89"/>
                </a:lnTo>
                <a:lnTo>
                  <a:pt x="169" y="0"/>
                </a:lnTo>
                <a:lnTo>
                  <a:pt x="0" y="36"/>
                </a:lnTo>
                <a:lnTo>
                  <a:pt x="17" y="126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84" name="Freeform 58"/>
          <p:cNvSpPr>
            <a:spLocks/>
          </p:cNvSpPr>
          <p:nvPr/>
        </p:nvSpPr>
        <p:spPr bwMode="auto">
          <a:xfrm>
            <a:off x="8352667" y="2511426"/>
            <a:ext cx="92891" cy="120650"/>
          </a:xfrm>
          <a:custGeom>
            <a:avLst/>
            <a:gdLst>
              <a:gd name="T0" fmla="*/ 2147483647 w 84"/>
              <a:gd name="T1" fmla="*/ 2147483647 h 98"/>
              <a:gd name="T2" fmla="*/ 2147483647 w 84"/>
              <a:gd name="T3" fmla="*/ 2147483647 h 98"/>
              <a:gd name="T4" fmla="*/ 2147483647 w 84"/>
              <a:gd name="T5" fmla="*/ 2147483647 h 98"/>
              <a:gd name="T6" fmla="*/ 2147483647 w 84"/>
              <a:gd name="T7" fmla="*/ 2147483647 h 98"/>
              <a:gd name="T8" fmla="*/ 2147483647 w 84"/>
              <a:gd name="T9" fmla="*/ 2147483647 h 98"/>
              <a:gd name="T10" fmla="*/ 2147483647 w 84"/>
              <a:gd name="T11" fmla="*/ 2147483647 h 98"/>
              <a:gd name="T12" fmla="*/ 2147483647 w 84"/>
              <a:gd name="T13" fmla="*/ 2147483647 h 98"/>
              <a:gd name="T14" fmla="*/ 2147483647 w 84"/>
              <a:gd name="T15" fmla="*/ 2147483647 h 98"/>
              <a:gd name="T16" fmla="*/ 2147483647 w 84"/>
              <a:gd name="T17" fmla="*/ 2147483647 h 98"/>
              <a:gd name="T18" fmla="*/ 2147483647 w 84"/>
              <a:gd name="T19" fmla="*/ 2147483647 h 98"/>
              <a:gd name="T20" fmla="*/ 2147483647 w 84"/>
              <a:gd name="T21" fmla="*/ 0 h 98"/>
              <a:gd name="T22" fmla="*/ 0 w 84"/>
              <a:gd name="T23" fmla="*/ 2147483647 h 98"/>
              <a:gd name="T24" fmla="*/ 2147483647 w 84"/>
              <a:gd name="T25" fmla="*/ 2147483647 h 98"/>
              <a:gd name="T26" fmla="*/ 2147483647 w 84"/>
              <a:gd name="T27" fmla="*/ 2147483647 h 9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84"/>
              <a:gd name="T43" fmla="*/ 0 h 98"/>
              <a:gd name="T44" fmla="*/ 84 w 84"/>
              <a:gd name="T45" fmla="*/ 98 h 98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84" h="98">
                <a:moveTo>
                  <a:pt x="19" y="98"/>
                </a:moveTo>
                <a:lnTo>
                  <a:pt x="54" y="85"/>
                </a:lnTo>
                <a:lnTo>
                  <a:pt x="56" y="45"/>
                </a:lnTo>
                <a:lnTo>
                  <a:pt x="65" y="55"/>
                </a:lnTo>
                <a:lnTo>
                  <a:pt x="67" y="74"/>
                </a:lnTo>
                <a:lnTo>
                  <a:pt x="75" y="72"/>
                </a:lnTo>
                <a:lnTo>
                  <a:pt x="84" y="55"/>
                </a:lnTo>
                <a:lnTo>
                  <a:pt x="75" y="34"/>
                </a:lnTo>
                <a:lnTo>
                  <a:pt x="56" y="30"/>
                </a:lnTo>
                <a:lnTo>
                  <a:pt x="42" y="3"/>
                </a:lnTo>
                <a:lnTo>
                  <a:pt x="31" y="0"/>
                </a:lnTo>
                <a:lnTo>
                  <a:pt x="0" y="9"/>
                </a:lnTo>
                <a:lnTo>
                  <a:pt x="19" y="98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385" name="Group 59"/>
          <p:cNvGrpSpPr>
            <a:grpSpLocks/>
          </p:cNvGrpSpPr>
          <p:nvPr/>
        </p:nvGrpSpPr>
        <p:grpSpPr bwMode="auto">
          <a:xfrm>
            <a:off x="8165575" y="2359026"/>
            <a:ext cx="399041" cy="246063"/>
            <a:chOff x="4886" y="1284"/>
            <a:chExt cx="305" cy="155"/>
          </a:xfrm>
          <a:solidFill>
            <a:schemeClr val="accent1"/>
          </a:solidFill>
        </p:grpSpPr>
        <p:sp>
          <p:nvSpPr>
            <p:cNvPr id="14473" name="Freeform 60"/>
            <p:cNvSpPr>
              <a:spLocks/>
            </p:cNvSpPr>
            <p:nvPr/>
          </p:nvSpPr>
          <p:spPr bwMode="auto">
            <a:xfrm>
              <a:off x="4886" y="1284"/>
              <a:ext cx="305" cy="138"/>
            </a:xfrm>
            <a:custGeom>
              <a:avLst/>
              <a:gdLst>
                <a:gd name="T0" fmla="*/ 2 w 365"/>
                <a:gd name="T1" fmla="*/ 27 h 179"/>
                <a:gd name="T2" fmla="*/ 48 w 365"/>
                <a:gd name="T3" fmla="*/ 22 h 179"/>
                <a:gd name="T4" fmla="*/ 58 w 365"/>
                <a:gd name="T5" fmla="*/ 20 h 179"/>
                <a:gd name="T6" fmla="*/ 61 w 365"/>
                <a:gd name="T7" fmla="*/ 21 h 179"/>
                <a:gd name="T8" fmla="*/ 65 w 365"/>
                <a:gd name="T9" fmla="*/ 25 h 179"/>
                <a:gd name="T10" fmla="*/ 70 w 365"/>
                <a:gd name="T11" fmla="*/ 25 h 179"/>
                <a:gd name="T12" fmla="*/ 73 w 365"/>
                <a:gd name="T13" fmla="*/ 29 h 179"/>
                <a:gd name="T14" fmla="*/ 76 w 365"/>
                <a:gd name="T15" fmla="*/ 29 h 179"/>
                <a:gd name="T16" fmla="*/ 80 w 365"/>
                <a:gd name="T17" fmla="*/ 25 h 179"/>
                <a:gd name="T18" fmla="*/ 82 w 365"/>
                <a:gd name="T19" fmla="*/ 23 h 179"/>
                <a:gd name="T20" fmla="*/ 86 w 365"/>
                <a:gd name="T21" fmla="*/ 27 h 179"/>
                <a:gd name="T22" fmla="*/ 104 w 365"/>
                <a:gd name="T23" fmla="*/ 23 h 179"/>
                <a:gd name="T24" fmla="*/ 103 w 365"/>
                <a:gd name="T25" fmla="*/ 19 h 179"/>
                <a:gd name="T26" fmla="*/ 98 w 365"/>
                <a:gd name="T27" fmla="*/ 15 h 179"/>
                <a:gd name="T28" fmla="*/ 94 w 365"/>
                <a:gd name="T29" fmla="*/ 14 h 179"/>
                <a:gd name="T30" fmla="*/ 92 w 365"/>
                <a:gd name="T31" fmla="*/ 14 h 179"/>
                <a:gd name="T32" fmla="*/ 93 w 365"/>
                <a:gd name="T33" fmla="*/ 15 h 179"/>
                <a:gd name="T34" fmla="*/ 97 w 365"/>
                <a:gd name="T35" fmla="*/ 15 h 179"/>
                <a:gd name="T36" fmla="*/ 98 w 365"/>
                <a:gd name="T37" fmla="*/ 20 h 179"/>
                <a:gd name="T38" fmla="*/ 91 w 365"/>
                <a:gd name="T39" fmla="*/ 22 h 179"/>
                <a:gd name="T40" fmla="*/ 80 w 365"/>
                <a:gd name="T41" fmla="*/ 18 h 179"/>
                <a:gd name="T42" fmla="*/ 76 w 365"/>
                <a:gd name="T43" fmla="*/ 14 h 179"/>
                <a:gd name="T44" fmla="*/ 71 w 365"/>
                <a:gd name="T45" fmla="*/ 12 h 179"/>
                <a:gd name="T46" fmla="*/ 70 w 365"/>
                <a:gd name="T47" fmla="*/ 14 h 179"/>
                <a:gd name="T48" fmla="*/ 66 w 365"/>
                <a:gd name="T49" fmla="*/ 12 h 179"/>
                <a:gd name="T50" fmla="*/ 70 w 365"/>
                <a:gd name="T51" fmla="*/ 8 h 179"/>
                <a:gd name="T52" fmla="*/ 73 w 365"/>
                <a:gd name="T53" fmla="*/ 5 h 179"/>
                <a:gd name="T54" fmla="*/ 67 w 365"/>
                <a:gd name="T55" fmla="*/ 0 h 179"/>
                <a:gd name="T56" fmla="*/ 58 w 365"/>
                <a:gd name="T57" fmla="*/ 4 h 179"/>
                <a:gd name="T58" fmla="*/ 23 w 365"/>
                <a:gd name="T59" fmla="*/ 9 h 179"/>
                <a:gd name="T60" fmla="*/ 0 w 365"/>
                <a:gd name="T61" fmla="*/ 12 h 179"/>
                <a:gd name="T62" fmla="*/ 2 w 365"/>
                <a:gd name="T63" fmla="*/ 27 h 179"/>
                <a:gd name="T64" fmla="*/ 2 w 365"/>
                <a:gd name="T65" fmla="*/ 27 h 17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65"/>
                <a:gd name="T100" fmla="*/ 0 h 179"/>
                <a:gd name="T101" fmla="*/ 365 w 365"/>
                <a:gd name="T102" fmla="*/ 179 h 17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65" h="179">
                  <a:moveTo>
                    <a:pt x="2" y="169"/>
                  </a:moveTo>
                  <a:lnTo>
                    <a:pt x="171" y="133"/>
                  </a:lnTo>
                  <a:lnTo>
                    <a:pt x="202" y="124"/>
                  </a:lnTo>
                  <a:lnTo>
                    <a:pt x="213" y="127"/>
                  </a:lnTo>
                  <a:lnTo>
                    <a:pt x="227" y="154"/>
                  </a:lnTo>
                  <a:lnTo>
                    <a:pt x="246" y="158"/>
                  </a:lnTo>
                  <a:lnTo>
                    <a:pt x="255" y="179"/>
                  </a:lnTo>
                  <a:lnTo>
                    <a:pt x="268" y="179"/>
                  </a:lnTo>
                  <a:lnTo>
                    <a:pt x="282" y="160"/>
                  </a:lnTo>
                  <a:lnTo>
                    <a:pt x="286" y="143"/>
                  </a:lnTo>
                  <a:lnTo>
                    <a:pt x="301" y="165"/>
                  </a:lnTo>
                  <a:lnTo>
                    <a:pt x="365" y="144"/>
                  </a:lnTo>
                  <a:lnTo>
                    <a:pt x="363" y="120"/>
                  </a:lnTo>
                  <a:lnTo>
                    <a:pt x="344" y="87"/>
                  </a:lnTo>
                  <a:lnTo>
                    <a:pt x="333" y="84"/>
                  </a:lnTo>
                  <a:lnTo>
                    <a:pt x="324" y="84"/>
                  </a:lnTo>
                  <a:lnTo>
                    <a:pt x="325" y="91"/>
                  </a:lnTo>
                  <a:lnTo>
                    <a:pt x="341" y="93"/>
                  </a:lnTo>
                  <a:lnTo>
                    <a:pt x="346" y="124"/>
                  </a:lnTo>
                  <a:lnTo>
                    <a:pt x="320" y="135"/>
                  </a:lnTo>
                  <a:lnTo>
                    <a:pt x="282" y="110"/>
                  </a:lnTo>
                  <a:lnTo>
                    <a:pt x="268" y="84"/>
                  </a:lnTo>
                  <a:lnTo>
                    <a:pt x="251" y="74"/>
                  </a:lnTo>
                  <a:lnTo>
                    <a:pt x="249" y="84"/>
                  </a:lnTo>
                  <a:lnTo>
                    <a:pt x="234" y="68"/>
                  </a:lnTo>
                  <a:lnTo>
                    <a:pt x="247" y="49"/>
                  </a:lnTo>
                  <a:lnTo>
                    <a:pt x="259" y="30"/>
                  </a:lnTo>
                  <a:lnTo>
                    <a:pt x="236" y="0"/>
                  </a:lnTo>
                  <a:lnTo>
                    <a:pt x="202" y="25"/>
                  </a:lnTo>
                  <a:lnTo>
                    <a:pt x="80" y="57"/>
                  </a:lnTo>
                  <a:lnTo>
                    <a:pt x="0" y="74"/>
                  </a:lnTo>
                  <a:lnTo>
                    <a:pt x="2" y="169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474" name="Freeform 61"/>
            <p:cNvSpPr>
              <a:spLocks/>
            </p:cNvSpPr>
            <p:nvPr/>
          </p:nvSpPr>
          <p:spPr bwMode="auto">
            <a:xfrm>
              <a:off x="5132" y="1419"/>
              <a:ext cx="27" cy="20"/>
            </a:xfrm>
            <a:custGeom>
              <a:avLst/>
              <a:gdLst>
                <a:gd name="T0" fmla="*/ 0 w 32"/>
                <a:gd name="T1" fmla="*/ 5 h 25"/>
                <a:gd name="T2" fmla="*/ 4 w 32"/>
                <a:gd name="T3" fmla="*/ 0 h 25"/>
                <a:gd name="T4" fmla="*/ 10 w 32"/>
                <a:gd name="T5" fmla="*/ 2 h 25"/>
                <a:gd name="T6" fmla="*/ 0 w 32"/>
                <a:gd name="T7" fmla="*/ 5 h 25"/>
                <a:gd name="T8" fmla="*/ 0 w 32"/>
                <a:gd name="T9" fmla="*/ 5 h 25"/>
                <a:gd name="T10" fmla="*/ 0 w 32"/>
                <a:gd name="T11" fmla="*/ 5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25"/>
                <a:gd name="T20" fmla="*/ 32 w 32"/>
                <a:gd name="T21" fmla="*/ 25 h 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25">
                  <a:moveTo>
                    <a:pt x="0" y="25"/>
                  </a:moveTo>
                  <a:lnTo>
                    <a:pt x="13" y="0"/>
                  </a:lnTo>
                  <a:lnTo>
                    <a:pt x="32" y="11"/>
                  </a:lnTo>
                  <a:lnTo>
                    <a:pt x="0" y="25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386" name="Freeform 62"/>
          <p:cNvSpPr>
            <a:spLocks/>
          </p:cNvSpPr>
          <p:nvPr/>
        </p:nvSpPr>
        <p:spPr bwMode="auto">
          <a:xfrm>
            <a:off x="8077917" y="2035176"/>
            <a:ext cx="192324" cy="414338"/>
          </a:xfrm>
          <a:custGeom>
            <a:avLst/>
            <a:gdLst>
              <a:gd name="T0" fmla="*/ 2147483647 w 177"/>
              <a:gd name="T1" fmla="*/ 2147483647 h 338"/>
              <a:gd name="T2" fmla="*/ 2147483647 w 177"/>
              <a:gd name="T3" fmla="*/ 2147483647 h 338"/>
              <a:gd name="T4" fmla="*/ 2147483647 w 177"/>
              <a:gd name="T5" fmla="*/ 2147483647 h 338"/>
              <a:gd name="T6" fmla="*/ 2147483647 w 177"/>
              <a:gd name="T7" fmla="*/ 2147483647 h 338"/>
              <a:gd name="T8" fmla="*/ 2147483647 w 177"/>
              <a:gd name="T9" fmla="*/ 2147483647 h 338"/>
              <a:gd name="T10" fmla="*/ 2147483647 w 177"/>
              <a:gd name="T11" fmla="*/ 2147483647 h 338"/>
              <a:gd name="T12" fmla="*/ 2147483647 w 177"/>
              <a:gd name="T13" fmla="*/ 0 h 338"/>
              <a:gd name="T14" fmla="*/ 0 w 177"/>
              <a:gd name="T15" fmla="*/ 2147483647 h 338"/>
              <a:gd name="T16" fmla="*/ 2147483647 w 177"/>
              <a:gd name="T17" fmla="*/ 2147483647 h 338"/>
              <a:gd name="T18" fmla="*/ 2147483647 w 177"/>
              <a:gd name="T19" fmla="*/ 2147483647 h 33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77"/>
              <a:gd name="T31" fmla="*/ 0 h 338"/>
              <a:gd name="T32" fmla="*/ 177 w 177"/>
              <a:gd name="T33" fmla="*/ 338 h 33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77" h="338">
                <a:moveTo>
                  <a:pt x="29" y="139"/>
                </a:moveTo>
                <a:lnTo>
                  <a:pt x="37" y="199"/>
                </a:lnTo>
                <a:lnTo>
                  <a:pt x="80" y="338"/>
                </a:lnTo>
                <a:lnTo>
                  <a:pt x="160" y="321"/>
                </a:lnTo>
                <a:lnTo>
                  <a:pt x="154" y="123"/>
                </a:lnTo>
                <a:lnTo>
                  <a:pt x="173" y="83"/>
                </a:lnTo>
                <a:lnTo>
                  <a:pt x="177" y="0"/>
                </a:lnTo>
                <a:lnTo>
                  <a:pt x="0" y="42"/>
                </a:lnTo>
                <a:lnTo>
                  <a:pt x="29" y="139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87" name="Freeform 63"/>
          <p:cNvSpPr>
            <a:spLocks/>
          </p:cNvSpPr>
          <p:nvPr/>
        </p:nvSpPr>
        <p:spPr bwMode="auto">
          <a:xfrm>
            <a:off x="8246692" y="1973264"/>
            <a:ext cx="177933" cy="457200"/>
          </a:xfrm>
          <a:custGeom>
            <a:avLst/>
            <a:gdLst>
              <a:gd name="T0" fmla="*/ 0 w 164"/>
              <a:gd name="T1" fmla="*/ 2147483647 h 371"/>
              <a:gd name="T2" fmla="*/ 2147483647 w 164"/>
              <a:gd name="T3" fmla="*/ 2147483647 h 371"/>
              <a:gd name="T4" fmla="*/ 2147483647 w 164"/>
              <a:gd name="T5" fmla="*/ 2147483647 h 371"/>
              <a:gd name="T6" fmla="*/ 2147483647 w 164"/>
              <a:gd name="T7" fmla="*/ 2147483647 h 371"/>
              <a:gd name="T8" fmla="*/ 2147483647 w 164"/>
              <a:gd name="T9" fmla="*/ 0 h 371"/>
              <a:gd name="T10" fmla="*/ 2147483647 w 164"/>
              <a:gd name="T11" fmla="*/ 2147483647 h 371"/>
              <a:gd name="T12" fmla="*/ 2147483647 w 164"/>
              <a:gd name="T13" fmla="*/ 2147483647 h 371"/>
              <a:gd name="T14" fmla="*/ 2147483647 w 164"/>
              <a:gd name="T15" fmla="*/ 2147483647 h 371"/>
              <a:gd name="T16" fmla="*/ 2147483647 w 164"/>
              <a:gd name="T17" fmla="*/ 2147483647 h 371"/>
              <a:gd name="T18" fmla="*/ 2147483647 w 164"/>
              <a:gd name="T19" fmla="*/ 2147483647 h 371"/>
              <a:gd name="T20" fmla="*/ 0 w 164"/>
              <a:gd name="T21" fmla="*/ 2147483647 h 371"/>
              <a:gd name="T22" fmla="*/ 0 w 164"/>
              <a:gd name="T23" fmla="*/ 2147483647 h 37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64"/>
              <a:gd name="T37" fmla="*/ 0 h 371"/>
              <a:gd name="T38" fmla="*/ 164 w 164"/>
              <a:gd name="T39" fmla="*/ 371 h 371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64" h="371">
                <a:moveTo>
                  <a:pt x="0" y="173"/>
                </a:moveTo>
                <a:lnTo>
                  <a:pt x="19" y="133"/>
                </a:lnTo>
                <a:lnTo>
                  <a:pt x="23" y="50"/>
                </a:lnTo>
                <a:lnTo>
                  <a:pt x="21" y="18"/>
                </a:lnTo>
                <a:lnTo>
                  <a:pt x="54" y="0"/>
                </a:lnTo>
                <a:lnTo>
                  <a:pt x="128" y="232"/>
                </a:lnTo>
                <a:lnTo>
                  <a:pt x="164" y="282"/>
                </a:lnTo>
                <a:lnTo>
                  <a:pt x="162" y="314"/>
                </a:lnTo>
                <a:lnTo>
                  <a:pt x="128" y="339"/>
                </a:lnTo>
                <a:lnTo>
                  <a:pt x="6" y="371"/>
                </a:lnTo>
                <a:lnTo>
                  <a:pt x="0" y="173"/>
                </a:lnTo>
                <a:close/>
              </a:path>
            </a:pathLst>
          </a:cu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88" name="Freeform 64"/>
          <p:cNvSpPr>
            <a:spLocks/>
          </p:cNvSpPr>
          <p:nvPr/>
        </p:nvSpPr>
        <p:spPr bwMode="auto">
          <a:xfrm>
            <a:off x="8304258" y="1566864"/>
            <a:ext cx="439599" cy="752475"/>
          </a:xfrm>
          <a:custGeom>
            <a:avLst/>
            <a:gdLst>
              <a:gd name="T0" fmla="*/ 0 w 399"/>
              <a:gd name="T1" fmla="*/ 2147483647 h 612"/>
              <a:gd name="T2" fmla="*/ 2147483647 w 399"/>
              <a:gd name="T3" fmla="*/ 2147483647 h 612"/>
              <a:gd name="T4" fmla="*/ 2147483647 w 399"/>
              <a:gd name="T5" fmla="*/ 2147483647 h 612"/>
              <a:gd name="T6" fmla="*/ 2147483647 w 399"/>
              <a:gd name="T7" fmla="*/ 2147483647 h 612"/>
              <a:gd name="T8" fmla="*/ 2147483647 w 399"/>
              <a:gd name="T9" fmla="*/ 2147483647 h 612"/>
              <a:gd name="T10" fmla="*/ 2147483647 w 399"/>
              <a:gd name="T11" fmla="*/ 2147483647 h 612"/>
              <a:gd name="T12" fmla="*/ 2147483647 w 399"/>
              <a:gd name="T13" fmla="*/ 2147483647 h 612"/>
              <a:gd name="T14" fmla="*/ 2147483647 w 399"/>
              <a:gd name="T15" fmla="*/ 2147483647 h 612"/>
              <a:gd name="T16" fmla="*/ 2147483647 w 399"/>
              <a:gd name="T17" fmla="*/ 2147483647 h 612"/>
              <a:gd name="T18" fmla="*/ 2147483647 w 399"/>
              <a:gd name="T19" fmla="*/ 0 h 612"/>
              <a:gd name="T20" fmla="*/ 2147483647 w 399"/>
              <a:gd name="T21" fmla="*/ 2147483647 h 612"/>
              <a:gd name="T22" fmla="*/ 2147483647 w 399"/>
              <a:gd name="T23" fmla="*/ 2147483647 h 612"/>
              <a:gd name="T24" fmla="*/ 2147483647 w 399"/>
              <a:gd name="T25" fmla="*/ 2147483647 h 612"/>
              <a:gd name="T26" fmla="*/ 2147483647 w 399"/>
              <a:gd name="T27" fmla="*/ 2147483647 h 612"/>
              <a:gd name="T28" fmla="*/ 2147483647 w 399"/>
              <a:gd name="T29" fmla="*/ 2147483647 h 612"/>
              <a:gd name="T30" fmla="*/ 2147483647 w 399"/>
              <a:gd name="T31" fmla="*/ 2147483647 h 612"/>
              <a:gd name="T32" fmla="*/ 2147483647 w 399"/>
              <a:gd name="T33" fmla="*/ 2147483647 h 612"/>
              <a:gd name="T34" fmla="*/ 2147483647 w 399"/>
              <a:gd name="T35" fmla="*/ 2147483647 h 612"/>
              <a:gd name="T36" fmla="*/ 2147483647 w 399"/>
              <a:gd name="T37" fmla="*/ 2147483647 h 612"/>
              <a:gd name="T38" fmla="*/ 2147483647 w 399"/>
              <a:gd name="T39" fmla="*/ 2147483647 h 612"/>
              <a:gd name="T40" fmla="*/ 2147483647 w 399"/>
              <a:gd name="T41" fmla="*/ 2147483647 h 612"/>
              <a:gd name="T42" fmla="*/ 2147483647 w 399"/>
              <a:gd name="T43" fmla="*/ 2147483647 h 612"/>
              <a:gd name="T44" fmla="*/ 2147483647 w 399"/>
              <a:gd name="T45" fmla="*/ 2147483647 h 612"/>
              <a:gd name="T46" fmla="*/ 2147483647 w 399"/>
              <a:gd name="T47" fmla="*/ 2147483647 h 612"/>
              <a:gd name="T48" fmla="*/ 2147483647 w 399"/>
              <a:gd name="T49" fmla="*/ 2147483647 h 612"/>
              <a:gd name="T50" fmla="*/ 2147483647 w 399"/>
              <a:gd name="T51" fmla="*/ 2147483647 h 612"/>
              <a:gd name="T52" fmla="*/ 2147483647 w 399"/>
              <a:gd name="T53" fmla="*/ 2147483647 h 612"/>
              <a:gd name="T54" fmla="*/ 2147483647 w 399"/>
              <a:gd name="T55" fmla="*/ 2147483647 h 612"/>
              <a:gd name="T56" fmla="*/ 2147483647 w 399"/>
              <a:gd name="T57" fmla="*/ 2147483647 h 612"/>
              <a:gd name="T58" fmla="*/ 2147483647 w 399"/>
              <a:gd name="T59" fmla="*/ 2147483647 h 612"/>
              <a:gd name="T60" fmla="*/ 2147483647 w 399"/>
              <a:gd name="T61" fmla="*/ 2147483647 h 612"/>
              <a:gd name="T62" fmla="*/ 2147483647 w 399"/>
              <a:gd name="T63" fmla="*/ 2147483647 h 612"/>
              <a:gd name="T64" fmla="*/ 2147483647 w 399"/>
              <a:gd name="T65" fmla="*/ 2147483647 h 612"/>
              <a:gd name="T66" fmla="*/ 0 w 399"/>
              <a:gd name="T67" fmla="*/ 2147483647 h 612"/>
              <a:gd name="T68" fmla="*/ 0 w 399"/>
              <a:gd name="T69" fmla="*/ 2147483647 h 61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99"/>
              <a:gd name="T106" fmla="*/ 0 h 612"/>
              <a:gd name="T107" fmla="*/ 399 w 399"/>
              <a:gd name="T108" fmla="*/ 612 h 61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99" h="612">
                <a:moveTo>
                  <a:pt x="0" y="330"/>
                </a:moveTo>
                <a:lnTo>
                  <a:pt x="23" y="332"/>
                </a:lnTo>
                <a:lnTo>
                  <a:pt x="24" y="292"/>
                </a:lnTo>
                <a:lnTo>
                  <a:pt x="53" y="237"/>
                </a:lnTo>
                <a:lnTo>
                  <a:pt x="40" y="197"/>
                </a:lnTo>
                <a:lnTo>
                  <a:pt x="97" y="5"/>
                </a:lnTo>
                <a:lnTo>
                  <a:pt x="108" y="5"/>
                </a:lnTo>
                <a:lnTo>
                  <a:pt x="114" y="30"/>
                </a:lnTo>
                <a:lnTo>
                  <a:pt x="171" y="9"/>
                </a:lnTo>
                <a:lnTo>
                  <a:pt x="173" y="0"/>
                </a:lnTo>
                <a:lnTo>
                  <a:pt x="218" y="9"/>
                </a:lnTo>
                <a:lnTo>
                  <a:pt x="293" y="199"/>
                </a:lnTo>
                <a:lnTo>
                  <a:pt x="327" y="201"/>
                </a:lnTo>
                <a:lnTo>
                  <a:pt x="388" y="271"/>
                </a:lnTo>
                <a:lnTo>
                  <a:pt x="380" y="285"/>
                </a:lnTo>
                <a:lnTo>
                  <a:pt x="399" y="285"/>
                </a:lnTo>
                <a:lnTo>
                  <a:pt x="386" y="319"/>
                </a:lnTo>
                <a:lnTo>
                  <a:pt x="355" y="340"/>
                </a:lnTo>
                <a:lnTo>
                  <a:pt x="319" y="359"/>
                </a:lnTo>
                <a:lnTo>
                  <a:pt x="315" y="382"/>
                </a:lnTo>
                <a:lnTo>
                  <a:pt x="298" y="361"/>
                </a:lnTo>
                <a:lnTo>
                  <a:pt x="266" y="386"/>
                </a:lnTo>
                <a:lnTo>
                  <a:pt x="253" y="386"/>
                </a:lnTo>
                <a:lnTo>
                  <a:pt x="239" y="370"/>
                </a:lnTo>
                <a:lnTo>
                  <a:pt x="232" y="444"/>
                </a:lnTo>
                <a:lnTo>
                  <a:pt x="203" y="456"/>
                </a:lnTo>
                <a:lnTo>
                  <a:pt x="190" y="484"/>
                </a:lnTo>
                <a:lnTo>
                  <a:pt x="173" y="484"/>
                </a:lnTo>
                <a:lnTo>
                  <a:pt x="133" y="526"/>
                </a:lnTo>
                <a:lnTo>
                  <a:pt x="131" y="560"/>
                </a:lnTo>
                <a:lnTo>
                  <a:pt x="121" y="574"/>
                </a:lnTo>
                <a:lnTo>
                  <a:pt x="110" y="612"/>
                </a:lnTo>
                <a:lnTo>
                  <a:pt x="74" y="562"/>
                </a:lnTo>
                <a:lnTo>
                  <a:pt x="0" y="330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389" name="Group 65"/>
          <p:cNvGrpSpPr>
            <a:grpSpLocks/>
          </p:cNvGrpSpPr>
          <p:nvPr/>
        </p:nvGrpSpPr>
        <p:grpSpPr bwMode="auto">
          <a:xfrm>
            <a:off x="6744730" y="4597401"/>
            <a:ext cx="1091146" cy="981075"/>
            <a:chOff x="3800" y="2694"/>
            <a:chExt cx="834" cy="618"/>
          </a:xfrm>
          <a:noFill/>
        </p:grpSpPr>
        <p:sp>
          <p:nvSpPr>
            <p:cNvPr id="14469" name="Freeform 66"/>
            <p:cNvSpPr>
              <a:spLocks/>
            </p:cNvSpPr>
            <p:nvPr/>
          </p:nvSpPr>
          <p:spPr bwMode="auto">
            <a:xfrm>
              <a:off x="3800" y="2694"/>
              <a:ext cx="834" cy="565"/>
            </a:xfrm>
            <a:custGeom>
              <a:avLst/>
              <a:gdLst>
                <a:gd name="T0" fmla="*/ 0 w 993"/>
                <a:gd name="T1" fmla="*/ 12 h 730"/>
                <a:gd name="T2" fmla="*/ 8 w 993"/>
                <a:gd name="T3" fmla="*/ 15 h 730"/>
                <a:gd name="T4" fmla="*/ 8 w 993"/>
                <a:gd name="T5" fmla="*/ 19 h 730"/>
                <a:gd name="T6" fmla="*/ 10 w 993"/>
                <a:gd name="T7" fmla="*/ 20 h 730"/>
                <a:gd name="T8" fmla="*/ 7 w 993"/>
                <a:gd name="T9" fmla="*/ 23 h 730"/>
                <a:gd name="T10" fmla="*/ 40 w 993"/>
                <a:gd name="T11" fmla="*/ 17 h 730"/>
                <a:gd name="T12" fmla="*/ 85 w 993"/>
                <a:gd name="T13" fmla="*/ 33 h 730"/>
                <a:gd name="T14" fmla="*/ 120 w 993"/>
                <a:gd name="T15" fmla="*/ 22 h 730"/>
                <a:gd name="T16" fmla="*/ 141 w 993"/>
                <a:gd name="T17" fmla="*/ 24 h 730"/>
                <a:gd name="T18" fmla="*/ 167 w 993"/>
                <a:gd name="T19" fmla="*/ 39 h 730"/>
                <a:gd name="T20" fmla="*/ 176 w 993"/>
                <a:gd name="T21" fmla="*/ 39 h 730"/>
                <a:gd name="T22" fmla="*/ 185 w 993"/>
                <a:gd name="T23" fmla="*/ 49 h 730"/>
                <a:gd name="T24" fmla="*/ 183 w 993"/>
                <a:gd name="T25" fmla="*/ 68 h 730"/>
                <a:gd name="T26" fmla="*/ 189 w 993"/>
                <a:gd name="T27" fmla="*/ 70 h 730"/>
                <a:gd name="T28" fmla="*/ 191 w 993"/>
                <a:gd name="T29" fmla="*/ 67 h 730"/>
                <a:gd name="T30" fmla="*/ 198 w 993"/>
                <a:gd name="T31" fmla="*/ 67 h 730"/>
                <a:gd name="T32" fmla="*/ 191 w 993"/>
                <a:gd name="T33" fmla="*/ 76 h 730"/>
                <a:gd name="T34" fmla="*/ 213 w 993"/>
                <a:gd name="T35" fmla="*/ 89 h 730"/>
                <a:gd name="T36" fmla="*/ 217 w 993"/>
                <a:gd name="T37" fmla="*/ 85 h 730"/>
                <a:gd name="T38" fmla="*/ 218 w 993"/>
                <a:gd name="T39" fmla="*/ 94 h 730"/>
                <a:gd name="T40" fmla="*/ 225 w 993"/>
                <a:gd name="T41" fmla="*/ 96 h 730"/>
                <a:gd name="T42" fmla="*/ 233 w 993"/>
                <a:gd name="T43" fmla="*/ 106 h 730"/>
                <a:gd name="T44" fmla="*/ 240 w 993"/>
                <a:gd name="T45" fmla="*/ 106 h 730"/>
                <a:gd name="T46" fmla="*/ 258 w 993"/>
                <a:gd name="T47" fmla="*/ 117 h 730"/>
                <a:gd name="T48" fmla="*/ 266 w 993"/>
                <a:gd name="T49" fmla="*/ 118 h 730"/>
                <a:gd name="T50" fmla="*/ 266 w 993"/>
                <a:gd name="T51" fmla="*/ 118 h 730"/>
                <a:gd name="T52" fmla="*/ 260 w 993"/>
                <a:gd name="T53" fmla="*/ 122 h 730"/>
                <a:gd name="T54" fmla="*/ 275 w 993"/>
                <a:gd name="T55" fmla="*/ 120 h 730"/>
                <a:gd name="T56" fmla="*/ 284 w 993"/>
                <a:gd name="T57" fmla="*/ 118 h 730"/>
                <a:gd name="T58" fmla="*/ 291 w 993"/>
                <a:gd name="T59" fmla="*/ 104 h 730"/>
                <a:gd name="T60" fmla="*/ 293 w 993"/>
                <a:gd name="T61" fmla="*/ 104 h 730"/>
                <a:gd name="T62" fmla="*/ 291 w 993"/>
                <a:gd name="T63" fmla="*/ 85 h 730"/>
                <a:gd name="T64" fmla="*/ 286 w 993"/>
                <a:gd name="T65" fmla="*/ 79 h 730"/>
                <a:gd name="T66" fmla="*/ 254 w 993"/>
                <a:gd name="T67" fmla="*/ 51 h 730"/>
                <a:gd name="T68" fmla="*/ 231 w 993"/>
                <a:gd name="T69" fmla="*/ 24 h 730"/>
                <a:gd name="T70" fmla="*/ 216 w 993"/>
                <a:gd name="T71" fmla="*/ 2 h 730"/>
                <a:gd name="T72" fmla="*/ 212 w 993"/>
                <a:gd name="T73" fmla="*/ 2 h 730"/>
                <a:gd name="T74" fmla="*/ 198 w 993"/>
                <a:gd name="T75" fmla="*/ 0 h 730"/>
                <a:gd name="T76" fmla="*/ 194 w 993"/>
                <a:gd name="T77" fmla="*/ 2 h 730"/>
                <a:gd name="T78" fmla="*/ 196 w 993"/>
                <a:gd name="T79" fmla="*/ 10 h 730"/>
                <a:gd name="T80" fmla="*/ 191 w 993"/>
                <a:gd name="T81" fmla="*/ 10 h 730"/>
                <a:gd name="T82" fmla="*/ 190 w 993"/>
                <a:gd name="T83" fmla="*/ 6 h 730"/>
                <a:gd name="T84" fmla="*/ 97 w 993"/>
                <a:gd name="T85" fmla="*/ 9 h 730"/>
                <a:gd name="T86" fmla="*/ 91 w 993"/>
                <a:gd name="T87" fmla="*/ 3 h 730"/>
                <a:gd name="T88" fmla="*/ 2 w 993"/>
                <a:gd name="T89" fmla="*/ 8 h 730"/>
                <a:gd name="T90" fmla="*/ 0 w 993"/>
                <a:gd name="T91" fmla="*/ 12 h 730"/>
                <a:gd name="T92" fmla="*/ 0 w 993"/>
                <a:gd name="T93" fmla="*/ 12 h 73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993"/>
                <a:gd name="T142" fmla="*/ 0 h 730"/>
                <a:gd name="T143" fmla="*/ 993 w 993"/>
                <a:gd name="T144" fmla="*/ 730 h 73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993" h="730">
                  <a:moveTo>
                    <a:pt x="0" y="70"/>
                  </a:moveTo>
                  <a:lnTo>
                    <a:pt x="29" y="95"/>
                  </a:lnTo>
                  <a:lnTo>
                    <a:pt x="25" y="112"/>
                  </a:lnTo>
                  <a:lnTo>
                    <a:pt x="33" y="122"/>
                  </a:lnTo>
                  <a:lnTo>
                    <a:pt x="21" y="141"/>
                  </a:lnTo>
                  <a:lnTo>
                    <a:pt x="137" y="101"/>
                  </a:lnTo>
                  <a:lnTo>
                    <a:pt x="286" y="194"/>
                  </a:lnTo>
                  <a:lnTo>
                    <a:pt x="407" y="129"/>
                  </a:lnTo>
                  <a:lnTo>
                    <a:pt x="478" y="144"/>
                  </a:lnTo>
                  <a:lnTo>
                    <a:pt x="567" y="232"/>
                  </a:lnTo>
                  <a:lnTo>
                    <a:pt x="597" y="232"/>
                  </a:lnTo>
                  <a:lnTo>
                    <a:pt x="628" y="293"/>
                  </a:lnTo>
                  <a:lnTo>
                    <a:pt x="620" y="409"/>
                  </a:lnTo>
                  <a:lnTo>
                    <a:pt x="641" y="422"/>
                  </a:lnTo>
                  <a:lnTo>
                    <a:pt x="645" y="401"/>
                  </a:lnTo>
                  <a:lnTo>
                    <a:pt x="673" y="401"/>
                  </a:lnTo>
                  <a:lnTo>
                    <a:pt x="645" y="456"/>
                  </a:lnTo>
                  <a:lnTo>
                    <a:pt x="721" y="532"/>
                  </a:lnTo>
                  <a:lnTo>
                    <a:pt x="732" y="509"/>
                  </a:lnTo>
                  <a:lnTo>
                    <a:pt x="738" y="564"/>
                  </a:lnTo>
                  <a:lnTo>
                    <a:pt x="763" y="576"/>
                  </a:lnTo>
                  <a:lnTo>
                    <a:pt x="789" y="640"/>
                  </a:lnTo>
                  <a:lnTo>
                    <a:pt x="814" y="640"/>
                  </a:lnTo>
                  <a:lnTo>
                    <a:pt x="873" y="701"/>
                  </a:lnTo>
                  <a:lnTo>
                    <a:pt x="905" y="705"/>
                  </a:lnTo>
                  <a:lnTo>
                    <a:pt x="905" y="715"/>
                  </a:lnTo>
                  <a:lnTo>
                    <a:pt x="883" y="730"/>
                  </a:lnTo>
                  <a:lnTo>
                    <a:pt x="934" y="724"/>
                  </a:lnTo>
                  <a:lnTo>
                    <a:pt x="966" y="709"/>
                  </a:lnTo>
                  <a:lnTo>
                    <a:pt x="983" y="625"/>
                  </a:lnTo>
                  <a:lnTo>
                    <a:pt x="993" y="629"/>
                  </a:lnTo>
                  <a:lnTo>
                    <a:pt x="983" y="511"/>
                  </a:lnTo>
                  <a:lnTo>
                    <a:pt x="972" y="477"/>
                  </a:lnTo>
                  <a:lnTo>
                    <a:pt x="865" y="306"/>
                  </a:lnTo>
                  <a:lnTo>
                    <a:pt x="782" y="144"/>
                  </a:lnTo>
                  <a:lnTo>
                    <a:pt x="730" y="11"/>
                  </a:lnTo>
                  <a:lnTo>
                    <a:pt x="717" y="7"/>
                  </a:lnTo>
                  <a:lnTo>
                    <a:pt x="672" y="0"/>
                  </a:lnTo>
                  <a:lnTo>
                    <a:pt x="658" y="13"/>
                  </a:lnTo>
                  <a:lnTo>
                    <a:pt x="666" y="63"/>
                  </a:lnTo>
                  <a:lnTo>
                    <a:pt x="647" y="61"/>
                  </a:lnTo>
                  <a:lnTo>
                    <a:pt x="643" y="38"/>
                  </a:lnTo>
                  <a:lnTo>
                    <a:pt x="327" y="57"/>
                  </a:lnTo>
                  <a:lnTo>
                    <a:pt x="307" y="21"/>
                  </a:lnTo>
                  <a:lnTo>
                    <a:pt x="2" y="47"/>
                  </a:lnTo>
                  <a:lnTo>
                    <a:pt x="0" y="70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470" name="Freeform 67"/>
            <p:cNvSpPr>
              <a:spLocks/>
            </p:cNvSpPr>
            <p:nvPr/>
          </p:nvSpPr>
          <p:spPr bwMode="auto">
            <a:xfrm>
              <a:off x="4541" y="3276"/>
              <a:ext cx="59" cy="36"/>
            </a:xfrm>
            <a:custGeom>
              <a:avLst/>
              <a:gdLst>
                <a:gd name="T0" fmla="*/ 3 w 68"/>
                <a:gd name="T1" fmla="*/ 9 h 45"/>
                <a:gd name="T2" fmla="*/ 25 w 68"/>
                <a:gd name="T3" fmla="*/ 0 h 45"/>
                <a:gd name="T4" fmla="*/ 0 w 68"/>
                <a:gd name="T5" fmla="*/ 9 h 45"/>
                <a:gd name="T6" fmla="*/ 3 w 68"/>
                <a:gd name="T7" fmla="*/ 9 h 45"/>
                <a:gd name="T8" fmla="*/ 3 w 68"/>
                <a:gd name="T9" fmla="*/ 9 h 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8"/>
                <a:gd name="T16" fmla="*/ 0 h 45"/>
                <a:gd name="T17" fmla="*/ 68 w 68"/>
                <a:gd name="T18" fmla="*/ 45 h 4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8" h="45">
                  <a:moveTo>
                    <a:pt x="5" y="45"/>
                  </a:moveTo>
                  <a:lnTo>
                    <a:pt x="68" y="0"/>
                  </a:lnTo>
                  <a:lnTo>
                    <a:pt x="0" y="40"/>
                  </a:lnTo>
                  <a:lnTo>
                    <a:pt x="5" y="45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471" name="Freeform 68"/>
            <p:cNvSpPr>
              <a:spLocks/>
            </p:cNvSpPr>
            <p:nvPr/>
          </p:nvSpPr>
          <p:spPr bwMode="auto">
            <a:xfrm>
              <a:off x="4600" y="3244"/>
              <a:ext cx="17" cy="31"/>
            </a:xfrm>
            <a:custGeom>
              <a:avLst/>
              <a:gdLst>
                <a:gd name="T0" fmla="*/ 4 w 19"/>
                <a:gd name="T1" fmla="*/ 7 h 40"/>
                <a:gd name="T2" fmla="*/ 6 w 19"/>
                <a:gd name="T3" fmla="*/ 5 h 40"/>
                <a:gd name="T4" fmla="*/ 9 w 19"/>
                <a:gd name="T5" fmla="*/ 0 h 40"/>
                <a:gd name="T6" fmla="*/ 4 w 19"/>
                <a:gd name="T7" fmla="*/ 4 h 40"/>
                <a:gd name="T8" fmla="*/ 0 w 19"/>
                <a:gd name="T9" fmla="*/ 6 h 40"/>
                <a:gd name="T10" fmla="*/ 4 w 19"/>
                <a:gd name="T11" fmla="*/ 7 h 40"/>
                <a:gd name="T12" fmla="*/ 4 w 19"/>
                <a:gd name="T13" fmla="*/ 7 h 4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"/>
                <a:gd name="T22" fmla="*/ 0 h 40"/>
                <a:gd name="T23" fmla="*/ 19 w 19"/>
                <a:gd name="T24" fmla="*/ 40 h 4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" h="40">
                  <a:moveTo>
                    <a:pt x="6" y="40"/>
                  </a:moveTo>
                  <a:lnTo>
                    <a:pt x="13" y="28"/>
                  </a:lnTo>
                  <a:lnTo>
                    <a:pt x="19" y="0"/>
                  </a:lnTo>
                  <a:lnTo>
                    <a:pt x="9" y="26"/>
                  </a:lnTo>
                  <a:lnTo>
                    <a:pt x="0" y="36"/>
                  </a:lnTo>
                  <a:lnTo>
                    <a:pt x="6" y="40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472" name="Freeform 69"/>
            <p:cNvSpPr>
              <a:spLocks/>
            </p:cNvSpPr>
            <p:nvPr/>
          </p:nvSpPr>
          <p:spPr bwMode="auto">
            <a:xfrm>
              <a:off x="4576" y="3223"/>
              <a:ext cx="17" cy="30"/>
            </a:xfrm>
            <a:custGeom>
              <a:avLst/>
              <a:gdLst>
                <a:gd name="T0" fmla="*/ 4 w 19"/>
                <a:gd name="T1" fmla="*/ 7 h 38"/>
                <a:gd name="T2" fmla="*/ 8 w 19"/>
                <a:gd name="T3" fmla="*/ 6 h 38"/>
                <a:gd name="T4" fmla="*/ 9 w 19"/>
                <a:gd name="T5" fmla="*/ 0 h 38"/>
                <a:gd name="T6" fmla="*/ 4 w 19"/>
                <a:gd name="T7" fmla="*/ 5 h 38"/>
                <a:gd name="T8" fmla="*/ 0 w 19"/>
                <a:gd name="T9" fmla="*/ 6 h 38"/>
                <a:gd name="T10" fmla="*/ 4 w 19"/>
                <a:gd name="T11" fmla="*/ 7 h 38"/>
                <a:gd name="T12" fmla="*/ 4 w 19"/>
                <a:gd name="T13" fmla="*/ 7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"/>
                <a:gd name="T22" fmla="*/ 0 h 38"/>
                <a:gd name="T23" fmla="*/ 19 w 19"/>
                <a:gd name="T24" fmla="*/ 38 h 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" h="38">
                  <a:moveTo>
                    <a:pt x="6" y="38"/>
                  </a:moveTo>
                  <a:lnTo>
                    <a:pt x="16" y="29"/>
                  </a:lnTo>
                  <a:lnTo>
                    <a:pt x="19" y="0"/>
                  </a:lnTo>
                  <a:lnTo>
                    <a:pt x="10" y="27"/>
                  </a:lnTo>
                  <a:lnTo>
                    <a:pt x="0" y="34"/>
                  </a:lnTo>
                  <a:lnTo>
                    <a:pt x="6" y="38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391" name="Text Box 80"/>
          <p:cNvSpPr txBox="1">
            <a:spLocks noChangeArrowheads="1"/>
          </p:cNvSpPr>
          <p:nvPr/>
        </p:nvSpPr>
        <p:spPr bwMode="auto">
          <a:xfrm>
            <a:off x="7410540" y="4868393"/>
            <a:ext cx="388574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</a:t>
            </a:r>
          </a:p>
        </p:txBody>
      </p:sp>
      <p:sp>
        <p:nvSpPr>
          <p:cNvPr id="14392" name="Text Box 81"/>
          <p:cNvSpPr txBox="1">
            <a:spLocks noChangeArrowheads="1"/>
          </p:cNvSpPr>
          <p:nvPr/>
        </p:nvSpPr>
        <p:spPr bwMode="auto">
          <a:xfrm>
            <a:off x="7635130" y="3693032"/>
            <a:ext cx="274320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NC</a:t>
            </a:r>
          </a:p>
        </p:txBody>
      </p:sp>
      <p:sp>
        <p:nvSpPr>
          <p:cNvPr id="14393" name="Text Box 82"/>
          <p:cNvSpPr txBox="1">
            <a:spLocks noChangeArrowheads="1"/>
          </p:cNvSpPr>
          <p:nvPr/>
        </p:nvSpPr>
        <p:spPr bwMode="auto">
          <a:xfrm>
            <a:off x="7381037" y="3957375"/>
            <a:ext cx="376799" cy="24622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</a:t>
            </a:r>
          </a:p>
        </p:txBody>
      </p:sp>
      <p:sp>
        <p:nvSpPr>
          <p:cNvPr id="14395" name="Text Box 84"/>
          <p:cNvSpPr txBox="1">
            <a:spLocks noChangeArrowheads="1"/>
          </p:cNvSpPr>
          <p:nvPr/>
        </p:nvSpPr>
        <p:spPr bwMode="auto">
          <a:xfrm>
            <a:off x="5870815" y="4513125"/>
            <a:ext cx="470899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</a:p>
        </p:txBody>
      </p:sp>
      <p:sp>
        <p:nvSpPr>
          <p:cNvPr id="14396" name="Text Box 85"/>
          <p:cNvSpPr txBox="1">
            <a:spLocks noChangeArrowheads="1"/>
          </p:cNvSpPr>
          <p:nvPr/>
        </p:nvSpPr>
        <p:spPr bwMode="auto">
          <a:xfrm>
            <a:off x="5065667" y="4472385"/>
            <a:ext cx="609157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</a:t>
            </a:r>
          </a:p>
        </p:txBody>
      </p:sp>
      <p:sp>
        <p:nvSpPr>
          <p:cNvPr id="14398" name="Text Box 87"/>
          <p:cNvSpPr txBox="1">
            <a:spLocks noChangeArrowheads="1"/>
          </p:cNvSpPr>
          <p:nvPr/>
        </p:nvSpPr>
        <p:spPr bwMode="auto">
          <a:xfrm>
            <a:off x="5924382" y="3925347"/>
            <a:ext cx="373509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</a:p>
        </p:txBody>
      </p:sp>
      <p:sp>
        <p:nvSpPr>
          <p:cNvPr id="14399" name="Text Box 88"/>
          <p:cNvSpPr txBox="1">
            <a:spLocks noChangeArrowheads="1"/>
          </p:cNvSpPr>
          <p:nvPr/>
        </p:nvSpPr>
        <p:spPr bwMode="auto">
          <a:xfrm>
            <a:off x="5211695" y="3330674"/>
            <a:ext cx="376799" cy="24622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KS</a:t>
            </a:r>
          </a:p>
        </p:txBody>
      </p:sp>
      <p:sp>
        <p:nvSpPr>
          <p:cNvPr id="14400" name="Text Box 89"/>
          <p:cNvSpPr txBox="1">
            <a:spLocks noChangeArrowheads="1"/>
          </p:cNvSpPr>
          <p:nvPr/>
        </p:nvSpPr>
        <p:spPr bwMode="auto">
          <a:xfrm>
            <a:off x="5327501" y="3834265"/>
            <a:ext cx="376799" cy="24622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</a:t>
            </a:r>
          </a:p>
        </p:txBody>
      </p:sp>
      <p:sp>
        <p:nvSpPr>
          <p:cNvPr id="14401" name="Text Box 90"/>
          <p:cNvSpPr txBox="1">
            <a:spLocks noChangeArrowheads="1"/>
          </p:cNvSpPr>
          <p:nvPr/>
        </p:nvSpPr>
        <p:spPr bwMode="auto">
          <a:xfrm>
            <a:off x="3555363" y="3838531"/>
            <a:ext cx="406551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</a:t>
            </a:r>
          </a:p>
        </p:txBody>
      </p:sp>
      <p:sp>
        <p:nvSpPr>
          <p:cNvPr id="14402" name="Text Box 91"/>
          <p:cNvSpPr txBox="1">
            <a:spLocks noChangeArrowheads="1"/>
          </p:cNvSpPr>
          <p:nvPr/>
        </p:nvSpPr>
        <p:spPr bwMode="auto">
          <a:xfrm>
            <a:off x="6608663" y="3749676"/>
            <a:ext cx="376799" cy="24622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TN</a:t>
            </a:r>
          </a:p>
        </p:txBody>
      </p:sp>
      <p:sp>
        <p:nvSpPr>
          <p:cNvPr id="14404" name="Text Box 93"/>
          <p:cNvSpPr txBox="1">
            <a:spLocks noChangeArrowheads="1"/>
          </p:cNvSpPr>
          <p:nvPr/>
        </p:nvSpPr>
        <p:spPr bwMode="auto">
          <a:xfrm>
            <a:off x="3092230" y="2893999"/>
            <a:ext cx="369259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NV</a:t>
            </a:r>
          </a:p>
        </p:txBody>
      </p:sp>
      <p:sp>
        <p:nvSpPr>
          <p:cNvPr id="14405" name="Text Box 94"/>
          <p:cNvSpPr txBox="1">
            <a:spLocks noChangeArrowheads="1"/>
          </p:cNvSpPr>
          <p:nvPr/>
        </p:nvSpPr>
        <p:spPr bwMode="auto">
          <a:xfrm>
            <a:off x="3681863" y="3063436"/>
            <a:ext cx="388641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</a:p>
        </p:txBody>
      </p:sp>
      <p:sp>
        <p:nvSpPr>
          <p:cNvPr id="14406" name="Text Box 96"/>
          <p:cNvSpPr txBox="1">
            <a:spLocks noChangeArrowheads="1"/>
          </p:cNvSpPr>
          <p:nvPr/>
        </p:nvSpPr>
        <p:spPr bwMode="auto">
          <a:xfrm>
            <a:off x="4232431" y="3932382"/>
            <a:ext cx="517406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</a:t>
            </a:r>
          </a:p>
        </p:txBody>
      </p:sp>
      <p:sp>
        <p:nvSpPr>
          <p:cNvPr id="14408" name="Text Box 98"/>
          <p:cNvSpPr txBox="1">
            <a:spLocks noChangeArrowheads="1"/>
          </p:cNvSpPr>
          <p:nvPr/>
        </p:nvSpPr>
        <p:spPr bwMode="auto">
          <a:xfrm>
            <a:off x="4188715" y="2496221"/>
            <a:ext cx="392326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</a:t>
            </a:r>
          </a:p>
        </p:txBody>
      </p:sp>
      <p:sp>
        <p:nvSpPr>
          <p:cNvPr id="14409" name="Text Box 99"/>
          <p:cNvSpPr txBox="1">
            <a:spLocks noChangeArrowheads="1"/>
          </p:cNvSpPr>
          <p:nvPr/>
        </p:nvSpPr>
        <p:spPr bwMode="auto">
          <a:xfrm>
            <a:off x="3510619" y="2267621"/>
            <a:ext cx="313999" cy="24622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</a:t>
            </a:r>
          </a:p>
        </p:txBody>
      </p:sp>
      <p:sp>
        <p:nvSpPr>
          <p:cNvPr id="14412" name="Text Box 102"/>
          <p:cNvSpPr txBox="1">
            <a:spLocks noChangeArrowheads="1"/>
          </p:cNvSpPr>
          <p:nvPr/>
        </p:nvSpPr>
        <p:spPr bwMode="auto">
          <a:xfrm>
            <a:off x="5038669" y="1844676"/>
            <a:ext cx="439598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</a:p>
        </p:txBody>
      </p:sp>
      <p:sp>
        <p:nvSpPr>
          <p:cNvPr id="14413" name="Text Box 103"/>
          <p:cNvSpPr txBox="1">
            <a:spLocks noChangeArrowheads="1"/>
          </p:cNvSpPr>
          <p:nvPr/>
        </p:nvSpPr>
        <p:spPr bwMode="auto">
          <a:xfrm>
            <a:off x="5038669" y="2343821"/>
            <a:ext cx="439598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</a:t>
            </a:r>
          </a:p>
        </p:txBody>
      </p:sp>
      <p:sp>
        <p:nvSpPr>
          <p:cNvPr id="14414" name="Text Box 104"/>
          <p:cNvSpPr txBox="1">
            <a:spLocks noChangeArrowheads="1"/>
          </p:cNvSpPr>
          <p:nvPr/>
        </p:nvSpPr>
        <p:spPr bwMode="auto">
          <a:xfrm>
            <a:off x="5084690" y="2835276"/>
            <a:ext cx="376799" cy="24622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</a:t>
            </a:r>
          </a:p>
        </p:txBody>
      </p:sp>
      <p:sp>
        <p:nvSpPr>
          <p:cNvPr id="14417" name="Text Box 109"/>
          <p:cNvSpPr txBox="1">
            <a:spLocks noChangeArrowheads="1"/>
          </p:cNvSpPr>
          <p:nvPr/>
        </p:nvSpPr>
        <p:spPr bwMode="auto">
          <a:xfrm>
            <a:off x="6641296" y="3033049"/>
            <a:ext cx="371565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</a:p>
        </p:txBody>
      </p:sp>
      <p:sp>
        <p:nvSpPr>
          <p:cNvPr id="14415" name="Text Box 105"/>
          <p:cNvSpPr txBox="1">
            <a:spLocks noChangeArrowheads="1"/>
          </p:cNvSpPr>
          <p:nvPr/>
        </p:nvSpPr>
        <p:spPr bwMode="auto">
          <a:xfrm>
            <a:off x="4096672" y="1810421"/>
            <a:ext cx="502398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</a:t>
            </a:r>
          </a:p>
        </p:txBody>
      </p:sp>
      <p:sp>
        <p:nvSpPr>
          <p:cNvPr id="14416" name="Text Box 108"/>
          <p:cNvSpPr txBox="1">
            <a:spLocks noChangeArrowheads="1"/>
          </p:cNvSpPr>
          <p:nvPr/>
        </p:nvSpPr>
        <p:spPr bwMode="auto">
          <a:xfrm>
            <a:off x="5892699" y="3368676"/>
            <a:ext cx="426516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</a:t>
            </a:r>
          </a:p>
        </p:txBody>
      </p:sp>
      <p:sp>
        <p:nvSpPr>
          <p:cNvPr id="14418" name="Text Box 110"/>
          <p:cNvSpPr txBox="1">
            <a:spLocks noChangeArrowheads="1"/>
          </p:cNvSpPr>
          <p:nvPr/>
        </p:nvSpPr>
        <p:spPr bwMode="auto">
          <a:xfrm>
            <a:off x="6767819" y="2538865"/>
            <a:ext cx="366332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</a:t>
            </a:r>
          </a:p>
        </p:txBody>
      </p:sp>
      <p:sp>
        <p:nvSpPr>
          <p:cNvPr id="14419" name="Text Box 111"/>
          <p:cNvSpPr txBox="1">
            <a:spLocks noChangeArrowheads="1"/>
          </p:cNvSpPr>
          <p:nvPr/>
        </p:nvSpPr>
        <p:spPr bwMode="auto">
          <a:xfrm>
            <a:off x="6164988" y="2334733"/>
            <a:ext cx="376799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</a:t>
            </a:r>
          </a:p>
        </p:txBody>
      </p:sp>
      <p:sp>
        <p:nvSpPr>
          <p:cNvPr id="14420" name="Text Box 112"/>
          <p:cNvSpPr txBox="1">
            <a:spLocks noChangeArrowheads="1"/>
          </p:cNvSpPr>
          <p:nvPr/>
        </p:nvSpPr>
        <p:spPr bwMode="auto">
          <a:xfrm>
            <a:off x="6295253" y="3044855"/>
            <a:ext cx="409178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</a:t>
            </a:r>
          </a:p>
        </p:txBody>
      </p:sp>
      <p:sp>
        <p:nvSpPr>
          <p:cNvPr id="14422" name="Text Box 114"/>
          <p:cNvSpPr txBox="1">
            <a:spLocks noChangeArrowheads="1"/>
          </p:cNvSpPr>
          <p:nvPr/>
        </p:nvSpPr>
        <p:spPr bwMode="auto">
          <a:xfrm>
            <a:off x="6993851" y="2936643"/>
            <a:ext cx="376799" cy="24622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</a:t>
            </a:r>
          </a:p>
        </p:txBody>
      </p:sp>
      <p:sp>
        <p:nvSpPr>
          <p:cNvPr id="14423" name="Text Box 115"/>
          <p:cNvSpPr txBox="1">
            <a:spLocks noChangeArrowheads="1"/>
          </p:cNvSpPr>
          <p:nvPr/>
        </p:nvSpPr>
        <p:spPr bwMode="auto">
          <a:xfrm>
            <a:off x="6804631" y="3436962"/>
            <a:ext cx="457916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KY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480993" y="4704809"/>
            <a:ext cx="547877" cy="479425"/>
            <a:chOff x="3182462" y="4816476"/>
            <a:chExt cx="547877" cy="479425"/>
          </a:xfrm>
          <a:noFill/>
        </p:grpSpPr>
        <p:grpSp>
          <p:nvGrpSpPr>
            <p:cNvPr id="14390" name="Group 70"/>
            <p:cNvGrpSpPr>
              <a:grpSpLocks noChangeAspect="1"/>
            </p:cNvGrpSpPr>
            <p:nvPr/>
          </p:nvGrpSpPr>
          <p:grpSpPr bwMode="auto">
            <a:xfrm>
              <a:off x="3217474" y="4816476"/>
              <a:ext cx="512865" cy="479425"/>
              <a:chOff x="1735" y="3474"/>
              <a:chExt cx="860" cy="662"/>
            </a:xfrm>
            <a:grpFill/>
          </p:grpSpPr>
          <p:grpSp>
            <p:nvGrpSpPr>
              <p:cNvPr id="14460" name="Group 71"/>
              <p:cNvGrpSpPr>
                <a:grpSpLocks noChangeAspect="1"/>
              </p:cNvGrpSpPr>
              <p:nvPr/>
            </p:nvGrpSpPr>
            <p:grpSpPr bwMode="auto">
              <a:xfrm>
                <a:off x="1735" y="3474"/>
                <a:ext cx="860" cy="662"/>
                <a:chOff x="1735" y="3474"/>
                <a:chExt cx="860" cy="662"/>
              </a:xfrm>
              <a:grpFill/>
            </p:grpSpPr>
            <p:sp>
              <p:nvSpPr>
                <p:cNvPr id="14462" name="Freeform 72"/>
                <p:cNvSpPr>
                  <a:spLocks noChangeAspect="1"/>
                </p:cNvSpPr>
                <p:nvPr/>
              </p:nvSpPr>
              <p:spPr bwMode="auto">
                <a:xfrm>
                  <a:off x="1735" y="3557"/>
                  <a:ext cx="66" cy="96"/>
                </a:xfrm>
                <a:custGeom>
                  <a:avLst/>
                  <a:gdLst>
                    <a:gd name="T0" fmla="*/ 0 w 66"/>
                    <a:gd name="T1" fmla="*/ 96 h 96"/>
                    <a:gd name="T2" fmla="*/ 0 w 66"/>
                    <a:gd name="T3" fmla="*/ 68 h 96"/>
                    <a:gd name="T4" fmla="*/ 37 w 66"/>
                    <a:gd name="T5" fmla="*/ 0 h 96"/>
                    <a:gd name="T6" fmla="*/ 66 w 66"/>
                    <a:gd name="T7" fmla="*/ 20 h 96"/>
                    <a:gd name="T8" fmla="*/ 34 w 66"/>
                    <a:gd name="T9" fmla="*/ 96 h 96"/>
                    <a:gd name="T10" fmla="*/ 0 w 66"/>
                    <a:gd name="T11" fmla="*/ 96 h 9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6"/>
                    <a:gd name="T19" fmla="*/ 0 h 96"/>
                    <a:gd name="T20" fmla="*/ 66 w 66"/>
                    <a:gd name="T21" fmla="*/ 96 h 9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6" h="96">
                      <a:moveTo>
                        <a:pt x="0" y="96"/>
                      </a:moveTo>
                      <a:lnTo>
                        <a:pt x="0" y="68"/>
                      </a:lnTo>
                      <a:lnTo>
                        <a:pt x="37" y="0"/>
                      </a:lnTo>
                      <a:lnTo>
                        <a:pt x="66" y="20"/>
                      </a:lnTo>
                      <a:lnTo>
                        <a:pt x="34" y="96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grp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 eaLnBrk="1" hangingPunct="1"/>
                  <a:endParaRPr lang="en-US" sz="18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4463" name="Freeform 73"/>
                <p:cNvSpPr>
                  <a:spLocks noChangeAspect="1"/>
                </p:cNvSpPr>
                <p:nvPr/>
              </p:nvSpPr>
              <p:spPr bwMode="auto">
                <a:xfrm>
                  <a:off x="1829" y="3474"/>
                  <a:ext cx="124" cy="121"/>
                </a:xfrm>
                <a:custGeom>
                  <a:avLst/>
                  <a:gdLst>
                    <a:gd name="T0" fmla="*/ 27 w 124"/>
                    <a:gd name="T1" fmla="*/ 13 h 121"/>
                    <a:gd name="T2" fmla="*/ 0 w 124"/>
                    <a:gd name="T3" fmla="*/ 72 h 121"/>
                    <a:gd name="T4" fmla="*/ 48 w 124"/>
                    <a:gd name="T5" fmla="*/ 110 h 121"/>
                    <a:gd name="T6" fmla="*/ 103 w 124"/>
                    <a:gd name="T7" fmla="*/ 121 h 121"/>
                    <a:gd name="T8" fmla="*/ 124 w 124"/>
                    <a:gd name="T9" fmla="*/ 73 h 121"/>
                    <a:gd name="T10" fmla="*/ 110 w 124"/>
                    <a:gd name="T11" fmla="*/ 0 h 121"/>
                    <a:gd name="T12" fmla="*/ 27 w 124"/>
                    <a:gd name="T13" fmla="*/ 13 h 12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24"/>
                    <a:gd name="T22" fmla="*/ 0 h 121"/>
                    <a:gd name="T23" fmla="*/ 124 w 124"/>
                    <a:gd name="T24" fmla="*/ 121 h 121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24" h="121">
                      <a:moveTo>
                        <a:pt x="27" y="13"/>
                      </a:moveTo>
                      <a:lnTo>
                        <a:pt x="0" y="72"/>
                      </a:lnTo>
                      <a:lnTo>
                        <a:pt x="48" y="110"/>
                      </a:lnTo>
                      <a:lnTo>
                        <a:pt x="103" y="121"/>
                      </a:lnTo>
                      <a:lnTo>
                        <a:pt x="124" y="73"/>
                      </a:lnTo>
                      <a:lnTo>
                        <a:pt x="110" y="0"/>
                      </a:lnTo>
                      <a:lnTo>
                        <a:pt x="27" y="13"/>
                      </a:lnTo>
                      <a:close/>
                    </a:path>
                  </a:pathLst>
                </a:custGeom>
                <a:grp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 eaLnBrk="1" hangingPunct="1"/>
                  <a:endParaRPr lang="en-US" sz="18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4464" name="Freeform 74"/>
                <p:cNvSpPr>
                  <a:spLocks noChangeAspect="1"/>
                </p:cNvSpPr>
                <p:nvPr/>
              </p:nvSpPr>
              <p:spPr bwMode="auto">
                <a:xfrm>
                  <a:off x="1945" y="3557"/>
                  <a:ext cx="184" cy="136"/>
                </a:xfrm>
                <a:custGeom>
                  <a:avLst/>
                  <a:gdLst>
                    <a:gd name="T0" fmla="*/ 0 w 184"/>
                    <a:gd name="T1" fmla="*/ 48 h 136"/>
                    <a:gd name="T2" fmla="*/ 126 w 184"/>
                    <a:gd name="T3" fmla="*/ 0 h 136"/>
                    <a:gd name="T4" fmla="*/ 149 w 184"/>
                    <a:gd name="T5" fmla="*/ 59 h 136"/>
                    <a:gd name="T6" fmla="*/ 173 w 184"/>
                    <a:gd name="T7" fmla="*/ 72 h 136"/>
                    <a:gd name="T8" fmla="*/ 184 w 184"/>
                    <a:gd name="T9" fmla="*/ 120 h 136"/>
                    <a:gd name="T10" fmla="*/ 121 w 184"/>
                    <a:gd name="T11" fmla="*/ 127 h 136"/>
                    <a:gd name="T12" fmla="*/ 76 w 184"/>
                    <a:gd name="T13" fmla="*/ 136 h 136"/>
                    <a:gd name="T14" fmla="*/ 0 w 184"/>
                    <a:gd name="T15" fmla="*/ 48 h 1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84"/>
                    <a:gd name="T25" fmla="*/ 0 h 136"/>
                    <a:gd name="T26" fmla="*/ 184 w 184"/>
                    <a:gd name="T27" fmla="*/ 136 h 1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84" h="136">
                      <a:moveTo>
                        <a:pt x="0" y="48"/>
                      </a:moveTo>
                      <a:lnTo>
                        <a:pt x="126" y="0"/>
                      </a:lnTo>
                      <a:lnTo>
                        <a:pt x="149" y="59"/>
                      </a:lnTo>
                      <a:lnTo>
                        <a:pt x="173" y="72"/>
                      </a:lnTo>
                      <a:lnTo>
                        <a:pt x="184" y="120"/>
                      </a:lnTo>
                      <a:lnTo>
                        <a:pt x="121" y="127"/>
                      </a:lnTo>
                      <a:lnTo>
                        <a:pt x="76" y="136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grp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 eaLnBrk="1" hangingPunct="1"/>
                  <a:endParaRPr lang="en-US" sz="18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4465" name="Freeform 75"/>
                <p:cNvSpPr>
                  <a:spLocks noChangeAspect="1"/>
                </p:cNvSpPr>
                <p:nvPr/>
              </p:nvSpPr>
              <p:spPr bwMode="auto">
                <a:xfrm>
                  <a:off x="2135" y="3660"/>
                  <a:ext cx="146" cy="72"/>
                </a:xfrm>
                <a:custGeom>
                  <a:avLst/>
                  <a:gdLst>
                    <a:gd name="T0" fmla="*/ 22 w 146"/>
                    <a:gd name="T1" fmla="*/ 3 h 72"/>
                    <a:gd name="T2" fmla="*/ 0 w 146"/>
                    <a:gd name="T3" fmla="*/ 67 h 72"/>
                    <a:gd name="T4" fmla="*/ 38 w 146"/>
                    <a:gd name="T5" fmla="*/ 72 h 72"/>
                    <a:gd name="T6" fmla="*/ 62 w 146"/>
                    <a:gd name="T7" fmla="*/ 57 h 72"/>
                    <a:gd name="T8" fmla="*/ 107 w 146"/>
                    <a:gd name="T9" fmla="*/ 58 h 72"/>
                    <a:gd name="T10" fmla="*/ 146 w 146"/>
                    <a:gd name="T11" fmla="*/ 30 h 72"/>
                    <a:gd name="T12" fmla="*/ 120 w 146"/>
                    <a:gd name="T13" fmla="*/ 20 h 72"/>
                    <a:gd name="T14" fmla="*/ 101 w 146"/>
                    <a:gd name="T15" fmla="*/ 0 h 72"/>
                    <a:gd name="T16" fmla="*/ 22 w 146"/>
                    <a:gd name="T17" fmla="*/ 3 h 7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46"/>
                    <a:gd name="T28" fmla="*/ 0 h 72"/>
                    <a:gd name="T29" fmla="*/ 146 w 146"/>
                    <a:gd name="T30" fmla="*/ 72 h 7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46" h="72">
                      <a:moveTo>
                        <a:pt x="22" y="3"/>
                      </a:moveTo>
                      <a:lnTo>
                        <a:pt x="0" y="67"/>
                      </a:lnTo>
                      <a:lnTo>
                        <a:pt x="38" y="72"/>
                      </a:lnTo>
                      <a:lnTo>
                        <a:pt x="62" y="57"/>
                      </a:lnTo>
                      <a:lnTo>
                        <a:pt x="107" y="58"/>
                      </a:lnTo>
                      <a:lnTo>
                        <a:pt x="146" y="30"/>
                      </a:lnTo>
                      <a:lnTo>
                        <a:pt x="120" y="20"/>
                      </a:lnTo>
                      <a:lnTo>
                        <a:pt x="101" y="0"/>
                      </a:lnTo>
                      <a:lnTo>
                        <a:pt x="22" y="3"/>
                      </a:lnTo>
                      <a:close/>
                    </a:path>
                  </a:pathLst>
                </a:custGeom>
                <a:grp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 eaLnBrk="1" hangingPunct="1"/>
                  <a:endParaRPr lang="en-US" sz="18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4466" name="Freeform 76"/>
                <p:cNvSpPr>
                  <a:spLocks noChangeAspect="1"/>
                </p:cNvSpPr>
                <p:nvPr/>
              </p:nvSpPr>
              <p:spPr bwMode="auto">
                <a:xfrm>
                  <a:off x="2178" y="3762"/>
                  <a:ext cx="60" cy="52"/>
                </a:xfrm>
                <a:custGeom>
                  <a:avLst/>
                  <a:gdLst>
                    <a:gd name="T0" fmla="*/ 52 w 60"/>
                    <a:gd name="T1" fmla="*/ 0 h 52"/>
                    <a:gd name="T2" fmla="*/ 0 w 60"/>
                    <a:gd name="T3" fmla="*/ 4 h 52"/>
                    <a:gd name="T4" fmla="*/ 9 w 60"/>
                    <a:gd name="T5" fmla="*/ 52 h 52"/>
                    <a:gd name="T6" fmla="*/ 60 w 60"/>
                    <a:gd name="T7" fmla="*/ 40 h 52"/>
                    <a:gd name="T8" fmla="*/ 52 w 60"/>
                    <a:gd name="T9" fmla="*/ 0 h 5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0"/>
                    <a:gd name="T16" fmla="*/ 0 h 52"/>
                    <a:gd name="T17" fmla="*/ 60 w 60"/>
                    <a:gd name="T18" fmla="*/ 52 h 5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0" h="52">
                      <a:moveTo>
                        <a:pt x="52" y="0"/>
                      </a:moveTo>
                      <a:lnTo>
                        <a:pt x="0" y="4"/>
                      </a:lnTo>
                      <a:lnTo>
                        <a:pt x="9" y="52"/>
                      </a:lnTo>
                      <a:lnTo>
                        <a:pt x="60" y="40"/>
                      </a:lnTo>
                      <a:lnTo>
                        <a:pt x="52" y="0"/>
                      </a:lnTo>
                      <a:close/>
                    </a:path>
                  </a:pathLst>
                </a:custGeom>
                <a:grp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 eaLnBrk="1" hangingPunct="1"/>
                  <a:endParaRPr lang="en-US" sz="18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4467" name="Freeform 77"/>
                <p:cNvSpPr>
                  <a:spLocks noChangeAspect="1"/>
                </p:cNvSpPr>
                <p:nvPr/>
              </p:nvSpPr>
              <p:spPr bwMode="auto">
                <a:xfrm>
                  <a:off x="2243" y="3818"/>
                  <a:ext cx="41" cy="51"/>
                </a:xfrm>
                <a:custGeom>
                  <a:avLst/>
                  <a:gdLst>
                    <a:gd name="T0" fmla="*/ 0 w 41"/>
                    <a:gd name="T1" fmla="*/ 20 h 51"/>
                    <a:gd name="T2" fmla="*/ 41 w 41"/>
                    <a:gd name="T3" fmla="*/ 0 h 51"/>
                    <a:gd name="T4" fmla="*/ 41 w 41"/>
                    <a:gd name="T5" fmla="*/ 45 h 51"/>
                    <a:gd name="T6" fmla="*/ 14 w 41"/>
                    <a:gd name="T7" fmla="*/ 51 h 51"/>
                    <a:gd name="T8" fmla="*/ 0 w 41"/>
                    <a:gd name="T9" fmla="*/ 2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1"/>
                    <a:gd name="T16" fmla="*/ 0 h 51"/>
                    <a:gd name="T17" fmla="*/ 41 w 41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1" h="51">
                      <a:moveTo>
                        <a:pt x="0" y="20"/>
                      </a:moveTo>
                      <a:lnTo>
                        <a:pt x="41" y="0"/>
                      </a:lnTo>
                      <a:lnTo>
                        <a:pt x="41" y="45"/>
                      </a:lnTo>
                      <a:lnTo>
                        <a:pt x="14" y="51"/>
                      </a:lnTo>
                      <a:lnTo>
                        <a:pt x="0" y="20"/>
                      </a:lnTo>
                      <a:close/>
                    </a:path>
                  </a:pathLst>
                </a:custGeom>
                <a:grp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 eaLnBrk="1" hangingPunct="1"/>
                  <a:endParaRPr lang="en-US" sz="18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4468" name="Freeform 78"/>
                <p:cNvSpPr>
                  <a:spLocks noChangeAspect="1"/>
                </p:cNvSpPr>
                <p:nvPr/>
              </p:nvSpPr>
              <p:spPr bwMode="auto">
                <a:xfrm>
                  <a:off x="2346" y="3842"/>
                  <a:ext cx="249" cy="294"/>
                </a:xfrm>
                <a:custGeom>
                  <a:avLst/>
                  <a:gdLst>
                    <a:gd name="T0" fmla="*/ 42 w 249"/>
                    <a:gd name="T1" fmla="*/ 0 h 294"/>
                    <a:gd name="T2" fmla="*/ 0 w 249"/>
                    <a:gd name="T3" fmla="*/ 112 h 294"/>
                    <a:gd name="T4" fmla="*/ 30 w 249"/>
                    <a:gd name="T5" fmla="*/ 167 h 294"/>
                    <a:gd name="T6" fmla="*/ 30 w 249"/>
                    <a:gd name="T7" fmla="*/ 267 h 294"/>
                    <a:gd name="T8" fmla="*/ 90 w 249"/>
                    <a:gd name="T9" fmla="*/ 294 h 294"/>
                    <a:gd name="T10" fmla="*/ 117 w 249"/>
                    <a:gd name="T11" fmla="*/ 235 h 294"/>
                    <a:gd name="T12" fmla="*/ 193 w 249"/>
                    <a:gd name="T13" fmla="*/ 222 h 294"/>
                    <a:gd name="T14" fmla="*/ 249 w 249"/>
                    <a:gd name="T15" fmla="*/ 158 h 294"/>
                    <a:gd name="T16" fmla="*/ 190 w 249"/>
                    <a:gd name="T17" fmla="*/ 58 h 294"/>
                    <a:gd name="T18" fmla="*/ 42 w 249"/>
                    <a:gd name="T19" fmla="*/ 0 h 294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49"/>
                    <a:gd name="T31" fmla="*/ 0 h 294"/>
                    <a:gd name="T32" fmla="*/ 249 w 249"/>
                    <a:gd name="T33" fmla="*/ 294 h 294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49" h="294">
                      <a:moveTo>
                        <a:pt x="42" y="0"/>
                      </a:moveTo>
                      <a:lnTo>
                        <a:pt x="0" y="112"/>
                      </a:lnTo>
                      <a:lnTo>
                        <a:pt x="30" y="167"/>
                      </a:lnTo>
                      <a:lnTo>
                        <a:pt x="30" y="267"/>
                      </a:lnTo>
                      <a:lnTo>
                        <a:pt x="90" y="294"/>
                      </a:lnTo>
                      <a:lnTo>
                        <a:pt x="117" y="235"/>
                      </a:lnTo>
                      <a:lnTo>
                        <a:pt x="193" y="222"/>
                      </a:lnTo>
                      <a:lnTo>
                        <a:pt x="249" y="158"/>
                      </a:lnTo>
                      <a:lnTo>
                        <a:pt x="190" y="58"/>
                      </a:lnTo>
                      <a:lnTo>
                        <a:pt x="42" y="0"/>
                      </a:lnTo>
                      <a:close/>
                    </a:path>
                  </a:pathLst>
                </a:custGeom>
                <a:grp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defTabSz="457200" eaLnBrk="1" hangingPunct="1"/>
                  <a:endParaRPr lang="en-US" sz="18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4461" name="Freeform 79"/>
              <p:cNvSpPr>
                <a:spLocks noChangeAspect="1"/>
              </p:cNvSpPr>
              <p:nvPr/>
            </p:nvSpPr>
            <p:spPr bwMode="auto">
              <a:xfrm>
                <a:off x="2258" y="3705"/>
                <a:ext cx="138" cy="115"/>
              </a:xfrm>
              <a:custGeom>
                <a:avLst/>
                <a:gdLst>
                  <a:gd name="T0" fmla="*/ 29 w 138"/>
                  <a:gd name="T1" fmla="*/ 0 h 115"/>
                  <a:gd name="T2" fmla="*/ 0 w 138"/>
                  <a:gd name="T3" fmla="*/ 34 h 115"/>
                  <a:gd name="T4" fmla="*/ 12 w 138"/>
                  <a:gd name="T5" fmla="*/ 61 h 115"/>
                  <a:gd name="T6" fmla="*/ 38 w 138"/>
                  <a:gd name="T7" fmla="*/ 70 h 115"/>
                  <a:gd name="T8" fmla="*/ 64 w 138"/>
                  <a:gd name="T9" fmla="*/ 115 h 115"/>
                  <a:gd name="T10" fmla="*/ 136 w 138"/>
                  <a:gd name="T11" fmla="*/ 97 h 115"/>
                  <a:gd name="T12" fmla="*/ 138 w 138"/>
                  <a:gd name="T13" fmla="*/ 49 h 115"/>
                  <a:gd name="T14" fmla="*/ 85 w 138"/>
                  <a:gd name="T15" fmla="*/ 9 h 115"/>
                  <a:gd name="T16" fmla="*/ 29 w 138"/>
                  <a:gd name="T17" fmla="*/ 0 h 1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8"/>
                  <a:gd name="T28" fmla="*/ 0 h 115"/>
                  <a:gd name="T29" fmla="*/ 138 w 138"/>
                  <a:gd name="T30" fmla="*/ 115 h 11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8" h="115">
                    <a:moveTo>
                      <a:pt x="29" y="0"/>
                    </a:moveTo>
                    <a:lnTo>
                      <a:pt x="0" y="34"/>
                    </a:lnTo>
                    <a:lnTo>
                      <a:pt x="12" y="61"/>
                    </a:lnTo>
                    <a:lnTo>
                      <a:pt x="38" y="70"/>
                    </a:lnTo>
                    <a:lnTo>
                      <a:pt x="64" y="115"/>
                    </a:lnTo>
                    <a:lnTo>
                      <a:pt x="136" y="97"/>
                    </a:lnTo>
                    <a:lnTo>
                      <a:pt x="138" y="49"/>
                    </a:lnTo>
                    <a:lnTo>
                      <a:pt x="85" y="9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 eaLnBrk="1" hangingPunct="1"/>
                <a:endParaRPr lang="en-US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4424" name="Text Box 116"/>
            <p:cNvSpPr txBox="1">
              <a:spLocks noChangeArrowheads="1"/>
            </p:cNvSpPr>
            <p:nvPr/>
          </p:nvSpPr>
          <p:spPr bwMode="auto">
            <a:xfrm>
              <a:off x="3182462" y="5049243"/>
              <a:ext cx="376285" cy="24622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defTabSz="4572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defTabSz="4572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</a:t>
              </a:r>
            </a:p>
          </p:txBody>
        </p:sp>
      </p:grpSp>
      <p:sp>
        <p:nvSpPr>
          <p:cNvPr id="14425" name="Text Box 117"/>
          <p:cNvSpPr txBox="1">
            <a:spLocks noChangeArrowheads="1"/>
          </p:cNvSpPr>
          <p:nvPr/>
        </p:nvSpPr>
        <p:spPr bwMode="auto">
          <a:xfrm>
            <a:off x="2447098" y="4366308"/>
            <a:ext cx="376799" cy="24622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</a:t>
            </a:r>
          </a:p>
        </p:txBody>
      </p:sp>
      <p:sp>
        <p:nvSpPr>
          <p:cNvPr id="14426" name="Text Box 119"/>
          <p:cNvSpPr txBox="1">
            <a:spLocks noChangeArrowheads="1"/>
          </p:cNvSpPr>
          <p:nvPr/>
        </p:nvSpPr>
        <p:spPr bwMode="auto">
          <a:xfrm>
            <a:off x="7559049" y="2742298"/>
            <a:ext cx="469691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</a:t>
            </a:r>
          </a:p>
        </p:txBody>
      </p:sp>
      <p:sp>
        <p:nvSpPr>
          <p:cNvPr id="14427" name="Text Box 120"/>
          <p:cNvSpPr txBox="1">
            <a:spLocks noChangeArrowheads="1"/>
          </p:cNvSpPr>
          <p:nvPr/>
        </p:nvSpPr>
        <p:spPr bwMode="auto">
          <a:xfrm>
            <a:off x="7243990" y="3216969"/>
            <a:ext cx="583821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WV</a:t>
            </a:r>
          </a:p>
        </p:txBody>
      </p:sp>
      <p:sp>
        <p:nvSpPr>
          <p:cNvPr id="14428" name="Text Box 121"/>
          <p:cNvSpPr txBox="1">
            <a:spLocks noChangeArrowheads="1"/>
          </p:cNvSpPr>
          <p:nvPr/>
        </p:nvSpPr>
        <p:spPr bwMode="auto">
          <a:xfrm>
            <a:off x="7566534" y="3306168"/>
            <a:ext cx="405622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</a:p>
        </p:txBody>
      </p:sp>
      <p:sp>
        <p:nvSpPr>
          <p:cNvPr id="14429" name="Text Box 122"/>
          <p:cNvSpPr txBox="1">
            <a:spLocks noChangeArrowheads="1"/>
          </p:cNvSpPr>
          <p:nvPr/>
        </p:nvSpPr>
        <p:spPr bwMode="auto">
          <a:xfrm>
            <a:off x="8547068" y="2749988"/>
            <a:ext cx="376799" cy="24622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</a:t>
            </a:r>
          </a:p>
        </p:txBody>
      </p:sp>
      <p:sp>
        <p:nvSpPr>
          <p:cNvPr id="14430" name="Text Box 123"/>
          <p:cNvSpPr txBox="1">
            <a:spLocks noChangeArrowheads="1"/>
          </p:cNvSpPr>
          <p:nvPr/>
        </p:nvSpPr>
        <p:spPr bwMode="auto">
          <a:xfrm>
            <a:off x="8304258" y="2868832"/>
            <a:ext cx="502398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NJ</a:t>
            </a:r>
          </a:p>
        </p:txBody>
      </p:sp>
      <p:sp>
        <p:nvSpPr>
          <p:cNvPr id="14432" name="Text Box 125"/>
          <p:cNvSpPr txBox="1">
            <a:spLocks noChangeArrowheads="1"/>
          </p:cNvSpPr>
          <p:nvPr/>
        </p:nvSpPr>
        <p:spPr bwMode="auto">
          <a:xfrm>
            <a:off x="8241458" y="3334421"/>
            <a:ext cx="565198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</a:t>
            </a:r>
          </a:p>
        </p:txBody>
      </p:sp>
      <p:sp>
        <p:nvSpPr>
          <p:cNvPr id="14433" name="Text Box 126"/>
          <p:cNvSpPr txBox="1">
            <a:spLocks noChangeArrowheads="1"/>
          </p:cNvSpPr>
          <p:nvPr/>
        </p:nvSpPr>
        <p:spPr bwMode="auto">
          <a:xfrm>
            <a:off x="8556196" y="2566995"/>
            <a:ext cx="425654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RI</a:t>
            </a:r>
          </a:p>
        </p:txBody>
      </p:sp>
      <p:sp>
        <p:nvSpPr>
          <p:cNvPr id="14434" name="Text Box 127"/>
          <p:cNvSpPr txBox="1">
            <a:spLocks noChangeArrowheads="1"/>
          </p:cNvSpPr>
          <p:nvPr/>
        </p:nvSpPr>
        <p:spPr bwMode="auto">
          <a:xfrm>
            <a:off x="8039162" y="1536061"/>
            <a:ext cx="524485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</a:t>
            </a:r>
          </a:p>
        </p:txBody>
      </p:sp>
      <p:sp>
        <p:nvSpPr>
          <p:cNvPr id="14435" name="Text Box 128"/>
          <p:cNvSpPr txBox="1">
            <a:spLocks noChangeArrowheads="1"/>
          </p:cNvSpPr>
          <p:nvPr/>
        </p:nvSpPr>
        <p:spPr bwMode="auto">
          <a:xfrm>
            <a:off x="7857837" y="1709528"/>
            <a:ext cx="457890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VT</a:t>
            </a:r>
          </a:p>
        </p:txBody>
      </p:sp>
      <p:sp>
        <p:nvSpPr>
          <p:cNvPr id="14436" name="Text Box 129"/>
          <p:cNvSpPr txBox="1">
            <a:spLocks noChangeArrowheads="1"/>
          </p:cNvSpPr>
          <p:nvPr/>
        </p:nvSpPr>
        <p:spPr bwMode="auto">
          <a:xfrm>
            <a:off x="8452183" y="3588483"/>
            <a:ext cx="376799" cy="24622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DC</a:t>
            </a:r>
          </a:p>
        </p:txBody>
      </p:sp>
      <p:sp>
        <p:nvSpPr>
          <p:cNvPr id="14437" name="Text Box 130"/>
          <p:cNvSpPr txBox="1">
            <a:spLocks noChangeArrowheads="1"/>
          </p:cNvSpPr>
          <p:nvPr/>
        </p:nvSpPr>
        <p:spPr bwMode="auto">
          <a:xfrm>
            <a:off x="8555456" y="2149476"/>
            <a:ext cx="588543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</a:t>
            </a:r>
          </a:p>
        </p:txBody>
      </p:sp>
      <p:sp>
        <p:nvSpPr>
          <p:cNvPr id="14440" name="Line 133"/>
          <p:cNvSpPr>
            <a:spLocks noChangeShapeType="1"/>
          </p:cNvSpPr>
          <p:nvPr/>
        </p:nvSpPr>
        <p:spPr bwMode="auto">
          <a:xfrm>
            <a:off x="7864659" y="3140076"/>
            <a:ext cx="439599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1" name="Line 134"/>
          <p:cNvSpPr>
            <a:spLocks noChangeShapeType="1"/>
          </p:cNvSpPr>
          <p:nvPr/>
        </p:nvSpPr>
        <p:spPr bwMode="auto">
          <a:xfrm>
            <a:off x="8282171" y="2619376"/>
            <a:ext cx="313999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2" name="Line 135"/>
          <p:cNvSpPr>
            <a:spLocks noChangeShapeType="1"/>
          </p:cNvSpPr>
          <p:nvPr/>
        </p:nvSpPr>
        <p:spPr bwMode="auto">
          <a:xfrm>
            <a:off x="8429858" y="2606676"/>
            <a:ext cx="188399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3" name="Line 136"/>
          <p:cNvSpPr>
            <a:spLocks noChangeShapeType="1"/>
          </p:cNvSpPr>
          <p:nvPr/>
        </p:nvSpPr>
        <p:spPr bwMode="auto">
          <a:xfrm>
            <a:off x="8131559" y="2963392"/>
            <a:ext cx="235498" cy="2428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4" name="Line 137"/>
          <p:cNvSpPr>
            <a:spLocks noChangeShapeType="1"/>
          </p:cNvSpPr>
          <p:nvPr/>
        </p:nvSpPr>
        <p:spPr bwMode="auto">
          <a:xfrm flipV="1">
            <a:off x="8429858" y="2301876"/>
            <a:ext cx="188399" cy="152400"/>
          </a:xfrm>
          <a:prstGeom prst="line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445" name="Line 138"/>
          <p:cNvSpPr>
            <a:spLocks noChangeShapeType="1"/>
          </p:cNvSpPr>
          <p:nvPr/>
        </p:nvSpPr>
        <p:spPr bwMode="auto">
          <a:xfrm>
            <a:off x="8241458" y="1768476"/>
            <a:ext cx="62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6" name="Line 139"/>
          <p:cNvSpPr>
            <a:spLocks noChangeShapeType="1"/>
          </p:cNvSpPr>
          <p:nvPr/>
        </p:nvSpPr>
        <p:spPr bwMode="auto">
          <a:xfrm>
            <a:off x="8053059" y="1920876"/>
            <a:ext cx="62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9" name="Text Box 95"/>
          <p:cNvSpPr txBox="1">
            <a:spLocks noChangeArrowheads="1"/>
          </p:cNvSpPr>
          <p:nvPr/>
        </p:nvSpPr>
        <p:spPr bwMode="auto">
          <a:xfrm>
            <a:off x="4368804" y="3185089"/>
            <a:ext cx="438291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</a:p>
        </p:txBody>
      </p:sp>
      <p:sp>
        <p:nvSpPr>
          <p:cNvPr id="14451" name="Text Box 118"/>
          <p:cNvSpPr txBox="1">
            <a:spLocks noChangeArrowheads="1"/>
          </p:cNvSpPr>
          <p:nvPr/>
        </p:nvSpPr>
        <p:spPr bwMode="auto">
          <a:xfrm>
            <a:off x="7762823" y="2373155"/>
            <a:ext cx="418666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</a:t>
            </a:r>
          </a:p>
        </p:txBody>
      </p:sp>
      <p:sp>
        <p:nvSpPr>
          <p:cNvPr id="14450" name="Text Box 107"/>
          <p:cNvSpPr txBox="1">
            <a:spLocks noChangeArrowheads="1"/>
          </p:cNvSpPr>
          <p:nvPr/>
        </p:nvSpPr>
        <p:spPr bwMode="auto">
          <a:xfrm>
            <a:off x="5791920" y="2749338"/>
            <a:ext cx="350825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</a:t>
            </a:r>
          </a:p>
        </p:txBody>
      </p:sp>
      <p:sp>
        <p:nvSpPr>
          <p:cNvPr id="14452" name="Text Box 106"/>
          <p:cNvSpPr txBox="1">
            <a:spLocks noChangeArrowheads="1"/>
          </p:cNvSpPr>
          <p:nvPr/>
        </p:nvSpPr>
        <p:spPr bwMode="auto">
          <a:xfrm>
            <a:off x="5638476" y="2070349"/>
            <a:ext cx="453463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MN</a:t>
            </a:r>
          </a:p>
        </p:txBody>
      </p:sp>
      <p:sp>
        <p:nvSpPr>
          <p:cNvPr id="148" name="Rectangle 7"/>
          <p:cNvSpPr>
            <a:spLocks noChangeArrowheads="1"/>
          </p:cNvSpPr>
          <p:nvPr/>
        </p:nvSpPr>
        <p:spPr bwMode="auto">
          <a:xfrm>
            <a:off x="8377264" y="3645999"/>
            <a:ext cx="106496" cy="11523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39142" y="1156157"/>
            <a:ext cx="2562558" cy="461665"/>
            <a:chOff x="104073" y="2025014"/>
            <a:chExt cx="2291897" cy="461665"/>
          </a:xfrm>
        </p:grpSpPr>
        <p:sp>
          <p:nvSpPr>
            <p:cNvPr id="14457" name="TextBox 146"/>
            <p:cNvSpPr txBox="1">
              <a:spLocks noChangeArrowheads="1"/>
            </p:cNvSpPr>
            <p:nvPr/>
          </p:nvSpPr>
          <p:spPr bwMode="auto">
            <a:xfrm>
              <a:off x="250505" y="2025014"/>
              <a:ext cx="2145465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200" dirty="0">
                  <a:latin typeface="Arial" pitchFamily="34" charset="0"/>
                  <a:cs typeface="Arial" pitchFamily="34" charset="0"/>
                </a:rPr>
                <a:t>Requirement for parity in </a:t>
              </a:r>
              <a:br>
                <a:rPr lang="en-US" sz="1200" dirty="0">
                  <a:latin typeface="Arial" pitchFamily="34" charset="0"/>
                  <a:cs typeface="Arial" pitchFamily="34" charset="0"/>
                </a:rPr>
              </a:br>
              <a:r>
                <a:rPr lang="en-US" sz="1200" dirty="0">
                  <a:latin typeface="Arial" pitchFamily="34" charset="0"/>
                  <a:cs typeface="Arial" pitchFamily="34" charset="0"/>
                </a:rPr>
                <a:t>cost sharing pre-pandemic</a:t>
              </a:r>
            </a:p>
          </p:txBody>
        </p:sp>
        <p:sp>
          <p:nvSpPr>
            <p:cNvPr id="152" name="Rectangle 7"/>
            <p:cNvSpPr>
              <a:spLocks noChangeArrowheads="1"/>
            </p:cNvSpPr>
            <p:nvPr/>
          </p:nvSpPr>
          <p:spPr bwMode="auto">
            <a:xfrm>
              <a:off x="104073" y="2088057"/>
              <a:ext cx="163564" cy="1828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en-US" sz="18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6453976" y="455927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145" name="Group 144"/>
          <p:cNvGrpSpPr/>
          <p:nvPr/>
        </p:nvGrpSpPr>
        <p:grpSpPr>
          <a:xfrm>
            <a:off x="139142" y="2723999"/>
            <a:ext cx="2280251" cy="646331"/>
            <a:chOff x="104073" y="2025014"/>
            <a:chExt cx="2039408" cy="646331"/>
          </a:xfrm>
        </p:grpSpPr>
        <p:sp>
          <p:nvSpPr>
            <p:cNvPr id="146" name="TextBox 146"/>
            <p:cNvSpPr txBox="1">
              <a:spLocks noChangeArrowheads="1"/>
            </p:cNvSpPr>
            <p:nvPr/>
          </p:nvSpPr>
          <p:spPr bwMode="auto">
            <a:xfrm>
              <a:off x="250505" y="2025014"/>
              <a:ext cx="1892976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200" dirty="0">
                  <a:latin typeface="Arial" pitchFamily="34" charset="0"/>
                  <a:cs typeface="Arial" pitchFamily="34" charset="0"/>
                </a:rPr>
                <a:t>Requirement for parity in cost sharing (permanently or temporarily) since pandemic </a:t>
              </a:r>
            </a:p>
          </p:txBody>
        </p:sp>
        <p:sp>
          <p:nvSpPr>
            <p:cNvPr id="147" name="Rectangle 7"/>
            <p:cNvSpPr>
              <a:spLocks noChangeArrowheads="1"/>
            </p:cNvSpPr>
            <p:nvPr/>
          </p:nvSpPr>
          <p:spPr bwMode="auto">
            <a:xfrm>
              <a:off x="104073" y="2088057"/>
              <a:ext cx="163564" cy="18288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en-US" sz="18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9" name="Group 148"/>
          <p:cNvGrpSpPr/>
          <p:nvPr/>
        </p:nvGrpSpPr>
        <p:grpSpPr>
          <a:xfrm>
            <a:off x="137193" y="3415586"/>
            <a:ext cx="2275699" cy="646331"/>
            <a:chOff x="104073" y="2101215"/>
            <a:chExt cx="2035336" cy="646331"/>
          </a:xfrm>
        </p:grpSpPr>
        <p:sp>
          <p:nvSpPr>
            <p:cNvPr id="150" name="TextBox 146"/>
            <p:cNvSpPr txBox="1">
              <a:spLocks noChangeArrowheads="1"/>
            </p:cNvSpPr>
            <p:nvPr/>
          </p:nvSpPr>
          <p:spPr bwMode="auto">
            <a:xfrm>
              <a:off x="250506" y="2101215"/>
              <a:ext cx="1888903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200" dirty="0">
                  <a:latin typeface="Arial" pitchFamily="34" charset="0"/>
                  <a:cs typeface="Arial" pitchFamily="34" charset="0"/>
                </a:rPr>
                <a:t>Prohibit cost sharing (permanently or temporarily) since pandemic </a:t>
              </a:r>
            </a:p>
          </p:txBody>
        </p:sp>
        <p:sp>
          <p:nvSpPr>
            <p:cNvPr id="151" name="Rectangle 7"/>
            <p:cNvSpPr>
              <a:spLocks noChangeArrowheads="1"/>
            </p:cNvSpPr>
            <p:nvPr/>
          </p:nvSpPr>
          <p:spPr bwMode="auto">
            <a:xfrm>
              <a:off x="104073" y="2155869"/>
              <a:ext cx="163564" cy="18288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en-US" sz="18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56" name="Group 155"/>
          <p:cNvGrpSpPr/>
          <p:nvPr/>
        </p:nvGrpSpPr>
        <p:grpSpPr>
          <a:xfrm>
            <a:off x="139118" y="1663079"/>
            <a:ext cx="2006835" cy="1015663"/>
            <a:chOff x="104073" y="2025014"/>
            <a:chExt cx="1794870" cy="1015663"/>
          </a:xfrm>
        </p:grpSpPr>
        <p:sp>
          <p:nvSpPr>
            <p:cNvPr id="157" name="TextBox 146"/>
            <p:cNvSpPr txBox="1">
              <a:spLocks noChangeArrowheads="1"/>
            </p:cNvSpPr>
            <p:nvPr/>
          </p:nvSpPr>
          <p:spPr bwMode="auto">
            <a:xfrm>
              <a:off x="250507" y="2025014"/>
              <a:ext cx="1648436" cy="10156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200" dirty="0">
                  <a:latin typeface="Arial" pitchFamily="34" charset="0"/>
                  <a:cs typeface="Arial" pitchFamily="34" charset="0"/>
                </a:rPr>
                <a:t>Requirement for parity in cost sharing pre-pandemic but prohibit cost sharing temporarily since pandemic</a:t>
              </a:r>
            </a:p>
          </p:txBody>
        </p:sp>
        <p:sp>
          <p:nvSpPr>
            <p:cNvPr id="158" name="Rectangle 7"/>
            <p:cNvSpPr>
              <a:spLocks noChangeArrowheads="1"/>
            </p:cNvSpPr>
            <p:nvPr/>
          </p:nvSpPr>
          <p:spPr bwMode="auto">
            <a:xfrm>
              <a:off x="104073" y="2088057"/>
              <a:ext cx="163564" cy="182880"/>
            </a:xfrm>
            <a:prstGeom prst="rect">
              <a:avLst/>
            </a:prstGeom>
            <a:solidFill>
              <a:schemeClr val="accent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en-US" sz="18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67A36DD-7545-3A44-B95A-9AD9F4C6FD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60648"/>
            <a:ext cx="8961120" cy="756084"/>
          </a:xfrm>
        </p:spPr>
        <p:txBody>
          <a:bodyPr>
            <a:normAutofit/>
          </a:bodyPr>
          <a:lstStyle/>
          <a:p>
            <a:r>
              <a:rPr lang="en-US" dirty="0"/>
              <a:t>States Requiring Insurers Have Parity in Cost Sharing for Telemedicine Services, Pre- and Post-Pandemic (as of March 15, 2021)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993A01-B7C2-674C-AFE1-E34B57B4A59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44624"/>
            <a:ext cx="8961120" cy="188341"/>
          </a:xfrm>
        </p:spPr>
        <p:txBody>
          <a:bodyPr/>
          <a:lstStyle/>
          <a:p>
            <a:r>
              <a:rPr lang="en-US" dirty="0"/>
              <a:t>EXHIBIT 3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699C6EEE-B3BE-D444-8B91-4A00B36228C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Note: Some of the new requirements may have since expired, been replaced, or rescinded.</a:t>
            </a:r>
          </a:p>
          <a:p>
            <a:r>
              <a:rPr lang="en-US" dirty="0">
                <a:solidFill>
                  <a:srgbClr val="1A1A1A"/>
                </a:solidFill>
                <a:latin typeface="Arial" charset="0"/>
                <a:ea typeface="Arial" charset="0"/>
                <a:cs typeface="Arial" charset="0"/>
              </a:rPr>
              <a:t>Data: Center on Health Insurance Reforms, Georgetown University Health Policy Institute; Commonwealth Fund analysis.</a:t>
            </a:r>
            <a:endParaRPr lang="en-US" dirty="0"/>
          </a:p>
        </p:txBody>
      </p:sp>
      <p:sp>
        <p:nvSpPr>
          <p:cNvPr id="178" name="Text Box 97">
            <a:extLst>
              <a:ext uri="{FF2B5EF4-FFF2-40B4-BE49-F238E27FC236}">
                <a16:creationId xmlns:a16="http://schemas.microsoft.com/office/drawing/2014/main" id="{8BEFF058-848E-FB43-AA4C-5908E5C281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3145" y="3183034"/>
            <a:ext cx="535460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</a:p>
        </p:txBody>
      </p:sp>
      <p:sp>
        <p:nvSpPr>
          <p:cNvPr id="180" name="Text Box 100">
            <a:extLst>
              <a:ext uri="{FF2B5EF4-FFF2-40B4-BE49-F238E27FC236}">
                <a16:creationId xmlns:a16="http://schemas.microsoft.com/office/drawing/2014/main" id="{BE777110-BEF8-A342-A4E3-EF08F6172D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2765" y="1552011"/>
            <a:ext cx="421231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</a:t>
            </a:r>
          </a:p>
        </p:txBody>
      </p:sp>
      <p:sp>
        <p:nvSpPr>
          <p:cNvPr id="181" name="Text Box 101">
            <a:extLst>
              <a:ext uri="{FF2B5EF4-FFF2-40B4-BE49-F238E27FC236}">
                <a16:creationId xmlns:a16="http://schemas.microsoft.com/office/drawing/2014/main" id="{6DC96422-8C89-D14C-AFA2-93752A33F0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2287" y="2052763"/>
            <a:ext cx="489315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</p:txBody>
      </p:sp>
      <p:sp>
        <p:nvSpPr>
          <p:cNvPr id="182" name="Text Box 113">
            <a:extLst>
              <a:ext uri="{FF2B5EF4-FFF2-40B4-BE49-F238E27FC236}">
                <a16:creationId xmlns:a16="http://schemas.microsoft.com/office/drawing/2014/main" id="{8E0C686D-7FC1-3E4C-AA67-992F97D12A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9448" y="1782717"/>
            <a:ext cx="439600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</a:t>
            </a:r>
          </a:p>
        </p:txBody>
      </p:sp>
      <p:sp>
        <p:nvSpPr>
          <p:cNvPr id="160" name="Text Box 124">
            <a:extLst>
              <a:ext uri="{FF2B5EF4-FFF2-40B4-BE49-F238E27FC236}">
                <a16:creationId xmlns:a16="http://schemas.microsoft.com/office/drawing/2014/main" id="{E672BFE2-8047-4645-8070-199D1B399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5436" y="3114210"/>
            <a:ext cx="376799" cy="24622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</a:p>
        </p:txBody>
      </p:sp>
      <p:sp>
        <p:nvSpPr>
          <p:cNvPr id="161" name="Line 132">
            <a:extLst>
              <a:ext uri="{FF2B5EF4-FFF2-40B4-BE49-F238E27FC236}">
                <a16:creationId xmlns:a16="http://schemas.microsoft.com/office/drawing/2014/main" id="{1C743BFD-9435-4FA6-A533-2FBD43A6157A}"/>
              </a:ext>
            </a:extLst>
          </p:cNvPr>
          <p:cNvSpPr>
            <a:spLocks noChangeShapeType="1"/>
          </p:cNvSpPr>
          <p:nvPr/>
        </p:nvSpPr>
        <p:spPr bwMode="auto">
          <a:xfrm>
            <a:off x="8070066" y="3158656"/>
            <a:ext cx="188399" cy="76200"/>
          </a:xfrm>
          <a:prstGeom prst="line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2" name="Text Box 83">
            <a:extLst>
              <a:ext uri="{FF2B5EF4-FFF2-40B4-BE49-F238E27FC236}">
                <a16:creationId xmlns:a16="http://schemas.microsoft.com/office/drawing/2014/main" id="{4A67A370-B1FD-4102-968C-1FFA88192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7253" y="4206876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+mn-lt"/>
                <a:cs typeface="Calibri" charset="0"/>
              </a:rPr>
              <a:t>GA</a:t>
            </a:r>
          </a:p>
        </p:txBody>
      </p:sp>
      <p:sp>
        <p:nvSpPr>
          <p:cNvPr id="163" name="Text Box 86">
            <a:extLst>
              <a:ext uri="{FF2B5EF4-FFF2-40B4-BE49-F238E27FC236}">
                <a16:creationId xmlns:a16="http://schemas.microsoft.com/office/drawing/2014/main" id="{A631BD37-759F-465D-8B86-75858585E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3408" y="4248821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+mn-lt"/>
                <a:cs typeface="Calibri" charset="0"/>
              </a:rPr>
              <a:t>AL</a:t>
            </a:r>
          </a:p>
        </p:txBody>
      </p:sp>
      <p:sp>
        <p:nvSpPr>
          <p:cNvPr id="164" name="Text Box 92">
            <a:extLst>
              <a:ext uri="{FF2B5EF4-FFF2-40B4-BE49-F238E27FC236}">
                <a16:creationId xmlns:a16="http://schemas.microsoft.com/office/drawing/2014/main" id="{EA601070-38D6-45A5-B762-79F501BA4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4422" y="4273987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+mn-lt"/>
                <a:cs typeface="Calibri" charset="0"/>
              </a:rPr>
              <a:t>MS</a:t>
            </a:r>
          </a:p>
        </p:txBody>
      </p:sp>
    </p:spTree>
    <p:extLst>
      <p:ext uri="{BB962C8B-B14F-4D97-AF65-F5344CB8AC3E}">
        <p14:creationId xmlns:p14="http://schemas.microsoft.com/office/powerpoint/2010/main" val="993325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Freeform 43">
            <a:extLst>
              <a:ext uri="{FF2B5EF4-FFF2-40B4-BE49-F238E27FC236}">
                <a16:creationId xmlns:a16="http://schemas.microsoft.com/office/drawing/2014/main" id="{38265658-794B-B74D-B54C-79769277A5D3}"/>
              </a:ext>
            </a:extLst>
          </p:cNvPr>
          <p:cNvSpPr>
            <a:spLocks/>
          </p:cNvSpPr>
          <p:nvPr/>
        </p:nvSpPr>
        <p:spPr bwMode="auto">
          <a:xfrm>
            <a:off x="7247783" y="2958985"/>
            <a:ext cx="541648" cy="582613"/>
          </a:xfrm>
          <a:custGeom>
            <a:avLst/>
            <a:gdLst>
              <a:gd name="T0" fmla="*/ 0 w 490"/>
              <a:gd name="T1" fmla="*/ 2147483647 h 473"/>
              <a:gd name="T2" fmla="*/ 2147483647 w 490"/>
              <a:gd name="T3" fmla="*/ 2147483647 h 473"/>
              <a:gd name="T4" fmla="*/ 2147483647 w 490"/>
              <a:gd name="T5" fmla="*/ 2147483647 h 473"/>
              <a:gd name="T6" fmla="*/ 2147483647 w 490"/>
              <a:gd name="T7" fmla="*/ 2147483647 h 473"/>
              <a:gd name="T8" fmla="*/ 2147483647 w 490"/>
              <a:gd name="T9" fmla="*/ 2147483647 h 473"/>
              <a:gd name="T10" fmla="*/ 2147483647 w 490"/>
              <a:gd name="T11" fmla="*/ 2147483647 h 473"/>
              <a:gd name="T12" fmla="*/ 2147483647 w 490"/>
              <a:gd name="T13" fmla="*/ 2147483647 h 473"/>
              <a:gd name="T14" fmla="*/ 2147483647 w 490"/>
              <a:gd name="T15" fmla="*/ 2147483647 h 473"/>
              <a:gd name="T16" fmla="*/ 2147483647 w 490"/>
              <a:gd name="T17" fmla="*/ 2147483647 h 473"/>
              <a:gd name="T18" fmla="*/ 2147483647 w 490"/>
              <a:gd name="T19" fmla="*/ 2147483647 h 473"/>
              <a:gd name="T20" fmla="*/ 2147483647 w 490"/>
              <a:gd name="T21" fmla="*/ 2147483647 h 473"/>
              <a:gd name="T22" fmla="*/ 2147483647 w 490"/>
              <a:gd name="T23" fmla="*/ 2147483647 h 473"/>
              <a:gd name="T24" fmla="*/ 2147483647 w 490"/>
              <a:gd name="T25" fmla="*/ 2147483647 h 473"/>
              <a:gd name="T26" fmla="*/ 2147483647 w 490"/>
              <a:gd name="T27" fmla="*/ 2147483647 h 473"/>
              <a:gd name="T28" fmla="*/ 2147483647 w 490"/>
              <a:gd name="T29" fmla="*/ 2147483647 h 473"/>
              <a:gd name="T30" fmla="*/ 2147483647 w 490"/>
              <a:gd name="T31" fmla="*/ 2147483647 h 473"/>
              <a:gd name="T32" fmla="*/ 2147483647 w 490"/>
              <a:gd name="T33" fmla="*/ 2147483647 h 473"/>
              <a:gd name="T34" fmla="*/ 2147483647 w 490"/>
              <a:gd name="T35" fmla="*/ 2147483647 h 473"/>
              <a:gd name="T36" fmla="*/ 2147483647 w 490"/>
              <a:gd name="T37" fmla="*/ 2147483647 h 473"/>
              <a:gd name="T38" fmla="*/ 2147483647 w 490"/>
              <a:gd name="T39" fmla="*/ 0 h 473"/>
              <a:gd name="T40" fmla="*/ 2147483647 w 490"/>
              <a:gd name="T41" fmla="*/ 2147483647 h 473"/>
              <a:gd name="T42" fmla="*/ 2147483647 w 490"/>
              <a:gd name="T43" fmla="*/ 2147483647 h 473"/>
              <a:gd name="T44" fmla="*/ 2147483647 w 490"/>
              <a:gd name="T45" fmla="*/ 2147483647 h 473"/>
              <a:gd name="T46" fmla="*/ 2147483647 w 490"/>
              <a:gd name="T47" fmla="*/ 2147483647 h 473"/>
              <a:gd name="T48" fmla="*/ 2147483647 w 490"/>
              <a:gd name="T49" fmla="*/ 2147483647 h 473"/>
              <a:gd name="T50" fmla="*/ 2147483647 w 490"/>
              <a:gd name="T51" fmla="*/ 2147483647 h 473"/>
              <a:gd name="T52" fmla="*/ 2147483647 w 490"/>
              <a:gd name="T53" fmla="*/ 2147483647 h 473"/>
              <a:gd name="T54" fmla="*/ 0 w 490"/>
              <a:gd name="T55" fmla="*/ 2147483647 h 473"/>
              <a:gd name="T56" fmla="*/ 0 w 490"/>
              <a:gd name="T57" fmla="*/ 2147483647 h 473"/>
              <a:gd name="T58" fmla="*/ 0 w 490"/>
              <a:gd name="T59" fmla="*/ 2147483647 h 473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490"/>
              <a:gd name="T91" fmla="*/ 0 h 473"/>
              <a:gd name="T92" fmla="*/ 490 w 490"/>
              <a:gd name="T93" fmla="*/ 473 h 473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490" h="473">
                <a:moveTo>
                  <a:pt x="0" y="328"/>
                </a:moveTo>
                <a:lnTo>
                  <a:pt x="19" y="393"/>
                </a:lnTo>
                <a:lnTo>
                  <a:pt x="82" y="439"/>
                </a:lnTo>
                <a:lnTo>
                  <a:pt x="112" y="473"/>
                </a:lnTo>
                <a:lnTo>
                  <a:pt x="205" y="437"/>
                </a:lnTo>
                <a:lnTo>
                  <a:pt x="247" y="429"/>
                </a:lnTo>
                <a:lnTo>
                  <a:pt x="270" y="402"/>
                </a:lnTo>
                <a:lnTo>
                  <a:pt x="306" y="260"/>
                </a:lnTo>
                <a:lnTo>
                  <a:pt x="346" y="277"/>
                </a:lnTo>
                <a:lnTo>
                  <a:pt x="422" y="121"/>
                </a:lnTo>
                <a:lnTo>
                  <a:pt x="481" y="155"/>
                </a:lnTo>
                <a:lnTo>
                  <a:pt x="490" y="127"/>
                </a:lnTo>
                <a:lnTo>
                  <a:pt x="449" y="95"/>
                </a:lnTo>
                <a:lnTo>
                  <a:pt x="416" y="98"/>
                </a:lnTo>
                <a:lnTo>
                  <a:pt x="405" y="115"/>
                </a:lnTo>
                <a:lnTo>
                  <a:pt x="346" y="133"/>
                </a:lnTo>
                <a:lnTo>
                  <a:pt x="308" y="174"/>
                </a:lnTo>
                <a:lnTo>
                  <a:pt x="295" y="106"/>
                </a:lnTo>
                <a:lnTo>
                  <a:pt x="190" y="125"/>
                </a:lnTo>
                <a:lnTo>
                  <a:pt x="169" y="0"/>
                </a:lnTo>
                <a:lnTo>
                  <a:pt x="154" y="11"/>
                </a:lnTo>
                <a:lnTo>
                  <a:pt x="163" y="34"/>
                </a:lnTo>
                <a:lnTo>
                  <a:pt x="150" y="144"/>
                </a:lnTo>
                <a:lnTo>
                  <a:pt x="72" y="210"/>
                </a:lnTo>
                <a:lnTo>
                  <a:pt x="63" y="254"/>
                </a:lnTo>
                <a:lnTo>
                  <a:pt x="40" y="245"/>
                </a:lnTo>
                <a:lnTo>
                  <a:pt x="34" y="298"/>
                </a:lnTo>
                <a:lnTo>
                  <a:pt x="0" y="328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Rectangle 8">
            <a:extLst>
              <a:ext uri="{FF2B5EF4-FFF2-40B4-BE49-F238E27FC236}">
                <a16:creationId xmlns:a16="http://schemas.microsoft.com/office/drawing/2014/main" id="{FAD87F30-84DC-EA4A-A57C-292924150ABF}"/>
              </a:ext>
            </a:extLst>
          </p:cNvPr>
          <p:cNvSpPr/>
          <p:nvPr/>
        </p:nvSpPr>
        <p:spPr>
          <a:xfrm rot="60000">
            <a:off x="5853674" y="3781425"/>
            <a:ext cx="568099" cy="591649"/>
          </a:xfrm>
          <a:custGeom>
            <a:avLst/>
            <a:gdLst>
              <a:gd name="connsiteX0" fmla="*/ 0 w 555532"/>
              <a:gd name="connsiteY0" fmla="*/ 0 h 568325"/>
              <a:gd name="connsiteX1" fmla="*/ 555532 w 555532"/>
              <a:gd name="connsiteY1" fmla="*/ 0 h 568325"/>
              <a:gd name="connsiteX2" fmla="*/ 555532 w 555532"/>
              <a:gd name="connsiteY2" fmla="*/ 568325 h 568325"/>
              <a:gd name="connsiteX3" fmla="*/ 0 w 555532"/>
              <a:gd name="connsiteY3" fmla="*/ 568325 h 568325"/>
              <a:gd name="connsiteX4" fmla="*/ 0 w 555532"/>
              <a:gd name="connsiteY4" fmla="*/ 0 h 568325"/>
              <a:gd name="connsiteX0" fmla="*/ 0 w 555532"/>
              <a:gd name="connsiteY0" fmla="*/ 0 h 568325"/>
              <a:gd name="connsiteX1" fmla="*/ 460282 w 555532"/>
              <a:gd name="connsiteY1" fmla="*/ 0 h 568325"/>
              <a:gd name="connsiteX2" fmla="*/ 555532 w 555532"/>
              <a:gd name="connsiteY2" fmla="*/ 568325 h 568325"/>
              <a:gd name="connsiteX3" fmla="*/ 0 w 555532"/>
              <a:gd name="connsiteY3" fmla="*/ 568325 h 568325"/>
              <a:gd name="connsiteX4" fmla="*/ 0 w 555532"/>
              <a:gd name="connsiteY4" fmla="*/ 0 h 568325"/>
              <a:gd name="connsiteX0" fmla="*/ 0 w 555532"/>
              <a:gd name="connsiteY0" fmla="*/ 0 h 568325"/>
              <a:gd name="connsiteX1" fmla="*/ 511082 w 555532"/>
              <a:gd name="connsiteY1" fmla="*/ 0 h 568325"/>
              <a:gd name="connsiteX2" fmla="*/ 555532 w 555532"/>
              <a:gd name="connsiteY2" fmla="*/ 568325 h 568325"/>
              <a:gd name="connsiteX3" fmla="*/ 0 w 555532"/>
              <a:gd name="connsiteY3" fmla="*/ 568325 h 568325"/>
              <a:gd name="connsiteX4" fmla="*/ 0 w 555532"/>
              <a:gd name="connsiteY4" fmla="*/ 0 h 568325"/>
              <a:gd name="connsiteX0" fmla="*/ 0 w 705100"/>
              <a:gd name="connsiteY0" fmla="*/ 31794 h 600119"/>
              <a:gd name="connsiteX1" fmla="*/ 705100 w 705100"/>
              <a:gd name="connsiteY1" fmla="*/ 0 h 600119"/>
              <a:gd name="connsiteX2" fmla="*/ 555532 w 705100"/>
              <a:gd name="connsiteY2" fmla="*/ 600119 h 600119"/>
              <a:gd name="connsiteX3" fmla="*/ 0 w 705100"/>
              <a:gd name="connsiteY3" fmla="*/ 600119 h 600119"/>
              <a:gd name="connsiteX4" fmla="*/ 0 w 705100"/>
              <a:gd name="connsiteY4" fmla="*/ 31794 h 600119"/>
              <a:gd name="connsiteX0" fmla="*/ 0 w 746162"/>
              <a:gd name="connsiteY0" fmla="*/ 31794 h 600119"/>
              <a:gd name="connsiteX1" fmla="*/ 705100 w 746162"/>
              <a:gd name="connsiteY1" fmla="*/ 0 h 600119"/>
              <a:gd name="connsiteX2" fmla="*/ 742107 w 746162"/>
              <a:gd name="connsiteY2" fmla="*/ 196726 h 600119"/>
              <a:gd name="connsiteX3" fmla="*/ 555532 w 746162"/>
              <a:gd name="connsiteY3" fmla="*/ 600119 h 600119"/>
              <a:gd name="connsiteX4" fmla="*/ 0 w 746162"/>
              <a:gd name="connsiteY4" fmla="*/ 600119 h 600119"/>
              <a:gd name="connsiteX5" fmla="*/ 0 w 746162"/>
              <a:gd name="connsiteY5" fmla="*/ 31794 h 600119"/>
              <a:gd name="connsiteX0" fmla="*/ 0 w 797641"/>
              <a:gd name="connsiteY0" fmla="*/ 31794 h 600119"/>
              <a:gd name="connsiteX1" fmla="*/ 705100 w 797641"/>
              <a:gd name="connsiteY1" fmla="*/ 0 h 600119"/>
              <a:gd name="connsiteX2" fmla="*/ 795021 w 797641"/>
              <a:gd name="connsiteY2" fmla="*/ 164931 h 600119"/>
              <a:gd name="connsiteX3" fmla="*/ 555532 w 797641"/>
              <a:gd name="connsiteY3" fmla="*/ 600119 h 600119"/>
              <a:gd name="connsiteX4" fmla="*/ 0 w 797641"/>
              <a:gd name="connsiteY4" fmla="*/ 600119 h 600119"/>
              <a:gd name="connsiteX5" fmla="*/ 0 w 797641"/>
              <a:gd name="connsiteY5" fmla="*/ 31794 h 600119"/>
              <a:gd name="connsiteX0" fmla="*/ 0 w 746163"/>
              <a:gd name="connsiteY0" fmla="*/ 31794 h 600119"/>
              <a:gd name="connsiteX1" fmla="*/ 705100 w 746163"/>
              <a:gd name="connsiteY1" fmla="*/ 0 h 600119"/>
              <a:gd name="connsiteX2" fmla="*/ 742108 w 746163"/>
              <a:gd name="connsiteY2" fmla="*/ 180829 h 600119"/>
              <a:gd name="connsiteX3" fmla="*/ 555532 w 746163"/>
              <a:gd name="connsiteY3" fmla="*/ 600119 h 600119"/>
              <a:gd name="connsiteX4" fmla="*/ 0 w 746163"/>
              <a:gd name="connsiteY4" fmla="*/ 600119 h 600119"/>
              <a:gd name="connsiteX5" fmla="*/ 0 w 746163"/>
              <a:gd name="connsiteY5" fmla="*/ 31794 h 600119"/>
              <a:gd name="connsiteX0" fmla="*/ 0 w 788989"/>
              <a:gd name="connsiteY0" fmla="*/ 31794 h 600119"/>
              <a:gd name="connsiteX1" fmla="*/ 705100 w 788989"/>
              <a:gd name="connsiteY1" fmla="*/ 0 h 600119"/>
              <a:gd name="connsiteX2" fmla="*/ 786203 w 788989"/>
              <a:gd name="connsiteY2" fmla="*/ 141086 h 600119"/>
              <a:gd name="connsiteX3" fmla="*/ 555532 w 788989"/>
              <a:gd name="connsiteY3" fmla="*/ 600119 h 600119"/>
              <a:gd name="connsiteX4" fmla="*/ 0 w 788989"/>
              <a:gd name="connsiteY4" fmla="*/ 600119 h 600119"/>
              <a:gd name="connsiteX5" fmla="*/ 0 w 788989"/>
              <a:gd name="connsiteY5" fmla="*/ 31794 h 600119"/>
              <a:gd name="connsiteX0" fmla="*/ 0 w 788988"/>
              <a:gd name="connsiteY0" fmla="*/ 31794 h 711399"/>
              <a:gd name="connsiteX1" fmla="*/ 705100 w 788988"/>
              <a:gd name="connsiteY1" fmla="*/ 0 h 711399"/>
              <a:gd name="connsiteX2" fmla="*/ 786203 w 788988"/>
              <a:gd name="connsiteY2" fmla="*/ 141086 h 711399"/>
              <a:gd name="connsiteX3" fmla="*/ 484980 w 788988"/>
              <a:gd name="connsiteY3" fmla="*/ 711399 h 711399"/>
              <a:gd name="connsiteX4" fmla="*/ 0 w 788988"/>
              <a:gd name="connsiteY4" fmla="*/ 600119 h 711399"/>
              <a:gd name="connsiteX5" fmla="*/ 0 w 788988"/>
              <a:gd name="connsiteY5" fmla="*/ 31794 h 711399"/>
              <a:gd name="connsiteX0" fmla="*/ 0 w 788988"/>
              <a:gd name="connsiteY0" fmla="*/ 31794 h 729310"/>
              <a:gd name="connsiteX1" fmla="*/ 705100 w 788988"/>
              <a:gd name="connsiteY1" fmla="*/ 0 h 729310"/>
              <a:gd name="connsiteX2" fmla="*/ 786203 w 788988"/>
              <a:gd name="connsiteY2" fmla="*/ 141086 h 729310"/>
              <a:gd name="connsiteX3" fmla="*/ 484980 w 788988"/>
              <a:gd name="connsiteY3" fmla="*/ 711399 h 729310"/>
              <a:gd name="connsiteX4" fmla="*/ 239423 w 788988"/>
              <a:gd name="connsiteY4" fmla="*/ 721333 h 729310"/>
              <a:gd name="connsiteX5" fmla="*/ 0 w 788988"/>
              <a:gd name="connsiteY5" fmla="*/ 600119 h 729310"/>
              <a:gd name="connsiteX6" fmla="*/ 0 w 788988"/>
              <a:gd name="connsiteY6" fmla="*/ 31794 h 729310"/>
              <a:gd name="connsiteX0" fmla="*/ 0 w 788988"/>
              <a:gd name="connsiteY0" fmla="*/ 31794 h 729310"/>
              <a:gd name="connsiteX1" fmla="*/ 705100 w 788988"/>
              <a:gd name="connsiteY1" fmla="*/ 0 h 729310"/>
              <a:gd name="connsiteX2" fmla="*/ 786203 w 788988"/>
              <a:gd name="connsiteY2" fmla="*/ 141086 h 729310"/>
              <a:gd name="connsiteX3" fmla="*/ 484980 w 788988"/>
              <a:gd name="connsiteY3" fmla="*/ 711399 h 729310"/>
              <a:gd name="connsiteX4" fmla="*/ 239423 w 788988"/>
              <a:gd name="connsiteY4" fmla="*/ 721333 h 729310"/>
              <a:gd name="connsiteX5" fmla="*/ 0 w 788988"/>
              <a:gd name="connsiteY5" fmla="*/ 600119 h 729310"/>
              <a:gd name="connsiteX6" fmla="*/ 0 w 788988"/>
              <a:gd name="connsiteY6" fmla="*/ 31794 h 729310"/>
              <a:gd name="connsiteX0" fmla="*/ 0 w 788988"/>
              <a:gd name="connsiteY0" fmla="*/ 31794 h 728657"/>
              <a:gd name="connsiteX1" fmla="*/ 705100 w 788988"/>
              <a:gd name="connsiteY1" fmla="*/ 0 h 728657"/>
              <a:gd name="connsiteX2" fmla="*/ 786203 w 788988"/>
              <a:gd name="connsiteY2" fmla="*/ 141086 h 728657"/>
              <a:gd name="connsiteX3" fmla="*/ 511438 w 788988"/>
              <a:gd name="connsiteY3" fmla="*/ 703450 h 728657"/>
              <a:gd name="connsiteX4" fmla="*/ 239423 w 788988"/>
              <a:gd name="connsiteY4" fmla="*/ 721333 h 728657"/>
              <a:gd name="connsiteX5" fmla="*/ 0 w 788988"/>
              <a:gd name="connsiteY5" fmla="*/ 600119 h 728657"/>
              <a:gd name="connsiteX6" fmla="*/ 0 w 788988"/>
              <a:gd name="connsiteY6" fmla="*/ 31794 h 728657"/>
              <a:gd name="connsiteX0" fmla="*/ 0 w 788988"/>
              <a:gd name="connsiteY0" fmla="*/ 31794 h 728656"/>
              <a:gd name="connsiteX1" fmla="*/ 705100 w 788988"/>
              <a:gd name="connsiteY1" fmla="*/ 0 h 728656"/>
              <a:gd name="connsiteX2" fmla="*/ 786203 w 788988"/>
              <a:gd name="connsiteY2" fmla="*/ 141086 h 728656"/>
              <a:gd name="connsiteX3" fmla="*/ 546714 w 788988"/>
              <a:gd name="connsiteY3" fmla="*/ 703451 h 728656"/>
              <a:gd name="connsiteX4" fmla="*/ 239423 w 788988"/>
              <a:gd name="connsiteY4" fmla="*/ 721333 h 728656"/>
              <a:gd name="connsiteX5" fmla="*/ 0 w 788988"/>
              <a:gd name="connsiteY5" fmla="*/ 600119 h 728656"/>
              <a:gd name="connsiteX6" fmla="*/ 0 w 788988"/>
              <a:gd name="connsiteY6" fmla="*/ 31794 h 728656"/>
              <a:gd name="connsiteX0" fmla="*/ 0 w 788988"/>
              <a:gd name="connsiteY0" fmla="*/ 31794 h 728656"/>
              <a:gd name="connsiteX1" fmla="*/ 705100 w 788988"/>
              <a:gd name="connsiteY1" fmla="*/ 0 h 728656"/>
              <a:gd name="connsiteX2" fmla="*/ 786203 w 788988"/>
              <a:gd name="connsiteY2" fmla="*/ 141086 h 728656"/>
              <a:gd name="connsiteX3" fmla="*/ 546714 w 788988"/>
              <a:gd name="connsiteY3" fmla="*/ 703451 h 728656"/>
              <a:gd name="connsiteX4" fmla="*/ 239423 w 788988"/>
              <a:gd name="connsiteY4" fmla="*/ 721333 h 728656"/>
              <a:gd name="connsiteX5" fmla="*/ 80681 w 788988"/>
              <a:gd name="connsiteY5" fmla="*/ 713385 h 728656"/>
              <a:gd name="connsiteX6" fmla="*/ 0 w 788988"/>
              <a:gd name="connsiteY6" fmla="*/ 600119 h 728656"/>
              <a:gd name="connsiteX7" fmla="*/ 0 w 788988"/>
              <a:gd name="connsiteY7" fmla="*/ 31794 h 728656"/>
              <a:gd name="connsiteX0" fmla="*/ 0 w 788988"/>
              <a:gd name="connsiteY0" fmla="*/ 31794 h 728656"/>
              <a:gd name="connsiteX1" fmla="*/ 705100 w 788988"/>
              <a:gd name="connsiteY1" fmla="*/ 0 h 728656"/>
              <a:gd name="connsiteX2" fmla="*/ 786203 w 788988"/>
              <a:gd name="connsiteY2" fmla="*/ 141086 h 728656"/>
              <a:gd name="connsiteX3" fmla="*/ 546714 w 788988"/>
              <a:gd name="connsiteY3" fmla="*/ 703451 h 728656"/>
              <a:gd name="connsiteX4" fmla="*/ 239423 w 788988"/>
              <a:gd name="connsiteY4" fmla="*/ 721333 h 728656"/>
              <a:gd name="connsiteX5" fmla="*/ 80681 w 788988"/>
              <a:gd name="connsiteY5" fmla="*/ 713385 h 728656"/>
              <a:gd name="connsiteX6" fmla="*/ 0 w 788988"/>
              <a:gd name="connsiteY6" fmla="*/ 600119 h 728656"/>
              <a:gd name="connsiteX7" fmla="*/ 0 w 788988"/>
              <a:gd name="connsiteY7" fmla="*/ 31794 h 728656"/>
              <a:gd name="connsiteX0" fmla="*/ 0 w 788988"/>
              <a:gd name="connsiteY0" fmla="*/ 31794 h 728656"/>
              <a:gd name="connsiteX1" fmla="*/ 705100 w 788988"/>
              <a:gd name="connsiteY1" fmla="*/ 0 h 728656"/>
              <a:gd name="connsiteX2" fmla="*/ 786203 w 788988"/>
              <a:gd name="connsiteY2" fmla="*/ 141086 h 728656"/>
              <a:gd name="connsiteX3" fmla="*/ 546714 w 788988"/>
              <a:gd name="connsiteY3" fmla="*/ 703451 h 728656"/>
              <a:gd name="connsiteX4" fmla="*/ 239423 w 788988"/>
              <a:gd name="connsiteY4" fmla="*/ 721333 h 728656"/>
              <a:gd name="connsiteX5" fmla="*/ 80681 w 788988"/>
              <a:gd name="connsiteY5" fmla="*/ 713385 h 728656"/>
              <a:gd name="connsiteX6" fmla="*/ 17638 w 788988"/>
              <a:gd name="connsiteY6" fmla="*/ 576273 h 728656"/>
              <a:gd name="connsiteX7" fmla="*/ 0 w 788988"/>
              <a:gd name="connsiteY7" fmla="*/ 31794 h 728656"/>
              <a:gd name="connsiteX0" fmla="*/ 0 w 788988"/>
              <a:gd name="connsiteY0" fmla="*/ 31794 h 728656"/>
              <a:gd name="connsiteX1" fmla="*/ 705100 w 788988"/>
              <a:gd name="connsiteY1" fmla="*/ 0 h 728656"/>
              <a:gd name="connsiteX2" fmla="*/ 786203 w 788988"/>
              <a:gd name="connsiteY2" fmla="*/ 141086 h 728656"/>
              <a:gd name="connsiteX3" fmla="*/ 546714 w 788988"/>
              <a:gd name="connsiteY3" fmla="*/ 703451 h 728656"/>
              <a:gd name="connsiteX4" fmla="*/ 239423 w 788988"/>
              <a:gd name="connsiteY4" fmla="*/ 721333 h 728656"/>
              <a:gd name="connsiteX5" fmla="*/ 98319 w 788988"/>
              <a:gd name="connsiteY5" fmla="*/ 665693 h 728656"/>
              <a:gd name="connsiteX6" fmla="*/ 17638 w 788988"/>
              <a:gd name="connsiteY6" fmla="*/ 576273 h 728656"/>
              <a:gd name="connsiteX7" fmla="*/ 0 w 788988"/>
              <a:gd name="connsiteY7" fmla="*/ 31794 h 728656"/>
              <a:gd name="connsiteX0" fmla="*/ 0 w 788988"/>
              <a:gd name="connsiteY0" fmla="*/ 31794 h 728656"/>
              <a:gd name="connsiteX1" fmla="*/ 705100 w 788988"/>
              <a:gd name="connsiteY1" fmla="*/ 0 h 728656"/>
              <a:gd name="connsiteX2" fmla="*/ 786203 w 788988"/>
              <a:gd name="connsiteY2" fmla="*/ 141086 h 728656"/>
              <a:gd name="connsiteX3" fmla="*/ 546714 w 788988"/>
              <a:gd name="connsiteY3" fmla="*/ 703451 h 728656"/>
              <a:gd name="connsiteX4" fmla="*/ 239423 w 788988"/>
              <a:gd name="connsiteY4" fmla="*/ 721333 h 728656"/>
              <a:gd name="connsiteX5" fmla="*/ 89500 w 788988"/>
              <a:gd name="connsiteY5" fmla="*/ 697487 h 728656"/>
              <a:gd name="connsiteX6" fmla="*/ 17638 w 788988"/>
              <a:gd name="connsiteY6" fmla="*/ 576273 h 728656"/>
              <a:gd name="connsiteX7" fmla="*/ 0 w 788988"/>
              <a:gd name="connsiteY7" fmla="*/ 31794 h 728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88988" h="728656">
                <a:moveTo>
                  <a:pt x="0" y="31794"/>
                </a:moveTo>
                <a:lnTo>
                  <a:pt x="705100" y="0"/>
                </a:lnTo>
                <a:cubicBezTo>
                  <a:pt x="682159" y="84122"/>
                  <a:pt x="809144" y="56964"/>
                  <a:pt x="786203" y="141086"/>
                </a:cubicBezTo>
                <a:lnTo>
                  <a:pt x="546714" y="703451"/>
                </a:lnTo>
                <a:cubicBezTo>
                  <a:pt x="423706" y="672318"/>
                  <a:pt x="362431" y="752466"/>
                  <a:pt x="239423" y="721333"/>
                </a:cubicBezTo>
                <a:cubicBezTo>
                  <a:pt x="164691" y="716365"/>
                  <a:pt x="129404" y="717689"/>
                  <a:pt x="89500" y="697487"/>
                </a:cubicBezTo>
                <a:cubicBezTo>
                  <a:pt x="76053" y="629593"/>
                  <a:pt x="34024" y="683248"/>
                  <a:pt x="17638" y="576273"/>
                </a:cubicBezTo>
                <a:lnTo>
                  <a:pt x="0" y="3179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831516" y="3784601"/>
            <a:ext cx="622460" cy="58102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54" name="Freeform 13" descr="Wide downward diagonal"/>
          <p:cNvSpPr>
            <a:spLocks/>
          </p:cNvSpPr>
          <p:nvPr/>
        </p:nvSpPr>
        <p:spPr bwMode="auto">
          <a:xfrm>
            <a:off x="2463877" y="2362201"/>
            <a:ext cx="955080" cy="1773238"/>
          </a:xfrm>
          <a:custGeom>
            <a:avLst/>
            <a:gdLst>
              <a:gd name="T0" fmla="*/ 2147483647 w 867"/>
              <a:gd name="T1" fmla="*/ 2147483647 h 1443"/>
              <a:gd name="T2" fmla="*/ 2147483647 w 867"/>
              <a:gd name="T3" fmla="*/ 2147483647 h 1443"/>
              <a:gd name="T4" fmla="*/ 2147483647 w 867"/>
              <a:gd name="T5" fmla="*/ 2147483647 h 1443"/>
              <a:gd name="T6" fmla="*/ 2147483647 w 867"/>
              <a:gd name="T7" fmla="*/ 2147483647 h 1443"/>
              <a:gd name="T8" fmla="*/ 2147483647 w 867"/>
              <a:gd name="T9" fmla="*/ 2147483647 h 1443"/>
              <a:gd name="T10" fmla="*/ 2147483647 w 867"/>
              <a:gd name="T11" fmla="*/ 2147483647 h 1443"/>
              <a:gd name="T12" fmla="*/ 2147483647 w 867"/>
              <a:gd name="T13" fmla="*/ 2147483647 h 1443"/>
              <a:gd name="T14" fmla="*/ 2147483647 w 867"/>
              <a:gd name="T15" fmla="*/ 2147483647 h 1443"/>
              <a:gd name="T16" fmla="*/ 2147483647 w 867"/>
              <a:gd name="T17" fmla="*/ 2147483647 h 1443"/>
              <a:gd name="T18" fmla="*/ 2147483647 w 867"/>
              <a:gd name="T19" fmla="*/ 2147483647 h 1443"/>
              <a:gd name="T20" fmla="*/ 2147483647 w 867"/>
              <a:gd name="T21" fmla="*/ 2147483647 h 1443"/>
              <a:gd name="T22" fmla="*/ 2147483647 w 867"/>
              <a:gd name="T23" fmla="*/ 2147483647 h 1443"/>
              <a:gd name="T24" fmla="*/ 2147483647 w 867"/>
              <a:gd name="T25" fmla="*/ 2147483647 h 1443"/>
              <a:gd name="T26" fmla="*/ 2147483647 w 867"/>
              <a:gd name="T27" fmla="*/ 2147483647 h 1443"/>
              <a:gd name="T28" fmla="*/ 2147483647 w 867"/>
              <a:gd name="T29" fmla="*/ 2147483647 h 1443"/>
              <a:gd name="T30" fmla="*/ 2147483647 w 867"/>
              <a:gd name="T31" fmla="*/ 2147483647 h 1443"/>
              <a:gd name="T32" fmla="*/ 2147483647 w 867"/>
              <a:gd name="T33" fmla="*/ 2147483647 h 1443"/>
              <a:gd name="T34" fmla="*/ 2147483647 w 867"/>
              <a:gd name="T35" fmla="*/ 2147483647 h 1443"/>
              <a:gd name="T36" fmla="*/ 2147483647 w 867"/>
              <a:gd name="T37" fmla="*/ 2147483647 h 1443"/>
              <a:gd name="T38" fmla="*/ 2147483647 w 867"/>
              <a:gd name="T39" fmla="*/ 2147483647 h 1443"/>
              <a:gd name="T40" fmla="*/ 2147483647 w 867"/>
              <a:gd name="T41" fmla="*/ 2147483647 h 1443"/>
              <a:gd name="T42" fmla="*/ 2147483647 w 867"/>
              <a:gd name="T43" fmla="*/ 2147483647 h 1443"/>
              <a:gd name="T44" fmla="*/ 2147483647 w 867"/>
              <a:gd name="T45" fmla="*/ 2147483647 h 1443"/>
              <a:gd name="T46" fmla="*/ 2147483647 w 867"/>
              <a:gd name="T47" fmla="*/ 2147483647 h 1443"/>
              <a:gd name="T48" fmla="*/ 2147483647 w 867"/>
              <a:gd name="T49" fmla="*/ 2147483647 h 1443"/>
              <a:gd name="T50" fmla="*/ 2147483647 w 867"/>
              <a:gd name="T51" fmla="*/ 2147483647 h 1443"/>
              <a:gd name="T52" fmla="*/ 2147483647 w 867"/>
              <a:gd name="T53" fmla="*/ 2147483647 h 1443"/>
              <a:gd name="T54" fmla="*/ 2147483647 w 867"/>
              <a:gd name="T55" fmla="*/ 0 h 1443"/>
              <a:gd name="T56" fmla="*/ 2147483647 w 867"/>
              <a:gd name="T57" fmla="*/ 2147483647 h 1443"/>
              <a:gd name="T58" fmla="*/ 0 w 867"/>
              <a:gd name="T59" fmla="*/ 2147483647 h 1443"/>
              <a:gd name="T60" fmla="*/ 2147483647 w 867"/>
              <a:gd name="T61" fmla="*/ 2147483647 h 1443"/>
              <a:gd name="T62" fmla="*/ 2147483647 w 867"/>
              <a:gd name="T63" fmla="*/ 2147483647 h 1443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867"/>
              <a:gd name="T97" fmla="*/ 0 h 1443"/>
              <a:gd name="T98" fmla="*/ 867 w 867"/>
              <a:gd name="T99" fmla="*/ 1443 h 1443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867" h="1443">
                <a:moveTo>
                  <a:pt x="30" y="293"/>
                </a:moveTo>
                <a:lnTo>
                  <a:pt x="5" y="405"/>
                </a:lnTo>
                <a:lnTo>
                  <a:pt x="89" y="585"/>
                </a:lnTo>
                <a:lnTo>
                  <a:pt x="104" y="574"/>
                </a:lnTo>
                <a:lnTo>
                  <a:pt x="129" y="650"/>
                </a:lnTo>
                <a:lnTo>
                  <a:pt x="89" y="597"/>
                </a:lnTo>
                <a:lnTo>
                  <a:pt x="79" y="680"/>
                </a:lnTo>
                <a:lnTo>
                  <a:pt x="125" y="732"/>
                </a:lnTo>
                <a:lnTo>
                  <a:pt x="95" y="802"/>
                </a:lnTo>
                <a:lnTo>
                  <a:pt x="186" y="994"/>
                </a:lnTo>
                <a:lnTo>
                  <a:pt x="165" y="1064"/>
                </a:lnTo>
                <a:lnTo>
                  <a:pt x="285" y="1119"/>
                </a:lnTo>
                <a:lnTo>
                  <a:pt x="329" y="1176"/>
                </a:lnTo>
                <a:lnTo>
                  <a:pt x="378" y="1195"/>
                </a:lnTo>
                <a:lnTo>
                  <a:pt x="380" y="1230"/>
                </a:lnTo>
                <a:lnTo>
                  <a:pt x="412" y="1237"/>
                </a:lnTo>
                <a:lnTo>
                  <a:pt x="483" y="1348"/>
                </a:lnTo>
                <a:lnTo>
                  <a:pt x="483" y="1425"/>
                </a:lnTo>
                <a:lnTo>
                  <a:pt x="791" y="1443"/>
                </a:lnTo>
                <a:lnTo>
                  <a:pt x="772" y="1410"/>
                </a:lnTo>
                <a:lnTo>
                  <a:pt x="781" y="1365"/>
                </a:lnTo>
                <a:lnTo>
                  <a:pt x="830" y="1285"/>
                </a:lnTo>
                <a:lnTo>
                  <a:pt x="867" y="1264"/>
                </a:lnTo>
                <a:lnTo>
                  <a:pt x="846" y="1235"/>
                </a:lnTo>
                <a:lnTo>
                  <a:pt x="830" y="1157"/>
                </a:lnTo>
                <a:lnTo>
                  <a:pt x="389" y="496"/>
                </a:lnTo>
                <a:lnTo>
                  <a:pt x="492" y="112"/>
                </a:lnTo>
                <a:lnTo>
                  <a:pt x="83" y="0"/>
                </a:lnTo>
                <a:lnTo>
                  <a:pt x="72" y="23"/>
                </a:lnTo>
                <a:lnTo>
                  <a:pt x="0" y="192"/>
                </a:lnTo>
                <a:lnTo>
                  <a:pt x="30" y="293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4453" name="TextBox 140"/>
          <p:cNvSpPr txBox="1">
            <a:spLocks noChangeArrowheads="1"/>
          </p:cNvSpPr>
          <p:nvPr/>
        </p:nvSpPr>
        <p:spPr bwMode="auto">
          <a:xfrm>
            <a:off x="596900" y="6680200"/>
            <a:ext cx="184150" cy="461963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14339" name="Freeform 2"/>
          <p:cNvSpPr>
            <a:spLocks noChangeAspect="1"/>
          </p:cNvSpPr>
          <p:nvPr/>
        </p:nvSpPr>
        <p:spPr bwMode="auto">
          <a:xfrm>
            <a:off x="2044480" y="3954646"/>
            <a:ext cx="1237103" cy="1464248"/>
          </a:xfrm>
          <a:custGeom>
            <a:avLst/>
            <a:gdLst>
              <a:gd name="T0" fmla="*/ 2147483647 w 1572"/>
              <a:gd name="T1" fmla="*/ 2147483647 h 1533"/>
              <a:gd name="T2" fmla="*/ 2147483647 w 1572"/>
              <a:gd name="T3" fmla="*/ 0 h 1533"/>
              <a:gd name="T4" fmla="*/ 2147483647 w 1572"/>
              <a:gd name="T5" fmla="*/ 2147483647 h 1533"/>
              <a:gd name="T6" fmla="*/ 2147483647 w 1572"/>
              <a:gd name="T7" fmla="*/ 2147483647 h 1533"/>
              <a:gd name="T8" fmla="*/ 2147483647 w 1572"/>
              <a:gd name="T9" fmla="*/ 2147483647 h 1533"/>
              <a:gd name="T10" fmla="*/ 2147483647 w 1572"/>
              <a:gd name="T11" fmla="*/ 2147483647 h 1533"/>
              <a:gd name="T12" fmla="*/ 2147483647 w 1572"/>
              <a:gd name="T13" fmla="*/ 2147483647 h 1533"/>
              <a:gd name="T14" fmla="*/ 2147483647 w 1572"/>
              <a:gd name="T15" fmla="*/ 2147483647 h 1533"/>
              <a:gd name="T16" fmla="*/ 2147483647 w 1572"/>
              <a:gd name="T17" fmla="*/ 2147483647 h 1533"/>
              <a:gd name="T18" fmla="*/ 2147483647 w 1572"/>
              <a:gd name="T19" fmla="*/ 2147483647 h 1533"/>
              <a:gd name="T20" fmla="*/ 2147483647 w 1572"/>
              <a:gd name="T21" fmla="*/ 2147483647 h 1533"/>
              <a:gd name="T22" fmla="*/ 2147483647 w 1572"/>
              <a:gd name="T23" fmla="*/ 2147483647 h 1533"/>
              <a:gd name="T24" fmla="*/ 2147483647 w 1572"/>
              <a:gd name="T25" fmla="*/ 2147483647 h 1533"/>
              <a:gd name="T26" fmla="*/ 2147483647 w 1572"/>
              <a:gd name="T27" fmla="*/ 2147483647 h 1533"/>
              <a:gd name="T28" fmla="*/ 2147483647 w 1572"/>
              <a:gd name="T29" fmla="*/ 2147483647 h 1533"/>
              <a:gd name="T30" fmla="*/ 2147483647 w 1572"/>
              <a:gd name="T31" fmla="*/ 2147483647 h 1533"/>
              <a:gd name="T32" fmla="*/ 2147483647 w 1572"/>
              <a:gd name="T33" fmla="*/ 2147483647 h 1533"/>
              <a:gd name="T34" fmla="*/ 2147483647 w 1572"/>
              <a:gd name="T35" fmla="*/ 2147483647 h 1533"/>
              <a:gd name="T36" fmla="*/ 2147483647 w 1572"/>
              <a:gd name="T37" fmla="*/ 2147483647 h 1533"/>
              <a:gd name="T38" fmla="*/ 2147483647 w 1572"/>
              <a:gd name="T39" fmla="*/ 2147483647 h 1533"/>
              <a:gd name="T40" fmla="*/ 2147483647 w 1572"/>
              <a:gd name="T41" fmla="*/ 2147483647 h 1533"/>
              <a:gd name="T42" fmla="*/ 2147483647 w 1572"/>
              <a:gd name="T43" fmla="*/ 2147483647 h 1533"/>
              <a:gd name="T44" fmla="*/ 0 w 1572"/>
              <a:gd name="T45" fmla="*/ 2147483647 h 1533"/>
              <a:gd name="T46" fmla="*/ 2147483647 w 1572"/>
              <a:gd name="T47" fmla="*/ 2147483647 h 1533"/>
              <a:gd name="T48" fmla="*/ 2147483647 w 1572"/>
              <a:gd name="T49" fmla="*/ 2147483647 h 1533"/>
              <a:gd name="T50" fmla="*/ 2147483647 w 1572"/>
              <a:gd name="T51" fmla="*/ 2147483647 h 1533"/>
              <a:gd name="T52" fmla="*/ 2147483647 w 1572"/>
              <a:gd name="T53" fmla="*/ 2147483647 h 1533"/>
              <a:gd name="T54" fmla="*/ 2147483647 w 1572"/>
              <a:gd name="T55" fmla="*/ 2147483647 h 1533"/>
              <a:gd name="T56" fmla="*/ 2147483647 w 1572"/>
              <a:gd name="T57" fmla="*/ 2147483647 h 1533"/>
              <a:gd name="T58" fmla="*/ 2147483647 w 1572"/>
              <a:gd name="T59" fmla="*/ 2147483647 h 1533"/>
              <a:gd name="T60" fmla="*/ 2147483647 w 1572"/>
              <a:gd name="T61" fmla="*/ 2147483647 h 1533"/>
              <a:gd name="T62" fmla="*/ 2147483647 w 1572"/>
              <a:gd name="T63" fmla="*/ 2147483647 h 1533"/>
              <a:gd name="T64" fmla="*/ 2147483647 w 1572"/>
              <a:gd name="T65" fmla="*/ 2147483647 h 1533"/>
              <a:gd name="T66" fmla="*/ 2147483647 w 1572"/>
              <a:gd name="T67" fmla="*/ 2147483647 h 1533"/>
              <a:gd name="T68" fmla="*/ 2147483647 w 1572"/>
              <a:gd name="T69" fmla="*/ 2147483647 h 1533"/>
              <a:gd name="T70" fmla="*/ 2147483647 w 1572"/>
              <a:gd name="T71" fmla="*/ 2147483647 h 1533"/>
              <a:gd name="T72" fmla="*/ 2147483647 w 1572"/>
              <a:gd name="T73" fmla="*/ 2147483647 h 1533"/>
              <a:gd name="T74" fmla="*/ 2147483647 w 1572"/>
              <a:gd name="T75" fmla="*/ 2147483647 h 1533"/>
              <a:gd name="T76" fmla="*/ 2147483647 w 1572"/>
              <a:gd name="T77" fmla="*/ 2147483647 h 1533"/>
              <a:gd name="T78" fmla="*/ 2147483647 w 1572"/>
              <a:gd name="T79" fmla="*/ 2147483647 h 1533"/>
              <a:gd name="T80" fmla="*/ 2147483647 w 1572"/>
              <a:gd name="T81" fmla="*/ 2147483647 h 1533"/>
              <a:gd name="T82" fmla="*/ 2147483647 w 1572"/>
              <a:gd name="T83" fmla="*/ 2147483647 h 1533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1572"/>
              <a:gd name="T127" fmla="*/ 0 h 1533"/>
              <a:gd name="T128" fmla="*/ 1572 w 1572"/>
              <a:gd name="T129" fmla="*/ 1533 h 1533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1572" h="1533">
                <a:moveTo>
                  <a:pt x="251" y="228"/>
                </a:moveTo>
                <a:lnTo>
                  <a:pt x="567" y="0"/>
                </a:lnTo>
                <a:lnTo>
                  <a:pt x="717" y="40"/>
                </a:lnTo>
                <a:lnTo>
                  <a:pt x="790" y="113"/>
                </a:lnTo>
                <a:lnTo>
                  <a:pt x="1087" y="142"/>
                </a:lnTo>
                <a:lnTo>
                  <a:pt x="1096" y="900"/>
                </a:lnTo>
                <a:lnTo>
                  <a:pt x="1193" y="922"/>
                </a:lnTo>
                <a:lnTo>
                  <a:pt x="1238" y="1013"/>
                </a:lnTo>
                <a:lnTo>
                  <a:pt x="1306" y="982"/>
                </a:lnTo>
                <a:lnTo>
                  <a:pt x="1449" y="1188"/>
                </a:lnTo>
                <a:lnTo>
                  <a:pt x="1572" y="1283"/>
                </a:lnTo>
                <a:lnTo>
                  <a:pt x="1567" y="1365"/>
                </a:lnTo>
                <a:lnTo>
                  <a:pt x="1412" y="1375"/>
                </a:lnTo>
                <a:lnTo>
                  <a:pt x="1344" y="1124"/>
                </a:lnTo>
                <a:lnTo>
                  <a:pt x="855" y="876"/>
                </a:lnTo>
                <a:lnTo>
                  <a:pt x="868" y="954"/>
                </a:lnTo>
                <a:lnTo>
                  <a:pt x="758" y="1055"/>
                </a:lnTo>
                <a:lnTo>
                  <a:pt x="740" y="1018"/>
                </a:lnTo>
                <a:lnTo>
                  <a:pt x="709" y="1018"/>
                </a:lnTo>
                <a:lnTo>
                  <a:pt x="621" y="1228"/>
                </a:lnTo>
                <a:lnTo>
                  <a:pt x="348" y="1435"/>
                </a:lnTo>
                <a:lnTo>
                  <a:pt x="78" y="1533"/>
                </a:lnTo>
                <a:lnTo>
                  <a:pt x="0" y="1520"/>
                </a:lnTo>
                <a:lnTo>
                  <a:pt x="310" y="1343"/>
                </a:lnTo>
                <a:lnTo>
                  <a:pt x="348" y="1343"/>
                </a:lnTo>
                <a:lnTo>
                  <a:pt x="461" y="1206"/>
                </a:lnTo>
                <a:lnTo>
                  <a:pt x="512" y="1201"/>
                </a:lnTo>
                <a:lnTo>
                  <a:pt x="589" y="1097"/>
                </a:lnTo>
                <a:lnTo>
                  <a:pt x="562" y="1051"/>
                </a:lnTo>
                <a:lnTo>
                  <a:pt x="397" y="1073"/>
                </a:lnTo>
                <a:lnTo>
                  <a:pt x="284" y="812"/>
                </a:lnTo>
                <a:lnTo>
                  <a:pt x="348" y="694"/>
                </a:lnTo>
                <a:lnTo>
                  <a:pt x="452" y="653"/>
                </a:lnTo>
                <a:lnTo>
                  <a:pt x="415" y="548"/>
                </a:lnTo>
                <a:lnTo>
                  <a:pt x="306" y="598"/>
                </a:lnTo>
                <a:lnTo>
                  <a:pt x="224" y="447"/>
                </a:lnTo>
                <a:lnTo>
                  <a:pt x="315" y="411"/>
                </a:lnTo>
                <a:lnTo>
                  <a:pt x="397" y="452"/>
                </a:lnTo>
                <a:lnTo>
                  <a:pt x="434" y="429"/>
                </a:lnTo>
                <a:lnTo>
                  <a:pt x="366" y="301"/>
                </a:lnTo>
                <a:lnTo>
                  <a:pt x="246" y="292"/>
                </a:lnTo>
                <a:lnTo>
                  <a:pt x="251" y="228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8" name="Freeform 27"/>
          <p:cNvSpPr>
            <a:spLocks/>
          </p:cNvSpPr>
          <p:nvPr/>
        </p:nvSpPr>
        <p:spPr bwMode="auto">
          <a:xfrm>
            <a:off x="5545238" y="1689101"/>
            <a:ext cx="782381" cy="952500"/>
          </a:xfrm>
          <a:custGeom>
            <a:avLst/>
            <a:gdLst>
              <a:gd name="T0" fmla="*/ 2147483647 w 711"/>
              <a:gd name="T1" fmla="*/ 2147483647 h 773"/>
              <a:gd name="T2" fmla="*/ 2147483647 w 711"/>
              <a:gd name="T3" fmla="*/ 2147483647 h 773"/>
              <a:gd name="T4" fmla="*/ 2147483647 w 711"/>
              <a:gd name="T5" fmla="*/ 2147483647 h 773"/>
              <a:gd name="T6" fmla="*/ 2147483647 w 711"/>
              <a:gd name="T7" fmla="*/ 2147483647 h 773"/>
              <a:gd name="T8" fmla="*/ 2147483647 w 711"/>
              <a:gd name="T9" fmla="*/ 2147483647 h 773"/>
              <a:gd name="T10" fmla="*/ 2147483647 w 711"/>
              <a:gd name="T11" fmla="*/ 2147483647 h 773"/>
              <a:gd name="T12" fmla="*/ 2147483647 w 711"/>
              <a:gd name="T13" fmla="*/ 2147483647 h 773"/>
              <a:gd name="T14" fmla="*/ 2147483647 w 711"/>
              <a:gd name="T15" fmla="*/ 2147483647 h 773"/>
              <a:gd name="T16" fmla="*/ 2147483647 w 711"/>
              <a:gd name="T17" fmla="*/ 2147483647 h 773"/>
              <a:gd name="T18" fmla="*/ 2147483647 w 711"/>
              <a:gd name="T19" fmla="*/ 2147483647 h 773"/>
              <a:gd name="T20" fmla="*/ 2147483647 w 711"/>
              <a:gd name="T21" fmla="*/ 2147483647 h 773"/>
              <a:gd name="T22" fmla="*/ 2147483647 w 711"/>
              <a:gd name="T23" fmla="*/ 2147483647 h 773"/>
              <a:gd name="T24" fmla="*/ 2147483647 w 711"/>
              <a:gd name="T25" fmla="*/ 2147483647 h 773"/>
              <a:gd name="T26" fmla="*/ 2147483647 w 711"/>
              <a:gd name="T27" fmla="*/ 2147483647 h 773"/>
              <a:gd name="T28" fmla="*/ 2147483647 w 711"/>
              <a:gd name="T29" fmla="*/ 2147483647 h 773"/>
              <a:gd name="T30" fmla="*/ 2147483647 w 711"/>
              <a:gd name="T31" fmla="*/ 2147483647 h 773"/>
              <a:gd name="T32" fmla="*/ 2147483647 w 711"/>
              <a:gd name="T33" fmla="*/ 2147483647 h 773"/>
              <a:gd name="T34" fmla="*/ 2147483647 w 711"/>
              <a:gd name="T35" fmla="*/ 2147483647 h 773"/>
              <a:gd name="T36" fmla="*/ 2147483647 w 711"/>
              <a:gd name="T37" fmla="*/ 2147483647 h 773"/>
              <a:gd name="T38" fmla="*/ 2147483647 w 711"/>
              <a:gd name="T39" fmla="*/ 2147483647 h 773"/>
              <a:gd name="T40" fmla="*/ 2147483647 w 711"/>
              <a:gd name="T41" fmla="*/ 2147483647 h 773"/>
              <a:gd name="T42" fmla="*/ 2147483647 w 711"/>
              <a:gd name="T43" fmla="*/ 2147483647 h 773"/>
              <a:gd name="T44" fmla="*/ 2147483647 w 711"/>
              <a:gd name="T45" fmla="*/ 2147483647 h 773"/>
              <a:gd name="T46" fmla="*/ 2147483647 w 711"/>
              <a:gd name="T47" fmla="*/ 2147483647 h 773"/>
              <a:gd name="T48" fmla="*/ 2147483647 w 711"/>
              <a:gd name="T49" fmla="*/ 2147483647 h 773"/>
              <a:gd name="T50" fmla="*/ 2147483647 w 711"/>
              <a:gd name="T51" fmla="*/ 2147483647 h 773"/>
              <a:gd name="T52" fmla="*/ 2147483647 w 711"/>
              <a:gd name="T53" fmla="*/ 2147483647 h 773"/>
              <a:gd name="T54" fmla="*/ 2147483647 w 711"/>
              <a:gd name="T55" fmla="*/ 0 h 773"/>
              <a:gd name="T56" fmla="*/ 2147483647 w 711"/>
              <a:gd name="T57" fmla="*/ 0 h 773"/>
              <a:gd name="T58" fmla="*/ 2147483647 w 711"/>
              <a:gd name="T59" fmla="*/ 2147483647 h 773"/>
              <a:gd name="T60" fmla="*/ 0 w 711"/>
              <a:gd name="T61" fmla="*/ 2147483647 h 773"/>
              <a:gd name="T62" fmla="*/ 2147483647 w 711"/>
              <a:gd name="T63" fmla="*/ 2147483647 h 773"/>
              <a:gd name="T64" fmla="*/ 2147483647 w 711"/>
              <a:gd name="T65" fmla="*/ 2147483647 h 77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711"/>
              <a:gd name="T100" fmla="*/ 0 h 773"/>
              <a:gd name="T101" fmla="*/ 711 w 711"/>
              <a:gd name="T102" fmla="*/ 773 h 773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711" h="773">
                <a:moveTo>
                  <a:pt x="4" y="146"/>
                </a:moveTo>
                <a:lnTo>
                  <a:pt x="32" y="235"/>
                </a:lnTo>
                <a:lnTo>
                  <a:pt x="36" y="351"/>
                </a:lnTo>
                <a:lnTo>
                  <a:pt x="55" y="444"/>
                </a:lnTo>
                <a:lnTo>
                  <a:pt x="28" y="492"/>
                </a:lnTo>
                <a:lnTo>
                  <a:pt x="66" y="526"/>
                </a:lnTo>
                <a:lnTo>
                  <a:pt x="64" y="773"/>
                </a:lnTo>
                <a:lnTo>
                  <a:pt x="583" y="762"/>
                </a:lnTo>
                <a:lnTo>
                  <a:pt x="574" y="714"/>
                </a:lnTo>
                <a:lnTo>
                  <a:pt x="519" y="672"/>
                </a:lnTo>
                <a:lnTo>
                  <a:pt x="490" y="642"/>
                </a:lnTo>
                <a:lnTo>
                  <a:pt x="420" y="598"/>
                </a:lnTo>
                <a:lnTo>
                  <a:pt x="422" y="526"/>
                </a:lnTo>
                <a:lnTo>
                  <a:pt x="407" y="481"/>
                </a:lnTo>
                <a:lnTo>
                  <a:pt x="466" y="412"/>
                </a:lnTo>
                <a:lnTo>
                  <a:pt x="462" y="344"/>
                </a:lnTo>
                <a:lnTo>
                  <a:pt x="557" y="273"/>
                </a:lnTo>
                <a:lnTo>
                  <a:pt x="580" y="233"/>
                </a:lnTo>
                <a:lnTo>
                  <a:pt x="711" y="165"/>
                </a:lnTo>
                <a:lnTo>
                  <a:pt x="652" y="140"/>
                </a:lnTo>
                <a:lnTo>
                  <a:pt x="601" y="144"/>
                </a:lnTo>
                <a:lnTo>
                  <a:pt x="589" y="125"/>
                </a:lnTo>
                <a:lnTo>
                  <a:pt x="494" y="123"/>
                </a:lnTo>
                <a:lnTo>
                  <a:pt x="431" y="106"/>
                </a:lnTo>
                <a:lnTo>
                  <a:pt x="300" y="93"/>
                </a:lnTo>
                <a:lnTo>
                  <a:pt x="281" y="70"/>
                </a:lnTo>
                <a:lnTo>
                  <a:pt x="228" y="47"/>
                </a:lnTo>
                <a:lnTo>
                  <a:pt x="218" y="0"/>
                </a:lnTo>
                <a:lnTo>
                  <a:pt x="184" y="0"/>
                </a:lnTo>
                <a:lnTo>
                  <a:pt x="184" y="36"/>
                </a:lnTo>
                <a:lnTo>
                  <a:pt x="0" y="36"/>
                </a:lnTo>
                <a:lnTo>
                  <a:pt x="4" y="146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343" name="Group 8"/>
          <p:cNvGrpSpPr>
            <a:grpSpLocks/>
          </p:cNvGrpSpPr>
          <p:nvPr/>
        </p:nvGrpSpPr>
        <p:grpSpPr bwMode="auto">
          <a:xfrm>
            <a:off x="2777876" y="1311276"/>
            <a:ext cx="802006" cy="636588"/>
            <a:chOff x="768" y="624"/>
            <a:chExt cx="613" cy="401"/>
          </a:xfrm>
          <a:solidFill>
            <a:schemeClr val="accent2"/>
          </a:solidFill>
        </p:grpSpPr>
        <p:sp>
          <p:nvSpPr>
            <p:cNvPr id="14481" name="Freeform 9"/>
            <p:cNvSpPr>
              <a:spLocks/>
            </p:cNvSpPr>
            <p:nvPr/>
          </p:nvSpPr>
          <p:spPr bwMode="auto">
            <a:xfrm>
              <a:off x="768" y="624"/>
              <a:ext cx="613" cy="401"/>
            </a:xfrm>
            <a:custGeom>
              <a:avLst/>
              <a:gdLst>
                <a:gd name="T0" fmla="*/ 8 w 730"/>
                <a:gd name="T1" fmla="*/ 19 h 517"/>
                <a:gd name="T2" fmla="*/ 5 w 730"/>
                <a:gd name="T3" fmla="*/ 43 h 517"/>
                <a:gd name="T4" fmla="*/ 10 w 730"/>
                <a:gd name="T5" fmla="*/ 43 h 517"/>
                <a:gd name="T6" fmla="*/ 8 w 730"/>
                <a:gd name="T7" fmla="*/ 48 h 517"/>
                <a:gd name="T8" fmla="*/ 3 w 730"/>
                <a:gd name="T9" fmla="*/ 44 h 517"/>
                <a:gd name="T10" fmla="*/ 0 w 730"/>
                <a:gd name="T11" fmla="*/ 51 h 517"/>
                <a:gd name="T12" fmla="*/ 15 w 730"/>
                <a:gd name="T13" fmla="*/ 56 h 517"/>
                <a:gd name="T14" fmla="*/ 16 w 730"/>
                <a:gd name="T15" fmla="*/ 58 h 517"/>
                <a:gd name="T16" fmla="*/ 20 w 730"/>
                <a:gd name="T17" fmla="*/ 59 h 517"/>
                <a:gd name="T18" fmla="*/ 39 w 730"/>
                <a:gd name="T19" fmla="*/ 77 h 517"/>
                <a:gd name="T20" fmla="*/ 60 w 730"/>
                <a:gd name="T21" fmla="*/ 76 h 517"/>
                <a:gd name="T22" fmla="*/ 77 w 730"/>
                <a:gd name="T23" fmla="*/ 80 h 517"/>
                <a:gd name="T24" fmla="*/ 86 w 730"/>
                <a:gd name="T25" fmla="*/ 79 h 517"/>
                <a:gd name="T26" fmla="*/ 134 w 730"/>
                <a:gd name="T27" fmla="*/ 80 h 517"/>
                <a:gd name="T28" fmla="*/ 191 w 730"/>
                <a:gd name="T29" fmla="*/ 87 h 517"/>
                <a:gd name="T30" fmla="*/ 191 w 730"/>
                <a:gd name="T31" fmla="*/ 78 h 517"/>
                <a:gd name="T32" fmla="*/ 215 w 730"/>
                <a:gd name="T33" fmla="*/ 22 h 517"/>
                <a:gd name="T34" fmla="*/ 67 w 730"/>
                <a:gd name="T35" fmla="*/ 0 h 517"/>
                <a:gd name="T36" fmla="*/ 67 w 730"/>
                <a:gd name="T37" fmla="*/ 16 h 517"/>
                <a:gd name="T38" fmla="*/ 60 w 730"/>
                <a:gd name="T39" fmla="*/ 30 h 517"/>
                <a:gd name="T40" fmla="*/ 59 w 730"/>
                <a:gd name="T41" fmla="*/ 36 h 517"/>
                <a:gd name="T42" fmla="*/ 42 w 730"/>
                <a:gd name="T43" fmla="*/ 39 h 517"/>
                <a:gd name="T44" fmla="*/ 42 w 730"/>
                <a:gd name="T45" fmla="*/ 36 h 517"/>
                <a:gd name="T46" fmla="*/ 55 w 730"/>
                <a:gd name="T47" fmla="*/ 31 h 517"/>
                <a:gd name="T48" fmla="*/ 54 w 730"/>
                <a:gd name="T49" fmla="*/ 28 h 517"/>
                <a:gd name="T50" fmla="*/ 42 w 730"/>
                <a:gd name="T51" fmla="*/ 28 h 517"/>
                <a:gd name="T52" fmla="*/ 50 w 730"/>
                <a:gd name="T53" fmla="*/ 24 h 517"/>
                <a:gd name="T54" fmla="*/ 57 w 730"/>
                <a:gd name="T55" fmla="*/ 22 h 517"/>
                <a:gd name="T56" fmla="*/ 9 w 730"/>
                <a:gd name="T57" fmla="*/ 4 h 517"/>
                <a:gd name="T58" fmla="*/ 5 w 730"/>
                <a:gd name="T59" fmla="*/ 9 h 517"/>
                <a:gd name="T60" fmla="*/ 8 w 730"/>
                <a:gd name="T61" fmla="*/ 19 h 517"/>
                <a:gd name="T62" fmla="*/ 8 w 730"/>
                <a:gd name="T63" fmla="*/ 19 h 51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730"/>
                <a:gd name="T97" fmla="*/ 0 h 517"/>
                <a:gd name="T98" fmla="*/ 730 w 730"/>
                <a:gd name="T99" fmla="*/ 517 h 51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730" h="517">
                  <a:moveTo>
                    <a:pt x="27" y="112"/>
                  </a:moveTo>
                  <a:lnTo>
                    <a:pt x="17" y="254"/>
                  </a:lnTo>
                  <a:lnTo>
                    <a:pt x="35" y="254"/>
                  </a:lnTo>
                  <a:lnTo>
                    <a:pt x="25" y="285"/>
                  </a:lnTo>
                  <a:lnTo>
                    <a:pt x="12" y="266"/>
                  </a:lnTo>
                  <a:lnTo>
                    <a:pt x="0" y="304"/>
                  </a:lnTo>
                  <a:lnTo>
                    <a:pt x="52" y="332"/>
                  </a:lnTo>
                  <a:lnTo>
                    <a:pt x="54" y="345"/>
                  </a:lnTo>
                  <a:lnTo>
                    <a:pt x="67" y="347"/>
                  </a:lnTo>
                  <a:lnTo>
                    <a:pt x="133" y="452"/>
                  </a:lnTo>
                  <a:lnTo>
                    <a:pt x="208" y="448"/>
                  </a:lnTo>
                  <a:lnTo>
                    <a:pt x="263" y="473"/>
                  </a:lnTo>
                  <a:lnTo>
                    <a:pt x="289" y="469"/>
                  </a:lnTo>
                  <a:lnTo>
                    <a:pt x="457" y="473"/>
                  </a:lnTo>
                  <a:lnTo>
                    <a:pt x="647" y="517"/>
                  </a:lnTo>
                  <a:lnTo>
                    <a:pt x="651" y="459"/>
                  </a:lnTo>
                  <a:lnTo>
                    <a:pt x="730" y="127"/>
                  </a:lnTo>
                  <a:lnTo>
                    <a:pt x="225" y="0"/>
                  </a:lnTo>
                  <a:lnTo>
                    <a:pt x="228" y="96"/>
                  </a:lnTo>
                  <a:lnTo>
                    <a:pt x="204" y="176"/>
                  </a:lnTo>
                  <a:lnTo>
                    <a:pt x="200" y="218"/>
                  </a:lnTo>
                  <a:lnTo>
                    <a:pt x="147" y="231"/>
                  </a:lnTo>
                  <a:lnTo>
                    <a:pt x="143" y="212"/>
                  </a:lnTo>
                  <a:lnTo>
                    <a:pt x="187" y="186"/>
                  </a:lnTo>
                  <a:lnTo>
                    <a:pt x="183" y="163"/>
                  </a:lnTo>
                  <a:lnTo>
                    <a:pt x="143" y="169"/>
                  </a:lnTo>
                  <a:lnTo>
                    <a:pt x="173" y="144"/>
                  </a:lnTo>
                  <a:lnTo>
                    <a:pt x="194" y="127"/>
                  </a:lnTo>
                  <a:lnTo>
                    <a:pt x="31" y="24"/>
                  </a:lnTo>
                  <a:lnTo>
                    <a:pt x="17" y="53"/>
                  </a:lnTo>
                  <a:lnTo>
                    <a:pt x="27" y="112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en-US" sz="1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482" name="Freeform 10"/>
            <p:cNvSpPr>
              <a:spLocks/>
            </p:cNvSpPr>
            <p:nvPr/>
          </p:nvSpPr>
          <p:spPr bwMode="auto">
            <a:xfrm>
              <a:off x="913" y="647"/>
              <a:ext cx="28" cy="30"/>
            </a:xfrm>
            <a:custGeom>
              <a:avLst/>
              <a:gdLst>
                <a:gd name="T0" fmla="*/ 0 w 35"/>
                <a:gd name="T1" fmla="*/ 3 h 38"/>
                <a:gd name="T2" fmla="*/ 6 w 35"/>
                <a:gd name="T3" fmla="*/ 0 h 38"/>
                <a:gd name="T4" fmla="*/ 7 w 35"/>
                <a:gd name="T5" fmla="*/ 3 h 38"/>
                <a:gd name="T6" fmla="*/ 6 w 35"/>
                <a:gd name="T7" fmla="*/ 7 h 38"/>
                <a:gd name="T8" fmla="*/ 0 w 35"/>
                <a:gd name="T9" fmla="*/ 3 h 38"/>
                <a:gd name="T10" fmla="*/ 0 w 35"/>
                <a:gd name="T11" fmla="*/ 3 h 38"/>
                <a:gd name="T12" fmla="*/ 0 w 35"/>
                <a:gd name="T13" fmla="*/ 3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5"/>
                <a:gd name="T22" fmla="*/ 0 h 38"/>
                <a:gd name="T23" fmla="*/ 35 w 35"/>
                <a:gd name="T24" fmla="*/ 38 h 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5" h="38">
                  <a:moveTo>
                    <a:pt x="0" y="17"/>
                  </a:moveTo>
                  <a:lnTo>
                    <a:pt x="27" y="0"/>
                  </a:lnTo>
                  <a:lnTo>
                    <a:pt x="35" y="17"/>
                  </a:lnTo>
                  <a:lnTo>
                    <a:pt x="29" y="38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en-US" sz="1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344" name="Freeform 11"/>
          <p:cNvSpPr>
            <a:spLocks/>
          </p:cNvSpPr>
          <p:nvPr/>
        </p:nvSpPr>
        <p:spPr bwMode="auto">
          <a:xfrm>
            <a:off x="3511849" y="2663826"/>
            <a:ext cx="679022" cy="925513"/>
          </a:xfrm>
          <a:custGeom>
            <a:avLst/>
            <a:gdLst>
              <a:gd name="T0" fmla="*/ 2147483647 w 618"/>
              <a:gd name="T1" fmla="*/ 0 h 753"/>
              <a:gd name="T2" fmla="*/ 2147483647 w 618"/>
              <a:gd name="T3" fmla="*/ 2147483647 h 753"/>
              <a:gd name="T4" fmla="*/ 2147483647 w 618"/>
              <a:gd name="T5" fmla="*/ 2147483647 h 753"/>
              <a:gd name="T6" fmla="*/ 2147483647 w 618"/>
              <a:gd name="T7" fmla="*/ 2147483647 h 753"/>
              <a:gd name="T8" fmla="*/ 2147483647 w 618"/>
              <a:gd name="T9" fmla="*/ 2147483647 h 753"/>
              <a:gd name="T10" fmla="*/ 0 w 618"/>
              <a:gd name="T11" fmla="*/ 2147483647 h 753"/>
              <a:gd name="T12" fmla="*/ 2147483647 w 618"/>
              <a:gd name="T13" fmla="*/ 0 h 753"/>
              <a:gd name="T14" fmla="*/ 2147483647 w 618"/>
              <a:gd name="T15" fmla="*/ 0 h 75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18"/>
              <a:gd name="T25" fmla="*/ 0 h 753"/>
              <a:gd name="T26" fmla="*/ 618 w 618"/>
              <a:gd name="T27" fmla="*/ 753 h 75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18" h="753">
                <a:moveTo>
                  <a:pt x="133" y="0"/>
                </a:moveTo>
                <a:lnTo>
                  <a:pt x="434" y="55"/>
                </a:lnTo>
                <a:lnTo>
                  <a:pt x="411" y="186"/>
                </a:lnTo>
                <a:lnTo>
                  <a:pt x="618" y="219"/>
                </a:lnTo>
                <a:lnTo>
                  <a:pt x="538" y="753"/>
                </a:lnTo>
                <a:lnTo>
                  <a:pt x="0" y="663"/>
                </a:lnTo>
                <a:lnTo>
                  <a:pt x="133" y="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5" name="Freeform 12"/>
          <p:cNvSpPr>
            <a:spLocks/>
          </p:cNvSpPr>
          <p:nvPr/>
        </p:nvSpPr>
        <p:spPr bwMode="auto">
          <a:xfrm>
            <a:off x="2556769" y="1700214"/>
            <a:ext cx="959005" cy="885825"/>
          </a:xfrm>
          <a:custGeom>
            <a:avLst/>
            <a:gdLst>
              <a:gd name="T0" fmla="*/ 0 w 871"/>
              <a:gd name="T1" fmla="*/ 2147483647 h 720"/>
              <a:gd name="T2" fmla="*/ 2147483647 w 871"/>
              <a:gd name="T3" fmla="*/ 2147483647 h 720"/>
              <a:gd name="T4" fmla="*/ 2147483647 w 871"/>
              <a:gd name="T5" fmla="*/ 2147483647 h 720"/>
              <a:gd name="T6" fmla="*/ 2147483647 w 871"/>
              <a:gd name="T7" fmla="*/ 0 h 720"/>
              <a:gd name="T8" fmla="*/ 2147483647 w 871"/>
              <a:gd name="T9" fmla="*/ 2147483647 h 720"/>
              <a:gd name="T10" fmla="*/ 2147483647 w 871"/>
              <a:gd name="T11" fmla="*/ 2147483647 h 720"/>
              <a:gd name="T12" fmla="*/ 2147483647 w 871"/>
              <a:gd name="T13" fmla="*/ 2147483647 h 720"/>
              <a:gd name="T14" fmla="*/ 2147483647 w 871"/>
              <a:gd name="T15" fmla="*/ 2147483647 h 720"/>
              <a:gd name="T16" fmla="*/ 2147483647 w 871"/>
              <a:gd name="T17" fmla="*/ 2147483647 h 720"/>
              <a:gd name="T18" fmla="*/ 2147483647 w 871"/>
              <a:gd name="T19" fmla="*/ 2147483647 h 720"/>
              <a:gd name="T20" fmla="*/ 2147483647 w 871"/>
              <a:gd name="T21" fmla="*/ 2147483647 h 720"/>
              <a:gd name="T22" fmla="*/ 2147483647 w 871"/>
              <a:gd name="T23" fmla="*/ 2147483647 h 720"/>
              <a:gd name="T24" fmla="*/ 2147483647 w 871"/>
              <a:gd name="T25" fmla="*/ 2147483647 h 720"/>
              <a:gd name="T26" fmla="*/ 2147483647 w 871"/>
              <a:gd name="T27" fmla="*/ 2147483647 h 720"/>
              <a:gd name="T28" fmla="*/ 2147483647 w 871"/>
              <a:gd name="T29" fmla="*/ 2147483647 h 720"/>
              <a:gd name="T30" fmla="*/ 2147483647 w 871"/>
              <a:gd name="T31" fmla="*/ 2147483647 h 720"/>
              <a:gd name="T32" fmla="*/ 2147483647 w 871"/>
              <a:gd name="T33" fmla="*/ 2147483647 h 720"/>
              <a:gd name="T34" fmla="*/ 2147483647 w 871"/>
              <a:gd name="T35" fmla="*/ 2147483647 h 720"/>
              <a:gd name="T36" fmla="*/ 2147483647 w 871"/>
              <a:gd name="T37" fmla="*/ 2147483647 h 720"/>
              <a:gd name="T38" fmla="*/ 2147483647 w 871"/>
              <a:gd name="T39" fmla="*/ 2147483647 h 720"/>
              <a:gd name="T40" fmla="*/ 2147483647 w 871"/>
              <a:gd name="T41" fmla="*/ 2147483647 h 720"/>
              <a:gd name="T42" fmla="*/ 2147483647 w 871"/>
              <a:gd name="T43" fmla="*/ 2147483647 h 720"/>
              <a:gd name="T44" fmla="*/ 0 w 871"/>
              <a:gd name="T45" fmla="*/ 2147483647 h 720"/>
              <a:gd name="T46" fmla="*/ 0 w 871"/>
              <a:gd name="T47" fmla="*/ 2147483647 h 72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871"/>
              <a:gd name="T73" fmla="*/ 0 h 720"/>
              <a:gd name="T74" fmla="*/ 871 w 871"/>
              <a:gd name="T75" fmla="*/ 720 h 720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871" h="720">
                <a:moveTo>
                  <a:pt x="0" y="538"/>
                </a:moveTo>
                <a:lnTo>
                  <a:pt x="38" y="355"/>
                </a:lnTo>
                <a:lnTo>
                  <a:pt x="82" y="302"/>
                </a:lnTo>
                <a:lnTo>
                  <a:pt x="188" y="0"/>
                </a:lnTo>
                <a:lnTo>
                  <a:pt x="244" y="15"/>
                </a:lnTo>
                <a:lnTo>
                  <a:pt x="246" y="29"/>
                </a:lnTo>
                <a:lnTo>
                  <a:pt x="259" y="30"/>
                </a:lnTo>
                <a:lnTo>
                  <a:pt x="325" y="135"/>
                </a:lnTo>
                <a:lnTo>
                  <a:pt x="400" y="131"/>
                </a:lnTo>
                <a:lnTo>
                  <a:pt x="455" y="156"/>
                </a:lnTo>
                <a:lnTo>
                  <a:pt x="481" y="152"/>
                </a:lnTo>
                <a:lnTo>
                  <a:pt x="649" y="156"/>
                </a:lnTo>
                <a:lnTo>
                  <a:pt x="839" y="200"/>
                </a:lnTo>
                <a:lnTo>
                  <a:pt x="848" y="222"/>
                </a:lnTo>
                <a:lnTo>
                  <a:pt x="871" y="255"/>
                </a:lnTo>
                <a:lnTo>
                  <a:pt x="806" y="354"/>
                </a:lnTo>
                <a:lnTo>
                  <a:pt x="765" y="390"/>
                </a:lnTo>
                <a:lnTo>
                  <a:pt x="759" y="416"/>
                </a:lnTo>
                <a:lnTo>
                  <a:pt x="784" y="443"/>
                </a:lnTo>
                <a:lnTo>
                  <a:pt x="757" y="504"/>
                </a:lnTo>
                <a:lnTo>
                  <a:pt x="704" y="720"/>
                </a:lnTo>
                <a:lnTo>
                  <a:pt x="409" y="650"/>
                </a:lnTo>
                <a:lnTo>
                  <a:pt x="0" y="538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7" name="Freeform 14"/>
          <p:cNvSpPr>
            <a:spLocks/>
          </p:cNvSpPr>
          <p:nvPr/>
        </p:nvSpPr>
        <p:spPr bwMode="auto">
          <a:xfrm>
            <a:off x="2893009" y="2498726"/>
            <a:ext cx="762756" cy="1285875"/>
          </a:xfrm>
          <a:custGeom>
            <a:avLst/>
            <a:gdLst>
              <a:gd name="T0" fmla="*/ 0 w 694"/>
              <a:gd name="T1" fmla="*/ 2147483647 h 1045"/>
              <a:gd name="T2" fmla="*/ 2147483647 w 694"/>
              <a:gd name="T3" fmla="*/ 2147483647 h 1045"/>
              <a:gd name="T4" fmla="*/ 2147483647 w 694"/>
              <a:gd name="T5" fmla="*/ 2147483647 h 1045"/>
              <a:gd name="T6" fmla="*/ 2147483647 w 694"/>
              <a:gd name="T7" fmla="*/ 2147483647 h 1045"/>
              <a:gd name="T8" fmla="*/ 2147483647 w 694"/>
              <a:gd name="T9" fmla="*/ 2147483647 h 1045"/>
              <a:gd name="T10" fmla="*/ 2147483647 w 694"/>
              <a:gd name="T11" fmla="*/ 2147483647 h 1045"/>
              <a:gd name="T12" fmla="*/ 2147483647 w 694"/>
              <a:gd name="T13" fmla="*/ 2147483647 h 1045"/>
              <a:gd name="T14" fmla="*/ 2147483647 w 694"/>
              <a:gd name="T15" fmla="*/ 2147483647 h 1045"/>
              <a:gd name="T16" fmla="*/ 2147483647 w 694"/>
              <a:gd name="T17" fmla="*/ 0 h 1045"/>
              <a:gd name="T18" fmla="*/ 0 w 694"/>
              <a:gd name="T19" fmla="*/ 2147483647 h 1045"/>
              <a:gd name="T20" fmla="*/ 0 w 694"/>
              <a:gd name="T21" fmla="*/ 2147483647 h 104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94"/>
              <a:gd name="T34" fmla="*/ 0 h 1045"/>
              <a:gd name="T35" fmla="*/ 694 w 694"/>
              <a:gd name="T36" fmla="*/ 1045 h 104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94" h="1045">
                <a:moveTo>
                  <a:pt x="0" y="384"/>
                </a:moveTo>
                <a:lnTo>
                  <a:pt x="441" y="1045"/>
                </a:lnTo>
                <a:lnTo>
                  <a:pt x="459" y="905"/>
                </a:lnTo>
                <a:lnTo>
                  <a:pt x="483" y="897"/>
                </a:lnTo>
                <a:lnTo>
                  <a:pt x="525" y="922"/>
                </a:lnTo>
                <a:lnTo>
                  <a:pt x="561" y="796"/>
                </a:lnTo>
                <a:lnTo>
                  <a:pt x="694" y="133"/>
                </a:lnTo>
                <a:lnTo>
                  <a:pt x="398" y="70"/>
                </a:lnTo>
                <a:lnTo>
                  <a:pt x="103" y="0"/>
                </a:lnTo>
                <a:lnTo>
                  <a:pt x="0" y="384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8" name="Freeform 15"/>
          <p:cNvSpPr>
            <a:spLocks/>
          </p:cNvSpPr>
          <p:nvPr/>
        </p:nvSpPr>
        <p:spPr bwMode="auto">
          <a:xfrm>
            <a:off x="3329991" y="1468439"/>
            <a:ext cx="719581" cy="1258887"/>
          </a:xfrm>
          <a:custGeom>
            <a:avLst/>
            <a:gdLst>
              <a:gd name="T0" fmla="*/ 0 w 654"/>
              <a:gd name="T1" fmla="*/ 2147483647 h 1024"/>
              <a:gd name="T2" fmla="*/ 2147483647 w 654"/>
              <a:gd name="T3" fmla="*/ 2147483647 h 1024"/>
              <a:gd name="T4" fmla="*/ 2147483647 w 654"/>
              <a:gd name="T5" fmla="*/ 2147483647 h 1024"/>
              <a:gd name="T6" fmla="*/ 2147483647 w 654"/>
              <a:gd name="T7" fmla="*/ 2147483647 h 1024"/>
              <a:gd name="T8" fmla="*/ 2147483647 w 654"/>
              <a:gd name="T9" fmla="*/ 2147483647 h 1024"/>
              <a:gd name="T10" fmla="*/ 2147483647 w 654"/>
              <a:gd name="T11" fmla="*/ 2147483647 h 1024"/>
              <a:gd name="T12" fmla="*/ 2147483647 w 654"/>
              <a:gd name="T13" fmla="*/ 2147483647 h 1024"/>
              <a:gd name="T14" fmla="*/ 2147483647 w 654"/>
              <a:gd name="T15" fmla="*/ 2147483647 h 1024"/>
              <a:gd name="T16" fmla="*/ 2147483647 w 654"/>
              <a:gd name="T17" fmla="*/ 2147483647 h 1024"/>
              <a:gd name="T18" fmla="*/ 2147483647 w 654"/>
              <a:gd name="T19" fmla="*/ 2147483647 h 1024"/>
              <a:gd name="T20" fmla="*/ 2147483647 w 654"/>
              <a:gd name="T21" fmla="*/ 0 h 1024"/>
              <a:gd name="T22" fmla="*/ 2147483647 w 654"/>
              <a:gd name="T23" fmla="*/ 2147483647 h 1024"/>
              <a:gd name="T24" fmla="*/ 2147483647 w 654"/>
              <a:gd name="T25" fmla="*/ 2147483647 h 1024"/>
              <a:gd name="T26" fmla="*/ 2147483647 w 654"/>
              <a:gd name="T27" fmla="*/ 2147483647 h 1024"/>
              <a:gd name="T28" fmla="*/ 2147483647 w 654"/>
              <a:gd name="T29" fmla="*/ 2147483647 h 1024"/>
              <a:gd name="T30" fmla="*/ 2147483647 w 654"/>
              <a:gd name="T31" fmla="*/ 2147483647 h 1024"/>
              <a:gd name="T32" fmla="*/ 2147483647 w 654"/>
              <a:gd name="T33" fmla="*/ 2147483647 h 1024"/>
              <a:gd name="T34" fmla="*/ 2147483647 w 654"/>
              <a:gd name="T35" fmla="*/ 2147483647 h 1024"/>
              <a:gd name="T36" fmla="*/ 2147483647 w 654"/>
              <a:gd name="T37" fmla="*/ 2147483647 h 1024"/>
              <a:gd name="T38" fmla="*/ 2147483647 w 654"/>
              <a:gd name="T39" fmla="*/ 2147483647 h 1024"/>
              <a:gd name="T40" fmla="*/ 2147483647 w 654"/>
              <a:gd name="T41" fmla="*/ 2147483647 h 1024"/>
              <a:gd name="T42" fmla="*/ 2147483647 w 654"/>
              <a:gd name="T43" fmla="*/ 2147483647 h 1024"/>
              <a:gd name="T44" fmla="*/ 2147483647 w 654"/>
              <a:gd name="T45" fmla="*/ 2147483647 h 1024"/>
              <a:gd name="T46" fmla="*/ 2147483647 w 654"/>
              <a:gd name="T47" fmla="*/ 2147483647 h 1024"/>
              <a:gd name="T48" fmla="*/ 2147483647 w 654"/>
              <a:gd name="T49" fmla="*/ 2147483647 h 1024"/>
              <a:gd name="T50" fmla="*/ 2147483647 w 654"/>
              <a:gd name="T51" fmla="*/ 2147483647 h 1024"/>
              <a:gd name="T52" fmla="*/ 2147483647 w 654"/>
              <a:gd name="T53" fmla="*/ 2147483647 h 1024"/>
              <a:gd name="T54" fmla="*/ 2147483647 w 654"/>
              <a:gd name="T55" fmla="*/ 2147483647 h 1024"/>
              <a:gd name="T56" fmla="*/ 2147483647 w 654"/>
              <a:gd name="T57" fmla="*/ 2147483647 h 1024"/>
              <a:gd name="T58" fmla="*/ 2147483647 w 654"/>
              <a:gd name="T59" fmla="*/ 2147483647 h 1024"/>
              <a:gd name="T60" fmla="*/ 2147483647 w 654"/>
              <a:gd name="T61" fmla="*/ 2147483647 h 1024"/>
              <a:gd name="T62" fmla="*/ 0 w 654"/>
              <a:gd name="T63" fmla="*/ 2147483647 h 1024"/>
              <a:gd name="T64" fmla="*/ 0 w 654"/>
              <a:gd name="T65" fmla="*/ 2147483647 h 1024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654"/>
              <a:gd name="T100" fmla="*/ 0 h 1024"/>
              <a:gd name="T101" fmla="*/ 654 w 654"/>
              <a:gd name="T102" fmla="*/ 1024 h 1024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654" h="1024">
                <a:moveTo>
                  <a:pt x="0" y="908"/>
                </a:moveTo>
                <a:lnTo>
                  <a:pt x="53" y="692"/>
                </a:lnTo>
                <a:lnTo>
                  <a:pt x="80" y="631"/>
                </a:lnTo>
                <a:lnTo>
                  <a:pt x="55" y="604"/>
                </a:lnTo>
                <a:lnTo>
                  <a:pt x="61" y="578"/>
                </a:lnTo>
                <a:lnTo>
                  <a:pt x="102" y="542"/>
                </a:lnTo>
                <a:lnTo>
                  <a:pt x="167" y="443"/>
                </a:lnTo>
                <a:lnTo>
                  <a:pt x="144" y="410"/>
                </a:lnTo>
                <a:lnTo>
                  <a:pt x="135" y="388"/>
                </a:lnTo>
                <a:lnTo>
                  <a:pt x="139" y="332"/>
                </a:lnTo>
                <a:lnTo>
                  <a:pt x="218" y="0"/>
                </a:lnTo>
                <a:lnTo>
                  <a:pt x="304" y="17"/>
                </a:lnTo>
                <a:lnTo>
                  <a:pt x="275" y="148"/>
                </a:lnTo>
                <a:lnTo>
                  <a:pt x="294" y="194"/>
                </a:lnTo>
                <a:lnTo>
                  <a:pt x="296" y="222"/>
                </a:lnTo>
                <a:lnTo>
                  <a:pt x="287" y="228"/>
                </a:lnTo>
                <a:lnTo>
                  <a:pt x="319" y="258"/>
                </a:lnTo>
                <a:lnTo>
                  <a:pt x="353" y="342"/>
                </a:lnTo>
                <a:lnTo>
                  <a:pt x="365" y="416"/>
                </a:lnTo>
                <a:lnTo>
                  <a:pt x="370" y="456"/>
                </a:lnTo>
                <a:lnTo>
                  <a:pt x="346" y="494"/>
                </a:lnTo>
                <a:lnTo>
                  <a:pt x="363" y="511"/>
                </a:lnTo>
                <a:lnTo>
                  <a:pt x="408" y="486"/>
                </a:lnTo>
                <a:lnTo>
                  <a:pt x="439" y="618"/>
                </a:lnTo>
                <a:lnTo>
                  <a:pt x="460" y="623"/>
                </a:lnTo>
                <a:lnTo>
                  <a:pt x="464" y="661"/>
                </a:lnTo>
                <a:lnTo>
                  <a:pt x="523" y="677"/>
                </a:lnTo>
                <a:lnTo>
                  <a:pt x="614" y="678"/>
                </a:lnTo>
                <a:lnTo>
                  <a:pt x="654" y="696"/>
                </a:lnTo>
                <a:lnTo>
                  <a:pt x="597" y="1024"/>
                </a:lnTo>
                <a:lnTo>
                  <a:pt x="296" y="971"/>
                </a:lnTo>
                <a:lnTo>
                  <a:pt x="0" y="908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9" name="Freeform 16"/>
          <p:cNvSpPr>
            <a:spLocks/>
          </p:cNvSpPr>
          <p:nvPr/>
        </p:nvSpPr>
        <p:spPr bwMode="auto">
          <a:xfrm>
            <a:off x="3633523" y="1489076"/>
            <a:ext cx="1231138" cy="852488"/>
          </a:xfrm>
          <a:custGeom>
            <a:avLst/>
            <a:gdLst>
              <a:gd name="T0" fmla="*/ 2147483647 w 1118"/>
              <a:gd name="T1" fmla="*/ 2147483647 h 694"/>
              <a:gd name="T2" fmla="*/ 2147483647 w 1118"/>
              <a:gd name="T3" fmla="*/ 2147483647 h 694"/>
              <a:gd name="T4" fmla="*/ 2147483647 w 1118"/>
              <a:gd name="T5" fmla="*/ 2147483647 h 694"/>
              <a:gd name="T6" fmla="*/ 2147483647 w 1118"/>
              <a:gd name="T7" fmla="*/ 2147483647 h 694"/>
              <a:gd name="T8" fmla="*/ 2147483647 w 1118"/>
              <a:gd name="T9" fmla="*/ 2147483647 h 694"/>
              <a:gd name="T10" fmla="*/ 2147483647 w 1118"/>
              <a:gd name="T11" fmla="*/ 2147483647 h 694"/>
              <a:gd name="T12" fmla="*/ 2147483647 w 1118"/>
              <a:gd name="T13" fmla="*/ 2147483647 h 694"/>
              <a:gd name="T14" fmla="*/ 2147483647 w 1118"/>
              <a:gd name="T15" fmla="*/ 2147483647 h 694"/>
              <a:gd name="T16" fmla="*/ 2147483647 w 1118"/>
              <a:gd name="T17" fmla="*/ 2147483647 h 694"/>
              <a:gd name="T18" fmla="*/ 2147483647 w 1118"/>
              <a:gd name="T19" fmla="*/ 2147483647 h 694"/>
              <a:gd name="T20" fmla="*/ 2147483647 w 1118"/>
              <a:gd name="T21" fmla="*/ 2147483647 h 694"/>
              <a:gd name="T22" fmla="*/ 2147483647 w 1118"/>
              <a:gd name="T23" fmla="*/ 2147483647 h 694"/>
              <a:gd name="T24" fmla="*/ 2147483647 w 1118"/>
              <a:gd name="T25" fmla="*/ 2147483647 h 694"/>
              <a:gd name="T26" fmla="*/ 2147483647 w 1118"/>
              <a:gd name="T27" fmla="*/ 2147483647 h 694"/>
              <a:gd name="T28" fmla="*/ 2147483647 w 1118"/>
              <a:gd name="T29" fmla="*/ 2147483647 h 694"/>
              <a:gd name="T30" fmla="*/ 2147483647 w 1118"/>
              <a:gd name="T31" fmla="*/ 2147483647 h 694"/>
              <a:gd name="T32" fmla="*/ 2147483647 w 1118"/>
              <a:gd name="T33" fmla="*/ 2147483647 h 694"/>
              <a:gd name="T34" fmla="*/ 2147483647 w 1118"/>
              <a:gd name="T35" fmla="*/ 2147483647 h 694"/>
              <a:gd name="T36" fmla="*/ 2147483647 w 1118"/>
              <a:gd name="T37" fmla="*/ 2147483647 h 694"/>
              <a:gd name="T38" fmla="*/ 2147483647 w 1118"/>
              <a:gd name="T39" fmla="*/ 2147483647 h 694"/>
              <a:gd name="T40" fmla="*/ 2147483647 w 1118"/>
              <a:gd name="T41" fmla="*/ 2147483647 h 694"/>
              <a:gd name="T42" fmla="*/ 2147483647 w 1118"/>
              <a:gd name="T43" fmla="*/ 2147483647 h 694"/>
              <a:gd name="T44" fmla="*/ 2147483647 w 1118"/>
              <a:gd name="T45" fmla="*/ 2147483647 h 694"/>
              <a:gd name="T46" fmla="*/ 2147483647 w 1118"/>
              <a:gd name="T47" fmla="*/ 2147483647 h 694"/>
              <a:gd name="T48" fmla="*/ 2147483647 w 1118"/>
              <a:gd name="T49" fmla="*/ 0 h 694"/>
              <a:gd name="T50" fmla="*/ 0 w 1118"/>
              <a:gd name="T51" fmla="*/ 2147483647 h 694"/>
              <a:gd name="T52" fmla="*/ 2147483647 w 1118"/>
              <a:gd name="T53" fmla="*/ 2147483647 h 694"/>
              <a:gd name="T54" fmla="*/ 2147483647 w 1118"/>
              <a:gd name="T55" fmla="*/ 2147483647 h 69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118"/>
              <a:gd name="T85" fmla="*/ 0 h 694"/>
              <a:gd name="T86" fmla="*/ 1118 w 1118"/>
              <a:gd name="T87" fmla="*/ 694 h 694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118" h="694">
                <a:moveTo>
                  <a:pt x="19" y="177"/>
                </a:moveTo>
                <a:lnTo>
                  <a:pt x="21" y="205"/>
                </a:lnTo>
                <a:lnTo>
                  <a:pt x="12" y="211"/>
                </a:lnTo>
                <a:lnTo>
                  <a:pt x="44" y="241"/>
                </a:lnTo>
                <a:lnTo>
                  <a:pt x="78" y="325"/>
                </a:lnTo>
                <a:lnTo>
                  <a:pt x="90" y="399"/>
                </a:lnTo>
                <a:lnTo>
                  <a:pt x="95" y="439"/>
                </a:lnTo>
                <a:lnTo>
                  <a:pt x="71" y="477"/>
                </a:lnTo>
                <a:lnTo>
                  <a:pt x="88" y="494"/>
                </a:lnTo>
                <a:lnTo>
                  <a:pt x="133" y="469"/>
                </a:lnTo>
                <a:lnTo>
                  <a:pt x="164" y="601"/>
                </a:lnTo>
                <a:lnTo>
                  <a:pt x="185" y="606"/>
                </a:lnTo>
                <a:lnTo>
                  <a:pt x="189" y="644"/>
                </a:lnTo>
                <a:lnTo>
                  <a:pt x="204" y="663"/>
                </a:lnTo>
                <a:lnTo>
                  <a:pt x="248" y="660"/>
                </a:lnTo>
                <a:lnTo>
                  <a:pt x="339" y="661"/>
                </a:lnTo>
                <a:lnTo>
                  <a:pt x="379" y="679"/>
                </a:lnTo>
                <a:lnTo>
                  <a:pt x="390" y="610"/>
                </a:lnTo>
                <a:lnTo>
                  <a:pt x="694" y="656"/>
                </a:lnTo>
                <a:lnTo>
                  <a:pt x="1067" y="694"/>
                </a:lnTo>
                <a:lnTo>
                  <a:pt x="1080" y="568"/>
                </a:lnTo>
                <a:lnTo>
                  <a:pt x="1118" y="163"/>
                </a:lnTo>
                <a:lnTo>
                  <a:pt x="622" y="106"/>
                </a:lnTo>
                <a:lnTo>
                  <a:pt x="377" y="67"/>
                </a:lnTo>
                <a:lnTo>
                  <a:pt x="29" y="0"/>
                </a:lnTo>
                <a:lnTo>
                  <a:pt x="0" y="131"/>
                </a:lnTo>
                <a:lnTo>
                  <a:pt x="19" y="177"/>
                </a:lnTo>
                <a:close/>
              </a:path>
            </a:pathLst>
          </a:cu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0" name="Freeform 17"/>
          <p:cNvSpPr>
            <a:spLocks/>
          </p:cNvSpPr>
          <p:nvPr/>
        </p:nvSpPr>
        <p:spPr bwMode="auto">
          <a:xfrm>
            <a:off x="3281583" y="3478214"/>
            <a:ext cx="820322" cy="1033462"/>
          </a:xfrm>
          <a:custGeom>
            <a:avLst/>
            <a:gdLst>
              <a:gd name="T0" fmla="*/ 2147483647 w 745"/>
              <a:gd name="T1" fmla="*/ 2147483647 h 841"/>
              <a:gd name="T2" fmla="*/ 2147483647 w 745"/>
              <a:gd name="T3" fmla="*/ 2147483647 h 841"/>
              <a:gd name="T4" fmla="*/ 2147483647 w 745"/>
              <a:gd name="T5" fmla="*/ 2147483647 h 841"/>
              <a:gd name="T6" fmla="*/ 2147483647 w 745"/>
              <a:gd name="T7" fmla="*/ 2147483647 h 841"/>
              <a:gd name="T8" fmla="*/ 2147483647 w 745"/>
              <a:gd name="T9" fmla="*/ 2147483647 h 841"/>
              <a:gd name="T10" fmla="*/ 2147483647 w 745"/>
              <a:gd name="T11" fmla="*/ 2147483647 h 841"/>
              <a:gd name="T12" fmla="*/ 2147483647 w 745"/>
              <a:gd name="T13" fmla="*/ 2147483647 h 841"/>
              <a:gd name="T14" fmla="*/ 2147483647 w 745"/>
              <a:gd name="T15" fmla="*/ 2147483647 h 841"/>
              <a:gd name="T16" fmla="*/ 2147483647 w 745"/>
              <a:gd name="T17" fmla="*/ 2147483647 h 841"/>
              <a:gd name="T18" fmla="*/ 2147483647 w 745"/>
              <a:gd name="T19" fmla="*/ 2147483647 h 841"/>
              <a:gd name="T20" fmla="*/ 2147483647 w 745"/>
              <a:gd name="T21" fmla="*/ 0 h 841"/>
              <a:gd name="T22" fmla="*/ 2147483647 w 745"/>
              <a:gd name="T23" fmla="*/ 2147483647 h 841"/>
              <a:gd name="T24" fmla="*/ 2147483647 w 745"/>
              <a:gd name="T25" fmla="*/ 2147483647 h 841"/>
              <a:gd name="T26" fmla="*/ 2147483647 w 745"/>
              <a:gd name="T27" fmla="*/ 2147483647 h 841"/>
              <a:gd name="T28" fmla="*/ 2147483647 w 745"/>
              <a:gd name="T29" fmla="*/ 2147483647 h 841"/>
              <a:gd name="T30" fmla="*/ 2147483647 w 745"/>
              <a:gd name="T31" fmla="*/ 2147483647 h 841"/>
              <a:gd name="T32" fmla="*/ 0 w 745"/>
              <a:gd name="T33" fmla="*/ 2147483647 h 841"/>
              <a:gd name="T34" fmla="*/ 2147483647 w 745"/>
              <a:gd name="T35" fmla="*/ 2147483647 h 841"/>
              <a:gd name="T36" fmla="*/ 2147483647 w 745"/>
              <a:gd name="T37" fmla="*/ 2147483647 h 84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45"/>
              <a:gd name="T58" fmla="*/ 0 h 841"/>
              <a:gd name="T59" fmla="*/ 745 w 745"/>
              <a:gd name="T60" fmla="*/ 841 h 841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45" h="841">
                <a:moveTo>
                  <a:pt x="48" y="535"/>
                </a:moveTo>
                <a:lnTo>
                  <a:pt x="29" y="502"/>
                </a:lnTo>
                <a:lnTo>
                  <a:pt x="38" y="457"/>
                </a:lnTo>
                <a:lnTo>
                  <a:pt x="87" y="377"/>
                </a:lnTo>
                <a:lnTo>
                  <a:pt x="124" y="356"/>
                </a:lnTo>
                <a:lnTo>
                  <a:pt x="103" y="327"/>
                </a:lnTo>
                <a:lnTo>
                  <a:pt x="87" y="249"/>
                </a:lnTo>
                <a:lnTo>
                  <a:pt x="105" y="109"/>
                </a:lnTo>
                <a:lnTo>
                  <a:pt x="129" y="101"/>
                </a:lnTo>
                <a:lnTo>
                  <a:pt x="171" y="126"/>
                </a:lnTo>
                <a:lnTo>
                  <a:pt x="207" y="0"/>
                </a:lnTo>
                <a:lnTo>
                  <a:pt x="745" y="90"/>
                </a:lnTo>
                <a:lnTo>
                  <a:pt x="633" y="841"/>
                </a:lnTo>
                <a:lnTo>
                  <a:pt x="468" y="818"/>
                </a:lnTo>
                <a:lnTo>
                  <a:pt x="365" y="789"/>
                </a:lnTo>
                <a:lnTo>
                  <a:pt x="154" y="706"/>
                </a:lnTo>
                <a:lnTo>
                  <a:pt x="0" y="576"/>
                </a:lnTo>
                <a:lnTo>
                  <a:pt x="48" y="535"/>
                </a:lnTo>
                <a:close/>
              </a:path>
            </a:pathLst>
          </a:cu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1" name="Freeform 18"/>
          <p:cNvSpPr>
            <a:spLocks/>
          </p:cNvSpPr>
          <p:nvPr/>
        </p:nvSpPr>
        <p:spPr bwMode="auto">
          <a:xfrm>
            <a:off x="3961914" y="2239964"/>
            <a:ext cx="845181" cy="758825"/>
          </a:xfrm>
          <a:custGeom>
            <a:avLst/>
            <a:gdLst>
              <a:gd name="T0" fmla="*/ 0 w 768"/>
              <a:gd name="T1" fmla="*/ 2147483647 h 618"/>
              <a:gd name="T2" fmla="*/ 2147483647 w 768"/>
              <a:gd name="T3" fmla="*/ 0 h 618"/>
              <a:gd name="T4" fmla="*/ 2147483647 w 768"/>
              <a:gd name="T5" fmla="*/ 2147483647 h 618"/>
              <a:gd name="T6" fmla="*/ 2147483647 w 768"/>
              <a:gd name="T7" fmla="*/ 2147483647 h 618"/>
              <a:gd name="T8" fmla="*/ 2147483647 w 768"/>
              <a:gd name="T9" fmla="*/ 2147483647 h 618"/>
              <a:gd name="T10" fmla="*/ 2147483647 w 768"/>
              <a:gd name="T11" fmla="*/ 2147483647 h 618"/>
              <a:gd name="T12" fmla="*/ 2147483647 w 768"/>
              <a:gd name="T13" fmla="*/ 2147483647 h 618"/>
              <a:gd name="T14" fmla="*/ 0 w 768"/>
              <a:gd name="T15" fmla="*/ 2147483647 h 618"/>
              <a:gd name="T16" fmla="*/ 0 w 768"/>
              <a:gd name="T17" fmla="*/ 2147483647 h 61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68"/>
              <a:gd name="T28" fmla="*/ 0 h 618"/>
              <a:gd name="T29" fmla="*/ 768 w 768"/>
              <a:gd name="T30" fmla="*/ 618 h 61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68" h="618">
                <a:moveTo>
                  <a:pt x="0" y="530"/>
                </a:moveTo>
                <a:lnTo>
                  <a:pt x="91" y="0"/>
                </a:lnTo>
                <a:lnTo>
                  <a:pt x="395" y="46"/>
                </a:lnTo>
                <a:lnTo>
                  <a:pt x="768" y="84"/>
                </a:lnTo>
                <a:lnTo>
                  <a:pt x="743" y="352"/>
                </a:lnTo>
                <a:lnTo>
                  <a:pt x="719" y="618"/>
                </a:lnTo>
                <a:lnTo>
                  <a:pt x="207" y="563"/>
                </a:lnTo>
                <a:lnTo>
                  <a:pt x="0" y="53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2" name="Freeform 19"/>
          <p:cNvSpPr>
            <a:spLocks/>
          </p:cNvSpPr>
          <p:nvPr/>
        </p:nvSpPr>
        <p:spPr bwMode="auto">
          <a:xfrm>
            <a:off x="4101905" y="2932114"/>
            <a:ext cx="875273" cy="752475"/>
          </a:xfrm>
          <a:custGeom>
            <a:avLst/>
            <a:gdLst>
              <a:gd name="T0" fmla="*/ 2147483647 w 797"/>
              <a:gd name="T1" fmla="*/ 0 h 612"/>
              <a:gd name="T2" fmla="*/ 2147483647 w 797"/>
              <a:gd name="T3" fmla="*/ 2147483647 h 612"/>
              <a:gd name="T4" fmla="*/ 2147483647 w 797"/>
              <a:gd name="T5" fmla="*/ 2147483647 h 612"/>
              <a:gd name="T6" fmla="*/ 2147483647 w 797"/>
              <a:gd name="T7" fmla="*/ 2147483647 h 612"/>
              <a:gd name="T8" fmla="*/ 2147483647 w 797"/>
              <a:gd name="T9" fmla="*/ 2147483647 h 612"/>
              <a:gd name="T10" fmla="*/ 2147483647 w 797"/>
              <a:gd name="T11" fmla="*/ 2147483647 h 612"/>
              <a:gd name="T12" fmla="*/ 2147483647 w 797"/>
              <a:gd name="T13" fmla="*/ 2147483647 h 612"/>
              <a:gd name="T14" fmla="*/ 0 w 797"/>
              <a:gd name="T15" fmla="*/ 2147483647 h 612"/>
              <a:gd name="T16" fmla="*/ 2147483647 w 797"/>
              <a:gd name="T17" fmla="*/ 0 h 612"/>
              <a:gd name="T18" fmla="*/ 2147483647 w 797"/>
              <a:gd name="T19" fmla="*/ 0 h 61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797"/>
              <a:gd name="T31" fmla="*/ 0 h 612"/>
              <a:gd name="T32" fmla="*/ 797 w 797"/>
              <a:gd name="T33" fmla="*/ 612 h 61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797" h="612">
                <a:moveTo>
                  <a:pt x="80" y="0"/>
                </a:moveTo>
                <a:lnTo>
                  <a:pt x="592" y="55"/>
                </a:lnTo>
                <a:lnTo>
                  <a:pt x="797" y="74"/>
                </a:lnTo>
                <a:lnTo>
                  <a:pt x="787" y="205"/>
                </a:lnTo>
                <a:lnTo>
                  <a:pt x="761" y="612"/>
                </a:lnTo>
                <a:lnTo>
                  <a:pt x="656" y="604"/>
                </a:lnTo>
                <a:lnTo>
                  <a:pt x="329" y="576"/>
                </a:lnTo>
                <a:lnTo>
                  <a:pt x="0" y="534"/>
                </a:lnTo>
                <a:lnTo>
                  <a:pt x="80" y="0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3" name="Freeform 20"/>
          <p:cNvSpPr>
            <a:spLocks/>
          </p:cNvSpPr>
          <p:nvPr/>
        </p:nvSpPr>
        <p:spPr bwMode="auto">
          <a:xfrm>
            <a:off x="3980231" y="3589339"/>
            <a:ext cx="843872" cy="938212"/>
          </a:xfrm>
          <a:custGeom>
            <a:avLst/>
            <a:gdLst>
              <a:gd name="T0" fmla="*/ 2147483647 w 768"/>
              <a:gd name="T1" fmla="*/ 2147483647 h 764"/>
              <a:gd name="T2" fmla="*/ 2147483647 w 768"/>
              <a:gd name="T3" fmla="*/ 2147483647 h 764"/>
              <a:gd name="T4" fmla="*/ 2147483647 w 768"/>
              <a:gd name="T5" fmla="*/ 2147483647 h 764"/>
              <a:gd name="T6" fmla="*/ 2147483647 w 768"/>
              <a:gd name="T7" fmla="*/ 2147483647 h 764"/>
              <a:gd name="T8" fmla="*/ 2147483647 w 768"/>
              <a:gd name="T9" fmla="*/ 2147483647 h 764"/>
              <a:gd name="T10" fmla="*/ 2147483647 w 768"/>
              <a:gd name="T11" fmla="*/ 2147483647 h 764"/>
              <a:gd name="T12" fmla="*/ 2147483647 w 768"/>
              <a:gd name="T13" fmla="*/ 2147483647 h 764"/>
              <a:gd name="T14" fmla="*/ 2147483647 w 768"/>
              <a:gd name="T15" fmla="*/ 0 h 764"/>
              <a:gd name="T16" fmla="*/ 0 w 768"/>
              <a:gd name="T17" fmla="*/ 2147483647 h 764"/>
              <a:gd name="T18" fmla="*/ 2147483647 w 768"/>
              <a:gd name="T19" fmla="*/ 2147483647 h 764"/>
              <a:gd name="T20" fmla="*/ 2147483647 w 768"/>
              <a:gd name="T21" fmla="*/ 2147483647 h 76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68"/>
              <a:gd name="T34" fmla="*/ 0 h 764"/>
              <a:gd name="T35" fmla="*/ 768 w 768"/>
              <a:gd name="T36" fmla="*/ 764 h 76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68" h="764">
                <a:moveTo>
                  <a:pt x="97" y="764"/>
                </a:moveTo>
                <a:lnTo>
                  <a:pt x="107" y="707"/>
                </a:lnTo>
                <a:lnTo>
                  <a:pt x="299" y="732"/>
                </a:lnTo>
                <a:lnTo>
                  <a:pt x="289" y="703"/>
                </a:lnTo>
                <a:lnTo>
                  <a:pt x="705" y="741"/>
                </a:lnTo>
                <a:lnTo>
                  <a:pt x="768" y="70"/>
                </a:lnTo>
                <a:lnTo>
                  <a:pt x="441" y="42"/>
                </a:lnTo>
                <a:lnTo>
                  <a:pt x="112" y="0"/>
                </a:lnTo>
                <a:lnTo>
                  <a:pt x="0" y="751"/>
                </a:lnTo>
                <a:lnTo>
                  <a:pt x="97" y="764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5" name="Freeform 22"/>
          <p:cNvSpPr>
            <a:spLocks/>
          </p:cNvSpPr>
          <p:nvPr/>
        </p:nvSpPr>
        <p:spPr bwMode="auto">
          <a:xfrm>
            <a:off x="4822795" y="1689101"/>
            <a:ext cx="788922" cy="544513"/>
          </a:xfrm>
          <a:custGeom>
            <a:avLst/>
            <a:gdLst>
              <a:gd name="T0" fmla="*/ 2147483647 w 719"/>
              <a:gd name="T1" fmla="*/ 0 h 441"/>
              <a:gd name="T2" fmla="*/ 2147483647 w 719"/>
              <a:gd name="T3" fmla="*/ 2147483647 h 441"/>
              <a:gd name="T4" fmla="*/ 2147483647 w 719"/>
              <a:gd name="T5" fmla="*/ 2147483647 h 441"/>
              <a:gd name="T6" fmla="*/ 2147483647 w 719"/>
              <a:gd name="T7" fmla="*/ 2147483647 h 441"/>
              <a:gd name="T8" fmla="*/ 2147483647 w 719"/>
              <a:gd name="T9" fmla="*/ 2147483647 h 441"/>
              <a:gd name="T10" fmla="*/ 2147483647 w 719"/>
              <a:gd name="T11" fmla="*/ 2147483647 h 441"/>
              <a:gd name="T12" fmla="*/ 2147483647 w 719"/>
              <a:gd name="T13" fmla="*/ 2147483647 h 441"/>
              <a:gd name="T14" fmla="*/ 0 w 719"/>
              <a:gd name="T15" fmla="*/ 2147483647 h 441"/>
              <a:gd name="T16" fmla="*/ 2147483647 w 719"/>
              <a:gd name="T17" fmla="*/ 0 h 441"/>
              <a:gd name="T18" fmla="*/ 2147483647 w 719"/>
              <a:gd name="T19" fmla="*/ 0 h 44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719"/>
              <a:gd name="T31" fmla="*/ 0 h 441"/>
              <a:gd name="T32" fmla="*/ 719 w 719"/>
              <a:gd name="T33" fmla="*/ 441 h 44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719" h="441">
                <a:moveTo>
                  <a:pt x="38" y="0"/>
                </a:moveTo>
                <a:lnTo>
                  <a:pt x="664" y="33"/>
                </a:lnTo>
                <a:lnTo>
                  <a:pt x="668" y="143"/>
                </a:lnTo>
                <a:lnTo>
                  <a:pt x="696" y="232"/>
                </a:lnTo>
                <a:lnTo>
                  <a:pt x="700" y="348"/>
                </a:lnTo>
                <a:lnTo>
                  <a:pt x="719" y="441"/>
                </a:lnTo>
                <a:lnTo>
                  <a:pt x="341" y="430"/>
                </a:lnTo>
                <a:lnTo>
                  <a:pt x="0" y="405"/>
                </a:lnTo>
                <a:lnTo>
                  <a:pt x="38" y="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4" name="Freeform 21"/>
          <p:cNvSpPr>
            <a:spLocks/>
          </p:cNvSpPr>
          <p:nvPr/>
        </p:nvSpPr>
        <p:spPr bwMode="auto">
          <a:xfrm>
            <a:off x="4296846" y="3760789"/>
            <a:ext cx="1679895" cy="1770062"/>
          </a:xfrm>
          <a:custGeom>
            <a:avLst/>
            <a:gdLst>
              <a:gd name="T0" fmla="*/ 0 w 1529"/>
              <a:gd name="T1" fmla="*/ 2147483647 h 1439"/>
              <a:gd name="T2" fmla="*/ 2147483647 w 1529"/>
              <a:gd name="T3" fmla="*/ 2147483647 h 1439"/>
              <a:gd name="T4" fmla="*/ 2147483647 w 1529"/>
              <a:gd name="T5" fmla="*/ 0 h 1439"/>
              <a:gd name="T6" fmla="*/ 2147483647 w 1529"/>
              <a:gd name="T7" fmla="*/ 2147483647 h 1439"/>
              <a:gd name="T8" fmla="*/ 2147483647 w 1529"/>
              <a:gd name="T9" fmla="*/ 2147483647 h 1439"/>
              <a:gd name="T10" fmla="*/ 2147483647 w 1529"/>
              <a:gd name="T11" fmla="*/ 2147483647 h 1439"/>
              <a:gd name="T12" fmla="*/ 2147483647 w 1529"/>
              <a:gd name="T13" fmla="*/ 2147483647 h 1439"/>
              <a:gd name="T14" fmla="*/ 2147483647 w 1529"/>
              <a:gd name="T15" fmla="*/ 2147483647 h 1439"/>
              <a:gd name="T16" fmla="*/ 2147483647 w 1529"/>
              <a:gd name="T17" fmla="*/ 2147483647 h 1439"/>
              <a:gd name="T18" fmla="*/ 2147483647 w 1529"/>
              <a:gd name="T19" fmla="*/ 2147483647 h 1439"/>
              <a:gd name="T20" fmla="*/ 2147483647 w 1529"/>
              <a:gd name="T21" fmla="*/ 2147483647 h 1439"/>
              <a:gd name="T22" fmla="*/ 2147483647 w 1529"/>
              <a:gd name="T23" fmla="*/ 2147483647 h 1439"/>
              <a:gd name="T24" fmla="*/ 2147483647 w 1529"/>
              <a:gd name="T25" fmla="*/ 2147483647 h 1439"/>
              <a:gd name="T26" fmla="*/ 2147483647 w 1529"/>
              <a:gd name="T27" fmla="*/ 2147483647 h 1439"/>
              <a:gd name="T28" fmla="*/ 2147483647 w 1529"/>
              <a:gd name="T29" fmla="*/ 2147483647 h 1439"/>
              <a:gd name="T30" fmla="*/ 2147483647 w 1529"/>
              <a:gd name="T31" fmla="*/ 2147483647 h 1439"/>
              <a:gd name="T32" fmla="*/ 2147483647 w 1529"/>
              <a:gd name="T33" fmla="*/ 2147483647 h 1439"/>
              <a:gd name="T34" fmla="*/ 2147483647 w 1529"/>
              <a:gd name="T35" fmla="*/ 2147483647 h 1439"/>
              <a:gd name="T36" fmla="*/ 2147483647 w 1529"/>
              <a:gd name="T37" fmla="*/ 2147483647 h 1439"/>
              <a:gd name="T38" fmla="*/ 2147483647 w 1529"/>
              <a:gd name="T39" fmla="*/ 2147483647 h 1439"/>
              <a:gd name="T40" fmla="*/ 2147483647 w 1529"/>
              <a:gd name="T41" fmla="*/ 2147483647 h 1439"/>
              <a:gd name="T42" fmla="*/ 2147483647 w 1529"/>
              <a:gd name="T43" fmla="*/ 2147483647 h 1439"/>
              <a:gd name="T44" fmla="*/ 2147483647 w 1529"/>
              <a:gd name="T45" fmla="*/ 2147483647 h 1439"/>
              <a:gd name="T46" fmla="*/ 2147483647 w 1529"/>
              <a:gd name="T47" fmla="*/ 2147483647 h 1439"/>
              <a:gd name="T48" fmla="*/ 2147483647 w 1529"/>
              <a:gd name="T49" fmla="*/ 2147483647 h 1439"/>
              <a:gd name="T50" fmla="*/ 2147483647 w 1529"/>
              <a:gd name="T51" fmla="*/ 2147483647 h 1439"/>
              <a:gd name="T52" fmla="*/ 2147483647 w 1529"/>
              <a:gd name="T53" fmla="*/ 2147483647 h 1439"/>
              <a:gd name="T54" fmla="*/ 2147483647 w 1529"/>
              <a:gd name="T55" fmla="*/ 2147483647 h 1439"/>
              <a:gd name="T56" fmla="*/ 2147483647 w 1529"/>
              <a:gd name="T57" fmla="*/ 2147483647 h 1439"/>
              <a:gd name="T58" fmla="*/ 2147483647 w 1529"/>
              <a:gd name="T59" fmla="*/ 2147483647 h 1439"/>
              <a:gd name="T60" fmla="*/ 2147483647 w 1529"/>
              <a:gd name="T61" fmla="*/ 2147483647 h 1439"/>
              <a:gd name="T62" fmla="*/ 2147483647 w 1529"/>
              <a:gd name="T63" fmla="*/ 2147483647 h 1439"/>
              <a:gd name="T64" fmla="*/ 2147483647 w 1529"/>
              <a:gd name="T65" fmla="*/ 2147483647 h 1439"/>
              <a:gd name="T66" fmla="*/ 2147483647 w 1529"/>
              <a:gd name="T67" fmla="*/ 2147483647 h 1439"/>
              <a:gd name="T68" fmla="*/ 2147483647 w 1529"/>
              <a:gd name="T69" fmla="*/ 2147483647 h 1439"/>
              <a:gd name="T70" fmla="*/ 2147483647 w 1529"/>
              <a:gd name="T71" fmla="*/ 2147483647 h 1439"/>
              <a:gd name="T72" fmla="*/ 2147483647 w 1529"/>
              <a:gd name="T73" fmla="*/ 2147483647 h 1439"/>
              <a:gd name="T74" fmla="*/ 2147483647 w 1529"/>
              <a:gd name="T75" fmla="*/ 2147483647 h 1439"/>
              <a:gd name="T76" fmla="*/ 2147483647 w 1529"/>
              <a:gd name="T77" fmla="*/ 2147483647 h 1439"/>
              <a:gd name="T78" fmla="*/ 2147483647 w 1529"/>
              <a:gd name="T79" fmla="*/ 2147483647 h 1439"/>
              <a:gd name="T80" fmla="*/ 2147483647 w 1529"/>
              <a:gd name="T81" fmla="*/ 2147483647 h 1439"/>
              <a:gd name="T82" fmla="*/ 2147483647 w 1529"/>
              <a:gd name="T83" fmla="*/ 2147483647 h 1439"/>
              <a:gd name="T84" fmla="*/ 2147483647 w 1529"/>
              <a:gd name="T85" fmla="*/ 2147483647 h 1439"/>
              <a:gd name="T86" fmla="*/ 2147483647 w 1529"/>
              <a:gd name="T87" fmla="*/ 2147483647 h 1439"/>
              <a:gd name="T88" fmla="*/ 2147483647 w 1529"/>
              <a:gd name="T89" fmla="*/ 2147483647 h 1439"/>
              <a:gd name="T90" fmla="*/ 2147483647 w 1529"/>
              <a:gd name="T91" fmla="*/ 2147483647 h 1439"/>
              <a:gd name="T92" fmla="*/ 2147483647 w 1529"/>
              <a:gd name="T93" fmla="*/ 2147483647 h 1439"/>
              <a:gd name="T94" fmla="*/ 2147483647 w 1529"/>
              <a:gd name="T95" fmla="*/ 2147483647 h 1439"/>
              <a:gd name="T96" fmla="*/ 2147483647 w 1529"/>
              <a:gd name="T97" fmla="*/ 2147483647 h 1439"/>
              <a:gd name="T98" fmla="*/ 2147483647 w 1529"/>
              <a:gd name="T99" fmla="*/ 2147483647 h 1439"/>
              <a:gd name="T100" fmla="*/ 0 w 1529"/>
              <a:gd name="T101" fmla="*/ 2147483647 h 1439"/>
              <a:gd name="T102" fmla="*/ 0 w 1529"/>
              <a:gd name="T103" fmla="*/ 2147483647 h 1439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529"/>
              <a:gd name="T157" fmla="*/ 0 h 1439"/>
              <a:gd name="T158" fmla="*/ 1529 w 1529"/>
              <a:gd name="T159" fmla="*/ 1439 h 1439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529" h="1439">
                <a:moveTo>
                  <a:pt x="0" y="563"/>
                </a:moveTo>
                <a:lnTo>
                  <a:pt x="416" y="601"/>
                </a:lnTo>
                <a:lnTo>
                  <a:pt x="473" y="0"/>
                </a:lnTo>
                <a:lnTo>
                  <a:pt x="804" y="19"/>
                </a:lnTo>
                <a:lnTo>
                  <a:pt x="793" y="278"/>
                </a:lnTo>
                <a:lnTo>
                  <a:pt x="825" y="305"/>
                </a:lnTo>
                <a:lnTo>
                  <a:pt x="856" y="305"/>
                </a:lnTo>
                <a:lnTo>
                  <a:pt x="880" y="329"/>
                </a:lnTo>
                <a:lnTo>
                  <a:pt x="930" y="341"/>
                </a:lnTo>
                <a:lnTo>
                  <a:pt x="1029" y="384"/>
                </a:lnTo>
                <a:lnTo>
                  <a:pt x="1048" y="365"/>
                </a:lnTo>
                <a:lnTo>
                  <a:pt x="1112" y="401"/>
                </a:lnTo>
                <a:lnTo>
                  <a:pt x="1198" y="401"/>
                </a:lnTo>
                <a:lnTo>
                  <a:pt x="1257" y="384"/>
                </a:lnTo>
                <a:lnTo>
                  <a:pt x="1337" y="369"/>
                </a:lnTo>
                <a:lnTo>
                  <a:pt x="1413" y="409"/>
                </a:lnTo>
                <a:lnTo>
                  <a:pt x="1424" y="422"/>
                </a:lnTo>
                <a:lnTo>
                  <a:pt x="1462" y="422"/>
                </a:lnTo>
                <a:lnTo>
                  <a:pt x="1472" y="635"/>
                </a:lnTo>
                <a:lnTo>
                  <a:pt x="1529" y="740"/>
                </a:lnTo>
                <a:lnTo>
                  <a:pt x="1508" y="822"/>
                </a:lnTo>
                <a:lnTo>
                  <a:pt x="1512" y="890"/>
                </a:lnTo>
                <a:lnTo>
                  <a:pt x="1485" y="924"/>
                </a:lnTo>
                <a:lnTo>
                  <a:pt x="1496" y="936"/>
                </a:lnTo>
                <a:lnTo>
                  <a:pt x="1434" y="955"/>
                </a:lnTo>
                <a:lnTo>
                  <a:pt x="1384" y="960"/>
                </a:lnTo>
                <a:lnTo>
                  <a:pt x="1394" y="922"/>
                </a:lnTo>
                <a:lnTo>
                  <a:pt x="1365" y="943"/>
                </a:lnTo>
                <a:lnTo>
                  <a:pt x="1367" y="987"/>
                </a:lnTo>
                <a:lnTo>
                  <a:pt x="1335" y="1031"/>
                </a:lnTo>
                <a:lnTo>
                  <a:pt x="1154" y="1122"/>
                </a:lnTo>
                <a:lnTo>
                  <a:pt x="1095" y="1181"/>
                </a:lnTo>
                <a:lnTo>
                  <a:pt x="1044" y="1306"/>
                </a:lnTo>
                <a:lnTo>
                  <a:pt x="1088" y="1439"/>
                </a:lnTo>
                <a:lnTo>
                  <a:pt x="1044" y="1439"/>
                </a:lnTo>
                <a:lnTo>
                  <a:pt x="850" y="1371"/>
                </a:lnTo>
                <a:lnTo>
                  <a:pt x="829" y="1314"/>
                </a:lnTo>
                <a:lnTo>
                  <a:pt x="808" y="1287"/>
                </a:lnTo>
                <a:lnTo>
                  <a:pt x="800" y="1213"/>
                </a:lnTo>
                <a:lnTo>
                  <a:pt x="764" y="1185"/>
                </a:lnTo>
                <a:lnTo>
                  <a:pt x="658" y="985"/>
                </a:lnTo>
                <a:lnTo>
                  <a:pt x="608" y="947"/>
                </a:lnTo>
                <a:lnTo>
                  <a:pt x="593" y="915"/>
                </a:lnTo>
                <a:lnTo>
                  <a:pt x="439" y="907"/>
                </a:lnTo>
                <a:lnTo>
                  <a:pt x="358" y="1002"/>
                </a:lnTo>
                <a:lnTo>
                  <a:pt x="217" y="903"/>
                </a:lnTo>
                <a:lnTo>
                  <a:pt x="177" y="766"/>
                </a:lnTo>
                <a:lnTo>
                  <a:pt x="44" y="637"/>
                </a:lnTo>
                <a:lnTo>
                  <a:pt x="27" y="597"/>
                </a:lnTo>
                <a:lnTo>
                  <a:pt x="10" y="592"/>
                </a:lnTo>
                <a:lnTo>
                  <a:pt x="0" y="563"/>
                </a:lnTo>
                <a:close/>
              </a:path>
            </a:pathLst>
          </a:cu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6" name="Freeform 23"/>
          <p:cNvSpPr>
            <a:spLocks/>
          </p:cNvSpPr>
          <p:nvPr/>
        </p:nvSpPr>
        <p:spPr bwMode="auto">
          <a:xfrm>
            <a:off x="4780928" y="2189164"/>
            <a:ext cx="843872" cy="617537"/>
          </a:xfrm>
          <a:custGeom>
            <a:avLst/>
            <a:gdLst>
              <a:gd name="T0" fmla="*/ 2147483647 w 768"/>
              <a:gd name="T1" fmla="*/ 0 h 502"/>
              <a:gd name="T2" fmla="*/ 2147483647 w 768"/>
              <a:gd name="T3" fmla="*/ 2147483647 h 502"/>
              <a:gd name="T4" fmla="*/ 2147483647 w 768"/>
              <a:gd name="T5" fmla="*/ 2147483647 h 502"/>
              <a:gd name="T6" fmla="*/ 2147483647 w 768"/>
              <a:gd name="T7" fmla="*/ 2147483647 h 502"/>
              <a:gd name="T8" fmla="*/ 2147483647 w 768"/>
              <a:gd name="T9" fmla="*/ 2147483647 h 502"/>
              <a:gd name="T10" fmla="*/ 2147483647 w 768"/>
              <a:gd name="T11" fmla="*/ 2147483647 h 502"/>
              <a:gd name="T12" fmla="*/ 2147483647 w 768"/>
              <a:gd name="T13" fmla="*/ 2147483647 h 502"/>
              <a:gd name="T14" fmla="*/ 2147483647 w 768"/>
              <a:gd name="T15" fmla="*/ 2147483647 h 502"/>
              <a:gd name="T16" fmla="*/ 2147483647 w 768"/>
              <a:gd name="T17" fmla="*/ 2147483647 h 502"/>
              <a:gd name="T18" fmla="*/ 2147483647 w 768"/>
              <a:gd name="T19" fmla="*/ 2147483647 h 502"/>
              <a:gd name="T20" fmla="*/ 2147483647 w 768"/>
              <a:gd name="T21" fmla="*/ 2147483647 h 502"/>
              <a:gd name="T22" fmla="*/ 2147483647 w 768"/>
              <a:gd name="T23" fmla="*/ 2147483647 h 502"/>
              <a:gd name="T24" fmla="*/ 2147483647 w 768"/>
              <a:gd name="T25" fmla="*/ 2147483647 h 502"/>
              <a:gd name="T26" fmla="*/ 2147483647 w 768"/>
              <a:gd name="T27" fmla="*/ 2147483647 h 502"/>
              <a:gd name="T28" fmla="*/ 2147483647 w 768"/>
              <a:gd name="T29" fmla="*/ 2147483647 h 502"/>
              <a:gd name="T30" fmla="*/ 2147483647 w 768"/>
              <a:gd name="T31" fmla="*/ 2147483647 h 502"/>
              <a:gd name="T32" fmla="*/ 0 w 768"/>
              <a:gd name="T33" fmla="*/ 2147483647 h 502"/>
              <a:gd name="T34" fmla="*/ 2147483647 w 768"/>
              <a:gd name="T35" fmla="*/ 0 h 502"/>
              <a:gd name="T36" fmla="*/ 2147483647 w 768"/>
              <a:gd name="T37" fmla="*/ 0 h 50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68"/>
              <a:gd name="T58" fmla="*/ 0 h 502"/>
              <a:gd name="T59" fmla="*/ 768 w 768"/>
              <a:gd name="T60" fmla="*/ 502 h 50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68" h="502">
                <a:moveTo>
                  <a:pt x="38" y="0"/>
                </a:moveTo>
                <a:lnTo>
                  <a:pt x="379" y="25"/>
                </a:lnTo>
                <a:lnTo>
                  <a:pt x="757" y="36"/>
                </a:lnTo>
                <a:lnTo>
                  <a:pt x="730" y="84"/>
                </a:lnTo>
                <a:lnTo>
                  <a:pt x="768" y="118"/>
                </a:lnTo>
                <a:lnTo>
                  <a:pt x="766" y="365"/>
                </a:lnTo>
                <a:lnTo>
                  <a:pt x="751" y="363"/>
                </a:lnTo>
                <a:lnTo>
                  <a:pt x="751" y="396"/>
                </a:lnTo>
                <a:lnTo>
                  <a:pt x="765" y="418"/>
                </a:lnTo>
                <a:lnTo>
                  <a:pt x="757" y="443"/>
                </a:lnTo>
                <a:lnTo>
                  <a:pt x="765" y="502"/>
                </a:lnTo>
                <a:lnTo>
                  <a:pt x="747" y="494"/>
                </a:lnTo>
                <a:lnTo>
                  <a:pt x="727" y="474"/>
                </a:lnTo>
                <a:lnTo>
                  <a:pt x="660" y="451"/>
                </a:lnTo>
                <a:lnTo>
                  <a:pt x="593" y="455"/>
                </a:lnTo>
                <a:lnTo>
                  <a:pt x="555" y="426"/>
                </a:lnTo>
                <a:lnTo>
                  <a:pt x="0" y="394"/>
                </a:lnTo>
                <a:lnTo>
                  <a:pt x="38" y="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7" name="Freeform 24"/>
          <p:cNvSpPr>
            <a:spLocks/>
          </p:cNvSpPr>
          <p:nvPr/>
        </p:nvSpPr>
        <p:spPr bwMode="auto">
          <a:xfrm>
            <a:off x="4752145" y="2670176"/>
            <a:ext cx="991713" cy="541338"/>
          </a:xfrm>
          <a:custGeom>
            <a:avLst/>
            <a:gdLst>
              <a:gd name="T0" fmla="*/ 2147483647 w 901"/>
              <a:gd name="T1" fmla="*/ 0 h 439"/>
              <a:gd name="T2" fmla="*/ 2147483647 w 901"/>
              <a:gd name="T3" fmla="*/ 2147483647 h 439"/>
              <a:gd name="T4" fmla="*/ 2147483647 w 901"/>
              <a:gd name="T5" fmla="*/ 2147483647 h 439"/>
              <a:gd name="T6" fmla="*/ 2147483647 w 901"/>
              <a:gd name="T7" fmla="*/ 2147483647 h 439"/>
              <a:gd name="T8" fmla="*/ 2147483647 w 901"/>
              <a:gd name="T9" fmla="*/ 2147483647 h 439"/>
              <a:gd name="T10" fmla="*/ 2147483647 w 901"/>
              <a:gd name="T11" fmla="*/ 2147483647 h 439"/>
              <a:gd name="T12" fmla="*/ 2147483647 w 901"/>
              <a:gd name="T13" fmla="*/ 2147483647 h 439"/>
              <a:gd name="T14" fmla="*/ 2147483647 w 901"/>
              <a:gd name="T15" fmla="*/ 2147483647 h 439"/>
              <a:gd name="T16" fmla="*/ 2147483647 w 901"/>
              <a:gd name="T17" fmla="*/ 2147483647 h 439"/>
              <a:gd name="T18" fmla="*/ 2147483647 w 901"/>
              <a:gd name="T19" fmla="*/ 2147483647 h 439"/>
              <a:gd name="T20" fmla="*/ 2147483647 w 901"/>
              <a:gd name="T21" fmla="*/ 2147483647 h 439"/>
              <a:gd name="T22" fmla="*/ 2147483647 w 901"/>
              <a:gd name="T23" fmla="*/ 2147483647 h 439"/>
              <a:gd name="T24" fmla="*/ 2147483647 w 901"/>
              <a:gd name="T25" fmla="*/ 2147483647 h 439"/>
              <a:gd name="T26" fmla="*/ 2147483647 w 901"/>
              <a:gd name="T27" fmla="*/ 2147483647 h 439"/>
              <a:gd name="T28" fmla="*/ 2147483647 w 901"/>
              <a:gd name="T29" fmla="*/ 2147483647 h 439"/>
              <a:gd name="T30" fmla="*/ 2147483647 w 901"/>
              <a:gd name="T31" fmla="*/ 2147483647 h 439"/>
              <a:gd name="T32" fmla="*/ 2147483647 w 901"/>
              <a:gd name="T33" fmla="*/ 2147483647 h 439"/>
              <a:gd name="T34" fmla="*/ 0 w 901"/>
              <a:gd name="T35" fmla="*/ 2147483647 h 439"/>
              <a:gd name="T36" fmla="*/ 2147483647 w 901"/>
              <a:gd name="T37" fmla="*/ 0 h 439"/>
              <a:gd name="T38" fmla="*/ 2147483647 w 901"/>
              <a:gd name="T39" fmla="*/ 0 h 439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901"/>
              <a:gd name="T61" fmla="*/ 0 h 439"/>
              <a:gd name="T62" fmla="*/ 901 w 901"/>
              <a:gd name="T63" fmla="*/ 439 h 439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901" h="439">
                <a:moveTo>
                  <a:pt x="24" y="0"/>
                </a:moveTo>
                <a:lnTo>
                  <a:pt x="579" y="32"/>
                </a:lnTo>
                <a:lnTo>
                  <a:pt x="617" y="61"/>
                </a:lnTo>
                <a:lnTo>
                  <a:pt x="684" y="57"/>
                </a:lnTo>
                <a:lnTo>
                  <a:pt x="751" y="80"/>
                </a:lnTo>
                <a:lnTo>
                  <a:pt x="771" y="100"/>
                </a:lnTo>
                <a:lnTo>
                  <a:pt x="789" y="108"/>
                </a:lnTo>
                <a:lnTo>
                  <a:pt x="819" y="192"/>
                </a:lnTo>
                <a:lnTo>
                  <a:pt x="819" y="216"/>
                </a:lnTo>
                <a:lnTo>
                  <a:pt x="840" y="256"/>
                </a:lnTo>
                <a:lnTo>
                  <a:pt x="849" y="319"/>
                </a:lnTo>
                <a:lnTo>
                  <a:pt x="844" y="338"/>
                </a:lnTo>
                <a:lnTo>
                  <a:pt x="857" y="359"/>
                </a:lnTo>
                <a:lnTo>
                  <a:pt x="901" y="439"/>
                </a:lnTo>
                <a:lnTo>
                  <a:pt x="500" y="435"/>
                </a:lnTo>
                <a:lnTo>
                  <a:pt x="195" y="416"/>
                </a:lnTo>
                <a:lnTo>
                  <a:pt x="205" y="285"/>
                </a:lnTo>
                <a:lnTo>
                  <a:pt x="0" y="266"/>
                </a:lnTo>
                <a:lnTo>
                  <a:pt x="24" y="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8" name="Freeform 25"/>
          <p:cNvSpPr>
            <a:spLocks/>
          </p:cNvSpPr>
          <p:nvPr/>
        </p:nvSpPr>
        <p:spPr bwMode="auto">
          <a:xfrm>
            <a:off x="4937928" y="3182939"/>
            <a:ext cx="893588" cy="527050"/>
          </a:xfrm>
          <a:custGeom>
            <a:avLst/>
            <a:gdLst>
              <a:gd name="T0" fmla="*/ 2147483647 w 812"/>
              <a:gd name="T1" fmla="*/ 0 h 428"/>
              <a:gd name="T2" fmla="*/ 2147483647 w 812"/>
              <a:gd name="T3" fmla="*/ 2147483647 h 428"/>
              <a:gd name="T4" fmla="*/ 2147483647 w 812"/>
              <a:gd name="T5" fmla="*/ 2147483647 h 428"/>
              <a:gd name="T6" fmla="*/ 2147483647 w 812"/>
              <a:gd name="T7" fmla="*/ 2147483647 h 428"/>
              <a:gd name="T8" fmla="*/ 2147483647 w 812"/>
              <a:gd name="T9" fmla="*/ 2147483647 h 428"/>
              <a:gd name="T10" fmla="*/ 2147483647 w 812"/>
              <a:gd name="T11" fmla="*/ 2147483647 h 428"/>
              <a:gd name="T12" fmla="*/ 2147483647 w 812"/>
              <a:gd name="T13" fmla="*/ 2147483647 h 428"/>
              <a:gd name="T14" fmla="*/ 2147483647 w 812"/>
              <a:gd name="T15" fmla="*/ 2147483647 h 428"/>
              <a:gd name="T16" fmla="*/ 2147483647 w 812"/>
              <a:gd name="T17" fmla="*/ 2147483647 h 428"/>
              <a:gd name="T18" fmla="*/ 2147483647 w 812"/>
              <a:gd name="T19" fmla="*/ 2147483647 h 428"/>
              <a:gd name="T20" fmla="*/ 2147483647 w 812"/>
              <a:gd name="T21" fmla="*/ 2147483647 h 428"/>
              <a:gd name="T22" fmla="*/ 2147483647 w 812"/>
              <a:gd name="T23" fmla="*/ 2147483647 h 428"/>
              <a:gd name="T24" fmla="*/ 0 w 812"/>
              <a:gd name="T25" fmla="*/ 2147483647 h 428"/>
              <a:gd name="T26" fmla="*/ 2147483647 w 812"/>
              <a:gd name="T27" fmla="*/ 0 h 428"/>
              <a:gd name="T28" fmla="*/ 2147483647 w 812"/>
              <a:gd name="T29" fmla="*/ 0 h 42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812"/>
              <a:gd name="T46" fmla="*/ 0 h 428"/>
              <a:gd name="T47" fmla="*/ 812 w 812"/>
              <a:gd name="T48" fmla="*/ 428 h 42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812" h="428">
                <a:moveTo>
                  <a:pt x="26" y="0"/>
                </a:moveTo>
                <a:lnTo>
                  <a:pt x="331" y="19"/>
                </a:lnTo>
                <a:lnTo>
                  <a:pt x="732" y="23"/>
                </a:lnTo>
                <a:lnTo>
                  <a:pt x="753" y="42"/>
                </a:lnTo>
                <a:lnTo>
                  <a:pt x="766" y="38"/>
                </a:lnTo>
                <a:lnTo>
                  <a:pt x="781" y="59"/>
                </a:lnTo>
                <a:lnTo>
                  <a:pt x="768" y="59"/>
                </a:lnTo>
                <a:lnTo>
                  <a:pt x="755" y="86"/>
                </a:lnTo>
                <a:lnTo>
                  <a:pt x="787" y="131"/>
                </a:lnTo>
                <a:lnTo>
                  <a:pt x="812" y="139"/>
                </a:lnTo>
                <a:lnTo>
                  <a:pt x="808" y="426"/>
                </a:lnTo>
                <a:lnTo>
                  <a:pt x="464" y="428"/>
                </a:lnTo>
                <a:lnTo>
                  <a:pt x="0" y="407"/>
                </a:lnTo>
                <a:lnTo>
                  <a:pt x="26" y="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9" name="Freeform 26"/>
          <p:cNvSpPr>
            <a:spLocks/>
          </p:cNvSpPr>
          <p:nvPr/>
        </p:nvSpPr>
        <p:spPr bwMode="auto">
          <a:xfrm>
            <a:off x="4823468" y="3675064"/>
            <a:ext cx="1034888" cy="590550"/>
          </a:xfrm>
          <a:custGeom>
            <a:avLst/>
            <a:gdLst>
              <a:gd name="T0" fmla="*/ 2147483647 w 943"/>
              <a:gd name="T1" fmla="*/ 0 h 479"/>
              <a:gd name="T2" fmla="*/ 2147483647 w 943"/>
              <a:gd name="T3" fmla="*/ 2147483647 h 479"/>
              <a:gd name="T4" fmla="*/ 2147483647 w 943"/>
              <a:gd name="T5" fmla="*/ 2147483647 h 479"/>
              <a:gd name="T6" fmla="*/ 2147483647 w 943"/>
              <a:gd name="T7" fmla="*/ 2147483647 h 479"/>
              <a:gd name="T8" fmla="*/ 2147483647 w 943"/>
              <a:gd name="T9" fmla="*/ 2147483647 h 479"/>
              <a:gd name="T10" fmla="*/ 2147483647 w 943"/>
              <a:gd name="T11" fmla="*/ 2147483647 h 479"/>
              <a:gd name="T12" fmla="*/ 2147483647 w 943"/>
              <a:gd name="T13" fmla="*/ 2147483647 h 479"/>
              <a:gd name="T14" fmla="*/ 2147483647 w 943"/>
              <a:gd name="T15" fmla="*/ 2147483647 h 479"/>
              <a:gd name="T16" fmla="*/ 2147483647 w 943"/>
              <a:gd name="T17" fmla="*/ 2147483647 h 479"/>
              <a:gd name="T18" fmla="*/ 2147483647 w 943"/>
              <a:gd name="T19" fmla="*/ 2147483647 h 479"/>
              <a:gd name="T20" fmla="*/ 2147483647 w 943"/>
              <a:gd name="T21" fmla="*/ 2147483647 h 479"/>
              <a:gd name="T22" fmla="*/ 2147483647 w 943"/>
              <a:gd name="T23" fmla="*/ 2147483647 h 479"/>
              <a:gd name="T24" fmla="*/ 2147483647 w 943"/>
              <a:gd name="T25" fmla="*/ 2147483647 h 479"/>
              <a:gd name="T26" fmla="*/ 2147483647 w 943"/>
              <a:gd name="T27" fmla="*/ 2147483647 h 479"/>
              <a:gd name="T28" fmla="*/ 2147483647 w 943"/>
              <a:gd name="T29" fmla="*/ 2147483647 h 479"/>
              <a:gd name="T30" fmla="*/ 2147483647 w 943"/>
              <a:gd name="T31" fmla="*/ 2147483647 h 479"/>
              <a:gd name="T32" fmla="*/ 2147483647 w 943"/>
              <a:gd name="T33" fmla="*/ 2147483647 h 479"/>
              <a:gd name="T34" fmla="*/ 2147483647 w 943"/>
              <a:gd name="T35" fmla="*/ 2147483647 h 479"/>
              <a:gd name="T36" fmla="*/ 2147483647 w 943"/>
              <a:gd name="T37" fmla="*/ 2147483647 h 479"/>
              <a:gd name="T38" fmla="*/ 0 w 943"/>
              <a:gd name="T39" fmla="*/ 2147483647 h 479"/>
              <a:gd name="T40" fmla="*/ 2147483647 w 943"/>
              <a:gd name="T41" fmla="*/ 0 h 479"/>
              <a:gd name="T42" fmla="*/ 2147483647 w 943"/>
              <a:gd name="T43" fmla="*/ 0 h 479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943"/>
              <a:gd name="T67" fmla="*/ 0 h 479"/>
              <a:gd name="T68" fmla="*/ 943 w 943"/>
              <a:gd name="T69" fmla="*/ 479 h 479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943" h="479">
                <a:moveTo>
                  <a:pt x="6" y="0"/>
                </a:moveTo>
                <a:lnTo>
                  <a:pt x="111" y="8"/>
                </a:lnTo>
                <a:lnTo>
                  <a:pt x="575" y="29"/>
                </a:lnTo>
                <a:lnTo>
                  <a:pt x="919" y="27"/>
                </a:lnTo>
                <a:lnTo>
                  <a:pt x="923" y="97"/>
                </a:lnTo>
                <a:lnTo>
                  <a:pt x="943" y="245"/>
                </a:lnTo>
                <a:lnTo>
                  <a:pt x="940" y="479"/>
                </a:lnTo>
                <a:lnTo>
                  <a:pt x="864" y="439"/>
                </a:lnTo>
                <a:lnTo>
                  <a:pt x="784" y="454"/>
                </a:lnTo>
                <a:lnTo>
                  <a:pt x="725" y="471"/>
                </a:lnTo>
                <a:lnTo>
                  <a:pt x="639" y="471"/>
                </a:lnTo>
                <a:lnTo>
                  <a:pt x="575" y="435"/>
                </a:lnTo>
                <a:lnTo>
                  <a:pt x="556" y="454"/>
                </a:lnTo>
                <a:lnTo>
                  <a:pt x="457" y="411"/>
                </a:lnTo>
                <a:lnTo>
                  <a:pt x="407" y="399"/>
                </a:lnTo>
                <a:lnTo>
                  <a:pt x="383" y="375"/>
                </a:lnTo>
                <a:lnTo>
                  <a:pt x="352" y="375"/>
                </a:lnTo>
                <a:lnTo>
                  <a:pt x="320" y="348"/>
                </a:lnTo>
                <a:lnTo>
                  <a:pt x="331" y="89"/>
                </a:lnTo>
                <a:lnTo>
                  <a:pt x="0" y="70"/>
                </a:lnTo>
                <a:lnTo>
                  <a:pt x="6" y="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60" name="Freeform 28"/>
          <p:cNvSpPr>
            <a:spLocks/>
          </p:cNvSpPr>
          <p:nvPr/>
        </p:nvSpPr>
        <p:spPr bwMode="auto">
          <a:xfrm>
            <a:off x="5605175" y="2620964"/>
            <a:ext cx="716964" cy="520700"/>
          </a:xfrm>
          <a:custGeom>
            <a:avLst/>
            <a:gdLst>
              <a:gd name="T0" fmla="*/ 0 w 652"/>
              <a:gd name="T1" fmla="*/ 2147483647 h 422"/>
              <a:gd name="T2" fmla="*/ 2147483647 w 652"/>
              <a:gd name="T3" fmla="*/ 2147483647 h 422"/>
              <a:gd name="T4" fmla="*/ 2147483647 w 652"/>
              <a:gd name="T5" fmla="*/ 2147483647 h 422"/>
              <a:gd name="T6" fmla="*/ 2147483647 w 652"/>
              <a:gd name="T7" fmla="*/ 2147483647 h 422"/>
              <a:gd name="T8" fmla="*/ 2147483647 w 652"/>
              <a:gd name="T9" fmla="*/ 2147483647 h 422"/>
              <a:gd name="T10" fmla="*/ 2147483647 w 652"/>
              <a:gd name="T11" fmla="*/ 2147483647 h 422"/>
              <a:gd name="T12" fmla="*/ 2147483647 w 652"/>
              <a:gd name="T13" fmla="*/ 2147483647 h 422"/>
              <a:gd name="T14" fmla="*/ 2147483647 w 652"/>
              <a:gd name="T15" fmla="*/ 2147483647 h 422"/>
              <a:gd name="T16" fmla="*/ 2147483647 w 652"/>
              <a:gd name="T17" fmla="*/ 2147483647 h 422"/>
              <a:gd name="T18" fmla="*/ 2147483647 w 652"/>
              <a:gd name="T19" fmla="*/ 2147483647 h 422"/>
              <a:gd name="T20" fmla="*/ 2147483647 w 652"/>
              <a:gd name="T21" fmla="*/ 2147483647 h 422"/>
              <a:gd name="T22" fmla="*/ 2147483647 w 652"/>
              <a:gd name="T23" fmla="*/ 2147483647 h 422"/>
              <a:gd name="T24" fmla="*/ 2147483647 w 652"/>
              <a:gd name="T25" fmla="*/ 2147483647 h 422"/>
              <a:gd name="T26" fmla="*/ 2147483647 w 652"/>
              <a:gd name="T27" fmla="*/ 2147483647 h 422"/>
              <a:gd name="T28" fmla="*/ 2147483647 w 652"/>
              <a:gd name="T29" fmla="*/ 2147483647 h 422"/>
              <a:gd name="T30" fmla="*/ 2147483647 w 652"/>
              <a:gd name="T31" fmla="*/ 2147483647 h 422"/>
              <a:gd name="T32" fmla="*/ 2147483647 w 652"/>
              <a:gd name="T33" fmla="*/ 2147483647 h 422"/>
              <a:gd name="T34" fmla="*/ 2147483647 w 652"/>
              <a:gd name="T35" fmla="*/ 2147483647 h 422"/>
              <a:gd name="T36" fmla="*/ 2147483647 w 652"/>
              <a:gd name="T37" fmla="*/ 0 h 422"/>
              <a:gd name="T38" fmla="*/ 2147483647 w 652"/>
              <a:gd name="T39" fmla="*/ 2147483647 h 422"/>
              <a:gd name="T40" fmla="*/ 0 w 652"/>
              <a:gd name="T41" fmla="*/ 2147483647 h 422"/>
              <a:gd name="T42" fmla="*/ 0 w 652"/>
              <a:gd name="T43" fmla="*/ 2147483647 h 422"/>
              <a:gd name="T44" fmla="*/ 0 w 652"/>
              <a:gd name="T45" fmla="*/ 2147483647 h 422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652"/>
              <a:gd name="T70" fmla="*/ 0 h 422"/>
              <a:gd name="T71" fmla="*/ 652 w 652"/>
              <a:gd name="T72" fmla="*/ 422 h 422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652" h="422">
                <a:moveTo>
                  <a:pt x="0" y="42"/>
                </a:moveTo>
                <a:lnTo>
                  <a:pt x="14" y="64"/>
                </a:lnTo>
                <a:lnTo>
                  <a:pt x="6" y="89"/>
                </a:lnTo>
                <a:lnTo>
                  <a:pt x="14" y="148"/>
                </a:lnTo>
                <a:lnTo>
                  <a:pt x="44" y="232"/>
                </a:lnTo>
                <a:lnTo>
                  <a:pt x="44" y="256"/>
                </a:lnTo>
                <a:lnTo>
                  <a:pt x="65" y="296"/>
                </a:lnTo>
                <a:lnTo>
                  <a:pt x="74" y="359"/>
                </a:lnTo>
                <a:lnTo>
                  <a:pt x="69" y="378"/>
                </a:lnTo>
                <a:lnTo>
                  <a:pt x="82" y="399"/>
                </a:lnTo>
                <a:lnTo>
                  <a:pt x="504" y="389"/>
                </a:lnTo>
                <a:lnTo>
                  <a:pt x="534" y="422"/>
                </a:lnTo>
                <a:lnTo>
                  <a:pt x="578" y="327"/>
                </a:lnTo>
                <a:lnTo>
                  <a:pt x="565" y="291"/>
                </a:lnTo>
                <a:lnTo>
                  <a:pt x="637" y="234"/>
                </a:lnTo>
                <a:lnTo>
                  <a:pt x="652" y="192"/>
                </a:lnTo>
                <a:lnTo>
                  <a:pt x="599" y="131"/>
                </a:lnTo>
                <a:lnTo>
                  <a:pt x="544" y="68"/>
                </a:lnTo>
                <a:lnTo>
                  <a:pt x="534" y="0"/>
                </a:lnTo>
                <a:lnTo>
                  <a:pt x="15" y="11"/>
                </a:lnTo>
                <a:lnTo>
                  <a:pt x="0" y="9"/>
                </a:lnTo>
                <a:lnTo>
                  <a:pt x="0" y="42"/>
                </a:lnTo>
                <a:close/>
              </a:path>
            </a:pathLst>
          </a:cu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61" name="Freeform 29"/>
          <p:cNvSpPr>
            <a:spLocks/>
          </p:cNvSpPr>
          <p:nvPr/>
        </p:nvSpPr>
        <p:spPr bwMode="auto">
          <a:xfrm>
            <a:off x="5699992" y="3101976"/>
            <a:ext cx="798081" cy="757238"/>
          </a:xfrm>
          <a:custGeom>
            <a:avLst/>
            <a:gdLst>
              <a:gd name="T0" fmla="*/ 2147483647 w 726"/>
              <a:gd name="T1" fmla="*/ 2147483647 h 616"/>
              <a:gd name="T2" fmla="*/ 2147483647 w 726"/>
              <a:gd name="T3" fmla="*/ 2147483647 h 616"/>
              <a:gd name="T4" fmla="*/ 2147483647 w 726"/>
              <a:gd name="T5" fmla="*/ 2147483647 h 616"/>
              <a:gd name="T6" fmla="*/ 2147483647 w 726"/>
              <a:gd name="T7" fmla="*/ 2147483647 h 616"/>
              <a:gd name="T8" fmla="*/ 2147483647 w 726"/>
              <a:gd name="T9" fmla="*/ 2147483647 h 616"/>
              <a:gd name="T10" fmla="*/ 2147483647 w 726"/>
              <a:gd name="T11" fmla="*/ 2147483647 h 616"/>
              <a:gd name="T12" fmla="*/ 2147483647 w 726"/>
              <a:gd name="T13" fmla="*/ 2147483647 h 616"/>
              <a:gd name="T14" fmla="*/ 2147483647 w 726"/>
              <a:gd name="T15" fmla="*/ 2147483647 h 616"/>
              <a:gd name="T16" fmla="*/ 2147483647 w 726"/>
              <a:gd name="T17" fmla="*/ 2147483647 h 616"/>
              <a:gd name="T18" fmla="*/ 2147483647 w 726"/>
              <a:gd name="T19" fmla="*/ 2147483647 h 616"/>
              <a:gd name="T20" fmla="*/ 2147483647 w 726"/>
              <a:gd name="T21" fmla="*/ 2147483647 h 616"/>
              <a:gd name="T22" fmla="*/ 2147483647 w 726"/>
              <a:gd name="T23" fmla="*/ 2147483647 h 616"/>
              <a:gd name="T24" fmla="*/ 2147483647 w 726"/>
              <a:gd name="T25" fmla="*/ 2147483647 h 616"/>
              <a:gd name="T26" fmla="*/ 2147483647 w 726"/>
              <a:gd name="T27" fmla="*/ 2147483647 h 616"/>
              <a:gd name="T28" fmla="*/ 2147483647 w 726"/>
              <a:gd name="T29" fmla="*/ 2147483647 h 616"/>
              <a:gd name="T30" fmla="*/ 2147483647 w 726"/>
              <a:gd name="T31" fmla="*/ 2147483647 h 616"/>
              <a:gd name="T32" fmla="*/ 2147483647 w 726"/>
              <a:gd name="T33" fmla="*/ 2147483647 h 616"/>
              <a:gd name="T34" fmla="*/ 2147483647 w 726"/>
              <a:gd name="T35" fmla="*/ 2147483647 h 616"/>
              <a:gd name="T36" fmla="*/ 2147483647 w 726"/>
              <a:gd name="T37" fmla="*/ 2147483647 h 616"/>
              <a:gd name="T38" fmla="*/ 2147483647 w 726"/>
              <a:gd name="T39" fmla="*/ 2147483647 h 616"/>
              <a:gd name="T40" fmla="*/ 2147483647 w 726"/>
              <a:gd name="T41" fmla="*/ 2147483647 h 616"/>
              <a:gd name="T42" fmla="*/ 2147483647 w 726"/>
              <a:gd name="T43" fmla="*/ 2147483647 h 616"/>
              <a:gd name="T44" fmla="*/ 2147483647 w 726"/>
              <a:gd name="T45" fmla="*/ 2147483647 h 616"/>
              <a:gd name="T46" fmla="*/ 2147483647 w 726"/>
              <a:gd name="T47" fmla="*/ 2147483647 h 616"/>
              <a:gd name="T48" fmla="*/ 2147483647 w 726"/>
              <a:gd name="T49" fmla="*/ 2147483647 h 616"/>
              <a:gd name="T50" fmla="*/ 2147483647 w 726"/>
              <a:gd name="T51" fmla="*/ 2147483647 h 616"/>
              <a:gd name="T52" fmla="*/ 2147483647 w 726"/>
              <a:gd name="T53" fmla="*/ 2147483647 h 616"/>
              <a:gd name="T54" fmla="*/ 2147483647 w 726"/>
              <a:gd name="T55" fmla="*/ 2147483647 h 616"/>
              <a:gd name="T56" fmla="*/ 2147483647 w 726"/>
              <a:gd name="T57" fmla="*/ 2147483647 h 616"/>
              <a:gd name="T58" fmla="*/ 2147483647 w 726"/>
              <a:gd name="T59" fmla="*/ 2147483647 h 616"/>
              <a:gd name="T60" fmla="*/ 2147483647 w 726"/>
              <a:gd name="T61" fmla="*/ 2147483647 h 616"/>
              <a:gd name="T62" fmla="*/ 2147483647 w 726"/>
              <a:gd name="T63" fmla="*/ 2147483647 h 616"/>
              <a:gd name="T64" fmla="*/ 2147483647 w 726"/>
              <a:gd name="T65" fmla="*/ 2147483647 h 616"/>
              <a:gd name="T66" fmla="*/ 2147483647 w 726"/>
              <a:gd name="T67" fmla="*/ 0 h 616"/>
              <a:gd name="T68" fmla="*/ 0 w 726"/>
              <a:gd name="T69" fmla="*/ 2147483647 h 616"/>
              <a:gd name="T70" fmla="*/ 2147483647 w 726"/>
              <a:gd name="T71" fmla="*/ 2147483647 h 616"/>
              <a:gd name="T72" fmla="*/ 2147483647 w 726"/>
              <a:gd name="T73" fmla="*/ 2147483647 h 61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726"/>
              <a:gd name="T112" fmla="*/ 0 h 616"/>
              <a:gd name="T113" fmla="*/ 726 w 726"/>
              <a:gd name="T114" fmla="*/ 616 h 61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726" h="616">
                <a:moveTo>
                  <a:pt x="44" y="90"/>
                </a:moveTo>
                <a:lnTo>
                  <a:pt x="65" y="109"/>
                </a:lnTo>
                <a:lnTo>
                  <a:pt x="78" y="105"/>
                </a:lnTo>
                <a:lnTo>
                  <a:pt x="93" y="126"/>
                </a:lnTo>
                <a:lnTo>
                  <a:pt x="80" y="126"/>
                </a:lnTo>
                <a:lnTo>
                  <a:pt x="67" y="153"/>
                </a:lnTo>
                <a:lnTo>
                  <a:pt x="99" y="198"/>
                </a:lnTo>
                <a:lnTo>
                  <a:pt x="124" y="206"/>
                </a:lnTo>
                <a:lnTo>
                  <a:pt x="120" y="493"/>
                </a:lnTo>
                <a:lnTo>
                  <a:pt x="124" y="563"/>
                </a:lnTo>
                <a:lnTo>
                  <a:pt x="606" y="548"/>
                </a:lnTo>
                <a:lnTo>
                  <a:pt x="610" y="590"/>
                </a:lnTo>
                <a:lnTo>
                  <a:pt x="591" y="616"/>
                </a:lnTo>
                <a:lnTo>
                  <a:pt x="665" y="612"/>
                </a:lnTo>
                <a:lnTo>
                  <a:pt x="679" y="590"/>
                </a:lnTo>
                <a:lnTo>
                  <a:pt x="679" y="563"/>
                </a:lnTo>
                <a:lnTo>
                  <a:pt x="696" y="544"/>
                </a:lnTo>
                <a:lnTo>
                  <a:pt x="702" y="523"/>
                </a:lnTo>
                <a:lnTo>
                  <a:pt x="721" y="521"/>
                </a:lnTo>
                <a:lnTo>
                  <a:pt x="726" y="479"/>
                </a:lnTo>
                <a:lnTo>
                  <a:pt x="700" y="474"/>
                </a:lnTo>
                <a:lnTo>
                  <a:pt x="683" y="443"/>
                </a:lnTo>
                <a:lnTo>
                  <a:pt x="656" y="369"/>
                </a:lnTo>
                <a:lnTo>
                  <a:pt x="626" y="358"/>
                </a:lnTo>
                <a:lnTo>
                  <a:pt x="591" y="331"/>
                </a:lnTo>
                <a:lnTo>
                  <a:pt x="578" y="293"/>
                </a:lnTo>
                <a:lnTo>
                  <a:pt x="599" y="234"/>
                </a:lnTo>
                <a:lnTo>
                  <a:pt x="582" y="223"/>
                </a:lnTo>
                <a:lnTo>
                  <a:pt x="540" y="223"/>
                </a:lnTo>
                <a:lnTo>
                  <a:pt x="530" y="187"/>
                </a:lnTo>
                <a:lnTo>
                  <a:pt x="460" y="114"/>
                </a:lnTo>
                <a:lnTo>
                  <a:pt x="445" y="56"/>
                </a:lnTo>
                <a:lnTo>
                  <a:pt x="452" y="33"/>
                </a:lnTo>
                <a:lnTo>
                  <a:pt x="422" y="0"/>
                </a:lnTo>
                <a:lnTo>
                  <a:pt x="0" y="10"/>
                </a:lnTo>
                <a:lnTo>
                  <a:pt x="44" y="90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62" name="Freeform 30"/>
          <p:cNvSpPr>
            <a:spLocks/>
          </p:cNvSpPr>
          <p:nvPr/>
        </p:nvSpPr>
        <p:spPr bwMode="auto">
          <a:xfrm>
            <a:off x="5917866" y="4359276"/>
            <a:ext cx="689490" cy="652463"/>
          </a:xfrm>
          <a:custGeom>
            <a:avLst/>
            <a:gdLst>
              <a:gd name="T0" fmla="*/ 0 w 626"/>
              <a:gd name="T1" fmla="*/ 2147483647 h 528"/>
              <a:gd name="T2" fmla="*/ 2147483647 w 626"/>
              <a:gd name="T3" fmla="*/ 2147483647 h 528"/>
              <a:gd name="T4" fmla="*/ 2147483647 w 626"/>
              <a:gd name="T5" fmla="*/ 2147483647 h 528"/>
              <a:gd name="T6" fmla="*/ 2147483647 w 626"/>
              <a:gd name="T7" fmla="*/ 2147483647 h 528"/>
              <a:gd name="T8" fmla="*/ 2147483647 w 626"/>
              <a:gd name="T9" fmla="*/ 2147483647 h 528"/>
              <a:gd name="T10" fmla="*/ 2147483647 w 626"/>
              <a:gd name="T11" fmla="*/ 2147483647 h 528"/>
              <a:gd name="T12" fmla="*/ 2147483647 w 626"/>
              <a:gd name="T13" fmla="*/ 2147483647 h 528"/>
              <a:gd name="T14" fmla="*/ 2147483647 w 626"/>
              <a:gd name="T15" fmla="*/ 2147483647 h 528"/>
              <a:gd name="T16" fmla="*/ 2147483647 w 626"/>
              <a:gd name="T17" fmla="*/ 2147483647 h 528"/>
              <a:gd name="T18" fmla="*/ 2147483647 w 626"/>
              <a:gd name="T19" fmla="*/ 2147483647 h 528"/>
              <a:gd name="T20" fmla="*/ 2147483647 w 626"/>
              <a:gd name="T21" fmla="*/ 2147483647 h 528"/>
              <a:gd name="T22" fmla="*/ 2147483647 w 626"/>
              <a:gd name="T23" fmla="*/ 2147483647 h 528"/>
              <a:gd name="T24" fmla="*/ 2147483647 w 626"/>
              <a:gd name="T25" fmla="*/ 2147483647 h 528"/>
              <a:gd name="T26" fmla="*/ 2147483647 w 626"/>
              <a:gd name="T27" fmla="*/ 2147483647 h 528"/>
              <a:gd name="T28" fmla="*/ 2147483647 w 626"/>
              <a:gd name="T29" fmla="*/ 2147483647 h 528"/>
              <a:gd name="T30" fmla="*/ 2147483647 w 626"/>
              <a:gd name="T31" fmla="*/ 2147483647 h 528"/>
              <a:gd name="T32" fmla="*/ 2147483647 w 626"/>
              <a:gd name="T33" fmla="*/ 2147483647 h 528"/>
              <a:gd name="T34" fmla="*/ 2147483647 w 626"/>
              <a:gd name="T35" fmla="*/ 2147483647 h 528"/>
              <a:gd name="T36" fmla="*/ 2147483647 w 626"/>
              <a:gd name="T37" fmla="*/ 2147483647 h 528"/>
              <a:gd name="T38" fmla="*/ 2147483647 w 626"/>
              <a:gd name="T39" fmla="*/ 2147483647 h 528"/>
              <a:gd name="T40" fmla="*/ 2147483647 w 626"/>
              <a:gd name="T41" fmla="*/ 2147483647 h 528"/>
              <a:gd name="T42" fmla="*/ 2147483647 w 626"/>
              <a:gd name="T43" fmla="*/ 2147483647 h 528"/>
              <a:gd name="T44" fmla="*/ 2147483647 w 626"/>
              <a:gd name="T45" fmla="*/ 2147483647 h 528"/>
              <a:gd name="T46" fmla="*/ 2147483647 w 626"/>
              <a:gd name="T47" fmla="*/ 2147483647 h 528"/>
              <a:gd name="T48" fmla="*/ 2147483647 w 626"/>
              <a:gd name="T49" fmla="*/ 2147483647 h 528"/>
              <a:gd name="T50" fmla="*/ 2147483647 w 626"/>
              <a:gd name="T51" fmla="*/ 2147483647 h 528"/>
              <a:gd name="T52" fmla="*/ 2147483647 w 626"/>
              <a:gd name="T53" fmla="*/ 2147483647 h 528"/>
              <a:gd name="T54" fmla="*/ 2147483647 w 626"/>
              <a:gd name="T55" fmla="*/ 2147483647 h 528"/>
              <a:gd name="T56" fmla="*/ 2147483647 w 626"/>
              <a:gd name="T57" fmla="*/ 2147483647 h 528"/>
              <a:gd name="T58" fmla="*/ 2147483647 w 626"/>
              <a:gd name="T59" fmla="*/ 2147483647 h 528"/>
              <a:gd name="T60" fmla="*/ 2147483647 w 626"/>
              <a:gd name="T61" fmla="*/ 2147483647 h 528"/>
              <a:gd name="T62" fmla="*/ 2147483647 w 626"/>
              <a:gd name="T63" fmla="*/ 2147483647 h 528"/>
              <a:gd name="T64" fmla="*/ 2147483647 w 626"/>
              <a:gd name="T65" fmla="*/ 2147483647 h 528"/>
              <a:gd name="T66" fmla="*/ 2147483647 w 626"/>
              <a:gd name="T67" fmla="*/ 2147483647 h 528"/>
              <a:gd name="T68" fmla="*/ 2147483647 w 626"/>
              <a:gd name="T69" fmla="*/ 2147483647 h 528"/>
              <a:gd name="T70" fmla="*/ 2147483647 w 626"/>
              <a:gd name="T71" fmla="*/ 2147483647 h 528"/>
              <a:gd name="T72" fmla="*/ 2147483647 w 626"/>
              <a:gd name="T73" fmla="*/ 2147483647 h 528"/>
              <a:gd name="T74" fmla="*/ 2147483647 w 626"/>
              <a:gd name="T75" fmla="*/ 0 h 528"/>
              <a:gd name="T76" fmla="*/ 0 w 626"/>
              <a:gd name="T77" fmla="*/ 2147483647 h 528"/>
              <a:gd name="T78" fmla="*/ 0 w 626"/>
              <a:gd name="T79" fmla="*/ 2147483647 h 528"/>
              <a:gd name="T80" fmla="*/ 0 w 626"/>
              <a:gd name="T81" fmla="*/ 2147483647 h 528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626"/>
              <a:gd name="T124" fmla="*/ 0 h 528"/>
              <a:gd name="T125" fmla="*/ 626 w 626"/>
              <a:gd name="T126" fmla="*/ 528 h 528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626" h="528">
                <a:moveTo>
                  <a:pt x="0" y="4"/>
                </a:moveTo>
                <a:lnTo>
                  <a:pt x="8" y="146"/>
                </a:lnTo>
                <a:lnTo>
                  <a:pt x="65" y="251"/>
                </a:lnTo>
                <a:lnTo>
                  <a:pt x="44" y="333"/>
                </a:lnTo>
                <a:lnTo>
                  <a:pt x="48" y="401"/>
                </a:lnTo>
                <a:lnTo>
                  <a:pt x="21" y="435"/>
                </a:lnTo>
                <a:lnTo>
                  <a:pt x="32" y="447"/>
                </a:lnTo>
                <a:lnTo>
                  <a:pt x="114" y="435"/>
                </a:lnTo>
                <a:lnTo>
                  <a:pt x="219" y="464"/>
                </a:lnTo>
                <a:lnTo>
                  <a:pt x="251" y="437"/>
                </a:lnTo>
                <a:lnTo>
                  <a:pt x="352" y="479"/>
                </a:lnTo>
                <a:lnTo>
                  <a:pt x="361" y="502"/>
                </a:lnTo>
                <a:lnTo>
                  <a:pt x="399" y="519"/>
                </a:lnTo>
                <a:lnTo>
                  <a:pt x="418" y="498"/>
                </a:lnTo>
                <a:lnTo>
                  <a:pt x="468" y="517"/>
                </a:lnTo>
                <a:lnTo>
                  <a:pt x="498" y="502"/>
                </a:lnTo>
                <a:lnTo>
                  <a:pt x="492" y="471"/>
                </a:lnTo>
                <a:lnTo>
                  <a:pt x="574" y="498"/>
                </a:lnTo>
                <a:lnTo>
                  <a:pt x="570" y="528"/>
                </a:lnTo>
                <a:lnTo>
                  <a:pt x="626" y="488"/>
                </a:lnTo>
                <a:lnTo>
                  <a:pt x="576" y="483"/>
                </a:lnTo>
                <a:lnTo>
                  <a:pt x="538" y="445"/>
                </a:lnTo>
                <a:lnTo>
                  <a:pt x="586" y="395"/>
                </a:lnTo>
                <a:lnTo>
                  <a:pt x="586" y="367"/>
                </a:lnTo>
                <a:lnTo>
                  <a:pt x="534" y="409"/>
                </a:lnTo>
                <a:lnTo>
                  <a:pt x="510" y="395"/>
                </a:lnTo>
                <a:lnTo>
                  <a:pt x="530" y="371"/>
                </a:lnTo>
                <a:lnTo>
                  <a:pt x="473" y="388"/>
                </a:lnTo>
                <a:lnTo>
                  <a:pt x="437" y="372"/>
                </a:lnTo>
                <a:lnTo>
                  <a:pt x="447" y="348"/>
                </a:lnTo>
                <a:lnTo>
                  <a:pt x="544" y="367"/>
                </a:lnTo>
                <a:lnTo>
                  <a:pt x="506" y="304"/>
                </a:lnTo>
                <a:lnTo>
                  <a:pt x="511" y="258"/>
                </a:lnTo>
                <a:lnTo>
                  <a:pt x="291" y="268"/>
                </a:lnTo>
                <a:lnTo>
                  <a:pt x="318" y="169"/>
                </a:lnTo>
                <a:lnTo>
                  <a:pt x="356" y="118"/>
                </a:lnTo>
                <a:lnTo>
                  <a:pt x="342" y="104"/>
                </a:lnTo>
                <a:lnTo>
                  <a:pt x="329" y="0"/>
                </a:lnTo>
                <a:lnTo>
                  <a:pt x="0" y="4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363" name="Group 31"/>
          <p:cNvGrpSpPr>
            <a:grpSpLocks/>
          </p:cNvGrpSpPr>
          <p:nvPr/>
        </p:nvGrpSpPr>
        <p:grpSpPr bwMode="auto">
          <a:xfrm>
            <a:off x="6256723" y="1954214"/>
            <a:ext cx="904055" cy="920750"/>
            <a:chOff x="3427" y="1029"/>
            <a:chExt cx="691" cy="580"/>
          </a:xfrm>
          <a:noFill/>
        </p:grpSpPr>
        <p:sp>
          <p:nvSpPr>
            <p:cNvPr id="14479" name="Freeform 32"/>
            <p:cNvSpPr>
              <a:spLocks/>
            </p:cNvSpPr>
            <p:nvPr/>
          </p:nvSpPr>
          <p:spPr bwMode="auto">
            <a:xfrm>
              <a:off x="3427" y="1029"/>
              <a:ext cx="522" cy="239"/>
            </a:xfrm>
            <a:custGeom>
              <a:avLst/>
              <a:gdLst>
                <a:gd name="T0" fmla="*/ 66 w 621"/>
                <a:gd name="T1" fmla="*/ 33 h 310"/>
                <a:gd name="T2" fmla="*/ 69 w 621"/>
                <a:gd name="T3" fmla="*/ 36 h 310"/>
                <a:gd name="T4" fmla="*/ 76 w 621"/>
                <a:gd name="T5" fmla="*/ 37 h 310"/>
                <a:gd name="T6" fmla="*/ 85 w 621"/>
                <a:gd name="T7" fmla="*/ 50 h 310"/>
                <a:gd name="T8" fmla="*/ 101 w 621"/>
                <a:gd name="T9" fmla="*/ 32 h 310"/>
                <a:gd name="T10" fmla="*/ 109 w 621"/>
                <a:gd name="T11" fmla="*/ 33 h 310"/>
                <a:gd name="T12" fmla="*/ 120 w 621"/>
                <a:gd name="T13" fmla="*/ 30 h 310"/>
                <a:gd name="T14" fmla="*/ 137 w 621"/>
                <a:gd name="T15" fmla="*/ 30 h 310"/>
                <a:gd name="T16" fmla="*/ 144 w 621"/>
                <a:gd name="T17" fmla="*/ 25 h 310"/>
                <a:gd name="T18" fmla="*/ 177 w 621"/>
                <a:gd name="T19" fmla="*/ 26 h 310"/>
                <a:gd name="T20" fmla="*/ 184 w 621"/>
                <a:gd name="T21" fmla="*/ 23 h 310"/>
                <a:gd name="T22" fmla="*/ 174 w 621"/>
                <a:gd name="T23" fmla="*/ 16 h 310"/>
                <a:gd name="T24" fmla="*/ 152 w 621"/>
                <a:gd name="T25" fmla="*/ 17 h 310"/>
                <a:gd name="T26" fmla="*/ 135 w 621"/>
                <a:gd name="T27" fmla="*/ 15 h 310"/>
                <a:gd name="T28" fmla="*/ 113 w 621"/>
                <a:gd name="T29" fmla="*/ 15 h 310"/>
                <a:gd name="T30" fmla="*/ 107 w 621"/>
                <a:gd name="T31" fmla="*/ 21 h 310"/>
                <a:gd name="T32" fmla="*/ 95 w 621"/>
                <a:gd name="T33" fmla="*/ 18 h 310"/>
                <a:gd name="T34" fmla="*/ 86 w 621"/>
                <a:gd name="T35" fmla="*/ 19 h 310"/>
                <a:gd name="T36" fmla="*/ 80 w 621"/>
                <a:gd name="T37" fmla="*/ 12 h 310"/>
                <a:gd name="T38" fmla="*/ 56 w 621"/>
                <a:gd name="T39" fmla="*/ 12 h 310"/>
                <a:gd name="T40" fmla="*/ 54 w 621"/>
                <a:gd name="T41" fmla="*/ 9 h 310"/>
                <a:gd name="T42" fmla="*/ 64 w 621"/>
                <a:gd name="T43" fmla="*/ 3 h 310"/>
                <a:gd name="T44" fmla="*/ 73 w 621"/>
                <a:gd name="T45" fmla="*/ 2 h 310"/>
                <a:gd name="T46" fmla="*/ 64 w 621"/>
                <a:gd name="T47" fmla="*/ 0 h 310"/>
                <a:gd name="T48" fmla="*/ 51 w 621"/>
                <a:gd name="T49" fmla="*/ 2 h 310"/>
                <a:gd name="T50" fmla="*/ 29 w 621"/>
                <a:gd name="T51" fmla="*/ 15 h 310"/>
                <a:gd name="T52" fmla="*/ 17 w 621"/>
                <a:gd name="T53" fmla="*/ 15 h 310"/>
                <a:gd name="T54" fmla="*/ 0 w 621"/>
                <a:gd name="T55" fmla="*/ 22 h 310"/>
                <a:gd name="T56" fmla="*/ 66 w 621"/>
                <a:gd name="T57" fmla="*/ 33 h 310"/>
                <a:gd name="T58" fmla="*/ 66 w 621"/>
                <a:gd name="T59" fmla="*/ 33 h 3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621"/>
                <a:gd name="T91" fmla="*/ 0 h 310"/>
                <a:gd name="T92" fmla="*/ 621 w 621"/>
                <a:gd name="T93" fmla="*/ 310 h 31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621" h="310">
                  <a:moveTo>
                    <a:pt x="224" y="204"/>
                  </a:moveTo>
                  <a:lnTo>
                    <a:pt x="233" y="223"/>
                  </a:lnTo>
                  <a:lnTo>
                    <a:pt x="254" y="228"/>
                  </a:lnTo>
                  <a:lnTo>
                    <a:pt x="285" y="310"/>
                  </a:lnTo>
                  <a:lnTo>
                    <a:pt x="340" y="198"/>
                  </a:lnTo>
                  <a:lnTo>
                    <a:pt x="368" y="202"/>
                  </a:lnTo>
                  <a:lnTo>
                    <a:pt x="403" y="185"/>
                  </a:lnTo>
                  <a:lnTo>
                    <a:pt x="463" y="185"/>
                  </a:lnTo>
                  <a:lnTo>
                    <a:pt x="484" y="158"/>
                  </a:lnTo>
                  <a:lnTo>
                    <a:pt x="600" y="162"/>
                  </a:lnTo>
                  <a:lnTo>
                    <a:pt x="621" y="145"/>
                  </a:lnTo>
                  <a:lnTo>
                    <a:pt x="585" y="101"/>
                  </a:lnTo>
                  <a:lnTo>
                    <a:pt x="513" y="103"/>
                  </a:lnTo>
                  <a:lnTo>
                    <a:pt x="458" y="95"/>
                  </a:lnTo>
                  <a:lnTo>
                    <a:pt x="385" y="95"/>
                  </a:lnTo>
                  <a:lnTo>
                    <a:pt x="361" y="131"/>
                  </a:lnTo>
                  <a:lnTo>
                    <a:pt x="325" y="111"/>
                  </a:lnTo>
                  <a:lnTo>
                    <a:pt x="287" y="114"/>
                  </a:lnTo>
                  <a:lnTo>
                    <a:pt x="271" y="76"/>
                  </a:lnTo>
                  <a:lnTo>
                    <a:pt x="192" y="71"/>
                  </a:lnTo>
                  <a:lnTo>
                    <a:pt x="182" y="55"/>
                  </a:lnTo>
                  <a:lnTo>
                    <a:pt x="218" y="17"/>
                  </a:lnTo>
                  <a:lnTo>
                    <a:pt x="247" y="14"/>
                  </a:lnTo>
                  <a:lnTo>
                    <a:pt x="218" y="0"/>
                  </a:lnTo>
                  <a:lnTo>
                    <a:pt x="173" y="12"/>
                  </a:lnTo>
                  <a:lnTo>
                    <a:pt x="96" y="88"/>
                  </a:lnTo>
                  <a:lnTo>
                    <a:pt x="58" y="95"/>
                  </a:lnTo>
                  <a:lnTo>
                    <a:pt x="0" y="133"/>
                  </a:lnTo>
                  <a:lnTo>
                    <a:pt x="224" y="204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480" name="Freeform 33"/>
            <p:cNvSpPr>
              <a:spLocks/>
            </p:cNvSpPr>
            <p:nvPr/>
          </p:nvSpPr>
          <p:spPr bwMode="auto">
            <a:xfrm>
              <a:off x="3765" y="1177"/>
              <a:ext cx="353" cy="432"/>
            </a:xfrm>
            <a:custGeom>
              <a:avLst/>
              <a:gdLst>
                <a:gd name="T0" fmla="*/ 14 w 420"/>
                <a:gd name="T1" fmla="*/ 77 h 559"/>
                <a:gd name="T2" fmla="*/ 12 w 420"/>
                <a:gd name="T3" fmla="*/ 62 h 559"/>
                <a:gd name="T4" fmla="*/ 3 w 420"/>
                <a:gd name="T5" fmla="*/ 49 h 559"/>
                <a:gd name="T6" fmla="*/ 6 w 420"/>
                <a:gd name="T7" fmla="*/ 26 h 559"/>
                <a:gd name="T8" fmla="*/ 24 w 420"/>
                <a:gd name="T9" fmla="*/ 14 h 559"/>
                <a:gd name="T10" fmla="*/ 24 w 420"/>
                <a:gd name="T11" fmla="*/ 23 h 559"/>
                <a:gd name="T12" fmla="*/ 29 w 420"/>
                <a:gd name="T13" fmla="*/ 22 h 559"/>
                <a:gd name="T14" fmla="*/ 29 w 420"/>
                <a:gd name="T15" fmla="*/ 14 h 559"/>
                <a:gd name="T16" fmla="*/ 35 w 420"/>
                <a:gd name="T17" fmla="*/ 9 h 559"/>
                <a:gd name="T18" fmla="*/ 38 w 420"/>
                <a:gd name="T19" fmla="*/ 2 h 559"/>
                <a:gd name="T20" fmla="*/ 43 w 420"/>
                <a:gd name="T21" fmla="*/ 0 h 559"/>
                <a:gd name="T22" fmla="*/ 82 w 420"/>
                <a:gd name="T23" fmla="*/ 7 h 559"/>
                <a:gd name="T24" fmla="*/ 86 w 420"/>
                <a:gd name="T25" fmla="*/ 13 h 559"/>
                <a:gd name="T26" fmla="*/ 91 w 420"/>
                <a:gd name="T27" fmla="*/ 19 h 559"/>
                <a:gd name="T28" fmla="*/ 91 w 420"/>
                <a:gd name="T29" fmla="*/ 29 h 559"/>
                <a:gd name="T30" fmla="*/ 78 w 420"/>
                <a:gd name="T31" fmla="*/ 37 h 559"/>
                <a:gd name="T32" fmla="*/ 77 w 420"/>
                <a:gd name="T33" fmla="*/ 44 h 559"/>
                <a:gd name="T34" fmla="*/ 86 w 420"/>
                <a:gd name="T35" fmla="*/ 46 h 559"/>
                <a:gd name="T36" fmla="*/ 95 w 420"/>
                <a:gd name="T37" fmla="*/ 37 h 559"/>
                <a:gd name="T38" fmla="*/ 105 w 420"/>
                <a:gd name="T39" fmla="*/ 34 h 559"/>
                <a:gd name="T40" fmla="*/ 112 w 420"/>
                <a:gd name="T41" fmla="*/ 36 h 559"/>
                <a:gd name="T42" fmla="*/ 125 w 420"/>
                <a:gd name="T43" fmla="*/ 56 h 559"/>
                <a:gd name="T44" fmla="*/ 117 w 420"/>
                <a:gd name="T45" fmla="*/ 65 h 559"/>
                <a:gd name="T46" fmla="*/ 113 w 420"/>
                <a:gd name="T47" fmla="*/ 71 h 559"/>
                <a:gd name="T48" fmla="*/ 108 w 420"/>
                <a:gd name="T49" fmla="*/ 73 h 559"/>
                <a:gd name="T50" fmla="*/ 108 w 420"/>
                <a:gd name="T51" fmla="*/ 79 h 559"/>
                <a:gd name="T52" fmla="*/ 102 w 420"/>
                <a:gd name="T53" fmla="*/ 86 h 559"/>
                <a:gd name="T54" fmla="*/ 61 w 420"/>
                <a:gd name="T55" fmla="*/ 90 h 559"/>
                <a:gd name="T56" fmla="*/ 60 w 420"/>
                <a:gd name="T57" fmla="*/ 88 h 559"/>
                <a:gd name="T58" fmla="*/ 0 w 420"/>
                <a:gd name="T59" fmla="*/ 92 h 559"/>
                <a:gd name="T60" fmla="*/ 14 w 420"/>
                <a:gd name="T61" fmla="*/ 77 h 559"/>
                <a:gd name="T62" fmla="*/ 14 w 420"/>
                <a:gd name="T63" fmla="*/ 77 h 55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20"/>
                <a:gd name="T97" fmla="*/ 0 h 559"/>
                <a:gd name="T98" fmla="*/ 420 w 420"/>
                <a:gd name="T99" fmla="*/ 559 h 55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20" h="559">
                  <a:moveTo>
                    <a:pt x="47" y="464"/>
                  </a:moveTo>
                  <a:lnTo>
                    <a:pt x="40" y="371"/>
                  </a:lnTo>
                  <a:lnTo>
                    <a:pt x="5" y="301"/>
                  </a:lnTo>
                  <a:lnTo>
                    <a:pt x="20" y="160"/>
                  </a:lnTo>
                  <a:lnTo>
                    <a:pt x="81" y="84"/>
                  </a:lnTo>
                  <a:lnTo>
                    <a:pt x="78" y="141"/>
                  </a:lnTo>
                  <a:lnTo>
                    <a:pt x="97" y="128"/>
                  </a:lnTo>
                  <a:lnTo>
                    <a:pt x="97" y="84"/>
                  </a:lnTo>
                  <a:lnTo>
                    <a:pt x="119" y="57"/>
                  </a:lnTo>
                  <a:lnTo>
                    <a:pt x="127" y="6"/>
                  </a:lnTo>
                  <a:lnTo>
                    <a:pt x="148" y="0"/>
                  </a:lnTo>
                  <a:lnTo>
                    <a:pt x="275" y="44"/>
                  </a:lnTo>
                  <a:lnTo>
                    <a:pt x="287" y="80"/>
                  </a:lnTo>
                  <a:lnTo>
                    <a:pt x="304" y="114"/>
                  </a:lnTo>
                  <a:lnTo>
                    <a:pt x="308" y="175"/>
                  </a:lnTo>
                  <a:lnTo>
                    <a:pt x="264" y="226"/>
                  </a:lnTo>
                  <a:lnTo>
                    <a:pt x="262" y="268"/>
                  </a:lnTo>
                  <a:lnTo>
                    <a:pt x="287" y="282"/>
                  </a:lnTo>
                  <a:lnTo>
                    <a:pt x="321" y="226"/>
                  </a:lnTo>
                  <a:lnTo>
                    <a:pt x="355" y="207"/>
                  </a:lnTo>
                  <a:lnTo>
                    <a:pt x="378" y="219"/>
                  </a:lnTo>
                  <a:lnTo>
                    <a:pt x="420" y="342"/>
                  </a:lnTo>
                  <a:lnTo>
                    <a:pt x="391" y="396"/>
                  </a:lnTo>
                  <a:lnTo>
                    <a:pt x="384" y="432"/>
                  </a:lnTo>
                  <a:lnTo>
                    <a:pt x="367" y="445"/>
                  </a:lnTo>
                  <a:lnTo>
                    <a:pt x="365" y="479"/>
                  </a:lnTo>
                  <a:lnTo>
                    <a:pt x="344" y="523"/>
                  </a:lnTo>
                  <a:lnTo>
                    <a:pt x="205" y="544"/>
                  </a:lnTo>
                  <a:lnTo>
                    <a:pt x="201" y="536"/>
                  </a:lnTo>
                  <a:lnTo>
                    <a:pt x="0" y="559"/>
                  </a:lnTo>
                  <a:lnTo>
                    <a:pt x="47" y="464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364" name="Freeform 34"/>
          <p:cNvSpPr>
            <a:spLocks/>
          </p:cNvSpPr>
          <p:nvPr/>
        </p:nvSpPr>
        <p:spPr bwMode="auto">
          <a:xfrm>
            <a:off x="5998982" y="2057401"/>
            <a:ext cx="638465" cy="727075"/>
          </a:xfrm>
          <a:custGeom>
            <a:avLst/>
            <a:gdLst>
              <a:gd name="T0" fmla="*/ 2147483647 w 580"/>
              <a:gd name="T1" fmla="*/ 2147483647 h 591"/>
              <a:gd name="T2" fmla="*/ 2147483647 w 580"/>
              <a:gd name="T3" fmla="*/ 2147483647 h 591"/>
              <a:gd name="T4" fmla="*/ 2147483647 w 580"/>
              <a:gd name="T5" fmla="*/ 2147483647 h 591"/>
              <a:gd name="T6" fmla="*/ 2147483647 w 580"/>
              <a:gd name="T7" fmla="*/ 2147483647 h 591"/>
              <a:gd name="T8" fmla="*/ 2147483647 w 580"/>
              <a:gd name="T9" fmla="*/ 2147483647 h 591"/>
              <a:gd name="T10" fmla="*/ 2147483647 w 580"/>
              <a:gd name="T11" fmla="*/ 2147483647 h 591"/>
              <a:gd name="T12" fmla="*/ 2147483647 w 580"/>
              <a:gd name="T13" fmla="*/ 2147483647 h 591"/>
              <a:gd name="T14" fmla="*/ 2147483647 w 580"/>
              <a:gd name="T15" fmla="*/ 2147483647 h 591"/>
              <a:gd name="T16" fmla="*/ 2147483647 w 580"/>
              <a:gd name="T17" fmla="*/ 2147483647 h 591"/>
              <a:gd name="T18" fmla="*/ 2147483647 w 580"/>
              <a:gd name="T19" fmla="*/ 2147483647 h 591"/>
              <a:gd name="T20" fmla="*/ 2147483647 w 580"/>
              <a:gd name="T21" fmla="*/ 2147483647 h 591"/>
              <a:gd name="T22" fmla="*/ 2147483647 w 580"/>
              <a:gd name="T23" fmla="*/ 2147483647 h 591"/>
              <a:gd name="T24" fmla="*/ 2147483647 w 580"/>
              <a:gd name="T25" fmla="*/ 2147483647 h 591"/>
              <a:gd name="T26" fmla="*/ 2147483647 w 580"/>
              <a:gd name="T27" fmla="*/ 2147483647 h 591"/>
              <a:gd name="T28" fmla="*/ 2147483647 w 580"/>
              <a:gd name="T29" fmla="*/ 2147483647 h 591"/>
              <a:gd name="T30" fmla="*/ 2147483647 w 580"/>
              <a:gd name="T31" fmla="*/ 2147483647 h 591"/>
              <a:gd name="T32" fmla="*/ 2147483647 w 580"/>
              <a:gd name="T33" fmla="*/ 2147483647 h 591"/>
              <a:gd name="T34" fmla="*/ 2147483647 w 580"/>
              <a:gd name="T35" fmla="*/ 2147483647 h 591"/>
              <a:gd name="T36" fmla="*/ 2147483647 w 580"/>
              <a:gd name="T37" fmla="*/ 2147483647 h 591"/>
              <a:gd name="T38" fmla="*/ 2147483647 w 580"/>
              <a:gd name="T39" fmla="*/ 2147483647 h 591"/>
              <a:gd name="T40" fmla="*/ 2147483647 w 580"/>
              <a:gd name="T41" fmla="*/ 2147483647 h 591"/>
              <a:gd name="T42" fmla="*/ 2147483647 w 580"/>
              <a:gd name="T43" fmla="*/ 2147483647 h 591"/>
              <a:gd name="T44" fmla="*/ 2147483647 w 580"/>
              <a:gd name="T45" fmla="*/ 2147483647 h 591"/>
              <a:gd name="T46" fmla="*/ 2147483647 w 580"/>
              <a:gd name="T47" fmla="*/ 2147483647 h 591"/>
              <a:gd name="T48" fmla="*/ 2147483647 w 580"/>
              <a:gd name="T49" fmla="*/ 2147483647 h 591"/>
              <a:gd name="T50" fmla="*/ 2147483647 w 580"/>
              <a:gd name="T51" fmla="*/ 2147483647 h 591"/>
              <a:gd name="T52" fmla="*/ 2147483647 w 580"/>
              <a:gd name="T53" fmla="*/ 2147483647 h 591"/>
              <a:gd name="T54" fmla="*/ 2147483647 w 580"/>
              <a:gd name="T55" fmla="*/ 2147483647 h 591"/>
              <a:gd name="T56" fmla="*/ 2147483647 w 580"/>
              <a:gd name="T57" fmla="*/ 2147483647 h 591"/>
              <a:gd name="T58" fmla="*/ 2147483647 w 580"/>
              <a:gd name="T59" fmla="*/ 0 h 591"/>
              <a:gd name="T60" fmla="*/ 2147483647 w 580"/>
              <a:gd name="T61" fmla="*/ 2147483647 h 591"/>
              <a:gd name="T62" fmla="*/ 2147483647 w 580"/>
              <a:gd name="T63" fmla="*/ 2147483647 h 591"/>
              <a:gd name="T64" fmla="*/ 2147483647 w 580"/>
              <a:gd name="T65" fmla="*/ 2147483647 h 591"/>
              <a:gd name="T66" fmla="*/ 2147483647 w 580"/>
              <a:gd name="T67" fmla="*/ 2147483647 h 591"/>
              <a:gd name="T68" fmla="*/ 2147483647 w 580"/>
              <a:gd name="T69" fmla="*/ 2147483647 h 591"/>
              <a:gd name="T70" fmla="*/ 0 w 580"/>
              <a:gd name="T71" fmla="*/ 2147483647 h 591"/>
              <a:gd name="T72" fmla="*/ 2147483647 w 580"/>
              <a:gd name="T73" fmla="*/ 2147483647 h 591"/>
              <a:gd name="T74" fmla="*/ 2147483647 w 580"/>
              <a:gd name="T75" fmla="*/ 2147483647 h 59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580"/>
              <a:gd name="T115" fmla="*/ 0 h 591"/>
              <a:gd name="T116" fmla="*/ 580 w 580"/>
              <a:gd name="T117" fmla="*/ 591 h 591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580" h="591">
                <a:moveTo>
                  <a:pt x="15" y="224"/>
                </a:moveTo>
                <a:lnTo>
                  <a:pt x="13" y="296"/>
                </a:lnTo>
                <a:lnTo>
                  <a:pt x="83" y="340"/>
                </a:lnTo>
                <a:lnTo>
                  <a:pt x="112" y="370"/>
                </a:lnTo>
                <a:lnTo>
                  <a:pt x="167" y="412"/>
                </a:lnTo>
                <a:lnTo>
                  <a:pt x="176" y="460"/>
                </a:lnTo>
                <a:lnTo>
                  <a:pt x="186" y="528"/>
                </a:lnTo>
                <a:lnTo>
                  <a:pt x="241" y="591"/>
                </a:lnTo>
                <a:lnTo>
                  <a:pt x="528" y="574"/>
                </a:lnTo>
                <a:lnTo>
                  <a:pt x="511" y="483"/>
                </a:lnTo>
                <a:lnTo>
                  <a:pt x="538" y="344"/>
                </a:lnTo>
                <a:lnTo>
                  <a:pt x="536" y="306"/>
                </a:lnTo>
                <a:lnTo>
                  <a:pt x="580" y="198"/>
                </a:lnTo>
                <a:lnTo>
                  <a:pt x="568" y="194"/>
                </a:lnTo>
                <a:lnTo>
                  <a:pt x="542" y="256"/>
                </a:lnTo>
                <a:lnTo>
                  <a:pt x="519" y="260"/>
                </a:lnTo>
                <a:lnTo>
                  <a:pt x="507" y="287"/>
                </a:lnTo>
                <a:lnTo>
                  <a:pt x="484" y="304"/>
                </a:lnTo>
                <a:lnTo>
                  <a:pt x="502" y="247"/>
                </a:lnTo>
                <a:lnTo>
                  <a:pt x="519" y="224"/>
                </a:lnTo>
                <a:lnTo>
                  <a:pt x="488" y="142"/>
                </a:lnTo>
                <a:lnTo>
                  <a:pt x="467" y="137"/>
                </a:lnTo>
                <a:lnTo>
                  <a:pt x="458" y="118"/>
                </a:lnTo>
                <a:lnTo>
                  <a:pt x="234" y="47"/>
                </a:lnTo>
                <a:lnTo>
                  <a:pt x="207" y="34"/>
                </a:lnTo>
                <a:lnTo>
                  <a:pt x="190" y="47"/>
                </a:lnTo>
                <a:lnTo>
                  <a:pt x="184" y="44"/>
                </a:lnTo>
                <a:lnTo>
                  <a:pt x="194" y="19"/>
                </a:lnTo>
                <a:lnTo>
                  <a:pt x="199" y="4"/>
                </a:lnTo>
                <a:lnTo>
                  <a:pt x="192" y="0"/>
                </a:lnTo>
                <a:lnTo>
                  <a:pt x="100" y="38"/>
                </a:lnTo>
                <a:lnTo>
                  <a:pt x="89" y="38"/>
                </a:lnTo>
                <a:lnTo>
                  <a:pt x="72" y="30"/>
                </a:lnTo>
                <a:lnTo>
                  <a:pt x="55" y="42"/>
                </a:lnTo>
                <a:lnTo>
                  <a:pt x="59" y="110"/>
                </a:lnTo>
                <a:lnTo>
                  <a:pt x="0" y="179"/>
                </a:lnTo>
                <a:lnTo>
                  <a:pt x="15" y="224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65" name="Freeform 35"/>
          <p:cNvSpPr>
            <a:spLocks/>
          </p:cNvSpPr>
          <p:nvPr/>
        </p:nvSpPr>
        <p:spPr bwMode="auto">
          <a:xfrm>
            <a:off x="6183457" y="2762251"/>
            <a:ext cx="470998" cy="928688"/>
          </a:xfrm>
          <a:custGeom>
            <a:avLst/>
            <a:gdLst>
              <a:gd name="T0" fmla="*/ 2147483647 w 428"/>
              <a:gd name="T1" fmla="*/ 2147483647 h 753"/>
              <a:gd name="T2" fmla="*/ 2147483647 w 428"/>
              <a:gd name="T3" fmla="*/ 2147483647 h 753"/>
              <a:gd name="T4" fmla="*/ 2147483647 w 428"/>
              <a:gd name="T5" fmla="*/ 2147483647 h 753"/>
              <a:gd name="T6" fmla="*/ 2147483647 w 428"/>
              <a:gd name="T7" fmla="*/ 2147483647 h 753"/>
              <a:gd name="T8" fmla="*/ 2147483647 w 428"/>
              <a:gd name="T9" fmla="*/ 2147483647 h 753"/>
              <a:gd name="T10" fmla="*/ 2147483647 w 428"/>
              <a:gd name="T11" fmla="*/ 2147483647 h 753"/>
              <a:gd name="T12" fmla="*/ 2147483647 w 428"/>
              <a:gd name="T13" fmla="*/ 0 h 753"/>
              <a:gd name="T14" fmla="*/ 2147483647 w 428"/>
              <a:gd name="T15" fmla="*/ 2147483647 h 753"/>
              <a:gd name="T16" fmla="*/ 2147483647 w 428"/>
              <a:gd name="T17" fmla="*/ 2147483647 h 753"/>
              <a:gd name="T18" fmla="*/ 2147483647 w 428"/>
              <a:gd name="T19" fmla="*/ 2147483647 h 753"/>
              <a:gd name="T20" fmla="*/ 2147483647 w 428"/>
              <a:gd name="T21" fmla="*/ 2147483647 h 753"/>
              <a:gd name="T22" fmla="*/ 2147483647 w 428"/>
              <a:gd name="T23" fmla="*/ 2147483647 h 753"/>
              <a:gd name="T24" fmla="*/ 2147483647 w 428"/>
              <a:gd name="T25" fmla="*/ 2147483647 h 753"/>
              <a:gd name="T26" fmla="*/ 2147483647 w 428"/>
              <a:gd name="T27" fmla="*/ 2147483647 h 753"/>
              <a:gd name="T28" fmla="*/ 2147483647 w 428"/>
              <a:gd name="T29" fmla="*/ 2147483647 h 753"/>
              <a:gd name="T30" fmla="*/ 2147483647 w 428"/>
              <a:gd name="T31" fmla="*/ 2147483647 h 753"/>
              <a:gd name="T32" fmla="*/ 2147483647 w 428"/>
              <a:gd name="T33" fmla="*/ 2147483647 h 753"/>
              <a:gd name="T34" fmla="*/ 2147483647 w 428"/>
              <a:gd name="T35" fmla="*/ 2147483647 h 753"/>
              <a:gd name="T36" fmla="*/ 2147483647 w 428"/>
              <a:gd name="T37" fmla="*/ 2147483647 h 753"/>
              <a:gd name="T38" fmla="*/ 2147483647 w 428"/>
              <a:gd name="T39" fmla="*/ 2147483647 h 753"/>
              <a:gd name="T40" fmla="*/ 2147483647 w 428"/>
              <a:gd name="T41" fmla="*/ 2147483647 h 753"/>
              <a:gd name="T42" fmla="*/ 2147483647 w 428"/>
              <a:gd name="T43" fmla="*/ 2147483647 h 753"/>
              <a:gd name="T44" fmla="*/ 2147483647 w 428"/>
              <a:gd name="T45" fmla="*/ 2147483647 h 753"/>
              <a:gd name="T46" fmla="*/ 2147483647 w 428"/>
              <a:gd name="T47" fmla="*/ 2147483647 h 753"/>
              <a:gd name="T48" fmla="*/ 2147483647 w 428"/>
              <a:gd name="T49" fmla="*/ 2147483647 h 753"/>
              <a:gd name="T50" fmla="*/ 2147483647 w 428"/>
              <a:gd name="T51" fmla="*/ 2147483647 h 753"/>
              <a:gd name="T52" fmla="*/ 2147483647 w 428"/>
              <a:gd name="T53" fmla="*/ 2147483647 h 753"/>
              <a:gd name="T54" fmla="*/ 2147483647 w 428"/>
              <a:gd name="T55" fmla="*/ 2147483647 h 753"/>
              <a:gd name="T56" fmla="*/ 2147483647 w 428"/>
              <a:gd name="T57" fmla="*/ 2147483647 h 753"/>
              <a:gd name="T58" fmla="*/ 2147483647 w 428"/>
              <a:gd name="T59" fmla="*/ 2147483647 h 753"/>
              <a:gd name="T60" fmla="*/ 2147483647 w 428"/>
              <a:gd name="T61" fmla="*/ 2147483647 h 753"/>
              <a:gd name="T62" fmla="*/ 2147483647 w 428"/>
              <a:gd name="T63" fmla="*/ 2147483647 h 753"/>
              <a:gd name="T64" fmla="*/ 0 w 428"/>
              <a:gd name="T65" fmla="*/ 2147483647 h 753"/>
              <a:gd name="T66" fmla="*/ 2147483647 w 428"/>
              <a:gd name="T67" fmla="*/ 2147483647 h 753"/>
              <a:gd name="T68" fmla="*/ 2147483647 w 428"/>
              <a:gd name="T69" fmla="*/ 2147483647 h 75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28"/>
              <a:gd name="T106" fmla="*/ 0 h 753"/>
              <a:gd name="T107" fmla="*/ 428 w 428"/>
              <a:gd name="T108" fmla="*/ 753 h 753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28" h="753">
                <a:moveTo>
                  <a:pt x="7" y="308"/>
                </a:moveTo>
                <a:lnTo>
                  <a:pt x="51" y="213"/>
                </a:lnTo>
                <a:lnTo>
                  <a:pt x="38" y="177"/>
                </a:lnTo>
                <a:lnTo>
                  <a:pt x="110" y="120"/>
                </a:lnTo>
                <a:lnTo>
                  <a:pt x="125" y="78"/>
                </a:lnTo>
                <a:lnTo>
                  <a:pt x="72" y="17"/>
                </a:lnTo>
                <a:lnTo>
                  <a:pt x="359" y="0"/>
                </a:lnTo>
                <a:lnTo>
                  <a:pt x="365" y="44"/>
                </a:lnTo>
                <a:lnTo>
                  <a:pt x="395" y="99"/>
                </a:lnTo>
                <a:lnTo>
                  <a:pt x="420" y="386"/>
                </a:lnTo>
                <a:lnTo>
                  <a:pt x="414" y="447"/>
                </a:lnTo>
                <a:lnTo>
                  <a:pt x="428" y="481"/>
                </a:lnTo>
                <a:lnTo>
                  <a:pt x="412" y="545"/>
                </a:lnTo>
                <a:lnTo>
                  <a:pt x="390" y="574"/>
                </a:lnTo>
                <a:lnTo>
                  <a:pt x="378" y="619"/>
                </a:lnTo>
                <a:lnTo>
                  <a:pt x="392" y="637"/>
                </a:lnTo>
                <a:lnTo>
                  <a:pt x="380" y="661"/>
                </a:lnTo>
                <a:lnTo>
                  <a:pt x="386" y="673"/>
                </a:lnTo>
                <a:lnTo>
                  <a:pt x="352" y="686"/>
                </a:lnTo>
                <a:lnTo>
                  <a:pt x="344" y="734"/>
                </a:lnTo>
                <a:lnTo>
                  <a:pt x="295" y="718"/>
                </a:lnTo>
                <a:lnTo>
                  <a:pt x="270" y="753"/>
                </a:lnTo>
                <a:lnTo>
                  <a:pt x="255" y="749"/>
                </a:lnTo>
                <a:lnTo>
                  <a:pt x="238" y="718"/>
                </a:lnTo>
                <a:lnTo>
                  <a:pt x="211" y="644"/>
                </a:lnTo>
                <a:lnTo>
                  <a:pt x="146" y="606"/>
                </a:lnTo>
                <a:lnTo>
                  <a:pt x="133" y="568"/>
                </a:lnTo>
                <a:lnTo>
                  <a:pt x="154" y="509"/>
                </a:lnTo>
                <a:lnTo>
                  <a:pt x="137" y="498"/>
                </a:lnTo>
                <a:lnTo>
                  <a:pt x="95" y="498"/>
                </a:lnTo>
                <a:lnTo>
                  <a:pt x="85" y="462"/>
                </a:lnTo>
                <a:lnTo>
                  <a:pt x="15" y="389"/>
                </a:lnTo>
                <a:lnTo>
                  <a:pt x="0" y="331"/>
                </a:lnTo>
                <a:lnTo>
                  <a:pt x="7" y="308"/>
                </a:lnTo>
                <a:close/>
              </a:path>
            </a:pathLst>
          </a:cu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67" name="Freeform 37"/>
          <p:cNvSpPr>
            <a:spLocks/>
          </p:cNvSpPr>
          <p:nvPr/>
        </p:nvSpPr>
        <p:spPr bwMode="auto">
          <a:xfrm>
            <a:off x="6460823" y="3282951"/>
            <a:ext cx="871347" cy="487363"/>
          </a:xfrm>
          <a:custGeom>
            <a:avLst/>
            <a:gdLst>
              <a:gd name="T0" fmla="*/ 2147483647 w 793"/>
              <a:gd name="T1" fmla="*/ 2147483647 h 395"/>
              <a:gd name="T2" fmla="*/ 2147483647 w 793"/>
              <a:gd name="T3" fmla="*/ 2147483647 h 395"/>
              <a:gd name="T4" fmla="*/ 2147483647 w 793"/>
              <a:gd name="T5" fmla="*/ 2147483647 h 395"/>
              <a:gd name="T6" fmla="*/ 2147483647 w 793"/>
              <a:gd name="T7" fmla="*/ 2147483647 h 395"/>
              <a:gd name="T8" fmla="*/ 2147483647 w 793"/>
              <a:gd name="T9" fmla="*/ 2147483647 h 395"/>
              <a:gd name="T10" fmla="*/ 2147483647 w 793"/>
              <a:gd name="T11" fmla="*/ 2147483647 h 395"/>
              <a:gd name="T12" fmla="*/ 2147483647 w 793"/>
              <a:gd name="T13" fmla="*/ 2147483647 h 395"/>
              <a:gd name="T14" fmla="*/ 2147483647 w 793"/>
              <a:gd name="T15" fmla="*/ 2147483647 h 395"/>
              <a:gd name="T16" fmla="*/ 2147483647 w 793"/>
              <a:gd name="T17" fmla="*/ 2147483647 h 395"/>
              <a:gd name="T18" fmla="*/ 2147483647 w 793"/>
              <a:gd name="T19" fmla="*/ 2147483647 h 395"/>
              <a:gd name="T20" fmla="*/ 2147483647 w 793"/>
              <a:gd name="T21" fmla="*/ 2147483647 h 395"/>
              <a:gd name="T22" fmla="*/ 2147483647 w 793"/>
              <a:gd name="T23" fmla="*/ 2147483647 h 395"/>
              <a:gd name="T24" fmla="*/ 2147483647 w 793"/>
              <a:gd name="T25" fmla="*/ 2147483647 h 395"/>
              <a:gd name="T26" fmla="*/ 2147483647 w 793"/>
              <a:gd name="T27" fmla="*/ 2147483647 h 395"/>
              <a:gd name="T28" fmla="*/ 2147483647 w 793"/>
              <a:gd name="T29" fmla="*/ 2147483647 h 395"/>
              <a:gd name="T30" fmla="*/ 2147483647 w 793"/>
              <a:gd name="T31" fmla="*/ 2147483647 h 395"/>
              <a:gd name="T32" fmla="*/ 2147483647 w 793"/>
              <a:gd name="T33" fmla="*/ 2147483647 h 395"/>
              <a:gd name="T34" fmla="*/ 2147483647 w 793"/>
              <a:gd name="T35" fmla="*/ 2147483647 h 395"/>
              <a:gd name="T36" fmla="*/ 2147483647 w 793"/>
              <a:gd name="T37" fmla="*/ 2147483647 h 395"/>
              <a:gd name="T38" fmla="*/ 2147483647 w 793"/>
              <a:gd name="T39" fmla="*/ 0 h 395"/>
              <a:gd name="T40" fmla="*/ 2147483647 w 793"/>
              <a:gd name="T41" fmla="*/ 0 h 395"/>
              <a:gd name="T42" fmla="*/ 2147483647 w 793"/>
              <a:gd name="T43" fmla="*/ 2147483647 h 395"/>
              <a:gd name="T44" fmla="*/ 2147483647 w 793"/>
              <a:gd name="T45" fmla="*/ 2147483647 h 395"/>
              <a:gd name="T46" fmla="*/ 2147483647 w 793"/>
              <a:gd name="T47" fmla="*/ 2147483647 h 395"/>
              <a:gd name="T48" fmla="*/ 2147483647 w 793"/>
              <a:gd name="T49" fmla="*/ 2147483647 h 395"/>
              <a:gd name="T50" fmla="*/ 2147483647 w 793"/>
              <a:gd name="T51" fmla="*/ 2147483647 h 395"/>
              <a:gd name="T52" fmla="*/ 2147483647 w 793"/>
              <a:gd name="T53" fmla="*/ 2147483647 h 395"/>
              <a:gd name="T54" fmla="*/ 2147483647 w 793"/>
              <a:gd name="T55" fmla="*/ 2147483647 h 395"/>
              <a:gd name="T56" fmla="*/ 2147483647 w 793"/>
              <a:gd name="T57" fmla="*/ 2147483647 h 395"/>
              <a:gd name="T58" fmla="*/ 2147483647 w 793"/>
              <a:gd name="T59" fmla="*/ 2147483647 h 395"/>
              <a:gd name="T60" fmla="*/ 2147483647 w 793"/>
              <a:gd name="T61" fmla="*/ 2147483647 h 395"/>
              <a:gd name="T62" fmla="*/ 2147483647 w 793"/>
              <a:gd name="T63" fmla="*/ 2147483647 h 395"/>
              <a:gd name="T64" fmla="*/ 2147483647 w 793"/>
              <a:gd name="T65" fmla="*/ 2147483647 h 395"/>
              <a:gd name="T66" fmla="*/ 2147483647 w 793"/>
              <a:gd name="T67" fmla="*/ 2147483647 h 395"/>
              <a:gd name="T68" fmla="*/ 2147483647 w 793"/>
              <a:gd name="T69" fmla="*/ 2147483647 h 395"/>
              <a:gd name="T70" fmla="*/ 0 w 793"/>
              <a:gd name="T71" fmla="*/ 2147483647 h 395"/>
              <a:gd name="T72" fmla="*/ 2147483647 w 793"/>
              <a:gd name="T73" fmla="*/ 2147483647 h 395"/>
              <a:gd name="T74" fmla="*/ 2147483647 w 793"/>
              <a:gd name="T75" fmla="*/ 2147483647 h 395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793"/>
              <a:gd name="T115" fmla="*/ 0 h 395"/>
              <a:gd name="T116" fmla="*/ 793 w 793"/>
              <a:gd name="T117" fmla="*/ 395 h 395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793" h="395">
                <a:moveTo>
                  <a:pt x="6" y="374"/>
                </a:moveTo>
                <a:lnTo>
                  <a:pt x="25" y="372"/>
                </a:lnTo>
                <a:lnTo>
                  <a:pt x="30" y="330"/>
                </a:lnTo>
                <a:lnTo>
                  <a:pt x="19" y="329"/>
                </a:lnTo>
                <a:lnTo>
                  <a:pt x="44" y="294"/>
                </a:lnTo>
                <a:lnTo>
                  <a:pt x="93" y="310"/>
                </a:lnTo>
                <a:lnTo>
                  <a:pt x="101" y="262"/>
                </a:lnTo>
                <a:lnTo>
                  <a:pt x="135" y="249"/>
                </a:lnTo>
                <a:lnTo>
                  <a:pt x="129" y="237"/>
                </a:lnTo>
                <a:lnTo>
                  <a:pt x="148" y="194"/>
                </a:lnTo>
                <a:lnTo>
                  <a:pt x="213" y="190"/>
                </a:lnTo>
                <a:lnTo>
                  <a:pt x="266" y="173"/>
                </a:lnTo>
                <a:lnTo>
                  <a:pt x="300" y="150"/>
                </a:lnTo>
                <a:lnTo>
                  <a:pt x="317" y="140"/>
                </a:lnTo>
                <a:lnTo>
                  <a:pt x="361" y="138"/>
                </a:lnTo>
                <a:lnTo>
                  <a:pt x="412" y="57"/>
                </a:lnTo>
                <a:lnTo>
                  <a:pt x="428" y="62"/>
                </a:lnTo>
                <a:lnTo>
                  <a:pt x="466" y="34"/>
                </a:lnTo>
                <a:lnTo>
                  <a:pt x="456" y="13"/>
                </a:lnTo>
                <a:lnTo>
                  <a:pt x="460" y="0"/>
                </a:lnTo>
                <a:lnTo>
                  <a:pt x="494" y="0"/>
                </a:lnTo>
                <a:lnTo>
                  <a:pt x="517" y="7"/>
                </a:lnTo>
                <a:lnTo>
                  <a:pt x="585" y="47"/>
                </a:lnTo>
                <a:lnTo>
                  <a:pt x="635" y="45"/>
                </a:lnTo>
                <a:lnTo>
                  <a:pt x="658" y="30"/>
                </a:lnTo>
                <a:lnTo>
                  <a:pt x="711" y="64"/>
                </a:lnTo>
                <a:lnTo>
                  <a:pt x="730" y="129"/>
                </a:lnTo>
                <a:lnTo>
                  <a:pt x="793" y="175"/>
                </a:lnTo>
                <a:lnTo>
                  <a:pt x="762" y="209"/>
                </a:lnTo>
                <a:lnTo>
                  <a:pt x="707" y="262"/>
                </a:lnTo>
                <a:lnTo>
                  <a:pt x="707" y="273"/>
                </a:lnTo>
                <a:lnTo>
                  <a:pt x="629" y="323"/>
                </a:lnTo>
                <a:lnTo>
                  <a:pt x="192" y="363"/>
                </a:lnTo>
                <a:lnTo>
                  <a:pt x="144" y="361"/>
                </a:lnTo>
                <a:lnTo>
                  <a:pt x="146" y="384"/>
                </a:lnTo>
                <a:lnTo>
                  <a:pt x="0" y="395"/>
                </a:lnTo>
                <a:lnTo>
                  <a:pt x="6" y="374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66" name="Freeform 36"/>
          <p:cNvSpPr>
            <a:spLocks/>
          </p:cNvSpPr>
          <p:nvPr/>
        </p:nvSpPr>
        <p:spPr bwMode="auto">
          <a:xfrm>
            <a:off x="6602122" y="2847976"/>
            <a:ext cx="371565" cy="693738"/>
          </a:xfrm>
          <a:custGeom>
            <a:avLst/>
            <a:gdLst>
              <a:gd name="T0" fmla="*/ 2147483647 w 339"/>
              <a:gd name="T1" fmla="*/ 2147483647 h 565"/>
              <a:gd name="T2" fmla="*/ 2147483647 w 339"/>
              <a:gd name="T3" fmla="*/ 2147483647 h 565"/>
              <a:gd name="T4" fmla="*/ 2147483647 w 339"/>
              <a:gd name="T5" fmla="*/ 2147483647 h 565"/>
              <a:gd name="T6" fmla="*/ 2147483647 w 339"/>
              <a:gd name="T7" fmla="*/ 2147483647 h 565"/>
              <a:gd name="T8" fmla="*/ 2147483647 w 339"/>
              <a:gd name="T9" fmla="*/ 2147483647 h 565"/>
              <a:gd name="T10" fmla="*/ 2147483647 w 339"/>
              <a:gd name="T11" fmla="*/ 2147483647 h 565"/>
              <a:gd name="T12" fmla="*/ 2147483647 w 339"/>
              <a:gd name="T13" fmla="*/ 2147483647 h 565"/>
              <a:gd name="T14" fmla="*/ 2147483647 w 339"/>
              <a:gd name="T15" fmla="*/ 2147483647 h 565"/>
              <a:gd name="T16" fmla="*/ 2147483647 w 339"/>
              <a:gd name="T17" fmla="*/ 2147483647 h 565"/>
              <a:gd name="T18" fmla="*/ 2147483647 w 339"/>
              <a:gd name="T19" fmla="*/ 2147483647 h 565"/>
              <a:gd name="T20" fmla="*/ 2147483647 w 339"/>
              <a:gd name="T21" fmla="*/ 2147483647 h 565"/>
              <a:gd name="T22" fmla="*/ 2147483647 w 339"/>
              <a:gd name="T23" fmla="*/ 2147483647 h 565"/>
              <a:gd name="T24" fmla="*/ 2147483647 w 339"/>
              <a:gd name="T25" fmla="*/ 0 h 565"/>
              <a:gd name="T26" fmla="*/ 2147483647 w 339"/>
              <a:gd name="T27" fmla="*/ 2147483647 h 565"/>
              <a:gd name="T28" fmla="*/ 2147483647 w 339"/>
              <a:gd name="T29" fmla="*/ 2147483647 h 565"/>
              <a:gd name="T30" fmla="*/ 2147483647 w 339"/>
              <a:gd name="T31" fmla="*/ 2147483647 h 565"/>
              <a:gd name="T32" fmla="*/ 2147483647 w 339"/>
              <a:gd name="T33" fmla="*/ 2147483647 h 565"/>
              <a:gd name="T34" fmla="*/ 2147483647 w 339"/>
              <a:gd name="T35" fmla="*/ 2147483647 h 565"/>
              <a:gd name="T36" fmla="*/ 2147483647 w 339"/>
              <a:gd name="T37" fmla="*/ 2147483647 h 565"/>
              <a:gd name="T38" fmla="*/ 2147483647 w 339"/>
              <a:gd name="T39" fmla="*/ 2147483647 h 565"/>
              <a:gd name="T40" fmla="*/ 2147483647 w 339"/>
              <a:gd name="T41" fmla="*/ 2147483647 h 565"/>
              <a:gd name="T42" fmla="*/ 0 w 339"/>
              <a:gd name="T43" fmla="*/ 2147483647 h 565"/>
              <a:gd name="T44" fmla="*/ 2147483647 w 339"/>
              <a:gd name="T45" fmla="*/ 2147483647 h 565"/>
              <a:gd name="T46" fmla="*/ 2147483647 w 339"/>
              <a:gd name="T47" fmla="*/ 2147483647 h 565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39"/>
              <a:gd name="T73" fmla="*/ 0 h 565"/>
              <a:gd name="T74" fmla="*/ 339 w 339"/>
              <a:gd name="T75" fmla="*/ 565 h 565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39" h="565">
                <a:moveTo>
                  <a:pt x="12" y="565"/>
                </a:moveTo>
                <a:lnTo>
                  <a:pt x="21" y="550"/>
                </a:lnTo>
                <a:lnTo>
                  <a:pt x="86" y="546"/>
                </a:lnTo>
                <a:lnTo>
                  <a:pt x="139" y="529"/>
                </a:lnTo>
                <a:lnTo>
                  <a:pt x="190" y="496"/>
                </a:lnTo>
                <a:lnTo>
                  <a:pt x="234" y="494"/>
                </a:lnTo>
                <a:lnTo>
                  <a:pt x="285" y="413"/>
                </a:lnTo>
                <a:lnTo>
                  <a:pt x="301" y="418"/>
                </a:lnTo>
                <a:lnTo>
                  <a:pt x="339" y="390"/>
                </a:lnTo>
                <a:lnTo>
                  <a:pt x="329" y="369"/>
                </a:lnTo>
                <a:lnTo>
                  <a:pt x="333" y="356"/>
                </a:lnTo>
                <a:lnTo>
                  <a:pt x="295" y="8"/>
                </a:lnTo>
                <a:lnTo>
                  <a:pt x="291" y="0"/>
                </a:lnTo>
                <a:lnTo>
                  <a:pt x="90" y="23"/>
                </a:lnTo>
                <a:lnTo>
                  <a:pt x="52" y="42"/>
                </a:lnTo>
                <a:lnTo>
                  <a:pt x="17" y="31"/>
                </a:lnTo>
                <a:lnTo>
                  <a:pt x="42" y="318"/>
                </a:lnTo>
                <a:lnTo>
                  <a:pt x="36" y="379"/>
                </a:lnTo>
                <a:lnTo>
                  <a:pt x="50" y="413"/>
                </a:lnTo>
                <a:lnTo>
                  <a:pt x="34" y="477"/>
                </a:lnTo>
                <a:lnTo>
                  <a:pt x="12" y="506"/>
                </a:lnTo>
                <a:lnTo>
                  <a:pt x="0" y="551"/>
                </a:lnTo>
                <a:lnTo>
                  <a:pt x="12" y="565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68" name="Freeform 38"/>
          <p:cNvSpPr>
            <a:spLocks/>
          </p:cNvSpPr>
          <p:nvPr/>
        </p:nvSpPr>
        <p:spPr bwMode="auto">
          <a:xfrm>
            <a:off x="6365314" y="3648076"/>
            <a:ext cx="1025730" cy="377825"/>
          </a:xfrm>
          <a:custGeom>
            <a:avLst/>
            <a:gdLst>
              <a:gd name="T0" fmla="*/ 2147483647 w 932"/>
              <a:gd name="T1" fmla="*/ 2147483647 h 308"/>
              <a:gd name="T2" fmla="*/ 2147483647 w 932"/>
              <a:gd name="T3" fmla="*/ 2147483647 h 308"/>
              <a:gd name="T4" fmla="*/ 2147483647 w 932"/>
              <a:gd name="T5" fmla="*/ 2147483647 h 308"/>
              <a:gd name="T6" fmla="*/ 2147483647 w 932"/>
              <a:gd name="T7" fmla="*/ 2147483647 h 308"/>
              <a:gd name="T8" fmla="*/ 2147483647 w 932"/>
              <a:gd name="T9" fmla="*/ 2147483647 h 308"/>
              <a:gd name="T10" fmla="*/ 2147483647 w 932"/>
              <a:gd name="T11" fmla="*/ 2147483647 h 308"/>
              <a:gd name="T12" fmla="*/ 2147483647 w 932"/>
              <a:gd name="T13" fmla="*/ 2147483647 h 308"/>
              <a:gd name="T14" fmla="*/ 2147483647 w 932"/>
              <a:gd name="T15" fmla="*/ 2147483647 h 308"/>
              <a:gd name="T16" fmla="*/ 2147483647 w 932"/>
              <a:gd name="T17" fmla="*/ 2147483647 h 308"/>
              <a:gd name="T18" fmla="*/ 2147483647 w 932"/>
              <a:gd name="T19" fmla="*/ 2147483647 h 308"/>
              <a:gd name="T20" fmla="*/ 2147483647 w 932"/>
              <a:gd name="T21" fmla="*/ 2147483647 h 308"/>
              <a:gd name="T22" fmla="*/ 2147483647 w 932"/>
              <a:gd name="T23" fmla="*/ 2147483647 h 308"/>
              <a:gd name="T24" fmla="*/ 2147483647 w 932"/>
              <a:gd name="T25" fmla="*/ 0 h 308"/>
              <a:gd name="T26" fmla="*/ 2147483647 w 932"/>
              <a:gd name="T27" fmla="*/ 2147483647 h 308"/>
              <a:gd name="T28" fmla="*/ 2147483647 w 932"/>
              <a:gd name="T29" fmla="*/ 2147483647 h 308"/>
              <a:gd name="T30" fmla="*/ 2147483647 w 932"/>
              <a:gd name="T31" fmla="*/ 2147483647 h 308"/>
              <a:gd name="T32" fmla="*/ 2147483647 w 932"/>
              <a:gd name="T33" fmla="*/ 2147483647 h 308"/>
              <a:gd name="T34" fmla="*/ 2147483647 w 932"/>
              <a:gd name="T35" fmla="*/ 2147483647 h 308"/>
              <a:gd name="T36" fmla="*/ 2147483647 w 932"/>
              <a:gd name="T37" fmla="*/ 2147483647 h 308"/>
              <a:gd name="T38" fmla="*/ 2147483647 w 932"/>
              <a:gd name="T39" fmla="*/ 2147483647 h 308"/>
              <a:gd name="T40" fmla="*/ 2147483647 w 932"/>
              <a:gd name="T41" fmla="*/ 2147483647 h 308"/>
              <a:gd name="T42" fmla="*/ 2147483647 w 932"/>
              <a:gd name="T43" fmla="*/ 2147483647 h 308"/>
              <a:gd name="T44" fmla="*/ 0 w 932"/>
              <a:gd name="T45" fmla="*/ 2147483647 h 308"/>
              <a:gd name="T46" fmla="*/ 2147483647 w 932"/>
              <a:gd name="T47" fmla="*/ 2147483647 h 308"/>
              <a:gd name="T48" fmla="*/ 2147483647 w 932"/>
              <a:gd name="T49" fmla="*/ 2147483647 h 30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932"/>
              <a:gd name="T76" fmla="*/ 0 h 308"/>
              <a:gd name="T77" fmla="*/ 932 w 932"/>
              <a:gd name="T78" fmla="*/ 308 h 308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932" h="308">
                <a:moveTo>
                  <a:pt x="17" y="253"/>
                </a:moveTo>
                <a:lnTo>
                  <a:pt x="12" y="249"/>
                </a:lnTo>
                <a:lnTo>
                  <a:pt x="38" y="228"/>
                </a:lnTo>
                <a:lnTo>
                  <a:pt x="63" y="181"/>
                </a:lnTo>
                <a:lnTo>
                  <a:pt x="55" y="169"/>
                </a:lnTo>
                <a:lnTo>
                  <a:pt x="69" y="147"/>
                </a:lnTo>
                <a:lnTo>
                  <a:pt x="69" y="120"/>
                </a:lnTo>
                <a:lnTo>
                  <a:pt x="86" y="101"/>
                </a:lnTo>
                <a:lnTo>
                  <a:pt x="232" y="90"/>
                </a:lnTo>
                <a:lnTo>
                  <a:pt x="230" y="67"/>
                </a:lnTo>
                <a:lnTo>
                  <a:pt x="278" y="69"/>
                </a:lnTo>
                <a:lnTo>
                  <a:pt x="715" y="29"/>
                </a:lnTo>
                <a:lnTo>
                  <a:pt x="932" y="0"/>
                </a:lnTo>
                <a:lnTo>
                  <a:pt x="894" y="74"/>
                </a:lnTo>
                <a:lnTo>
                  <a:pt x="833" y="88"/>
                </a:lnTo>
                <a:lnTo>
                  <a:pt x="806" y="124"/>
                </a:lnTo>
                <a:lnTo>
                  <a:pt x="700" y="187"/>
                </a:lnTo>
                <a:lnTo>
                  <a:pt x="694" y="209"/>
                </a:lnTo>
                <a:lnTo>
                  <a:pt x="668" y="223"/>
                </a:lnTo>
                <a:lnTo>
                  <a:pt x="668" y="253"/>
                </a:lnTo>
                <a:lnTo>
                  <a:pt x="523" y="268"/>
                </a:lnTo>
                <a:lnTo>
                  <a:pt x="234" y="295"/>
                </a:lnTo>
                <a:lnTo>
                  <a:pt x="0" y="308"/>
                </a:lnTo>
                <a:lnTo>
                  <a:pt x="17" y="253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69" name="Freeform 39"/>
          <p:cNvSpPr>
            <a:spLocks/>
          </p:cNvSpPr>
          <p:nvPr/>
        </p:nvSpPr>
        <p:spPr bwMode="auto">
          <a:xfrm>
            <a:off x="6225323" y="4010026"/>
            <a:ext cx="426515" cy="804863"/>
          </a:xfrm>
          <a:custGeom>
            <a:avLst/>
            <a:gdLst>
              <a:gd name="T0" fmla="*/ 2147483647 w 388"/>
              <a:gd name="T1" fmla="*/ 2147483647 h 654"/>
              <a:gd name="T2" fmla="*/ 2147483647 w 388"/>
              <a:gd name="T3" fmla="*/ 2147483647 h 654"/>
              <a:gd name="T4" fmla="*/ 2147483647 w 388"/>
              <a:gd name="T5" fmla="*/ 2147483647 h 654"/>
              <a:gd name="T6" fmla="*/ 2147483647 w 388"/>
              <a:gd name="T7" fmla="*/ 2147483647 h 654"/>
              <a:gd name="T8" fmla="*/ 2147483647 w 388"/>
              <a:gd name="T9" fmla="*/ 2147483647 h 654"/>
              <a:gd name="T10" fmla="*/ 2147483647 w 388"/>
              <a:gd name="T11" fmla="*/ 2147483647 h 654"/>
              <a:gd name="T12" fmla="*/ 2147483647 w 388"/>
              <a:gd name="T13" fmla="*/ 2147483647 h 654"/>
              <a:gd name="T14" fmla="*/ 2147483647 w 388"/>
              <a:gd name="T15" fmla="*/ 2147483647 h 654"/>
              <a:gd name="T16" fmla="*/ 2147483647 w 388"/>
              <a:gd name="T17" fmla="*/ 2147483647 h 654"/>
              <a:gd name="T18" fmla="*/ 2147483647 w 388"/>
              <a:gd name="T19" fmla="*/ 0 h 654"/>
              <a:gd name="T20" fmla="*/ 2147483647 w 388"/>
              <a:gd name="T21" fmla="*/ 2147483647 h 654"/>
              <a:gd name="T22" fmla="*/ 2147483647 w 388"/>
              <a:gd name="T23" fmla="*/ 2147483647 h 654"/>
              <a:gd name="T24" fmla="*/ 2147483647 w 388"/>
              <a:gd name="T25" fmla="*/ 2147483647 h 654"/>
              <a:gd name="T26" fmla="*/ 2147483647 w 388"/>
              <a:gd name="T27" fmla="*/ 2147483647 h 654"/>
              <a:gd name="T28" fmla="*/ 2147483647 w 388"/>
              <a:gd name="T29" fmla="*/ 2147483647 h 654"/>
              <a:gd name="T30" fmla="*/ 2147483647 w 388"/>
              <a:gd name="T31" fmla="*/ 2147483647 h 654"/>
              <a:gd name="T32" fmla="*/ 2147483647 w 388"/>
              <a:gd name="T33" fmla="*/ 2147483647 h 654"/>
              <a:gd name="T34" fmla="*/ 2147483647 w 388"/>
              <a:gd name="T35" fmla="*/ 2147483647 h 654"/>
              <a:gd name="T36" fmla="*/ 0 w 388"/>
              <a:gd name="T37" fmla="*/ 2147483647 h 654"/>
              <a:gd name="T38" fmla="*/ 2147483647 w 388"/>
              <a:gd name="T39" fmla="*/ 2147483647 h 654"/>
              <a:gd name="T40" fmla="*/ 2147483647 w 388"/>
              <a:gd name="T41" fmla="*/ 2147483647 h 654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88"/>
              <a:gd name="T64" fmla="*/ 0 h 654"/>
              <a:gd name="T65" fmla="*/ 388 w 388"/>
              <a:gd name="T66" fmla="*/ 654 h 654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88" h="654">
                <a:moveTo>
                  <a:pt x="27" y="456"/>
                </a:moveTo>
                <a:lnTo>
                  <a:pt x="65" y="405"/>
                </a:lnTo>
                <a:lnTo>
                  <a:pt x="51" y="391"/>
                </a:lnTo>
                <a:lnTo>
                  <a:pt x="38" y="287"/>
                </a:lnTo>
                <a:lnTo>
                  <a:pt x="30" y="215"/>
                </a:lnTo>
                <a:lnTo>
                  <a:pt x="59" y="135"/>
                </a:lnTo>
                <a:lnTo>
                  <a:pt x="101" y="78"/>
                </a:lnTo>
                <a:lnTo>
                  <a:pt x="97" y="63"/>
                </a:lnTo>
                <a:lnTo>
                  <a:pt x="127" y="13"/>
                </a:lnTo>
                <a:lnTo>
                  <a:pt x="361" y="0"/>
                </a:lnTo>
                <a:lnTo>
                  <a:pt x="373" y="11"/>
                </a:lnTo>
                <a:lnTo>
                  <a:pt x="361" y="418"/>
                </a:lnTo>
                <a:lnTo>
                  <a:pt x="388" y="614"/>
                </a:lnTo>
                <a:lnTo>
                  <a:pt x="378" y="623"/>
                </a:lnTo>
                <a:lnTo>
                  <a:pt x="327" y="612"/>
                </a:lnTo>
                <a:lnTo>
                  <a:pt x="253" y="654"/>
                </a:lnTo>
                <a:lnTo>
                  <a:pt x="215" y="591"/>
                </a:lnTo>
                <a:lnTo>
                  <a:pt x="220" y="545"/>
                </a:lnTo>
                <a:lnTo>
                  <a:pt x="0" y="555"/>
                </a:lnTo>
                <a:lnTo>
                  <a:pt x="27" y="456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70" name="Freeform 40"/>
          <p:cNvSpPr>
            <a:spLocks/>
          </p:cNvSpPr>
          <p:nvPr/>
        </p:nvSpPr>
        <p:spPr bwMode="auto">
          <a:xfrm>
            <a:off x="6623056" y="3976689"/>
            <a:ext cx="457915" cy="812800"/>
          </a:xfrm>
          <a:custGeom>
            <a:avLst/>
            <a:gdLst>
              <a:gd name="T0" fmla="*/ 2147483647 w 417"/>
              <a:gd name="T1" fmla="*/ 2147483647 h 662"/>
              <a:gd name="T2" fmla="*/ 0 w 417"/>
              <a:gd name="T3" fmla="*/ 2147483647 h 662"/>
              <a:gd name="T4" fmla="*/ 2147483647 w 417"/>
              <a:gd name="T5" fmla="*/ 2147483647 h 662"/>
              <a:gd name="T6" fmla="*/ 2147483647 w 417"/>
              <a:gd name="T7" fmla="*/ 2147483647 h 662"/>
              <a:gd name="T8" fmla="*/ 2147483647 w 417"/>
              <a:gd name="T9" fmla="*/ 2147483647 h 662"/>
              <a:gd name="T10" fmla="*/ 2147483647 w 417"/>
              <a:gd name="T11" fmla="*/ 2147483647 h 662"/>
              <a:gd name="T12" fmla="*/ 2147483647 w 417"/>
              <a:gd name="T13" fmla="*/ 2147483647 h 662"/>
              <a:gd name="T14" fmla="*/ 2147483647 w 417"/>
              <a:gd name="T15" fmla="*/ 2147483647 h 662"/>
              <a:gd name="T16" fmla="*/ 2147483647 w 417"/>
              <a:gd name="T17" fmla="*/ 2147483647 h 662"/>
              <a:gd name="T18" fmla="*/ 2147483647 w 417"/>
              <a:gd name="T19" fmla="*/ 2147483647 h 662"/>
              <a:gd name="T20" fmla="*/ 2147483647 w 417"/>
              <a:gd name="T21" fmla="*/ 2147483647 h 662"/>
              <a:gd name="T22" fmla="*/ 2147483647 w 417"/>
              <a:gd name="T23" fmla="*/ 2147483647 h 662"/>
              <a:gd name="T24" fmla="*/ 2147483647 w 417"/>
              <a:gd name="T25" fmla="*/ 2147483647 h 662"/>
              <a:gd name="T26" fmla="*/ 2147483647 w 417"/>
              <a:gd name="T27" fmla="*/ 2147483647 h 662"/>
              <a:gd name="T28" fmla="*/ 2147483647 w 417"/>
              <a:gd name="T29" fmla="*/ 2147483647 h 662"/>
              <a:gd name="T30" fmla="*/ 2147483647 w 417"/>
              <a:gd name="T31" fmla="*/ 2147483647 h 662"/>
              <a:gd name="T32" fmla="*/ 2147483647 w 417"/>
              <a:gd name="T33" fmla="*/ 2147483647 h 662"/>
              <a:gd name="T34" fmla="*/ 2147483647 w 417"/>
              <a:gd name="T35" fmla="*/ 0 h 662"/>
              <a:gd name="T36" fmla="*/ 0 w 417"/>
              <a:gd name="T37" fmla="*/ 2147483647 h 662"/>
              <a:gd name="T38" fmla="*/ 2147483647 w 417"/>
              <a:gd name="T39" fmla="*/ 2147483647 h 662"/>
              <a:gd name="T40" fmla="*/ 2147483647 w 417"/>
              <a:gd name="T41" fmla="*/ 2147483647 h 66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417"/>
              <a:gd name="T64" fmla="*/ 0 h 662"/>
              <a:gd name="T65" fmla="*/ 417 w 417"/>
              <a:gd name="T66" fmla="*/ 662 h 662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417" h="662">
                <a:moveTo>
                  <a:pt x="12" y="38"/>
                </a:moveTo>
                <a:lnTo>
                  <a:pt x="0" y="445"/>
                </a:lnTo>
                <a:lnTo>
                  <a:pt x="27" y="641"/>
                </a:lnTo>
                <a:lnTo>
                  <a:pt x="55" y="648"/>
                </a:lnTo>
                <a:lnTo>
                  <a:pt x="80" y="633"/>
                </a:lnTo>
                <a:lnTo>
                  <a:pt x="97" y="648"/>
                </a:lnTo>
                <a:lnTo>
                  <a:pt x="72" y="662"/>
                </a:lnTo>
                <a:lnTo>
                  <a:pt x="131" y="647"/>
                </a:lnTo>
                <a:lnTo>
                  <a:pt x="143" y="628"/>
                </a:lnTo>
                <a:lnTo>
                  <a:pt x="135" y="618"/>
                </a:lnTo>
                <a:lnTo>
                  <a:pt x="139" y="601"/>
                </a:lnTo>
                <a:lnTo>
                  <a:pt x="110" y="576"/>
                </a:lnTo>
                <a:lnTo>
                  <a:pt x="112" y="553"/>
                </a:lnTo>
                <a:lnTo>
                  <a:pt x="417" y="527"/>
                </a:lnTo>
                <a:lnTo>
                  <a:pt x="390" y="424"/>
                </a:lnTo>
                <a:lnTo>
                  <a:pt x="407" y="361"/>
                </a:lnTo>
                <a:lnTo>
                  <a:pt x="367" y="280"/>
                </a:lnTo>
                <a:lnTo>
                  <a:pt x="289" y="0"/>
                </a:lnTo>
                <a:lnTo>
                  <a:pt x="0" y="27"/>
                </a:lnTo>
                <a:lnTo>
                  <a:pt x="12" y="38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71" name="Freeform 41"/>
          <p:cNvSpPr>
            <a:spLocks/>
          </p:cNvSpPr>
          <p:nvPr/>
        </p:nvSpPr>
        <p:spPr bwMode="auto">
          <a:xfrm>
            <a:off x="6942288" y="3935414"/>
            <a:ext cx="645006" cy="741362"/>
          </a:xfrm>
          <a:custGeom>
            <a:avLst/>
            <a:gdLst>
              <a:gd name="T0" fmla="*/ 2147483647 w 588"/>
              <a:gd name="T1" fmla="*/ 2147483647 h 601"/>
              <a:gd name="T2" fmla="*/ 2147483647 w 588"/>
              <a:gd name="T3" fmla="*/ 2147483647 h 601"/>
              <a:gd name="T4" fmla="*/ 2147483647 w 588"/>
              <a:gd name="T5" fmla="*/ 2147483647 h 601"/>
              <a:gd name="T6" fmla="*/ 2147483647 w 588"/>
              <a:gd name="T7" fmla="*/ 2147483647 h 601"/>
              <a:gd name="T8" fmla="*/ 2147483647 w 588"/>
              <a:gd name="T9" fmla="*/ 2147483647 h 601"/>
              <a:gd name="T10" fmla="*/ 2147483647 w 588"/>
              <a:gd name="T11" fmla="*/ 2147483647 h 601"/>
              <a:gd name="T12" fmla="*/ 2147483647 w 588"/>
              <a:gd name="T13" fmla="*/ 2147483647 h 601"/>
              <a:gd name="T14" fmla="*/ 2147483647 w 588"/>
              <a:gd name="T15" fmla="*/ 2147483647 h 601"/>
              <a:gd name="T16" fmla="*/ 2147483647 w 588"/>
              <a:gd name="T17" fmla="*/ 2147483647 h 601"/>
              <a:gd name="T18" fmla="*/ 2147483647 w 588"/>
              <a:gd name="T19" fmla="*/ 2147483647 h 601"/>
              <a:gd name="T20" fmla="*/ 2147483647 w 588"/>
              <a:gd name="T21" fmla="*/ 2147483647 h 601"/>
              <a:gd name="T22" fmla="*/ 2147483647 w 588"/>
              <a:gd name="T23" fmla="*/ 2147483647 h 601"/>
              <a:gd name="T24" fmla="*/ 2147483647 w 588"/>
              <a:gd name="T25" fmla="*/ 2147483647 h 601"/>
              <a:gd name="T26" fmla="*/ 2147483647 w 588"/>
              <a:gd name="T27" fmla="*/ 2147483647 h 601"/>
              <a:gd name="T28" fmla="*/ 2147483647 w 588"/>
              <a:gd name="T29" fmla="*/ 2147483647 h 601"/>
              <a:gd name="T30" fmla="*/ 2147483647 w 588"/>
              <a:gd name="T31" fmla="*/ 2147483647 h 601"/>
              <a:gd name="T32" fmla="*/ 2147483647 w 588"/>
              <a:gd name="T33" fmla="*/ 2147483647 h 601"/>
              <a:gd name="T34" fmla="*/ 2147483647 w 588"/>
              <a:gd name="T35" fmla="*/ 2147483647 h 601"/>
              <a:gd name="T36" fmla="*/ 2147483647 w 588"/>
              <a:gd name="T37" fmla="*/ 2147483647 h 601"/>
              <a:gd name="T38" fmla="*/ 2147483647 w 588"/>
              <a:gd name="T39" fmla="*/ 0 h 601"/>
              <a:gd name="T40" fmla="*/ 2147483647 w 588"/>
              <a:gd name="T41" fmla="*/ 2147483647 h 601"/>
              <a:gd name="T42" fmla="*/ 0 w 588"/>
              <a:gd name="T43" fmla="*/ 2147483647 h 601"/>
              <a:gd name="T44" fmla="*/ 2147483647 w 588"/>
              <a:gd name="T45" fmla="*/ 2147483647 h 601"/>
              <a:gd name="T46" fmla="*/ 2147483647 w 588"/>
              <a:gd name="T47" fmla="*/ 2147483647 h 60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588"/>
              <a:gd name="T73" fmla="*/ 0 h 601"/>
              <a:gd name="T74" fmla="*/ 588 w 588"/>
              <a:gd name="T75" fmla="*/ 601 h 60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588" h="601">
                <a:moveTo>
                  <a:pt x="78" y="312"/>
                </a:moveTo>
                <a:lnTo>
                  <a:pt x="118" y="393"/>
                </a:lnTo>
                <a:lnTo>
                  <a:pt x="101" y="456"/>
                </a:lnTo>
                <a:lnTo>
                  <a:pt x="128" y="559"/>
                </a:lnTo>
                <a:lnTo>
                  <a:pt x="148" y="595"/>
                </a:lnTo>
                <a:lnTo>
                  <a:pt x="464" y="576"/>
                </a:lnTo>
                <a:lnTo>
                  <a:pt x="468" y="599"/>
                </a:lnTo>
                <a:lnTo>
                  <a:pt x="487" y="601"/>
                </a:lnTo>
                <a:lnTo>
                  <a:pt x="479" y="551"/>
                </a:lnTo>
                <a:lnTo>
                  <a:pt x="493" y="538"/>
                </a:lnTo>
                <a:lnTo>
                  <a:pt x="538" y="545"/>
                </a:lnTo>
                <a:lnTo>
                  <a:pt x="546" y="511"/>
                </a:lnTo>
                <a:lnTo>
                  <a:pt x="540" y="464"/>
                </a:lnTo>
                <a:lnTo>
                  <a:pt x="559" y="450"/>
                </a:lnTo>
                <a:lnTo>
                  <a:pt x="588" y="359"/>
                </a:lnTo>
                <a:lnTo>
                  <a:pt x="567" y="355"/>
                </a:lnTo>
                <a:lnTo>
                  <a:pt x="491" y="238"/>
                </a:lnTo>
                <a:lnTo>
                  <a:pt x="327" y="89"/>
                </a:lnTo>
                <a:lnTo>
                  <a:pt x="255" y="44"/>
                </a:lnTo>
                <a:lnTo>
                  <a:pt x="278" y="0"/>
                </a:lnTo>
                <a:lnTo>
                  <a:pt x="145" y="17"/>
                </a:lnTo>
                <a:lnTo>
                  <a:pt x="0" y="32"/>
                </a:lnTo>
                <a:lnTo>
                  <a:pt x="78" y="312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72" name="Freeform 42"/>
          <p:cNvSpPr>
            <a:spLocks/>
          </p:cNvSpPr>
          <p:nvPr/>
        </p:nvSpPr>
        <p:spPr bwMode="auto">
          <a:xfrm>
            <a:off x="6925279" y="2744789"/>
            <a:ext cx="503707" cy="620712"/>
          </a:xfrm>
          <a:custGeom>
            <a:avLst/>
            <a:gdLst>
              <a:gd name="T0" fmla="*/ 0 w 458"/>
              <a:gd name="T1" fmla="*/ 2147483647 h 503"/>
              <a:gd name="T2" fmla="*/ 2147483647 w 458"/>
              <a:gd name="T3" fmla="*/ 2147483647 h 503"/>
              <a:gd name="T4" fmla="*/ 2147483647 w 458"/>
              <a:gd name="T5" fmla="*/ 2147483647 h 503"/>
              <a:gd name="T6" fmla="*/ 2147483647 w 458"/>
              <a:gd name="T7" fmla="*/ 2147483647 h 503"/>
              <a:gd name="T8" fmla="*/ 2147483647 w 458"/>
              <a:gd name="T9" fmla="*/ 2147483647 h 503"/>
              <a:gd name="T10" fmla="*/ 2147483647 w 458"/>
              <a:gd name="T11" fmla="*/ 2147483647 h 503"/>
              <a:gd name="T12" fmla="*/ 2147483647 w 458"/>
              <a:gd name="T13" fmla="*/ 2147483647 h 503"/>
              <a:gd name="T14" fmla="*/ 2147483647 w 458"/>
              <a:gd name="T15" fmla="*/ 2147483647 h 503"/>
              <a:gd name="T16" fmla="*/ 2147483647 w 458"/>
              <a:gd name="T17" fmla="*/ 2147483647 h 503"/>
              <a:gd name="T18" fmla="*/ 2147483647 w 458"/>
              <a:gd name="T19" fmla="*/ 2147483647 h 503"/>
              <a:gd name="T20" fmla="*/ 2147483647 w 458"/>
              <a:gd name="T21" fmla="*/ 2147483647 h 503"/>
              <a:gd name="T22" fmla="*/ 2147483647 w 458"/>
              <a:gd name="T23" fmla="*/ 2147483647 h 503"/>
              <a:gd name="T24" fmla="*/ 2147483647 w 458"/>
              <a:gd name="T25" fmla="*/ 2147483647 h 503"/>
              <a:gd name="T26" fmla="*/ 2147483647 w 458"/>
              <a:gd name="T27" fmla="*/ 2147483647 h 503"/>
              <a:gd name="T28" fmla="*/ 2147483647 w 458"/>
              <a:gd name="T29" fmla="*/ 2147483647 h 503"/>
              <a:gd name="T30" fmla="*/ 2147483647 w 458"/>
              <a:gd name="T31" fmla="*/ 0 h 503"/>
              <a:gd name="T32" fmla="*/ 2147483647 w 458"/>
              <a:gd name="T33" fmla="*/ 2147483647 h 503"/>
              <a:gd name="T34" fmla="*/ 2147483647 w 458"/>
              <a:gd name="T35" fmla="*/ 2147483647 h 503"/>
              <a:gd name="T36" fmla="*/ 2147483647 w 458"/>
              <a:gd name="T37" fmla="*/ 2147483647 h 503"/>
              <a:gd name="T38" fmla="*/ 2147483647 w 458"/>
              <a:gd name="T39" fmla="*/ 2147483647 h 503"/>
              <a:gd name="T40" fmla="*/ 2147483647 w 458"/>
              <a:gd name="T41" fmla="*/ 2147483647 h 503"/>
              <a:gd name="T42" fmla="*/ 0 w 458"/>
              <a:gd name="T43" fmla="*/ 2147483647 h 503"/>
              <a:gd name="T44" fmla="*/ 0 w 458"/>
              <a:gd name="T45" fmla="*/ 2147483647 h 503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458"/>
              <a:gd name="T70" fmla="*/ 0 h 503"/>
              <a:gd name="T71" fmla="*/ 458 w 458"/>
              <a:gd name="T72" fmla="*/ 503 h 503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458" h="503">
                <a:moveTo>
                  <a:pt x="0" y="91"/>
                </a:moveTo>
                <a:lnTo>
                  <a:pt x="38" y="439"/>
                </a:lnTo>
                <a:lnTo>
                  <a:pt x="95" y="446"/>
                </a:lnTo>
                <a:lnTo>
                  <a:pt x="163" y="486"/>
                </a:lnTo>
                <a:lnTo>
                  <a:pt x="213" y="484"/>
                </a:lnTo>
                <a:lnTo>
                  <a:pt x="236" y="469"/>
                </a:lnTo>
                <a:lnTo>
                  <a:pt x="289" y="503"/>
                </a:lnTo>
                <a:lnTo>
                  <a:pt x="323" y="473"/>
                </a:lnTo>
                <a:lnTo>
                  <a:pt x="329" y="420"/>
                </a:lnTo>
                <a:lnTo>
                  <a:pt x="352" y="429"/>
                </a:lnTo>
                <a:lnTo>
                  <a:pt x="361" y="385"/>
                </a:lnTo>
                <a:lnTo>
                  <a:pt x="439" y="319"/>
                </a:lnTo>
                <a:lnTo>
                  <a:pt x="452" y="209"/>
                </a:lnTo>
                <a:lnTo>
                  <a:pt x="443" y="186"/>
                </a:lnTo>
                <a:lnTo>
                  <a:pt x="458" y="175"/>
                </a:lnTo>
                <a:lnTo>
                  <a:pt x="430" y="0"/>
                </a:lnTo>
                <a:lnTo>
                  <a:pt x="352" y="40"/>
                </a:lnTo>
                <a:lnTo>
                  <a:pt x="312" y="81"/>
                </a:lnTo>
                <a:lnTo>
                  <a:pt x="283" y="83"/>
                </a:lnTo>
                <a:lnTo>
                  <a:pt x="239" y="106"/>
                </a:lnTo>
                <a:lnTo>
                  <a:pt x="139" y="70"/>
                </a:lnTo>
                <a:lnTo>
                  <a:pt x="0" y="91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73" name="Freeform 43"/>
          <p:cNvSpPr>
            <a:spLocks/>
          </p:cNvSpPr>
          <p:nvPr/>
        </p:nvSpPr>
        <p:spPr bwMode="auto">
          <a:xfrm>
            <a:off x="7240587" y="2959101"/>
            <a:ext cx="541648" cy="582613"/>
          </a:xfrm>
          <a:custGeom>
            <a:avLst/>
            <a:gdLst>
              <a:gd name="T0" fmla="*/ 0 w 490"/>
              <a:gd name="T1" fmla="*/ 2147483647 h 473"/>
              <a:gd name="T2" fmla="*/ 2147483647 w 490"/>
              <a:gd name="T3" fmla="*/ 2147483647 h 473"/>
              <a:gd name="T4" fmla="*/ 2147483647 w 490"/>
              <a:gd name="T5" fmla="*/ 2147483647 h 473"/>
              <a:gd name="T6" fmla="*/ 2147483647 w 490"/>
              <a:gd name="T7" fmla="*/ 2147483647 h 473"/>
              <a:gd name="T8" fmla="*/ 2147483647 w 490"/>
              <a:gd name="T9" fmla="*/ 2147483647 h 473"/>
              <a:gd name="T10" fmla="*/ 2147483647 w 490"/>
              <a:gd name="T11" fmla="*/ 2147483647 h 473"/>
              <a:gd name="T12" fmla="*/ 2147483647 w 490"/>
              <a:gd name="T13" fmla="*/ 2147483647 h 473"/>
              <a:gd name="T14" fmla="*/ 2147483647 w 490"/>
              <a:gd name="T15" fmla="*/ 2147483647 h 473"/>
              <a:gd name="T16" fmla="*/ 2147483647 w 490"/>
              <a:gd name="T17" fmla="*/ 2147483647 h 473"/>
              <a:gd name="T18" fmla="*/ 2147483647 w 490"/>
              <a:gd name="T19" fmla="*/ 2147483647 h 473"/>
              <a:gd name="T20" fmla="*/ 2147483647 w 490"/>
              <a:gd name="T21" fmla="*/ 2147483647 h 473"/>
              <a:gd name="T22" fmla="*/ 2147483647 w 490"/>
              <a:gd name="T23" fmla="*/ 2147483647 h 473"/>
              <a:gd name="T24" fmla="*/ 2147483647 w 490"/>
              <a:gd name="T25" fmla="*/ 2147483647 h 473"/>
              <a:gd name="T26" fmla="*/ 2147483647 w 490"/>
              <a:gd name="T27" fmla="*/ 2147483647 h 473"/>
              <a:gd name="T28" fmla="*/ 2147483647 w 490"/>
              <a:gd name="T29" fmla="*/ 2147483647 h 473"/>
              <a:gd name="T30" fmla="*/ 2147483647 w 490"/>
              <a:gd name="T31" fmla="*/ 2147483647 h 473"/>
              <a:gd name="T32" fmla="*/ 2147483647 w 490"/>
              <a:gd name="T33" fmla="*/ 2147483647 h 473"/>
              <a:gd name="T34" fmla="*/ 2147483647 w 490"/>
              <a:gd name="T35" fmla="*/ 2147483647 h 473"/>
              <a:gd name="T36" fmla="*/ 2147483647 w 490"/>
              <a:gd name="T37" fmla="*/ 2147483647 h 473"/>
              <a:gd name="T38" fmla="*/ 2147483647 w 490"/>
              <a:gd name="T39" fmla="*/ 0 h 473"/>
              <a:gd name="T40" fmla="*/ 2147483647 w 490"/>
              <a:gd name="T41" fmla="*/ 2147483647 h 473"/>
              <a:gd name="T42" fmla="*/ 2147483647 w 490"/>
              <a:gd name="T43" fmla="*/ 2147483647 h 473"/>
              <a:gd name="T44" fmla="*/ 2147483647 w 490"/>
              <a:gd name="T45" fmla="*/ 2147483647 h 473"/>
              <a:gd name="T46" fmla="*/ 2147483647 w 490"/>
              <a:gd name="T47" fmla="*/ 2147483647 h 473"/>
              <a:gd name="T48" fmla="*/ 2147483647 w 490"/>
              <a:gd name="T49" fmla="*/ 2147483647 h 473"/>
              <a:gd name="T50" fmla="*/ 2147483647 w 490"/>
              <a:gd name="T51" fmla="*/ 2147483647 h 473"/>
              <a:gd name="T52" fmla="*/ 2147483647 w 490"/>
              <a:gd name="T53" fmla="*/ 2147483647 h 473"/>
              <a:gd name="T54" fmla="*/ 0 w 490"/>
              <a:gd name="T55" fmla="*/ 2147483647 h 473"/>
              <a:gd name="T56" fmla="*/ 0 w 490"/>
              <a:gd name="T57" fmla="*/ 2147483647 h 473"/>
              <a:gd name="T58" fmla="*/ 0 w 490"/>
              <a:gd name="T59" fmla="*/ 2147483647 h 473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490"/>
              <a:gd name="T91" fmla="*/ 0 h 473"/>
              <a:gd name="T92" fmla="*/ 490 w 490"/>
              <a:gd name="T93" fmla="*/ 473 h 473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490" h="473">
                <a:moveTo>
                  <a:pt x="0" y="328"/>
                </a:moveTo>
                <a:lnTo>
                  <a:pt x="19" y="393"/>
                </a:lnTo>
                <a:lnTo>
                  <a:pt x="82" y="439"/>
                </a:lnTo>
                <a:lnTo>
                  <a:pt x="112" y="473"/>
                </a:lnTo>
                <a:lnTo>
                  <a:pt x="205" y="437"/>
                </a:lnTo>
                <a:lnTo>
                  <a:pt x="247" y="429"/>
                </a:lnTo>
                <a:lnTo>
                  <a:pt x="270" y="402"/>
                </a:lnTo>
                <a:lnTo>
                  <a:pt x="306" y="260"/>
                </a:lnTo>
                <a:lnTo>
                  <a:pt x="346" y="277"/>
                </a:lnTo>
                <a:lnTo>
                  <a:pt x="422" y="121"/>
                </a:lnTo>
                <a:lnTo>
                  <a:pt x="481" y="155"/>
                </a:lnTo>
                <a:lnTo>
                  <a:pt x="490" y="127"/>
                </a:lnTo>
                <a:lnTo>
                  <a:pt x="449" y="95"/>
                </a:lnTo>
                <a:lnTo>
                  <a:pt x="416" y="98"/>
                </a:lnTo>
                <a:lnTo>
                  <a:pt x="405" y="115"/>
                </a:lnTo>
                <a:lnTo>
                  <a:pt x="346" y="133"/>
                </a:lnTo>
                <a:lnTo>
                  <a:pt x="308" y="174"/>
                </a:lnTo>
                <a:lnTo>
                  <a:pt x="295" y="106"/>
                </a:lnTo>
                <a:lnTo>
                  <a:pt x="190" y="125"/>
                </a:lnTo>
                <a:lnTo>
                  <a:pt x="169" y="0"/>
                </a:lnTo>
                <a:lnTo>
                  <a:pt x="154" y="11"/>
                </a:lnTo>
                <a:lnTo>
                  <a:pt x="163" y="34"/>
                </a:lnTo>
                <a:lnTo>
                  <a:pt x="150" y="144"/>
                </a:lnTo>
                <a:lnTo>
                  <a:pt x="72" y="210"/>
                </a:lnTo>
                <a:lnTo>
                  <a:pt x="63" y="254"/>
                </a:lnTo>
                <a:lnTo>
                  <a:pt x="40" y="245"/>
                </a:lnTo>
                <a:lnTo>
                  <a:pt x="34" y="298"/>
                </a:lnTo>
                <a:lnTo>
                  <a:pt x="0" y="328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74" name="Freeform 44"/>
          <p:cNvSpPr>
            <a:spLocks/>
          </p:cNvSpPr>
          <p:nvPr/>
        </p:nvSpPr>
        <p:spPr bwMode="auto">
          <a:xfrm>
            <a:off x="7154237" y="3109914"/>
            <a:ext cx="927605" cy="573087"/>
          </a:xfrm>
          <a:custGeom>
            <a:avLst/>
            <a:gdLst>
              <a:gd name="T0" fmla="*/ 2147483647 w 844"/>
              <a:gd name="T1" fmla="*/ 2147483647 h 466"/>
              <a:gd name="T2" fmla="*/ 2147483647 w 844"/>
              <a:gd name="T3" fmla="*/ 2147483647 h 466"/>
              <a:gd name="T4" fmla="*/ 2147483647 w 844"/>
              <a:gd name="T5" fmla="*/ 2147483647 h 466"/>
              <a:gd name="T6" fmla="*/ 2147483647 w 844"/>
              <a:gd name="T7" fmla="*/ 2147483647 h 466"/>
              <a:gd name="T8" fmla="*/ 2147483647 w 844"/>
              <a:gd name="T9" fmla="*/ 2147483647 h 466"/>
              <a:gd name="T10" fmla="*/ 2147483647 w 844"/>
              <a:gd name="T11" fmla="*/ 2147483647 h 466"/>
              <a:gd name="T12" fmla="*/ 2147483647 w 844"/>
              <a:gd name="T13" fmla="*/ 2147483647 h 466"/>
              <a:gd name="T14" fmla="*/ 2147483647 w 844"/>
              <a:gd name="T15" fmla="*/ 2147483647 h 466"/>
              <a:gd name="T16" fmla="*/ 2147483647 w 844"/>
              <a:gd name="T17" fmla="*/ 2147483647 h 466"/>
              <a:gd name="T18" fmla="*/ 2147483647 w 844"/>
              <a:gd name="T19" fmla="*/ 2147483647 h 466"/>
              <a:gd name="T20" fmla="*/ 2147483647 w 844"/>
              <a:gd name="T21" fmla="*/ 0 h 466"/>
              <a:gd name="T22" fmla="*/ 2147483647 w 844"/>
              <a:gd name="T23" fmla="*/ 2147483647 h 466"/>
              <a:gd name="T24" fmla="*/ 2147483647 w 844"/>
              <a:gd name="T25" fmla="*/ 2147483647 h 466"/>
              <a:gd name="T26" fmla="*/ 2147483647 w 844"/>
              <a:gd name="T27" fmla="*/ 2147483647 h 466"/>
              <a:gd name="T28" fmla="*/ 2147483647 w 844"/>
              <a:gd name="T29" fmla="*/ 2147483647 h 466"/>
              <a:gd name="T30" fmla="*/ 2147483647 w 844"/>
              <a:gd name="T31" fmla="*/ 2147483647 h 466"/>
              <a:gd name="T32" fmla="*/ 2147483647 w 844"/>
              <a:gd name="T33" fmla="*/ 2147483647 h 466"/>
              <a:gd name="T34" fmla="*/ 2147483647 w 844"/>
              <a:gd name="T35" fmla="*/ 2147483647 h 466"/>
              <a:gd name="T36" fmla="*/ 2147483647 w 844"/>
              <a:gd name="T37" fmla="*/ 2147483647 h 466"/>
              <a:gd name="T38" fmla="*/ 2147483647 w 844"/>
              <a:gd name="T39" fmla="*/ 2147483647 h 466"/>
              <a:gd name="T40" fmla="*/ 2147483647 w 844"/>
              <a:gd name="T41" fmla="*/ 2147483647 h 466"/>
              <a:gd name="T42" fmla="*/ 2147483647 w 844"/>
              <a:gd name="T43" fmla="*/ 2147483647 h 466"/>
              <a:gd name="T44" fmla="*/ 2147483647 w 844"/>
              <a:gd name="T45" fmla="*/ 2147483647 h 466"/>
              <a:gd name="T46" fmla="*/ 2147483647 w 844"/>
              <a:gd name="T47" fmla="*/ 2147483647 h 466"/>
              <a:gd name="T48" fmla="*/ 2147483647 w 844"/>
              <a:gd name="T49" fmla="*/ 2147483647 h 466"/>
              <a:gd name="T50" fmla="*/ 2147483647 w 844"/>
              <a:gd name="T51" fmla="*/ 2147483647 h 466"/>
              <a:gd name="T52" fmla="*/ 2147483647 w 844"/>
              <a:gd name="T53" fmla="*/ 2147483647 h 466"/>
              <a:gd name="T54" fmla="*/ 2147483647 w 844"/>
              <a:gd name="T55" fmla="*/ 2147483647 h 466"/>
              <a:gd name="T56" fmla="*/ 2147483647 w 844"/>
              <a:gd name="T57" fmla="*/ 2147483647 h 466"/>
              <a:gd name="T58" fmla="*/ 0 w 844"/>
              <a:gd name="T59" fmla="*/ 2147483647 h 466"/>
              <a:gd name="T60" fmla="*/ 2147483647 w 844"/>
              <a:gd name="T61" fmla="*/ 2147483647 h 466"/>
              <a:gd name="T62" fmla="*/ 2147483647 w 844"/>
              <a:gd name="T63" fmla="*/ 2147483647 h 46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844"/>
              <a:gd name="T97" fmla="*/ 0 h 466"/>
              <a:gd name="T98" fmla="*/ 844 w 844"/>
              <a:gd name="T99" fmla="*/ 466 h 46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844" h="466">
                <a:moveTo>
                  <a:pt x="78" y="416"/>
                </a:moveTo>
                <a:lnTo>
                  <a:pt x="78" y="405"/>
                </a:lnTo>
                <a:lnTo>
                  <a:pt x="133" y="352"/>
                </a:lnTo>
                <a:lnTo>
                  <a:pt x="164" y="318"/>
                </a:lnTo>
                <a:lnTo>
                  <a:pt x="194" y="352"/>
                </a:lnTo>
                <a:lnTo>
                  <a:pt x="287" y="316"/>
                </a:lnTo>
                <a:lnTo>
                  <a:pt x="329" y="308"/>
                </a:lnTo>
                <a:lnTo>
                  <a:pt x="352" y="281"/>
                </a:lnTo>
                <a:lnTo>
                  <a:pt x="388" y="139"/>
                </a:lnTo>
                <a:lnTo>
                  <a:pt x="428" y="156"/>
                </a:lnTo>
                <a:lnTo>
                  <a:pt x="504" y="0"/>
                </a:lnTo>
                <a:lnTo>
                  <a:pt x="563" y="34"/>
                </a:lnTo>
                <a:lnTo>
                  <a:pt x="572" y="6"/>
                </a:lnTo>
                <a:lnTo>
                  <a:pt x="601" y="13"/>
                </a:lnTo>
                <a:lnTo>
                  <a:pt x="654" y="63"/>
                </a:lnTo>
                <a:lnTo>
                  <a:pt x="635" y="108"/>
                </a:lnTo>
                <a:lnTo>
                  <a:pt x="643" y="129"/>
                </a:lnTo>
                <a:lnTo>
                  <a:pt x="666" y="120"/>
                </a:lnTo>
                <a:lnTo>
                  <a:pt x="683" y="141"/>
                </a:lnTo>
                <a:lnTo>
                  <a:pt x="764" y="167"/>
                </a:lnTo>
                <a:lnTo>
                  <a:pt x="688" y="164"/>
                </a:lnTo>
                <a:lnTo>
                  <a:pt x="768" y="234"/>
                </a:lnTo>
                <a:lnTo>
                  <a:pt x="717" y="226"/>
                </a:lnTo>
                <a:lnTo>
                  <a:pt x="820" y="291"/>
                </a:lnTo>
                <a:lnTo>
                  <a:pt x="844" y="335"/>
                </a:lnTo>
                <a:lnTo>
                  <a:pt x="827" y="329"/>
                </a:lnTo>
                <a:lnTo>
                  <a:pt x="823" y="340"/>
                </a:lnTo>
                <a:lnTo>
                  <a:pt x="491" y="403"/>
                </a:lnTo>
                <a:lnTo>
                  <a:pt x="217" y="437"/>
                </a:lnTo>
                <a:lnTo>
                  <a:pt x="0" y="466"/>
                </a:lnTo>
                <a:lnTo>
                  <a:pt x="78" y="416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375" name="Group 45"/>
          <p:cNvGrpSpPr>
            <a:grpSpLocks/>
          </p:cNvGrpSpPr>
          <p:nvPr/>
        </p:nvGrpSpPr>
        <p:grpSpPr bwMode="auto">
          <a:xfrm>
            <a:off x="7567669" y="3003551"/>
            <a:ext cx="546882" cy="407988"/>
            <a:chOff x="4429" y="1690"/>
            <a:chExt cx="418" cy="257"/>
          </a:xfrm>
          <a:noFill/>
        </p:grpSpPr>
        <p:sp>
          <p:nvSpPr>
            <p:cNvPr id="14477" name="Freeform 46"/>
            <p:cNvSpPr>
              <a:spLocks/>
            </p:cNvSpPr>
            <p:nvPr/>
          </p:nvSpPr>
          <p:spPr bwMode="auto">
            <a:xfrm>
              <a:off x="4429" y="1690"/>
              <a:ext cx="418" cy="186"/>
            </a:xfrm>
            <a:custGeom>
              <a:avLst/>
              <a:gdLst>
                <a:gd name="T0" fmla="*/ 0 w 498"/>
                <a:gd name="T1" fmla="*/ 12 h 239"/>
                <a:gd name="T2" fmla="*/ 4 w 498"/>
                <a:gd name="T3" fmla="*/ 24 h 239"/>
                <a:gd name="T4" fmla="*/ 15 w 498"/>
                <a:gd name="T5" fmla="*/ 16 h 239"/>
                <a:gd name="T6" fmla="*/ 33 w 498"/>
                <a:gd name="T7" fmla="*/ 14 h 239"/>
                <a:gd name="T8" fmla="*/ 35 w 498"/>
                <a:gd name="T9" fmla="*/ 11 h 239"/>
                <a:gd name="T10" fmla="*/ 45 w 498"/>
                <a:gd name="T11" fmla="*/ 10 h 239"/>
                <a:gd name="T12" fmla="*/ 57 w 498"/>
                <a:gd name="T13" fmla="*/ 16 h 239"/>
                <a:gd name="T14" fmla="*/ 66 w 498"/>
                <a:gd name="T15" fmla="*/ 17 h 239"/>
                <a:gd name="T16" fmla="*/ 81 w 498"/>
                <a:gd name="T17" fmla="*/ 26 h 239"/>
                <a:gd name="T18" fmla="*/ 76 w 498"/>
                <a:gd name="T19" fmla="*/ 33 h 239"/>
                <a:gd name="T20" fmla="*/ 78 w 498"/>
                <a:gd name="T21" fmla="*/ 37 h 239"/>
                <a:gd name="T22" fmla="*/ 86 w 498"/>
                <a:gd name="T23" fmla="*/ 35 h 239"/>
                <a:gd name="T24" fmla="*/ 90 w 498"/>
                <a:gd name="T25" fmla="*/ 35 h 239"/>
                <a:gd name="T26" fmla="*/ 94 w 498"/>
                <a:gd name="T27" fmla="*/ 37 h 239"/>
                <a:gd name="T28" fmla="*/ 102 w 498"/>
                <a:gd name="T29" fmla="*/ 37 h 239"/>
                <a:gd name="T30" fmla="*/ 104 w 498"/>
                <a:gd name="T31" fmla="*/ 37 h 239"/>
                <a:gd name="T32" fmla="*/ 99 w 498"/>
                <a:gd name="T33" fmla="*/ 30 h 239"/>
                <a:gd name="T34" fmla="*/ 99 w 498"/>
                <a:gd name="T35" fmla="*/ 16 h 239"/>
                <a:gd name="T36" fmla="*/ 92 w 498"/>
                <a:gd name="T37" fmla="*/ 15 h 239"/>
                <a:gd name="T38" fmla="*/ 104 w 498"/>
                <a:gd name="T39" fmla="*/ 9 h 239"/>
                <a:gd name="T40" fmla="*/ 105 w 498"/>
                <a:gd name="T41" fmla="*/ 5 h 239"/>
                <a:gd name="T42" fmla="*/ 112 w 498"/>
                <a:gd name="T43" fmla="*/ 5 h 239"/>
                <a:gd name="T44" fmla="*/ 103 w 498"/>
                <a:gd name="T45" fmla="*/ 14 h 239"/>
                <a:gd name="T46" fmla="*/ 107 w 498"/>
                <a:gd name="T47" fmla="*/ 23 h 239"/>
                <a:gd name="T48" fmla="*/ 110 w 498"/>
                <a:gd name="T49" fmla="*/ 26 h 239"/>
                <a:gd name="T50" fmla="*/ 113 w 498"/>
                <a:gd name="T51" fmla="*/ 27 h 239"/>
                <a:gd name="T52" fmla="*/ 107 w 498"/>
                <a:gd name="T53" fmla="*/ 26 h 239"/>
                <a:gd name="T54" fmla="*/ 109 w 498"/>
                <a:gd name="T55" fmla="*/ 33 h 239"/>
                <a:gd name="T56" fmla="*/ 121 w 498"/>
                <a:gd name="T57" fmla="*/ 37 h 239"/>
                <a:gd name="T58" fmla="*/ 123 w 498"/>
                <a:gd name="T59" fmla="*/ 37 h 239"/>
                <a:gd name="T60" fmla="*/ 127 w 498"/>
                <a:gd name="T61" fmla="*/ 37 h 239"/>
                <a:gd name="T62" fmla="*/ 125 w 498"/>
                <a:gd name="T63" fmla="*/ 41 h 239"/>
                <a:gd name="T64" fmla="*/ 140 w 498"/>
                <a:gd name="T65" fmla="*/ 37 h 239"/>
                <a:gd name="T66" fmla="*/ 143 w 498"/>
                <a:gd name="T67" fmla="*/ 31 h 239"/>
                <a:gd name="T68" fmla="*/ 147 w 498"/>
                <a:gd name="T69" fmla="*/ 26 h 239"/>
                <a:gd name="T70" fmla="*/ 125 w 498"/>
                <a:gd name="T71" fmla="*/ 29 h 239"/>
                <a:gd name="T72" fmla="*/ 112 w 498"/>
                <a:gd name="T73" fmla="*/ 0 h 239"/>
                <a:gd name="T74" fmla="*/ 0 w 498"/>
                <a:gd name="T75" fmla="*/ 12 h 239"/>
                <a:gd name="T76" fmla="*/ 0 w 498"/>
                <a:gd name="T77" fmla="*/ 12 h 239"/>
                <a:gd name="T78" fmla="*/ 0 w 498"/>
                <a:gd name="T79" fmla="*/ 12 h 23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98"/>
                <a:gd name="T121" fmla="*/ 0 h 239"/>
                <a:gd name="T122" fmla="*/ 498 w 498"/>
                <a:gd name="T123" fmla="*/ 239 h 23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98" h="239">
                  <a:moveTo>
                    <a:pt x="0" y="70"/>
                  </a:moveTo>
                  <a:lnTo>
                    <a:pt x="13" y="138"/>
                  </a:lnTo>
                  <a:lnTo>
                    <a:pt x="51" y="97"/>
                  </a:lnTo>
                  <a:lnTo>
                    <a:pt x="110" y="79"/>
                  </a:lnTo>
                  <a:lnTo>
                    <a:pt x="121" y="62"/>
                  </a:lnTo>
                  <a:lnTo>
                    <a:pt x="154" y="59"/>
                  </a:lnTo>
                  <a:lnTo>
                    <a:pt x="195" y="91"/>
                  </a:lnTo>
                  <a:lnTo>
                    <a:pt x="224" y="98"/>
                  </a:lnTo>
                  <a:lnTo>
                    <a:pt x="277" y="148"/>
                  </a:lnTo>
                  <a:lnTo>
                    <a:pt x="258" y="193"/>
                  </a:lnTo>
                  <a:lnTo>
                    <a:pt x="266" y="214"/>
                  </a:lnTo>
                  <a:lnTo>
                    <a:pt x="289" y="205"/>
                  </a:lnTo>
                  <a:lnTo>
                    <a:pt x="309" y="205"/>
                  </a:lnTo>
                  <a:lnTo>
                    <a:pt x="321" y="218"/>
                  </a:lnTo>
                  <a:lnTo>
                    <a:pt x="346" y="218"/>
                  </a:lnTo>
                  <a:lnTo>
                    <a:pt x="355" y="214"/>
                  </a:lnTo>
                  <a:lnTo>
                    <a:pt x="338" y="173"/>
                  </a:lnTo>
                  <a:lnTo>
                    <a:pt x="336" y="97"/>
                  </a:lnTo>
                  <a:lnTo>
                    <a:pt x="315" y="85"/>
                  </a:lnTo>
                  <a:lnTo>
                    <a:pt x="355" y="49"/>
                  </a:lnTo>
                  <a:lnTo>
                    <a:pt x="357" y="28"/>
                  </a:lnTo>
                  <a:lnTo>
                    <a:pt x="380" y="30"/>
                  </a:lnTo>
                  <a:lnTo>
                    <a:pt x="351" y="78"/>
                  </a:lnTo>
                  <a:lnTo>
                    <a:pt x="368" y="133"/>
                  </a:lnTo>
                  <a:lnTo>
                    <a:pt x="376" y="150"/>
                  </a:lnTo>
                  <a:lnTo>
                    <a:pt x="387" y="157"/>
                  </a:lnTo>
                  <a:lnTo>
                    <a:pt x="365" y="155"/>
                  </a:lnTo>
                  <a:lnTo>
                    <a:pt x="372" y="190"/>
                  </a:lnTo>
                  <a:lnTo>
                    <a:pt x="412" y="214"/>
                  </a:lnTo>
                  <a:lnTo>
                    <a:pt x="422" y="218"/>
                  </a:lnTo>
                  <a:lnTo>
                    <a:pt x="433" y="218"/>
                  </a:lnTo>
                  <a:lnTo>
                    <a:pt x="427" y="239"/>
                  </a:lnTo>
                  <a:lnTo>
                    <a:pt x="477" y="214"/>
                  </a:lnTo>
                  <a:lnTo>
                    <a:pt x="486" y="184"/>
                  </a:lnTo>
                  <a:lnTo>
                    <a:pt x="498" y="152"/>
                  </a:lnTo>
                  <a:lnTo>
                    <a:pt x="427" y="165"/>
                  </a:lnTo>
                  <a:lnTo>
                    <a:pt x="382" y="0"/>
                  </a:lnTo>
                  <a:lnTo>
                    <a:pt x="0" y="70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478" name="Freeform 47"/>
            <p:cNvSpPr>
              <a:spLocks/>
            </p:cNvSpPr>
            <p:nvPr/>
          </p:nvSpPr>
          <p:spPr bwMode="auto">
            <a:xfrm>
              <a:off x="4792" y="1857"/>
              <a:ext cx="37" cy="90"/>
            </a:xfrm>
            <a:custGeom>
              <a:avLst/>
              <a:gdLst>
                <a:gd name="T0" fmla="*/ 0 w 46"/>
                <a:gd name="T1" fmla="*/ 20 h 116"/>
                <a:gd name="T2" fmla="*/ 3 w 46"/>
                <a:gd name="T3" fmla="*/ 14 h 116"/>
                <a:gd name="T4" fmla="*/ 7 w 46"/>
                <a:gd name="T5" fmla="*/ 11 h 116"/>
                <a:gd name="T6" fmla="*/ 10 w 46"/>
                <a:gd name="T7" fmla="*/ 0 h 116"/>
                <a:gd name="T8" fmla="*/ 4 w 46"/>
                <a:gd name="T9" fmla="*/ 2 h 116"/>
                <a:gd name="T10" fmla="*/ 0 w 46"/>
                <a:gd name="T11" fmla="*/ 13 h 116"/>
                <a:gd name="T12" fmla="*/ 0 w 46"/>
                <a:gd name="T13" fmla="*/ 20 h 116"/>
                <a:gd name="T14" fmla="*/ 0 w 46"/>
                <a:gd name="T15" fmla="*/ 20 h 1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6"/>
                <a:gd name="T25" fmla="*/ 0 h 116"/>
                <a:gd name="T26" fmla="*/ 46 w 46"/>
                <a:gd name="T27" fmla="*/ 116 h 11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6" h="116">
                  <a:moveTo>
                    <a:pt x="0" y="116"/>
                  </a:moveTo>
                  <a:lnTo>
                    <a:pt x="15" y="84"/>
                  </a:lnTo>
                  <a:lnTo>
                    <a:pt x="32" y="65"/>
                  </a:lnTo>
                  <a:lnTo>
                    <a:pt x="46" y="0"/>
                  </a:lnTo>
                  <a:lnTo>
                    <a:pt x="17" y="16"/>
                  </a:lnTo>
                  <a:lnTo>
                    <a:pt x="0" y="76"/>
                  </a:lnTo>
                  <a:lnTo>
                    <a:pt x="0" y="116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376" name="Freeform 48"/>
          <p:cNvSpPr>
            <a:spLocks/>
          </p:cNvSpPr>
          <p:nvPr/>
        </p:nvSpPr>
        <p:spPr bwMode="auto">
          <a:xfrm>
            <a:off x="7100595" y="3527426"/>
            <a:ext cx="1024422" cy="501650"/>
          </a:xfrm>
          <a:custGeom>
            <a:avLst/>
            <a:gdLst>
              <a:gd name="T0" fmla="*/ 0 w 931"/>
              <a:gd name="T1" fmla="*/ 2147483647 h 407"/>
              <a:gd name="T2" fmla="*/ 2147483647 w 931"/>
              <a:gd name="T3" fmla="*/ 2147483647 h 407"/>
              <a:gd name="T4" fmla="*/ 2147483647 w 931"/>
              <a:gd name="T5" fmla="*/ 2147483647 h 407"/>
              <a:gd name="T6" fmla="*/ 2147483647 w 931"/>
              <a:gd name="T7" fmla="*/ 2147483647 h 407"/>
              <a:gd name="T8" fmla="*/ 2147483647 w 931"/>
              <a:gd name="T9" fmla="*/ 2147483647 h 407"/>
              <a:gd name="T10" fmla="*/ 2147483647 w 931"/>
              <a:gd name="T11" fmla="*/ 2147483647 h 407"/>
              <a:gd name="T12" fmla="*/ 2147483647 w 931"/>
              <a:gd name="T13" fmla="*/ 2147483647 h 407"/>
              <a:gd name="T14" fmla="*/ 2147483647 w 931"/>
              <a:gd name="T15" fmla="*/ 2147483647 h 407"/>
              <a:gd name="T16" fmla="*/ 2147483647 w 931"/>
              <a:gd name="T17" fmla="*/ 2147483647 h 407"/>
              <a:gd name="T18" fmla="*/ 2147483647 w 931"/>
              <a:gd name="T19" fmla="*/ 2147483647 h 407"/>
              <a:gd name="T20" fmla="*/ 2147483647 w 931"/>
              <a:gd name="T21" fmla="*/ 2147483647 h 407"/>
              <a:gd name="T22" fmla="*/ 2147483647 w 931"/>
              <a:gd name="T23" fmla="*/ 2147483647 h 407"/>
              <a:gd name="T24" fmla="*/ 2147483647 w 931"/>
              <a:gd name="T25" fmla="*/ 2147483647 h 407"/>
              <a:gd name="T26" fmla="*/ 2147483647 w 931"/>
              <a:gd name="T27" fmla="*/ 2147483647 h 407"/>
              <a:gd name="T28" fmla="*/ 2147483647 w 931"/>
              <a:gd name="T29" fmla="*/ 2147483647 h 407"/>
              <a:gd name="T30" fmla="*/ 2147483647 w 931"/>
              <a:gd name="T31" fmla="*/ 2147483647 h 407"/>
              <a:gd name="T32" fmla="*/ 2147483647 w 931"/>
              <a:gd name="T33" fmla="*/ 2147483647 h 407"/>
              <a:gd name="T34" fmla="*/ 2147483647 w 931"/>
              <a:gd name="T35" fmla="*/ 2147483647 h 407"/>
              <a:gd name="T36" fmla="*/ 2147483647 w 931"/>
              <a:gd name="T37" fmla="*/ 2147483647 h 407"/>
              <a:gd name="T38" fmla="*/ 2147483647 w 931"/>
              <a:gd name="T39" fmla="*/ 2147483647 h 407"/>
              <a:gd name="T40" fmla="*/ 2147483647 w 931"/>
              <a:gd name="T41" fmla="*/ 2147483647 h 407"/>
              <a:gd name="T42" fmla="*/ 2147483647 w 931"/>
              <a:gd name="T43" fmla="*/ 2147483647 h 407"/>
              <a:gd name="T44" fmla="*/ 2147483647 w 931"/>
              <a:gd name="T45" fmla="*/ 2147483647 h 407"/>
              <a:gd name="T46" fmla="*/ 2147483647 w 931"/>
              <a:gd name="T47" fmla="*/ 2147483647 h 407"/>
              <a:gd name="T48" fmla="*/ 2147483647 w 931"/>
              <a:gd name="T49" fmla="*/ 2147483647 h 407"/>
              <a:gd name="T50" fmla="*/ 2147483647 w 931"/>
              <a:gd name="T51" fmla="*/ 2147483647 h 407"/>
              <a:gd name="T52" fmla="*/ 2147483647 w 931"/>
              <a:gd name="T53" fmla="*/ 2147483647 h 407"/>
              <a:gd name="T54" fmla="*/ 2147483647 w 931"/>
              <a:gd name="T55" fmla="*/ 0 h 407"/>
              <a:gd name="T56" fmla="*/ 2147483647 w 931"/>
              <a:gd name="T57" fmla="*/ 2147483647 h 407"/>
              <a:gd name="T58" fmla="*/ 2147483647 w 931"/>
              <a:gd name="T59" fmla="*/ 2147483647 h 407"/>
              <a:gd name="T60" fmla="*/ 2147483647 w 931"/>
              <a:gd name="T61" fmla="*/ 2147483647 h 407"/>
              <a:gd name="T62" fmla="*/ 2147483647 w 931"/>
              <a:gd name="T63" fmla="*/ 2147483647 h 407"/>
              <a:gd name="T64" fmla="*/ 2147483647 w 931"/>
              <a:gd name="T65" fmla="*/ 2147483647 h 407"/>
              <a:gd name="T66" fmla="*/ 2147483647 w 931"/>
              <a:gd name="T67" fmla="*/ 2147483647 h 407"/>
              <a:gd name="T68" fmla="*/ 2147483647 w 931"/>
              <a:gd name="T69" fmla="*/ 2147483647 h 407"/>
              <a:gd name="T70" fmla="*/ 0 w 931"/>
              <a:gd name="T71" fmla="*/ 2147483647 h 407"/>
              <a:gd name="T72" fmla="*/ 0 w 931"/>
              <a:gd name="T73" fmla="*/ 2147483647 h 407"/>
              <a:gd name="T74" fmla="*/ 0 w 931"/>
              <a:gd name="T75" fmla="*/ 2147483647 h 40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931"/>
              <a:gd name="T115" fmla="*/ 0 h 407"/>
              <a:gd name="T116" fmla="*/ 931 w 931"/>
              <a:gd name="T117" fmla="*/ 407 h 407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931" h="407">
                <a:moveTo>
                  <a:pt x="0" y="350"/>
                </a:moveTo>
                <a:lnTo>
                  <a:pt x="133" y="333"/>
                </a:lnTo>
                <a:lnTo>
                  <a:pt x="213" y="295"/>
                </a:lnTo>
                <a:lnTo>
                  <a:pt x="361" y="280"/>
                </a:lnTo>
                <a:lnTo>
                  <a:pt x="422" y="318"/>
                </a:lnTo>
                <a:lnTo>
                  <a:pt x="519" y="304"/>
                </a:lnTo>
                <a:lnTo>
                  <a:pt x="665" y="407"/>
                </a:lnTo>
                <a:lnTo>
                  <a:pt x="722" y="394"/>
                </a:lnTo>
                <a:lnTo>
                  <a:pt x="804" y="276"/>
                </a:lnTo>
                <a:lnTo>
                  <a:pt x="870" y="251"/>
                </a:lnTo>
                <a:lnTo>
                  <a:pt x="889" y="217"/>
                </a:lnTo>
                <a:lnTo>
                  <a:pt x="819" y="228"/>
                </a:lnTo>
                <a:lnTo>
                  <a:pt x="800" y="206"/>
                </a:lnTo>
                <a:lnTo>
                  <a:pt x="844" y="194"/>
                </a:lnTo>
                <a:lnTo>
                  <a:pt x="842" y="179"/>
                </a:lnTo>
                <a:lnTo>
                  <a:pt x="794" y="162"/>
                </a:lnTo>
                <a:lnTo>
                  <a:pt x="857" y="139"/>
                </a:lnTo>
                <a:lnTo>
                  <a:pt x="853" y="164"/>
                </a:lnTo>
                <a:lnTo>
                  <a:pt x="893" y="164"/>
                </a:lnTo>
                <a:lnTo>
                  <a:pt x="916" y="120"/>
                </a:lnTo>
                <a:lnTo>
                  <a:pt x="931" y="118"/>
                </a:lnTo>
                <a:lnTo>
                  <a:pt x="922" y="82"/>
                </a:lnTo>
                <a:lnTo>
                  <a:pt x="893" y="118"/>
                </a:lnTo>
                <a:lnTo>
                  <a:pt x="865" y="36"/>
                </a:lnTo>
                <a:lnTo>
                  <a:pt x="884" y="33"/>
                </a:lnTo>
                <a:lnTo>
                  <a:pt x="910" y="55"/>
                </a:lnTo>
                <a:lnTo>
                  <a:pt x="891" y="17"/>
                </a:lnTo>
                <a:lnTo>
                  <a:pt x="870" y="0"/>
                </a:lnTo>
                <a:lnTo>
                  <a:pt x="538" y="63"/>
                </a:lnTo>
                <a:lnTo>
                  <a:pt x="264" y="97"/>
                </a:lnTo>
                <a:lnTo>
                  <a:pt x="226" y="171"/>
                </a:lnTo>
                <a:lnTo>
                  <a:pt x="165" y="185"/>
                </a:lnTo>
                <a:lnTo>
                  <a:pt x="138" y="221"/>
                </a:lnTo>
                <a:lnTo>
                  <a:pt x="32" y="284"/>
                </a:lnTo>
                <a:lnTo>
                  <a:pt x="26" y="306"/>
                </a:lnTo>
                <a:lnTo>
                  <a:pt x="0" y="320"/>
                </a:lnTo>
                <a:lnTo>
                  <a:pt x="0" y="35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77" name="Freeform 49"/>
          <p:cNvSpPr>
            <a:spLocks/>
          </p:cNvSpPr>
          <p:nvPr/>
        </p:nvSpPr>
        <p:spPr bwMode="auto">
          <a:xfrm>
            <a:off x="7220962" y="3871914"/>
            <a:ext cx="612298" cy="506412"/>
          </a:xfrm>
          <a:custGeom>
            <a:avLst/>
            <a:gdLst>
              <a:gd name="T0" fmla="*/ 2147483647 w 555"/>
              <a:gd name="T1" fmla="*/ 2147483647 h 412"/>
              <a:gd name="T2" fmla="*/ 2147483647 w 555"/>
              <a:gd name="T3" fmla="*/ 2147483647 h 412"/>
              <a:gd name="T4" fmla="*/ 2147483647 w 555"/>
              <a:gd name="T5" fmla="*/ 0 h 412"/>
              <a:gd name="T6" fmla="*/ 2147483647 w 555"/>
              <a:gd name="T7" fmla="*/ 2147483647 h 412"/>
              <a:gd name="T8" fmla="*/ 2147483647 w 555"/>
              <a:gd name="T9" fmla="*/ 2147483647 h 412"/>
              <a:gd name="T10" fmla="*/ 2147483647 w 555"/>
              <a:gd name="T11" fmla="*/ 2147483647 h 412"/>
              <a:gd name="T12" fmla="*/ 2147483647 w 555"/>
              <a:gd name="T13" fmla="*/ 2147483647 h 412"/>
              <a:gd name="T14" fmla="*/ 2147483647 w 555"/>
              <a:gd name="T15" fmla="*/ 2147483647 h 412"/>
              <a:gd name="T16" fmla="*/ 2147483647 w 555"/>
              <a:gd name="T17" fmla="*/ 2147483647 h 412"/>
              <a:gd name="T18" fmla="*/ 2147483647 w 555"/>
              <a:gd name="T19" fmla="*/ 2147483647 h 412"/>
              <a:gd name="T20" fmla="*/ 2147483647 w 555"/>
              <a:gd name="T21" fmla="*/ 2147483647 h 412"/>
              <a:gd name="T22" fmla="*/ 2147483647 w 555"/>
              <a:gd name="T23" fmla="*/ 2147483647 h 412"/>
              <a:gd name="T24" fmla="*/ 2147483647 w 555"/>
              <a:gd name="T25" fmla="*/ 2147483647 h 412"/>
              <a:gd name="T26" fmla="*/ 2147483647 w 555"/>
              <a:gd name="T27" fmla="*/ 2147483647 h 412"/>
              <a:gd name="T28" fmla="*/ 2147483647 w 555"/>
              <a:gd name="T29" fmla="*/ 2147483647 h 412"/>
              <a:gd name="T30" fmla="*/ 2147483647 w 555"/>
              <a:gd name="T31" fmla="*/ 2147483647 h 412"/>
              <a:gd name="T32" fmla="*/ 2147483647 w 555"/>
              <a:gd name="T33" fmla="*/ 2147483647 h 412"/>
              <a:gd name="T34" fmla="*/ 0 w 555"/>
              <a:gd name="T35" fmla="*/ 2147483647 h 412"/>
              <a:gd name="T36" fmla="*/ 2147483647 w 555"/>
              <a:gd name="T37" fmla="*/ 2147483647 h 412"/>
              <a:gd name="T38" fmla="*/ 2147483647 w 555"/>
              <a:gd name="T39" fmla="*/ 2147483647 h 41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55"/>
              <a:gd name="T61" fmla="*/ 0 h 412"/>
              <a:gd name="T62" fmla="*/ 555 w 555"/>
              <a:gd name="T63" fmla="*/ 412 h 412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55" h="412">
                <a:moveTo>
                  <a:pt x="23" y="53"/>
                </a:moveTo>
                <a:lnTo>
                  <a:pt x="103" y="15"/>
                </a:lnTo>
                <a:lnTo>
                  <a:pt x="251" y="0"/>
                </a:lnTo>
                <a:lnTo>
                  <a:pt x="312" y="38"/>
                </a:lnTo>
                <a:lnTo>
                  <a:pt x="409" y="24"/>
                </a:lnTo>
                <a:lnTo>
                  <a:pt x="555" y="127"/>
                </a:lnTo>
                <a:lnTo>
                  <a:pt x="490" y="205"/>
                </a:lnTo>
                <a:lnTo>
                  <a:pt x="494" y="239"/>
                </a:lnTo>
                <a:lnTo>
                  <a:pt x="382" y="340"/>
                </a:lnTo>
                <a:lnTo>
                  <a:pt x="365" y="344"/>
                </a:lnTo>
                <a:lnTo>
                  <a:pt x="355" y="374"/>
                </a:lnTo>
                <a:lnTo>
                  <a:pt x="333" y="357"/>
                </a:lnTo>
                <a:lnTo>
                  <a:pt x="354" y="384"/>
                </a:lnTo>
                <a:lnTo>
                  <a:pt x="333" y="412"/>
                </a:lnTo>
                <a:lnTo>
                  <a:pt x="312" y="408"/>
                </a:lnTo>
                <a:lnTo>
                  <a:pt x="236" y="291"/>
                </a:lnTo>
                <a:lnTo>
                  <a:pt x="72" y="142"/>
                </a:lnTo>
                <a:lnTo>
                  <a:pt x="0" y="97"/>
                </a:lnTo>
                <a:lnTo>
                  <a:pt x="23" y="53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78" name="Freeform 50"/>
          <p:cNvSpPr>
            <a:spLocks/>
          </p:cNvSpPr>
          <p:nvPr/>
        </p:nvSpPr>
        <p:spPr bwMode="auto">
          <a:xfrm>
            <a:off x="7987642" y="2984501"/>
            <a:ext cx="126908" cy="222250"/>
          </a:xfrm>
          <a:custGeom>
            <a:avLst/>
            <a:gdLst>
              <a:gd name="T0" fmla="*/ 0 w 116"/>
              <a:gd name="T1" fmla="*/ 2147483647 h 182"/>
              <a:gd name="T2" fmla="*/ 2147483647 w 116"/>
              <a:gd name="T3" fmla="*/ 0 h 182"/>
              <a:gd name="T4" fmla="*/ 2147483647 w 116"/>
              <a:gd name="T5" fmla="*/ 0 h 182"/>
              <a:gd name="T6" fmla="*/ 2147483647 w 116"/>
              <a:gd name="T7" fmla="*/ 2147483647 h 182"/>
              <a:gd name="T8" fmla="*/ 2147483647 w 116"/>
              <a:gd name="T9" fmla="*/ 2147483647 h 182"/>
              <a:gd name="T10" fmla="*/ 2147483647 w 116"/>
              <a:gd name="T11" fmla="*/ 2147483647 h 182"/>
              <a:gd name="T12" fmla="*/ 2147483647 w 116"/>
              <a:gd name="T13" fmla="*/ 2147483647 h 182"/>
              <a:gd name="T14" fmla="*/ 2147483647 w 116"/>
              <a:gd name="T15" fmla="*/ 2147483647 h 182"/>
              <a:gd name="T16" fmla="*/ 2147483647 w 116"/>
              <a:gd name="T17" fmla="*/ 2147483647 h 182"/>
              <a:gd name="T18" fmla="*/ 2147483647 w 116"/>
              <a:gd name="T19" fmla="*/ 2147483647 h 182"/>
              <a:gd name="T20" fmla="*/ 2147483647 w 116"/>
              <a:gd name="T21" fmla="*/ 2147483647 h 182"/>
              <a:gd name="T22" fmla="*/ 2147483647 w 116"/>
              <a:gd name="T23" fmla="*/ 2147483647 h 182"/>
              <a:gd name="T24" fmla="*/ 2147483647 w 116"/>
              <a:gd name="T25" fmla="*/ 2147483647 h 182"/>
              <a:gd name="T26" fmla="*/ 2147483647 w 116"/>
              <a:gd name="T27" fmla="*/ 2147483647 h 182"/>
              <a:gd name="T28" fmla="*/ 2147483647 w 116"/>
              <a:gd name="T29" fmla="*/ 2147483647 h 182"/>
              <a:gd name="T30" fmla="*/ 0 w 116"/>
              <a:gd name="T31" fmla="*/ 2147483647 h 182"/>
              <a:gd name="T32" fmla="*/ 0 w 116"/>
              <a:gd name="T33" fmla="*/ 2147483647 h 18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16"/>
              <a:gd name="T52" fmla="*/ 0 h 182"/>
              <a:gd name="T53" fmla="*/ 116 w 116"/>
              <a:gd name="T54" fmla="*/ 182 h 182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16" h="182">
                <a:moveTo>
                  <a:pt x="0" y="17"/>
                </a:moveTo>
                <a:lnTo>
                  <a:pt x="15" y="0"/>
                </a:lnTo>
                <a:lnTo>
                  <a:pt x="38" y="0"/>
                </a:lnTo>
                <a:lnTo>
                  <a:pt x="30" y="17"/>
                </a:lnTo>
                <a:lnTo>
                  <a:pt x="24" y="24"/>
                </a:lnTo>
                <a:lnTo>
                  <a:pt x="28" y="45"/>
                </a:lnTo>
                <a:lnTo>
                  <a:pt x="57" y="74"/>
                </a:lnTo>
                <a:lnTo>
                  <a:pt x="61" y="95"/>
                </a:lnTo>
                <a:lnTo>
                  <a:pt x="83" y="121"/>
                </a:lnTo>
                <a:lnTo>
                  <a:pt x="102" y="127"/>
                </a:lnTo>
                <a:lnTo>
                  <a:pt x="110" y="144"/>
                </a:lnTo>
                <a:lnTo>
                  <a:pt x="95" y="157"/>
                </a:lnTo>
                <a:lnTo>
                  <a:pt x="110" y="155"/>
                </a:lnTo>
                <a:lnTo>
                  <a:pt x="116" y="169"/>
                </a:lnTo>
                <a:lnTo>
                  <a:pt x="45" y="182"/>
                </a:lnTo>
                <a:lnTo>
                  <a:pt x="0" y="17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79" name="Freeform 51"/>
          <p:cNvSpPr>
            <a:spLocks/>
          </p:cNvSpPr>
          <p:nvPr/>
        </p:nvSpPr>
        <p:spPr bwMode="auto">
          <a:xfrm>
            <a:off x="7397586" y="2624139"/>
            <a:ext cx="696031" cy="490537"/>
          </a:xfrm>
          <a:custGeom>
            <a:avLst/>
            <a:gdLst>
              <a:gd name="T0" fmla="*/ 2147483647 w 633"/>
              <a:gd name="T1" fmla="*/ 2147483647 h 397"/>
              <a:gd name="T2" fmla="*/ 2147483647 w 633"/>
              <a:gd name="T3" fmla="*/ 2147483647 h 397"/>
              <a:gd name="T4" fmla="*/ 2147483647 w 633"/>
              <a:gd name="T5" fmla="*/ 2147483647 h 397"/>
              <a:gd name="T6" fmla="*/ 2147483647 w 633"/>
              <a:gd name="T7" fmla="*/ 2147483647 h 397"/>
              <a:gd name="T8" fmla="*/ 2147483647 w 633"/>
              <a:gd name="T9" fmla="*/ 2147483647 h 397"/>
              <a:gd name="T10" fmla="*/ 2147483647 w 633"/>
              <a:gd name="T11" fmla="*/ 2147483647 h 397"/>
              <a:gd name="T12" fmla="*/ 2147483647 w 633"/>
              <a:gd name="T13" fmla="*/ 2147483647 h 397"/>
              <a:gd name="T14" fmla="*/ 2147483647 w 633"/>
              <a:gd name="T15" fmla="*/ 2147483647 h 397"/>
              <a:gd name="T16" fmla="*/ 2147483647 w 633"/>
              <a:gd name="T17" fmla="*/ 2147483647 h 397"/>
              <a:gd name="T18" fmla="*/ 2147483647 w 633"/>
              <a:gd name="T19" fmla="*/ 2147483647 h 397"/>
              <a:gd name="T20" fmla="*/ 2147483647 w 633"/>
              <a:gd name="T21" fmla="*/ 2147483647 h 397"/>
              <a:gd name="T22" fmla="*/ 2147483647 w 633"/>
              <a:gd name="T23" fmla="*/ 0 h 397"/>
              <a:gd name="T24" fmla="*/ 2147483647 w 633"/>
              <a:gd name="T25" fmla="*/ 2147483647 h 397"/>
              <a:gd name="T26" fmla="*/ 2147483647 w 633"/>
              <a:gd name="T27" fmla="*/ 2147483647 h 397"/>
              <a:gd name="T28" fmla="*/ 0 w 633"/>
              <a:gd name="T29" fmla="*/ 2147483647 h 397"/>
              <a:gd name="T30" fmla="*/ 2147483647 w 633"/>
              <a:gd name="T31" fmla="*/ 2147483647 h 397"/>
              <a:gd name="T32" fmla="*/ 2147483647 w 633"/>
              <a:gd name="T33" fmla="*/ 2147483647 h 39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633"/>
              <a:gd name="T52" fmla="*/ 0 h 397"/>
              <a:gd name="T53" fmla="*/ 633 w 633"/>
              <a:gd name="T54" fmla="*/ 397 h 39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633" h="397">
                <a:moveTo>
                  <a:pt x="49" y="397"/>
                </a:moveTo>
                <a:lnTo>
                  <a:pt x="154" y="378"/>
                </a:lnTo>
                <a:lnTo>
                  <a:pt x="536" y="308"/>
                </a:lnTo>
                <a:lnTo>
                  <a:pt x="551" y="291"/>
                </a:lnTo>
                <a:lnTo>
                  <a:pt x="574" y="291"/>
                </a:lnTo>
                <a:lnTo>
                  <a:pt x="598" y="273"/>
                </a:lnTo>
                <a:lnTo>
                  <a:pt x="633" y="228"/>
                </a:lnTo>
                <a:lnTo>
                  <a:pt x="572" y="178"/>
                </a:lnTo>
                <a:lnTo>
                  <a:pt x="570" y="133"/>
                </a:lnTo>
                <a:lnTo>
                  <a:pt x="598" y="68"/>
                </a:lnTo>
                <a:lnTo>
                  <a:pt x="557" y="45"/>
                </a:lnTo>
                <a:lnTo>
                  <a:pt x="511" y="0"/>
                </a:lnTo>
                <a:lnTo>
                  <a:pt x="89" y="78"/>
                </a:lnTo>
                <a:lnTo>
                  <a:pt x="68" y="45"/>
                </a:lnTo>
                <a:lnTo>
                  <a:pt x="0" y="97"/>
                </a:lnTo>
                <a:lnTo>
                  <a:pt x="49" y="397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80" name="Freeform 52"/>
          <p:cNvSpPr>
            <a:spLocks/>
          </p:cNvSpPr>
          <p:nvPr/>
        </p:nvSpPr>
        <p:spPr bwMode="auto">
          <a:xfrm>
            <a:off x="8020351" y="2709864"/>
            <a:ext cx="151766" cy="400050"/>
          </a:xfrm>
          <a:custGeom>
            <a:avLst/>
            <a:gdLst>
              <a:gd name="T0" fmla="*/ 2147483647 w 137"/>
              <a:gd name="T1" fmla="*/ 2147483647 h 325"/>
              <a:gd name="T2" fmla="*/ 2147483647 w 137"/>
              <a:gd name="T3" fmla="*/ 2147483647 h 325"/>
              <a:gd name="T4" fmla="*/ 2147483647 w 137"/>
              <a:gd name="T5" fmla="*/ 2147483647 h 325"/>
              <a:gd name="T6" fmla="*/ 2147483647 w 137"/>
              <a:gd name="T7" fmla="*/ 2147483647 h 325"/>
              <a:gd name="T8" fmla="*/ 2147483647 w 137"/>
              <a:gd name="T9" fmla="*/ 2147483647 h 325"/>
              <a:gd name="T10" fmla="*/ 2147483647 w 137"/>
              <a:gd name="T11" fmla="*/ 0 h 325"/>
              <a:gd name="T12" fmla="*/ 2147483647 w 137"/>
              <a:gd name="T13" fmla="*/ 2147483647 h 325"/>
              <a:gd name="T14" fmla="*/ 2147483647 w 137"/>
              <a:gd name="T15" fmla="*/ 2147483647 h 325"/>
              <a:gd name="T16" fmla="*/ 2147483647 w 137"/>
              <a:gd name="T17" fmla="*/ 2147483647 h 325"/>
              <a:gd name="T18" fmla="*/ 2147483647 w 137"/>
              <a:gd name="T19" fmla="*/ 2147483647 h 325"/>
              <a:gd name="T20" fmla="*/ 2147483647 w 137"/>
              <a:gd name="T21" fmla="*/ 2147483647 h 325"/>
              <a:gd name="T22" fmla="*/ 2147483647 w 137"/>
              <a:gd name="T23" fmla="*/ 2147483647 h 325"/>
              <a:gd name="T24" fmla="*/ 2147483647 w 137"/>
              <a:gd name="T25" fmla="*/ 2147483647 h 325"/>
              <a:gd name="T26" fmla="*/ 2147483647 w 137"/>
              <a:gd name="T27" fmla="*/ 2147483647 h 325"/>
              <a:gd name="T28" fmla="*/ 2147483647 w 137"/>
              <a:gd name="T29" fmla="*/ 2147483647 h 325"/>
              <a:gd name="T30" fmla="*/ 2147483647 w 137"/>
              <a:gd name="T31" fmla="*/ 2147483647 h 325"/>
              <a:gd name="T32" fmla="*/ 2147483647 w 137"/>
              <a:gd name="T33" fmla="*/ 2147483647 h 325"/>
              <a:gd name="T34" fmla="*/ 2147483647 w 137"/>
              <a:gd name="T35" fmla="*/ 2147483647 h 325"/>
              <a:gd name="T36" fmla="*/ 2147483647 w 137"/>
              <a:gd name="T37" fmla="*/ 2147483647 h 325"/>
              <a:gd name="T38" fmla="*/ 2147483647 w 137"/>
              <a:gd name="T39" fmla="*/ 2147483647 h 325"/>
              <a:gd name="T40" fmla="*/ 2147483647 w 137"/>
              <a:gd name="T41" fmla="*/ 2147483647 h 325"/>
              <a:gd name="T42" fmla="*/ 2147483647 w 137"/>
              <a:gd name="T43" fmla="*/ 2147483647 h 325"/>
              <a:gd name="T44" fmla="*/ 2147483647 w 137"/>
              <a:gd name="T45" fmla="*/ 2147483647 h 325"/>
              <a:gd name="T46" fmla="*/ 2147483647 w 137"/>
              <a:gd name="T47" fmla="*/ 2147483647 h 325"/>
              <a:gd name="T48" fmla="*/ 0 w 137"/>
              <a:gd name="T49" fmla="*/ 2147483647 h 325"/>
              <a:gd name="T50" fmla="*/ 2147483647 w 137"/>
              <a:gd name="T51" fmla="*/ 2147483647 h 325"/>
              <a:gd name="T52" fmla="*/ 2147483647 w 137"/>
              <a:gd name="T53" fmla="*/ 2147483647 h 325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37"/>
              <a:gd name="T82" fmla="*/ 0 h 325"/>
              <a:gd name="T83" fmla="*/ 137 w 137"/>
              <a:gd name="T84" fmla="*/ 325 h 325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37" h="325">
                <a:moveTo>
                  <a:pt x="8" y="223"/>
                </a:moveTo>
                <a:lnTo>
                  <a:pt x="32" y="205"/>
                </a:lnTo>
                <a:lnTo>
                  <a:pt x="67" y="160"/>
                </a:lnTo>
                <a:lnTo>
                  <a:pt x="6" y="110"/>
                </a:lnTo>
                <a:lnTo>
                  <a:pt x="4" y="65"/>
                </a:lnTo>
                <a:lnTo>
                  <a:pt x="32" y="0"/>
                </a:lnTo>
                <a:lnTo>
                  <a:pt x="126" y="31"/>
                </a:lnTo>
                <a:lnTo>
                  <a:pt x="126" y="44"/>
                </a:lnTo>
                <a:lnTo>
                  <a:pt x="116" y="80"/>
                </a:lnTo>
                <a:lnTo>
                  <a:pt x="107" y="88"/>
                </a:lnTo>
                <a:lnTo>
                  <a:pt x="103" y="107"/>
                </a:lnTo>
                <a:lnTo>
                  <a:pt x="114" y="112"/>
                </a:lnTo>
                <a:lnTo>
                  <a:pt x="137" y="107"/>
                </a:lnTo>
                <a:lnTo>
                  <a:pt x="137" y="162"/>
                </a:lnTo>
                <a:lnTo>
                  <a:pt x="137" y="196"/>
                </a:lnTo>
                <a:lnTo>
                  <a:pt x="137" y="215"/>
                </a:lnTo>
                <a:lnTo>
                  <a:pt x="129" y="232"/>
                </a:lnTo>
                <a:lnTo>
                  <a:pt x="120" y="232"/>
                </a:lnTo>
                <a:lnTo>
                  <a:pt x="124" y="249"/>
                </a:lnTo>
                <a:lnTo>
                  <a:pt x="90" y="325"/>
                </a:lnTo>
                <a:lnTo>
                  <a:pt x="80" y="325"/>
                </a:lnTo>
                <a:lnTo>
                  <a:pt x="78" y="297"/>
                </a:lnTo>
                <a:lnTo>
                  <a:pt x="53" y="297"/>
                </a:lnTo>
                <a:lnTo>
                  <a:pt x="6" y="266"/>
                </a:lnTo>
                <a:lnTo>
                  <a:pt x="0" y="240"/>
                </a:lnTo>
                <a:lnTo>
                  <a:pt x="8" y="223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81" name="Freeform 53"/>
          <p:cNvSpPr>
            <a:spLocks/>
          </p:cNvSpPr>
          <p:nvPr/>
        </p:nvSpPr>
        <p:spPr bwMode="auto">
          <a:xfrm>
            <a:off x="8131559" y="2806701"/>
            <a:ext cx="22242" cy="34925"/>
          </a:xfrm>
          <a:custGeom>
            <a:avLst/>
            <a:gdLst>
              <a:gd name="T0" fmla="*/ 0 w 19"/>
              <a:gd name="T1" fmla="*/ 2147483647 h 27"/>
              <a:gd name="T2" fmla="*/ 2147483647 w 19"/>
              <a:gd name="T3" fmla="*/ 2147483647 h 27"/>
              <a:gd name="T4" fmla="*/ 2147483647 w 19"/>
              <a:gd name="T5" fmla="*/ 0 h 27"/>
              <a:gd name="T6" fmla="*/ 2147483647 w 19"/>
              <a:gd name="T7" fmla="*/ 2147483647 h 27"/>
              <a:gd name="T8" fmla="*/ 0 w 19"/>
              <a:gd name="T9" fmla="*/ 2147483647 h 27"/>
              <a:gd name="T10" fmla="*/ 0 w 19"/>
              <a:gd name="T11" fmla="*/ 2147483647 h 27"/>
              <a:gd name="T12" fmla="*/ 0 w 19"/>
              <a:gd name="T13" fmla="*/ 2147483647 h 2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9"/>
              <a:gd name="T22" fmla="*/ 0 h 27"/>
              <a:gd name="T23" fmla="*/ 19 w 19"/>
              <a:gd name="T24" fmla="*/ 27 h 2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9" h="27">
                <a:moveTo>
                  <a:pt x="0" y="27"/>
                </a:moveTo>
                <a:lnTo>
                  <a:pt x="4" y="8"/>
                </a:lnTo>
                <a:lnTo>
                  <a:pt x="13" y="0"/>
                </a:lnTo>
                <a:lnTo>
                  <a:pt x="19" y="6"/>
                </a:lnTo>
                <a:lnTo>
                  <a:pt x="0" y="27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382" name="Group 54"/>
          <p:cNvGrpSpPr>
            <a:grpSpLocks/>
          </p:cNvGrpSpPr>
          <p:nvPr/>
        </p:nvGrpSpPr>
        <p:grpSpPr bwMode="auto">
          <a:xfrm>
            <a:off x="7472161" y="2085976"/>
            <a:ext cx="906672" cy="733425"/>
            <a:chOff x="4356" y="1112"/>
            <a:chExt cx="693" cy="462"/>
          </a:xfrm>
          <a:noFill/>
        </p:grpSpPr>
        <p:sp>
          <p:nvSpPr>
            <p:cNvPr id="14475" name="Freeform 55"/>
            <p:cNvSpPr>
              <a:spLocks/>
            </p:cNvSpPr>
            <p:nvPr/>
          </p:nvSpPr>
          <p:spPr bwMode="auto">
            <a:xfrm>
              <a:off x="4356" y="1112"/>
              <a:ext cx="545" cy="437"/>
            </a:xfrm>
            <a:custGeom>
              <a:avLst/>
              <a:gdLst>
                <a:gd name="T0" fmla="*/ 7 w 648"/>
                <a:gd name="T1" fmla="*/ 87 h 564"/>
                <a:gd name="T2" fmla="*/ 132 w 648"/>
                <a:gd name="T3" fmla="*/ 74 h 564"/>
                <a:gd name="T4" fmla="*/ 146 w 648"/>
                <a:gd name="T5" fmla="*/ 81 h 564"/>
                <a:gd name="T6" fmla="*/ 158 w 648"/>
                <a:gd name="T7" fmla="*/ 85 h 564"/>
                <a:gd name="T8" fmla="*/ 186 w 648"/>
                <a:gd name="T9" fmla="*/ 90 h 564"/>
                <a:gd name="T10" fmla="*/ 188 w 648"/>
                <a:gd name="T11" fmla="*/ 95 h 564"/>
                <a:gd name="T12" fmla="*/ 193 w 648"/>
                <a:gd name="T13" fmla="*/ 89 h 564"/>
                <a:gd name="T14" fmla="*/ 193 w 648"/>
                <a:gd name="T15" fmla="*/ 81 h 564"/>
                <a:gd name="T16" fmla="*/ 188 w 648"/>
                <a:gd name="T17" fmla="*/ 65 h 564"/>
                <a:gd name="T18" fmla="*/ 188 w 648"/>
                <a:gd name="T19" fmla="*/ 50 h 564"/>
                <a:gd name="T20" fmla="*/ 175 w 648"/>
                <a:gd name="T21" fmla="*/ 26 h 564"/>
                <a:gd name="T22" fmla="*/ 172 w 648"/>
                <a:gd name="T23" fmla="*/ 16 h 564"/>
                <a:gd name="T24" fmla="*/ 163 w 648"/>
                <a:gd name="T25" fmla="*/ 0 h 564"/>
                <a:gd name="T26" fmla="*/ 123 w 648"/>
                <a:gd name="T27" fmla="*/ 5 h 564"/>
                <a:gd name="T28" fmla="*/ 100 w 648"/>
                <a:gd name="T29" fmla="*/ 19 h 564"/>
                <a:gd name="T30" fmla="*/ 99 w 648"/>
                <a:gd name="T31" fmla="*/ 22 h 564"/>
                <a:gd name="T32" fmla="*/ 87 w 648"/>
                <a:gd name="T33" fmla="*/ 30 h 564"/>
                <a:gd name="T34" fmla="*/ 89 w 648"/>
                <a:gd name="T35" fmla="*/ 33 h 564"/>
                <a:gd name="T36" fmla="*/ 92 w 648"/>
                <a:gd name="T37" fmla="*/ 36 h 564"/>
                <a:gd name="T38" fmla="*/ 90 w 648"/>
                <a:gd name="T39" fmla="*/ 36 h 564"/>
                <a:gd name="T40" fmla="*/ 94 w 648"/>
                <a:gd name="T41" fmla="*/ 39 h 564"/>
                <a:gd name="T42" fmla="*/ 95 w 648"/>
                <a:gd name="T43" fmla="*/ 42 h 564"/>
                <a:gd name="T44" fmla="*/ 82 w 648"/>
                <a:gd name="T45" fmla="*/ 49 h 564"/>
                <a:gd name="T46" fmla="*/ 64 w 648"/>
                <a:gd name="T47" fmla="*/ 52 h 564"/>
                <a:gd name="T48" fmla="*/ 59 w 648"/>
                <a:gd name="T49" fmla="*/ 53 h 564"/>
                <a:gd name="T50" fmla="*/ 51 w 648"/>
                <a:gd name="T51" fmla="*/ 52 h 564"/>
                <a:gd name="T52" fmla="*/ 31 w 648"/>
                <a:gd name="T53" fmla="*/ 53 h 564"/>
                <a:gd name="T54" fmla="*/ 15 w 648"/>
                <a:gd name="T55" fmla="*/ 57 h 564"/>
                <a:gd name="T56" fmla="*/ 15 w 648"/>
                <a:gd name="T57" fmla="*/ 61 h 564"/>
                <a:gd name="T58" fmla="*/ 19 w 648"/>
                <a:gd name="T59" fmla="*/ 64 h 564"/>
                <a:gd name="T60" fmla="*/ 20 w 648"/>
                <a:gd name="T61" fmla="*/ 64 h 564"/>
                <a:gd name="T62" fmla="*/ 24 w 648"/>
                <a:gd name="T63" fmla="*/ 68 h 564"/>
                <a:gd name="T64" fmla="*/ 20 w 648"/>
                <a:gd name="T65" fmla="*/ 69 h 564"/>
                <a:gd name="T66" fmla="*/ 17 w 648"/>
                <a:gd name="T67" fmla="*/ 73 h 564"/>
                <a:gd name="T68" fmla="*/ 0 w 648"/>
                <a:gd name="T69" fmla="*/ 81 h 564"/>
                <a:gd name="T70" fmla="*/ 7 w 648"/>
                <a:gd name="T71" fmla="*/ 87 h 564"/>
                <a:gd name="T72" fmla="*/ 7 w 648"/>
                <a:gd name="T73" fmla="*/ 87 h 56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648"/>
                <a:gd name="T112" fmla="*/ 0 h 564"/>
                <a:gd name="T113" fmla="*/ 648 w 648"/>
                <a:gd name="T114" fmla="*/ 564 h 56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648" h="564">
                  <a:moveTo>
                    <a:pt x="21" y="517"/>
                  </a:moveTo>
                  <a:lnTo>
                    <a:pt x="443" y="439"/>
                  </a:lnTo>
                  <a:lnTo>
                    <a:pt x="489" y="484"/>
                  </a:lnTo>
                  <a:lnTo>
                    <a:pt x="530" y="507"/>
                  </a:lnTo>
                  <a:lnTo>
                    <a:pt x="624" y="538"/>
                  </a:lnTo>
                  <a:lnTo>
                    <a:pt x="631" y="564"/>
                  </a:lnTo>
                  <a:lnTo>
                    <a:pt x="646" y="530"/>
                  </a:lnTo>
                  <a:lnTo>
                    <a:pt x="648" y="481"/>
                  </a:lnTo>
                  <a:lnTo>
                    <a:pt x="631" y="391"/>
                  </a:lnTo>
                  <a:lnTo>
                    <a:pt x="629" y="296"/>
                  </a:lnTo>
                  <a:lnTo>
                    <a:pt x="586" y="157"/>
                  </a:lnTo>
                  <a:lnTo>
                    <a:pt x="578" y="97"/>
                  </a:lnTo>
                  <a:lnTo>
                    <a:pt x="549" y="0"/>
                  </a:lnTo>
                  <a:lnTo>
                    <a:pt x="413" y="30"/>
                  </a:lnTo>
                  <a:lnTo>
                    <a:pt x="337" y="112"/>
                  </a:lnTo>
                  <a:lnTo>
                    <a:pt x="333" y="133"/>
                  </a:lnTo>
                  <a:lnTo>
                    <a:pt x="289" y="180"/>
                  </a:lnTo>
                  <a:lnTo>
                    <a:pt x="300" y="197"/>
                  </a:lnTo>
                  <a:lnTo>
                    <a:pt x="308" y="211"/>
                  </a:lnTo>
                  <a:lnTo>
                    <a:pt x="302" y="214"/>
                  </a:lnTo>
                  <a:lnTo>
                    <a:pt x="316" y="233"/>
                  </a:lnTo>
                  <a:lnTo>
                    <a:pt x="318" y="251"/>
                  </a:lnTo>
                  <a:lnTo>
                    <a:pt x="276" y="289"/>
                  </a:lnTo>
                  <a:lnTo>
                    <a:pt x="213" y="308"/>
                  </a:lnTo>
                  <a:lnTo>
                    <a:pt x="198" y="319"/>
                  </a:lnTo>
                  <a:lnTo>
                    <a:pt x="173" y="309"/>
                  </a:lnTo>
                  <a:lnTo>
                    <a:pt x="105" y="317"/>
                  </a:lnTo>
                  <a:lnTo>
                    <a:pt x="51" y="338"/>
                  </a:lnTo>
                  <a:lnTo>
                    <a:pt x="51" y="363"/>
                  </a:lnTo>
                  <a:lnTo>
                    <a:pt x="63" y="382"/>
                  </a:lnTo>
                  <a:lnTo>
                    <a:pt x="70" y="380"/>
                  </a:lnTo>
                  <a:lnTo>
                    <a:pt x="78" y="403"/>
                  </a:lnTo>
                  <a:lnTo>
                    <a:pt x="65" y="412"/>
                  </a:lnTo>
                  <a:lnTo>
                    <a:pt x="57" y="431"/>
                  </a:lnTo>
                  <a:lnTo>
                    <a:pt x="0" y="484"/>
                  </a:lnTo>
                  <a:lnTo>
                    <a:pt x="21" y="517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476" name="Freeform 56"/>
            <p:cNvSpPr>
              <a:spLocks/>
            </p:cNvSpPr>
            <p:nvPr/>
          </p:nvSpPr>
          <p:spPr bwMode="auto">
            <a:xfrm>
              <a:off x="4879" y="1484"/>
              <a:ext cx="170" cy="90"/>
            </a:xfrm>
            <a:custGeom>
              <a:avLst/>
              <a:gdLst>
                <a:gd name="T0" fmla="*/ 5 w 201"/>
                <a:gd name="T1" fmla="*/ 21 h 115"/>
                <a:gd name="T2" fmla="*/ 26 w 201"/>
                <a:gd name="T3" fmla="*/ 13 h 115"/>
                <a:gd name="T4" fmla="*/ 41 w 201"/>
                <a:gd name="T5" fmla="*/ 10 h 115"/>
                <a:gd name="T6" fmla="*/ 25 w 201"/>
                <a:gd name="T7" fmla="*/ 16 h 115"/>
                <a:gd name="T8" fmla="*/ 27 w 201"/>
                <a:gd name="T9" fmla="*/ 16 h 115"/>
                <a:gd name="T10" fmla="*/ 51 w 201"/>
                <a:gd name="T11" fmla="*/ 7 h 115"/>
                <a:gd name="T12" fmla="*/ 63 w 201"/>
                <a:gd name="T13" fmla="*/ 2 h 115"/>
                <a:gd name="T14" fmla="*/ 61 w 201"/>
                <a:gd name="T15" fmla="*/ 0 h 115"/>
                <a:gd name="T16" fmla="*/ 51 w 201"/>
                <a:gd name="T17" fmla="*/ 3 h 115"/>
                <a:gd name="T18" fmla="*/ 49 w 201"/>
                <a:gd name="T19" fmla="*/ 3 h 115"/>
                <a:gd name="T20" fmla="*/ 44 w 201"/>
                <a:gd name="T21" fmla="*/ 7 h 115"/>
                <a:gd name="T22" fmla="*/ 41 w 201"/>
                <a:gd name="T23" fmla="*/ 7 h 115"/>
                <a:gd name="T24" fmla="*/ 49 w 201"/>
                <a:gd name="T25" fmla="*/ 0 h 115"/>
                <a:gd name="T26" fmla="*/ 41 w 201"/>
                <a:gd name="T27" fmla="*/ 5 h 115"/>
                <a:gd name="T28" fmla="*/ 13 w 201"/>
                <a:gd name="T29" fmla="*/ 11 h 115"/>
                <a:gd name="T30" fmla="*/ 7 w 201"/>
                <a:gd name="T31" fmla="*/ 15 h 115"/>
                <a:gd name="T32" fmla="*/ 3 w 201"/>
                <a:gd name="T33" fmla="*/ 16 h 115"/>
                <a:gd name="T34" fmla="*/ 0 w 201"/>
                <a:gd name="T35" fmla="*/ 18 h 115"/>
                <a:gd name="T36" fmla="*/ 5 w 201"/>
                <a:gd name="T37" fmla="*/ 21 h 115"/>
                <a:gd name="T38" fmla="*/ 5 w 201"/>
                <a:gd name="T39" fmla="*/ 21 h 11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01"/>
                <a:gd name="T61" fmla="*/ 0 h 115"/>
                <a:gd name="T62" fmla="*/ 201 w 201"/>
                <a:gd name="T63" fmla="*/ 115 h 11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01" h="115">
                  <a:moveTo>
                    <a:pt x="15" y="115"/>
                  </a:moveTo>
                  <a:lnTo>
                    <a:pt x="85" y="76"/>
                  </a:lnTo>
                  <a:lnTo>
                    <a:pt x="133" y="53"/>
                  </a:lnTo>
                  <a:lnTo>
                    <a:pt x="83" y="89"/>
                  </a:lnTo>
                  <a:lnTo>
                    <a:pt x="87" y="91"/>
                  </a:lnTo>
                  <a:lnTo>
                    <a:pt x="163" y="39"/>
                  </a:lnTo>
                  <a:lnTo>
                    <a:pt x="201" y="5"/>
                  </a:lnTo>
                  <a:lnTo>
                    <a:pt x="197" y="0"/>
                  </a:lnTo>
                  <a:lnTo>
                    <a:pt x="163" y="19"/>
                  </a:lnTo>
                  <a:lnTo>
                    <a:pt x="159" y="17"/>
                  </a:lnTo>
                  <a:lnTo>
                    <a:pt x="142" y="39"/>
                  </a:lnTo>
                  <a:lnTo>
                    <a:pt x="131" y="39"/>
                  </a:lnTo>
                  <a:lnTo>
                    <a:pt x="158" y="0"/>
                  </a:lnTo>
                  <a:lnTo>
                    <a:pt x="131" y="28"/>
                  </a:lnTo>
                  <a:lnTo>
                    <a:pt x="40" y="60"/>
                  </a:lnTo>
                  <a:lnTo>
                    <a:pt x="23" y="83"/>
                  </a:lnTo>
                  <a:lnTo>
                    <a:pt x="7" y="87"/>
                  </a:lnTo>
                  <a:lnTo>
                    <a:pt x="0" y="104"/>
                  </a:lnTo>
                  <a:lnTo>
                    <a:pt x="15" y="115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383" name="Freeform 57"/>
          <p:cNvSpPr>
            <a:spLocks/>
          </p:cNvSpPr>
          <p:nvPr/>
        </p:nvSpPr>
        <p:spPr bwMode="auto">
          <a:xfrm>
            <a:off x="8166884" y="2524126"/>
            <a:ext cx="208024" cy="212725"/>
          </a:xfrm>
          <a:custGeom>
            <a:avLst/>
            <a:gdLst>
              <a:gd name="T0" fmla="*/ 2147483647 w 188"/>
              <a:gd name="T1" fmla="*/ 2147483647 h 175"/>
              <a:gd name="T2" fmla="*/ 2147483647 w 188"/>
              <a:gd name="T3" fmla="*/ 2147483647 h 175"/>
              <a:gd name="T4" fmla="*/ 2147483647 w 188"/>
              <a:gd name="T5" fmla="*/ 2147483647 h 175"/>
              <a:gd name="T6" fmla="*/ 2147483647 w 188"/>
              <a:gd name="T7" fmla="*/ 2147483647 h 175"/>
              <a:gd name="T8" fmla="*/ 2147483647 w 188"/>
              <a:gd name="T9" fmla="*/ 2147483647 h 175"/>
              <a:gd name="T10" fmla="*/ 2147483647 w 188"/>
              <a:gd name="T11" fmla="*/ 2147483647 h 175"/>
              <a:gd name="T12" fmla="*/ 2147483647 w 188"/>
              <a:gd name="T13" fmla="*/ 2147483647 h 175"/>
              <a:gd name="T14" fmla="*/ 2147483647 w 188"/>
              <a:gd name="T15" fmla="*/ 2147483647 h 175"/>
              <a:gd name="T16" fmla="*/ 2147483647 w 188"/>
              <a:gd name="T17" fmla="*/ 2147483647 h 175"/>
              <a:gd name="T18" fmla="*/ 2147483647 w 188"/>
              <a:gd name="T19" fmla="*/ 2147483647 h 175"/>
              <a:gd name="T20" fmla="*/ 2147483647 w 188"/>
              <a:gd name="T21" fmla="*/ 2147483647 h 175"/>
              <a:gd name="T22" fmla="*/ 2147483647 w 188"/>
              <a:gd name="T23" fmla="*/ 2147483647 h 175"/>
              <a:gd name="T24" fmla="*/ 2147483647 w 188"/>
              <a:gd name="T25" fmla="*/ 0 h 175"/>
              <a:gd name="T26" fmla="*/ 0 w 188"/>
              <a:gd name="T27" fmla="*/ 2147483647 h 175"/>
              <a:gd name="T28" fmla="*/ 2147483647 w 188"/>
              <a:gd name="T29" fmla="*/ 2147483647 h 175"/>
              <a:gd name="T30" fmla="*/ 2147483647 w 188"/>
              <a:gd name="T31" fmla="*/ 2147483647 h 17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88"/>
              <a:gd name="T49" fmla="*/ 0 h 175"/>
              <a:gd name="T50" fmla="*/ 188 w 188"/>
              <a:gd name="T51" fmla="*/ 175 h 17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88" h="175">
                <a:moveTo>
                  <a:pt x="17" y="126"/>
                </a:moveTo>
                <a:lnTo>
                  <a:pt x="15" y="175"/>
                </a:lnTo>
                <a:lnTo>
                  <a:pt x="31" y="171"/>
                </a:lnTo>
                <a:lnTo>
                  <a:pt x="67" y="145"/>
                </a:lnTo>
                <a:lnTo>
                  <a:pt x="78" y="122"/>
                </a:lnTo>
                <a:lnTo>
                  <a:pt x="86" y="126"/>
                </a:lnTo>
                <a:lnTo>
                  <a:pt x="135" y="112"/>
                </a:lnTo>
                <a:lnTo>
                  <a:pt x="135" y="105"/>
                </a:lnTo>
                <a:lnTo>
                  <a:pt x="145" y="108"/>
                </a:lnTo>
                <a:lnTo>
                  <a:pt x="154" y="101"/>
                </a:lnTo>
                <a:lnTo>
                  <a:pt x="168" y="99"/>
                </a:lnTo>
                <a:lnTo>
                  <a:pt x="188" y="89"/>
                </a:lnTo>
                <a:lnTo>
                  <a:pt x="169" y="0"/>
                </a:lnTo>
                <a:lnTo>
                  <a:pt x="0" y="36"/>
                </a:lnTo>
                <a:lnTo>
                  <a:pt x="17" y="126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84" name="Freeform 58"/>
          <p:cNvSpPr>
            <a:spLocks/>
          </p:cNvSpPr>
          <p:nvPr/>
        </p:nvSpPr>
        <p:spPr bwMode="auto">
          <a:xfrm>
            <a:off x="8352667" y="2511426"/>
            <a:ext cx="92891" cy="120650"/>
          </a:xfrm>
          <a:custGeom>
            <a:avLst/>
            <a:gdLst>
              <a:gd name="T0" fmla="*/ 2147483647 w 84"/>
              <a:gd name="T1" fmla="*/ 2147483647 h 98"/>
              <a:gd name="T2" fmla="*/ 2147483647 w 84"/>
              <a:gd name="T3" fmla="*/ 2147483647 h 98"/>
              <a:gd name="T4" fmla="*/ 2147483647 w 84"/>
              <a:gd name="T5" fmla="*/ 2147483647 h 98"/>
              <a:gd name="T6" fmla="*/ 2147483647 w 84"/>
              <a:gd name="T7" fmla="*/ 2147483647 h 98"/>
              <a:gd name="T8" fmla="*/ 2147483647 w 84"/>
              <a:gd name="T9" fmla="*/ 2147483647 h 98"/>
              <a:gd name="T10" fmla="*/ 2147483647 w 84"/>
              <a:gd name="T11" fmla="*/ 2147483647 h 98"/>
              <a:gd name="T12" fmla="*/ 2147483647 w 84"/>
              <a:gd name="T13" fmla="*/ 2147483647 h 98"/>
              <a:gd name="T14" fmla="*/ 2147483647 w 84"/>
              <a:gd name="T15" fmla="*/ 2147483647 h 98"/>
              <a:gd name="T16" fmla="*/ 2147483647 w 84"/>
              <a:gd name="T17" fmla="*/ 2147483647 h 98"/>
              <a:gd name="T18" fmla="*/ 2147483647 w 84"/>
              <a:gd name="T19" fmla="*/ 2147483647 h 98"/>
              <a:gd name="T20" fmla="*/ 2147483647 w 84"/>
              <a:gd name="T21" fmla="*/ 0 h 98"/>
              <a:gd name="T22" fmla="*/ 0 w 84"/>
              <a:gd name="T23" fmla="*/ 2147483647 h 98"/>
              <a:gd name="T24" fmla="*/ 2147483647 w 84"/>
              <a:gd name="T25" fmla="*/ 2147483647 h 98"/>
              <a:gd name="T26" fmla="*/ 2147483647 w 84"/>
              <a:gd name="T27" fmla="*/ 2147483647 h 9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84"/>
              <a:gd name="T43" fmla="*/ 0 h 98"/>
              <a:gd name="T44" fmla="*/ 84 w 84"/>
              <a:gd name="T45" fmla="*/ 98 h 98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84" h="98">
                <a:moveTo>
                  <a:pt x="19" y="98"/>
                </a:moveTo>
                <a:lnTo>
                  <a:pt x="54" y="85"/>
                </a:lnTo>
                <a:lnTo>
                  <a:pt x="56" y="45"/>
                </a:lnTo>
                <a:lnTo>
                  <a:pt x="65" y="55"/>
                </a:lnTo>
                <a:lnTo>
                  <a:pt x="67" y="74"/>
                </a:lnTo>
                <a:lnTo>
                  <a:pt x="75" y="72"/>
                </a:lnTo>
                <a:lnTo>
                  <a:pt x="84" y="55"/>
                </a:lnTo>
                <a:lnTo>
                  <a:pt x="75" y="34"/>
                </a:lnTo>
                <a:lnTo>
                  <a:pt x="56" y="30"/>
                </a:lnTo>
                <a:lnTo>
                  <a:pt x="42" y="3"/>
                </a:lnTo>
                <a:lnTo>
                  <a:pt x="31" y="0"/>
                </a:lnTo>
                <a:lnTo>
                  <a:pt x="0" y="9"/>
                </a:lnTo>
                <a:lnTo>
                  <a:pt x="19" y="98"/>
                </a:lnTo>
                <a:close/>
              </a:path>
            </a:pathLst>
          </a:cu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385" name="Group 59"/>
          <p:cNvGrpSpPr>
            <a:grpSpLocks/>
          </p:cNvGrpSpPr>
          <p:nvPr/>
        </p:nvGrpSpPr>
        <p:grpSpPr bwMode="auto">
          <a:xfrm>
            <a:off x="8165575" y="2359026"/>
            <a:ext cx="399041" cy="246063"/>
            <a:chOff x="4886" y="1284"/>
            <a:chExt cx="305" cy="155"/>
          </a:xfrm>
          <a:solidFill>
            <a:schemeClr val="accent2"/>
          </a:solidFill>
        </p:grpSpPr>
        <p:sp>
          <p:nvSpPr>
            <p:cNvPr id="14473" name="Freeform 60"/>
            <p:cNvSpPr>
              <a:spLocks/>
            </p:cNvSpPr>
            <p:nvPr/>
          </p:nvSpPr>
          <p:spPr bwMode="auto">
            <a:xfrm>
              <a:off x="4886" y="1284"/>
              <a:ext cx="305" cy="138"/>
            </a:xfrm>
            <a:custGeom>
              <a:avLst/>
              <a:gdLst>
                <a:gd name="T0" fmla="*/ 2 w 365"/>
                <a:gd name="T1" fmla="*/ 27 h 179"/>
                <a:gd name="T2" fmla="*/ 48 w 365"/>
                <a:gd name="T3" fmla="*/ 22 h 179"/>
                <a:gd name="T4" fmla="*/ 58 w 365"/>
                <a:gd name="T5" fmla="*/ 20 h 179"/>
                <a:gd name="T6" fmla="*/ 61 w 365"/>
                <a:gd name="T7" fmla="*/ 21 h 179"/>
                <a:gd name="T8" fmla="*/ 65 w 365"/>
                <a:gd name="T9" fmla="*/ 25 h 179"/>
                <a:gd name="T10" fmla="*/ 70 w 365"/>
                <a:gd name="T11" fmla="*/ 25 h 179"/>
                <a:gd name="T12" fmla="*/ 73 w 365"/>
                <a:gd name="T13" fmla="*/ 29 h 179"/>
                <a:gd name="T14" fmla="*/ 76 w 365"/>
                <a:gd name="T15" fmla="*/ 29 h 179"/>
                <a:gd name="T16" fmla="*/ 80 w 365"/>
                <a:gd name="T17" fmla="*/ 25 h 179"/>
                <a:gd name="T18" fmla="*/ 82 w 365"/>
                <a:gd name="T19" fmla="*/ 23 h 179"/>
                <a:gd name="T20" fmla="*/ 86 w 365"/>
                <a:gd name="T21" fmla="*/ 27 h 179"/>
                <a:gd name="T22" fmla="*/ 104 w 365"/>
                <a:gd name="T23" fmla="*/ 23 h 179"/>
                <a:gd name="T24" fmla="*/ 103 w 365"/>
                <a:gd name="T25" fmla="*/ 19 h 179"/>
                <a:gd name="T26" fmla="*/ 98 w 365"/>
                <a:gd name="T27" fmla="*/ 15 h 179"/>
                <a:gd name="T28" fmla="*/ 94 w 365"/>
                <a:gd name="T29" fmla="*/ 14 h 179"/>
                <a:gd name="T30" fmla="*/ 92 w 365"/>
                <a:gd name="T31" fmla="*/ 14 h 179"/>
                <a:gd name="T32" fmla="*/ 93 w 365"/>
                <a:gd name="T33" fmla="*/ 15 h 179"/>
                <a:gd name="T34" fmla="*/ 97 w 365"/>
                <a:gd name="T35" fmla="*/ 15 h 179"/>
                <a:gd name="T36" fmla="*/ 98 w 365"/>
                <a:gd name="T37" fmla="*/ 20 h 179"/>
                <a:gd name="T38" fmla="*/ 91 w 365"/>
                <a:gd name="T39" fmla="*/ 22 h 179"/>
                <a:gd name="T40" fmla="*/ 80 w 365"/>
                <a:gd name="T41" fmla="*/ 18 h 179"/>
                <a:gd name="T42" fmla="*/ 76 w 365"/>
                <a:gd name="T43" fmla="*/ 14 h 179"/>
                <a:gd name="T44" fmla="*/ 71 w 365"/>
                <a:gd name="T45" fmla="*/ 12 h 179"/>
                <a:gd name="T46" fmla="*/ 70 w 365"/>
                <a:gd name="T47" fmla="*/ 14 h 179"/>
                <a:gd name="T48" fmla="*/ 66 w 365"/>
                <a:gd name="T49" fmla="*/ 12 h 179"/>
                <a:gd name="T50" fmla="*/ 70 w 365"/>
                <a:gd name="T51" fmla="*/ 8 h 179"/>
                <a:gd name="T52" fmla="*/ 73 w 365"/>
                <a:gd name="T53" fmla="*/ 5 h 179"/>
                <a:gd name="T54" fmla="*/ 67 w 365"/>
                <a:gd name="T55" fmla="*/ 0 h 179"/>
                <a:gd name="T56" fmla="*/ 58 w 365"/>
                <a:gd name="T57" fmla="*/ 4 h 179"/>
                <a:gd name="T58" fmla="*/ 23 w 365"/>
                <a:gd name="T59" fmla="*/ 9 h 179"/>
                <a:gd name="T60" fmla="*/ 0 w 365"/>
                <a:gd name="T61" fmla="*/ 12 h 179"/>
                <a:gd name="T62" fmla="*/ 2 w 365"/>
                <a:gd name="T63" fmla="*/ 27 h 179"/>
                <a:gd name="T64" fmla="*/ 2 w 365"/>
                <a:gd name="T65" fmla="*/ 27 h 17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65"/>
                <a:gd name="T100" fmla="*/ 0 h 179"/>
                <a:gd name="T101" fmla="*/ 365 w 365"/>
                <a:gd name="T102" fmla="*/ 179 h 17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65" h="179">
                  <a:moveTo>
                    <a:pt x="2" y="169"/>
                  </a:moveTo>
                  <a:lnTo>
                    <a:pt x="171" y="133"/>
                  </a:lnTo>
                  <a:lnTo>
                    <a:pt x="202" y="124"/>
                  </a:lnTo>
                  <a:lnTo>
                    <a:pt x="213" y="127"/>
                  </a:lnTo>
                  <a:lnTo>
                    <a:pt x="227" y="154"/>
                  </a:lnTo>
                  <a:lnTo>
                    <a:pt x="246" y="158"/>
                  </a:lnTo>
                  <a:lnTo>
                    <a:pt x="255" y="179"/>
                  </a:lnTo>
                  <a:lnTo>
                    <a:pt x="268" y="179"/>
                  </a:lnTo>
                  <a:lnTo>
                    <a:pt x="282" y="160"/>
                  </a:lnTo>
                  <a:lnTo>
                    <a:pt x="286" y="143"/>
                  </a:lnTo>
                  <a:lnTo>
                    <a:pt x="301" y="165"/>
                  </a:lnTo>
                  <a:lnTo>
                    <a:pt x="365" y="144"/>
                  </a:lnTo>
                  <a:lnTo>
                    <a:pt x="363" y="120"/>
                  </a:lnTo>
                  <a:lnTo>
                    <a:pt x="344" y="87"/>
                  </a:lnTo>
                  <a:lnTo>
                    <a:pt x="333" y="84"/>
                  </a:lnTo>
                  <a:lnTo>
                    <a:pt x="324" y="84"/>
                  </a:lnTo>
                  <a:lnTo>
                    <a:pt x="325" y="91"/>
                  </a:lnTo>
                  <a:lnTo>
                    <a:pt x="341" y="93"/>
                  </a:lnTo>
                  <a:lnTo>
                    <a:pt x="346" y="124"/>
                  </a:lnTo>
                  <a:lnTo>
                    <a:pt x="320" y="135"/>
                  </a:lnTo>
                  <a:lnTo>
                    <a:pt x="282" y="110"/>
                  </a:lnTo>
                  <a:lnTo>
                    <a:pt x="268" y="84"/>
                  </a:lnTo>
                  <a:lnTo>
                    <a:pt x="251" y="74"/>
                  </a:lnTo>
                  <a:lnTo>
                    <a:pt x="249" y="84"/>
                  </a:lnTo>
                  <a:lnTo>
                    <a:pt x="234" y="68"/>
                  </a:lnTo>
                  <a:lnTo>
                    <a:pt x="247" y="49"/>
                  </a:lnTo>
                  <a:lnTo>
                    <a:pt x="259" y="30"/>
                  </a:lnTo>
                  <a:lnTo>
                    <a:pt x="236" y="0"/>
                  </a:lnTo>
                  <a:lnTo>
                    <a:pt x="202" y="25"/>
                  </a:lnTo>
                  <a:lnTo>
                    <a:pt x="80" y="57"/>
                  </a:lnTo>
                  <a:lnTo>
                    <a:pt x="0" y="74"/>
                  </a:lnTo>
                  <a:lnTo>
                    <a:pt x="2" y="169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474" name="Freeform 61"/>
            <p:cNvSpPr>
              <a:spLocks/>
            </p:cNvSpPr>
            <p:nvPr/>
          </p:nvSpPr>
          <p:spPr bwMode="auto">
            <a:xfrm>
              <a:off x="5132" y="1419"/>
              <a:ext cx="27" cy="20"/>
            </a:xfrm>
            <a:custGeom>
              <a:avLst/>
              <a:gdLst>
                <a:gd name="T0" fmla="*/ 0 w 32"/>
                <a:gd name="T1" fmla="*/ 5 h 25"/>
                <a:gd name="T2" fmla="*/ 4 w 32"/>
                <a:gd name="T3" fmla="*/ 0 h 25"/>
                <a:gd name="T4" fmla="*/ 10 w 32"/>
                <a:gd name="T5" fmla="*/ 2 h 25"/>
                <a:gd name="T6" fmla="*/ 0 w 32"/>
                <a:gd name="T7" fmla="*/ 5 h 25"/>
                <a:gd name="T8" fmla="*/ 0 w 32"/>
                <a:gd name="T9" fmla="*/ 5 h 25"/>
                <a:gd name="T10" fmla="*/ 0 w 32"/>
                <a:gd name="T11" fmla="*/ 5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25"/>
                <a:gd name="T20" fmla="*/ 32 w 32"/>
                <a:gd name="T21" fmla="*/ 25 h 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25">
                  <a:moveTo>
                    <a:pt x="0" y="25"/>
                  </a:moveTo>
                  <a:lnTo>
                    <a:pt x="13" y="0"/>
                  </a:lnTo>
                  <a:lnTo>
                    <a:pt x="32" y="11"/>
                  </a:lnTo>
                  <a:lnTo>
                    <a:pt x="0" y="25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386" name="Freeform 62"/>
          <p:cNvSpPr>
            <a:spLocks/>
          </p:cNvSpPr>
          <p:nvPr/>
        </p:nvSpPr>
        <p:spPr bwMode="auto">
          <a:xfrm>
            <a:off x="8077917" y="2035176"/>
            <a:ext cx="192324" cy="414338"/>
          </a:xfrm>
          <a:custGeom>
            <a:avLst/>
            <a:gdLst>
              <a:gd name="T0" fmla="*/ 2147483647 w 177"/>
              <a:gd name="T1" fmla="*/ 2147483647 h 338"/>
              <a:gd name="T2" fmla="*/ 2147483647 w 177"/>
              <a:gd name="T3" fmla="*/ 2147483647 h 338"/>
              <a:gd name="T4" fmla="*/ 2147483647 w 177"/>
              <a:gd name="T5" fmla="*/ 2147483647 h 338"/>
              <a:gd name="T6" fmla="*/ 2147483647 w 177"/>
              <a:gd name="T7" fmla="*/ 2147483647 h 338"/>
              <a:gd name="T8" fmla="*/ 2147483647 w 177"/>
              <a:gd name="T9" fmla="*/ 2147483647 h 338"/>
              <a:gd name="T10" fmla="*/ 2147483647 w 177"/>
              <a:gd name="T11" fmla="*/ 2147483647 h 338"/>
              <a:gd name="T12" fmla="*/ 2147483647 w 177"/>
              <a:gd name="T13" fmla="*/ 0 h 338"/>
              <a:gd name="T14" fmla="*/ 0 w 177"/>
              <a:gd name="T15" fmla="*/ 2147483647 h 338"/>
              <a:gd name="T16" fmla="*/ 2147483647 w 177"/>
              <a:gd name="T17" fmla="*/ 2147483647 h 338"/>
              <a:gd name="T18" fmla="*/ 2147483647 w 177"/>
              <a:gd name="T19" fmla="*/ 2147483647 h 33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77"/>
              <a:gd name="T31" fmla="*/ 0 h 338"/>
              <a:gd name="T32" fmla="*/ 177 w 177"/>
              <a:gd name="T33" fmla="*/ 338 h 33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77" h="338">
                <a:moveTo>
                  <a:pt x="29" y="139"/>
                </a:moveTo>
                <a:lnTo>
                  <a:pt x="37" y="199"/>
                </a:lnTo>
                <a:lnTo>
                  <a:pt x="80" y="338"/>
                </a:lnTo>
                <a:lnTo>
                  <a:pt x="160" y="321"/>
                </a:lnTo>
                <a:lnTo>
                  <a:pt x="154" y="123"/>
                </a:lnTo>
                <a:lnTo>
                  <a:pt x="173" y="83"/>
                </a:lnTo>
                <a:lnTo>
                  <a:pt x="177" y="0"/>
                </a:lnTo>
                <a:lnTo>
                  <a:pt x="0" y="42"/>
                </a:lnTo>
                <a:lnTo>
                  <a:pt x="29" y="139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87" name="Freeform 63"/>
          <p:cNvSpPr>
            <a:spLocks/>
          </p:cNvSpPr>
          <p:nvPr/>
        </p:nvSpPr>
        <p:spPr bwMode="auto">
          <a:xfrm>
            <a:off x="8246692" y="1973264"/>
            <a:ext cx="177933" cy="457200"/>
          </a:xfrm>
          <a:custGeom>
            <a:avLst/>
            <a:gdLst>
              <a:gd name="T0" fmla="*/ 0 w 164"/>
              <a:gd name="T1" fmla="*/ 2147483647 h 371"/>
              <a:gd name="T2" fmla="*/ 2147483647 w 164"/>
              <a:gd name="T3" fmla="*/ 2147483647 h 371"/>
              <a:gd name="T4" fmla="*/ 2147483647 w 164"/>
              <a:gd name="T5" fmla="*/ 2147483647 h 371"/>
              <a:gd name="T6" fmla="*/ 2147483647 w 164"/>
              <a:gd name="T7" fmla="*/ 2147483647 h 371"/>
              <a:gd name="T8" fmla="*/ 2147483647 w 164"/>
              <a:gd name="T9" fmla="*/ 0 h 371"/>
              <a:gd name="T10" fmla="*/ 2147483647 w 164"/>
              <a:gd name="T11" fmla="*/ 2147483647 h 371"/>
              <a:gd name="T12" fmla="*/ 2147483647 w 164"/>
              <a:gd name="T13" fmla="*/ 2147483647 h 371"/>
              <a:gd name="T14" fmla="*/ 2147483647 w 164"/>
              <a:gd name="T15" fmla="*/ 2147483647 h 371"/>
              <a:gd name="T16" fmla="*/ 2147483647 w 164"/>
              <a:gd name="T17" fmla="*/ 2147483647 h 371"/>
              <a:gd name="T18" fmla="*/ 2147483647 w 164"/>
              <a:gd name="T19" fmla="*/ 2147483647 h 371"/>
              <a:gd name="T20" fmla="*/ 0 w 164"/>
              <a:gd name="T21" fmla="*/ 2147483647 h 371"/>
              <a:gd name="T22" fmla="*/ 0 w 164"/>
              <a:gd name="T23" fmla="*/ 2147483647 h 37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64"/>
              <a:gd name="T37" fmla="*/ 0 h 371"/>
              <a:gd name="T38" fmla="*/ 164 w 164"/>
              <a:gd name="T39" fmla="*/ 371 h 371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64" h="371">
                <a:moveTo>
                  <a:pt x="0" y="173"/>
                </a:moveTo>
                <a:lnTo>
                  <a:pt x="19" y="133"/>
                </a:lnTo>
                <a:lnTo>
                  <a:pt x="23" y="50"/>
                </a:lnTo>
                <a:lnTo>
                  <a:pt x="21" y="18"/>
                </a:lnTo>
                <a:lnTo>
                  <a:pt x="54" y="0"/>
                </a:lnTo>
                <a:lnTo>
                  <a:pt x="128" y="232"/>
                </a:lnTo>
                <a:lnTo>
                  <a:pt x="164" y="282"/>
                </a:lnTo>
                <a:lnTo>
                  <a:pt x="162" y="314"/>
                </a:lnTo>
                <a:lnTo>
                  <a:pt x="128" y="339"/>
                </a:lnTo>
                <a:lnTo>
                  <a:pt x="6" y="371"/>
                </a:lnTo>
                <a:lnTo>
                  <a:pt x="0" y="173"/>
                </a:lnTo>
                <a:close/>
              </a:path>
            </a:pathLst>
          </a:cu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88" name="Freeform 64"/>
          <p:cNvSpPr>
            <a:spLocks/>
          </p:cNvSpPr>
          <p:nvPr/>
        </p:nvSpPr>
        <p:spPr bwMode="auto">
          <a:xfrm>
            <a:off x="8304258" y="1566864"/>
            <a:ext cx="439599" cy="752475"/>
          </a:xfrm>
          <a:custGeom>
            <a:avLst/>
            <a:gdLst>
              <a:gd name="T0" fmla="*/ 0 w 399"/>
              <a:gd name="T1" fmla="*/ 2147483647 h 612"/>
              <a:gd name="T2" fmla="*/ 2147483647 w 399"/>
              <a:gd name="T3" fmla="*/ 2147483647 h 612"/>
              <a:gd name="T4" fmla="*/ 2147483647 w 399"/>
              <a:gd name="T5" fmla="*/ 2147483647 h 612"/>
              <a:gd name="T6" fmla="*/ 2147483647 w 399"/>
              <a:gd name="T7" fmla="*/ 2147483647 h 612"/>
              <a:gd name="T8" fmla="*/ 2147483647 w 399"/>
              <a:gd name="T9" fmla="*/ 2147483647 h 612"/>
              <a:gd name="T10" fmla="*/ 2147483647 w 399"/>
              <a:gd name="T11" fmla="*/ 2147483647 h 612"/>
              <a:gd name="T12" fmla="*/ 2147483647 w 399"/>
              <a:gd name="T13" fmla="*/ 2147483647 h 612"/>
              <a:gd name="T14" fmla="*/ 2147483647 w 399"/>
              <a:gd name="T15" fmla="*/ 2147483647 h 612"/>
              <a:gd name="T16" fmla="*/ 2147483647 w 399"/>
              <a:gd name="T17" fmla="*/ 2147483647 h 612"/>
              <a:gd name="T18" fmla="*/ 2147483647 w 399"/>
              <a:gd name="T19" fmla="*/ 0 h 612"/>
              <a:gd name="T20" fmla="*/ 2147483647 w 399"/>
              <a:gd name="T21" fmla="*/ 2147483647 h 612"/>
              <a:gd name="T22" fmla="*/ 2147483647 w 399"/>
              <a:gd name="T23" fmla="*/ 2147483647 h 612"/>
              <a:gd name="T24" fmla="*/ 2147483647 w 399"/>
              <a:gd name="T25" fmla="*/ 2147483647 h 612"/>
              <a:gd name="T26" fmla="*/ 2147483647 w 399"/>
              <a:gd name="T27" fmla="*/ 2147483647 h 612"/>
              <a:gd name="T28" fmla="*/ 2147483647 w 399"/>
              <a:gd name="T29" fmla="*/ 2147483647 h 612"/>
              <a:gd name="T30" fmla="*/ 2147483647 w 399"/>
              <a:gd name="T31" fmla="*/ 2147483647 h 612"/>
              <a:gd name="T32" fmla="*/ 2147483647 w 399"/>
              <a:gd name="T33" fmla="*/ 2147483647 h 612"/>
              <a:gd name="T34" fmla="*/ 2147483647 w 399"/>
              <a:gd name="T35" fmla="*/ 2147483647 h 612"/>
              <a:gd name="T36" fmla="*/ 2147483647 w 399"/>
              <a:gd name="T37" fmla="*/ 2147483647 h 612"/>
              <a:gd name="T38" fmla="*/ 2147483647 w 399"/>
              <a:gd name="T39" fmla="*/ 2147483647 h 612"/>
              <a:gd name="T40" fmla="*/ 2147483647 w 399"/>
              <a:gd name="T41" fmla="*/ 2147483647 h 612"/>
              <a:gd name="T42" fmla="*/ 2147483647 w 399"/>
              <a:gd name="T43" fmla="*/ 2147483647 h 612"/>
              <a:gd name="T44" fmla="*/ 2147483647 w 399"/>
              <a:gd name="T45" fmla="*/ 2147483647 h 612"/>
              <a:gd name="T46" fmla="*/ 2147483647 w 399"/>
              <a:gd name="T47" fmla="*/ 2147483647 h 612"/>
              <a:gd name="T48" fmla="*/ 2147483647 w 399"/>
              <a:gd name="T49" fmla="*/ 2147483647 h 612"/>
              <a:gd name="T50" fmla="*/ 2147483647 w 399"/>
              <a:gd name="T51" fmla="*/ 2147483647 h 612"/>
              <a:gd name="T52" fmla="*/ 2147483647 w 399"/>
              <a:gd name="T53" fmla="*/ 2147483647 h 612"/>
              <a:gd name="T54" fmla="*/ 2147483647 w 399"/>
              <a:gd name="T55" fmla="*/ 2147483647 h 612"/>
              <a:gd name="T56" fmla="*/ 2147483647 w 399"/>
              <a:gd name="T57" fmla="*/ 2147483647 h 612"/>
              <a:gd name="T58" fmla="*/ 2147483647 w 399"/>
              <a:gd name="T59" fmla="*/ 2147483647 h 612"/>
              <a:gd name="T60" fmla="*/ 2147483647 w 399"/>
              <a:gd name="T61" fmla="*/ 2147483647 h 612"/>
              <a:gd name="T62" fmla="*/ 2147483647 w 399"/>
              <a:gd name="T63" fmla="*/ 2147483647 h 612"/>
              <a:gd name="T64" fmla="*/ 2147483647 w 399"/>
              <a:gd name="T65" fmla="*/ 2147483647 h 612"/>
              <a:gd name="T66" fmla="*/ 0 w 399"/>
              <a:gd name="T67" fmla="*/ 2147483647 h 612"/>
              <a:gd name="T68" fmla="*/ 0 w 399"/>
              <a:gd name="T69" fmla="*/ 2147483647 h 61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99"/>
              <a:gd name="T106" fmla="*/ 0 h 612"/>
              <a:gd name="T107" fmla="*/ 399 w 399"/>
              <a:gd name="T108" fmla="*/ 612 h 61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99" h="612">
                <a:moveTo>
                  <a:pt x="0" y="330"/>
                </a:moveTo>
                <a:lnTo>
                  <a:pt x="23" y="332"/>
                </a:lnTo>
                <a:lnTo>
                  <a:pt x="24" y="292"/>
                </a:lnTo>
                <a:lnTo>
                  <a:pt x="53" y="237"/>
                </a:lnTo>
                <a:lnTo>
                  <a:pt x="40" y="197"/>
                </a:lnTo>
                <a:lnTo>
                  <a:pt x="97" y="5"/>
                </a:lnTo>
                <a:lnTo>
                  <a:pt x="108" y="5"/>
                </a:lnTo>
                <a:lnTo>
                  <a:pt x="114" y="30"/>
                </a:lnTo>
                <a:lnTo>
                  <a:pt x="171" y="9"/>
                </a:lnTo>
                <a:lnTo>
                  <a:pt x="173" y="0"/>
                </a:lnTo>
                <a:lnTo>
                  <a:pt x="218" y="9"/>
                </a:lnTo>
                <a:lnTo>
                  <a:pt x="293" y="199"/>
                </a:lnTo>
                <a:lnTo>
                  <a:pt x="327" y="201"/>
                </a:lnTo>
                <a:lnTo>
                  <a:pt x="388" y="271"/>
                </a:lnTo>
                <a:lnTo>
                  <a:pt x="380" y="285"/>
                </a:lnTo>
                <a:lnTo>
                  <a:pt x="399" y="285"/>
                </a:lnTo>
                <a:lnTo>
                  <a:pt x="386" y="319"/>
                </a:lnTo>
                <a:lnTo>
                  <a:pt x="355" y="340"/>
                </a:lnTo>
                <a:lnTo>
                  <a:pt x="319" y="359"/>
                </a:lnTo>
                <a:lnTo>
                  <a:pt x="315" y="382"/>
                </a:lnTo>
                <a:lnTo>
                  <a:pt x="298" y="361"/>
                </a:lnTo>
                <a:lnTo>
                  <a:pt x="266" y="386"/>
                </a:lnTo>
                <a:lnTo>
                  <a:pt x="253" y="386"/>
                </a:lnTo>
                <a:lnTo>
                  <a:pt x="239" y="370"/>
                </a:lnTo>
                <a:lnTo>
                  <a:pt x="232" y="444"/>
                </a:lnTo>
                <a:lnTo>
                  <a:pt x="203" y="456"/>
                </a:lnTo>
                <a:lnTo>
                  <a:pt x="190" y="484"/>
                </a:lnTo>
                <a:lnTo>
                  <a:pt x="173" y="484"/>
                </a:lnTo>
                <a:lnTo>
                  <a:pt x="133" y="526"/>
                </a:lnTo>
                <a:lnTo>
                  <a:pt x="131" y="560"/>
                </a:lnTo>
                <a:lnTo>
                  <a:pt x="121" y="574"/>
                </a:lnTo>
                <a:lnTo>
                  <a:pt x="110" y="612"/>
                </a:lnTo>
                <a:lnTo>
                  <a:pt x="74" y="562"/>
                </a:lnTo>
                <a:lnTo>
                  <a:pt x="0" y="330"/>
                </a:lnTo>
                <a:close/>
              </a:path>
            </a:pathLst>
          </a:cu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389" name="Group 65"/>
          <p:cNvGrpSpPr>
            <a:grpSpLocks/>
          </p:cNvGrpSpPr>
          <p:nvPr/>
        </p:nvGrpSpPr>
        <p:grpSpPr bwMode="auto">
          <a:xfrm>
            <a:off x="6744730" y="4597401"/>
            <a:ext cx="1091146" cy="981075"/>
            <a:chOff x="3800" y="2694"/>
            <a:chExt cx="834" cy="618"/>
          </a:xfrm>
          <a:noFill/>
        </p:grpSpPr>
        <p:sp>
          <p:nvSpPr>
            <p:cNvPr id="14469" name="Freeform 66"/>
            <p:cNvSpPr>
              <a:spLocks/>
            </p:cNvSpPr>
            <p:nvPr/>
          </p:nvSpPr>
          <p:spPr bwMode="auto">
            <a:xfrm>
              <a:off x="3800" y="2694"/>
              <a:ext cx="834" cy="565"/>
            </a:xfrm>
            <a:custGeom>
              <a:avLst/>
              <a:gdLst>
                <a:gd name="T0" fmla="*/ 0 w 993"/>
                <a:gd name="T1" fmla="*/ 12 h 730"/>
                <a:gd name="T2" fmla="*/ 8 w 993"/>
                <a:gd name="T3" fmla="*/ 15 h 730"/>
                <a:gd name="T4" fmla="*/ 8 w 993"/>
                <a:gd name="T5" fmla="*/ 19 h 730"/>
                <a:gd name="T6" fmla="*/ 10 w 993"/>
                <a:gd name="T7" fmla="*/ 20 h 730"/>
                <a:gd name="T8" fmla="*/ 7 w 993"/>
                <a:gd name="T9" fmla="*/ 23 h 730"/>
                <a:gd name="T10" fmla="*/ 40 w 993"/>
                <a:gd name="T11" fmla="*/ 17 h 730"/>
                <a:gd name="T12" fmla="*/ 85 w 993"/>
                <a:gd name="T13" fmla="*/ 33 h 730"/>
                <a:gd name="T14" fmla="*/ 120 w 993"/>
                <a:gd name="T15" fmla="*/ 22 h 730"/>
                <a:gd name="T16" fmla="*/ 141 w 993"/>
                <a:gd name="T17" fmla="*/ 24 h 730"/>
                <a:gd name="T18" fmla="*/ 167 w 993"/>
                <a:gd name="T19" fmla="*/ 39 h 730"/>
                <a:gd name="T20" fmla="*/ 176 w 993"/>
                <a:gd name="T21" fmla="*/ 39 h 730"/>
                <a:gd name="T22" fmla="*/ 185 w 993"/>
                <a:gd name="T23" fmla="*/ 49 h 730"/>
                <a:gd name="T24" fmla="*/ 183 w 993"/>
                <a:gd name="T25" fmla="*/ 68 h 730"/>
                <a:gd name="T26" fmla="*/ 189 w 993"/>
                <a:gd name="T27" fmla="*/ 70 h 730"/>
                <a:gd name="T28" fmla="*/ 191 w 993"/>
                <a:gd name="T29" fmla="*/ 67 h 730"/>
                <a:gd name="T30" fmla="*/ 198 w 993"/>
                <a:gd name="T31" fmla="*/ 67 h 730"/>
                <a:gd name="T32" fmla="*/ 191 w 993"/>
                <a:gd name="T33" fmla="*/ 76 h 730"/>
                <a:gd name="T34" fmla="*/ 213 w 993"/>
                <a:gd name="T35" fmla="*/ 89 h 730"/>
                <a:gd name="T36" fmla="*/ 217 w 993"/>
                <a:gd name="T37" fmla="*/ 85 h 730"/>
                <a:gd name="T38" fmla="*/ 218 w 993"/>
                <a:gd name="T39" fmla="*/ 94 h 730"/>
                <a:gd name="T40" fmla="*/ 225 w 993"/>
                <a:gd name="T41" fmla="*/ 96 h 730"/>
                <a:gd name="T42" fmla="*/ 233 w 993"/>
                <a:gd name="T43" fmla="*/ 106 h 730"/>
                <a:gd name="T44" fmla="*/ 240 w 993"/>
                <a:gd name="T45" fmla="*/ 106 h 730"/>
                <a:gd name="T46" fmla="*/ 258 w 993"/>
                <a:gd name="T47" fmla="*/ 117 h 730"/>
                <a:gd name="T48" fmla="*/ 266 w 993"/>
                <a:gd name="T49" fmla="*/ 118 h 730"/>
                <a:gd name="T50" fmla="*/ 266 w 993"/>
                <a:gd name="T51" fmla="*/ 118 h 730"/>
                <a:gd name="T52" fmla="*/ 260 w 993"/>
                <a:gd name="T53" fmla="*/ 122 h 730"/>
                <a:gd name="T54" fmla="*/ 275 w 993"/>
                <a:gd name="T55" fmla="*/ 120 h 730"/>
                <a:gd name="T56" fmla="*/ 284 w 993"/>
                <a:gd name="T57" fmla="*/ 118 h 730"/>
                <a:gd name="T58" fmla="*/ 291 w 993"/>
                <a:gd name="T59" fmla="*/ 104 h 730"/>
                <a:gd name="T60" fmla="*/ 293 w 993"/>
                <a:gd name="T61" fmla="*/ 104 h 730"/>
                <a:gd name="T62" fmla="*/ 291 w 993"/>
                <a:gd name="T63" fmla="*/ 85 h 730"/>
                <a:gd name="T64" fmla="*/ 286 w 993"/>
                <a:gd name="T65" fmla="*/ 79 h 730"/>
                <a:gd name="T66" fmla="*/ 254 w 993"/>
                <a:gd name="T67" fmla="*/ 51 h 730"/>
                <a:gd name="T68" fmla="*/ 231 w 993"/>
                <a:gd name="T69" fmla="*/ 24 h 730"/>
                <a:gd name="T70" fmla="*/ 216 w 993"/>
                <a:gd name="T71" fmla="*/ 2 h 730"/>
                <a:gd name="T72" fmla="*/ 212 w 993"/>
                <a:gd name="T73" fmla="*/ 2 h 730"/>
                <a:gd name="T74" fmla="*/ 198 w 993"/>
                <a:gd name="T75" fmla="*/ 0 h 730"/>
                <a:gd name="T76" fmla="*/ 194 w 993"/>
                <a:gd name="T77" fmla="*/ 2 h 730"/>
                <a:gd name="T78" fmla="*/ 196 w 993"/>
                <a:gd name="T79" fmla="*/ 10 h 730"/>
                <a:gd name="T80" fmla="*/ 191 w 993"/>
                <a:gd name="T81" fmla="*/ 10 h 730"/>
                <a:gd name="T82" fmla="*/ 190 w 993"/>
                <a:gd name="T83" fmla="*/ 6 h 730"/>
                <a:gd name="T84" fmla="*/ 97 w 993"/>
                <a:gd name="T85" fmla="*/ 9 h 730"/>
                <a:gd name="T86" fmla="*/ 91 w 993"/>
                <a:gd name="T87" fmla="*/ 3 h 730"/>
                <a:gd name="T88" fmla="*/ 2 w 993"/>
                <a:gd name="T89" fmla="*/ 8 h 730"/>
                <a:gd name="T90" fmla="*/ 0 w 993"/>
                <a:gd name="T91" fmla="*/ 12 h 730"/>
                <a:gd name="T92" fmla="*/ 0 w 993"/>
                <a:gd name="T93" fmla="*/ 12 h 73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993"/>
                <a:gd name="T142" fmla="*/ 0 h 730"/>
                <a:gd name="T143" fmla="*/ 993 w 993"/>
                <a:gd name="T144" fmla="*/ 730 h 73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993" h="730">
                  <a:moveTo>
                    <a:pt x="0" y="70"/>
                  </a:moveTo>
                  <a:lnTo>
                    <a:pt x="29" y="95"/>
                  </a:lnTo>
                  <a:lnTo>
                    <a:pt x="25" y="112"/>
                  </a:lnTo>
                  <a:lnTo>
                    <a:pt x="33" y="122"/>
                  </a:lnTo>
                  <a:lnTo>
                    <a:pt x="21" y="141"/>
                  </a:lnTo>
                  <a:lnTo>
                    <a:pt x="137" y="101"/>
                  </a:lnTo>
                  <a:lnTo>
                    <a:pt x="286" y="194"/>
                  </a:lnTo>
                  <a:lnTo>
                    <a:pt x="407" y="129"/>
                  </a:lnTo>
                  <a:lnTo>
                    <a:pt x="478" y="144"/>
                  </a:lnTo>
                  <a:lnTo>
                    <a:pt x="567" y="232"/>
                  </a:lnTo>
                  <a:lnTo>
                    <a:pt x="597" y="232"/>
                  </a:lnTo>
                  <a:lnTo>
                    <a:pt x="628" y="293"/>
                  </a:lnTo>
                  <a:lnTo>
                    <a:pt x="620" y="409"/>
                  </a:lnTo>
                  <a:lnTo>
                    <a:pt x="641" y="422"/>
                  </a:lnTo>
                  <a:lnTo>
                    <a:pt x="645" y="401"/>
                  </a:lnTo>
                  <a:lnTo>
                    <a:pt x="673" y="401"/>
                  </a:lnTo>
                  <a:lnTo>
                    <a:pt x="645" y="456"/>
                  </a:lnTo>
                  <a:lnTo>
                    <a:pt x="721" y="532"/>
                  </a:lnTo>
                  <a:lnTo>
                    <a:pt x="732" y="509"/>
                  </a:lnTo>
                  <a:lnTo>
                    <a:pt x="738" y="564"/>
                  </a:lnTo>
                  <a:lnTo>
                    <a:pt x="763" y="576"/>
                  </a:lnTo>
                  <a:lnTo>
                    <a:pt x="789" y="640"/>
                  </a:lnTo>
                  <a:lnTo>
                    <a:pt x="814" y="640"/>
                  </a:lnTo>
                  <a:lnTo>
                    <a:pt x="873" y="701"/>
                  </a:lnTo>
                  <a:lnTo>
                    <a:pt x="905" y="705"/>
                  </a:lnTo>
                  <a:lnTo>
                    <a:pt x="905" y="715"/>
                  </a:lnTo>
                  <a:lnTo>
                    <a:pt x="883" y="730"/>
                  </a:lnTo>
                  <a:lnTo>
                    <a:pt x="934" y="724"/>
                  </a:lnTo>
                  <a:lnTo>
                    <a:pt x="966" y="709"/>
                  </a:lnTo>
                  <a:lnTo>
                    <a:pt x="983" y="625"/>
                  </a:lnTo>
                  <a:lnTo>
                    <a:pt x="993" y="629"/>
                  </a:lnTo>
                  <a:lnTo>
                    <a:pt x="983" y="511"/>
                  </a:lnTo>
                  <a:lnTo>
                    <a:pt x="972" y="477"/>
                  </a:lnTo>
                  <a:lnTo>
                    <a:pt x="865" y="306"/>
                  </a:lnTo>
                  <a:lnTo>
                    <a:pt x="782" y="144"/>
                  </a:lnTo>
                  <a:lnTo>
                    <a:pt x="730" y="11"/>
                  </a:lnTo>
                  <a:lnTo>
                    <a:pt x="717" y="7"/>
                  </a:lnTo>
                  <a:lnTo>
                    <a:pt x="672" y="0"/>
                  </a:lnTo>
                  <a:lnTo>
                    <a:pt x="658" y="13"/>
                  </a:lnTo>
                  <a:lnTo>
                    <a:pt x="666" y="63"/>
                  </a:lnTo>
                  <a:lnTo>
                    <a:pt x="647" y="61"/>
                  </a:lnTo>
                  <a:lnTo>
                    <a:pt x="643" y="38"/>
                  </a:lnTo>
                  <a:lnTo>
                    <a:pt x="327" y="57"/>
                  </a:lnTo>
                  <a:lnTo>
                    <a:pt x="307" y="21"/>
                  </a:lnTo>
                  <a:lnTo>
                    <a:pt x="2" y="47"/>
                  </a:lnTo>
                  <a:lnTo>
                    <a:pt x="0" y="70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470" name="Freeform 67"/>
            <p:cNvSpPr>
              <a:spLocks/>
            </p:cNvSpPr>
            <p:nvPr/>
          </p:nvSpPr>
          <p:spPr bwMode="auto">
            <a:xfrm>
              <a:off x="4541" y="3276"/>
              <a:ext cx="59" cy="36"/>
            </a:xfrm>
            <a:custGeom>
              <a:avLst/>
              <a:gdLst>
                <a:gd name="T0" fmla="*/ 3 w 68"/>
                <a:gd name="T1" fmla="*/ 9 h 45"/>
                <a:gd name="T2" fmla="*/ 25 w 68"/>
                <a:gd name="T3" fmla="*/ 0 h 45"/>
                <a:gd name="T4" fmla="*/ 0 w 68"/>
                <a:gd name="T5" fmla="*/ 9 h 45"/>
                <a:gd name="T6" fmla="*/ 3 w 68"/>
                <a:gd name="T7" fmla="*/ 9 h 45"/>
                <a:gd name="T8" fmla="*/ 3 w 68"/>
                <a:gd name="T9" fmla="*/ 9 h 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8"/>
                <a:gd name="T16" fmla="*/ 0 h 45"/>
                <a:gd name="T17" fmla="*/ 68 w 68"/>
                <a:gd name="T18" fmla="*/ 45 h 4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8" h="45">
                  <a:moveTo>
                    <a:pt x="5" y="45"/>
                  </a:moveTo>
                  <a:lnTo>
                    <a:pt x="68" y="0"/>
                  </a:lnTo>
                  <a:lnTo>
                    <a:pt x="0" y="40"/>
                  </a:lnTo>
                  <a:lnTo>
                    <a:pt x="5" y="45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471" name="Freeform 68"/>
            <p:cNvSpPr>
              <a:spLocks/>
            </p:cNvSpPr>
            <p:nvPr/>
          </p:nvSpPr>
          <p:spPr bwMode="auto">
            <a:xfrm>
              <a:off x="4600" y="3244"/>
              <a:ext cx="17" cy="31"/>
            </a:xfrm>
            <a:custGeom>
              <a:avLst/>
              <a:gdLst>
                <a:gd name="T0" fmla="*/ 4 w 19"/>
                <a:gd name="T1" fmla="*/ 7 h 40"/>
                <a:gd name="T2" fmla="*/ 6 w 19"/>
                <a:gd name="T3" fmla="*/ 5 h 40"/>
                <a:gd name="T4" fmla="*/ 9 w 19"/>
                <a:gd name="T5" fmla="*/ 0 h 40"/>
                <a:gd name="T6" fmla="*/ 4 w 19"/>
                <a:gd name="T7" fmla="*/ 4 h 40"/>
                <a:gd name="T8" fmla="*/ 0 w 19"/>
                <a:gd name="T9" fmla="*/ 6 h 40"/>
                <a:gd name="T10" fmla="*/ 4 w 19"/>
                <a:gd name="T11" fmla="*/ 7 h 40"/>
                <a:gd name="T12" fmla="*/ 4 w 19"/>
                <a:gd name="T13" fmla="*/ 7 h 4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"/>
                <a:gd name="T22" fmla="*/ 0 h 40"/>
                <a:gd name="T23" fmla="*/ 19 w 19"/>
                <a:gd name="T24" fmla="*/ 40 h 4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" h="40">
                  <a:moveTo>
                    <a:pt x="6" y="40"/>
                  </a:moveTo>
                  <a:lnTo>
                    <a:pt x="13" y="28"/>
                  </a:lnTo>
                  <a:lnTo>
                    <a:pt x="19" y="0"/>
                  </a:lnTo>
                  <a:lnTo>
                    <a:pt x="9" y="26"/>
                  </a:lnTo>
                  <a:lnTo>
                    <a:pt x="0" y="36"/>
                  </a:lnTo>
                  <a:lnTo>
                    <a:pt x="6" y="40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472" name="Freeform 69"/>
            <p:cNvSpPr>
              <a:spLocks/>
            </p:cNvSpPr>
            <p:nvPr/>
          </p:nvSpPr>
          <p:spPr bwMode="auto">
            <a:xfrm>
              <a:off x="4576" y="3223"/>
              <a:ext cx="17" cy="30"/>
            </a:xfrm>
            <a:custGeom>
              <a:avLst/>
              <a:gdLst>
                <a:gd name="T0" fmla="*/ 4 w 19"/>
                <a:gd name="T1" fmla="*/ 7 h 38"/>
                <a:gd name="T2" fmla="*/ 8 w 19"/>
                <a:gd name="T3" fmla="*/ 6 h 38"/>
                <a:gd name="T4" fmla="*/ 9 w 19"/>
                <a:gd name="T5" fmla="*/ 0 h 38"/>
                <a:gd name="T6" fmla="*/ 4 w 19"/>
                <a:gd name="T7" fmla="*/ 5 h 38"/>
                <a:gd name="T8" fmla="*/ 0 w 19"/>
                <a:gd name="T9" fmla="*/ 6 h 38"/>
                <a:gd name="T10" fmla="*/ 4 w 19"/>
                <a:gd name="T11" fmla="*/ 7 h 38"/>
                <a:gd name="T12" fmla="*/ 4 w 19"/>
                <a:gd name="T13" fmla="*/ 7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"/>
                <a:gd name="T22" fmla="*/ 0 h 38"/>
                <a:gd name="T23" fmla="*/ 19 w 19"/>
                <a:gd name="T24" fmla="*/ 38 h 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" h="38">
                  <a:moveTo>
                    <a:pt x="6" y="38"/>
                  </a:moveTo>
                  <a:lnTo>
                    <a:pt x="16" y="29"/>
                  </a:lnTo>
                  <a:lnTo>
                    <a:pt x="19" y="0"/>
                  </a:lnTo>
                  <a:lnTo>
                    <a:pt x="10" y="27"/>
                  </a:lnTo>
                  <a:lnTo>
                    <a:pt x="0" y="34"/>
                  </a:lnTo>
                  <a:lnTo>
                    <a:pt x="6" y="38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391" name="Text Box 80"/>
          <p:cNvSpPr txBox="1">
            <a:spLocks noChangeArrowheads="1"/>
          </p:cNvSpPr>
          <p:nvPr/>
        </p:nvSpPr>
        <p:spPr bwMode="auto">
          <a:xfrm>
            <a:off x="7408268" y="4876782"/>
            <a:ext cx="388574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</a:t>
            </a:r>
          </a:p>
        </p:txBody>
      </p:sp>
      <p:sp>
        <p:nvSpPr>
          <p:cNvPr id="14392" name="Text Box 81"/>
          <p:cNvSpPr txBox="1">
            <a:spLocks noChangeArrowheads="1"/>
          </p:cNvSpPr>
          <p:nvPr/>
        </p:nvSpPr>
        <p:spPr bwMode="auto">
          <a:xfrm>
            <a:off x="7540812" y="3647009"/>
            <a:ext cx="381528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NC</a:t>
            </a:r>
          </a:p>
        </p:txBody>
      </p:sp>
      <p:sp>
        <p:nvSpPr>
          <p:cNvPr id="14393" name="Text Box 82"/>
          <p:cNvSpPr txBox="1">
            <a:spLocks noChangeArrowheads="1"/>
          </p:cNvSpPr>
          <p:nvPr/>
        </p:nvSpPr>
        <p:spPr bwMode="auto">
          <a:xfrm>
            <a:off x="7389193" y="3968036"/>
            <a:ext cx="376799" cy="24622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</a:t>
            </a:r>
          </a:p>
        </p:txBody>
      </p:sp>
      <p:sp>
        <p:nvSpPr>
          <p:cNvPr id="14395" name="Text Box 84"/>
          <p:cNvSpPr txBox="1">
            <a:spLocks noChangeArrowheads="1"/>
          </p:cNvSpPr>
          <p:nvPr/>
        </p:nvSpPr>
        <p:spPr bwMode="auto">
          <a:xfrm>
            <a:off x="5870815" y="4512018"/>
            <a:ext cx="470899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</a:p>
        </p:txBody>
      </p:sp>
      <p:sp>
        <p:nvSpPr>
          <p:cNvPr id="14396" name="Text Box 85"/>
          <p:cNvSpPr txBox="1">
            <a:spLocks noChangeArrowheads="1"/>
          </p:cNvSpPr>
          <p:nvPr/>
        </p:nvSpPr>
        <p:spPr bwMode="auto">
          <a:xfrm>
            <a:off x="5074056" y="4472385"/>
            <a:ext cx="609157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</a:t>
            </a:r>
          </a:p>
        </p:txBody>
      </p:sp>
      <p:sp>
        <p:nvSpPr>
          <p:cNvPr id="14398" name="Text Box 87"/>
          <p:cNvSpPr txBox="1">
            <a:spLocks noChangeArrowheads="1"/>
          </p:cNvSpPr>
          <p:nvPr/>
        </p:nvSpPr>
        <p:spPr bwMode="auto">
          <a:xfrm>
            <a:off x="5920071" y="3924240"/>
            <a:ext cx="373509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</a:p>
        </p:txBody>
      </p:sp>
      <p:sp>
        <p:nvSpPr>
          <p:cNvPr id="14399" name="Text Box 88"/>
          <p:cNvSpPr txBox="1">
            <a:spLocks noChangeArrowheads="1"/>
          </p:cNvSpPr>
          <p:nvPr/>
        </p:nvSpPr>
        <p:spPr bwMode="auto">
          <a:xfrm>
            <a:off x="5211695" y="3324790"/>
            <a:ext cx="376799" cy="24622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KS</a:t>
            </a:r>
          </a:p>
        </p:txBody>
      </p:sp>
      <p:sp>
        <p:nvSpPr>
          <p:cNvPr id="14400" name="Text Box 89"/>
          <p:cNvSpPr txBox="1">
            <a:spLocks noChangeArrowheads="1"/>
          </p:cNvSpPr>
          <p:nvPr/>
        </p:nvSpPr>
        <p:spPr bwMode="auto">
          <a:xfrm>
            <a:off x="5327268" y="3825876"/>
            <a:ext cx="376799" cy="24622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</a:t>
            </a:r>
          </a:p>
        </p:txBody>
      </p:sp>
      <p:sp>
        <p:nvSpPr>
          <p:cNvPr id="14401" name="Text Box 90"/>
          <p:cNvSpPr txBox="1">
            <a:spLocks noChangeArrowheads="1"/>
          </p:cNvSpPr>
          <p:nvPr/>
        </p:nvSpPr>
        <p:spPr bwMode="auto">
          <a:xfrm>
            <a:off x="3555363" y="3838997"/>
            <a:ext cx="406551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</a:t>
            </a:r>
          </a:p>
        </p:txBody>
      </p:sp>
      <p:sp>
        <p:nvSpPr>
          <p:cNvPr id="14402" name="Text Box 91"/>
          <p:cNvSpPr txBox="1">
            <a:spLocks noChangeArrowheads="1"/>
          </p:cNvSpPr>
          <p:nvPr/>
        </p:nvSpPr>
        <p:spPr bwMode="auto">
          <a:xfrm>
            <a:off x="6627713" y="3743326"/>
            <a:ext cx="376799" cy="24622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TN</a:t>
            </a:r>
          </a:p>
        </p:txBody>
      </p:sp>
      <p:sp>
        <p:nvSpPr>
          <p:cNvPr id="14404" name="Text Box 93"/>
          <p:cNvSpPr txBox="1">
            <a:spLocks noChangeArrowheads="1"/>
          </p:cNvSpPr>
          <p:nvPr/>
        </p:nvSpPr>
        <p:spPr bwMode="auto">
          <a:xfrm>
            <a:off x="3092230" y="2892193"/>
            <a:ext cx="369259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NV</a:t>
            </a:r>
          </a:p>
        </p:txBody>
      </p:sp>
      <p:sp>
        <p:nvSpPr>
          <p:cNvPr id="14405" name="Text Box 94"/>
          <p:cNvSpPr txBox="1">
            <a:spLocks noChangeArrowheads="1"/>
          </p:cNvSpPr>
          <p:nvPr/>
        </p:nvSpPr>
        <p:spPr bwMode="auto">
          <a:xfrm>
            <a:off x="3681863" y="3072058"/>
            <a:ext cx="382099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</a:p>
        </p:txBody>
      </p:sp>
      <p:sp>
        <p:nvSpPr>
          <p:cNvPr id="14406" name="Text Box 96"/>
          <p:cNvSpPr txBox="1">
            <a:spLocks noChangeArrowheads="1"/>
          </p:cNvSpPr>
          <p:nvPr/>
        </p:nvSpPr>
        <p:spPr bwMode="auto">
          <a:xfrm>
            <a:off x="4232431" y="3932848"/>
            <a:ext cx="517406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</a:t>
            </a:r>
          </a:p>
        </p:txBody>
      </p:sp>
      <p:sp>
        <p:nvSpPr>
          <p:cNvPr id="14407" name="Text Box 97"/>
          <p:cNvSpPr txBox="1">
            <a:spLocks noChangeArrowheads="1"/>
          </p:cNvSpPr>
          <p:nvPr/>
        </p:nvSpPr>
        <p:spPr bwMode="auto">
          <a:xfrm>
            <a:off x="2653145" y="3183034"/>
            <a:ext cx="535460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</a:p>
        </p:txBody>
      </p:sp>
      <p:sp>
        <p:nvSpPr>
          <p:cNvPr id="14408" name="Text Box 98"/>
          <p:cNvSpPr txBox="1">
            <a:spLocks noChangeArrowheads="1"/>
          </p:cNvSpPr>
          <p:nvPr/>
        </p:nvSpPr>
        <p:spPr bwMode="auto">
          <a:xfrm>
            <a:off x="4188715" y="2496221"/>
            <a:ext cx="433057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</a:t>
            </a:r>
          </a:p>
        </p:txBody>
      </p:sp>
      <p:sp>
        <p:nvSpPr>
          <p:cNvPr id="14409" name="Text Box 99"/>
          <p:cNvSpPr txBox="1">
            <a:spLocks noChangeArrowheads="1"/>
          </p:cNvSpPr>
          <p:nvPr/>
        </p:nvSpPr>
        <p:spPr bwMode="auto">
          <a:xfrm>
            <a:off x="3506541" y="2267854"/>
            <a:ext cx="313999" cy="24622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</a:t>
            </a:r>
          </a:p>
        </p:txBody>
      </p:sp>
      <p:sp>
        <p:nvSpPr>
          <p:cNvPr id="14410" name="Text Box 100"/>
          <p:cNvSpPr txBox="1">
            <a:spLocks noChangeArrowheads="1"/>
          </p:cNvSpPr>
          <p:nvPr/>
        </p:nvSpPr>
        <p:spPr bwMode="auto">
          <a:xfrm>
            <a:off x="3018454" y="1552011"/>
            <a:ext cx="421231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</a:t>
            </a:r>
          </a:p>
        </p:txBody>
      </p:sp>
      <p:sp>
        <p:nvSpPr>
          <p:cNvPr id="14411" name="Text Box 101"/>
          <p:cNvSpPr txBox="1">
            <a:spLocks noChangeArrowheads="1"/>
          </p:cNvSpPr>
          <p:nvPr/>
        </p:nvSpPr>
        <p:spPr bwMode="auto">
          <a:xfrm>
            <a:off x="2827976" y="2063424"/>
            <a:ext cx="489315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</p:txBody>
      </p:sp>
      <p:sp>
        <p:nvSpPr>
          <p:cNvPr id="14412" name="Text Box 102"/>
          <p:cNvSpPr txBox="1">
            <a:spLocks noChangeArrowheads="1"/>
          </p:cNvSpPr>
          <p:nvPr/>
        </p:nvSpPr>
        <p:spPr bwMode="auto">
          <a:xfrm>
            <a:off x="5032319" y="1844676"/>
            <a:ext cx="439598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</a:p>
        </p:txBody>
      </p:sp>
      <p:sp>
        <p:nvSpPr>
          <p:cNvPr id="14413" name="Text Box 103"/>
          <p:cNvSpPr txBox="1">
            <a:spLocks noChangeArrowheads="1"/>
          </p:cNvSpPr>
          <p:nvPr/>
        </p:nvSpPr>
        <p:spPr bwMode="auto">
          <a:xfrm>
            <a:off x="5038669" y="2333626"/>
            <a:ext cx="439598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</a:t>
            </a:r>
          </a:p>
        </p:txBody>
      </p:sp>
      <p:sp>
        <p:nvSpPr>
          <p:cNvPr id="14414" name="Text Box 104"/>
          <p:cNvSpPr txBox="1">
            <a:spLocks noChangeArrowheads="1"/>
          </p:cNvSpPr>
          <p:nvPr/>
        </p:nvSpPr>
        <p:spPr bwMode="auto">
          <a:xfrm>
            <a:off x="5073796" y="2835276"/>
            <a:ext cx="376799" cy="24622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</a:t>
            </a:r>
          </a:p>
        </p:txBody>
      </p:sp>
      <p:sp>
        <p:nvSpPr>
          <p:cNvPr id="14417" name="Text Box 109"/>
          <p:cNvSpPr txBox="1">
            <a:spLocks noChangeArrowheads="1"/>
          </p:cNvSpPr>
          <p:nvPr/>
        </p:nvSpPr>
        <p:spPr bwMode="auto">
          <a:xfrm>
            <a:off x="6641296" y="3024660"/>
            <a:ext cx="371565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</a:p>
        </p:txBody>
      </p:sp>
      <p:sp>
        <p:nvSpPr>
          <p:cNvPr id="14415" name="Text Box 105"/>
          <p:cNvSpPr txBox="1">
            <a:spLocks noChangeArrowheads="1"/>
          </p:cNvSpPr>
          <p:nvPr/>
        </p:nvSpPr>
        <p:spPr bwMode="auto">
          <a:xfrm>
            <a:off x="4096672" y="1806576"/>
            <a:ext cx="502398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</a:t>
            </a:r>
          </a:p>
        </p:txBody>
      </p:sp>
      <p:sp>
        <p:nvSpPr>
          <p:cNvPr id="14416" name="Text Box 108"/>
          <p:cNvSpPr txBox="1">
            <a:spLocks noChangeArrowheads="1"/>
          </p:cNvSpPr>
          <p:nvPr/>
        </p:nvSpPr>
        <p:spPr bwMode="auto">
          <a:xfrm>
            <a:off x="5898816" y="3368676"/>
            <a:ext cx="442714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</a:t>
            </a:r>
          </a:p>
        </p:txBody>
      </p:sp>
      <p:sp>
        <p:nvSpPr>
          <p:cNvPr id="14418" name="Text Box 110"/>
          <p:cNvSpPr txBox="1">
            <a:spLocks noChangeArrowheads="1"/>
          </p:cNvSpPr>
          <p:nvPr/>
        </p:nvSpPr>
        <p:spPr bwMode="auto">
          <a:xfrm>
            <a:off x="6767819" y="2538865"/>
            <a:ext cx="366332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</a:t>
            </a:r>
          </a:p>
        </p:txBody>
      </p:sp>
      <p:sp>
        <p:nvSpPr>
          <p:cNvPr id="14419" name="Text Box 111"/>
          <p:cNvSpPr txBox="1">
            <a:spLocks noChangeArrowheads="1"/>
          </p:cNvSpPr>
          <p:nvPr/>
        </p:nvSpPr>
        <p:spPr bwMode="auto">
          <a:xfrm>
            <a:off x="6164988" y="2334733"/>
            <a:ext cx="376799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</a:t>
            </a:r>
          </a:p>
        </p:txBody>
      </p:sp>
      <p:sp>
        <p:nvSpPr>
          <p:cNvPr id="14420" name="Text Box 112"/>
          <p:cNvSpPr txBox="1">
            <a:spLocks noChangeArrowheads="1"/>
          </p:cNvSpPr>
          <p:nvPr/>
        </p:nvSpPr>
        <p:spPr bwMode="auto">
          <a:xfrm>
            <a:off x="6278475" y="3028077"/>
            <a:ext cx="409178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</a:t>
            </a:r>
          </a:p>
        </p:txBody>
      </p:sp>
      <p:sp>
        <p:nvSpPr>
          <p:cNvPr id="14422" name="Text Box 114"/>
          <p:cNvSpPr txBox="1">
            <a:spLocks noChangeArrowheads="1"/>
          </p:cNvSpPr>
          <p:nvPr/>
        </p:nvSpPr>
        <p:spPr bwMode="auto">
          <a:xfrm>
            <a:off x="6985462" y="2930526"/>
            <a:ext cx="376799" cy="24622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OH</a:t>
            </a:r>
          </a:p>
        </p:txBody>
      </p:sp>
      <p:sp>
        <p:nvSpPr>
          <p:cNvPr id="14423" name="Text Box 115"/>
          <p:cNvSpPr txBox="1">
            <a:spLocks noChangeArrowheads="1"/>
          </p:cNvSpPr>
          <p:nvPr/>
        </p:nvSpPr>
        <p:spPr bwMode="auto">
          <a:xfrm>
            <a:off x="6796242" y="3434690"/>
            <a:ext cx="457916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KY</a:t>
            </a:r>
          </a:p>
        </p:txBody>
      </p:sp>
      <p:grpSp>
        <p:nvGrpSpPr>
          <p:cNvPr id="14390" name="Group 70"/>
          <p:cNvGrpSpPr>
            <a:grpSpLocks noChangeAspect="1"/>
          </p:cNvGrpSpPr>
          <p:nvPr/>
        </p:nvGrpSpPr>
        <p:grpSpPr bwMode="auto">
          <a:xfrm>
            <a:off x="3516005" y="4704809"/>
            <a:ext cx="512865" cy="479425"/>
            <a:chOff x="1735" y="3474"/>
            <a:chExt cx="860" cy="662"/>
          </a:xfrm>
          <a:solidFill>
            <a:schemeClr val="accent1"/>
          </a:solidFill>
        </p:grpSpPr>
        <p:grpSp>
          <p:nvGrpSpPr>
            <p:cNvPr id="14460" name="Group 71"/>
            <p:cNvGrpSpPr>
              <a:grpSpLocks noChangeAspect="1"/>
            </p:cNvGrpSpPr>
            <p:nvPr/>
          </p:nvGrpSpPr>
          <p:grpSpPr bwMode="auto">
            <a:xfrm>
              <a:off x="1735" y="3474"/>
              <a:ext cx="860" cy="662"/>
              <a:chOff x="1735" y="3474"/>
              <a:chExt cx="860" cy="662"/>
            </a:xfrm>
            <a:grpFill/>
          </p:grpSpPr>
          <p:sp>
            <p:nvSpPr>
              <p:cNvPr id="14462" name="Freeform 72"/>
              <p:cNvSpPr>
                <a:spLocks noChangeAspect="1"/>
              </p:cNvSpPr>
              <p:nvPr/>
            </p:nvSpPr>
            <p:spPr bwMode="auto">
              <a:xfrm>
                <a:off x="1735" y="3557"/>
                <a:ext cx="66" cy="96"/>
              </a:xfrm>
              <a:custGeom>
                <a:avLst/>
                <a:gdLst>
                  <a:gd name="T0" fmla="*/ 0 w 66"/>
                  <a:gd name="T1" fmla="*/ 96 h 96"/>
                  <a:gd name="T2" fmla="*/ 0 w 66"/>
                  <a:gd name="T3" fmla="*/ 68 h 96"/>
                  <a:gd name="T4" fmla="*/ 37 w 66"/>
                  <a:gd name="T5" fmla="*/ 0 h 96"/>
                  <a:gd name="T6" fmla="*/ 66 w 66"/>
                  <a:gd name="T7" fmla="*/ 20 h 96"/>
                  <a:gd name="T8" fmla="*/ 34 w 66"/>
                  <a:gd name="T9" fmla="*/ 96 h 96"/>
                  <a:gd name="T10" fmla="*/ 0 w 66"/>
                  <a:gd name="T11" fmla="*/ 96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"/>
                  <a:gd name="T19" fmla="*/ 0 h 96"/>
                  <a:gd name="T20" fmla="*/ 66 w 66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" h="96">
                    <a:moveTo>
                      <a:pt x="0" y="96"/>
                    </a:moveTo>
                    <a:lnTo>
                      <a:pt x="0" y="68"/>
                    </a:lnTo>
                    <a:lnTo>
                      <a:pt x="37" y="0"/>
                    </a:lnTo>
                    <a:lnTo>
                      <a:pt x="66" y="20"/>
                    </a:lnTo>
                    <a:lnTo>
                      <a:pt x="34" y="96"/>
                    </a:lnTo>
                    <a:lnTo>
                      <a:pt x="0" y="96"/>
                    </a:lnTo>
                    <a:close/>
                  </a:path>
                </a:pathLst>
              </a:custGeom>
              <a:grp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 eaLnBrk="1" hangingPunct="1"/>
                <a:endParaRPr lang="en-US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463" name="Freeform 73"/>
              <p:cNvSpPr>
                <a:spLocks noChangeAspect="1"/>
              </p:cNvSpPr>
              <p:nvPr/>
            </p:nvSpPr>
            <p:spPr bwMode="auto">
              <a:xfrm>
                <a:off x="1829" y="3474"/>
                <a:ext cx="124" cy="121"/>
              </a:xfrm>
              <a:custGeom>
                <a:avLst/>
                <a:gdLst>
                  <a:gd name="T0" fmla="*/ 27 w 124"/>
                  <a:gd name="T1" fmla="*/ 13 h 121"/>
                  <a:gd name="T2" fmla="*/ 0 w 124"/>
                  <a:gd name="T3" fmla="*/ 72 h 121"/>
                  <a:gd name="T4" fmla="*/ 48 w 124"/>
                  <a:gd name="T5" fmla="*/ 110 h 121"/>
                  <a:gd name="T6" fmla="*/ 103 w 124"/>
                  <a:gd name="T7" fmla="*/ 121 h 121"/>
                  <a:gd name="T8" fmla="*/ 124 w 124"/>
                  <a:gd name="T9" fmla="*/ 73 h 121"/>
                  <a:gd name="T10" fmla="*/ 110 w 124"/>
                  <a:gd name="T11" fmla="*/ 0 h 121"/>
                  <a:gd name="T12" fmla="*/ 27 w 124"/>
                  <a:gd name="T13" fmla="*/ 13 h 1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4"/>
                  <a:gd name="T22" fmla="*/ 0 h 121"/>
                  <a:gd name="T23" fmla="*/ 124 w 124"/>
                  <a:gd name="T24" fmla="*/ 121 h 1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4" h="121">
                    <a:moveTo>
                      <a:pt x="27" y="13"/>
                    </a:moveTo>
                    <a:lnTo>
                      <a:pt x="0" y="72"/>
                    </a:lnTo>
                    <a:lnTo>
                      <a:pt x="48" y="110"/>
                    </a:lnTo>
                    <a:lnTo>
                      <a:pt x="103" y="121"/>
                    </a:lnTo>
                    <a:lnTo>
                      <a:pt x="124" y="73"/>
                    </a:lnTo>
                    <a:lnTo>
                      <a:pt x="110" y="0"/>
                    </a:lnTo>
                    <a:lnTo>
                      <a:pt x="27" y="13"/>
                    </a:lnTo>
                    <a:close/>
                  </a:path>
                </a:pathLst>
              </a:custGeom>
              <a:grp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 eaLnBrk="1" hangingPunct="1"/>
                <a:endParaRPr lang="en-US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464" name="Freeform 74"/>
              <p:cNvSpPr>
                <a:spLocks noChangeAspect="1"/>
              </p:cNvSpPr>
              <p:nvPr/>
            </p:nvSpPr>
            <p:spPr bwMode="auto">
              <a:xfrm>
                <a:off x="1945" y="3557"/>
                <a:ext cx="184" cy="136"/>
              </a:xfrm>
              <a:custGeom>
                <a:avLst/>
                <a:gdLst>
                  <a:gd name="T0" fmla="*/ 0 w 184"/>
                  <a:gd name="T1" fmla="*/ 48 h 136"/>
                  <a:gd name="T2" fmla="*/ 126 w 184"/>
                  <a:gd name="T3" fmla="*/ 0 h 136"/>
                  <a:gd name="T4" fmla="*/ 149 w 184"/>
                  <a:gd name="T5" fmla="*/ 59 h 136"/>
                  <a:gd name="T6" fmla="*/ 173 w 184"/>
                  <a:gd name="T7" fmla="*/ 72 h 136"/>
                  <a:gd name="T8" fmla="*/ 184 w 184"/>
                  <a:gd name="T9" fmla="*/ 120 h 136"/>
                  <a:gd name="T10" fmla="*/ 121 w 184"/>
                  <a:gd name="T11" fmla="*/ 127 h 136"/>
                  <a:gd name="T12" fmla="*/ 76 w 184"/>
                  <a:gd name="T13" fmla="*/ 136 h 136"/>
                  <a:gd name="T14" fmla="*/ 0 w 184"/>
                  <a:gd name="T15" fmla="*/ 48 h 1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4"/>
                  <a:gd name="T25" fmla="*/ 0 h 136"/>
                  <a:gd name="T26" fmla="*/ 184 w 184"/>
                  <a:gd name="T27" fmla="*/ 136 h 1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4" h="136">
                    <a:moveTo>
                      <a:pt x="0" y="48"/>
                    </a:moveTo>
                    <a:lnTo>
                      <a:pt x="126" y="0"/>
                    </a:lnTo>
                    <a:lnTo>
                      <a:pt x="149" y="59"/>
                    </a:lnTo>
                    <a:lnTo>
                      <a:pt x="173" y="72"/>
                    </a:lnTo>
                    <a:lnTo>
                      <a:pt x="184" y="120"/>
                    </a:lnTo>
                    <a:lnTo>
                      <a:pt x="121" y="127"/>
                    </a:lnTo>
                    <a:lnTo>
                      <a:pt x="76" y="136"/>
                    </a:lnTo>
                    <a:lnTo>
                      <a:pt x="0" y="48"/>
                    </a:lnTo>
                    <a:close/>
                  </a:path>
                </a:pathLst>
              </a:custGeom>
              <a:grp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 eaLnBrk="1" hangingPunct="1"/>
                <a:endParaRPr lang="en-US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465" name="Freeform 75"/>
              <p:cNvSpPr>
                <a:spLocks noChangeAspect="1"/>
              </p:cNvSpPr>
              <p:nvPr/>
            </p:nvSpPr>
            <p:spPr bwMode="auto">
              <a:xfrm>
                <a:off x="2135" y="3660"/>
                <a:ext cx="146" cy="72"/>
              </a:xfrm>
              <a:custGeom>
                <a:avLst/>
                <a:gdLst>
                  <a:gd name="T0" fmla="*/ 22 w 146"/>
                  <a:gd name="T1" fmla="*/ 3 h 72"/>
                  <a:gd name="T2" fmla="*/ 0 w 146"/>
                  <a:gd name="T3" fmla="*/ 67 h 72"/>
                  <a:gd name="T4" fmla="*/ 38 w 146"/>
                  <a:gd name="T5" fmla="*/ 72 h 72"/>
                  <a:gd name="T6" fmla="*/ 62 w 146"/>
                  <a:gd name="T7" fmla="*/ 57 h 72"/>
                  <a:gd name="T8" fmla="*/ 107 w 146"/>
                  <a:gd name="T9" fmla="*/ 58 h 72"/>
                  <a:gd name="T10" fmla="*/ 146 w 146"/>
                  <a:gd name="T11" fmla="*/ 30 h 72"/>
                  <a:gd name="T12" fmla="*/ 120 w 146"/>
                  <a:gd name="T13" fmla="*/ 20 h 72"/>
                  <a:gd name="T14" fmla="*/ 101 w 146"/>
                  <a:gd name="T15" fmla="*/ 0 h 72"/>
                  <a:gd name="T16" fmla="*/ 22 w 146"/>
                  <a:gd name="T17" fmla="*/ 3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6"/>
                  <a:gd name="T28" fmla="*/ 0 h 72"/>
                  <a:gd name="T29" fmla="*/ 146 w 146"/>
                  <a:gd name="T30" fmla="*/ 72 h 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6" h="72">
                    <a:moveTo>
                      <a:pt x="22" y="3"/>
                    </a:moveTo>
                    <a:lnTo>
                      <a:pt x="0" y="67"/>
                    </a:lnTo>
                    <a:lnTo>
                      <a:pt x="38" y="72"/>
                    </a:lnTo>
                    <a:lnTo>
                      <a:pt x="62" y="57"/>
                    </a:lnTo>
                    <a:lnTo>
                      <a:pt x="107" y="58"/>
                    </a:lnTo>
                    <a:lnTo>
                      <a:pt x="146" y="30"/>
                    </a:lnTo>
                    <a:lnTo>
                      <a:pt x="120" y="20"/>
                    </a:lnTo>
                    <a:lnTo>
                      <a:pt x="101" y="0"/>
                    </a:lnTo>
                    <a:lnTo>
                      <a:pt x="22" y="3"/>
                    </a:lnTo>
                    <a:close/>
                  </a:path>
                </a:pathLst>
              </a:custGeom>
              <a:grp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 eaLnBrk="1" hangingPunct="1"/>
                <a:endParaRPr lang="en-US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466" name="Freeform 76"/>
              <p:cNvSpPr>
                <a:spLocks noChangeAspect="1"/>
              </p:cNvSpPr>
              <p:nvPr/>
            </p:nvSpPr>
            <p:spPr bwMode="auto">
              <a:xfrm>
                <a:off x="2178" y="3762"/>
                <a:ext cx="60" cy="52"/>
              </a:xfrm>
              <a:custGeom>
                <a:avLst/>
                <a:gdLst>
                  <a:gd name="T0" fmla="*/ 52 w 60"/>
                  <a:gd name="T1" fmla="*/ 0 h 52"/>
                  <a:gd name="T2" fmla="*/ 0 w 60"/>
                  <a:gd name="T3" fmla="*/ 4 h 52"/>
                  <a:gd name="T4" fmla="*/ 9 w 60"/>
                  <a:gd name="T5" fmla="*/ 52 h 52"/>
                  <a:gd name="T6" fmla="*/ 60 w 60"/>
                  <a:gd name="T7" fmla="*/ 40 h 52"/>
                  <a:gd name="T8" fmla="*/ 52 w 60"/>
                  <a:gd name="T9" fmla="*/ 0 h 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2"/>
                  <a:gd name="T17" fmla="*/ 60 w 60"/>
                  <a:gd name="T18" fmla="*/ 52 h 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2">
                    <a:moveTo>
                      <a:pt x="52" y="0"/>
                    </a:moveTo>
                    <a:lnTo>
                      <a:pt x="0" y="4"/>
                    </a:lnTo>
                    <a:lnTo>
                      <a:pt x="9" y="52"/>
                    </a:lnTo>
                    <a:lnTo>
                      <a:pt x="60" y="40"/>
                    </a:lnTo>
                    <a:lnTo>
                      <a:pt x="52" y="0"/>
                    </a:lnTo>
                    <a:close/>
                  </a:path>
                </a:pathLst>
              </a:custGeom>
              <a:grp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 eaLnBrk="1" hangingPunct="1"/>
                <a:endParaRPr lang="en-US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467" name="Freeform 77"/>
              <p:cNvSpPr>
                <a:spLocks noChangeAspect="1"/>
              </p:cNvSpPr>
              <p:nvPr/>
            </p:nvSpPr>
            <p:spPr bwMode="auto">
              <a:xfrm>
                <a:off x="2243" y="3818"/>
                <a:ext cx="41" cy="51"/>
              </a:xfrm>
              <a:custGeom>
                <a:avLst/>
                <a:gdLst>
                  <a:gd name="T0" fmla="*/ 0 w 41"/>
                  <a:gd name="T1" fmla="*/ 20 h 51"/>
                  <a:gd name="T2" fmla="*/ 41 w 41"/>
                  <a:gd name="T3" fmla="*/ 0 h 51"/>
                  <a:gd name="T4" fmla="*/ 41 w 41"/>
                  <a:gd name="T5" fmla="*/ 45 h 51"/>
                  <a:gd name="T6" fmla="*/ 14 w 41"/>
                  <a:gd name="T7" fmla="*/ 51 h 51"/>
                  <a:gd name="T8" fmla="*/ 0 w 41"/>
                  <a:gd name="T9" fmla="*/ 20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51"/>
                  <a:gd name="T17" fmla="*/ 41 w 41"/>
                  <a:gd name="T18" fmla="*/ 51 h 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51">
                    <a:moveTo>
                      <a:pt x="0" y="20"/>
                    </a:moveTo>
                    <a:lnTo>
                      <a:pt x="41" y="0"/>
                    </a:lnTo>
                    <a:lnTo>
                      <a:pt x="41" y="45"/>
                    </a:lnTo>
                    <a:lnTo>
                      <a:pt x="14" y="51"/>
                    </a:lnTo>
                    <a:lnTo>
                      <a:pt x="0" y="20"/>
                    </a:lnTo>
                    <a:close/>
                  </a:path>
                </a:pathLst>
              </a:custGeom>
              <a:grp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 eaLnBrk="1" hangingPunct="1"/>
                <a:endParaRPr lang="en-US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468" name="Freeform 78"/>
              <p:cNvSpPr>
                <a:spLocks noChangeAspect="1"/>
              </p:cNvSpPr>
              <p:nvPr/>
            </p:nvSpPr>
            <p:spPr bwMode="auto">
              <a:xfrm>
                <a:off x="2346" y="3842"/>
                <a:ext cx="249" cy="294"/>
              </a:xfrm>
              <a:custGeom>
                <a:avLst/>
                <a:gdLst>
                  <a:gd name="T0" fmla="*/ 42 w 249"/>
                  <a:gd name="T1" fmla="*/ 0 h 294"/>
                  <a:gd name="T2" fmla="*/ 0 w 249"/>
                  <a:gd name="T3" fmla="*/ 112 h 294"/>
                  <a:gd name="T4" fmla="*/ 30 w 249"/>
                  <a:gd name="T5" fmla="*/ 167 h 294"/>
                  <a:gd name="T6" fmla="*/ 30 w 249"/>
                  <a:gd name="T7" fmla="*/ 267 h 294"/>
                  <a:gd name="T8" fmla="*/ 90 w 249"/>
                  <a:gd name="T9" fmla="*/ 294 h 294"/>
                  <a:gd name="T10" fmla="*/ 117 w 249"/>
                  <a:gd name="T11" fmla="*/ 235 h 294"/>
                  <a:gd name="T12" fmla="*/ 193 w 249"/>
                  <a:gd name="T13" fmla="*/ 222 h 294"/>
                  <a:gd name="T14" fmla="*/ 249 w 249"/>
                  <a:gd name="T15" fmla="*/ 158 h 294"/>
                  <a:gd name="T16" fmla="*/ 190 w 249"/>
                  <a:gd name="T17" fmla="*/ 58 h 294"/>
                  <a:gd name="T18" fmla="*/ 42 w 249"/>
                  <a:gd name="T19" fmla="*/ 0 h 2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9"/>
                  <a:gd name="T31" fmla="*/ 0 h 294"/>
                  <a:gd name="T32" fmla="*/ 249 w 249"/>
                  <a:gd name="T33" fmla="*/ 294 h 2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9" h="294">
                    <a:moveTo>
                      <a:pt x="42" y="0"/>
                    </a:moveTo>
                    <a:lnTo>
                      <a:pt x="0" y="112"/>
                    </a:lnTo>
                    <a:lnTo>
                      <a:pt x="30" y="167"/>
                    </a:lnTo>
                    <a:lnTo>
                      <a:pt x="30" y="267"/>
                    </a:lnTo>
                    <a:lnTo>
                      <a:pt x="90" y="294"/>
                    </a:lnTo>
                    <a:lnTo>
                      <a:pt x="117" y="235"/>
                    </a:lnTo>
                    <a:lnTo>
                      <a:pt x="193" y="222"/>
                    </a:lnTo>
                    <a:lnTo>
                      <a:pt x="249" y="158"/>
                    </a:lnTo>
                    <a:lnTo>
                      <a:pt x="190" y="58"/>
                    </a:lnTo>
                    <a:lnTo>
                      <a:pt x="42" y="0"/>
                    </a:lnTo>
                    <a:close/>
                  </a:path>
                </a:pathLst>
              </a:custGeom>
              <a:grp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 eaLnBrk="1" hangingPunct="1"/>
                <a:endParaRPr lang="en-US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4461" name="Freeform 79"/>
            <p:cNvSpPr>
              <a:spLocks noChangeAspect="1"/>
            </p:cNvSpPr>
            <p:nvPr/>
          </p:nvSpPr>
          <p:spPr bwMode="auto">
            <a:xfrm>
              <a:off x="2258" y="3705"/>
              <a:ext cx="138" cy="115"/>
            </a:xfrm>
            <a:custGeom>
              <a:avLst/>
              <a:gdLst>
                <a:gd name="T0" fmla="*/ 29 w 138"/>
                <a:gd name="T1" fmla="*/ 0 h 115"/>
                <a:gd name="T2" fmla="*/ 0 w 138"/>
                <a:gd name="T3" fmla="*/ 34 h 115"/>
                <a:gd name="T4" fmla="*/ 12 w 138"/>
                <a:gd name="T5" fmla="*/ 61 h 115"/>
                <a:gd name="T6" fmla="*/ 38 w 138"/>
                <a:gd name="T7" fmla="*/ 70 h 115"/>
                <a:gd name="T8" fmla="*/ 64 w 138"/>
                <a:gd name="T9" fmla="*/ 115 h 115"/>
                <a:gd name="T10" fmla="*/ 136 w 138"/>
                <a:gd name="T11" fmla="*/ 97 h 115"/>
                <a:gd name="T12" fmla="*/ 138 w 138"/>
                <a:gd name="T13" fmla="*/ 49 h 115"/>
                <a:gd name="T14" fmla="*/ 85 w 138"/>
                <a:gd name="T15" fmla="*/ 9 h 115"/>
                <a:gd name="T16" fmla="*/ 29 w 138"/>
                <a:gd name="T17" fmla="*/ 0 h 1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8"/>
                <a:gd name="T28" fmla="*/ 0 h 115"/>
                <a:gd name="T29" fmla="*/ 138 w 138"/>
                <a:gd name="T30" fmla="*/ 115 h 11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8" h="115">
                  <a:moveTo>
                    <a:pt x="29" y="0"/>
                  </a:moveTo>
                  <a:lnTo>
                    <a:pt x="0" y="34"/>
                  </a:lnTo>
                  <a:lnTo>
                    <a:pt x="12" y="61"/>
                  </a:lnTo>
                  <a:lnTo>
                    <a:pt x="38" y="70"/>
                  </a:lnTo>
                  <a:lnTo>
                    <a:pt x="64" y="115"/>
                  </a:lnTo>
                  <a:lnTo>
                    <a:pt x="136" y="97"/>
                  </a:lnTo>
                  <a:lnTo>
                    <a:pt x="138" y="49"/>
                  </a:lnTo>
                  <a:lnTo>
                    <a:pt x="85" y="9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en-US" sz="1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424" name="Text Box 116"/>
          <p:cNvSpPr txBox="1">
            <a:spLocks noChangeArrowheads="1"/>
          </p:cNvSpPr>
          <p:nvPr/>
        </p:nvSpPr>
        <p:spPr bwMode="auto">
          <a:xfrm>
            <a:off x="3483297" y="4938914"/>
            <a:ext cx="376285" cy="246221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</a:t>
            </a:r>
          </a:p>
        </p:txBody>
      </p:sp>
      <p:sp>
        <p:nvSpPr>
          <p:cNvPr id="14425" name="Text Box 117"/>
          <p:cNvSpPr txBox="1">
            <a:spLocks noChangeArrowheads="1"/>
          </p:cNvSpPr>
          <p:nvPr/>
        </p:nvSpPr>
        <p:spPr bwMode="auto">
          <a:xfrm>
            <a:off x="2451176" y="4366308"/>
            <a:ext cx="376799" cy="24622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</a:t>
            </a:r>
          </a:p>
        </p:txBody>
      </p:sp>
      <p:sp>
        <p:nvSpPr>
          <p:cNvPr id="14426" name="Text Box 119"/>
          <p:cNvSpPr txBox="1">
            <a:spLocks noChangeArrowheads="1"/>
          </p:cNvSpPr>
          <p:nvPr/>
        </p:nvSpPr>
        <p:spPr bwMode="auto">
          <a:xfrm>
            <a:off x="7557010" y="2737987"/>
            <a:ext cx="469691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</a:t>
            </a:r>
          </a:p>
        </p:txBody>
      </p:sp>
      <p:sp>
        <p:nvSpPr>
          <p:cNvPr id="14427" name="Text Box 120"/>
          <p:cNvSpPr txBox="1">
            <a:spLocks noChangeArrowheads="1"/>
          </p:cNvSpPr>
          <p:nvPr/>
        </p:nvSpPr>
        <p:spPr bwMode="auto">
          <a:xfrm>
            <a:off x="7246638" y="3206725"/>
            <a:ext cx="583821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WV</a:t>
            </a:r>
          </a:p>
        </p:txBody>
      </p:sp>
      <p:sp>
        <p:nvSpPr>
          <p:cNvPr id="14428" name="Text Box 121"/>
          <p:cNvSpPr txBox="1">
            <a:spLocks noChangeArrowheads="1"/>
          </p:cNvSpPr>
          <p:nvPr/>
        </p:nvSpPr>
        <p:spPr bwMode="auto">
          <a:xfrm>
            <a:off x="7566534" y="3306168"/>
            <a:ext cx="405622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</a:p>
        </p:txBody>
      </p:sp>
      <p:sp>
        <p:nvSpPr>
          <p:cNvPr id="14430" name="Text Box 123"/>
          <p:cNvSpPr txBox="1">
            <a:spLocks noChangeArrowheads="1"/>
          </p:cNvSpPr>
          <p:nvPr/>
        </p:nvSpPr>
        <p:spPr bwMode="auto">
          <a:xfrm>
            <a:off x="8310608" y="2869065"/>
            <a:ext cx="502398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NJ</a:t>
            </a:r>
          </a:p>
        </p:txBody>
      </p:sp>
      <p:sp>
        <p:nvSpPr>
          <p:cNvPr id="14432" name="Text Box 125"/>
          <p:cNvSpPr txBox="1">
            <a:spLocks noChangeArrowheads="1"/>
          </p:cNvSpPr>
          <p:nvPr/>
        </p:nvSpPr>
        <p:spPr bwMode="auto">
          <a:xfrm>
            <a:off x="8241458" y="3336926"/>
            <a:ext cx="565198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</a:t>
            </a:r>
          </a:p>
        </p:txBody>
      </p:sp>
      <p:sp>
        <p:nvSpPr>
          <p:cNvPr id="14433" name="Text Box 126"/>
          <p:cNvSpPr txBox="1">
            <a:spLocks noChangeArrowheads="1"/>
          </p:cNvSpPr>
          <p:nvPr/>
        </p:nvSpPr>
        <p:spPr bwMode="auto">
          <a:xfrm>
            <a:off x="8557496" y="2562226"/>
            <a:ext cx="425654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RI</a:t>
            </a:r>
          </a:p>
        </p:txBody>
      </p:sp>
      <p:sp>
        <p:nvSpPr>
          <p:cNvPr id="14434" name="Text Box 127"/>
          <p:cNvSpPr txBox="1">
            <a:spLocks noChangeArrowheads="1"/>
          </p:cNvSpPr>
          <p:nvPr/>
        </p:nvSpPr>
        <p:spPr bwMode="auto">
          <a:xfrm>
            <a:off x="8039162" y="1536061"/>
            <a:ext cx="524485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</a:t>
            </a:r>
          </a:p>
        </p:txBody>
      </p:sp>
      <p:sp>
        <p:nvSpPr>
          <p:cNvPr id="14435" name="Text Box 128"/>
          <p:cNvSpPr txBox="1">
            <a:spLocks noChangeArrowheads="1"/>
          </p:cNvSpPr>
          <p:nvPr/>
        </p:nvSpPr>
        <p:spPr bwMode="auto">
          <a:xfrm>
            <a:off x="7857837" y="1709528"/>
            <a:ext cx="457890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VT</a:t>
            </a:r>
          </a:p>
        </p:txBody>
      </p:sp>
      <p:sp>
        <p:nvSpPr>
          <p:cNvPr id="14436" name="Text Box 129"/>
          <p:cNvSpPr txBox="1">
            <a:spLocks noChangeArrowheads="1"/>
          </p:cNvSpPr>
          <p:nvPr/>
        </p:nvSpPr>
        <p:spPr bwMode="auto">
          <a:xfrm>
            <a:off x="8447434" y="3583200"/>
            <a:ext cx="376799" cy="24622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DC</a:t>
            </a:r>
          </a:p>
        </p:txBody>
      </p:sp>
      <p:sp>
        <p:nvSpPr>
          <p:cNvPr id="14437" name="Text Box 130"/>
          <p:cNvSpPr txBox="1">
            <a:spLocks noChangeArrowheads="1"/>
          </p:cNvSpPr>
          <p:nvPr/>
        </p:nvSpPr>
        <p:spPr bwMode="auto">
          <a:xfrm>
            <a:off x="8555456" y="2153787"/>
            <a:ext cx="588543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</a:t>
            </a:r>
          </a:p>
        </p:txBody>
      </p:sp>
      <p:sp>
        <p:nvSpPr>
          <p:cNvPr id="14440" name="Line 133"/>
          <p:cNvSpPr>
            <a:spLocks noChangeShapeType="1"/>
          </p:cNvSpPr>
          <p:nvPr/>
        </p:nvSpPr>
        <p:spPr bwMode="auto">
          <a:xfrm>
            <a:off x="7864659" y="3140076"/>
            <a:ext cx="439599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2" name="Line 135"/>
          <p:cNvSpPr>
            <a:spLocks noChangeShapeType="1"/>
          </p:cNvSpPr>
          <p:nvPr/>
        </p:nvSpPr>
        <p:spPr bwMode="auto">
          <a:xfrm>
            <a:off x="8429858" y="2606676"/>
            <a:ext cx="188399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3" name="Line 136"/>
          <p:cNvSpPr>
            <a:spLocks noChangeShapeType="1"/>
          </p:cNvSpPr>
          <p:nvPr/>
        </p:nvSpPr>
        <p:spPr bwMode="auto">
          <a:xfrm>
            <a:off x="8131559" y="2963392"/>
            <a:ext cx="235498" cy="2428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4" name="Line 137"/>
          <p:cNvSpPr>
            <a:spLocks noChangeShapeType="1"/>
          </p:cNvSpPr>
          <p:nvPr/>
        </p:nvSpPr>
        <p:spPr bwMode="auto">
          <a:xfrm flipV="1">
            <a:off x="8429858" y="2301876"/>
            <a:ext cx="188399" cy="152400"/>
          </a:xfrm>
          <a:prstGeom prst="line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445" name="Line 138"/>
          <p:cNvSpPr>
            <a:spLocks noChangeShapeType="1"/>
          </p:cNvSpPr>
          <p:nvPr/>
        </p:nvSpPr>
        <p:spPr bwMode="auto">
          <a:xfrm>
            <a:off x="8241458" y="1768476"/>
            <a:ext cx="62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6" name="Line 139"/>
          <p:cNvSpPr>
            <a:spLocks noChangeShapeType="1"/>
          </p:cNvSpPr>
          <p:nvPr/>
        </p:nvSpPr>
        <p:spPr bwMode="auto">
          <a:xfrm>
            <a:off x="8053059" y="1920876"/>
            <a:ext cx="62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9" name="Text Box 95"/>
          <p:cNvSpPr txBox="1">
            <a:spLocks noChangeArrowheads="1"/>
          </p:cNvSpPr>
          <p:nvPr/>
        </p:nvSpPr>
        <p:spPr bwMode="auto">
          <a:xfrm>
            <a:off x="4370843" y="3181011"/>
            <a:ext cx="438291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</a:p>
        </p:txBody>
      </p:sp>
      <p:sp>
        <p:nvSpPr>
          <p:cNvPr id="14451" name="Text Box 118"/>
          <p:cNvSpPr txBox="1">
            <a:spLocks noChangeArrowheads="1"/>
          </p:cNvSpPr>
          <p:nvPr/>
        </p:nvSpPr>
        <p:spPr bwMode="auto">
          <a:xfrm>
            <a:off x="7762823" y="2373155"/>
            <a:ext cx="418666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</a:t>
            </a:r>
          </a:p>
        </p:txBody>
      </p:sp>
      <p:sp>
        <p:nvSpPr>
          <p:cNvPr id="14450" name="Text Box 107"/>
          <p:cNvSpPr txBox="1">
            <a:spLocks noChangeArrowheads="1"/>
          </p:cNvSpPr>
          <p:nvPr/>
        </p:nvSpPr>
        <p:spPr bwMode="auto">
          <a:xfrm>
            <a:off x="5800309" y="2740949"/>
            <a:ext cx="350825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</a:t>
            </a:r>
          </a:p>
        </p:txBody>
      </p:sp>
      <p:sp>
        <p:nvSpPr>
          <p:cNvPr id="14452" name="Text Box 106"/>
          <p:cNvSpPr txBox="1">
            <a:spLocks noChangeArrowheads="1"/>
          </p:cNvSpPr>
          <p:nvPr/>
        </p:nvSpPr>
        <p:spPr bwMode="auto">
          <a:xfrm>
            <a:off x="5638476" y="2064465"/>
            <a:ext cx="453463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MN</a:t>
            </a:r>
          </a:p>
        </p:txBody>
      </p:sp>
      <p:sp>
        <p:nvSpPr>
          <p:cNvPr id="148" name="Rectangle 7"/>
          <p:cNvSpPr>
            <a:spLocks noChangeArrowheads="1"/>
          </p:cNvSpPr>
          <p:nvPr/>
        </p:nvSpPr>
        <p:spPr bwMode="auto">
          <a:xfrm>
            <a:off x="8377439" y="3645999"/>
            <a:ext cx="106496" cy="11523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39142" y="1156157"/>
            <a:ext cx="2643063" cy="461665"/>
            <a:chOff x="104073" y="2025014"/>
            <a:chExt cx="2363906" cy="461665"/>
          </a:xfrm>
        </p:grpSpPr>
        <p:sp>
          <p:nvSpPr>
            <p:cNvPr id="14457" name="TextBox 146"/>
            <p:cNvSpPr txBox="1">
              <a:spLocks noChangeArrowheads="1"/>
            </p:cNvSpPr>
            <p:nvPr/>
          </p:nvSpPr>
          <p:spPr bwMode="auto">
            <a:xfrm>
              <a:off x="256471" y="2025014"/>
              <a:ext cx="2211508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200" dirty="0">
                  <a:latin typeface="Arial" pitchFamily="34" charset="0"/>
                  <a:cs typeface="Arial" pitchFamily="34" charset="0"/>
                </a:rPr>
                <a:t>Requirement for parity in reimbursement pre-pandemic</a:t>
              </a:r>
            </a:p>
          </p:txBody>
        </p:sp>
        <p:sp>
          <p:nvSpPr>
            <p:cNvPr id="152" name="Rectangle 7"/>
            <p:cNvSpPr>
              <a:spLocks noChangeArrowheads="1"/>
            </p:cNvSpPr>
            <p:nvPr/>
          </p:nvSpPr>
          <p:spPr bwMode="auto">
            <a:xfrm>
              <a:off x="104073" y="2088057"/>
              <a:ext cx="163564" cy="1828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en-US" sz="18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6453976" y="455927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145" name="Group 144"/>
          <p:cNvGrpSpPr/>
          <p:nvPr/>
        </p:nvGrpSpPr>
        <p:grpSpPr>
          <a:xfrm>
            <a:off x="139142" y="1668366"/>
            <a:ext cx="2508882" cy="646331"/>
            <a:chOff x="104073" y="2025014"/>
            <a:chExt cx="2243897" cy="646331"/>
          </a:xfrm>
        </p:grpSpPr>
        <p:sp>
          <p:nvSpPr>
            <p:cNvPr id="146" name="TextBox 146"/>
            <p:cNvSpPr txBox="1">
              <a:spLocks noChangeArrowheads="1"/>
            </p:cNvSpPr>
            <p:nvPr/>
          </p:nvSpPr>
          <p:spPr bwMode="auto">
            <a:xfrm>
              <a:off x="247229" y="2025014"/>
              <a:ext cx="2100741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200" dirty="0">
                  <a:latin typeface="Arial" pitchFamily="34" charset="0"/>
                  <a:cs typeface="Arial" pitchFamily="34" charset="0"/>
                </a:rPr>
                <a:t>Requirement for parity in reimbursement (permanently or temporarily) since pandemic </a:t>
              </a:r>
            </a:p>
          </p:txBody>
        </p:sp>
        <p:sp>
          <p:nvSpPr>
            <p:cNvPr id="147" name="Rectangle 7"/>
            <p:cNvSpPr>
              <a:spLocks noChangeArrowheads="1"/>
            </p:cNvSpPr>
            <p:nvPr/>
          </p:nvSpPr>
          <p:spPr bwMode="auto">
            <a:xfrm>
              <a:off x="104073" y="2088057"/>
              <a:ext cx="163564" cy="18288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en-US" sz="18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50DDB0F-2842-7640-A8FC-AB88279102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60648"/>
            <a:ext cx="8961120" cy="756084"/>
          </a:xfrm>
        </p:spPr>
        <p:txBody>
          <a:bodyPr>
            <a:normAutofit/>
          </a:bodyPr>
          <a:lstStyle/>
          <a:p>
            <a:r>
              <a:rPr lang="en-US" dirty="0"/>
              <a:t>States Requiring Insurers Have Parity in Provider Reimbursement for Telemedicine Services, Pre- and Post-Pandemic (as of March 15, 2021)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8C6D8D-C47F-1647-BB09-47835E391F7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44624"/>
            <a:ext cx="8961120" cy="188341"/>
          </a:xfrm>
        </p:spPr>
        <p:txBody>
          <a:bodyPr/>
          <a:lstStyle/>
          <a:p>
            <a:r>
              <a:rPr lang="en-US" dirty="0"/>
              <a:t>EXHIBIT 4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50A4A4F0-030D-284F-ACC2-56C56B088AA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823754"/>
            <a:ext cx="8961120" cy="369331"/>
          </a:xfrm>
        </p:spPr>
        <p:txBody>
          <a:bodyPr/>
          <a:lstStyle/>
          <a:p>
            <a:r>
              <a:rPr lang="en-US" dirty="0"/>
              <a:t>Note: Some of the new requirements may have since expired, been replaced, or rescinded.</a:t>
            </a:r>
          </a:p>
          <a:p>
            <a:r>
              <a:rPr lang="en-US" dirty="0">
                <a:solidFill>
                  <a:srgbClr val="1A1A1A"/>
                </a:solidFill>
                <a:latin typeface="Arial" charset="0"/>
                <a:ea typeface="Arial" charset="0"/>
                <a:cs typeface="Arial" charset="0"/>
              </a:rPr>
              <a:t>Data: Center on Health Insurance Reforms, Georgetown University Health Policy Institute; Commonwealth Fund </a:t>
            </a:r>
            <a:r>
              <a:rPr lang="en-US">
                <a:solidFill>
                  <a:srgbClr val="1A1A1A"/>
                </a:solidFill>
                <a:latin typeface="Arial" charset="0"/>
                <a:ea typeface="Arial" charset="0"/>
                <a:cs typeface="Arial" charset="0"/>
              </a:rPr>
              <a:t>analysis.</a:t>
            </a:r>
            <a:endParaRPr lang="en-US" dirty="0"/>
          </a:p>
        </p:txBody>
      </p:sp>
      <p:sp>
        <p:nvSpPr>
          <p:cNvPr id="165" name="Text Box 113">
            <a:extLst>
              <a:ext uri="{FF2B5EF4-FFF2-40B4-BE49-F238E27FC236}">
                <a16:creationId xmlns:a16="http://schemas.microsoft.com/office/drawing/2014/main" id="{9E593B27-D260-3C49-A156-DAA9D3305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9448" y="1782717"/>
            <a:ext cx="439600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</a:t>
            </a:r>
          </a:p>
        </p:txBody>
      </p:sp>
      <p:sp>
        <p:nvSpPr>
          <p:cNvPr id="150" name="Text Box 124">
            <a:extLst>
              <a:ext uri="{FF2B5EF4-FFF2-40B4-BE49-F238E27FC236}">
                <a16:creationId xmlns:a16="http://schemas.microsoft.com/office/drawing/2014/main" id="{AE80A426-BDBA-4F80-AFE7-6F6276ACA5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5436" y="3114210"/>
            <a:ext cx="376799" cy="24622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</a:p>
        </p:txBody>
      </p:sp>
      <p:sp>
        <p:nvSpPr>
          <p:cNvPr id="151" name="Line 132">
            <a:extLst>
              <a:ext uri="{FF2B5EF4-FFF2-40B4-BE49-F238E27FC236}">
                <a16:creationId xmlns:a16="http://schemas.microsoft.com/office/drawing/2014/main" id="{39E77FFF-3534-49C7-B101-432DCB09DD90}"/>
              </a:ext>
            </a:extLst>
          </p:cNvPr>
          <p:cNvSpPr>
            <a:spLocks noChangeShapeType="1"/>
          </p:cNvSpPr>
          <p:nvPr/>
        </p:nvSpPr>
        <p:spPr bwMode="auto">
          <a:xfrm>
            <a:off x="8070066" y="3158656"/>
            <a:ext cx="188399" cy="76200"/>
          </a:xfrm>
          <a:prstGeom prst="line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Text Box 122">
            <a:extLst>
              <a:ext uri="{FF2B5EF4-FFF2-40B4-BE49-F238E27FC236}">
                <a16:creationId xmlns:a16="http://schemas.microsoft.com/office/drawing/2014/main" id="{98DE4A49-2D24-45AF-B3E4-9A1D2AB1B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47068" y="2749988"/>
            <a:ext cx="376799" cy="24622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</a:t>
            </a:r>
          </a:p>
        </p:txBody>
      </p:sp>
      <p:sp>
        <p:nvSpPr>
          <p:cNvPr id="155" name="Line 134">
            <a:extLst>
              <a:ext uri="{FF2B5EF4-FFF2-40B4-BE49-F238E27FC236}">
                <a16:creationId xmlns:a16="http://schemas.microsoft.com/office/drawing/2014/main" id="{55068C03-A27F-4EC2-8262-5B841D6FD593}"/>
              </a:ext>
            </a:extLst>
          </p:cNvPr>
          <p:cNvSpPr>
            <a:spLocks noChangeShapeType="1"/>
          </p:cNvSpPr>
          <p:nvPr/>
        </p:nvSpPr>
        <p:spPr bwMode="auto">
          <a:xfrm>
            <a:off x="8282171" y="2619376"/>
            <a:ext cx="313999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" name="Text Box 83">
            <a:extLst>
              <a:ext uri="{FF2B5EF4-FFF2-40B4-BE49-F238E27FC236}">
                <a16:creationId xmlns:a16="http://schemas.microsoft.com/office/drawing/2014/main" id="{ADB5A138-1672-4A68-8E44-A100D2012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7253" y="4206876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chemeClr val="bg1"/>
                </a:solidFill>
                <a:latin typeface="+mn-lt"/>
                <a:cs typeface="Calibri" charset="0"/>
              </a:rPr>
              <a:t>GA</a:t>
            </a:r>
          </a:p>
        </p:txBody>
      </p:sp>
      <p:sp>
        <p:nvSpPr>
          <p:cNvPr id="157" name="Text Box 86">
            <a:extLst>
              <a:ext uri="{FF2B5EF4-FFF2-40B4-BE49-F238E27FC236}">
                <a16:creationId xmlns:a16="http://schemas.microsoft.com/office/drawing/2014/main" id="{F2FEE816-2B2E-4AB4-93D2-0619BB4C39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3408" y="4248821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+mn-lt"/>
                <a:cs typeface="Calibri" charset="0"/>
              </a:rPr>
              <a:t>AL</a:t>
            </a:r>
          </a:p>
        </p:txBody>
      </p:sp>
      <p:sp>
        <p:nvSpPr>
          <p:cNvPr id="158" name="Text Box 92">
            <a:extLst>
              <a:ext uri="{FF2B5EF4-FFF2-40B4-BE49-F238E27FC236}">
                <a16:creationId xmlns:a16="http://schemas.microsoft.com/office/drawing/2014/main" id="{283B05E7-794D-4F8D-A319-9B8E278DA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4422" y="4273987"/>
            <a:ext cx="228600" cy="18288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ctr" anchorCtr="1">
            <a:no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latin typeface="+mn-lt"/>
                <a:cs typeface="Calibri" charset="0"/>
              </a:rPr>
              <a:t>MS</a:t>
            </a:r>
          </a:p>
        </p:txBody>
      </p:sp>
    </p:spTree>
    <p:extLst>
      <p:ext uri="{BB962C8B-B14F-4D97-AF65-F5344CB8AC3E}">
        <p14:creationId xmlns:p14="http://schemas.microsoft.com/office/powerpoint/2010/main" val="600833149"/>
      </p:ext>
    </p:extLst>
  </p:cSld>
  <p:clrMapOvr>
    <a:masterClrMapping/>
  </p:clrMapOvr>
</p:sld>
</file>

<file path=ppt/theme/theme1.xml><?xml version="1.0" encoding="utf-8"?>
<a:theme xmlns:a="http://schemas.openxmlformats.org/drawingml/2006/main" name="CMWF_2021">
  <a:themeElements>
    <a:clrScheme name="CMWF 2021 1">
      <a:dk1>
        <a:srgbClr val="1A1A1A"/>
      </a:dk1>
      <a:lt1>
        <a:srgbClr val="FFFFFF"/>
      </a:lt1>
      <a:dk2>
        <a:srgbClr val="142B41"/>
      </a:dk2>
      <a:lt2>
        <a:srgbClr val="65A591"/>
      </a:lt2>
      <a:accent1>
        <a:srgbClr val="115479"/>
      </a:accent1>
      <a:accent2>
        <a:srgbClr val="F08661"/>
      </a:accent2>
      <a:accent3>
        <a:srgbClr val="3F6777"/>
      </a:accent3>
      <a:accent4>
        <a:srgbClr val="D3AC4C"/>
      </a:accent4>
      <a:accent5>
        <a:srgbClr val="495149"/>
      </a:accent5>
      <a:accent6>
        <a:srgbClr val="417693"/>
      </a:accent6>
      <a:hlink>
        <a:srgbClr val="65A591"/>
      </a:hlink>
      <a:folHlink>
        <a:srgbClr val="92979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MWF_2021" id="{541B58AD-7456-8C40-80C2-8477F48CDF76}" vid="{3C3D5171-157A-5848-87A4-AF952AD89C63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DB2CA38FBBC1428DB187BDD036B8B1" ma:contentTypeVersion="13" ma:contentTypeDescription="Create a new document." ma:contentTypeScope="" ma:versionID="3d7e81bc372b3a73e50742b19d1dcbc1">
  <xsd:schema xmlns:xsd="http://www.w3.org/2001/XMLSchema" xmlns:xs="http://www.w3.org/2001/XMLSchema" xmlns:p="http://schemas.microsoft.com/office/2006/metadata/properties" xmlns:ns2="29e91428-62e1-404e-8dba-d479e0ef01ba" xmlns:ns3="fd0705cf-2316-48c0-96f8-e5d689de0d99" targetNamespace="http://schemas.microsoft.com/office/2006/metadata/properties" ma:root="true" ma:fieldsID="da2f94c216c490a95acb2fe195904569" ns2:_="" ns3:_="">
    <xsd:import namespace="29e91428-62e1-404e-8dba-d479e0ef01ba"/>
    <xsd:import namespace="fd0705cf-2316-48c0-96f8-e5d689de0d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e91428-62e1-404e-8dba-d479e0ef0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0705cf-2316-48c0-96f8-e5d689de0d9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d0705cf-2316-48c0-96f8-e5d689de0d99">
      <UserInfo>
        <DisplayName>Eric Schneider</DisplayName>
        <AccountId>18</AccountId>
        <AccountType/>
      </UserInfo>
      <UserInfo>
        <DisplayName>Arnav Shah</DisplayName>
        <AccountId>57</AccountId>
        <AccountType/>
      </UserInfo>
      <UserInfo>
        <DisplayName>Aimee Cicchiello</DisplayName>
        <AccountId>12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6A3E0B3-649A-4092-8F2F-B16F4FB3DE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e91428-62e1-404e-8dba-d479e0ef01ba"/>
    <ds:schemaRef ds:uri="fd0705cf-2316-48c0-96f8-e5d689de0d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C63E5E-AEFA-4345-A4E4-D8690CC9E0A0}">
  <ds:schemaRefs>
    <ds:schemaRef ds:uri="http://schemas.microsoft.com/office/2006/metadata/properties"/>
    <ds:schemaRef ds:uri="29e91428-62e1-404e-8dba-d479e0ef01ba"/>
    <ds:schemaRef ds:uri="http://www.w3.org/XML/1998/namespace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fd0705cf-2316-48c0-96f8-e5d689de0d99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5AAEEE3-A9AD-48C1-97AC-913F6586C1A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160585</TotalTime>
  <Words>554</Words>
  <Application>Microsoft Office PowerPoint</Application>
  <PresentationFormat>On-screen Show (4:3)</PresentationFormat>
  <Paragraphs>242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Georgia</vt:lpstr>
      <vt:lpstr>Suisse Int'l</vt:lpstr>
      <vt:lpstr>Suisse Int'l Bold</vt:lpstr>
      <vt:lpstr>CMWF_2021</vt:lpstr>
      <vt:lpstr>Custom Design</vt:lpstr>
      <vt:lpstr>PowerPoint Presentation</vt:lpstr>
      <vt:lpstr>States Requiring Insurers Cover Audio-Only Telemedicine Services, Pre- and Post-Pandemic (as of March 15, 2021)</vt:lpstr>
      <vt:lpstr>States Requiring Insurers Have Parity in Cost Sharing for Telemedicine Services, Pre- and Post-Pandemic (as of March 15, 2021)</vt:lpstr>
      <vt:lpstr>States Requiring Insurers Have Parity in Provider Reimbursement for Telemedicine Services, Pre- and Post-Pandemic (as of March 15, 2021)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Exhibits — States’ Actions to Expand Telemedicine Access During COVID-19 and Future Policy Considerations</dc:title>
  <dc:creator>JoAnn.Volk@georgetown.edu;Dania.Palanker@georgetown.edu;O'Brien Goe</dc:creator>
  <cp:lastModifiedBy>Paul Frame</cp:lastModifiedBy>
  <cp:revision>1995</cp:revision>
  <cp:lastPrinted>2018-07-11T13:51:43Z</cp:lastPrinted>
  <dcterms:created xsi:type="dcterms:W3CDTF">2014-10-08T23:03:32Z</dcterms:created>
  <dcterms:modified xsi:type="dcterms:W3CDTF">2022-03-29T13:59:47Z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0x0101003ADB2CA38FBBC1428DB187BDD036B8B1</vt:lpwstr>
  </property>
</Properties>
</file>