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0"/>
  </p:notesMasterIdLst>
  <p:handoutMasterIdLst>
    <p:handoutMasterId r:id="rId11"/>
  </p:handoutMasterIdLst>
  <p:sldIdLst>
    <p:sldId id="9839" r:id="rId5"/>
    <p:sldId id="9832" r:id="rId6"/>
    <p:sldId id="9896" r:id="rId7"/>
    <p:sldId id="9889" r:id="rId8"/>
    <p:sldId id="9892" r:id="rId9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7CC941-5AC3-4D1F-A25A-29DF348F2D5D}" v="9" dt="2022-06-27T15:30:58.6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7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34" y="102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4088" y="20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DF1B63CF-2A49-4695-B176-3D5D09C350BC}"/>
    <pc:docChg chg="modSld modMainMaster">
      <pc:chgData name="Paul Frame" userId="ded3f5c5-00e7-408d-9358-fc292cfa5078" providerId="ADAL" clId="{DF1B63CF-2A49-4695-B176-3D5D09C350BC}" dt="2022-06-17T16:49:32.669" v="321"/>
      <pc:docMkLst>
        <pc:docMk/>
      </pc:docMkLst>
      <pc:sldChg chg="modSp mod">
        <pc:chgData name="Paul Frame" userId="ded3f5c5-00e7-408d-9358-fc292cfa5078" providerId="ADAL" clId="{DF1B63CF-2A49-4695-B176-3D5D09C350BC}" dt="2022-06-17T16:27:51.250" v="204" actId="20577"/>
        <pc:sldMkLst>
          <pc:docMk/>
          <pc:sldMk cId="98804348" sldId="9832"/>
        </pc:sldMkLst>
        <pc:spChg chg="mod">
          <ac:chgData name="Paul Frame" userId="ded3f5c5-00e7-408d-9358-fc292cfa5078" providerId="ADAL" clId="{DF1B63CF-2A49-4695-B176-3D5D09C350BC}" dt="2022-06-17T16:26:36.287" v="193" actId="20577"/>
          <ac:spMkLst>
            <pc:docMk/>
            <pc:sldMk cId="98804348" sldId="9832"/>
            <ac:spMk id="37" creationId="{3E5B064A-5918-D449-D038-91EA72AFFEB0}"/>
          </ac:spMkLst>
        </pc:spChg>
        <pc:spChg chg="mod">
          <ac:chgData name="Paul Frame" userId="ded3f5c5-00e7-408d-9358-fc292cfa5078" providerId="ADAL" clId="{DF1B63CF-2A49-4695-B176-3D5D09C350BC}" dt="2022-06-17T16:19:55.255" v="111" actId="20577"/>
          <ac:spMkLst>
            <pc:docMk/>
            <pc:sldMk cId="98804348" sldId="9832"/>
            <ac:spMk id="39" creationId="{223AE230-3770-1494-4A45-2AB47C95B731}"/>
          </ac:spMkLst>
        </pc:spChg>
        <pc:spChg chg="mod">
          <ac:chgData name="Paul Frame" userId="ded3f5c5-00e7-408d-9358-fc292cfa5078" providerId="ADAL" clId="{DF1B63CF-2A49-4695-B176-3D5D09C350BC}" dt="2022-06-17T16:21:32.479" v="122" actId="20577"/>
          <ac:spMkLst>
            <pc:docMk/>
            <pc:sldMk cId="98804348" sldId="9832"/>
            <ac:spMk id="93" creationId="{64E1F9FC-197B-C55E-D02B-F6210431F83E}"/>
          </ac:spMkLst>
        </pc:spChg>
        <pc:spChg chg="mod">
          <ac:chgData name="Paul Frame" userId="ded3f5c5-00e7-408d-9358-fc292cfa5078" providerId="ADAL" clId="{DF1B63CF-2A49-4695-B176-3D5D09C350BC}" dt="2022-06-17T16:27:51.250" v="204" actId="20577"/>
          <ac:spMkLst>
            <pc:docMk/>
            <pc:sldMk cId="98804348" sldId="9832"/>
            <ac:spMk id="104" creationId="{95F41212-9F18-27F5-33EB-A7D43B42732A}"/>
          </ac:spMkLst>
        </pc:spChg>
        <pc:spChg chg="mod">
          <ac:chgData name="Paul Frame" userId="ded3f5c5-00e7-408d-9358-fc292cfa5078" providerId="ADAL" clId="{DF1B63CF-2A49-4695-B176-3D5D09C350BC}" dt="2022-06-17T16:21:36.760" v="124" actId="20577"/>
          <ac:spMkLst>
            <pc:docMk/>
            <pc:sldMk cId="98804348" sldId="9832"/>
            <ac:spMk id="106" creationId="{ADD783C6-F049-CF03-BF36-964D8DFD0526}"/>
          </ac:spMkLst>
        </pc:spChg>
        <pc:graphicFrameChg chg="mod">
          <ac:chgData name="Paul Frame" userId="ded3f5c5-00e7-408d-9358-fc292cfa5078" providerId="ADAL" clId="{DF1B63CF-2A49-4695-B176-3D5D09C350BC}" dt="2022-06-17T16:21:22.584" v="120"/>
          <ac:graphicFrameMkLst>
            <pc:docMk/>
            <pc:sldMk cId="98804348" sldId="9832"/>
            <ac:graphicFrameMk id="50" creationId="{E030DE58-16CF-A117-0671-69F064B33917}"/>
          </ac:graphicFrameMkLst>
        </pc:graphicFrameChg>
      </pc:sldChg>
      <pc:sldChg chg="modSp mod modNotesTx">
        <pc:chgData name="Paul Frame" userId="ded3f5c5-00e7-408d-9358-fc292cfa5078" providerId="ADAL" clId="{DF1B63CF-2A49-4695-B176-3D5D09C350BC}" dt="2022-06-17T16:15:54.287" v="101" actId="20577"/>
        <pc:sldMkLst>
          <pc:docMk/>
          <pc:sldMk cId="4181489901" sldId="9839"/>
        </pc:sldMkLst>
        <pc:graphicFrameChg chg="modGraphic">
          <ac:chgData name="Paul Frame" userId="ded3f5c5-00e7-408d-9358-fc292cfa5078" providerId="ADAL" clId="{DF1B63CF-2A49-4695-B176-3D5D09C350BC}" dt="2022-06-17T16:15:54.287" v="101" actId="20577"/>
          <ac:graphicFrameMkLst>
            <pc:docMk/>
            <pc:sldMk cId="4181489901" sldId="9839"/>
            <ac:graphicFrameMk id="25" creationId="{15B7120B-CE78-292D-1B04-A70FE79E6A9E}"/>
          </ac:graphicFrameMkLst>
        </pc:graphicFrameChg>
      </pc:sldChg>
      <pc:sldChg chg="addSp delSp modSp mod modNotesTx">
        <pc:chgData name="Paul Frame" userId="ded3f5c5-00e7-408d-9358-fc292cfa5078" providerId="ADAL" clId="{DF1B63CF-2A49-4695-B176-3D5D09C350BC}" dt="2022-06-17T16:47:46.242" v="315"/>
        <pc:sldMkLst>
          <pc:docMk/>
          <pc:sldMk cId="3264405207" sldId="9889"/>
        </pc:sldMkLst>
        <pc:spChg chg="mod">
          <ac:chgData name="Paul Frame" userId="ded3f5c5-00e7-408d-9358-fc292cfa5078" providerId="ADAL" clId="{DF1B63CF-2A49-4695-B176-3D5D09C350BC}" dt="2022-06-17T16:31:44.622" v="225" actId="14100"/>
          <ac:spMkLst>
            <pc:docMk/>
            <pc:sldMk cId="3264405207" sldId="9889"/>
            <ac:spMk id="46" creationId="{64CF8A53-1DE8-FADA-9BED-A3A64D2FFA68}"/>
          </ac:spMkLst>
        </pc:spChg>
        <pc:spChg chg="mod">
          <ac:chgData name="Paul Frame" userId="ded3f5c5-00e7-408d-9358-fc292cfa5078" providerId="ADAL" clId="{DF1B63CF-2A49-4695-B176-3D5D09C350BC}" dt="2022-06-17T16:31:41.395" v="222" actId="14100"/>
          <ac:spMkLst>
            <pc:docMk/>
            <pc:sldMk cId="3264405207" sldId="9889"/>
            <ac:spMk id="47" creationId="{87ACAA32-8C58-FE6E-A6CF-B5FE493C9BBC}"/>
          </ac:spMkLst>
        </pc:spChg>
        <pc:spChg chg="mod topLvl">
          <ac:chgData name="Paul Frame" userId="ded3f5c5-00e7-408d-9358-fc292cfa5078" providerId="ADAL" clId="{DF1B63CF-2A49-4695-B176-3D5D09C350BC}" dt="2022-06-17T16:36:44.862" v="245" actId="164"/>
          <ac:spMkLst>
            <pc:docMk/>
            <pc:sldMk cId="3264405207" sldId="9889"/>
            <ac:spMk id="58" creationId="{025BBD09-8CA1-D3AB-0A3A-BAA8C6206BD2}"/>
          </ac:spMkLst>
        </pc:spChg>
        <pc:spChg chg="mod topLvl">
          <ac:chgData name="Paul Frame" userId="ded3f5c5-00e7-408d-9358-fc292cfa5078" providerId="ADAL" clId="{DF1B63CF-2A49-4695-B176-3D5D09C350BC}" dt="2022-06-17T16:36:44.862" v="245" actId="164"/>
          <ac:spMkLst>
            <pc:docMk/>
            <pc:sldMk cId="3264405207" sldId="9889"/>
            <ac:spMk id="59" creationId="{03744009-FA81-AC28-E3D6-5EF586D72F01}"/>
          </ac:spMkLst>
        </pc:spChg>
        <pc:spChg chg="mod topLvl">
          <ac:chgData name="Paul Frame" userId="ded3f5c5-00e7-408d-9358-fc292cfa5078" providerId="ADAL" clId="{DF1B63CF-2A49-4695-B176-3D5D09C350BC}" dt="2022-06-17T16:36:44.862" v="245" actId="164"/>
          <ac:spMkLst>
            <pc:docMk/>
            <pc:sldMk cId="3264405207" sldId="9889"/>
            <ac:spMk id="62" creationId="{CD257EAD-1F93-F100-7C6E-5224DA18C3AD}"/>
          </ac:spMkLst>
        </pc:spChg>
        <pc:spChg chg="mod topLvl">
          <ac:chgData name="Paul Frame" userId="ded3f5c5-00e7-408d-9358-fc292cfa5078" providerId="ADAL" clId="{DF1B63CF-2A49-4695-B176-3D5D09C350BC}" dt="2022-06-17T16:36:44.862" v="245" actId="164"/>
          <ac:spMkLst>
            <pc:docMk/>
            <pc:sldMk cId="3264405207" sldId="9889"/>
            <ac:spMk id="63" creationId="{9A36FE4E-E294-2318-C227-EA663BCA68F6}"/>
          </ac:spMkLst>
        </pc:spChg>
        <pc:spChg chg="mod topLvl">
          <ac:chgData name="Paul Frame" userId="ded3f5c5-00e7-408d-9358-fc292cfa5078" providerId="ADAL" clId="{DF1B63CF-2A49-4695-B176-3D5D09C350BC}" dt="2022-06-17T16:36:44.862" v="245" actId="164"/>
          <ac:spMkLst>
            <pc:docMk/>
            <pc:sldMk cId="3264405207" sldId="9889"/>
            <ac:spMk id="67" creationId="{E912A2E1-2F15-9D2A-163B-9D77C8E7E3F9}"/>
          </ac:spMkLst>
        </pc:spChg>
        <pc:spChg chg="mod topLvl">
          <ac:chgData name="Paul Frame" userId="ded3f5c5-00e7-408d-9358-fc292cfa5078" providerId="ADAL" clId="{DF1B63CF-2A49-4695-B176-3D5D09C350BC}" dt="2022-06-17T16:36:44.862" v="245" actId="164"/>
          <ac:spMkLst>
            <pc:docMk/>
            <pc:sldMk cId="3264405207" sldId="9889"/>
            <ac:spMk id="68" creationId="{6D797D7F-B5FF-B550-0D31-F10A6518B96E}"/>
          </ac:spMkLst>
        </pc:spChg>
        <pc:spChg chg="mod topLvl">
          <ac:chgData name="Paul Frame" userId="ded3f5c5-00e7-408d-9358-fc292cfa5078" providerId="ADAL" clId="{DF1B63CF-2A49-4695-B176-3D5D09C350BC}" dt="2022-06-17T16:36:44.862" v="245" actId="164"/>
          <ac:spMkLst>
            <pc:docMk/>
            <pc:sldMk cId="3264405207" sldId="9889"/>
            <ac:spMk id="69" creationId="{57C222ED-FAFB-7C99-2F17-CBBB0DA6B758}"/>
          </ac:spMkLst>
        </pc:spChg>
        <pc:spChg chg="mod topLvl">
          <ac:chgData name="Paul Frame" userId="ded3f5c5-00e7-408d-9358-fc292cfa5078" providerId="ADAL" clId="{DF1B63CF-2A49-4695-B176-3D5D09C350BC}" dt="2022-06-17T16:36:44.862" v="245" actId="164"/>
          <ac:spMkLst>
            <pc:docMk/>
            <pc:sldMk cId="3264405207" sldId="9889"/>
            <ac:spMk id="70" creationId="{584FB464-A4C4-2FDC-62B7-90A82B49D846}"/>
          </ac:spMkLst>
        </pc:spChg>
        <pc:grpChg chg="add mod">
          <ac:chgData name="Paul Frame" userId="ded3f5c5-00e7-408d-9358-fc292cfa5078" providerId="ADAL" clId="{DF1B63CF-2A49-4695-B176-3D5D09C350BC}" dt="2022-06-17T16:36:44.862" v="245" actId="164"/>
          <ac:grpSpMkLst>
            <pc:docMk/>
            <pc:sldMk cId="3264405207" sldId="9889"/>
            <ac:grpSpMk id="3" creationId="{AFEC4B20-CD32-4299-8330-13F03876BB96}"/>
          </ac:grpSpMkLst>
        </pc:grpChg>
        <pc:grpChg chg="del">
          <ac:chgData name="Paul Frame" userId="ded3f5c5-00e7-408d-9358-fc292cfa5078" providerId="ADAL" clId="{DF1B63CF-2A49-4695-B176-3D5D09C350BC}" dt="2022-06-17T16:36:08.294" v="241" actId="165"/>
          <ac:grpSpMkLst>
            <pc:docMk/>
            <pc:sldMk cId="3264405207" sldId="9889"/>
            <ac:grpSpMk id="71" creationId="{57120444-1D0B-87E6-547A-14F582BD6973}"/>
          </ac:grpSpMkLst>
        </pc:grpChg>
        <pc:graphicFrameChg chg="mod">
          <ac:chgData name="Paul Frame" userId="ded3f5c5-00e7-408d-9358-fc292cfa5078" providerId="ADAL" clId="{DF1B63CF-2A49-4695-B176-3D5D09C350BC}" dt="2022-06-17T16:47:40.618" v="314"/>
          <ac:graphicFrameMkLst>
            <pc:docMk/>
            <pc:sldMk cId="3264405207" sldId="9889"/>
            <ac:graphicFrameMk id="9" creationId="{0ABE8902-F1F6-4A81-886A-684EC853A69E}"/>
          </ac:graphicFrameMkLst>
        </pc:graphicFrameChg>
        <pc:graphicFrameChg chg="mod">
          <ac:chgData name="Paul Frame" userId="ded3f5c5-00e7-408d-9358-fc292cfa5078" providerId="ADAL" clId="{DF1B63CF-2A49-4695-B176-3D5D09C350BC}" dt="2022-06-17T16:47:46.242" v="315"/>
          <ac:graphicFrameMkLst>
            <pc:docMk/>
            <pc:sldMk cId="3264405207" sldId="9889"/>
            <ac:graphicFrameMk id="29" creationId="{CB3CAE4A-C0AE-F709-C7CA-1DF3827AD228}"/>
          </ac:graphicFrameMkLst>
        </pc:graphicFrameChg>
      </pc:sldChg>
      <pc:sldChg chg="modSp mod">
        <pc:chgData name="Paul Frame" userId="ded3f5c5-00e7-408d-9358-fc292cfa5078" providerId="ADAL" clId="{DF1B63CF-2A49-4695-B176-3D5D09C350BC}" dt="2022-06-17T16:40:04.757" v="284" actId="1037"/>
        <pc:sldMkLst>
          <pc:docMk/>
          <pc:sldMk cId="1518325918" sldId="9892"/>
        </pc:sldMkLst>
        <pc:spChg chg="mod">
          <ac:chgData name="Paul Frame" userId="ded3f5c5-00e7-408d-9358-fc292cfa5078" providerId="ADAL" clId="{DF1B63CF-2A49-4695-B176-3D5D09C350BC}" dt="2022-06-17T16:37:52.390" v="267" actId="14100"/>
          <ac:spMkLst>
            <pc:docMk/>
            <pc:sldMk cId="1518325918" sldId="9892"/>
            <ac:spMk id="69" creationId="{F3A58A40-232B-3EC4-283E-35D11D6444C3}"/>
          </ac:spMkLst>
        </pc:spChg>
        <pc:spChg chg="mod">
          <ac:chgData name="Paul Frame" userId="ded3f5c5-00e7-408d-9358-fc292cfa5078" providerId="ADAL" clId="{DF1B63CF-2A49-4695-B176-3D5D09C350BC}" dt="2022-06-17T16:37:48.709" v="264" actId="14100"/>
          <ac:spMkLst>
            <pc:docMk/>
            <pc:sldMk cId="1518325918" sldId="9892"/>
            <ac:spMk id="89" creationId="{2CCC82BC-F64E-45AA-A792-211E5711DC9E}"/>
          </ac:spMkLst>
        </pc:spChg>
        <pc:spChg chg="mod">
          <ac:chgData name="Paul Frame" userId="ded3f5c5-00e7-408d-9358-fc292cfa5078" providerId="ADAL" clId="{DF1B63CF-2A49-4695-B176-3D5D09C350BC}" dt="2022-06-17T16:39:44.381" v="272" actId="1037"/>
          <ac:spMkLst>
            <pc:docMk/>
            <pc:sldMk cId="1518325918" sldId="9892"/>
            <ac:spMk id="101" creationId="{F36F934A-2BE7-67D3-540A-2ED230EEBEF4}"/>
          </ac:spMkLst>
        </pc:spChg>
        <pc:spChg chg="mod">
          <ac:chgData name="Paul Frame" userId="ded3f5c5-00e7-408d-9358-fc292cfa5078" providerId="ADAL" clId="{DF1B63CF-2A49-4695-B176-3D5D09C350BC}" dt="2022-06-17T16:39:47.693" v="276" actId="1037"/>
          <ac:spMkLst>
            <pc:docMk/>
            <pc:sldMk cId="1518325918" sldId="9892"/>
            <ac:spMk id="102" creationId="{D7EE4DD8-0E3C-F893-F600-9C41B629FAA2}"/>
          </ac:spMkLst>
        </pc:spChg>
        <pc:spChg chg="mod">
          <ac:chgData name="Paul Frame" userId="ded3f5c5-00e7-408d-9358-fc292cfa5078" providerId="ADAL" clId="{DF1B63CF-2A49-4695-B176-3D5D09C350BC}" dt="2022-06-17T16:39:52.532" v="280" actId="1038"/>
          <ac:spMkLst>
            <pc:docMk/>
            <pc:sldMk cId="1518325918" sldId="9892"/>
            <ac:spMk id="103" creationId="{A29D28D3-8A1E-1290-2EE3-365A66042D54}"/>
          </ac:spMkLst>
        </pc:spChg>
        <pc:spChg chg="mod">
          <ac:chgData name="Paul Frame" userId="ded3f5c5-00e7-408d-9358-fc292cfa5078" providerId="ADAL" clId="{DF1B63CF-2A49-4695-B176-3D5D09C350BC}" dt="2022-06-17T16:40:04.757" v="284" actId="1037"/>
          <ac:spMkLst>
            <pc:docMk/>
            <pc:sldMk cId="1518325918" sldId="9892"/>
            <ac:spMk id="104" creationId="{F42A5143-1CFB-6FF2-F1C1-9D69E6B7B03F}"/>
          </ac:spMkLst>
        </pc:spChg>
      </pc:sldChg>
      <pc:sldChg chg="modSp mod">
        <pc:chgData name="Paul Frame" userId="ded3f5c5-00e7-408d-9358-fc292cfa5078" providerId="ADAL" clId="{DF1B63CF-2A49-4695-B176-3D5D09C350BC}" dt="2022-06-17T16:49:32.669" v="321"/>
        <pc:sldMkLst>
          <pc:docMk/>
          <pc:sldMk cId="1120872013" sldId="9896"/>
        </pc:sldMkLst>
        <pc:spChg chg="mod">
          <ac:chgData name="Paul Frame" userId="ded3f5c5-00e7-408d-9358-fc292cfa5078" providerId="ADAL" clId="{DF1B63CF-2A49-4695-B176-3D5D09C350BC}" dt="2022-06-17T16:25:58.286" v="189" actId="20577"/>
          <ac:spMkLst>
            <pc:docMk/>
            <pc:sldMk cId="1120872013" sldId="9896"/>
            <ac:spMk id="17" creationId="{221D5D19-58CA-00E6-7EE8-B46645901F41}"/>
          </ac:spMkLst>
        </pc:spChg>
        <pc:spChg chg="mod">
          <ac:chgData name="Paul Frame" userId="ded3f5c5-00e7-408d-9358-fc292cfa5078" providerId="ADAL" clId="{DF1B63CF-2A49-4695-B176-3D5D09C350BC}" dt="2022-06-17T16:25:47.778" v="184" actId="14100"/>
          <ac:spMkLst>
            <pc:docMk/>
            <pc:sldMk cId="1120872013" sldId="9896"/>
            <ac:spMk id="31" creationId="{8A39DB89-9B28-9235-C02C-468A00C740F9}"/>
          </ac:spMkLst>
        </pc:spChg>
        <pc:spChg chg="mod">
          <ac:chgData name="Paul Frame" userId="ded3f5c5-00e7-408d-9358-fc292cfa5078" providerId="ADAL" clId="{DF1B63CF-2A49-4695-B176-3D5D09C350BC}" dt="2022-06-17T16:25:52.224" v="187" actId="14100"/>
          <ac:spMkLst>
            <pc:docMk/>
            <pc:sldMk cId="1120872013" sldId="9896"/>
            <ac:spMk id="32" creationId="{0F1A06BC-44BF-764B-2A5A-8F59C47CFE67}"/>
          </ac:spMkLst>
        </pc:spChg>
        <pc:spChg chg="mod">
          <ac:chgData name="Paul Frame" userId="ded3f5c5-00e7-408d-9358-fc292cfa5078" providerId="ADAL" clId="{DF1B63CF-2A49-4695-B176-3D5D09C350BC}" dt="2022-06-17T16:26:00.774" v="191" actId="20577"/>
          <ac:spMkLst>
            <pc:docMk/>
            <pc:sldMk cId="1120872013" sldId="9896"/>
            <ac:spMk id="63" creationId="{48E43C63-2869-1EDF-0BEC-83D8C7B4A80C}"/>
          </ac:spMkLst>
        </pc:spChg>
        <pc:graphicFrameChg chg="mod">
          <ac:chgData name="Paul Frame" userId="ded3f5c5-00e7-408d-9358-fc292cfa5078" providerId="ADAL" clId="{DF1B63CF-2A49-4695-B176-3D5D09C350BC}" dt="2022-06-17T16:49:32.669" v="321"/>
          <ac:graphicFrameMkLst>
            <pc:docMk/>
            <pc:sldMk cId="1120872013" sldId="9896"/>
            <ac:graphicFrameMk id="22" creationId="{0FF54A82-36CE-C871-B7F2-91D2D5E4F32A}"/>
          </ac:graphicFrameMkLst>
        </pc:graphicFrameChg>
        <pc:graphicFrameChg chg="mod">
          <ac:chgData name="Paul Frame" userId="ded3f5c5-00e7-408d-9358-fc292cfa5078" providerId="ADAL" clId="{DF1B63CF-2A49-4695-B176-3D5D09C350BC}" dt="2022-06-17T16:48:37.839" v="319"/>
          <ac:graphicFrameMkLst>
            <pc:docMk/>
            <pc:sldMk cId="1120872013" sldId="9896"/>
            <ac:graphicFrameMk id="23" creationId="{3A3CF1F5-1FF1-5572-E294-CCFE5B879982}"/>
          </ac:graphicFrameMkLst>
        </pc:graphicFrameChg>
      </pc:sldChg>
      <pc:sldMasterChg chg="modSldLayout">
        <pc:chgData name="Paul Frame" userId="ded3f5c5-00e7-408d-9358-fc292cfa5078" providerId="ADAL" clId="{DF1B63CF-2A49-4695-B176-3D5D09C350BC}" dt="2022-06-17T16:13:30.670" v="13" actId="20577"/>
        <pc:sldMasterMkLst>
          <pc:docMk/>
          <pc:sldMasterMk cId="2139821026" sldId="2147483723"/>
        </pc:sldMasterMkLst>
        <pc:sldLayoutChg chg="modSp mod">
          <pc:chgData name="Paul Frame" userId="ded3f5c5-00e7-408d-9358-fc292cfa5078" providerId="ADAL" clId="{DF1B63CF-2A49-4695-B176-3D5D09C350BC}" dt="2022-06-17T16:13:13.022" v="8" actId="20577"/>
          <pc:sldLayoutMkLst>
            <pc:docMk/>
            <pc:sldMasterMk cId="2139821026" sldId="2147483723"/>
            <pc:sldLayoutMk cId="1186787598" sldId="2147483743"/>
          </pc:sldLayoutMkLst>
          <pc:spChg chg="mod">
            <ac:chgData name="Paul Frame" userId="ded3f5c5-00e7-408d-9358-fc292cfa5078" providerId="ADAL" clId="{DF1B63CF-2A49-4695-B176-3D5D09C350BC}" dt="2022-06-17T16:13:13.022" v="8" actId="20577"/>
            <ac:spMkLst>
              <pc:docMk/>
              <pc:sldMasterMk cId="2139821026" sldId="2147483723"/>
              <pc:sldLayoutMk cId="1186787598" sldId="2147483743"/>
              <ac:spMk id="2" creationId="{00000000-0000-0000-0000-000000000000}"/>
            </ac:spMkLst>
          </pc:spChg>
        </pc:sldLayoutChg>
        <pc:sldLayoutChg chg="modSp mod">
          <pc:chgData name="Paul Frame" userId="ded3f5c5-00e7-408d-9358-fc292cfa5078" providerId="ADAL" clId="{DF1B63CF-2A49-4695-B176-3D5D09C350BC}" dt="2022-06-17T16:13:30.670" v="13" actId="20577"/>
          <pc:sldLayoutMkLst>
            <pc:docMk/>
            <pc:sldMasterMk cId="2139821026" sldId="2147483723"/>
            <pc:sldLayoutMk cId="2488264016" sldId="2147483745"/>
          </pc:sldLayoutMkLst>
          <pc:spChg chg="mod">
            <ac:chgData name="Paul Frame" userId="ded3f5c5-00e7-408d-9358-fc292cfa5078" providerId="ADAL" clId="{DF1B63CF-2A49-4695-B176-3D5D09C350BC}" dt="2022-06-17T16:13:30.670" v="13" actId="20577"/>
            <ac:spMkLst>
              <pc:docMk/>
              <pc:sldMasterMk cId="2139821026" sldId="2147483723"/>
              <pc:sldLayoutMk cId="2488264016" sldId="2147483745"/>
              <ac:spMk id="2" creationId="{00000000-0000-0000-0000-000000000000}"/>
            </ac:spMkLst>
          </pc:spChg>
        </pc:sldLayoutChg>
      </pc:sldMasterChg>
    </pc:docChg>
  </pc:docChgLst>
  <pc:docChgLst>
    <pc:chgData name="Paul Frame" userId="ded3f5c5-00e7-408d-9358-fc292cfa5078" providerId="ADAL" clId="{A27CC941-5AC3-4D1F-A25A-29DF348F2D5D}"/>
    <pc:docChg chg="undo custSel modSld modMainMaster">
      <pc:chgData name="Paul Frame" userId="ded3f5c5-00e7-408d-9358-fc292cfa5078" providerId="ADAL" clId="{A27CC941-5AC3-4D1F-A25A-29DF348F2D5D}" dt="2022-06-27T15:23:51.341" v="307" actId="20577"/>
      <pc:docMkLst>
        <pc:docMk/>
      </pc:docMkLst>
      <pc:sldChg chg="modSp mod">
        <pc:chgData name="Paul Frame" userId="ded3f5c5-00e7-408d-9358-fc292cfa5078" providerId="ADAL" clId="{A27CC941-5AC3-4D1F-A25A-29DF348F2D5D}" dt="2022-06-17T18:04:00.185" v="198" actId="20577"/>
        <pc:sldMkLst>
          <pc:docMk/>
          <pc:sldMk cId="98804348" sldId="9832"/>
        </pc:sldMkLst>
        <pc:spChg chg="mod">
          <ac:chgData name="Paul Frame" userId="ded3f5c5-00e7-408d-9358-fc292cfa5078" providerId="ADAL" clId="{A27CC941-5AC3-4D1F-A25A-29DF348F2D5D}" dt="2022-06-17T18:04:00.185" v="198" actId="20577"/>
          <ac:spMkLst>
            <pc:docMk/>
            <pc:sldMk cId="98804348" sldId="9832"/>
            <ac:spMk id="104" creationId="{95F41212-9F18-27F5-33EB-A7D43B42732A}"/>
          </ac:spMkLst>
        </pc:spChg>
      </pc:sldChg>
      <pc:sldChg chg="modSp mod">
        <pc:chgData name="Paul Frame" userId="ded3f5c5-00e7-408d-9358-fc292cfa5078" providerId="ADAL" clId="{A27CC941-5AC3-4D1F-A25A-29DF348F2D5D}" dt="2022-06-27T15:23:20.299" v="306" actId="6549"/>
        <pc:sldMkLst>
          <pc:docMk/>
          <pc:sldMk cId="4181489901" sldId="9839"/>
        </pc:sldMkLst>
        <pc:spChg chg="mod">
          <ac:chgData name="Paul Frame" userId="ded3f5c5-00e7-408d-9358-fc292cfa5078" providerId="ADAL" clId="{A27CC941-5AC3-4D1F-A25A-29DF348F2D5D}" dt="2022-06-27T15:23:20.299" v="306" actId="6549"/>
          <ac:spMkLst>
            <pc:docMk/>
            <pc:sldMk cId="4181489901" sldId="9839"/>
            <ac:spMk id="23" creationId="{87140D54-7831-7447-7DBA-9927041CD2E5}"/>
          </ac:spMkLst>
        </pc:spChg>
        <pc:graphicFrameChg chg="mod modGraphic">
          <ac:chgData name="Paul Frame" userId="ded3f5c5-00e7-408d-9358-fc292cfa5078" providerId="ADAL" clId="{A27CC941-5AC3-4D1F-A25A-29DF348F2D5D}" dt="2022-06-17T18:31:47.379" v="299" actId="2165"/>
          <ac:graphicFrameMkLst>
            <pc:docMk/>
            <pc:sldMk cId="4181489901" sldId="9839"/>
            <ac:graphicFrameMk id="25" creationId="{15B7120B-CE78-292D-1B04-A70FE79E6A9E}"/>
          </ac:graphicFrameMkLst>
        </pc:graphicFrameChg>
      </pc:sldChg>
      <pc:sldChg chg="addSp modSp mod">
        <pc:chgData name="Paul Frame" userId="ded3f5c5-00e7-408d-9358-fc292cfa5078" providerId="ADAL" clId="{A27CC941-5AC3-4D1F-A25A-29DF348F2D5D}" dt="2022-06-17T18:04:22.257" v="286" actId="20577"/>
        <pc:sldMkLst>
          <pc:docMk/>
          <pc:sldMk cId="3264405207" sldId="9889"/>
        </pc:sldMkLst>
        <pc:spChg chg="add mod">
          <ac:chgData name="Paul Frame" userId="ded3f5c5-00e7-408d-9358-fc292cfa5078" providerId="ADAL" clId="{A27CC941-5AC3-4D1F-A25A-29DF348F2D5D}" dt="2022-06-17T18:04:22.257" v="286" actId="20577"/>
          <ac:spMkLst>
            <pc:docMk/>
            <pc:sldMk cId="3264405207" sldId="9889"/>
            <ac:spMk id="22" creationId="{2F66419B-97A8-468E-8A95-424716998894}"/>
          </ac:spMkLst>
        </pc:spChg>
        <pc:grpChg chg="mod">
          <ac:chgData name="Paul Frame" userId="ded3f5c5-00e7-408d-9358-fc292cfa5078" providerId="ADAL" clId="{A27CC941-5AC3-4D1F-A25A-29DF348F2D5D}" dt="2022-06-17T17:50:54.626" v="66" actId="1035"/>
          <ac:grpSpMkLst>
            <pc:docMk/>
            <pc:sldMk cId="3264405207" sldId="9889"/>
            <ac:grpSpMk id="3" creationId="{AFEC4B20-CD32-4299-8330-13F03876BB96}"/>
          </ac:grpSpMkLst>
        </pc:grpChg>
      </pc:sldChg>
      <pc:sldChg chg="modSp mod">
        <pc:chgData name="Paul Frame" userId="ded3f5c5-00e7-408d-9358-fc292cfa5078" providerId="ADAL" clId="{A27CC941-5AC3-4D1F-A25A-29DF348F2D5D}" dt="2022-06-27T15:14:00.380" v="302" actId="6549"/>
        <pc:sldMkLst>
          <pc:docMk/>
          <pc:sldMk cId="1518325918" sldId="9892"/>
        </pc:sldMkLst>
        <pc:spChg chg="mod">
          <ac:chgData name="Paul Frame" userId="ded3f5c5-00e7-408d-9358-fc292cfa5078" providerId="ADAL" clId="{A27CC941-5AC3-4D1F-A25A-29DF348F2D5D}" dt="2022-06-27T15:14:00.380" v="302" actId="6549"/>
          <ac:spMkLst>
            <pc:docMk/>
            <pc:sldMk cId="1518325918" sldId="9892"/>
            <ac:spMk id="52" creationId="{958337B5-101B-7103-9516-87D80E642A39}"/>
          </ac:spMkLst>
        </pc:spChg>
      </pc:sldChg>
      <pc:sldChg chg="modSp mod">
        <pc:chgData name="Paul Frame" userId="ded3f5c5-00e7-408d-9358-fc292cfa5078" providerId="ADAL" clId="{A27CC941-5AC3-4D1F-A25A-29DF348F2D5D}" dt="2022-06-27T15:23:51.341" v="307" actId="20577"/>
        <pc:sldMkLst>
          <pc:docMk/>
          <pc:sldMk cId="1120872013" sldId="9896"/>
        </pc:sldMkLst>
        <pc:spChg chg="mod">
          <ac:chgData name="Paul Frame" userId="ded3f5c5-00e7-408d-9358-fc292cfa5078" providerId="ADAL" clId="{A27CC941-5AC3-4D1F-A25A-29DF348F2D5D}" dt="2022-06-27T15:23:51.341" v="307" actId="20577"/>
          <ac:spMkLst>
            <pc:docMk/>
            <pc:sldMk cId="1120872013" sldId="9896"/>
            <ac:spMk id="19" creationId="{B51B1EEC-D192-52A2-9A6F-AB473C58E58D}"/>
          </ac:spMkLst>
        </pc:spChg>
      </pc:sldChg>
      <pc:sldMasterChg chg="modSldLayout">
        <pc:chgData name="Paul Frame" userId="ded3f5c5-00e7-408d-9358-fc292cfa5078" providerId="ADAL" clId="{A27CC941-5AC3-4D1F-A25A-29DF348F2D5D}" dt="2022-06-17T19:47:01.175" v="301"/>
        <pc:sldMasterMkLst>
          <pc:docMk/>
          <pc:sldMasterMk cId="2139821026" sldId="2147483723"/>
        </pc:sldMasterMkLst>
        <pc:sldLayoutChg chg="modSp mod">
          <pc:chgData name="Paul Frame" userId="ded3f5c5-00e7-408d-9358-fc292cfa5078" providerId="ADAL" clId="{A27CC941-5AC3-4D1F-A25A-29DF348F2D5D}" dt="2022-06-17T19:46:35.280" v="300"/>
          <pc:sldLayoutMkLst>
            <pc:docMk/>
            <pc:sldMasterMk cId="2139821026" sldId="2147483723"/>
            <pc:sldLayoutMk cId="1186787598" sldId="2147483743"/>
          </pc:sldLayoutMkLst>
          <pc:spChg chg="mod">
            <ac:chgData name="Paul Frame" userId="ded3f5c5-00e7-408d-9358-fc292cfa5078" providerId="ADAL" clId="{A27CC941-5AC3-4D1F-A25A-29DF348F2D5D}" dt="2022-06-17T19:46:35.280" v="300"/>
            <ac:spMkLst>
              <pc:docMk/>
              <pc:sldMasterMk cId="2139821026" sldId="2147483723"/>
              <pc:sldLayoutMk cId="1186787598" sldId="2147483743"/>
              <ac:spMk id="2" creationId="{00000000-0000-0000-0000-000000000000}"/>
            </ac:spMkLst>
          </pc:spChg>
        </pc:sldLayoutChg>
        <pc:sldLayoutChg chg="modSp mod">
          <pc:chgData name="Paul Frame" userId="ded3f5c5-00e7-408d-9358-fc292cfa5078" providerId="ADAL" clId="{A27CC941-5AC3-4D1F-A25A-29DF348F2D5D}" dt="2022-06-17T19:47:01.175" v="301"/>
          <pc:sldLayoutMkLst>
            <pc:docMk/>
            <pc:sldMasterMk cId="2139821026" sldId="2147483723"/>
            <pc:sldLayoutMk cId="2488264016" sldId="2147483745"/>
          </pc:sldLayoutMkLst>
          <pc:spChg chg="mod">
            <ac:chgData name="Paul Frame" userId="ded3f5c5-00e7-408d-9358-fc292cfa5078" providerId="ADAL" clId="{A27CC941-5AC3-4D1F-A25A-29DF348F2D5D}" dt="2022-06-17T19:47:01.175" v="301"/>
            <ac:spMkLst>
              <pc:docMk/>
              <pc:sldMasterMk cId="2139821026" sldId="2147483723"/>
              <pc:sldLayoutMk cId="2488264016" sldId="2147483745"/>
              <ac:spMk id="2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848539573526117E-3"/>
          <c:y val="9.7854229090023864E-2"/>
          <c:w val="0.99021514604264738"/>
          <c:h val="0.768795260488830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PAC-initiated</c:v>
                </c:pt>
                <c:pt idx="1">
                  <c:v>Non-PAC</c:v>
                </c:pt>
              </c:strCache>
            </c:strRef>
          </c:cat>
          <c:val>
            <c:numRef>
              <c:f>Sheet1!$B$2:$B$3</c:f>
              <c:numCache>
                <c:formatCode>0.00</c:formatCode>
                <c:ptCount val="2"/>
                <c:pt idx="0">
                  <c:v>4.0999999999999996</c:v>
                </c:pt>
                <c:pt idx="1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A-C244-92A7-79AF9F2B0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PAC-initiated</c:v>
                </c:pt>
                <c:pt idx="1">
                  <c:v>Non-PAC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4.45</c:v>
                </c:pt>
                <c:pt idx="1">
                  <c:v>4.5599999999999996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CA-C244-92A7-79AF9F2B088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221692672"/>
        <c:axId val="221694208"/>
      </c:barChart>
      <c:catAx>
        <c:axId val="22169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694208"/>
        <c:crosses val="autoZero"/>
        <c:auto val="0"/>
        <c:lblAlgn val="ctr"/>
        <c:lblOffset val="100"/>
        <c:noMultiLvlLbl val="0"/>
      </c:catAx>
      <c:valAx>
        <c:axId val="221694208"/>
        <c:scaling>
          <c:orientation val="minMax"/>
          <c:min val="0"/>
        </c:scaling>
        <c:delete val="1"/>
        <c:axPos val="l"/>
        <c:numFmt formatCode="0.00" sourceLinked="1"/>
        <c:majorTickMark val="none"/>
        <c:minorTickMark val="none"/>
        <c:tickLblPos val="nextTo"/>
        <c:crossAx val="22169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655911883488319"/>
          <c:y val="0.90889394240882349"/>
          <c:w val="0.38182362814451815"/>
          <c:h val="6.94454077716819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799286559984794E-3"/>
          <c:y val="9.7854229090023864E-2"/>
          <c:w val="0.99132007134400157"/>
          <c:h val="0.77126944366711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Nursing 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7.508172489269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9C-BF40-ABCB-6A4089BE97CD}"/>
                </c:ext>
              </c:extLst>
            </c:dLbl>
            <c:dLbl>
              <c:idx val="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19C-BF40-ABCB-6A4089BE97C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PAC-initiated</c:v>
                </c:pt>
                <c:pt idx="1">
                  <c:v>Non-PAC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-1.7</c:v>
                </c:pt>
                <c:pt idx="1">
                  <c:v>-7.4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9C-BF40-ABCB-6A4089BE97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Physical therapy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PAC-initiated</c:v>
                </c:pt>
                <c:pt idx="1">
                  <c:v>Non-PAC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-10.5</c:v>
                </c:pt>
                <c:pt idx="1">
                  <c:v>-23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9C-BF40-ABCB-6A4089BE97C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311424128"/>
        <c:axId val="311425664"/>
      </c:barChart>
      <c:catAx>
        <c:axId val="31142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1425664"/>
        <c:crosses val="autoZero"/>
        <c:auto val="0"/>
        <c:lblAlgn val="ctr"/>
        <c:lblOffset val="100"/>
        <c:noMultiLvlLbl val="0"/>
      </c:catAx>
      <c:valAx>
        <c:axId val="311425664"/>
        <c:scaling>
          <c:orientation val="minMax"/>
          <c:min val="-40"/>
        </c:scaling>
        <c:delete val="1"/>
        <c:axPos val="l"/>
        <c:numFmt formatCode="General" sourceLinked="1"/>
        <c:majorTickMark val="none"/>
        <c:minorTickMark val="none"/>
        <c:tickLblPos val="nextTo"/>
        <c:crossAx val="311424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9711191335740074E-2"/>
          <c:w val="1"/>
          <c:h val="0.760845653297731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Latinx/Hispanic</c:v>
                </c:pt>
                <c:pt idx="3">
                  <c:v>Asian American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4.05</c:v>
                </c:pt>
                <c:pt idx="1">
                  <c:v>5.0999999999999996</c:v>
                </c:pt>
                <c:pt idx="2">
                  <c:v>4.99</c:v>
                </c:pt>
                <c:pt idx="3">
                  <c:v>4.51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9A-AB4C-BEA6-5B774699CD5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Latinx/Hispanic</c:v>
                </c:pt>
                <c:pt idx="3">
                  <c:v>Asian American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4.3899999999999997</c:v>
                </c:pt>
                <c:pt idx="1">
                  <c:v>5.44</c:v>
                </c:pt>
                <c:pt idx="2">
                  <c:v>5.61</c:v>
                </c:pt>
                <c:pt idx="3">
                  <c:v>4.79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79A-AB4C-BEA6-5B774699CD5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311572352"/>
        <c:axId val="311573888"/>
      </c:barChart>
      <c:catAx>
        <c:axId val="31157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1573888"/>
        <c:crossesAt val="0"/>
        <c:auto val="1"/>
        <c:lblAlgn val="ctr"/>
        <c:lblOffset val="100"/>
        <c:noMultiLvlLbl val="0"/>
      </c:catAx>
      <c:valAx>
        <c:axId val="311573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115723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253595928406864"/>
          <c:y val="0.9269444839250689"/>
          <c:w val="0.3519394258985909"/>
          <c:h val="7.30555160749310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799286559984794E-3"/>
          <c:y val="3.9711191335740074E-2"/>
          <c:w val="0.99132007134400157"/>
          <c:h val="0.76084558721948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Latinx/Hispanic</c:v>
                </c:pt>
                <c:pt idx="3">
                  <c:v>Asian American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4.49</c:v>
                </c:pt>
                <c:pt idx="1">
                  <c:v>5.25</c:v>
                </c:pt>
                <c:pt idx="2">
                  <c:v>5.22</c:v>
                </c:pt>
                <c:pt idx="3">
                  <c:v>4.58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D5-5C4A-954C-C7883EB067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Latinx/Hispanic</c:v>
                </c:pt>
                <c:pt idx="3">
                  <c:v>Asian American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4.57</c:v>
                </c:pt>
                <c:pt idx="1">
                  <c:v>5.33</c:v>
                </c:pt>
                <c:pt idx="2">
                  <c:v>5.36</c:v>
                </c:pt>
                <c:pt idx="3">
                  <c:v>4.6900000000000004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D5-5C4A-954C-C7883EB0678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311910400"/>
        <c:axId val="311911936"/>
      </c:barChart>
      <c:catAx>
        <c:axId val="31191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1911936"/>
        <c:crossesAt val="0"/>
        <c:auto val="1"/>
        <c:lblAlgn val="ctr"/>
        <c:lblOffset val="100"/>
        <c:noMultiLvlLbl val="0"/>
      </c:catAx>
      <c:valAx>
        <c:axId val="311911936"/>
        <c:scaling>
          <c:orientation val="minMax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31191040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851279973325409"/>
          <c:y val="0.9269444839250689"/>
          <c:w val="0.35492784612318362"/>
          <c:h val="7.30555160749310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826440083233383E-2"/>
          <c:y val="1.4699678785639157E-2"/>
          <c:w val="0.96817359492800559"/>
          <c:h val="0.848795770266357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assistance needed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 </c:v>
                </c:pt>
                <c:pt idx="1">
                  <c:v>Black </c:v>
                </c:pt>
                <c:pt idx="2">
                  <c:v>Latinx/
Hispanic</c:v>
                </c:pt>
                <c:pt idx="3">
                  <c:v>Asian American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15.9</c:v>
                </c:pt>
                <c:pt idx="1">
                  <c:v>16.600000000000001</c:v>
                </c:pt>
                <c:pt idx="2">
                  <c:v>10.199999999999999</c:v>
                </c:pt>
                <c:pt idx="3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10-4404-B8AB-8CD7146F90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Caregiver provides assistance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 </c:v>
                </c:pt>
                <c:pt idx="1">
                  <c:v>Black </c:v>
                </c:pt>
                <c:pt idx="2">
                  <c:v>Latinx/
Hispanic</c:v>
                </c:pt>
                <c:pt idx="3">
                  <c:v>Asian American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42.1</c:v>
                </c:pt>
                <c:pt idx="1">
                  <c:v>35.9</c:v>
                </c:pt>
                <c:pt idx="2">
                  <c:v>42.4</c:v>
                </c:pt>
                <c:pt idx="3">
                  <c:v>36.700000000000003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10-4404-B8AB-8CD7146F905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Training needed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 </c:v>
                </c:pt>
                <c:pt idx="1">
                  <c:v>Black </c:v>
                </c:pt>
                <c:pt idx="2">
                  <c:v>Latinx/
Hispanic</c:v>
                </c:pt>
                <c:pt idx="3">
                  <c:v>Asian American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36.799999999999997</c:v>
                </c:pt>
                <c:pt idx="1">
                  <c:v>43.1</c:v>
                </c:pt>
                <c:pt idx="2">
                  <c:v>43.5</c:v>
                </c:pt>
                <c:pt idx="3">
                  <c:v>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40-4C62-9872-324D47892EB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Caregiver not likely to assist/No caregiver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 </c:v>
                </c:pt>
                <c:pt idx="1">
                  <c:v>Black </c:v>
                </c:pt>
                <c:pt idx="2">
                  <c:v>Latinx/
Hispanic</c:v>
                </c:pt>
                <c:pt idx="3">
                  <c:v>Asian American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5.2</c:v>
                </c:pt>
                <c:pt idx="1">
                  <c:v>4.4000000000000004</c:v>
                </c:pt>
                <c:pt idx="2">
                  <c:v>3.9</c:v>
                </c:pt>
                <c:pt idx="3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40-4C62-9872-324D47892EB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9"/>
        <c:axId val="166726656"/>
        <c:axId val="166740736"/>
      </c:barChart>
      <c:catAx>
        <c:axId val="16672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740736"/>
        <c:crossesAt val="0"/>
        <c:auto val="1"/>
        <c:lblAlgn val="ctr"/>
        <c:lblOffset val="100"/>
        <c:noMultiLvlLbl val="0"/>
      </c:catAx>
      <c:valAx>
        <c:axId val="166740736"/>
        <c:scaling>
          <c:orientation val="minMax"/>
          <c:max val="60"/>
        </c:scaling>
        <c:delete val="1"/>
        <c:axPos val="l"/>
        <c:numFmt formatCode="General" sourceLinked="1"/>
        <c:majorTickMark val="none"/>
        <c:minorTickMark val="none"/>
        <c:tickLblPos val="nextTo"/>
        <c:crossAx val="16672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5400000" vert="horz"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0987353302423417E-2"/>
          <c:w val="0.99992049094223245"/>
          <c:h val="0.823526628796478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assistance needed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 </c:v>
                </c:pt>
                <c:pt idx="1">
                  <c:v>Black </c:v>
                </c:pt>
                <c:pt idx="2">
                  <c:v>Latinx/
Hispanic</c:v>
                </c:pt>
                <c:pt idx="3">
                  <c:v>Asian American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14.7</c:v>
                </c:pt>
                <c:pt idx="1">
                  <c:v>17.899999999999999</c:v>
                </c:pt>
                <c:pt idx="2">
                  <c:v>10</c:v>
                </c:pt>
                <c:pt idx="3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97-074D-82E4-EE7EE2B1EE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Caregiver provides assistance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 </c:v>
                </c:pt>
                <c:pt idx="1">
                  <c:v>Black </c:v>
                </c:pt>
                <c:pt idx="2">
                  <c:v>Latinx/
Hispanic</c:v>
                </c:pt>
                <c:pt idx="3">
                  <c:v>Asian American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44.6</c:v>
                </c:pt>
                <c:pt idx="1">
                  <c:v>39.4</c:v>
                </c:pt>
                <c:pt idx="2">
                  <c:v>48.6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697-074D-82E4-EE7EE2B1EE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Training needed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 </c:v>
                </c:pt>
                <c:pt idx="1">
                  <c:v>Black </c:v>
                </c:pt>
                <c:pt idx="2">
                  <c:v>Latinx/
Hispanic</c:v>
                </c:pt>
                <c:pt idx="3">
                  <c:v>Asian American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34.799999999999997</c:v>
                </c:pt>
                <c:pt idx="1">
                  <c:v>36.700000000000003</c:v>
                </c:pt>
                <c:pt idx="2">
                  <c:v>37.700000000000003</c:v>
                </c:pt>
                <c:pt idx="3">
                  <c:v>46.7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697-074D-82E4-EE7EE2B1EE1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Caregiver not likely to assist/No caregiver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 </c:v>
                </c:pt>
                <c:pt idx="1">
                  <c:v>Black </c:v>
                </c:pt>
                <c:pt idx="2">
                  <c:v>Latinx/
Hispanic</c:v>
                </c:pt>
                <c:pt idx="3">
                  <c:v>Asian American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</c:v>
                </c:pt>
                <c:pt idx="1">
                  <c:v>6</c:v>
                </c:pt>
                <c:pt idx="2">
                  <c:v>3.8</c:v>
                </c:pt>
                <c:pt idx="3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697-074D-82E4-EE7EE2B1EE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8706816"/>
        <c:axId val="168708352"/>
      </c:barChart>
      <c:catAx>
        <c:axId val="16870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708352"/>
        <c:crossesAt val="0"/>
        <c:auto val="1"/>
        <c:lblAlgn val="ctr"/>
        <c:lblOffset val="100"/>
        <c:noMultiLvlLbl val="0"/>
      </c:catAx>
      <c:valAx>
        <c:axId val="168708352"/>
        <c:scaling>
          <c:orientation val="minMax"/>
          <c:max val="60"/>
        </c:scaling>
        <c:delete val="1"/>
        <c:axPos val="l"/>
        <c:numFmt formatCode="General" sourceLinked="1"/>
        <c:majorTickMark val="none"/>
        <c:minorTickMark val="none"/>
        <c:tickLblPos val="nextTo"/>
        <c:crossAx val="168706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6718539569871665"/>
          <c:w val="0.99467631042432092"/>
          <c:h val="0.808440416594773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</c:v>
                </c:pt>
                <c:pt idx="1">
                  <c:v>CCI &gt;= 5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16.8</c:v>
                </c:pt>
                <c:pt idx="1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16-4E41-A718-1B9CE0783E0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</c:v>
                </c:pt>
                <c:pt idx="1">
                  <c:v>CCI &gt;= 5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21.3</c:v>
                </c:pt>
                <c:pt idx="1">
                  <c:v>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16-4E41-A718-1B9CE0783E0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</c:v>
                </c:pt>
                <c:pt idx="1">
                  <c:v>CCI &gt;= 5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19.3</c:v>
                </c:pt>
                <c:pt idx="1">
                  <c:v>23.4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16-4E41-A718-1B9CE0783E0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</c:v>
                </c:pt>
                <c:pt idx="1">
                  <c:v>CCI &gt;= 5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18.399999999999999</c:v>
                </c:pt>
                <c:pt idx="1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16-4E41-A718-1B9CE0783E0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7396864"/>
        <c:axId val="167398400"/>
      </c:barChart>
      <c:catAx>
        <c:axId val="16739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398400"/>
        <c:crosses val="autoZero"/>
        <c:auto val="0"/>
        <c:lblAlgn val="ctr"/>
        <c:lblOffset val="100"/>
        <c:noMultiLvlLbl val="0"/>
      </c:catAx>
      <c:valAx>
        <c:axId val="167398400"/>
        <c:scaling>
          <c:orientation val="minMax"/>
          <c:max val="30"/>
        </c:scaling>
        <c:delete val="1"/>
        <c:axPos val="l"/>
        <c:numFmt formatCode="General" sourceLinked="1"/>
        <c:majorTickMark val="none"/>
        <c:minorTickMark val="none"/>
        <c:tickLblPos val="nextTo"/>
        <c:crossAx val="167396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6718539569871665"/>
          <c:w val="1"/>
          <c:h val="0.808440416594773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</c:v>
                </c:pt>
                <c:pt idx="1">
                  <c:v>CCI &gt;= 5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16.899999999999999</c:v>
                </c:pt>
                <c:pt idx="1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C2-8644-9B96-861D8D30A64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</c:v>
                </c:pt>
                <c:pt idx="1">
                  <c:v>CCI &gt;= 5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20.6</c:v>
                </c:pt>
                <c:pt idx="1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1C2-8644-9B96-861D8D30A64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</c:v>
                </c:pt>
                <c:pt idx="1">
                  <c:v>CCI &gt;= 5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20.7</c:v>
                </c:pt>
                <c:pt idx="1">
                  <c:v>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1C2-8644-9B96-861D8D30A64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</c:v>
                </c:pt>
                <c:pt idx="1">
                  <c:v>CCI &gt;= 5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17.399999999999999</c:v>
                </c:pt>
                <c:pt idx="1">
                  <c:v>26.3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C2-8644-9B96-861D8D30A64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7500800"/>
        <c:axId val="167334656"/>
      </c:barChart>
      <c:catAx>
        <c:axId val="16750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334656"/>
        <c:crosses val="autoZero"/>
        <c:auto val="0"/>
        <c:lblAlgn val="ctr"/>
        <c:lblOffset val="100"/>
        <c:noMultiLvlLbl val="0"/>
      </c:catAx>
      <c:valAx>
        <c:axId val="167334656"/>
        <c:scaling>
          <c:orientation val="minMax"/>
          <c:max val="30"/>
        </c:scaling>
        <c:delete val="1"/>
        <c:axPos val="l"/>
        <c:numFmt formatCode="General" sourceLinked="1"/>
        <c:majorTickMark val="none"/>
        <c:minorTickMark val="none"/>
        <c:tickLblPos val="nextTo"/>
        <c:crossAx val="16750080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6/27/2022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6/27/2022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None/>
              <a:tabLst>
                <a:tab pos="228600" algn="l"/>
                <a:tab pos="457200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3597C-CB29-3E41-9C25-8CE07D7CF59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35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3597C-CB29-3E41-9C25-8CE07D7CF59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92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3597C-CB29-3E41-9C25-8CE07D7CF5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54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3597C-CB29-3E41-9C25-8CE07D7CF5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0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3597C-CB29-3E41-9C25-8CE07D7CF5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8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c5kb-cp46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c5kb-cp46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Melissa Morley et al.,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Changes in Medicare Home Health Use During COVID-19 and the Implications for Health Equity and Caregiver Availability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(Commonwealth Fund, June 2022).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https://doi.org/10.26099/c5kb-cp46</a:t>
            </a:r>
            <a:endParaRPr lang="en-US" sz="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 dirty="0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18678759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Melissa Morley et al.,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Changes in Medicare Home Health Use During COVID-19 and the Implications for Health Equity and Caregiver Availability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(Commonwealth Fund, June 2022).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https://doi.org/10.26099/c5kb-cp46</a:t>
            </a:r>
            <a:endParaRPr lang="en-US" sz="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821422"/>
            <a:ext cx="4249353" cy="3516924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417869"/>
            <a:ext cx="4249353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n-lt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 dirty="0"/>
              <a:t>Axis Title</a:t>
            </a:r>
          </a:p>
        </p:txBody>
      </p:sp>
      <p:sp>
        <p:nvSpPr>
          <p:cNvPr id="11" name="Chart Placeholder 5">
            <a:extLst>
              <a:ext uri="{FF2B5EF4-FFF2-40B4-BE49-F238E27FC236}">
                <a16:creationId xmlns:a16="http://schemas.microsoft.com/office/drawing/2014/main" id="{3D470822-6D5E-26C1-32C9-531DE665D808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4783265" y="1821422"/>
            <a:ext cx="4249354" cy="3516924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AA89F83-4ED6-1763-C535-57F79988223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83263" y="1417869"/>
            <a:ext cx="4249355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n-lt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 dirty="0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2488264016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lumn with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00901"/>
            <a:ext cx="8138245" cy="443940"/>
          </a:xfrm>
          <a:prstGeom prst="rect">
            <a:avLst/>
          </a:prstGeom>
        </p:spPr>
        <p:txBody>
          <a:bodyPr lIns="82039" tIns="41020" rIns="82039" bIns="41020" anchor="b"/>
          <a:lstStyle>
            <a:lvl1pPr algn="l">
              <a:defRPr sz="2400" spc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E0F0-A629-AF47-82DD-3B28C859B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4603" y="971355"/>
            <a:ext cx="8149126" cy="378199"/>
          </a:xfrm>
          <a:prstGeom prst="rect">
            <a:avLst/>
          </a:prstGeom>
        </p:spPr>
        <p:txBody>
          <a:bodyPr lIns="82058" tIns="41029" rIns="82058" bIns="41029"/>
          <a:lstStyle>
            <a:lvl1pPr marL="0" indent="0">
              <a:buNone/>
              <a:defRPr sz="1800" cap="all" spc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SUBTITLE</a:t>
            </a:r>
          </a:p>
        </p:txBody>
      </p:sp>
      <p:sp>
        <p:nvSpPr>
          <p:cNvPr id="7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487605" y="5817535"/>
            <a:ext cx="6372877" cy="583265"/>
          </a:xfrm>
          <a:prstGeom prst="rect">
            <a:avLst/>
          </a:prstGeom>
        </p:spPr>
        <p:txBody>
          <a:bodyPr lIns="91440" anchor="b" anchorCtr="0"/>
          <a:lstStyle>
            <a:lvl1pPr marL="137160" marR="0" indent="-137160" algn="l" defTabSz="9135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charset="2"/>
              <a:buAutoNum type="arabicPlain"/>
              <a:tabLst/>
              <a:defRPr lang="en-US" sz="900" kern="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90563" indent="-233363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Courier New" pitchFamily="49" charset="0"/>
              <a:buChar char="o"/>
              <a:defRPr lang="en-US" sz="1800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-223838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Arial" pitchFamily="34" charset="0"/>
              <a:buChar char="−"/>
              <a:defRPr sz="1800"/>
            </a:lvl3pPr>
            <a:lvl4pPr marL="1147763" indent="-233363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Arial" pitchFamily="34" charset="0"/>
              <a:buChar char="»"/>
              <a:defRPr sz="1800"/>
            </a:lvl4pPr>
            <a:lvl5pPr marL="1371600" indent="-223838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Wingdings" pitchFamily="2" charset="2"/>
              <a:buChar char="§"/>
              <a:defRPr sz="1800"/>
            </a:lvl5pPr>
          </a:lstStyle>
          <a:p>
            <a:pPr lvl="0"/>
            <a:r>
              <a:rPr lang="en-US"/>
              <a:t>Place source(s) here.</a:t>
            </a:r>
          </a:p>
          <a:p>
            <a:pPr marL="137160" marR="0" lvl="0" indent="-137160" algn="l" defTabSz="9135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charset="2"/>
              <a:buAutoNum type="arabicPlain"/>
              <a:tabLst/>
              <a:defRPr/>
            </a:pPr>
            <a:r>
              <a:rPr lang="en-US"/>
              <a:t>Place source(s) here.</a:t>
            </a:r>
          </a:p>
          <a:p>
            <a:pPr marL="137160" marR="0" lvl="0" indent="-137160" algn="l" defTabSz="9135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charset="2"/>
              <a:buAutoNum type="arabicPlain"/>
              <a:tabLst/>
              <a:defRPr/>
            </a:pPr>
            <a:endParaRPr lang="en-US"/>
          </a:p>
        </p:txBody>
      </p:sp>
      <p:sp>
        <p:nvSpPr>
          <p:cNvPr id="12" name="Content Placeholder 8"/>
          <p:cNvSpPr>
            <a:spLocks noGrp="1"/>
          </p:cNvSpPr>
          <p:nvPr>
            <p:ph sz="quarter" idx="14"/>
          </p:nvPr>
        </p:nvSpPr>
        <p:spPr>
          <a:xfrm>
            <a:off x="460376" y="1466187"/>
            <a:ext cx="8157748" cy="4351348"/>
          </a:xfrm>
          <a:prstGeom prst="rect">
            <a:avLst/>
          </a:prstGeom>
        </p:spPr>
        <p:txBody>
          <a:bodyPr lIns="82058" tIns="41029" rIns="82058" bIns="41029"/>
          <a:lstStyle>
            <a:lvl1pPr marL="230188" indent="-230188" algn="l" defTabSz="819815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SzPct val="100000"/>
              <a:buFont typeface="Arial" pitchFamily="34" charset="0"/>
              <a:buChar char="●"/>
              <a:defRPr lang="en-US" sz="1800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19711" indent="-20942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Courier New" pitchFamily="49" charset="0"/>
              <a:buChar char="o"/>
              <a:defRPr lang="en-US" sz="1800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20583" indent="-200872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Arial" pitchFamily="34" charset="0"/>
              <a:buChar char="−"/>
              <a:defRPr sz="1800"/>
            </a:lvl3pPr>
            <a:lvl4pPr marL="1030003" indent="-20942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Arial" pitchFamily="34" charset="0"/>
              <a:buChar char="»"/>
              <a:defRPr sz="1800"/>
            </a:lvl4pPr>
            <a:lvl5pPr marL="1230874" indent="-200872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Font typeface="Wingdings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264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5" r:id="rId2"/>
    <p:sldLayoutId id="2147483741" r:id="rId3"/>
    <p:sldLayoutId id="2147483744" r:id="rId4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F630F-6329-460A-B2B2-EEB0ED0402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Medicare Home Health Claims and Visits, 2019–2020 </a:t>
            </a:r>
          </a:p>
        </p:txBody>
      </p:sp>
      <p:graphicFrame>
        <p:nvGraphicFramePr>
          <p:cNvPr id="25" name="Chart Placeholder 24">
            <a:extLst>
              <a:ext uri="{FF2B5EF4-FFF2-40B4-BE49-F238E27FC236}">
                <a16:creationId xmlns:a16="http://schemas.microsoft.com/office/drawing/2014/main" id="{15B7120B-CE78-292D-1B04-A70FE79E6A9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650689688"/>
              </p:ext>
            </p:extLst>
          </p:nvPr>
        </p:nvGraphicFramePr>
        <p:xfrm>
          <a:off x="71438" y="914400"/>
          <a:ext cx="8961120" cy="443086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74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17678041"/>
                    </a:ext>
                  </a:extLst>
                </a:gridCol>
              </a:tblGrid>
              <a:tr h="30484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0" marB="0" anchor="ctr"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2020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0" marB="0" anchor="ctr"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Percentage difference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503">
                <a:tc gridSpan="3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2"/>
                          </a:solidFill>
                        </a:rPr>
                        <a:t>Total home health users, claims, and visits</a:t>
                      </a:r>
                    </a:p>
                  </a:txBody>
                  <a:tcPr marL="0" marT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noFill/>
                      <a:prstDash val="soli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Total home health users</a:t>
                      </a:r>
                    </a:p>
                  </a:txBody>
                  <a:tcPr marL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3,078,433</a:t>
                      </a:r>
                      <a:endParaRPr lang="mr-IN" sz="1200" dirty="0"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548640"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2,886,596</a:t>
                      </a:r>
                      <a:endParaRPr lang="mr-IN" sz="1200" dirty="0"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548640"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–6.2%</a:t>
                      </a:r>
                      <a:endParaRPr lang="mr-IN" sz="1200" dirty="0"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2930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Total home health claims</a:t>
                      </a:r>
                    </a:p>
                  </a:txBody>
                  <a:tcPr marL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9,340,923</a:t>
                      </a:r>
                      <a:endParaRPr lang="mr-IN" sz="1200" dirty="0"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54864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8,886,495</a:t>
                      </a:r>
                      <a:endParaRPr lang="mr-IN" sz="1200" dirty="0"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54864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–4.9%</a:t>
                      </a:r>
                      <a:endParaRPr lang="mr-IN" sz="1200" dirty="0"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Total home health visits</a:t>
                      </a:r>
                    </a:p>
                  </a:txBody>
                  <a:tcPr marL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90,714,304</a:t>
                      </a:r>
                      <a:endParaRPr lang="mr-IN" sz="1200" dirty="0"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54864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78,209,378</a:t>
                      </a:r>
                      <a:endParaRPr lang="mr-IN" sz="1200" dirty="0"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54864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–13.8%</a:t>
                      </a:r>
                      <a:endParaRPr lang="mr-IN" sz="1200" dirty="0"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788044"/>
                  </a:ext>
                </a:extLst>
              </a:tr>
              <a:tr h="369503">
                <a:tc gridSpan="3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2"/>
                          </a:solidFill>
                        </a:rPr>
                        <a:t>Admission source</a:t>
                      </a:r>
                    </a:p>
                  </a:txBody>
                  <a:tcPr marL="0" marT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Acute or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</a:rPr>
                        <a:t>postacute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care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facility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22.0%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23.4%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+1.4%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/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Other than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acute or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</a:rPr>
                        <a:t>posta</a:t>
                      </a:r>
                      <a:r>
                        <a:rPr lang="en-US" sz="1200" b="0" baseline="0" dirty="0" err="1">
                          <a:solidFill>
                            <a:schemeClr val="tx1"/>
                          </a:solidFill>
                        </a:rPr>
                        <a:t>cute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care facility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78.0%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76.6%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–1.4%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503">
                <a:tc gridSpan="3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2"/>
                          </a:solidFill>
                        </a:rPr>
                        <a:t>Visits by type</a:t>
                      </a:r>
                    </a:p>
                  </a:txBody>
                  <a:tcPr marL="0" marT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Aide</a:t>
                      </a:r>
                    </a:p>
                  </a:txBody>
                  <a:tcPr marL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6,462,385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5,051,777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–21.8%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Nursing </a:t>
                      </a:r>
                    </a:p>
                  </a:txBody>
                  <a:tcPr marL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41,977,272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39,453,049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–6.0%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96577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Occupational therapy</a:t>
                      </a:r>
                    </a:p>
                  </a:txBody>
                  <a:tcPr marL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9,470,237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7,195,724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–24.0%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69139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Physical therapy</a:t>
                      </a:r>
                    </a:p>
                  </a:txBody>
                  <a:tcPr marL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30,277,917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24,550,722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–18.9%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0233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Speech-language pathology</a:t>
                      </a:r>
                    </a:p>
                  </a:txBody>
                  <a:tcPr marL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1,859,119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1,426,769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–23.3%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04926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lvl="0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Social work</a:t>
                      </a:r>
                    </a:p>
                  </a:txBody>
                  <a:tcPr marL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      667,374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039" rtl="0" eaLnBrk="1" fontAlgn="b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</a:rPr>
                        <a:t>531,337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548640" marT="9525" marB="0"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–20.4%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128"/>
                  </a:ext>
                </a:extLst>
              </a:tr>
            </a:tbl>
          </a:graphicData>
        </a:graphic>
      </p:graphicFrame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2AC60FA-B153-1496-4493-CA936911278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7140D54-7831-7447-7DBA-9927041CD2E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Note: Acute and </a:t>
            </a:r>
            <a:r>
              <a:rPr lang="en-US" dirty="0" err="1"/>
              <a:t>postacute</a:t>
            </a:r>
            <a:r>
              <a:rPr lang="en-US" dirty="0"/>
              <a:t> care facilities encompass short-term acute care hospitals, long-term acute care hospitals, inpatient rehabilitation, skilled nursing facilities, and inpatient psychiatric hospitals.</a:t>
            </a:r>
          </a:p>
          <a:p>
            <a:r>
              <a:rPr lang="en-US" dirty="0"/>
              <a:t>Data: Centers for Medicare and Medicaid Services, 100 Percent Medicare Claims Files, 2019 and 2020.</a:t>
            </a:r>
          </a:p>
        </p:txBody>
      </p:sp>
    </p:spTree>
    <p:extLst>
      <p:ext uri="{BB962C8B-B14F-4D97-AF65-F5344CB8AC3E}">
        <p14:creationId xmlns:p14="http://schemas.microsoft.com/office/powerpoint/2010/main" val="4181489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16F67-569A-4CB4-9CAA-363BB7E229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Average Comorbidity Score and Percentage Change in Medicare Home Health Visits, 2019 and 2020</a:t>
            </a:r>
          </a:p>
        </p:txBody>
      </p:sp>
      <p:graphicFrame>
        <p:nvGraphicFramePr>
          <p:cNvPr id="50" name="Content Placeholder 8">
            <a:extLst>
              <a:ext uri="{FF2B5EF4-FFF2-40B4-BE49-F238E27FC236}">
                <a16:creationId xmlns:a16="http://schemas.microsoft.com/office/drawing/2014/main" id="{E030DE58-16CF-A117-0671-69F064B3391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029669533"/>
              </p:ext>
            </p:extLst>
          </p:nvPr>
        </p:nvGraphicFramePr>
        <p:xfrm>
          <a:off x="71438" y="1820863"/>
          <a:ext cx="4249737" cy="351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079307E-42AD-32C6-99B6-28B9D9EE0C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95F41212-9F18-27F5-33EB-A7D43B42732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Comorbidity score measured using </a:t>
            </a:r>
            <a:r>
              <a:rPr lang="en-US" dirty="0" err="1"/>
              <a:t>Charlson</a:t>
            </a:r>
            <a:r>
              <a:rPr lang="en-US" dirty="0"/>
              <a:t> Comorbidity Index (CCI). PAC = </a:t>
            </a:r>
            <a:r>
              <a:rPr lang="en-US" dirty="0" err="1"/>
              <a:t>postacute</a:t>
            </a:r>
            <a:r>
              <a:rPr lang="en-US" dirty="0"/>
              <a:t> care facility.</a:t>
            </a:r>
          </a:p>
          <a:p>
            <a:r>
              <a:rPr lang="en-US" dirty="0"/>
              <a:t>Data: Centers for Medicare and Medicaid Services, 100 Percent Medicare Claims Files, 2019 and 2020.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3E5B064A-5918-D449-D038-91EA72AFFEB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Average CCI score</a:t>
            </a:r>
          </a:p>
        </p:txBody>
      </p:sp>
      <p:graphicFrame>
        <p:nvGraphicFramePr>
          <p:cNvPr id="42" name="Content Placeholder 8">
            <a:extLst>
              <a:ext uri="{FF2B5EF4-FFF2-40B4-BE49-F238E27FC236}">
                <a16:creationId xmlns:a16="http://schemas.microsoft.com/office/drawing/2014/main" id="{3CDEA567-5142-E1BE-A6AB-30005EDD5021}"/>
              </a:ext>
            </a:extLst>
          </p:cNvPr>
          <p:cNvGraphicFramePr>
            <a:graphicFrameLocks noGrp="1"/>
          </p:cNvGraphicFramePr>
          <p:nvPr>
            <p:ph type="chart" sz="quarter" idx="26"/>
            <p:extLst>
              <p:ext uri="{D42A27DB-BD31-4B8C-83A1-F6EECF244321}">
                <p14:modId xmlns:p14="http://schemas.microsoft.com/office/powerpoint/2010/main" val="3958470674"/>
              </p:ext>
            </p:extLst>
          </p:nvPr>
        </p:nvGraphicFramePr>
        <p:xfrm>
          <a:off x="4783138" y="1820863"/>
          <a:ext cx="4249737" cy="351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223AE230-3770-1494-4A45-2AB47C95B73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Percentage change in type of visits per episode, 2019–2020</a:t>
            </a:r>
          </a:p>
        </p:txBody>
      </p:sp>
      <p:sp>
        <p:nvSpPr>
          <p:cNvPr id="93" name="Text Placeholder 16">
            <a:extLst>
              <a:ext uri="{FF2B5EF4-FFF2-40B4-BE49-F238E27FC236}">
                <a16:creationId xmlns:a16="http://schemas.microsoft.com/office/drawing/2014/main" id="{64E1F9FC-197B-C55E-D02B-F6210431F83E}"/>
              </a:ext>
            </a:extLst>
          </p:cNvPr>
          <p:cNvSpPr txBox="1">
            <a:spLocks/>
          </p:cNvSpPr>
          <p:nvPr/>
        </p:nvSpPr>
        <p:spPr>
          <a:xfrm>
            <a:off x="452175" y="1823667"/>
            <a:ext cx="1426868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PAC-initiated</a:t>
            </a:r>
          </a:p>
        </p:txBody>
      </p:sp>
      <p:sp>
        <p:nvSpPr>
          <p:cNvPr id="105" name="Text Placeholder 16">
            <a:extLst>
              <a:ext uri="{FF2B5EF4-FFF2-40B4-BE49-F238E27FC236}">
                <a16:creationId xmlns:a16="http://schemas.microsoft.com/office/drawing/2014/main" id="{F1EF8C30-FDE9-053D-B9AB-468F1C6DB8D2}"/>
              </a:ext>
            </a:extLst>
          </p:cNvPr>
          <p:cNvSpPr txBox="1">
            <a:spLocks/>
          </p:cNvSpPr>
          <p:nvPr/>
        </p:nvSpPr>
        <p:spPr>
          <a:xfrm>
            <a:off x="2562329" y="1823667"/>
            <a:ext cx="1426868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Non-PAC</a:t>
            </a:r>
          </a:p>
        </p:txBody>
      </p:sp>
      <p:sp>
        <p:nvSpPr>
          <p:cNvPr id="106" name="Text Placeholder 16">
            <a:extLst>
              <a:ext uri="{FF2B5EF4-FFF2-40B4-BE49-F238E27FC236}">
                <a16:creationId xmlns:a16="http://schemas.microsoft.com/office/drawing/2014/main" id="{ADD783C6-F049-CF03-BF36-964D8DFD0526}"/>
              </a:ext>
            </a:extLst>
          </p:cNvPr>
          <p:cNvSpPr txBox="1">
            <a:spLocks/>
          </p:cNvSpPr>
          <p:nvPr/>
        </p:nvSpPr>
        <p:spPr>
          <a:xfrm>
            <a:off x="5154804" y="1823667"/>
            <a:ext cx="1426868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PAC-initiated</a:t>
            </a:r>
          </a:p>
        </p:txBody>
      </p:sp>
      <p:sp>
        <p:nvSpPr>
          <p:cNvPr id="107" name="Text Placeholder 16">
            <a:extLst>
              <a:ext uri="{FF2B5EF4-FFF2-40B4-BE49-F238E27FC236}">
                <a16:creationId xmlns:a16="http://schemas.microsoft.com/office/drawing/2014/main" id="{E49B66D7-C85C-CE5E-FF3F-7BC584FD55B3}"/>
              </a:ext>
            </a:extLst>
          </p:cNvPr>
          <p:cNvSpPr txBox="1">
            <a:spLocks/>
          </p:cNvSpPr>
          <p:nvPr/>
        </p:nvSpPr>
        <p:spPr>
          <a:xfrm>
            <a:off x="7264958" y="1823667"/>
            <a:ext cx="1426868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Non-PAC</a:t>
            </a:r>
          </a:p>
        </p:txBody>
      </p:sp>
    </p:spTree>
    <p:extLst>
      <p:ext uri="{BB962C8B-B14F-4D97-AF65-F5344CB8AC3E}">
        <p14:creationId xmlns:p14="http://schemas.microsoft.com/office/powerpoint/2010/main" val="98804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E466E-D7AF-4849-BB1B-87124819E0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Comorbidity for Medicare Home Health Users by Race, 2019–2020</a:t>
            </a:r>
          </a:p>
        </p:txBody>
      </p:sp>
      <p:graphicFrame>
        <p:nvGraphicFramePr>
          <p:cNvPr id="23" name="Content Placeholder 8">
            <a:extLst>
              <a:ext uri="{FF2B5EF4-FFF2-40B4-BE49-F238E27FC236}">
                <a16:creationId xmlns:a16="http://schemas.microsoft.com/office/drawing/2014/main" id="{3A3CF1F5-1FF1-5572-E294-CCFE5B87998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880462422"/>
              </p:ext>
            </p:extLst>
          </p:nvPr>
        </p:nvGraphicFramePr>
        <p:xfrm>
          <a:off x="71438" y="1820862"/>
          <a:ext cx="4249737" cy="3619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D4E918E-8187-B9FF-DC09-8FA22B8142B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51B1EEC-D192-52A2-9A6F-AB473C58E58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Note: Comorbidity score measured using </a:t>
            </a:r>
            <a:r>
              <a:rPr lang="en-US" dirty="0" err="1"/>
              <a:t>Charlson</a:t>
            </a:r>
            <a:r>
              <a:rPr lang="en-US" dirty="0"/>
              <a:t> Comorbidity Index (CCI).</a:t>
            </a:r>
          </a:p>
          <a:p>
            <a:r>
              <a:rPr lang="en-US" dirty="0"/>
              <a:t>Data: Centers for Medicare and Medicaid Services, 100 Percent Medicare Claims Files, 2019 and 2020.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21D5D19-58CA-00E6-7EE8-B46645901F4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Average CCI score</a:t>
            </a:r>
          </a:p>
        </p:txBody>
      </p:sp>
      <p:graphicFrame>
        <p:nvGraphicFramePr>
          <p:cNvPr id="22" name="Content Placeholder 8">
            <a:extLst>
              <a:ext uri="{FF2B5EF4-FFF2-40B4-BE49-F238E27FC236}">
                <a16:creationId xmlns:a16="http://schemas.microsoft.com/office/drawing/2014/main" id="{0FF54A82-36CE-C871-B7F2-91D2D5E4F32A}"/>
              </a:ext>
            </a:extLst>
          </p:cNvPr>
          <p:cNvGraphicFramePr>
            <a:graphicFrameLocks noGrp="1"/>
          </p:cNvGraphicFramePr>
          <p:nvPr>
            <p:ph type="chart" sz="quarter" idx="26"/>
            <p:extLst>
              <p:ext uri="{D42A27DB-BD31-4B8C-83A1-F6EECF244321}">
                <p14:modId xmlns:p14="http://schemas.microsoft.com/office/powerpoint/2010/main" val="2590089864"/>
              </p:ext>
            </p:extLst>
          </p:nvPr>
        </p:nvGraphicFramePr>
        <p:xfrm>
          <a:off x="4783138" y="1820863"/>
          <a:ext cx="4249737" cy="3619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48E43C63-2869-1EDF-0BEC-83D8C7B4A80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Average CCI score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8A39DB89-9B28-9235-C02C-468A00C740F9}"/>
              </a:ext>
            </a:extLst>
          </p:cNvPr>
          <p:cNvSpPr txBox="1">
            <a:spLocks/>
          </p:cNvSpPr>
          <p:nvPr/>
        </p:nvSpPr>
        <p:spPr>
          <a:xfrm>
            <a:off x="71438" y="971136"/>
            <a:ext cx="4114800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i="0" dirty="0">
                <a:solidFill>
                  <a:schemeClr val="accent1"/>
                </a:solidFill>
              </a:rPr>
              <a:t>Admitted from acute or </a:t>
            </a:r>
            <a:r>
              <a:rPr lang="en-US" sz="1300" b="1" i="0" dirty="0" err="1">
                <a:solidFill>
                  <a:schemeClr val="accent1"/>
                </a:solidFill>
              </a:rPr>
              <a:t>postacute</a:t>
            </a:r>
            <a:r>
              <a:rPr lang="en-US" sz="1300" b="1" i="0" dirty="0">
                <a:solidFill>
                  <a:schemeClr val="accent1"/>
                </a:solidFill>
              </a:rPr>
              <a:t> facility </a:t>
            </a:r>
          </a:p>
        </p:txBody>
      </p:sp>
      <p:sp>
        <p:nvSpPr>
          <p:cNvPr id="32" name="Text Placeholder 20">
            <a:extLst>
              <a:ext uri="{FF2B5EF4-FFF2-40B4-BE49-F238E27FC236}">
                <a16:creationId xmlns:a16="http://schemas.microsoft.com/office/drawing/2014/main" id="{0F1A06BC-44BF-764B-2A5A-8F59C47CFE67}"/>
              </a:ext>
            </a:extLst>
          </p:cNvPr>
          <p:cNvSpPr txBox="1">
            <a:spLocks/>
          </p:cNvSpPr>
          <p:nvPr/>
        </p:nvSpPr>
        <p:spPr>
          <a:xfrm>
            <a:off x="4783138" y="971135"/>
            <a:ext cx="4114800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i="0" dirty="0">
                <a:solidFill>
                  <a:schemeClr val="bg2"/>
                </a:solidFill>
              </a:rPr>
              <a:t>Admitted from other source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B8673E4-E48D-F8EE-4E8E-A37189809834}"/>
              </a:ext>
            </a:extLst>
          </p:cNvPr>
          <p:cNvCxnSpPr>
            <a:cxnSpLocks/>
          </p:cNvCxnSpPr>
          <p:nvPr/>
        </p:nvCxnSpPr>
        <p:spPr>
          <a:xfrm>
            <a:off x="71438" y="1236941"/>
            <a:ext cx="424935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0CD5B10-F43F-6656-FFB6-8C3F51769CFA}"/>
              </a:ext>
            </a:extLst>
          </p:cNvPr>
          <p:cNvCxnSpPr>
            <a:cxnSpLocks/>
          </p:cNvCxnSpPr>
          <p:nvPr/>
        </p:nvCxnSpPr>
        <p:spPr>
          <a:xfrm>
            <a:off x="4783138" y="1236941"/>
            <a:ext cx="4249353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87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E466E-D7AF-4849-BB1B-87124819E0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 and Source of Assistance, by Source of Admission and Race, 2019–2020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ABE8902-F1F6-4A81-886A-684EC853A69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625424998"/>
              </p:ext>
            </p:extLst>
          </p:nvPr>
        </p:nvGraphicFramePr>
        <p:xfrm>
          <a:off x="71438" y="1458365"/>
          <a:ext cx="4249737" cy="3360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487898E-F842-9EDF-D1B8-B32EAA80B0C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B5C122F-973D-141D-EE21-62ACB1858E8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Percent</a:t>
            </a:r>
          </a:p>
        </p:txBody>
      </p:sp>
      <p:graphicFrame>
        <p:nvGraphicFramePr>
          <p:cNvPr id="29" name="Content Placeholder 8">
            <a:extLst>
              <a:ext uri="{FF2B5EF4-FFF2-40B4-BE49-F238E27FC236}">
                <a16:creationId xmlns:a16="http://schemas.microsoft.com/office/drawing/2014/main" id="{CB3CAE4A-C0AE-F709-C7CA-1DF3827AD228}"/>
              </a:ext>
            </a:extLst>
          </p:cNvPr>
          <p:cNvGraphicFramePr>
            <a:graphicFrameLocks noGrp="1"/>
          </p:cNvGraphicFramePr>
          <p:nvPr>
            <p:ph type="chart" sz="quarter" idx="26"/>
            <p:extLst>
              <p:ext uri="{D42A27DB-BD31-4B8C-83A1-F6EECF244321}">
                <p14:modId xmlns:p14="http://schemas.microsoft.com/office/powerpoint/2010/main" val="3274681666"/>
              </p:ext>
            </p:extLst>
          </p:nvPr>
        </p:nvGraphicFramePr>
        <p:xfrm>
          <a:off x="4783138" y="1458365"/>
          <a:ext cx="4249737" cy="3360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830D2856-30D0-4805-004B-0B7A6B8DFBC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Percent</a:t>
            </a:r>
          </a:p>
        </p:txBody>
      </p:sp>
      <p:sp>
        <p:nvSpPr>
          <p:cNvPr id="46" name="Text Placeholder 16">
            <a:extLst>
              <a:ext uri="{FF2B5EF4-FFF2-40B4-BE49-F238E27FC236}">
                <a16:creationId xmlns:a16="http://schemas.microsoft.com/office/drawing/2014/main" id="{64CF8A53-1DE8-FADA-9BED-A3A64D2FFA68}"/>
              </a:ext>
            </a:extLst>
          </p:cNvPr>
          <p:cNvSpPr txBox="1">
            <a:spLocks/>
          </p:cNvSpPr>
          <p:nvPr/>
        </p:nvSpPr>
        <p:spPr>
          <a:xfrm>
            <a:off x="71438" y="971136"/>
            <a:ext cx="4114800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Admitted from acute or </a:t>
            </a:r>
            <a:r>
              <a:rPr lang="en-US" sz="1300" b="1" i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postacute</a:t>
            </a:r>
            <a:r>
              <a:rPr lang="en-US" sz="13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facility </a:t>
            </a:r>
          </a:p>
        </p:txBody>
      </p:sp>
      <p:sp>
        <p:nvSpPr>
          <p:cNvPr id="47" name="Text Placeholder 20">
            <a:extLst>
              <a:ext uri="{FF2B5EF4-FFF2-40B4-BE49-F238E27FC236}">
                <a16:creationId xmlns:a16="http://schemas.microsoft.com/office/drawing/2014/main" id="{87ACAA32-8C58-FE6E-A6CF-B5FE493C9BBC}"/>
              </a:ext>
            </a:extLst>
          </p:cNvPr>
          <p:cNvSpPr txBox="1">
            <a:spLocks/>
          </p:cNvSpPr>
          <p:nvPr/>
        </p:nvSpPr>
        <p:spPr>
          <a:xfrm>
            <a:off x="4783138" y="971135"/>
            <a:ext cx="4114800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Admitted from other source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FEC4B20-CD32-4299-8330-13F03876BB96}"/>
              </a:ext>
            </a:extLst>
          </p:cNvPr>
          <p:cNvGrpSpPr/>
          <p:nvPr/>
        </p:nvGrpSpPr>
        <p:grpSpPr>
          <a:xfrm>
            <a:off x="259580" y="4924208"/>
            <a:ext cx="6548334" cy="1033342"/>
            <a:chOff x="259580" y="5008098"/>
            <a:chExt cx="6548334" cy="1033342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025BBD09-8CA1-D3AB-0A3A-BAA8C6206B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581" y="5078017"/>
              <a:ext cx="137160" cy="1371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03744009-FA81-AC28-E3D6-5EF586D72F01}"/>
                </a:ext>
              </a:extLst>
            </p:cNvPr>
            <p:cNvSpPr txBox="1"/>
            <p:nvPr/>
          </p:nvSpPr>
          <p:spPr>
            <a:xfrm>
              <a:off x="390146" y="5008098"/>
              <a:ext cx="30415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Beneficiary does not need assistance 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D257EAD-1F93-F100-7C6E-5224DA18C3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580" y="5326315"/>
              <a:ext cx="137160" cy="137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9A36FE4E-E294-2318-C227-EA663BCA68F6}"/>
                </a:ext>
              </a:extLst>
            </p:cNvPr>
            <p:cNvSpPr txBox="1"/>
            <p:nvPr/>
          </p:nvSpPr>
          <p:spPr>
            <a:xfrm>
              <a:off x="390145" y="5256396"/>
              <a:ext cx="3125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Nonagency caregiver provides assistance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912A2E1-2F15-9D2A-163B-9D77C8E7E3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581" y="5581712"/>
              <a:ext cx="137160" cy="1371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D797D7F-B5FF-B550-0D31-F10A6518B96E}"/>
                </a:ext>
              </a:extLst>
            </p:cNvPr>
            <p:cNvSpPr txBox="1"/>
            <p:nvPr/>
          </p:nvSpPr>
          <p:spPr>
            <a:xfrm>
              <a:off x="390145" y="5511793"/>
              <a:ext cx="59053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Nonagency caregiver needs training/supportive services to provide assistance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7C222ED-FAFB-7C99-2F17-CBBB0DA6B7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581" y="5834360"/>
              <a:ext cx="137160" cy="137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84FB464-A4C4-2FDC-62B7-90A82B49D846}"/>
                </a:ext>
              </a:extLst>
            </p:cNvPr>
            <p:cNvSpPr txBox="1"/>
            <p:nvPr/>
          </p:nvSpPr>
          <p:spPr>
            <a:xfrm>
              <a:off x="390145" y="5764441"/>
              <a:ext cx="64177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Nonagency caregiver not likely to assist or nonagency caregiver not available</a:t>
              </a:r>
            </a:p>
          </p:txBody>
        </p:sp>
      </p:grp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803230D5-BBEE-5EF1-A134-58369474090F}"/>
              </a:ext>
            </a:extLst>
          </p:cNvPr>
          <p:cNvCxnSpPr>
            <a:cxnSpLocks/>
          </p:cNvCxnSpPr>
          <p:nvPr/>
        </p:nvCxnSpPr>
        <p:spPr>
          <a:xfrm>
            <a:off x="71438" y="1236941"/>
            <a:ext cx="4249353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551AE194-6963-44F5-25EC-D6AB33C7B436}"/>
              </a:ext>
            </a:extLst>
          </p:cNvPr>
          <p:cNvCxnSpPr>
            <a:cxnSpLocks/>
          </p:cNvCxnSpPr>
          <p:nvPr/>
        </p:nvCxnSpPr>
        <p:spPr>
          <a:xfrm>
            <a:off x="4783138" y="1236941"/>
            <a:ext cx="4249353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51">
            <a:extLst>
              <a:ext uri="{FF2B5EF4-FFF2-40B4-BE49-F238E27FC236}">
                <a16:creationId xmlns:a16="http://schemas.microsoft.com/office/drawing/2014/main" id="{2F66419B-97A8-468E-8A95-42471699889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Data: Centers for Medicare and Medicaid Services, 100 Percent Medicare Claims Files, 2019 and 2020.</a:t>
            </a:r>
          </a:p>
        </p:txBody>
      </p:sp>
    </p:spTree>
    <p:extLst>
      <p:ext uri="{BB962C8B-B14F-4D97-AF65-F5344CB8AC3E}">
        <p14:creationId xmlns:p14="http://schemas.microsoft.com/office/powerpoint/2010/main" val="326440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16F67-569A-4CB4-9CAA-363BB7E229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Percentage of Home Health Episodes Involving Acute Hospitalization, </a:t>
            </a:r>
            <a:br>
              <a:rPr lang="en-US" dirty="0"/>
            </a:br>
            <a:r>
              <a:rPr lang="en-US" dirty="0"/>
              <a:t>by Level of Caregiver Assistance, 2019–2020</a:t>
            </a:r>
          </a:p>
        </p:txBody>
      </p:sp>
      <p:graphicFrame>
        <p:nvGraphicFramePr>
          <p:cNvPr id="53" name="Content Placeholder 8">
            <a:extLst>
              <a:ext uri="{FF2B5EF4-FFF2-40B4-BE49-F238E27FC236}">
                <a16:creationId xmlns:a16="http://schemas.microsoft.com/office/drawing/2014/main" id="{ED080B08-3989-8E3C-389D-4971E55E70A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492358319"/>
              </p:ext>
            </p:extLst>
          </p:nvPr>
        </p:nvGraphicFramePr>
        <p:xfrm>
          <a:off x="71438" y="1296574"/>
          <a:ext cx="4249737" cy="351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7B3771E-FC25-FD0D-A8B9-819191355D6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5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958337B5-101B-7103-9516-87D80E642A3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All home health episodes initiated in acute or </a:t>
            </a:r>
            <a:r>
              <a:rPr lang="en-US" dirty="0" err="1"/>
              <a:t>postacute</a:t>
            </a:r>
            <a:r>
              <a:rPr lang="en-US" dirty="0"/>
              <a:t> care. Comorbidity score measured using </a:t>
            </a:r>
            <a:r>
              <a:rPr lang="en-US" dirty="0" err="1"/>
              <a:t>Charlson</a:t>
            </a:r>
            <a:r>
              <a:rPr lang="en-US" dirty="0"/>
              <a:t> Comorbidity Index (CCI). High comorbidity defined as CCI ≥ 5.</a:t>
            </a:r>
          </a:p>
          <a:p>
            <a:r>
              <a:rPr lang="en-US" dirty="0"/>
              <a:t>Data: Outcome and Assessment Information Set (OASIS) beneficiary assessments.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72D011C-6E3E-E4F2-050F-E5BBC35D217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1679641"/>
            <a:ext cx="4249353" cy="251315"/>
          </a:xfrm>
        </p:spPr>
        <p:txBody>
          <a:bodyPr/>
          <a:lstStyle/>
          <a:p>
            <a:r>
              <a:rPr lang="en-US" dirty="0"/>
              <a:t>Percent</a:t>
            </a:r>
          </a:p>
        </p:txBody>
      </p:sp>
      <p:graphicFrame>
        <p:nvGraphicFramePr>
          <p:cNvPr id="45" name="Content Placeholder 8">
            <a:extLst>
              <a:ext uri="{FF2B5EF4-FFF2-40B4-BE49-F238E27FC236}">
                <a16:creationId xmlns:a16="http://schemas.microsoft.com/office/drawing/2014/main" id="{81565351-F2AA-2A10-EAFA-4A03A4142CE1}"/>
              </a:ext>
            </a:extLst>
          </p:cNvPr>
          <p:cNvGraphicFramePr>
            <a:graphicFrameLocks noGrp="1"/>
          </p:cNvGraphicFramePr>
          <p:nvPr>
            <p:ph type="chart" sz="quarter" idx="26"/>
            <p:extLst>
              <p:ext uri="{D42A27DB-BD31-4B8C-83A1-F6EECF244321}">
                <p14:modId xmlns:p14="http://schemas.microsoft.com/office/powerpoint/2010/main" val="2029912455"/>
              </p:ext>
            </p:extLst>
          </p:nvPr>
        </p:nvGraphicFramePr>
        <p:xfrm>
          <a:off x="4783138" y="1296574"/>
          <a:ext cx="4249737" cy="351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8" name="Text Placeholder 97">
            <a:extLst>
              <a:ext uri="{FF2B5EF4-FFF2-40B4-BE49-F238E27FC236}">
                <a16:creationId xmlns:a16="http://schemas.microsoft.com/office/drawing/2014/main" id="{67797B25-4D76-5CBA-D327-6A5564D8FDF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783263" y="1679641"/>
            <a:ext cx="4249355" cy="251315"/>
          </a:xfrm>
        </p:spPr>
        <p:txBody>
          <a:bodyPr/>
          <a:lstStyle/>
          <a:p>
            <a:r>
              <a:rPr lang="en-US" dirty="0"/>
              <a:t>Percent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BDE3223-55AA-3F4B-3590-051DBC68AD78}"/>
              </a:ext>
            </a:extLst>
          </p:cNvPr>
          <p:cNvGrpSpPr/>
          <p:nvPr/>
        </p:nvGrpSpPr>
        <p:grpSpPr>
          <a:xfrm>
            <a:off x="2153539" y="5235749"/>
            <a:ext cx="4836922" cy="276999"/>
            <a:chOff x="940880" y="954072"/>
            <a:chExt cx="4836922" cy="27699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9ACC3A1-4165-41E5-9FE2-2106FF9E6CC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0880" y="1023991"/>
              <a:ext cx="137160" cy="13716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A5AB841-67E0-497F-AEF1-6E09D9DEF285}"/>
                </a:ext>
              </a:extLst>
            </p:cNvPr>
            <p:cNvSpPr txBox="1"/>
            <p:nvPr/>
          </p:nvSpPr>
          <p:spPr>
            <a:xfrm>
              <a:off x="1071446" y="954072"/>
              <a:ext cx="12123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White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BA667C7C-A18F-C298-61D1-8320B8D46A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83931" y="1023991"/>
              <a:ext cx="137160" cy="1371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8B7082E-5D52-8335-B3F0-E8552EFD4726}"/>
                </a:ext>
              </a:extLst>
            </p:cNvPr>
            <p:cNvSpPr txBox="1"/>
            <p:nvPr/>
          </p:nvSpPr>
          <p:spPr>
            <a:xfrm>
              <a:off x="2014497" y="954072"/>
              <a:ext cx="12123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Black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A1584DC7-B90D-19D8-9AB2-AC207083D2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011" y="1023991"/>
              <a:ext cx="137160" cy="137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794D2A7-CC12-6B91-42B2-2C0E58BE057B}"/>
                </a:ext>
              </a:extLst>
            </p:cNvPr>
            <p:cNvSpPr txBox="1"/>
            <p:nvPr/>
          </p:nvSpPr>
          <p:spPr>
            <a:xfrm>
              <a:off x="2915577" y="954072"/>
              <a:ext cx="12123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Latinx/Hispanic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BF8F5111-1CBD-15F9-F612-C318246916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52552" y="1023991"/>
              <a:ext cx="137160" cy="137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6FFD83A-201F-0E17-17D9-E79C815DD304}"/>
                </a:ext>
              </a:extLst>
            </p:cNvPr>
            <p:cNvSpPr txBox="1"/>
            <p:nvPr/>
          </p:nvSpPr>
          <p:spPr>
            <a:xfrm>
              <a:off x="4483117" y="954072"/>
              <a:ext cx="12946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Asian American</a:t>
              </a:r>
            </a:p>
          </p:txBody>
        </p:sp>
      </p:grpSp>
      <p:sp>
        <p:nvSpPr>
          <p:cNvPr id="69" name="Text Placeholder 16">
            <a:extLst>
              <a:ext uri="{FF2B5EF4-FFF2-40B4-BE49-F238E27FC236}">
                <a16:creationId xmlns:a16="http://schemas.microsoft.com/office/drawing/2014/main" id="{F3A58A40-232B-3EC4-283E-35D11D6444C3}"/>
              </a:ext>
            </a:extLst>
          </p:cNvPr>
          <p:cNvSpPr txBox="1">
            <a:spLocks/>
          </p:cNvSpPr>
          <p:nvPr/>
        </p:nvSpPr>
        <p:spPr>
          <a:xfrm>
            <a:off x="71438" y="1223458"/>
            <a:ext cx="4114800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Nonagency caregiver provides assistance</a:t>
            </a:r>
          </a:p>
        </p:txBody>
      </p:sp>
      <p:sp>
        <p:nvSpPr>
          <p:cNvPr id="89" name="Text Placeholder 16">
            <a:extLst>
              <a:ext uri="{FF2B5EF4-FFF2-40B4-BE49-F238E27FC236}">
                <a16:creationId xmlns:a16="http://schemas.microsoft.com/office/drawing/2014/main" id="{2CCC82BC-F64E-45AA-A792-211E5711DC9E}"/>
              </a:ext>
            </a:extLst>
          </p:cNvPr>
          <p:cNvSpPr txBox="1">
            <a:spLocks/>
          </p:cNvSpPr>
          <p:nvPr/>
        </p:nvSpPr>
        <p:spPr>
          <a:xfrm>
            <a:off x="4783137" y="1223458"/>
            <a:ext cx="4114800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Nonagency caregiver needs training/supportive services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4106F8E-F7AE-B984-D948-2EB37C5AE4A6}"/>
              </a:ext>
            </a:extLst>
          </p:cNvPr>
          <p:cNvCxnSpPr>
            <a:cxnSpLocks/>
          </p:cNvCxnSpPr>
          <p:nvPr/>
        </p:nvCxnSpPr>
        <p:spPr>
          <a:xfrm>
            <a:off x="71438" y="1498713"/>
            <a:ext cx="4249353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EC5F7EE0-ED8B-B416-0A9C-7CE3BA1DB5FA}"/>
              </a:ext>
            </a:extLst>
          </p:cNvPr>
          <p:cNvCxnSpPr>
            <a:cxnSpLocks/>
          </p:cNvCxnSpPr>
          <p:nvPr/>
        </p:nvCxnSpPr>
        <p:spPr>
          <a:xfrm>
            <a:off x="4783138" y="1498713"/>
            <a:ext cx="4249353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 Placeholder 16">
            <a:extLst>
              <a:ext uri="{FF2B5EF4-FFF2-40B4-BE49-F238E27FC236}">
                <a16:creationId xmlns:a16="http://schemas.microsoft.com/office/drawing/2014/main" id="{F36F934A-2BE7-67D3-540A-2ED230EEBEF4}"/>
              </a:ext>
            </a:extLst>
          </p:cNvPr>
          <p:cNvSpPr txBox="1">
            <a:spLocks/>
          </p:cNvSpPr>
          <p:nvPr/>
        </p:nvSpPr>
        <p:spPr>
          <a:xfrm>
            <a:off x="418619" y="4750286"/>
            <a:ext cx="1426868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</a:t>
            </a:r>
          </a:p>
        </p:txBody>
      </p:sp>
      <p:sp>
        <p:nvSpPr>
          <p:cNvPr id="102" name="Text Placeholder 16">
            <a:extLst>
              <a:ext uri="{FF2B5EF4-FFF2-40B4-BE49-F238E27FC236}">
                <a16:creationId xmlns:a16="http://schemas.microsoft.com/office/drawing/2014/main" id="{D7EE4DD8-0E3C-F893-F600-9C41B629FAA2}"/>
              </a:ext>
            </a:extLst>
          </p:cNvPr>
          <p:cNvSpPr txBox="1">
            <a:spLocks/>
          </p:cNvSpPr>
          <p:nvPr/>
        </p:nvSpPr>
        <p:spPr>
          <a:xfrm>
            <a:off x="2528773" y="4750286"/>
            <a:ext cx="1426868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CCI ≥ 5</a:t>
            </a:r>
          </a:p>
        </p:txBody>
      </p:sp>
      <p:sp>
        <p:nvSpPr>
          <p:cNvPr id="103" name="Text Placeholder 16">
            <a:extLst>
              <a:ext uri="{FF2B5EF4-FFF2-40B4-BE49-F238E27FC236}">
                <a16:creationId xmlns:a16="http://schemas.microsoft.com/office/drawing/2014/main" id="{A29D28D3-8A1E-1290-2EE3-365A66042D54}"/>
              </a:ext>
            </a:extLst>
          </p:cNvPr>
          <p:cNvSpPr txBox="1">
            <a:spLocks/>
          </p:cNvSpPr>
          <p:nvPr/>
        </p:nvSpPr>
        <p:spPr>
          <a:xfrm>
            <a:off x="5138026" y="4750286"/>
            <a:ext cx="1426868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</a:t>
            </a:r>
          </a:p>
        </p:txBody>
      </p:sp>
      <p:sp>
        <p:nvSpPr>
          <p:cNvPr id="104" name="Text Placeholder 16">
            <a:extLst>
              <a:ext uri="{FF2B5EF4-FFF2-40B4-BE49-F238E27FC236}">
                <a16:creationId xmlns:a16="http://schemas.microsoft.com/office/drawing/2014/main" id="{F42A5143-1CFB-6FF2-F1C1-9D69E6B7B03F}"/>
              </a:ext>
            </a:extLst>
          </p:cNvPr>
          <p:cNvSpPr txBox="1">
            <a:spLocks/>
          </p:cNvSpPr>
          <p:nvPr/>
        </p:nvSpPr>
        <p:spPr>
          <a:xfrm>
            <a:off x="7256569" y="4750286"/>
            <a:ext cx="1426868" cy="25131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1" kern="800" spc="-8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CCI ≥ 5</a:t>
            </a:r>
          </a:p>
        </p:txBody>
      </p:sp>
    </p:spTree>
    <p:extLst>
      <p:ext uri="{BB962C8B-B14F-4D97-AF65-F5344CB8AC3E}">
        <p14:creationId xmlns:p14="http://schemas.microsoft.com/office/powerpoint/2010/main" val="1518325918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6" ma:contentTypeDescription="Create a new document." ma:contentTypeScope="" ma:versionID="b6fb6b9c114ec92ded6b63fd0eec898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ed509a706a3959ffe10cea5ee9a98a8f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Eric Schneider</DisplayName>
        <AccountId>18</AccountId>
        <AccountType/>
      </UserInfo>
      <UserInfo>
        <DisplayName>Arnav Shah</DisplayName>
        <AccountId>57</AccountId>
        <AccountType/>
      </UserInfo>
      <UserInfo>
        <DisplayName>Aimee Cicchiello</DisplayName>
        <AccountId>12</AccountId>
        <AccountType/>
      </UserInfo>
    </SharedWithUsers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F43650-1D0A-449F-81C3-D679BB5BB1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C63E5E-AEFA-4345-A4E4-D8690CC9E0A0}">
  <ds:schemaRefs>
    <ds:schemaRef ds:uri="29e91428-62e1-404e-8dba-d479e0ef01ba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fd0705cf-2316-48c0-96f8-e5d689de0d99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162376</TotalTime>
  <Words>474</Words>
  <Application>Microsoft Office PowerPoint</Application>
  <PresentationFormat>On-screen Show (4:3)</PresentationFormat>
  <Paragraphs>104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Courier New</vt:lpstr>
      <vt:lpstr>Georgia</vt:lpstr>
      <vt:lpstr>Suisse Int'l</vt:lpstr>
      <vt:lpstr>Suisse Int'l Bold</vt:lpstr>
      <vt:lpstr>Suisse Int'l Italic</vt:lpstr>
      <vt:lpstr>Symbol</vt:lpstr>
      <vt:lpstr>Wingdings</vt:lpstr>
      <vt:lpstr>CMWF_2021</vt:lpstr>
      <vt:lpstr>Medicare Home Health Claims and Visits, 2019–2020 </vt:lpstr>
      <vt:lpstr>Average Comorbidity Score and Percentage Change in Medicare Home Health Visits, 2019 and 2020</vt:lpstr>
      <vt:lpstr>Comorbidity for Medicare Home Health Users by Race, 2019–2020</vt:lpstr>
      <vt:lpstr>Type and Source of Assistance, by Source of Admission and Race, 2019–2020</vt:lpstr>
      <vt:lpstr>Percentage of Home Health Episodes Involving Acute Hospitalization,  by Level of Caregiver Assistance, 2019–2020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Changes in Medicare Home Health Use During COVID-19 and the Implications for Health Equity and Caregiver Availability</dc:title>
  <dc:creator>Morley;Kazan;Donthi;Sunkari;Yung</dc:creator>
  <cp:lastModifiedBy>Paul Frame</cp:lastModifiedBy>
  <cp:revision>1995</cp:revision>
  <cp:lastPrinted>2018-07-11T13:51:43Z</cp:lastPrinted>
  <dcterms:created xsi:type="dcterms:W3CDTF">2014-10-08T23:03:32Z</dcterms:created>
  <dcterms:modified xsi:type="dcterms:W3CDTF">2022-06-27T15:31:20Z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