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1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9"/>
  </p:notesMasterIdLst>
  <p:handoutMasterIdLst>
    <p:handoutMasterId r:id="rId10"/>
  </p:handoutMasterIdLst>
  <p:sldIdLst>
    <p:sldId id="263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B4154-F5F7-4D7E-8BC7-0B12696822D8}" v="47" dt="2022-07-12T19:29:20.2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4" autoAdjust="0"/>
    <p:restoredTop sz="96327" autoAdjust="0"/>
  </p:normalViewPr>
  <p:slideViewPr>
    <p:cSldViewPr snapToGrid="0" snapToObjects="1">
      <p:cViewPr varScale="1">
        <p:scale>
          <a:sx n="114" d="100"/>
          <a:sy n="114" d="100"/>
        </p:scale>
        <p:origin x="1662" y="102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4088" y="20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025B4154-F5F7-4D7E-8BC7-0B12696822D8}"/>
    <pc:docChg chg="undo custSel addSld delSld modSld modMainMaster">
      <pc:chgData name="Paul Frame" userId="ded3f5c5-00e7-408d-9358-fc292cfa5078" providerId="ADAL" clId="{025B4154-F5F7-4D7E-8BC7-0B12696822D8}" dt="2022-07-12T19:18:55.459" v="304" actId="27918"/>
      <pc:docMkLst>
        <pc:docMk/>
      </pc:docMkLst>
      <pc:sldChg chg="modSp del mod">
        <pc:chgData name="Paul Frame" userId="ded3f5c5-00e7-408d-9358-fc292cfa5078" providerId="ADAL" clId="{025B4154-F5F7-4D7E-8BC7-0B12696822D8}" dt="2022-07-12T17:31:15.310" v="230" actId="2696"/>
        <pc:sldMkLst>
          <pc:docMk/>
          <pc:sldMk cId="2568577569" sldId="259"/>
        </pc:sldMkLst>
        <pc:spChg chg="mod">
          <ac:chgData name="Paul Frame" userId="ded3f5c5-00e7-408d-9358-fc292cfa5078" providerId="ADAL" clId="{025B4154-F5F7-4D7E-8BC7-0B12696822D8}" dt="2022-07-12T14:14:57.736" v="73" actId="20577"/>
          <ac:spMkLst>
            <pc:docMk/>
            <pc:sldMk cId="2568577569" sldId="259"/>
            <ac:spMk id="2" creationId="{4F865F3D-ABB0-9F45-98FD-D3809E5842F9}"/>
          </ac:spMkLst>
        </pc:spChg>
        <pc:spChg chg="mod">
          <ac:chgData name="Paul Frame" userId="ded3f5c5-00e7-408d-9358-fc292cfa5078" providerId="ADAL" clId="{025B4154-F5F7-4D7E-8BC7-0B12696822D8}" dt="2022-07-12T14:14:50.810" v="67" actId="20577"/>
          <ac:spMkLst>
            <pc:docMk/>
            <pc:sldMk cId="2568577569" sldId="259"/>
            <ac:spMk id="5" creationId="{2BE02FBB-0518-5843-8619-CB7C01F1B98A}"/>
          </ac:spMkLst>
        </pc:spChg>
        <pc:graphicFrameChg chg="mod">
          <ac:chgData name="Paul Frame" userId="ded3f5c5-00e7-408d-9358-fc292cfa5078" providerId="ADAL" clId="{025B4154-F5F7-4D7E-8BC7-0B12696822D8}" dt="2022-07-12T14:12:37.435" v="49" actId="207"/>
          <ac:graphicFrameMkLst>
            <pc:docMk/>
            <pc:sldMk cId="2568577569" sldId="259"/>
            <ac:graphicFrameMk id="6" creationId="{7B0FDFDA-E65F-AB4F-A820-1A66C335F7D4}"/>
          </ac:graphicFrameMkLst>
        </pc:graphicFrameChg>
      </pc:sldChg>
      <pc:sldChg chg="modSp mod">
        <pc:chgData name="Paul Frame" userId="ded3f5c5-00e7-408d-9358-fc292cfa5078" providerId="ADAL" clId="{025B4154-F5F7-4D7E-8BC7-0B12696822D8}" dt="2022-07-12T19:18:55.459" v="304" actId="27918"/>
        <pc:sldMkLst>
          <pc:docMk/>
          <pc:sldMk cId="2854857544" sldId="260"/>
        </pc:sldMkLst>
        <pc:spChg chg="mod">
          <ac:chgData name="Paul Frame" userId="ded3f5c5-00e7-408d-9358-fc292cfa5078" providerId="ADAL" clId="{025B4154-F5F7-4D7E-8BC7-0B12696822D8}" dt="2022-07-12T17:38:48.113" v="238" actId="20577"/>
          <ac:spMkLst>
            <pc:docMk/>
            <pc:sldMk cId="2854857544" sldId="260"/>
            <ac:spMk id="2" creationId="{4F865F3D-ABB0-9F45-98FD-D3809E5842F9}"/>
          </ac:spMkLst>
        </pc:spChg>
        <pc:spChg chg="mod">
          <ac:chgData name="Paul Frame" userId="ded3f5c5-00e7-408d-9358-fc292cfa5078" providerId="ADAL" clId="{025B4154-F5F7-4D7E-8BC7-0B12696822D8}" dt="2022-07-12T19:13:28.719" v="257" actId="20577"/>
          <ac:spMkLst>
            <pc:docMk/>
            <pc:sldMk cId="2854857544" sldId="260"/>
            <ac:spMk id="5" creationId="{2BE02FBB-0518-5843-8619-CB7C01F1B98A}"/>
          </ac:spMkLst>
        </pc:spChg>
      </pc:sldChg>
      <pc:sldChg chg="modSp mod">
        <pc:chgData name="Paul Frame" userId="ded3f5c5-00e7-408d-9358-fc292cfa5078" providerId="ADAL" clId="{025B4154-F5F7-4D7E-8BC7-0B12696822D8}" dt="2022-07-12T19:13:35.166" v="259" actId="20577"/>
        <pc:sldMkLst>
          <pc:docMk/>
          <pc:sldMk cId="2189480834" sldId="261"/>
        </pc:sldMkLst>
        <pc:spChg chg="mod">
          <ac:chgData name="Paul Frame" userId="ded3f5c5-00e7-408d-9358-fc292cfa5078" providerId="ADAL" clId="{025B4154-F5F7-4D7E-8BC7-0B12696822D8}" dt="2022-07-12T17:50:05.967" v="251" actId="20577"/>
          <ac:spMkLst>
            <pc:docMk/>
            <pc:sldMk cId="2189480834" sldId="261"/>
            <ac:spMk id="2" creationId="{4F865F3D-ABB0-9F45-98FD-D3809E5842F9}"/>
          </ac:spMkLst>
        </pc:spChg>
        <pc:spChg chg="mod">
          <ac:chgData name="Paul Frame" userId="ded3f5c5-00e7-408d-9358-fc292cfa5078" providerId="ADAL" clId="{025B4154-F5F7-4D7E-8BC7-0B12696822D8}" dt="2022-07-12T19:13:35.166" v="259" actId="20577"/>
          <ac:spMkLst>
            <pc:docMk/>
            <pc:sldMk cId="2189480834" sldId="261"/>
            <ac:spMk id="5" creationId="{2BE02FBB-0518-5843-8619-CB7C01F1B98A}"/>
          </ac:spMkLst>
        </pc:spChg>
      </pc:sldChg>
      <pc:sldChg chg="modSp mod">
        <pc:chgData name="Paul Frame" userId="ded3f5c5-00e7-408d-9358-fc292cfa5078" providerId="ADAL" clId="{025B4154-F5F7-4D7E-8BC7-0B12696822D8}" dt="2022-07-12T19:17:53.463" v="301" actId="20577"/>
        <pc:sldMkLst>
          <pc:docMk/>
          <pc:sldMk cId="4229794794" sldId="262"/>
        </pc:sldMkLst>
        <pc:spChg chg="mod">
          <ac:chgData name="Paul Frame" userId="ded3f5c5-00e7-408d-9358-fc292cfa5078" providerId="ADAL" clId="{025B4154-F5F7-4D7E-8BC7-0B12696822D8}" dt="2022-07-12T19:17:53.463" v="301" actId="20577"/>
          <ac:spMkLst>
            <pc:docMk/>
            <pc:sldMk cId="4229794794" sldId="262"/>
            <ac:spMk id="2" creationId="{4F865F3D-ABB0-9F45-98FD-D3809E5842F9}"/>
          </ac:spMkLst>
        </pc:spChg>
        <pc:spChg chg="mod">
          <ac:chgData name="Paul Frame" userId="ded3f5c5-00e7-408d-9358-fc292cfa5078" providerId="ADAL" clId="{025B4154-F5F7-4D7E-8BC7-0B12696822D8}" dt="2022-07-12T19:15:49.435" v="287" actId="20577"/>
          <ac:spMkLst>
            <pc:docMk/>
            <pc:sldMk cId="4229794794" sldId="262"/>
            <ac:spMk id="5" creationId="{2BE02FBB-0518-5843-8619-CB7C01F1B98A}"/>
          </ac:spMkLst>
        </pc:spChg>
      </pc:sldChg>
      <pc:sldChg chg="addSp delSp modSp add mod">
        <pc:chgData name="Paul Frame" userId="ded3f5c5-00e7-408d-9358-fc292cfa5078" providerId="ADAL" clId="{025B4154-F5F7-4D7E-8BC7-0B12696822D8}" dt="2022-07-12T17:49:05.977" v="245"/>
        <pc:sldMkLst>
          <pc:docMk/>
          <pc:sldMk cId="1763472108" sldId="263"/>
        </pc:sldMkLst>
        <pc:spChg chg="mod">
          <ac:chgData name="Paul Frame" userId="ded3f5c5-00e7-408d-9358-fc292cfa5078" providerId="ADAL" clId="{025B4154-F5F7-4D7E-8BC7-0B12696822D8}" dt="2022-07-12T17:11:56.142" v="137" actId="20577"/>
          <ac:spMkLst>
            <pc:docMk/>
            <pc:sldMk cId="1763472108" sldId="263"/>
            <ac:spMk id="2" creationId="{4F865F3D-ABB0-9F45-98FD-D3809E5842F9}"/>
          </ac:spMkLst>
        </pc:spChg>
        <pc:spChg chg="mod">
          <ac:chgData name="Paul Frame" userId="ded3f5c5-00e7-408d-9358-fc292cfa5078" providerId="ADAL" clId="{025B4154-F5F7-4D7E-8BC7-0B12696822D8}" dt="2022-07-12T17:49:05.977" v="245"/>
          <ac:spMkLst>
            <pc:docMk/>
            <pc:sldMk cId="1763472108" sldId="263"/>
            <ac:spMk id="5" creationId="{2BE02FBB-0518-5843-8619-CB7C01F1B98A}"/>
          </ac:spMkLst>
        </pc:spChg>
        <pc:spChg chg="add del mod">
          <ac:chgData name="Paul Frame" userId="ded3f5c5-00e7-408d-9358-fc292cfa5078" providerId="ADAL" clId="{025B4154-F5F7-4D7E-8BC7-0B12696822D8}" dt="2022-07-12T17:01:10.436" v="78" actId="1957"/>
          <ac:spMkLst>
            <pc:docMk/>
            <pc:sldMk cId="1763472108" sldId="263"/>
            <ac:spMk id="7" creationId="{F57746F8-63C8-FE65-F4A8-C0749428E811}"/>
          </ac:spMkLst>
        </pc:spChg>
        <pc:graphicFrameChg chg="del">
          <ac:chgData name="Paul Frame" userId="ded3f5c5-00e7-408d-9358-fc292cfa5078" providerId="ADAL" clId="{025B4154-F5F7-4D7E-8BC7-0B12696822D8}" dt="2022-07-12T17:01:03.535" v="76" actId="478"/>
          <ac:graphicFrameMkLst>
            <pc:docMk/>
            <pc:sldMk cId="1763472108" sldId="263"/>
            <ac:graphicFrameMk id="6" creationId="{7B0FDFDA-E65F-AB4F-A820-1A66C335F7D4}"/>
          </ac:graphicFrameMkLst>
        </pc:graphicFrameChg>
        <pc:graphicFrameChg chg="add mod">
          <ac:chgData name="Paul Frame" userId="ded3f5c5-00e7-408d-9358-fc292cfa5078" providerId="ADAL" clId="{025B4154-F5F7-4D7E-8BC7-0B12696822D8}" dt="2022-07-12T17:33:34.510" v="234"/>
          <ac:graphicFrameMkLst>
            <pc:docMk/>
            <pc:sldMk cId="1763472108" sldId="263"/>
            <ac:graphicFrameMk id="10" creationId="{84F8EACA-2D58-0033-3152-824A51ABBDA8}"/>
          </ac:graphicFrameMkLst>
        </pc:graphicFrameChg>
      </pc:sldChg>
      <pc:sldMasterChg chg="modSldLayout">
        <pc:chgData name="Paul Frame" userId="ded3f5c5-00e7-408d-9358-fc292cfa5078" providerId="ADAL" clId="{025B4154-F5F7-4D7E-8BC7-0B12696822D8}" dt="2022-07-12T19:17:07.575" v="297" actId="14100"/>
        <pc:sldMasterMkLst>
          <pc:docMk/>
          <pc:sldMasterMk cId="2139821026" sldId="2147483723"/>
        </pc:sldMasterMkLst>
        <pc:sldLayoutChg chg="modSp mod">
          <pc:chgData name="Paul Frame" userId="ded3f5c5-00e7-408d-9358-fc292cfa5078" providerId="ADAL" clId="{025B4154-F5F7-4D7E-8BC7-0B12696822D8}" dt="2022-07-12T19:17:07.575" v="297" actId="14100"/>
          <pc:sldLayoutMkLst>
            <pc:docMk/>
            <pc:sldMasterMk cId="2139821026" sldId="2147483723"/>
            <pc:sldLayoutMk cId="1186787598" sldId="2147483743"/>
          </pc:sldLayoutMkLst>
          <pc:spChg chg="mod">
            <ac:chgData name="Paul Frame" userId="ded3f5c5-00e7-408d-9358-fc292cfa5078" providerId="ADAL" clId="{025B4154-F5F7-4D7E-8BC7-0B12696822D8}" dt="2022-07-12T19:17:07.575" v="297" actId="14100"/>
            <ac:spMkLst>
              <pc:docMk/>
              <pc:sldMasterMk cId="2139821026" sldId="2147483723"/>
              <pc:sldLayoutMk cId="1186787598" sldId="2147483743"/>
              <ac:spMk id="2" creationId="{00000000-0000-0000-0000-000000000000}"/>
            </ac:spMkLst>
          </pc:spChg>
        </pc:sldLayoutChg>
      </pc:sldMasterChg>
    </pc:docChg>
  </pc:docChgLst>
  <pc:docChgLst>
    <pc:chgData name="Jen Wilson" userId="000f367a-3246-491c-88b4-803a33f58a8b" providerId="ADAL" clId="{EC7F40FA-53B6-4A48-90CB-253AFE201BF6}"/>
    <pc:docChg chg="undo custSel addSld delSld modSld">
      <pc:chgData name="Jen Wilson" userId="000f367a-3246-491c-88b4-803a33f58a8b" providerId="ADAL" clId="{EC7F40FA-53B6-4A48-90CB-253AFE201BF6}" dt="2022-06-30T15:35:07.202" v="87"/>
      <pc:docMkLst>
        <pc:docMk/>
      </pc:docMkLst>
      <pc:sldChg chg="addSp delSp modSp mod">
        <pc:chgData name="Jen Wilson" userId="000f367a-3246-491c-88b4-803a33f58a8b" providerId="ADAL" clId="{EC7F40FA-53B6-4A48-90CB-253AFE201BF6}" dt="2022-06-30T14:31:14.570" v="16"/>
        <pc:sldMkLst>
          <pc:docMk/>
          <pc:sldMk cId="2568577569" sldId="259"/>
        </pc:sldMkLst>
        <pc:spChg chg="mod">
          <ac:chgData name="Jen Wilson" userId="000f367a-3246-491c-88b4-803a33f58a8b" providerId="ADAL" clId="{EC7F40FA-53B6-4A48-90CB-253AFE201BF6}" dt="2022-06-30T14:30:50.292" v="11" actId="1076"/>
          <ac:spMkLst>
            <pc:docMk/>
            <pc:sldMk cId="2568577569" sldId="259"/>
            <ac:spMk id="2" creationId="{4F865F3D-ABB0-9F45-98FD-D3809E5842F9}"/>
          </ac:spMkLst>
        </pc:spChg>
        <pc:graphicFrameChg chg="add del mod">
          <ac:chgData name="Jen Wilson" userId="000f367a-3246-491c-88b4-803a33f58a8b" providerId="ADAL" clId="{EC7F40FA-53B6-4A48-90CB-253AFE201BF6}" dt="2022-06-30T14:31:14.570" v="16"/>
          <ac:graphicFrameMkLst>
            <pc:docMk/>
            <pc:sldMk cId="2568577569" sldId="259"/>
            <ac:graphicFrameMk id="3" creationId="{568C0FF7-8276-43D6-CFE8-59EFE9045317}"/>
          </ac:graphicFrameMkLst>
        </pc:graphicFrameChg>
      </pc:sldChg>
      <pc:sldChg chg="mod">
        <pc:chgData name="Jen Wilson" userId="000f367a-3246-491c-88b4-803a33f58a8b" providerId="ADAL" clId="{EC7F40FA-53B6-4A48-90CB-253AFE201BF6}" dt="2022-06-30T14:35:29.389" v="18" actId="27918"/>
        <pc:sldMkLst>
          <pc:docMk/>
          <pc:sldMk cId="2854857544" sldId="260"/>
        </pc:sldMkLst>
      </pc:sldChg>
      <pc:sldChg chg="addSp delSp modSp mod">
        <pc:chgData name="Jen Wilson" userId="000f367a-3246-491c-88b4-803a33f58a8b" providerId="ADAL" clId="{EC7F40FA-53B6-4A48-90CB-253AFE201BF6}" dt="2022-06-30T15:35:07.202" v="87"/>
        <pc:sldMkLst>
          <pc:docMk/>
          <pc:sldMk cId="2189480834" sldId="261"/>
        </pc:sldMkLst>
        <pc:spChg chg="mod">
          <ac:chgData name="Jen Wilson" userId="000f367a-3246-491c-88b4-803a33f58a8b" providerId="ADAL" clId="{EC7F40FA-53B6-4A48-90CB-253AFE201BF6}" dt="2022-06-30T15:32:58.370" v="79"/>
          <ac:spMkLst>
            <pc:docMk/>
            <pc:sldMk cId="2189480834" sldId="261"/>
            <ac:spMk id="2" creationId="{4F865F3D-ABB0-9F45-98FD-D3809E5842F9}"/>
          </ac:spMkLst>
        </pc:spChg>
        <pc:spChg chg="mod">
          <ac:chgData name="Jen Wilson" userId="000f367a-3246-491c-88b4-803a33f58a8b" providerId="ADAL" clId="{EC7F40FA-53B6-4A48-90CB-253AFE201BF6}" dt="2022-06-30T15:32:58.370" v="79"/>
          <ac:spMkLst>
            <pc:docMk/>
            <pc:sldMk cId="2189480834" sldId="261"/>
            <ac:spMk id="4" creationId="{3997AB39-EBAC-BB4E-855E-9F546022EA15}"/>
          </ac:spMkLst>
        </pc:spChg>
        <pc:spChg chg="mod">
          <ac:chgData name="Jen Wilson" userId="000f367a-3246-491c-88b4-803a33f58a8b" providerId="ADAL" clId="{EC7F40FA-53B6-4A48-90CB-253AFE201BF6}" dt="2022-06-30T15:32:58.370" v="79"/>
          <ac:spMkLst>
            <pc:docMk/>
            <pc:sldMk cId="2189480834" sldId="261"/>
            <ac:spMk id="5" creationId="{2BE02FBB-0518-5843-8619-CB7C01F1B98A}"/>
          </ac:spMkLst>
        </pc:spChg>
        <pc:spChg chg="add del mod">
          <ac:chgData name="Jen Wilson" userId="000f367a-3246-491c-88b4-803a33f58a8b" providerId="ADAL" clId="{EC7F40FA-53B6-4A48-90CB-253AFE201BF6}" dt="2022-06-30T15:32:41.360" v="72" actId="478"/>
          <ac:spMkLst>
            <pc:docMk/>
            <pc:sldMk cId="2189480834" sldId="261"/>
            <ac:spMk id="7" creationId="{B58133EE-7F9C-9140-D3AA-3A5F84AABA7D}"/>
          </ac:spMkLst>
        </pc:spChg>
        <pc:spChg chg="add del mod">
          <ac:chgData name="Jen Wilson" userId="000f367a-3246-491c-88b4-803a33f58a8b" providerId="ADAL" clId="{EC7F40FA-53B6-4A48-90CB-253AFE201BF6}" dt="2022-06-30T15:32:58.370" v="79"/>
          <ac:spMkLst>
            <pc:docMk/>
            <pc:sldMk cId="2189480834" sldId="261"/>
            <ac:spMk id="8" creationId="{EB9FD9B3-CD60-9186-9D45-4FE4E7004A60}"/>
          </ac:spMkLst>
        </pc:spChg>
        <pc:spChg chg="add del mod">
          <ac:chgData name="Jen Wilson" userId="000f367a-3246-491c-88b4-803a33f58a8b" providerId="ADAL" clId="{EC7F40FA-53B6-4A48-90CB-253AFE201BF6}" dt="2022-06-30T15:32:58.370" v="79"/>
          <ac:spMkLst>
            <pc:docMk/>
            <pc:sldMk cId="2189480834" sldId="261"/>
            <ac:spMk id="9" creationId="{8E69579F-03A1-A1C3-84C2-B39FB1F518D5}"/>
          </ac:spMkLst>
        </pc:spChg>
        <pc:spChg chg="add del mod">
          <ac:chgData name="Jen Wilson" userId="000f367a-3246-491c-88b4-803a33f58a8b" providerId="ADAL" clId="{EC7F40FA-53B6-4A48-90CB-253AFE201BF6}" dt="2022-06-30T15:32:58.370" v="79"/>
          <ac:spMkLst>
            <pc:docMk/>
            <pc:sldMk cId="2189480834" sldId="261"/>
            <ac:spMk id="10" creationId="{002D6156-5CCE-1351-9777-630953883DED}"/>
          </ac:spMkLst>
        </pc:spChg>
        <pc:spChg chg="add del mod">
          <ac:chgData name="Jen Wilson" userId="000f367a-3246-491c-88b4-803a33f58a8b" providerId="ADAL" clId="{EC7F40FA-53B6-4A48-90CB-253AFE201BF6}" dt="2022-06-30T15:32:59.830" v="80"/>
          <ac:spMkLst>
            <pc:docMk/>
            <pc:sldMk cId="2189480834" sldId="261"/>
            <ac:spMk id="11" creationId="{04DCA25D-C7DC-22BF-EEB9-9C73249C816B}"/>
          </ac:spMkLst>
        </pc:spChg>
        <pc:spChg chg="add del mod">
          <ac:chgData name="Jen Wilson" userId="000f367a-3246-491c-88b4-803a33f58a8b" providerId="ADAL" clId="{EC7F40FA-53B6-4A48-90CB-253AFE201BF6}" dt="2022-06-30T15:33:01.836" v="81" actId="478"/>
          <ac:spMkLst>
            <pc:docMk/>
            <pc:sldMk cId="2189480834" sldId="261"/>
            <ac:spMk id="13" creationId="{B89BD2A1-960F-F6EA-581F-9714918AA92D}"/>
          </ac:spMkLst>
        </pc:spChg>
        <pc:graphicFrameChg chg="add del mod modGraphic">
          <ac:chgData name="Jen Wilson" userId="000f367a-3246-491c-88b4-803a33f58a8b" providerId="ADAL" clId="{EC7F40FA-53B6-4A48-90CB-253AFE201BF6}" dt="2022-06-30T15:32:52.421" v="78" actId="21"/>
          <ac:graphicFrameMkLst>
            <pc:docMk/>
            <pc:sldMk cId="2189480834" sldId="261"/>
            <ac:graphicFrameMk id="3" creationId="{D9081441-422F-B6FD-AB21-9614CC8264E9}"/>
          </ac:graphicFrameMkLst>
        </pc:graphicFrameChg>
        <pc:graphicFrameChg chg="del mod">
          <ac:chgData name="Jen Wilson" userId="000f367a-3246-491c-88b4-803a33f58a8b" providerId="ADAL" clId="{EC7F40FA-53B6-4A48-90CB-253AFE201BF6}" dt="2022-06-30T15:32:37.168" v="71" actId="478"/>
          <ac:graphicFrameMkLst>
            <pc:docMk/>
            <pc:sldMk cId="2189480834" sldId="261"/>
            <ac:graphicFrameMk id="12" creationId="{53F5CCBE-BDA7-44E5-A019-F7AF88E8ED97}"/>
          </ac:graphicFrameMkLst>
        </pc:graphicFrameChg>
        <pc:graphicFrameChg chg="add mod modGraphic">
          <ac:chgData name="Jen Wilson" userId="000f367a-3246-491c-88b4-803a33f58a8b" providerId="ADAL" clId="{EC7F40FA-53B6-4A48-90CB-253AFE201BF6}" dt="2022-06-30T15:35:07.202" v="87"/>
          <ac:graphicFrameMkLst>
            <pc:docMk/>
            <pc:sldMk cId="2189480834" sldId="261"/>
            <ac:graphicFrameMk id="14" creationId="{411465E0-9E1D-CA07-964C-1B106B285EA9}"/>
          </ac:graphicFrameMkLst>
        </pc:graphicFrameChg>
      </pc:sldChg>
      <pc:sldChg chg="mod">
        <pc:chgData name="Jen Wilson" userId="000f367a-3246-491c-88b4-803a33f58a8b" providerId="ADAL" clId="{EC7F40FA-53B6-4A48-90CB-253AFE201BF6}" dt="2022-06-30T15:17:41.055" v="32" actId="27918"/>
        <pc:sldMkLst>
          <pc:docMk/>
          <pc:sldMk cId="4229794794" sldId="262"/>
        </pc:sldMkLst>
      </pc:sldChg>
      <pc:sldChg chg="addSp modSp new del">
        <pc:chgData name="Jen Wilson" userId="000f367a-3246-491c-88b4-803a33f58a8b" providerId="ADAL" clId="{EC7F40FA-53B6-4A48-90CB-253AFE201BF6}" dt="2022-06-30T15:29:02.788" v="47" actId="2696"/>
        <pc:sldMkLst>
          <pc:docMk/>
          <pc:sldMk cId="2947201056" sldId="263"/>
        </pc:sldMkLst>
        <pc:graphicFrameChg chg="add mod">
          <ac:chgData name="Jen Wilson" userId="000f367a-3246-491c-88b4-803a33f58a8b" providerId="ADAL" clId="{EC7F40FA-53B6-4A48-90CB-253AFE201BF6}" dt="2022-06-30T15:28:57.472" v="45"/>
          <ac:graphicFrameMkLst>
            <pc:docMk/>
            <pc:sldMk cId="2947201056" sldId="263"/>
            <ac:graphicFrameMk id="2" creationId="{53F5CCBE-BDA7-44E5-A019-F7AF88E8ED97}"/>
          </ac:graphicFrameMkLst>
        </pc:graphicFrameChg>
        <pc:graphicFrameChg chg="add mod">
          <ac:chgData name="Jen Wilson" userId="000f367a-3246-491c-88b4-803a33f58a8b" providerId="ADAL" clId="{EC7F40FA-53B6-4A48-90CB-253AFE201BF6}" dt="2022-06-30T15:28:57.541" v="46"/>
          <ac:graphicFrameMkLst>
            <pc:docMk/>
            <pc:sldMk cId="2947201056" sldId="263"/>
            <ac:graphicFrameMk id="3" creationId="{53F5CCBE-BDA7-44E5-A019-F7AF88E8ED97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0596980601470494E-2"/>
          <c:w val="0.87402187841079493"/>
          <c:h val="0.8940415829830851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PAC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Overall</c:v>
                </c:pt>
                <c:pt idx="1">
                  <c:v>High-need</c:v>
                </c:pt>
                <c:pt idx="2">
                  <c:v>Black</c:v>
                </c:pt>
                <c:pt idx="3">
                  <c:v>Non-Black</c:v>
                </c:pt>
                <c:pt idx="4">
                  <c:v>Dual eligible</c:v>
                </c:pt>
                <c:pt idx="5">
                  <c:v>Non-dual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0.53197600029847758</c:v>
                </c:pt>
                <c:pt idx="1">
                  <c:v>0.505</c:v>
                </c:pt>
                <c:pt idx="2">
                  <c:v>0.56499999999999995</c:v>
                </c:pt>
                <c:pt idx="3">
                  <c:v>0.52764870684212284</c:v>
                </c:pt>
                <c:pt idx="4">
                  <c:v>0.51984251944645898</c:v>
                </c:pt>
                <c:pt idx="5">
                  <c:v>0.53527201826863502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2B-4C40-A010-97D0B767D6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SNF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Overall</c:v>
                </c:pt>
                <c:pt idx="1">
                  <c:v>High-need</c:v>
                </c:pt>
                <c:pt idx="2">
                  <c:v>Black</c:v>
                </c:pt>
                <c:pt idx="3">
                  <c:v>Non-Black</c:v>
                </c:pt>
                <c:pt idx="4">
                  <c:v>Dual eligible</c:v>
                </c:pt>
                <c:pt idx="5">
                  <c:v>Non-dual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0.23</c:v>
                </c:pt>
                <c:pt idx="1">
                  <c:v>0.25915475013641753</c:v>
                </c:pt>
                <c:pt idx="2">
                  <c:v>0.20100000000000001</c:v>
                </c:pt>
                <c:pt idx="3">
                  <c:v>0.23330337417758512</c:v>
                </c:pt>
                <c:pt idx="4">
                  <c:v>0.28417595731377532</c:v>
                </c:pt>
                <c:pt idx="5">
                  <c:v>0.21475446730140321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2B-4C40-A010-97D0B767D66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HHA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Overall</c:v>
                </c:pt>
                <c:pt idx="1">
                  <c:v>High-need</c:v>
                </c:pt>
                <c:pt idx="2">
                  <c:v>Black</c:v>
                </c:pt>
                <c:pt idx="3">
                  <c:v>Non-Black</c:v>
                </c:pt>
                <c:pt idx="4">
                  <c:v>Dual eligible</c:v>
                </c:pt>
                <c:pt idx="5">
                  <c:v>Non-dual</c:v>
                </c:pt>
              </c:strCache>
            </c:strRef>
          </c:cat>
          <c:val>
            <c:numRef>
              <c:f>Sheet1!$D$2:$D$7</c:f>
              <c:numCache>
                <c:formatCode>0.0%</c:formatCode>
                <c:ptCount val="6"/>
                <c:pt idx="0">
                  <c:v>0.185</c:v>
                </c:pt>
                <c:pt idx="1">
                  <c:v>0.17899999999999999</c:v>
                </c:pt>
                <c:pt idx="2">
                  <c:v>0.177819199773878</c:v>
                </c:pt>
                <c:pt idx="3">
                  <c:v>0.18565283935462867</c:v>
                </c:pt>
                <c:pt idx="4">
                  <c:v>0.15608525211627208</c:v>
                </c:pt>
                <c:pt idx="5">
                  <c:v>0.19253116331561004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2B-4C40-A010-97D0B767D66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IRF/LTCH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Overall</c:v>
                </c:pt>
                <c:pt idx="1">
                  <c:v>High-need</c:v>
                </c:pt>
                <c:pt idx="2">
                  <c:v>Black</c:v>
                </c:pt>
                <c:pt idx="3">
                  <c:v>Non-Black</c:v>
                </c:pt>
                <c:pt idx="4">
                  <c:v>Dual eligible</c:v>
                </c:pt>
                <c:pt idx="5">
                  <c:v>Non-dual</c:v>
                </c:pt>
              </c:strCache>
            </c:strRef>
          </c:cat>
          <c:val>
            <c:numRef>
              <c:f>Sheet1!$E$2:$E$7</c:f>
              <c:numCache>
                <c:formatCode>0.0%</c:formatCode>
                <c:ptCount val="6"/>
                <c:pt idx="0">
                  <c:v>5.3999999999999999E-2</c:v>
                </c:pt>
                <c:pt idx="1">
                  <c:v>5.7000000000000002E-2</c:v>
                </c:pt>
                <c:pt idx="2">
                  <c:v>5.6000000000000001E-2</c:v>
                </c:pt>
                <c:pt idx="3">
                  <c:v>5.3395079625663415E-2</c:v>
                </c:pt>
                <c:pt idx="4">
                  <c:v>3.9896271123493587E-2</c:v>
                </c:pt>
                <c:pt idx="5">
                  <c:v>5.7442351114351697E-2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2B-4C40-A010-97D0B767D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96317215"/>
        <c:axId val="396315967"/>
      </c:barChart>
      <c:catAx>
        <c:axId val="396317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315967"/>
        <c:crosses val="autoZero"/>
        <c:auto val="1"/>
        <c:lblAlgn val="ctr"/>
        <c:lblOffset val="100"/>
        <c:noMultiLvlLbl val="0"/>
      </c:catAx>
      <c:valAx>
        <c:axId val="396315967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396317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HHA transfer rate</c:v>
                </c:pt>
              </c:strCache>
            </c:strRef>
          </c:tx>
          <c:spPr>
            <a:ln w="28575" cap="rnd">
              <a:solidFill>
                <a:schemeClr val="bg2"/>
              </a:solidFill>
              <a:round/>
            </a:ln>
            <a:effectLst/>
          </c:spPr>
          <c:marker>
            <c:symbol val="none"/>
          </c:marker>
          <c:cat>
            <c:numRef>
              <c:f>Sheet1!$A$2:$A$49</c:f>
              <c:numCache>
                <c:formatCode>[$-409]mmm\-yyyy;@</c:formatCode>
                <c:ptCount val="48"/>
                <c:pt idx="0">
                  <c:v>42736</c:v>
                </c:pt>
                <c:pt idx="1">
                  <c:v>42767</c:v>
                </c:pt>
                <c:pt idx="2">
                  <c:v>42795</c:v>
                </c:pt>
                <c:pt idx="3">
                  <c:v>42826</c:v>
                </c:pt>
                <c:pt idx="4">
                  <c:v>42856</c:v>
                </c:pt>
                <c:pt idx="5">
                  <c:v>42887</c:v>
                </c:pt>
                <c:pt idx="6">
                  <c:v>42917</c:v>
                </c:pt>
                <c:pt idx="7">
                  <c:v>42948</c:v>
                </c:pt>
                <c:pt idx="8">
                  <c:v>42979</c:v>
                </c:pt>
                <c:pt idx="9">
                  <c:v>43009</c:v>
                </c:pt>
                <c:pt idx="10">
                  <c:v>43040</c:v>
                </c:pt>
                <c:pt idx="11">
                  <c:v>43070</c:v>
                </c:pt>
                <c:pt idx="12">
                  <c:v>43101</c:v>
                </c:pt>
                <c:pt idx="13">
                  <c:v>43132</c:v>
                </c:pt>
                <c:pt idx="14">
                  <c:v>43160</c:v>
                </c:pt>
                <c:pt idx="15">
                  <c:v>43191</c:v>
                </c:pt>
                <c:pt idx="16">
                  <c:v>43221</c:v>
                </c:pt>
                <c:pt idx="17">
                  <c:v>43252</c:v>
                </c:pt>
                <c:pt idx="18">
                  <c:v>43282</c:v>
                </c:pt>
                <c:pt idx="19">
                  <c:v>43313</c:v>
                </c:pt>
                <c:pt idx="20">
                  <c:v>43344</c:v>
                </c:pt>
                <c:pt idx="21">
                  <c:v>43374</c:v>
                </c:pt>
                <c:pt idx="22">
                  <c:v>43405</c:v>
                </c:pt>
                <c:pt idx="23">
                  <c:v>43435</c:v>
                </c:pt>
                <c:pt idx="24">
                  <c:v>43466</c:v>
                </c:pt>
                <c:pt idx="25">
                  <c:v>43497</c:v>
                </c:pt>
                <c:pt idx="26">
                  <c:v>43525</c:v>
                </c:pt>
                <c:pt idx="27">
                  <c:v>43556</c:v>
                </c:pt>
                <c:pt idx="28">
                  <c:v>43586</c:v>
                </c:pt>
                <c:pt idx="29">
                  <c:v>43617</c:v>
                </c:pt>
                <c:pt idx="30">
                  <c:v>43647</c:v>
                </c:pt>
                <c:pt idx="31">
                  <c:v>43678</c:v>
                </c:pt>
                <c:pt idx="32">
                  <c:v>43709</c:v>
                </c:pt>
                <c:pt idx="33">
                  <c:v>43739</c:v>
                </c:pt>
                <c:pt idx="34">
                  <c:v>43770</c:v>
                </c:pt>
                <c:pt idx="35">
                  <c:v>43800</c:v>
                </c:pt>
                <c:pt idx="36">
                  <c:v>43831</c:v>
                </c:pt>
                <c:pt idx="37">
                  <c:v>43862</c:v>
                </c:pt>
                <c:pt idx="38">
                  <c:v>43891</c:v>
                </c:pt>
                <c:pt idx="39">
                  <c:v>43922</c:v>
                </c:pt>
                <c:pt idx="40">
                  <c:v>43952</c:v>
                </c:pt>
                <c:pt idx="41">
                  <c:v>43983</c:v>
                </c:pt>
                <c:pt idx="42">
                  <c:v>44013</c:v>
                </c:pt>
                <c:pt idx="43">
                  <c:v>44044</c:v>
                </c:pt>
                <c:pt idx="44">
                  <c:v>44075</c:v>
                </c:pt>
                <c:pt idx="45">
                  <c:v>44105</c:v>
                </c:pt>
                <c:pt idx="46">
                  <c:v>44136</c:v>
                </c:pt>
                <c:pt idx="47">
                  <c:v>44166</c:v>
                </c:pt>
              </c:numCache>
            </c:numRef>
          </c:cat>
          <c:val>
            <c:numRef>
              <c:f>Sheet1!$B$2:$B$49</c:f>
              <c:numCache>
                <c:formatCode>0.0%</c:formatCode>
                <c:ptCount val="48"/>
                <c:pt idx="0">
                  <c:v>0.18620900000000001</c:v>
                </c:pt>
                <c:pt idx="1">
                  <c:v>0.1863716</c:v>
                </c:pt>
                <c:pt idx="2">
                  <c:v>0.18056179999999999</c:v>
                </c:pt>
                <c:pt idx="3">
                  <c:v>0.17790429999999999</c:v>
                </c:pt>
                <c:pt idx="4">
                  <c:v>0.17572570000000001</c:v>
                </c:pt>
                <c:pt idx="5">
                  <c:v>0.17553279999999999</c:v>
                </c:pt>
                <c:pt idx="6">
                  <c:v>0.17399680000000001</c:v>
                </c:pt>
                <c:pt idx="7">
                  <c:v>0.17558789999999999</c:v>
                </c:pt>
                <c:pt idx="8">
                  <c:v>0.17482110000000001</c:v>
                </c:pt>
                <c:pt idx="9">
                  <c:v>0.1787685</c:v>
                </c:pt>
                <c:pt idx="10">
                  <c:v>0.1786056</c:v>
                </c:pt>
                <c:pt idx="11">
                  <c:v>0.17391970000000001</c:v>
                </c:pt>
                <c:pt idx="12">
                  <c:v>0.17833860000000001</c:v>
                </c:pt>
                <c:pt idx="13">
                  <c:v>0.17694679999999999</c:v>
                </c:pt>
                <c:pt idx="14">
                  <c:v>0.17834369999999999</c:v>
                </c:pt>
                <c:pt idx="15">
                  <c:v>0.17694009999999999</c:v>
                </c:pt>
                <c:pt idx="16">
                  <c:v>0.17539399999999999</c:v>
                </c:pt>
                <c:pt idx="17">
                  <c:v>0.17543210000000001</c:v>
                </c:pt>
                <c:pt idx="18">
                  <c:v>0.1726905</c:v>
                </c:pt>
                <c:pt idx="19">
                  <c:v>0.17454539999999999</c:v>
                </c:pt>
                <c:pt idx="20">
                  <c:v>0.17338100000000001</c:v>
                </c:pt>
                <c:pt idx="21">
                  <c:v>0.17627670000000001</c:v>
                </c:pt>
                <c:pt idx="22">
                  <c:v>0.1751827</c:v>
                </c:pt>
                <c:pt idx="23">
                  <c:v>0.1731867</c:v>
                </c:pt>
                <c:pt idx="24">
                  <c:v>0.1805966</c:v>
                </c:pt>
                <c:pt idx="25">
                  <c:v>0.17772779999999999</c:v>
                </c:pt>
                <c:pt idx="26">
                  <c:v>0.17766599999999999</c:v>
                </c:pt>
                <c:pt idx="27">
                  <c:v>0.1759077</c:v>
                </c:pt>
                <c:pt idx="28">
                  <c:v>0.17401800000000001</c:v>
                </c:pt>
                <c:pt idx="29">
                  <c:v>0.17404610000000001</c:v>
                </c:pt>
                <c:pt idx="30">
                  <c:v>0.17330499999999999</c:v>
                </c:pt>
                <c:pt idx="31">
                  <c:v>0.1733798</c:v>
                </c:pt>
                <c:pt idx="32">
                  <c:v>0.17471529999999999</c:v>
                </c:pt>
                <c:pt idx="33">
                  <c:v>0.17694199999999999</c:v>
                </c:pt>
                <c:pt idx="34">
                  <c:v>0.17614550000000001</c:v>
                </c:pt>
                <c:pt idx="35">
                  <c:v>0.1702301</c:v>
                </c:pt>
                <c:pt idx="36">
                  <c:v>0.1867318</c:v>
                </c:pt>
                <c:pt idx="37">
                  <c:v>0.20489679999999999</c:v>
                </c:pt>
                <c:pt idx="38">
                  <c:v>0.21040829999999999</c:v>
                </c:pt>
                <c:pt idx="39">
                  <c:v>0.2377889</c:v>
                </c:pt>
                <c:pt idx="40">
                  <c:v>0.2492364</c:v>
                </c:pt>
                <c:pt idx="41">
                  <c:v>0.24488699999999999</c:v>
                </c:pt>
                <c:pt idx="42">
                  <c:v>0.2422156</c:v>
                </c:pt>
                <c:pt idx="43">
                  <c:v>0.242063</c:v>
                </c:pt>
                <c:pt idx="44">
                  <c:v>0.23957229999999999</c:v>
                </c:pt>
                <c:pt idx="45">
                  <c:v>0.24077080000000001</c:v>
                </c:pt>
                <c:pt idx="46">
                  <c:v>0.24452109999999999</c:v>
                </c:pt>
                <c:pt idx="47">
                  <c:v>0.25255729999999998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20-7741-ADA6-342E766498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SNF transfer rate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Sheet1!$A$2:$A$49</c:f>
              <c:numCache>
                <c:formatCode>[$-409]mmm\-yyyy;@</c:formatCode>
                <c:ptCount val="48"/>
                <c:pt idx="0">
                  <c:v>42736</c:v>
                </c:pt>
                <c:pt idx="1">
                  <c:v>42767</c:v>
                </c:pt>
                <c:pt idx="2">
                  <c:v>42795</c:v>
                </c:pt>
                <c:pt idx="3">
                  <c:v>42826</c:v>
                </c:pt>
                <c:pt idx="4">
                  <c:v>42856</c:v>
                </c:pt>
                <c:pt idx="5">
                  <c:v>42887</c:v>
                </c:pt>
                <c:pt idx="6">
                  <c:v>42917</c:v>
                </c:pt>
                <c:pt idx="7">
                  <c:v>42948</c:v>
                </c:pt>
                <c:pt idx="8">
                  <c:v>42979</c:v>
                </c:pt>
                <c:pt idx="9">
                  <c:v>43009</c:v>
                </c:pt>
                <c:pt idx="10">
                  <c:v>43040</c:v>
                </c:pt>
                <c:pt idx="11">
                  <c:v>43070</c:v>
                </c:pt>
                <c:pt idx="12">
                  <c:v>43101</c:v>
                </c:pt>
                <c:pt idx="13">
                  <c:v>43132</c:v>
                </c:pt>
                <c:pt idx="14">
                  <c:v>43160</c:v>
                </c:pt>
                <c:pt idx="15">
                  <c:v>43191</c:v>
                </c:pt>
                <c:pt idx="16">
                  <c:v>43221</c:v>
                </c:pt>
                <c:pt idx="17">
                  <c:v>43252</c:v>
                </c:pt>
                <c:pt idx="18">
                  <c:v>43282</c:v>
                </c:pt>
                <c:pt idx="19">
                  <c:v>43313</c:v>
                </c:pt>
                <c:pt idx="20">
                  <c:v>43344</c:v>
                </c:pt>
                <c:pt idx="21">
                  <c:v>43374</c:v>
                </c:pt>
                <c:pt idx="22">
                  <c:v>43405</c:v>
                </c:pt>
                <c:pt idx="23">
                  <c:v>43435</c:v>
                </c:pt>
                <c:pt idx="24">
                  <c:v>43466</c:v>
                </c:pt>
                <c:pt idx="25">
                  <c:v>43497</c:v>
                </c:pt>
                <c:pt idx="26">
                  <c:v>43525</c:v>
                </c:pt>
                <c:pt idx="27">
                  <c:v>43556</c:v>
                </c:pt>
                <c:pt idx="28">
                  <c:v>43586</c:v>
                </c:pt>
                <c:pt idx="29">
                  <c:v>43617</c:v>
                </c:pt>
                <c:pt idx="30">
                  <c:v>43647</c:v>
                </c:pt>
                <c:pt idx="31">
                  <c:v>43678</c:v>
                </c:pt>
                <c:pt idx="32">
                  <c:v>43709</c:v>
                </c:pt>
                <c:pt idx="33">
                  <c:v>43739</c:v>
                </c:pt>
                <c:pt idx="34">
                  <c:v>43770</c:v>
                </c:pt>
                <c:pt idx="35">
                  <c:v>43800</c:v>
                </c:pt>
                <c:pt idx="36">
                  <c:v>43831</c:v>
                </c:pt>
                <c:pt idx="37">
                  <c:v>43862</c:v>
                </c:pt>
                <c:pt idx="38">
                  <c:v>43891</c:v>
                </c:pt>
                <c:pt idx="39">
                  <c:v>43922</c:v>
                </c:pt>
                <c:pt idx="40">
                  <c:v>43952</c:v>
                </c:pt>
                <c:pt idx="41">
                  <c:v>43983</c:v>
                </c:pt>
                <c:pt idx="42">
                  <c:v>44013</c:v>
                </c:pt>
                <c:pt idx="43">
                  <c:v>44044</c:v>
                </c:pt>
                <c:pt idx="44">
                  <c:v>44075</c:v>
                </c:pt>
                <c:pt idx="45">
                  <c:v>44105</c:v>
                </c:pt>
                <c:pt idx="46">
                  <c:v>44136</c:v>
                </c:pt>
                <c:pt idx="47">
                  <c:v>44166</c:v>
                </c:pt>
              </c:numCache>
            </c:numRef>
          </c:cat>
          <c:val>
            <c:numRef>
              <c:f>Sheet1!$C$2:$C$49</c:f>
              <c:numCache>
                <c:formatCode>0.0%</c:formatCode>
                <c:ptCount val="48"/>
                <c:pt idx="0">
                  <c:v>0.22541130000000001</c:v>
                </c:pt>
                <c:pt idx="1">
                  <c:v>0.22304969999999999</c:v>
                </c:pt>
                <c:pt idx="2">
                  <c:v>0.22774539999999999</c:v>
                </c:pt>
                <c:pt idx="3">
                  <c:v>0.2193071</c:v>
                </c:pt>
                <c:pt idx="4">
                  <c:v>0.22179840000000001</c:v>
                </c:pt>
                <c:pt idx="5">
                  <c:v>0.22026789999999999</c:v>
                </c:pt>
                <c:pt idx="6">
                  <c:v>0.21875169999999999</c:v>
                </c:pt>
                <c:pt idx="7">
                  <c:v>0.22071470000000001</c:v>
                </c:pt>
                <c:pt idx="8">
                  <c:v>0.21929000000000001</c:v>
                </c:pt>
                <c:pt idx="9">
                  <c:v>0.22085379999999999</c:v>
                </c:pt>
                <c:pt idx="10">
                  <c:v>0.21923899999999999</c:v>
                </c:pt>
                <c:pt idx="11">
                  <c:v>0.21755099999999999</c:v>
                </c:pt>
                <c:pt idx="12">
                  <c:v>0.2330497</c:v>
                </c:pt>
                <c:pt idx="13">
                  <c:v>0.22731299999999999</c:v>
                </c:pt>
                <c:pt idx="14">
                  <c:v>0.2231515</c:v>
                </c:pt>
                <c:pt idx="15">
                  <c:v>0.2207884</c:v>
                </c:pt>
                <c:pt idx="16">
                  <c:v>0.21632979999999999</c:v>
                </c:pt>
                <c:pt idx="17">
                  <c:v>0.21627060000000001</c:v>
                </c:pt>
                <c:pt idx="18">
                  <c:v>0.21917229999999999</c:v>
                </c:pt>
                <c:pt idx="19">
                  <c:v>0.21793360000000001</c:v>
                </c:pt>
                <c:pt idx="20">
                  <c:v>0.21370320000000001</c:v>
                </c:pt>
                <c:pt idx="21">
                  <c:v>0.2199702</c:v>
                </c:pt>
                <c:pt idx="22">
                  <c:v>0.21942200000000001</c:v>
                </c:pt>
                <c:pt idx="23">
                  <c:v>0.21498200000000001</c:v>
                </c:pt>
                <c:pt idx="24">
                  <c:v>0.22424379999999999</c:v>
                </c:pt>
                <c:pt idx="25">
                  <c:v>0.22198080000000001</c:v>
                </c:pt>
                <c:pt idx="26">
                  <c:v>0.2181951</c:v>
                </c:pt>
                <c:pt idx="27">
                  <c:v>0.21976229999999999</c:v>
                </c:pt>
                <c:pt idx="28">
                  <c:v>0.21472160000000001</c:v>
                </c:pt>
                <c:pt idx="29">
                  <c:v>0.21143000000000001</c:v>
                </c:pt>
                <c:pt idx="30">
                  <c:v>0.2187982</c:v>
                </c:pt>
                <c:pt idx="31">
                  <c:v>0.21501700000000001</c:v>
                </c:pt>
                <c:pt idx="32">
                  <c:v>0.2115543</c:v>
                </c:pt>
                <c:pt idx="33">
                  <c:v>0.2110187</c:v>
                </c:pt>
                <c:pt idx="34">
                  <c:v>0.2096422</c:v>
                </c:pt>
                <c:pt idx="35">
                  <c:v>0.21309020000000001</c:v>
                </c:pt>
                <c:pt idx="36">
                  <c:v>0.22028909999999999</c:v>
                </c:pt>
                <c:pt idx="37">
                  <c:v>0.2150106</c:v>
                </c:pt>
                <c:pt idx="38">
                  <c:v>0.20739009999999999</c:v>
                </c:pt>
                <c:pt idx="39">
                  <c:v>0.1841508</c:v>
                </c:pt>
                <c:pt idx="40">
                  <c:v>0.161109</c:v>
                </c:pt>
                <c:pt idx="41">
                  <c:v>0.1681269</c:v>
                </c:pt>
                <c:pt idx="42">
                  <c:v>0.16838990000000001</c:v>
                </c:pt>
                <c:pt idx="43">
                  <c:v>0.16838059999999999</c:v>
                </c:pt>
                <c:pt idx="44">
                  <c:v>0.17291390000000001</c:v>
                </c:pt>
                <c:pt idx="45">
                  <c:v>0.17061850000000001</c:v>
                </c:pt>
                <c:pt idx="46">
                  <c:v>0.162271</c:v>
                </c:pt>
                <c:pt idx="47">
                  <c:v>0.16861290000000001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20-7741-ADA6-342E766498B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IRF/LTCH transfer rate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Sheet1!$A$2:$A$49</c:f>
              <c:numCache>
                <c:formatCode>[$-409]mmm\-yyyy;@</c:formatCode>
                <c:ptCount val="48"/>
                <c:pt idx="0">
                  <c:v>42736</c:v>
                </c:pt>
                <c:pt idx="1">
                  <c:v>42767</c:v>
                </c:pt>
                <c:pt idx="2">
                  <c:v>42795</c:v>
                </c:pt>
                <c:pt idx="3">
                  <c:v>42826</c:v>
                </c:pt>
                <c:pt idx="4">
                  <c:v>42856</c:v>
                </c:pt>
                <c:pt idx="5">
                  <c:v>42887</c:v>
                </c:pt>
                <c:pt idx="6">
                  <c:v>42917</c:v>
                </c:pt>
                <c:pt idx="7">
                  <c:v>42948</c:v>
                </c:pt>
                <c:pt idx="8">
                  <c:v>42979</c:v>
                </c:pt>
                <c:pt idx="9">
                  <c:v>43009</c:v>
                </c:pt>
                <c:pt idx="10">
                  <c:v>43040</c:v>
                </c:pt>
                <c:pt idx="11">
                  <c:v>43070</c:v>
                </c:pt>
                <c:pt idx="12">
                  <c:v>43101</c:v>
                </c:pt>
                <c:pt idx="13">
                  <c:v>43132</c:v>
                </c:pt>
                <c:pt idx="14">
                  <c:v>43160</c:v>
                </c:pt>
                <c:pt idx="15">
                  <c:v>43191</c:v>
                </c:pt>
                <c:pt idx="16">
                  <c:v>43221</c:v>
                </c:pt>
                <c:pt idx="17">
                  <c:v>43252</c:v>
                </c:pt>
                <c:pt idx="18">
                  <c:v>43282</c:v>
                </c:pt>
                <c:pt idx="19">
                  <c:v>43313</c:v>
                </c:pt>
                <c:pt idx="20">
                  <c:v>43344</c:v>
                </c:pt>
                <c:pt idx="21">
                  <c:v>43374</c:v>
                </c:pt>
                <c:pt idx="22">
                  <c:v>43405</c:v>
                </c:pt>
                <c:pt idx="23">
                  <c:v>43435</c:v>
                </c:pt>
                <c:pt idx="24">
                  <c:v>43466</c:v>
                </c:pt>
                <c:pt idx="25">
                  <c:v>43497</c:v>
                </c:pt>
                <c:pt idx="26">
                  <c:v>43525</c:v>
                </c:pt>
                <c:pt idx="27">
                  <c:v>43556</c:v>
                </c:pt>
                <c:pt idx="28">
                  <c:v>43586</c:v>
                </c:pt>
                <c:pt idx="29">
                  <c:v>43617</c:v>
                </c:pt>
                <c:pt idx="30">
                  <c:v>43647</c:v>
                </c:pt>
                <c:pt idx="31">
                  <c:v>43678</c:v>
                </c:pt>
                <c:pt idx="32">
                  <c:v>43709</c:v>
                </c:pt>
                <c:pt idx="33">
                  <c:v>43739</c:v>
                </c:pt>
                <c:pt idx="34">
                  <c:v>43770</c:v>
                </c:pt>
                <c:pt idx="35">
                  <c:v>43800</c:v>
                </c:pt>
                <c:pt idx="36">
                  <c:v>43831</c:v>
                </c:pt>
                <c:pt idx="37">
                  <c:v>43862</c:v>
                </c:pt>
                <c:pt idx="38">
                  <c:v>43891</c:v>
                </c:pt>
                <c:pt idx="39">
                  <c:v>43922</c:v>
                </c:pt>
                <c:pt idx="40">
                  <c:v>43952</c:v>
                </c:pt>
                <c:pt idx="41">
                  <c:v>43983</c:v>
                </c:pt>
                <c:pt idx="42">
                  <c:v>44013</c:v>
                </c:pt>
                <c:pt idx="43">
                  <c:v>44044</c:v>
                </c:pt>
                <c:pt idx="44">
                  <c:v>44075</c:v>
                </c:pt>
                <c:pt idx="45">
                  <c:v>44105</c:v>
                </c:pt>
                <c:pt idx="46">
                  <c:v>44136</c:v>
                </c:pt>
                <c:pt idx="47">
                  <c:v>44166</c:v>
                </c:pt>
              </c:numCache>
            </c:numRef>
          </c:cat>
          <c:val>
            <c:numRef>
              <c:f>Sheet1!$D$2:$D$49</c:f>
              <c:numCache>
                <c:formatCode>0.0%</c:formatCode>
                <c:ptCount val="48"/>
                <c:pt idx="0">
                  <c:v>5.0929599999999998E-2</c:v>
                </c:pt>
                <c:pt idx="1">
                  <c:v>5.0801300000000001E-2</c:v>
                </c:pt>
                <c:pt idx="2">
                  <c:v>5.1889900000000003E-2</c:v>
                </c:pt>
                <c:pt idx="3">
                  <c:v>4.9945099999999999E-2</c:v>
                </c:pt>
                <c:pt idx="4">
                  <c:v>5.1501600000000002E-2</c:v>
                </c:pt>
                <c:pt idx="5">
                  <c:v>5.14364E-2</c:v>
                </c:pt>
                <c:pt idx="6">
                  <c:v>5.0319900000000001E-2</c:v>
                </c:pt>
                <c:pt idx="7">
                  <c:v>5.1814199999999998E-2</c:v>
                </c:pt>
                <c:pt idx="8">
                  <c:v>5.1234500000000002E-2</c:v>
                </c:pt>
                <c:pt idx="9">
                  <c:v>5.1204300000000001E-2</c:v>
                </c:pt>
                <c:pt idx="10">
                  <c:v>5.1685200000000001E-2</c:v>
                </c:pt>
                <c:pt idx="11">
                  <c:v>4.9136300000000001E-2</c:v>
                </c:pt>
                <c:pt idx="12">
                  <c:v>5.1395200000000002E-2</c:v>
                </c:pt>
                <c:pt idx="13">
                  <c:v>5.0997500000000001E-2</c:v>
                </c:pt>
                <c:pt idx="14">
                  <c:v>5.0613400000000003E-2</c:v>
                </c:pt>
                <c:pt idx="15">
                  <c:v>5.1524899999999998E-2</c:v>
                </c:pt>
                <c:pt idx="16">
                  <c:v>5.17438E-2</c:v>
                </c:pt>
                <c:pt idx="17">
                  <c:v>5.1454199999999999E-2</c:v>
                </c:pt>
                <c:pt idx="18">
                  <c:v>5.1758100000000001E-2</c:v>
                </c:pt>
                <c:pt idx="19">
                  <c:v>5.2975000000000001E-2</c:v>
                </c:pt>
                <c:pt idx="20">
                  <c:v>5.1231199999999998E-2</c:v>
                </c:pt>
                <c:pt idx="21">
                  <c:v>5.2740299999999997E-2</c:v>
                </c:pt>
                <c:pt idx="22">
                  <c:v>5.2537800000000003E-2</c:v>
                </c:pt>
                <c:pt idx="23">
                  <c:v>4.9434499999999999E-2</c:v>
                </c:pt>
                <c:pt idx="24">
                  <c:v>5.2562299999999999E-2</c:v>
                </c:pt>
                <c:pt idx="25">
                  <c:v>5.1561900000000001E-2</c:v>
                </c:pt>
                <c:pt idx="26">
                  <c:v>5.0080399999999997E-2</c:v>
                </c:pt>
                <c:pt idx="27">
                  <c:v>5.0979799999999999E-2</c:v>
                </c:pt>
                <c:pt idx="28">
                  <c:v>5.1028900000000002E-2</c:v>
                </c:pt>
                <c:pt idx="29">
                  <c:v>5.0040099999999997E-2</c:v>
                </c:pt>
                <c:pt idx="30">
                  <c:v>5.1497300000000003E-2</c:v>
                </c:pt>
                <c:pt idx="31">
                  <c:v>5.1874799999999999E-2</c:v>
                </c:pt>
                <c:pt idx="32">
                  <c:v>5.1605600000000001E-2</c:v>
                </c:pt>
                <c:pt idx="33">
                  <c:v>5.2752300000000002E-2</c:v>
                </c:pt>
                <c:pt idx="34">
                  <c:v>5.2072399999999998E-2</c:v>
                </c:pt>
                <c:pt idx="35">
                  <c:v>5.15602E-2</c:v>
                </c:pt>
                <c:pt idx="36">
                  <c:v>5.2282200000000001E-2</c:v>
                </c:pt>
                <c:pt idx="37">
                  <c:v>5.1738399999999997E-2</c:v>
                </c:pt>
                <c:pt idx="38">
                  <c:v>5.3564300000000002E-2</c:v>
                </c:pt>
                <c:pt idx="39">
                  <c:v>6.7381499999999997E-2</c:v>
                </c:pt>
                <c:pt idx="40">
                  <c:v>5.9948399999999999E-2</c:v>
                </c:pt>
                <c:pt idx="41">
                  <c:v>5.8917799999999999E-2</c:v>
                </c:pt>
                <c:pt idx="42">
                  <c:v>5.76657E-2</c:v>
                </c:pt>
                <c:pt idx="43">
                  <c:v>5.6546699999999998E-2</c:v>
                </c:pt>
                <c:pt idx="44">
                  <c:v>5.7982400000000003E-2</c:v>
                </c:pt>
                <c:pt idx="45">
                  <c:v>5.7423700000000001E-2</c:v>
                </c:pt>
                <c:pt idx="46">
                  <c:v>5.77989E-2</c:v>
                </c:pt>
                <c:pt idx="47">
                  <c:v>6.0046500000000003E-2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F20-7741-ADA6-342E766498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536176"/>
        <c:axId val="1666457536"/>
      </c:lineChart>
      <c:dateAx>
        <c:axId val="1666536176"/>
        <c:scaling>
          <c:orientation val="minMax"/>
        </c:scaling>
        <c:delete val="0"/>
        <c:axPos val="b"/>
        <c:numFmt formatCode="[$-409]mmm\-yy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457536"/>
        <c:crosses val="autoZero"/>
        <c:auto val="1"/>
        <c:lblOffset val="100"/>
        <c:baseTimeUnit val="months"/>
      </c:dateAx>
      <c:valAx>
        <c:axId val="1666457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tx2">
                <a:alpha val="9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Overall</c:v>
                </c:pt>
                <c:pt idx="1">
                  <c:v>High-need</c:v>
                </c:pt>
              </c:strCache>
            </c:strRef>
          </c:cat>
          <c:val>
            <c:numRef>
              <c:f>Sheet1!$B$2:$C$2</c:f>
              <c:numCache>
                <c:formatCode>0.0</c:formatCode>
                <c:ptCount val="2"/>
                <c:pt idx="0">
                  <c:v>6</c:v>
                </c:pt>
                <c:pt idx="1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B1-4E4B-AF98-CC9756DE9B5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Non-Black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Overall</c:v>
                </c:pt>
                <c:pt idx="1">
                  <c:v>High-need</c:v>
                </c:pt>
              </c:strCache>
            </c:strRef>
          </c:cat>
          <c:val>
            <c:numRef>
              <c:f>Sheet1!$B$3:$C$3</c:f>
              <c:numCache>
                <c:formatCode>0.0</c:formatCode>
                <c:ptCount val="2"/>
                <c:pt idx="0">
                  <c:v>5.4</c:v>
                </c:pt>
                <c:pt idx="1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B1-4E4B-AF98-CC9756DE9B51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Dual 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Overall</c:v>
                </c:pt>
                <c:pt idx="1">
                  <c:v>High-need</c:v>
                </c:pt>
              </c:strCache>
            </c:strRef>
          </c:cat>
          <c:val>
            <c:numRef>
              <c:f>Sheet1!$B$4:$C$4</c:f>
              <c:numCache>
                <c:formatCode>0.0</c:formatCode>
                <c:ptCount val="2"/>
                <c:pt idx="0">
                  <c:v>5</c:v>
                </c:pt>
                <c:pt idx="1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B1-4E4B-AF98-CC9756DE9B51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 Non-dual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Overall</c:v>
                </c:pt>
                <c:pt idx="1">
                  <c:v>High-need</c:v>
                </c:pt>
              </c:strCache>
            </c:strRef>
          </c:cat>
          <c:val>
            <c:numRef>
              <c:f>Sheet1!$B$5:$C$5</c:f>
              <c:numCache>
                <c:formatCode>0.0</c:formatCode>
                <c:ptCount val="2"/>
                <c:pt idx="0">
                  <c:v>5.5</c:v>
                </c:pt>
                <c:pt idx="1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B1-4E4B-AF98-CC9756DE9B5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22679856"/>
        <c:axId val="1698970288"/>
      </c:barChart>
      <c:catAx>
        <c:axId val="152267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8970288"/>
        <c:crosses val="autoZero"/>
        <c:auto val="1"/>
        <c:lblAlgn val="ctr"/>
        <c:lblOffset val="100"/>
        <c:noMultiLvlLbl val="0"/>
      </c:catAx>
      <c:valAx>
        <c:axId val="1698970288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52267985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Sheet1!$A$2:$B$52</cx:f>
        <cx:nf>Sheet1!$A$1:$B$1</cx:nf>
        <cx:lvl ptCount="51" name="State">
          <cx:pt idx="0">alabama</cx:pt>
          <cx:pt idx="1">alaska</cx:pt>
          <cx:pt idx="2">arizona</cx:pt>
          <cx:pt idx="3">arkansas</cx:pt>
          <cx:pt idx="4">california</cx:pt>
          <cx:pt idx="5">colorado</cx:pt>
          <cx:pt idx="6">connecticut</cx:pt>
          <cx:pt idx="7">delaware</cx:pt>
          <cx:pt idx="8">district of columbia</cx:pt>
          <cx:pt idx="9">florida</cx:pt>
          <cx:pt idx="10">georgia</cx:pt>
          <cx:pt idx="11">hawaii</cx:pt>
          <cx:pt idx="12">idaho</cx:pt>
          <cx:pt idx="13">illinois</cx:pt>
          <cx:pt idx="14">indiana</cx:pt>
          <cx:pt idx="15">iowa</cx:pt>
          <cx:pt idx="16">kansas</cx:pt>
          <cx:pt idx="17">kentucky</cx:pt>
          <cx:pt idx="18">louisiana</cx:pt>
          <cx:pt idx="19">maine</cx:pt>
          <cx:pt idx="20">massachusetts</cx:pt>
          <cx:pt idx="21">michigan</cx:pt>
          <cx:pt idx="22">minnesota</cx:pt>
          <cx:pt idx="23">mississippi</cx:pt>
          <cx:pt idx="24">missouri</cx:pt>
          <cx:pt idx="25">montana</cx:pt>
          <cx:pt idx="26">nebraska</cx:pt>
          <cx:pt idx="27">nevada</cx:pt>
          <cx:pt idx="28">new hampshire</cx:pt>
          <cx:pt idx="29">new jersey</cx:pt>
          <cx:pt idx="30">new mexico</cx:pt>
          <cx:pt idx="31">new york</cx:pt>
          <cx:pt idx="32">north carolina</cx:pt>
          <cx:pt idx="33">north dakota</cx:pt>
          <cx:pt idx="34">ohio</cx:pt>
          <cx:pt idx="35">oklahoma</cx:pt>
          <cx:pt idx="36">oregon</cx:pt>
          <cx:pt idx="37">pennsylvania</cx:pt>
          <cx:pt idx="38">puerto rico</cx:pt>
          <cx:pt idx="39">rhode island</cx:pt>
          <cx:pt idx="40">south carolina</cx:pt>
          <cx:pt idx="41">south dakota</cx:pt>
          <cx:pt idx="42">tennessee</cx:pt>
          <cx:pt idx="43">texas</cx:pt>
          <cx:pt idx="44">utah</cx:pt>
          <cx:pt idx="45">vermont</cx:pt>
          <cx:pt idx="46">virginia</cx:pt>
          <cx:pt idx="47">washington</cx:pt>
          <cx:pt idx="48">west virginia</cx:pt>
          <cx:pt idx="49">wisconsin</cx:pt>
          <cx:pt idx="50">wyoming</cx:pt>
        </cx:lvl>
        <cx:lvl ptCount="51">
          <cx:pt idx="0">US</cx:pt>
          <cx:pt idx="1">US</cx:pt>
          <cx:pt idx="2">US</cx:pt>
          <cx:pt idx="3">US</cx:pt>
          <cx:pt idx="4">US</cx:pt>
          <cx:pt idx="5">US</cx:pt>
          <cx:pt idx="6">US</cx:pt>
          <cx:pt idx="7">US</cx:pt>
          <cx:pt idx="8">US</cx:pt>
          <cx:pt idx="9">US</cx:pt>
          <cx:pt idx="10">US</cx:pt>
          <cx:pt idx="11">US</cx:pt>
          <cx:pt idx="12">US</cx:pt>
          <cx:pt idx="13">US</cx:pt>
          <cx:pt idx="14">US</cx:pt>
          <cx:pt idx="15">US</cx:pt>
          <cx:pt idx="16">US</cx:pt>
          <cx:pt idx="17">US</cx:pt>
          <cx:pt idx="18">US</cx:pt>
          <cx:pt idx="19">US</cx:pt>
          <cx:pt idx="20">US</cx:pt>
          <cx:pt idx="21">US</cx:pt>
          <cx:pt idx="22">US</cx:pt>
          <cx:pt idx="23">US</cx:pt>
          <cx:pt idx="24">US</cx:pt>
          <cx:pt idx="25">US</cx:pt>
          <cx:pt idx="26">US</cx:pt>
          <cx:pt idx="27">US</cx:pt>
          <cx:pt idx="28">US</cx:pt>
          <cx:pt idx="29">US</cx:pt>
          <cx:pt idx="30">US</cx:pt>
          <cx:pt idx="31">US</cx:pt>
          <cx:pt idx="32">US</cx:pt>
          <cx:pt idx="33">US</cx:pt>
          <cx:pt idx="34">US</cx:pt>
          <cx:pt idx="35">US</cx:pt>
          <cx:pt idx="36">US</cx:pt>
          <cx:pt idx="37">US</cx:pt>
          <cx:pt idx="38">US</cx:pt>
          <cx:pt idx="39">US</cx:pt>
          <cx:pt idx="40">US</cx:pt>
          <cx:pt idx="41">US</cx:pt>
          <cx:pt idx="42">US</cx:pt>
          <cx:pt idx="43">US</cx:pt>
          <cx:pt idx="44">US</cx:pt>
          <cx:pt idx="45">US</cx:pt>
          <cx:pt idx="46">US</cx:pt>
          <cx:pt idx="47">US</cx:pt>
          <cx:pt idx="48">US</cx:pt>
          <cx:pt idx="49">US</cx:pt>
          <cx:pt idx="50">US</cx:pt>
        </cx:lvl>
      </cx:strDim>
      <cx:numDim type="colorVal">
        <cx:f>Sheet1!$C$2:$C$52</cx:f>
        <cx:nf>Sheet1!$C$1</cx:nf>
        <cx:lvl ptCount="51" formatCode="0.0" name="Difference &#10;(percentage &#10;point)">
          <cx:pt idx="0">7.1983158083085863</cx:pt>
          <cx:pt idx="1">3.6571971371327212</cx:pt>
          <cx:pt idx="2">4.5808294624034023</cx:pt>
          <cx:pt idx="3">4.474657366723811</cx:pt>
          <cx:pt idx="4">6.5680869055323772</cx:pt>
          <cx:pt idx="5">3.7929860191367375</cx:pt>
          <cx:pt idx="6">7.5199881960010568</cx:pt>
          <cx:pt idx="7">4.7934138659380316</cx:pt>
          <cx:pt idx="8">4.3690371112379252</cx:pt>
          <cx:pt idx="9">5.8643854102223809</cx:pt>
          <cx:pt idx="10">6.0634506841740876</cx:pt>
          <cx:pt idx="11">4.9855895062311442</cx:pt>
          <cx:pt idx="12">4.7178673124409043</cx:pt>
          <cx:pt idx="13">5.8498175307364644</cx:pt>
          <cx:pt idx="14">4.4731242393299064</cx:pt>
          <cx:pt idx="15">3.28338951781241</cx:pt>
          <cx:pt idx="16">4.6369827654267208</cx:pt>
          <cx:pt idx="17">4.5645614454848609</cx:pt>
          <cx:pt idx="18">5.3536217897599965</cx:pt>
          <cx:pt idx="19">4.8078298341819901</cx:pt>
          <cx:pt idx="20">7.3363784565869121</cx:pt>
          <cx:pt idx="21">3.8449642277924854</cx:pt>
          <cx:pt idx="22">5.4597202936510243</cx:pt>
          <cx:pt idx="23">7.4861544465513514</cx:pt>
          <cx:pt idx="24">3.6991868776088346</cx:pt>
          <cx:pt idx="25">2.7282669686267664</cx:pt>
          <cx:pt idx="26">4.1240909281247697</cx:pt>
          <cx:pt idx="27">5.4702463302017277</cx:pt>
          <cx:pt idx="28">5.3187628546755512</cx:pt>
          <cx:pt idx="29">5.5568614476411486</cx:pt>
          <cx:pt idx="30">4.4939476727165442</cx:pt>
          <cx:pt idx="31">4.5953051546364865</cx:pt>
          <cx:pt idx="32">5.5196237466881213</cx:pt>
          <cx:pt idx="33">3.6062283709890397</cx:pt>
          <cx:pt idx="34">4.6905379002081551</cx:pt>
          <cx:pt idx="35">6.0117406026494598</cx:pt>
          <cx:pt idx="36">5.4260402426542429</cx:pt>
          <cx:pt idx="37">5.4145444022538873</cx:pt>
          <cx:pt idx="38">3.3190444466624056</cx:pt>
          <cx:pt idx="39">8.427848922018585</cx:pt>
          <cx:pt idx="40">5.1422583547442553</cx:pt>
          <cx:pt idx="41">2.5416618273718496</cx:pt>
          <cx:pt idx="42">6.4549926738860837</cx:pt>
          <cx:pt idx="43">5.5418012233163676</cx:pt>
          <cx:pt idx="44">4.7552595888279816</cx:pt>
          <cx:pt idx="45">5.988115917242812</cx:pt>
          <cx:pt idx="46">5.5579253633045251</cx:pt>
          <cx:pt idx="47">5.4010257853126884</cx:pt>
          <cx:pt idx="48">5.1768111541180106</cx:pt>
          <cx:pt idx="49">4.1036012453116655</cx:pt>
          <cx:pt idx="50">5.6266423575136422</cx:pt>
        </cx:lvl>
      </cx:numDim>
    </cx:data>
  </cx:chartData>
  <cx:chart>
    <cx:plotArea>
      <cx:plotAreaRegion>
        <cx:series layoutId="regionMap" uniqueId="{1215498D-70FA-8649-A033-E321171F9C6D}">
          <cx:tx>
            <cx:txData>
              <cx:f>Sheet1!$C$1</cx:f>
              <cx:v>Difference 
(percentage 
point)</cx:v>
            </cx:txData>
          </cx:tx>
          <cx:dataId val="0"/>
          <cx:layoutPr>
            <cx:geography cultureLanguage="en-US" cultureRegion="US" attribution="Powered by Bing">
              <cx:geoCache provider="{E9337A44-BEBE-4D9F-B70C-5C5E7DAFC167}">
                <cx:binary>3H1pc9s4s+5fSeXzpQcrSbz1zqkaarOsxY4dx0m+sDS2hwT3ffv1pwnZlkQrY587PvfWq5ophmh0
U5AeNtAb4H/fN/+6Dx432acmDKL8X/fN75/dokj+9dtv+b37GG7ys1DeZ3Ee/1Wc3cfhb/Fff8n7
x98esk0tI+c3gjD77d7dZMVj8/m//g1Pcx7jZXy/KWQcfSkfs/b6MS+DIv+bvqNdn+7jMip6cQee
9Pvn25vPnzYPoYzGMi8yeV/g3z8n8Pwi/gSt+POnx6iQRfu1TR5//3zA+PnTb//1799+ObKjn74d
9NGu9wzsfhPIv+Iskpu3xnU4rFe/0qcAfsiifIDvRI0zwpmuC2wKxikm/POnII6cp24NY3GmY4MY
AnFiUEbN589eb0KQH71rTOorbx4essc8h99b/Xsoe/DbQtcfn1/9IpEsHh8+3RSb4jH//Enm8WiL
5Sjuv0iP5GtEXkEEv8X/W9Aenl6sT/Ff8I2CMvzzQ+EzzwRihmFwopscgBSH8BnGGcI6MU2DG5Qw
gqF/+0pv4Xt+7fvRjd4xuuNAHn/KANLx6FQg3QSbPzfhRyohOTN0nREdmXDlhokPUTT1M5MhSgna
Kug+gn+8PZjjoL0IDnD6Y3kqONVtDDO78/zG/2oSf/9kyciZEEInOuZC1w0x1DaMjDPOMWMcIaVu
5Pmzt9p29/aAjmP1IjjA6u7HqWBVFhv3+cf650BRcUYJNUyEuDB7POihQmGMz3TDJIToXO+XvH2N
un1jKMch2koN8Ln9eir4PDwGm3qTPT7/VB+CEUKwLpmcMUEw3B1iZPAzpsN8SLFpMqPH6fmzn5au
d4zoOFTjF8kBXOPJqcAFS1Tuf+AKpbOzXo1g3hOYYCR6M/DATOTkDGxEk0IXTI/G0M6AxeaN8RyH
6lluANQfi1MBqt7kLqxRRRw9v93/XLOYccYwpgbF1GTEAKt9ABZBsEzp1MSEcNA/Af37E+Ddu8Z0
HLB92QFodydj09/HUfR4X8j7snj+5T4ANXzGDdAwSjkCPULGQMUMMBKpSQC0wXo1et9ojuN1IDwA
bHQyqxeEETbgM25f8n8OFcWwNFFDMAOZhGMxNC8EmB9grRvMZJii1wr29a3hHMfqSWyA0tfvpzIX
bjLZxdEHrlqUnRFYj0BnmGCYod6EOFi1ejNQZ2DMc24cW7XeHtBxpP54Fhxg9cfPU8EK4nGZ86GR
DHKmM5jeTAMiGQhQGfrA9IwxRg2GTMaAh+vP+rw1B2dvD+g4Vi+CA6xmJ7NcbTJ/E+UfOgGyM1MI
E8IROkSXwB4cWBiCnDEqMAe1MnVMQQEPwfrjHSM6jtZOcgDXH9enolphHBWbj5wGwR6E4BGsUwZj
pkEhXjiYBhHEeMG4JzrdmosDe3D19oCOg/UiOMBqdTKGBUR042zz8Gai4P0xJgoRXQGhXMQwR1S8
XrMQP+PMMKlOETW2qrdvvEMU980RHUdrJzmAa3R5Kqr1F/w28uEDLQxinnEBIT8CSGGqK79338Iw
YSIElWPEpEdXrenbAzoO1ovgAKvpyURvXYg3Sfm8bvxzo10lsiDgBEF22psRZBgT5KBYYLMLHbrN
reLtK9b5m+M5jtSz3ACo8/mpKBUolPuBEyBjZxR+foMwbBJMTDEwBDFmZzoX1ECMEJgFCfjJ+zjN
3xrOcZiexAYozccng1IQyCiWH+gFM3SGASQGaxVkrIaJY1NAxNDUKX9OaQ3Ct/N3jOcXSL1IDsE6
mblPRg/yQ01ASIgILARk8QVn3BTmwGCHDCMY6eB3QREAZE1UBvJAqd4e0C/AehYcYrU+FcUqHiEY
mOePH5ka4ZDvJUJA/gMufeDi0GAHtKASA+o2kCnoU9Z/H62v7xnScbz2RAeIfT0ZxGRcf6AJCElh
ZDCdg3OFcF+DMfCuBD2DdDDSMQIX7HW2cf7GYI7DtJUaIDT/41R06sPjFSaY4RA1ElBmYTJuoIHt
J0ywOQA9gMg0za0Zv69QizfjJ8dhepYbALW4ORmg4Fcq7/322QT752Y6FKT1hWbEZMczjSaHlcoA
44/pUPb0uiBt8Y4R/QKsF8khXCdTZRHEpcw/2LJAZ1BiAZl8TqAmBrIdg7VKYAgVgiW/C8I/vyvb
uO3yPUM6Dtie6ACx5cnMhOFGRh9oWTAOlkOf8gCzgRCmI3FoWejijEBMl8GKZiCYJvHAal+9NZzj
SD2JDVBanUy5BRQ055t7t8wfi+IjPSxyBqW3AJXOlWUxrDczIH2FwLiA4K4u4DJM5K/eO6xfoXbw
rYbonY6OyXtXOpuPrMCA/AhokIASMwwrlSCDxCMsYhCHB3cMnDJ2DLh3jOgXmL1IDuE6mXgT1HSC
wxUXH2nD9w6VwJCzMvGzIu2HcQWUP/XFTZBLPlYxuHrPiH6F18uXGQJ2Mv5W9FhtPjLo3ld3ch3U
ChMIuEMueGByYKxDhJBTCMw/R6b2jfn1m8M5DtWz3ACn9bdTMeZDmef9/0kin220D7DnoWyJQNjd
1BGUR293IOyrFsQJ+9rOl2DuK4vjfYM6DtlqX3iA2+pknLAet7jMPhI08Id1KM2FJCRUCZpgWRya
iX1+H5yvveju8wuzNer73/2tEf0asa3kEK6TSUJGj39mb1XD9luZ3p8zZlA6CFMhhW1AkMLva6UH
cIkzcNEg/AElGxBT7CutDyfEtwd0HK31y1cZoLU+GdO+klDn9NFb7iBhLJ5jt68L380zHQJVsFsL
6RzCwL3Vvw/Xt3eM6DhcO8kBXN9OxpaPHutP7iZMoKr6IzcrMHoG++t0MA4BEQZaNAjygifGDcDs
BdUBZmsY1vl7hnUcuIH4AL31+alYID163mOWP7bPr/w/N0D6NCVUZ0CRLtKpgBrDQerLgHSyAdEr
BP/pTyUc++rW//YXb47p17g9yw5Buzgl0MLH5h3bpd+/okHlLpiKUN8ExbkColSv9psg/QxDIQfo
G4KlTSVdhqCt3hzTr0F7lh2CtvqPBO1w5/T2d9oq1sF2eLWB+n+AkYDEFgSnIPAL+tOntl5ZHZBS
oYgIDJXwYHgM5sTb9w7rOEwD8YNvAtvBDx/+n7JbvJ8A2zjzP3D6gz2rVBDYRWe8bPbZ979gmx14
X4jBDEhEvxFvgFI//f14Y0THAdpJDrXox3+kFoG/ePBF4KiIKM4K99P9JouhuOYD41EUStEolDjB
msUxbN0fbgg3oLgG9k0qS+SIPa9GNXrHqH4B3ED+4Fv//nk9Oi34Hjb+xwYTYfsdbA+CdQn8ZqiA
6gvU9jUOkmWwfajflwJRj6danIO1S/384zdH9XfgPUsPoTuZcjYIL4DmfTh0YHZQSH+BxpFtAuw1
dAQK6AXud09u4yL70N2oUT3/+PsL7QEQ2yNtXp2Hcih9IPH755uTgS525UeWi4IywUYTCN/Dftd+
pz8+hAwqsA2wHzlkYmBrZX+CxvPaug1VXb4xmuNatpUaQHR5Mn5Y7AdQ0/uhR5zAitbXwOscvKxj
VVJQ9vG07fXVBtfLd4zmFzC9SA6hOpkN5HH26Hzo5nEK9qIJBy9AgTXU4LyqEMBq87gJ+8vRy9Ea
+1Pg5Zvj+QVUT3JDoK5PxdhIoCgzb4Nq86HBRIhumFB306eSX2K7+8YGHABlUhPq6RHEhvsFC6If
+3BdvXNUx0E7lB5Ad3UyQcXMhSPG4MSxYBM9PP98HxCYguoNYhKhTECw9Q/XrT6iCCefIKjVgVMB
IHo1WLeu1Zjmb47pOHCH0gPgruenonNbK/F/wT+DSRI250GICqz8PkY/CAebvVZCdTacM8QNVTLw
/NpsjY6tpfd/76EN5QcA3pyMh1Y9Zv122Odf7wOUjkG1NifwH33SvIHawTZ0OOBLwFxpbreBPX/2
Frlvbw/ouMa9CA6w+vb1VJStfsyLT/8L6TJIh20PxXu1xQjB0ZRwzM3T1stXec27fkC7nNf/1B0b
iA9wuzuZso9a5nCgTS4/tv4Nci2waG03/78CTkD5G6gf7OJTh0WZgy18d+8Z0XE12xMdAvb/aVX7
9XGjL+eyjjfFZqIOmj12tu3RXvXt4RCOQeeTbXc0uL99/+cPv38mDKzAlwqD/hFPcts5bhA7H8g9
bvLi98+arp8JKBAGw/Pl9LZ+Avj9M1SsnsFxK3A6IsyzYpu+VnHS3z+DTQP5075uBKrB+5dCrc8g
AnveYTsTbFB7qugyXg79vYqDFvybl5/qqf0pKsOrWEZFDkfYYvg2yZav/3ZQ4QBPR6J/9wyIs8Gh
ItB/v7mGc7aAHf+fAHtZhGufP6Y0XvEI0dsmDcg4cTsxw5VObmuWknHYZWKmepGp4W0vySK67Q0C
/6n3mKx6lGI+JovFRjqxO3aqJF2oixkEaWLt2qJp04XRXwY0z+mSZ0YtX+pR0Zw7rMuWu0uQiP2m
ZKG2iP1zkQp65yRBuKS6cEZa30zbCE3q2jVmRE/ZHTGKBz8q6kun6SzsupPYyLyp39XtT56ko6jA
4q5ymikXXlHYFjI6Ng7szl60bWov1J2eCHsR2Y6eWbu2b2N6UVWe5bfImTDDbq0io54zNusOL5oA
G+kUNovihWq7enmpxTb6M/Gld956LFp6nRsvg/7i2o0xClDCRoMO1VQXXWbx0k98LbfUbXIunNpf
qr6gabSJ4zbexHHaatrQzlx7eVZNncQ2125/1zVNY2WCx+MEz+Kc5t8ESrWrIoj9ma+5sdUkVbyu
+out+XAx0tbiSVRbRVE7ZWKxUA/HSeqIGS2KNXaKbu0kGrvBsPt2QirbmWZNxm9cJ6lXTpLfpmFo
j5GLeHXt+15+0bgjKOHJr0sUFNfwParzSEq5pamOXlcsIT1nrpp6R5zrvxNSDwp4dU6zOJ7XDY1T
i8uyXdSmv39RtIQYzV6HolUsuX3C3KTr1qvOGa6Dy4xK98a2NT7LmY5HGdPdmyZvsVXVeTP2SF3M
Ur+gC4xJeZEYdXVu4lSueePpk8js4mvSmHTENd+98wMjsupGVIskStE4Jk0w8urc+6bugpe7vNbk
lra7g6WEnHuBq09wkMkRNiI+E65duiPVrqOKz5xQOOcVbstx1bmppeW1e2M0fnTeZVV67jTIvE7y
KrMqLfQe3KaeFKkb/izsFo9dpskVL4i9dKjPxnbR2tO4ZNwKE9vBFpzUxi146eNpEpB47bZuvEZG
Fq/b/pIaNbcakSVT1ZGZrYtBb6BHcwtumWlyb5TNKrWDn8QLa3eUiFS76JtRVFXuKDY67YKW8U9Q
T/hCL80sYtmXvJtj2oWLjhc0tZjP8MKLAt8ZF5DQmNC6y7bEbb+X4z/1JHTPjZDLSexq+qisNM+c
ce1eK8Jm5Rs2XYeNGJmeEXTfqqAOLJRKx4ws0ykCC/OktRzut1ei4832ErExSMh9itOYVpxm3cxm
wNoEzahhpJ0FhiO/xHZMLNJm4b2snfPGK5s7nmdrI0pnfj+PqAvMevaC9/OIaoZqMtm1AcBLu4uk
ZWTYWxYVDlduxowxLDfdd8dGSz0n+oMruxvWcXkXmqKeIG57y7jLwpWETdBb1irqlh4L47u9pfDI
6gKBrsHqArUkhAkoQO7jLrDQ9KvP3upi4FCWru6aj74ug7kUvhdYRMjkQkv0+KLwCbTV7bA9ZN1r
v7odyuZt54+0omETRjt0W6bOdcrb5jKU0ruN65Ed5uHIjlt7EvQwqwvWOwZzWOgvo6DY0kMSu9RS
vWYv0WiZPVF8O7EXiR2dk86hlpJ4+zPSKFulUR3dtGbmW3kV118kybKlrbvemOtFsnH86sJpqPMt
FJqcM9MOp05mJptqUUjH3+RhnE/hLwGY53rg5980LZyHnm/VXXHTOF10pekFvw7dcuW0Rvm95dw9
72DP0wQbRfk9qtLQCrPcvQx57pxnjoFHOMOhJbLW/VnZeTsKEWqWVWS2N6GfXhk9PTcbd4LCzp6n
kkd3XYlGil4Kz5i2hUdmdui7P3FxWbeN8d1uI+28KjM2UWSnYvPCS+StI8xiUbDOH9u1I39S4o3f
ePtMKKo4sG0E1N32Z0uDewoWDryKh29f51Ez15EuHzzsU1+OYOnykN/9ZKjTR3VLwGZIbHpddiYs
5XH7EwVCH2lOkS+7vKXXrqPdtaCwU1zH3rgNbH+ZUeQvwyR7ulM0zQyv/Khzzgd0xduUepNbim/X
7enpVUYz+MWPPE7RUO7NErf8YnAWT5qyrJeoCPnSz0xvEsad873QvUujV25u86tUZ+hOsRKXPbFW
HdljjY3AeIg1euUlIb7T7Tae4AS748wtHOZaGtO6JLoyy3oOKjmtPeY5Vn+HAuY7llO6T3eHvUM+
rZHTxo9B4pAvNnN8QbKSjcxIoKXWdvsXkeC5R/VsPqDveH07QUvV1Hm8LJrQPpd+25bWjmUnq2g8
ji5JHTTnSlR1KvpQLBToWvNJPW5if2p3QfsVFk9vhE2cfdfbQlqyMOs/naRYdb7jOpbnF5aUWimt
UCZWwUV2jWWYjTQe3WKv8S6Ji8jtS6sTDr2VMr0lVehd4r7V96kWgZVqx/kuua7/hJen7D7PgU9Q
rZe+3ef1fbvWy8h4FBhzP5Gl5WHprszEYaOGk3gcGsxZKZq621181eEEbKTj5onvGLPb2DYk/15c
qiPriAEhwn1FBt+JUjggRfT5ZtgGZgwUuXGlRtyMag/SQzdFl5lfTMPzVrlvVyOl0WAS3JcRNb+A
6SNX6QvdBHr+Qq86WY/ilLS9CXHfGFLs8Ss6dYz7wN7ITFyLIuhKC5QbL+2Xt3Z719NQl6cTT+rM
Em6OgLF/qVW3uqi3Td0pRlgdmQX16PBERdw+3MR2NEo7F421GIziNPATK6pEtEh7oziMKZq5iMqx
aqLIDL4U2Nu24p6D2k5iySaMF5L/7IpgZNotXwRpkV/WpE5GhfTD+5S7I8/Wm58hmMmTHYfOH2x+
kVemPjco9a0C62Bk7doJfcMa6Cvrhyj2zi4cpAx1bhAxHKCYlG1swBxkPmhOgLlmcZySiXIMYzwL
SqJ9VQ3fP695on1NpB7fyHZThcbCzj1npesZWIUvzcRGMGCvtre9QhrZF+G0YwTrDe9SsqQscM7z
BJEl7+9oT1N3irbrjRNbm+341F0t62scdXJZGwJ8EEaaaZFm+aXfOU8X1RGXogGn8JmmWDpYZEeq
I+FBw62sl4O0/NNjFLdiFH4rrL/XFP21pkD9IPiHUJ8GaXzw6Q+XPIdXUkONSx94VDijXEq8LF8u
ei7hTVXtomBgHSbOhBYyv9iR0giACWRFJ53kbK1Jn639PLA86uYr1pZsTfqLokuPBRPRYjYadKje
RgTg2RI5KUqhFfO4k0awRnHljSUJv6eNxHMe8/wyb8r8kvZ3PT1menu+5fU95l+y0l9UrCK3HYnF
lWHIRVYn9Jb6rXnV96Vw6vCuL+9bjNVf4zhoJzHR0nleJ95C3Xl1+3QXvNztend3Tm14C5/k2ezv
sYEz7l4pQL+3C/L6JlIpEXQIjmu4duC1KHvwi6jL2cRIxDRzW20VmOlVojXVXLW2JAPbnZVFZTt2
4AywUbBt99yq3/Nle1Eb2byNTG1FQ5dXs1bEe49RHYpXwgaKcRHXhWUnmTfy4k77wUl0HScZdiwI
kLSFAf869KohUfqzthNnFBQRukFu10yiWLNXaYK8OZFROjd1l658WDQnuPayGxpG3qjNXedn/0TX
N1D/RGY7/rVJ3WzGtIRaRZ2G9wyhWdrU7XdZhfak04z6Age6faU4gkyv14HneVahXtf+9WxYiZaG
emfrtE0sTp1gWr707BhjUgZj6lTRKKpp/kU0sRWkjXvDUuHekLokYynMfKpoLxxFk/pj3NjXae8/
8s6NpsS25Tjvm4omAyOcpgJsP0N5nM5LOwJP7YtiVDRNeN64w17+RXXsnhUqxzUizMK5Vlyw1J2k
hRmtS6cBf7i/M0gYrxMe8QVOncmArjhUZy+pWHdCvJfMesmXxyoORVdsRDbbxyrSQPzwsbmI31iz
+7MsDmd7+DNLUCkLZ5pBtXOfQjp82QtdIq/1IxtORInGGBt6bJVdCh46Ajddx2a4UM2U29jimdeN
4w58Qkt1Dxg90zWM0ZZdMTX9MxTnjl09UjXVI82EXwaEhlPpFe1aMpoQq7CDcp0sFKWrabv2FdlI
PHvq1KixAljUibXrh6htaRlG4M86LNv1tvvpKRiiSFaWhXwSO5MkM8sCIiZltsRenIZjdasuuRbY
i9CZqAaqWbbcY96xtX2PCxuhFlowgW2n8DhF2t7apYQFyKD21M6DeJVHUTtNwGa3DIi9rRRNXThE
FhpL3Zq1sUxQm811t3CfaDtGVxRPT1A0kXABmzD+zmiDHeGv3gD4e1vgfoH/DzMUHBp0+AY4ovO4
SArtTz/3JwXELqilZWY6xnHZjNUasVtLzEo0a/OnIsgoAVa1prQhTcd+1z3xK5qS7GTXrKt7mEn6
p/ar1PZZh8/ffqj0jL8MeAn8Jsy/hP2lMq5dxNKrrc3QGw7ggu8ojhn6V4m3ZCUZNYDLF78I+I3Q
Kmecs5jNHFvwm6jTvYWektRSvQ1u+E0vwGyYBxQJIq4gUHdWkOfRTNk2mvDLMehMfK6aTpiWYxLg
+Bz1wXTXfu5Vkfddr4q8q17UMw9ksY+i2zisw3mXNH/ZLQmvXORG24vmVA9d4uO5IqnO0gyquUey
v0KcR1cBIt24gap4+CaQXy6nHnXGVW85elXuj1rS8su0ReXCyHky4bnt/MwNbZTZLv3edfbYcdJ4
ZjelO4bFxb2pUureYL+ZCKfQLhWpkU0MhmzijmvuwRpX1mQiijKaupqsRhzH4jJlwrw0+ruEO44F
0ZRgvutofMFWqdaNFNuOrh5SFlG11wGxws6iSANjQ9qsW1RZCtENH6w5L4mvkKbfF63RfG+rOJoa
mLczPUna73YZX+qlWV/7rvvGRGjApoCDibAv/4LzzuDQ6L44heqDGFhZ22aG0q75s8kg0o+sqNEi
S2cNX4Gd9iXmoZ2MjIL9RStXLDoPVTcQts3PfSOsR6qpLlXyVY+69Fo1iIT3BnYd21PVdHHEV47H
v6hWaUfVTSXtv/wgLRek0pI1xFbZNs7VttokrmttoWJY21hVYAp36laBP9rxURXFEqU9SQUfa8GF
MsJCAZaynwRorOyu+LApWhGOCyOZQtqLr2gQ36jgvrokfnjlVFmyVi0bIJgE1NAn22yAl+k7/hi3
dFSBgXrBvIaO1V2oN+bXtM2WdR+nUXTW+uxCFLb5tTCTIZ3WCMwhT2ajGiPHfsuS431WDExGyK6p
rJkBxybAOXawSw5Oh6QM4puHU5uZkrxocz3+M29rcxzZdjYvwnLtNa3fWk3kNisnzpqVuov9KJ/r
Wb4Gfy7nF4q5b4a17bWWoNcBCoyViGV4ngjhXhRaHa4Mr9MnRhQ2N7CyCCuTMtwYYbPwyyQHAysw
LaPyyYPRtp4VIb4mEBNcQRA/ggiX2UJeCSyStEOmaelBG11Fhm8Jo5uVoU0styK+fCSwK2gctW44
6vqlZ3fRXZkvzf6yo1VRYiHcOBZsnMYTAeZdcR1X+jyys/OQNPSOem48bhPG5zzQ6F2hm0ubiOS6
DNr62ivsBUyB/rfEuDSMzl/CUPylulMXs8va3PKqYhHnAT5XtExUkCEiDppt3WZIPH0Nktye7Rxt
5ZvvmsqxVn73C68iKQ5dSyY2r4p5njjtYnfpqqRdhEF4HoYFOafUSVJr17ttGy4krHS7m3OvZped
Xo/LKExXtG8pUgGrzgIVzUq1YI55olcxktPWQ/VoR1MskMP5ics2n9UQ483+9CiKJnXR6HMa6eB+
Ja3zI6QRHUHssl3EbRjd4czb0mPbjuet63kTiMy5P2icQywKNuNesjDSv2BW3Oo9nUOAZOqLxp5F
mhFBEql1u9qy0wa3i6qp9ZuIxvK2iKcq8MRyrBoqfsRc0+17VCPo2Zxqj82R09QTLmxq/ztrATbr
vFIpmBvhgBLYTmAgDmcPHqpUQ+soEVFH/wxd0Jf+b1ss1UUzO2+atkFh7WjMLdrKIhAI3/JEQYCW
oHn8RUrxDpqKn6M2soIQvpKRFjeu1rUXXiUgMNpfWo5GcJZKs96RdJkjq01JdJ6SmG3ZXKr7Ux3l
5kjRaO3jMU9FOoUy4GaUNHk4x00qvqa6hiY6TSCj2zeTjmXnfmG64HZA02sjyAfGSWGpZgn7Bi8r
xFaq5btd/NXhW0FFCfXq3PY848oR8t5DYbQIdQg6l6yxLZUCa3sHZEBDPc0/5NvRNA6Z622ubSBX
UrNd8Jr4Vqc5P0o/9L/lVaVNMHFhSWkde6V3qBoH3Ec/UOfMES71h0NW34DVh/WsPK2qsWyaemZm
rgGZl8pdm/0lRRDORcgduTJw1zpPQ2SpXtWuzWYNzh6baxkJkKVoouLuOtP8YkTdNprsyaUaMWaB
CXUAqesGl7QrfnZwxO83TwczjYUQHFPNLKnZzPDdaKKaOQnkhJq1PdsyB7Y7IkGVLVTT0dLvBnfL
S93J8DfXz0dQNfxY2iUkE+HUuJuWp3KV6Pi7WsUUCXJzC/Bv5aURC2Pp+OyatTHkOZVDhsMOWQmG
WNLOU9u5ZaqXpBBQGvhrmo3ieYOleSE6G2afomy9i1Syudug0PKICSn3Nl/Q/uLAdn9IGMJdF/sx
zHZivCOpO8WmOFRTXVBh5AvbxvkMsu7S8pzSnBHboJM4lvK7HsetJbu2W/m1Y38T7aVrVPI7srm9
6OwoGqkmESEbw4ny4Vw14yJaVBG2r73M+2Hn+sbHrTF2dLu5ELCd4rZwg0UWVO1PRZc9nTB0lG5A
TP1CarSzVDq00YU/UU2VE1XZUNWxS5vuaGVXnCcdmms5oisbufEUFj8ESW9o7i7ipWkjHlo8ZXKm
eh2IfbRb7iwl3qqTcztJ6coTXjpxGhZNaEfNVQNuuOXUdfoDAgfdSLq6vaggMnmblDYou0x/MF9j
M48ExTTvUPIjJWwlYWW/MZkrtuJdzzYQD0ttrOhgKrEJl95Spqa2V/5A48SzvNCgF6r8ASwBfJl3
GHCAook2MooR78BKNEvHvzTKW9nYhmmBVw7OASQbx43UsknlQQJL0eBQB8hgGLeijA/YIv7dr8Hz
sdxEE19Ye91BcC8eYRFpY59QOeW0dG+QSO2+M+1rH+xKh0Nq/m6FwLyPGOwbXVD/BvX7sM0CNgvC
qfYqvryfTA61KK2iKvmZ2KwahWB/LVAlo8yiEsN1e6/bnC8qI0Ej4upsxFXXlkF1bS8ZT2ZeLQML
kp/prAqjYBuIhrMy0pkJ7+ZEuVx2rCezWMuDiXLI9Cp+6vWqMP4iQFVV/YKqZ1B3ZV7eZkYp5zv6
rhSifu5U/KomYscmUH3rdfl1TCKri3x563vNxKjC7jvBAeiUDDUIcWXtd1F3jSUgxrv2Rb1l0zqj
WoWNRkbK4AHrAk1tjuU2P6ZoO0tokNHYMQ/MqUFz92RYp+Q2i7F7KGmqZUE981I0xVrlJUNZf8Ga
X9+xjKcT5gXFUmi+WGpO6040zQu/5zRbwwms7aZUAWL4w4/OtQ1rqYWTIr1kHGzfmqALWLXb7zTn
4XneZpAv6JuKjUAp0zLBVWTFdptCWLsJr3bvstOGt1XSoIvty0z1pDmnIfi4ikVdiv7Fd/X4tqxj
dLGj73jVM7dKo/F4+zwvbuUo79xsBE6qfw2RaDxuci4mieDetbqQUP7sQtYuVMuusXll+99VQ8m4
hk3mtBA5FMuAzLHnNJGP3jCxoG77lQJBJSn8mV8oMoJtS6+8Fr/x89B24+Rn4ZLwAuJy7ipgwlk1
eRuOfHA+xjznUT5WxGPdqqNI+I88Z8lCOZqFuCx1p7pWDT/L8jGxTXemmlpT4hWym+utk+v76DGN
DWdZZSY/bzGXI7tpeD32ROmMaZrE4zpr9fPUK+8kuD6TWLpQwNN14pKzGhsQP6R3ZsS8C0XT+3CB
12qQi7PTmWp1LSv7WjuobaqrBGbAOM6ZFdmCfTHdbqIGFRKIPCBfdyfKW7bj0v3y35R9WXOkutLt
LyKCWfAKNQ+ucnnuF2K7BwYhIUBCwK//FnKfdu/e5+4T94VQaijbZZAyV66VIJGdhk2uH8yMzq+R
wOF1szdmS8LooBegx5iOV/tJS0u9rf2Zn4Q/riS8pbtQTNPd3ErgjE5h63WuLJkWkeLhygz1lv0l
FpG/m+J8TvM8L3bNxIdVPo7OrSD9sJoB7txyOg2rcWlVS1+TRe7ZMm47oU6MM7JEKr0urkHhIm2y
XPolv2T6EfRdjTWX9hp57PgYhZRcZ2t4M1tH3+TzZhAW2zqdzo9KVuG+4Nm9rMf+bChr0uV0X8Rd
hmQltnRzsVh2Tynpz8b6nGEob2bVr88wM8p8nBIPT3zyuS+azc51+uIss29/dBuTDG5xBlRljM8t
0+yPZixT3z43S9Nq/fPQR114txxWIqroCa+hLA6IG0GGqQJ9tp0GZJmoHoH3FSW+1KB6VoU/JEy2
zV8tk9e49rMfoXwf+BSCBeGIdQMG4bdeOl94GPO3nIZ5ypHwOAgXAbVreeQ8uRU5V0SScxn0zZ47
9D6i3JtXxdJnBnj0EBbwAQfbWgLwMa9SPrj59hOaG3m9aeLhjLvgPsoL/+uvRp1XHz3VfxrLkHTI
xSoGegztOjpbRa/mRHeAFlVgdQhF0Bk7YHCuWpmJDdekvC+rIDgIeyyTQkm7Tns/yFeWTeONcQ6w
+3T31XSprWjbgsR2+tz/CL6NDfw9ln5sfUN/k0VkrYkDmqUuaf2I+a9O5qt3VYYsGRwkewI/7g/E
Ft667ZBDIqxPzIxGOeVKdh09M6XIXZj5IqUtcfdW1ODQjeLgKBC5HrvlYszPS9faW+3Vxf6zS4VU
b70J75R8drpebQF4rwG+FXcuspHXEZnsa2RVIUKqmWwH4ltZ0kTVsCna0E7NsL9MLMeiQuSRI5HZ
VtuorOPEG7x4W9XdfHAY56eaSmejnA43D961mPZBRl5aEnwd54B/F9RLSAwaXzLn085qu/GdWuBS
uKrPVhNA8SQamu6hsYoE9W7D+7qP2oemUuXaVpRuzKBXSnLJrHhjBk1X7nArkQAk98a07FofgzxA
gK+pFMBp6qe68urz3Aq+EgH4uJu2t9m6ZEiHFDWSK6gsgxyKaZpOc6HL8EfLdoMmERzJl885xsR2
G24jf7QONCtckox+Vx6KsnodmzG+ZC2LL8PSat3SSm0qprUZ0LQZd1mXWwmiF5LSrMS2Eo3Tq+si
czaSFzG42TEfRZ9yQDwt86v5eea2jRvXrW7mkltPKmuzqwXQ+SYDPh6dqfvyOe51frTWYnRXps+1
+7+iZqzgKBAQzLb1VCJTkou/ZMDCVRy6zanUNrlznEmnuFPY1/8yQ+S2s9HCf/UQnt1y4J8egown
Y1VB/pu1jMHTQMp5mdk41vrTWsamMKTfGUDcIwrKV1cFztzH89bWAP1HIKEf7rohHvN+OGY+CHuZ
YHeTdKznIOrTrpuHx8zqh5vtcLwLqLGefR6Mp9arnUQvsyqhybZqC7E2o3VV9KuiF2AXC1AIzEe7
TV1fHal+Cw4GPTTbLqt+/gZV7rGtzGmV9DTyTuPs3hQjc43/TFmvhxCpXkdH/c1ckC+9G0UTrGXW
XwJDXOl6ZMiKUgK8X/gwH531FDTbwUUqNcsrHGGhhdjMpfwqvIGDCmvpS1XsTc9n9+fUwgnY1QzU
zBmXqTax4u0goI3YlY3troGR9wnYpfX3HuQyp8m+ExaVyBBI+RTUMSj7jppPo3CcI7GSUaVwEq3V
B5mnLg9xOA9Pdk66w5BHv/X7o1edm7l5Zznzbjh8Urv24keDtDRRlsalFjdjVRl5dYYs+8BlXICg
6aDa5mAGh1zGKyTi6q0xSy+U26ok7sp8Wjh104G4FkmCKOs3g9NUgDRj5IqzLjjZPjIrHXHCRGey
eMezdz84NH/yPRxgwmXexi6b9jwtGS5E09u+s8pvpPZYgi1YPWRzbm1VMU07sJCGWz1HKjFTKgq0
BSyQL7W28B8ZCpDXXDb8Dwzc/y/OJMreE1T2WKpo4u2mf8frPPA6cycW9ZeypEk4tOrqeFZ/o9Kl
B9HTNgFrSd5MnyC9g02/VltjmoHZI3+uGi1nNzWxtB6CcEj4nEZjzGjiq88GuBXs3rNzdw00CpQA
4sn+aC4ZC9pNE9h/zZbVH3lORpG4xO2PqPX5c4oxfS6xzjQ/F/+2xnzOOHWoy/Sv0au/ZDub31IG
7vLSG9eJwINeKtr8+X31nd0Xmnn6zR0427DcqRJv8Sec5WJaoqhxrJe2vHUlqfamr1ycCt0GGEAe
oN8Sy6sS06loGZ2Z65ETHQhCoCZHMBo6lz9ag1u7H33jr9b//zztdhsZ5PPW5CkDEIKTwgewZsJi
Y+Z+RY8mMWlM6o/Vb6YZ/Zz8uVY2Q5T8MfnTzPsOP6i2stQeHXKKmqa5RBPdsYXdYS7A672UoU75
FgBs8VDPMb+ExEtRMLR97+hkJeAoy3voNNydoAgii8iniAs8L6nGIfxGs6THf/tbSJWVsHqsDsLB
lhyKXiTRWPPXfMKWbxWjszUmH8mj1RB+z10k48DOu0NtKvZa1k2/KywFqYExq3lOQp1NZ10N07PH
v1ds5q+65vzo+dFyZ+OjoTQoV01k9wczOvlWGhe8A2HUHhFO4DcwH2azMt+Y3+DD9OPHJhr4vYp5
e+uH4I7lRbAOgqrcKxDrVt1IAqQ0RHYtq4UjS9vyHQ/HWxk13oNnV94+LJ1i0wdV9yUi75Ykxfsf
CzPlvPz7/e+Gf97/gKhCF4UVoCe2UYzLkKN+Q29mD7umFYfsORzhizzjjYb+pi+qcNrk9UoNKjta
oZcdi6G9L/Lc3xrL9COzRrrk04aaBsg7aGA7rX22n8IKMV7hNywlrnISks393huC8da2obg2oUrz
rp5upos347AZLC5XxjQDvhs/hJ0CYXBZRCDOOfXF/GQscxkzR0DcBVRlAOV3XbnQLZG5J9tGZfN6
rECVhJNZpJ0t61MAMsLLWIKVELHpCUy6fN9WpEqLYQjkQoeaUxfvrF2Zh/jjkTePcimbre93x1zZ
bhLgWNpW8dxffCS9Pi6C+m7i10H920CxTDEryLLCTOYifHe8LIR+RkAfN+QKyamYtkf5q9WZEWMj
0RtFKV41/nUUMQjfy0RrtO+kHV7/wAGM+dlXTskMFtvJ9DQ4js6fkIF08xZZtsxPiogXByhArOe8
yr742PsvxlLyUvtN9MTcjN3bpLgg7WQ9u6oYj6jAV6ZdoKxniJTKbQiotddgp94gwOE37NXVfY9/
SEHt4MGqcGkL3SSxqNqj6WMi3jaSTdusEsPRyix1tJppOMa1G4nk0zatzznRMtuYCPvuCoDM7uCM
u48grgB4cSgy8WRoFIY4YVp+odpkbGIwzSeBYC8HlPw5L2igAOutaoZ74PgXpwyCNOzgQXmLaS62
zIML98X9wug9TF1QkkQONDt3Q5b8Ma1q5ZR8qOPsOfOPtO+Ki7nwsaN30XQ1BtBAwM5Alp8b5c57
PmvmJ2aElEvyyXcA2y5LY9xMx0hWZ+w41W3sSVI3ur4aS4SUIX9RLrtRdTMXViPFNUNfBffiP32+
KODLiyhldCjOvJu+9dngPdFQRMYSZeU9Vdb8m4Wc24fVM9d9ojT7bWyAKGoF6JWtchHOh6Co7INp
ST3OHy3TBx2ml9i6BkFf1e0B5dnFwWucDOk2onidfLQdHzpFVtU8Ich576N2mvYjU/XJjTLo8awp
u1OazWsLqc5bw0S58nkhn3jQkiTTyFuMQ/m9Qjz5NeAObudRQgFQVok/lAg6+q5LCM1ZDnmHOrHW
it7Dov+RhTJ65XETJ75w2FMDldgqiyBG+vcN9R/KXbyZN7IRPGJTXV5wjfcQ/d0Bo2FWcN325KmQ
mZ2Yo1cL1aa1ruqDga9HC0pVYdv1wRy9ZhQF8n+O2k79c/RzrRl1g3Gv3Ebc/7f15uPMgsIFwzjo
Onc68nYEr0UWPPlDERAqUO4RDA9u8gFiRVWsT75b9iniZf0kuqxL8zjUTz6CdgWyq2W5F98vxcsc
lfNhJM2SkYUJpNBeR7k3YZOEGeYEVPpWtudZOs1LEDRpO7X1VgUyXueyCHfQ/rTbYHDDJzUHNxMI
TnIukgiE54dKB8Guz+12m8uKPFmDdyshldrlQeHvvLE92H3D3wIL1HwopZ2z73H3WMRusI6bcHhm
ffhsUO5fU1nPf04lQ+Z8TI3i8aXRwlpBMUnOfgRZ8sqpoZ2qGnWUcQGfTk15dHaRgj17UkfvLptv
IR7Kd9trv5NiDN88wVQSs2x+gWoNksgwHJ5GAhEGi131UFd8WrUKIIVtyWEdtYV/4dwaNiAGF3dZ
J+ztqHx5CrVPdq41xoc4IuzgWc24J1rbx6htm90UQgwYl025VaMgd6IKrHUYTfPVBS0YKUCtbrxq
6lVVRvKx71zE8i7Xz9i4vESx0XktiVWDNaGtL2SeX/GXdF/hAJzJ3JLvgWYbXzXFIUfSZtdq/DmD
z+vL1EztPRft+1h5zpuT+/aqz532QHsIIZ1aJ6afjZJsO3DbNmNO7LciD3ZFHRWPWl1GPNz7OZ6q
nYBUGkqpvkyR1KJf/VYlRUvV96mN8kSFSjyVWZ1v3MDyjrLl+TnKA7au7TZ/oTp81vGsvlu02igV
+JuwqdzdhJgmbTyqbqzJvI2n7OFIwGbFhpiLjeoK8dCzCttl4bH3oJ03jujkkTZlnRIqoiMS/+Tj
YswQ2Tj4IEGxMgMOcXSXmKbNKjTNpI9mvCz35MyPtPztY8zkqJQ6JXZT710r7lejtru7zC7dgwq5
u8nBWnwE4ZHjwPH5d69403Mxf+U4mNOx4/a92858Z1V+tPOt3L1aRYRHryXte593qVnDo+iHcu3m
STCfbhRuvWPgQZltOZyAwluMgKM7G8dixQ7YDR9K430sF2/xUkx/p+YHMD9/dn32Iyv5YCyduRBF
1GX/8Rn/zz7zIeYnjEP9yjzQBMIyClYQC+WPamj7O8miq2tVxaPpCgN56JFMvthLVxR3DALK0t6a
wSqIGOhkSAYYM3Yn4HHh1id21af9OKwhr7vz6lleQmnJB1mUx7ymgLGcod61qJa4HhZUC9LpKhnc
uL+0nqceXJX/Nk1NYFqy+MWjZNoJwHQs1mDxum3UncYA3DVzMSajE/5/QcBXgI+8a+Y0+bUqD5Dm
Aq80XZYOvqCqnPzZN4d40EEDaNdmFF6GQNW+fwtQgTP8PUDFuz6jCCxPpFbxcDqO/QcBp/U4m5uK
u0/IfyIZs8FeKw56jrYhcLf7djnI5zjeQrb501rGPq1lzMyUy7E+/m3mP9eZmf3ymb9+wq91JbW6
re74nGRDhnRKpjTSK/HJ7gdwJqNwujM95jKBLLW1qhqlCP4+0Ic1ogADFEcRs1dxxw8FDaBkWFJu
eMCbu6DLdsYyF78vgy02ii51gkJTMBAjlQ5xNG0L7qQzeEvQAKr4QqYyO5RedV/yKr6YLtOySqRr
VD5bODH+MwB0q9twlk93VdyvfTa713zxWifWilVIrRa0Ex48FE5lH+E/0GRi7nsHnPexdKLvs3SL
p84Z9GbimXNwMhrc+b5XgDGc93vR6HgNNArqLRnciGDigQq+pSxsXkKuq1OggA0acwRfEbtWIDfd
yMXLNLtlajmHsBHqzqo5WwGTcsG/b0I85jpo7vJuPTs9KKO9Ze3hSsj1wCCC3U7z/FfgNjqZ6CDX
QKajJyXcm4dk61c2IIUyNpCEgBoU7moPmfT/MgPoZrOSmeNuIeRxNrOQSGq4jJ0RA4s1EzZ7xln2
DUKR7Lvrvimp+msNZbG/y0iXI3QSAdCbOrjqunEOFZCSNUQXwastrE0xBuyrY9U/Z+C3tw+L6GxN
QqSveuH3acEoXPCF8gtIXaV1h1jZFSC5gHNaWpE+flDkskLlp3IaT6OdtzkggjKRVg89aF8FqNyh
3R+5498BZqbvHXTByQAq7EskWp7CKaWP01A6qwx/zLUuY7nhoI6fg4JNu1GCyjKVQ3HMxqDZNVET
nQE31psKb1a5x38MRRk8JJSnnIX9Bj74fPbaCdoIt/H2uW1Nr3TEGSDGGJh51p1H6A8S0+9n/bzy
ihHTlo1rbMffptm0DRK57GDWxPFpMvg5jVJIvGn8A0c7ffHxFaKIQveWo9zBug6j4iSrtrurHZql
OQR67w4qj+R2+LW07SadJY3BjIrdQy+7Er+s277Qht2xkIZfWV1/55buHknbiv/l+gZ/KAuwVcWO
57sO4DQ78CF3+7vrK0fqkFo10xPYOvGt858jT2HjRbmMQzDEUAzUtH1jZSWS0JLqMujWux9dB6U1
0E9nuh4mvSqgw0g9MdK9CUSMWfbB76YZDRt5bEtxH89RfcqcUm+KbhS3uqNdOgLtePPYfF8aXm4c
7UVA2h99KP7ypjp6sSDxTJl22B7Jnx94IaZ9tOweyRslpi8F4bceFYMeuqW/ABl/lfve9GU4tVXW
XLQN6N1E9A2d7Y2emzw18b7BBZDgGs+lK4J9WBNfboPG5kkbeNWW1AM8SwjHkauMePcTTCfaWYEt
PZxIxXM4SPaoT8bO8kaf8jFQyEqM1Z8DZkooQiwxE2XcjWsWjU/SD6+GSWi4h1C516ely4Jo4L4Q
pEaJiUivIL60zxGR7ZrYSzBk2wIlQMrxmyyhXHXz4AeJ2luVRdYrCgoEKa065zpDrI793wEW92t5
mYEzZpbjm/tYHga5/6Mrh9vsTflF+ZnekXLklx6ygqTJQ/7adaXcRCRkW6vr+WtBwjeV+fpatnP5
EEM2a7qnmEc7FE9AiZ9lEZ8Q/flul538wpYvZbPzvYy9xo0Ij8gSd6kxR2t6gP7mUi0FgXiX3ZEq
aB9zLeujdrxhZfpznl9AqmsfPTmteDw7iV2LjS8lXHB48ieQx3+/fPbZROq133ReYqZ8DhgTTFG9
hmaJrLjup9Xosvo+bnm8hrth46Ash21ZsfaUt1Ozp3ALDwzMhaOHB3TnVUqhRghzNnY+RKAvz2w9
sWq81XWcpSLi/ROVTZaMjqNe7aKnCasm7y83W3LAovneiX4z0SwrkjnYRgG4qIk3ZYmieZkndoMk
TEbkV5WXD94w8+rHADLF3mTMxh55gUzRe3vJpjVReciwv92bMWR0Psa8RRT/a8zk5P65LqZdsRo0
dz/UA7FfhiCVxsXOMDChjfUOjSggzlo00jIn1sbXtQDVFXekeojtfA83Pv8BpeK+yJryDViIg41i
pHd1XHsHG6VtNqxyyUPUIYtdojTL9ypM8fSTb53T2snscusWOXOzlXAGDmOOckl5C3+zdevprWnz
YxnX8tzb1NsSIHkJgM/8ByinjPveD0vItwbJ5ReiqFi1kZovHhHTbvZcsfcy5W+oVRdHVEopN3XR
O0evc8qzLdt6DdIXffF0/Yw6AOo7WC4bRf3ir4mibocIp+IKYQR2mpYXu7wbvHtS0AJhsRu8E/0F
LjPkBjX39Lk0MoVwFPq45Cf1olcwA2AE/Wz5zjSivkEzJ/YUhNdBy7dOxOPrEE3ThnAfWONCxJKO
v7KVFT9OtW5P0DWVqS398lU1FehquD12xozn7qz6XN+6TMp73dAHd5kVN169Y3JCUZrFBHgH5NMq
vvJAqzvkE/BVCIiRPklSczkRZJpLYPm/yFaTGlYWSk5dTBfhpNx1dbFFrsA71nSE4CIn8dYXPXYG
u7ZWvaPUIw3HMLG7QX+RubivcHfkibDWlNKmSHgljpM35O9ydiDsz0v/yZ7vPhwDi37FRv2cSd97
EdKZd4rxYm3MOB5Uall40j5G8Wdpnod4dem/+enhP86+EKXZoaIHg9+J7X8ovB09QyIdttajjrkD
bpPnpVM7DxdbM3rodZdtIJdsHrMGbonvMvJNgBeYSzzEn3Mn6Br3E72DW4DppeCPoi3qRDRe+Dmd
oQb5x0fXELgePuYuHx0sapI+k276IdTmswKlvq6PEojv9046h1E19IvsBz8tZcWvPu3cXYO4Y5c3
TnXNoRpNQ6vJvzAosnM45WbRoAkFCgqexgzehLvsBCJg5SPJq8RdsvMFCl49Uo3k77KDmLFf1kTn
P8eWdWC5kP9RVgaUuT8DJShOPNQwsEPUyEdplT/EP4BvMh90QvLoIbW7omqi4qUOsgQUM7oFUaw/
RraGNtM0O4V0pFwuHyPcn+LUdOq6RyZynqI0ZwGYpOF8NjwXQ4cxrT84MX+YWgcTqkfI0N9BLIXa
QGoY4IAP0QNxXDid0aCOjtWSk6ThsO5RWuMJpUryZImCvjNxQjGG4JtZxKwSi0ilNraHmN8s6mmO
x7KIvCdSC7j69cV1RfFNab2O3B5PSZs3aTiBDAN1319EhvNr7Mg+hZYluNkThSyWluFZVr61g/7Q
3lObFucAdIGNP2vrEBf+c5EBUKtBsjkBoouP4IdWG4vN+pFDE4ezUk/fM9CbpY8bBHw88D2G6knT
OFiXcfdzEYDw8mMRwtb216LJMAU6lOrqarf8WFQtP2kJmz5+UuZa+tHOQqRIQADaDn7M1hzEzvJ5
lvlfThA5J+3R6jCLKoazC5Sxz+DL9uOY7/wFg2w9u0mCdoo/MEiUl0qWePNJ1MFK2+BvWpYTvorh
R7/w3KWS46YDnrKLgoos3a1XNdfcp6+MsAzl0aDV7Xv3BWUMszvTZS7GjFm9AfBenf7o93vXTRXT
3ZpPN6q86VgsBRCRAYGYeGl9XkwfzQexo/yEHSoaELfZD5wuhOM6C07OIkElIfi0bsTDkzuE7pMZ
nZQdnLr4Ie/Gfu8y6r3QOd4gSRc+2CMp7rtCP9SLCKzx+3jnMBqurNn11pZCPaBGdHyngb+vzFPr
RBPfxVOkPkwzykKxz5xpGwj5I1hCsxFE/Q1gnBBdMK3KObfgf96y5ps3EevUxxM5Gwe3cDYlsdvz
h8/rRqGcgc67wwrgNNwZiupu2q5QPa0vwK6Gq4YoM1+hXEFxElXBHoK5+r1/RtQ38oA9LPMDxeI3
3z3VExj+TEJjS1Wx9s1vVDKxh+sfrbQ32LtwDvAPYMWcMCmjs6RF82TJfG3izIkrsWfAh1NNXfUw
jYXYisirNiZRmFHmJYz68YniK3vh1VXYzvQM9tnjBwkGXC9vNXuWvYFvTA4sU9Y5GiTCy0q2r4Gk
13zBOodKHELGgzdNxwpE8bi8tFmZ7WOr77dlHvu3mtduEoGr8k26G5/2Pzi0Dm+8uQEMbiAi/E/D
sv7s+X2Ig71QJb/P4a0kbzbEfSblAO7LkiMigFuX24n3SBm5pZNvzOgAmWTbTO8RSfiEWD3DvzOF
lEDe1SWhJxU0JWqv9eRNsW7d19L5yhplJ7FD5/saThKIgGG0qUsdPzE5PJoZHSsRsJb1kxR1u1UR
L/dOrdqbWsA3M4Og8IQIhukssKet5FJvpFsu2oaYxi6Ys4qcYkJcH1boJKGX1opUT2ws7zy3bq/m
8GlgYYG4mtt4Gfu0pJf/Zv1al2W4Ef/99I9t8s/zf6HbIPPjIFH3z1pIXmD1Vm6P0+McHzrL0Wpf
MnCS4tgfVkNThUcjjDCtXGUIgHxonFZVn1ngkg3ZRnGU/YE4BTp8YBPH1h8jZM/tR0povA6xVW0n
X1abMONAhRdqsSEZV0uNG9mgPlELwVqJokbHEDvrM/HjZx5R92IsOx8Tj1ePtARq44Q8O2Df7lY5
J8EbFNffCIhy9yLurTs6D2PCoDC7m2KrBQYx3hdy6CH+U98CVKp964CsgbswTC+Vp8q07OornXJ9
11RQoZdR1Nx1Mcl2laP7fYfolCGGXE+qHR5G155Pdam+OLM7PEwtd9NKDvkmjJFVEDjrvsVhn3j4
7nbUqaxdm8n3qUMdOOYzge8j91baibu/HDzt3BXkxZ/8bAs5MN+GrVD3RSjONai8bzXzViavZEvU
JZp0U1xJ1d5rq6j241iGx4xDi2IuOD7BUGxalFtbdEKLrmr4oV2ct8jQlG38WjQZCm16dneMyCQv
SInhKFXltPaCsd10NPMvHXanVGdttIk0GAUJVNuo2qQouUWZffFAg/vLAWEmaUTDk4wIgYBn2jR2
9FIEfHiPorJJWt3162pW1TbsbCfFDqBf4jAsk84vhq855PBd3uoiUd7jwP34RzBY9wiKdxLZ+dVE
oFiYqJtK6chEsyLaUl/Gx2bsx10YWYdsbvjamaBir/shscGufpm5GjcDeHGbJlOIwLm8uAL8vR6k
w3dF9TVCsvU7Uk7AbEic5lkRbVAuSB5q0GKM2g8T/iML5NM8QLZQn8a8qO7NpW1t52hRUPiWLmpZ
XVqyKFiLoHHOmkzQH2jxOkbi2oZcPIKV++h0cX1BESX7qbGc5yZ3yJ1bif48Bd0VQgBQ+llVIYT7
XtmKn+wyv8XQde9zwkofQuzGP1kAoOP1XITsTYdAjYWyu40xrSm8RALhYegO+k6Fckxyi/M336rK
VWer4ujG6gyaZgT+M6qIGQVNEaPVomYTFUW+ZZP+2W8GKUBMwDXLFGOj2tgXizR8NWTTEzIj/NLW
1RO8k/5uGis8SbN2Dlr3w7MdYacGNZxtAZJ8w7mr71k0eOdxJLug9osyRUEtAHo+KOjLoD1l+n4Y
CTmImb4jx4gZGhUS9nGJumQfdomKuMkE1WSSjXxYCyDLz3Bj1BrUexxri4n3xsapHTtqz1GfeVPG
Ykq17C2Ufwk9fvxoEl8hTILHFaV66aU5DqjItdJC3wldxAe8HubaTlVwiZjcIvpc+7H3rdEOPLxK
vms/GK6zZCJ1m6jbdOXb3IHoWyHSmVTV/9D+g46IfuppEZ/abIZ2uK0hq6AKIpIKWzpK+GU7W5cs
EXicr8xS4sqXFvGdK8OmfzRdZnBoerbV2stTY4LcxO4sp3unSAk3/0fblTU5ijPbX0QE+/Jq8G6X
7arqqu5+IXobEDsSIODX30NSU9T4m547X9y4LwqkTAmXy8ZS5jknhWM981Tt9lLY3Keuw6IRkbf0
W6IU9jO0heVj3pZ+NvWqEoxNFnXtuld75TRODdBkb1dZanTbLra/LUOL2+LrgVGM1Abu/j7TscUR
KN4/6rByD30tkr3bhh4ooX2+Y6YWnSVjYhtzI31AKnHYGJVRX0aXO2svh7SHlNHVwy/zrszL/Ag9
4uYQ4+u/a1npngwopW70QR0vfd2U6xDgj8d2TCE9bUr1ucpunFtAHbhjfoOudbLrTM73SeQ1l4G1
DHGvjH/Rw+Ks1vimpxmwBVohvia8NXwg9fKrgbTrDkAqdddVberXpQ66HaKoe83GatJSpp8MWfuu
Y2jfbBwsdJXbv9wqf9Kwh/AFooJXaShriItUf5gglcV4Fn6JOrxCGafl1SpYu+ND8+Diq7RNdVdu
ewtYGdVxEVuwY/1VtcR33c6TPwr7DJQmBBbwZb7ayD1/cWKj8utOE4+Qe2k3ddaUJ7fnRy9BTjCM
FHEFw6j1C4FMQF32flzy7Jca45jlFdiT2K5ZbEAvLI/jaFhnHTiSIPak9tmUwxkxEBeJSk/DI3sj
VLv+xmJrXEtXrQ8IUzqPhZC/wK3AgxJZe5yIhX3LRZscDRZByS/vhofcm44vlvU90aoItIxm2Glx
027tCFskSBbdWqB0f3iAya20Ih8eh9yUQJhzdcOLrn1FeAIJEniwaePs1mV+06UogQMQO9WJsr0z
evZeG5PyhP9luh3Uxr54Zu0FTE5yVX3i7QadDaeiAhy/Z174bJmmuDq8P6RgpkpDrowa6d6ob7Iz
gwDfFhnkZk3grgjvZWBLVu8J+tVC2BxIEbeBqBWgX6J1Vy00TZ9VtSse1bBEyLSxjhbvMt8wO7lv
Wy1aj65WfAER4xeyLv219kDtKI34J5ueuVbqrapOqXymIw47eKq971g3bPsuLR4jXXqIV7bih+1x
iHm22i8FKYtaZc6nWjXHtaalX9yBV0FZGN41nxoQ7OVKT/BBDW1FV1YIBGnByJ1qHYfcu5IjKjSb
WzcxvdUyBmU38FssPFimVcgts3r76s5rz4tltraNgGro5Pg6KFG8dsuqOCsRAoDgB2L/3BnZyUu8
r05qeGdm4Hwdi6fRMJivjzoEaz2w3Hl4cFCJ7FyBoOKP0NcG9ASi+F4m9H3RZcOlmhq2K4a82OBw
zHYVTgqBabf6K+ROvxm87/9Afm4EUhkbFZy2uZLlK9F45Voi9o3HZRaNByXDg9pUrFuP58hOHZQk
yGpb+2QnkbMLU6WASGOB76uWfQZmJgtGV2DDpVbDaQyBHskNy9kkttFDDygtN646OKeybtsOSkrt
k1U6+Y7GlkYT7p8uwtURV3MA/8JuBIqEQry6QopV4ZjspYOoe9DllnFNvRhHVGAhgOfeJsYIigAI
CcD3QAhS6rVcjaw5S27gCIgI1VOOPNMKpOx+T2NabtirbmxAKlbca2Iw5xdyUaiC4Ddh5D5GBnbJ
TFe/qYoyHIA8HQ+mAqbJKoR2Mhum0EStSGwE08+KYNkXqcYArAMONAGXXQTA4wNQ6R0E0AzbT3uX
r21g6K2YISEZ5eykVn2xZ2OB70OlKkHtjDpSe174ODjyMbKjM7jRUQxxIAUBlrTdhhovb4ingZKs
1AV4bA1o4zZ2TaDU8k92OSTnHnENhEIa/imtSvfBS81nfH7s53EAmwd08D8Z4s6kFrNQwWqc4oK6
QwKYCOJkSGoRPjTVD+rYcayuS0emgePw8ZpCGmtlaE0PZoIxXucxqH1s9cwF9mJyIQNOC9BIUaAB
g5FKJqmvWgU2wJOAWu859alts7erzKjSNWQjLch8SdEgDwuf+RJPInyuMrXbQDIfuogWJCcVFdTu
XPPCMzX4GHj7FkwrA9oiZ4vb+AHIk1tTKym+/ngsYgfr3LSxhzgK3pm9xS3nRmONWx70VIy7MnF1
CEyB2dVmNrLwPdTg1AKaKvXwgKyTcVWHwfKNMI5uMV71dnCGbKfgaFnr0Qg22jCFEC5AsAadpZr4
mQZy06t0cHES80sHUt857n4ORolEaztUG89F4LZiqXMQocBebLrSUsjnzIPUp6ZxHpDlHTZdy5o1
wqZIUVRgQkol+xKmcfoVxQQmRRSlecHzXvObJIyegEVhazPh4cVW8aFg6TccrpCAbznA+62Fn5ap
S430dKBqLQ/RAfDaYNJ7xz4UMlBkpl8N8chMAWKjakN6JcQbDEkEKCerHs/2oa1L8Dc0hfnViHiA
mVpZwEbFuFFTx6AEYrfVbrRIfRvjTdsiYaPX+z7j5uwnNe0BCT37lJaWt6mSCSfuaOahYYi0eNCw
ftZiWzxKIVcqRHCfTadbe6mq3KaNetgK7dUAYvWEAEE4d60qz/1kkMkm16uEQ2sXFTAqyP9vIcGU
IRdb/nDDpETlACkP+K4xnJjN/mZBScMfvGzcWl7oHlOuvMRJmT5KMCTNlovnaBj4cwk0UmU02kMV
KfzZM6Tld9CoxhMWXVRhCbdah9BM2IQPVglQFahb4UOR2D+1cUxeozzhe6bGyAh5Ufpqgy2zNqVg
O7KCEQHtztisgF6BFWUmoHKbKk+oSqk+4vcDMBYM904H3mJc2isbB82jo4wADHaWsbMMkQVQEbHB
mEoFBJuAHgMP3P6UI5SA+hWuGiCuD+ugatuqxM+7kjoWQiwx9DsBE13TXN3rom2lVe16ntsCdIZf
e8T5Jmfs8MSmHIGMJ2vaIfZnDmM9dwHTwg/W0Ksbci5khvxmb0LOcLqvGqXFmrcIjM1z+z4MHCS0
t+RsdI0e8NgNZ2tmixb6Fnm9m+cyicRbh5QQ/QnpGCs+MqzpFsV4dpbjdZcO0vebnI3VyU2PQJ+w
Z0X4nabKZ0Vzuuec9y9gUXnn0iz6Xd2BvKkYvby0DSToWOeBXqQwex5rtG/1CD21eaiDWMGDiWRz
qFbQuU1wYgbQPD640pUXWqPgLIPmScG2btH7uVNIbPGYEwA+nR2jCMRvsN5+FAhOfauqWF8B5WFd
8tBKdqx3D00z5tfWSj+1ahq9go+sH1DXAorXXh+98rRpNoi1DxuyAjwgfOQIvQNZS5M/5aLsrhFz
jZf2m6jzaKfHpRpU0uJQDLF5IMBb3YoESU7UtIAMklehOsg6sZw/L7Pp0tTyWvc/OHy4NHOt2qQD
wgeR9RiChPli48978kzAeHsvejHwabuFWXmgnmJJ85JEwyP1krGABGohf1CP448GfZvVSLfW8cvI
oR3k9sjR0apJMxqbEMiUILEV4zKE6ltjKntHkdFlGcaGvzpkYfSJnJbxzGy1dTwgU3xnKKNEXdUh
2AKLM7kgHoGzDnTM5Pvtwg4HRotr2ifw4TdMNsMXd7TDYGwAah60Qj2rOsJdwE4HLrRewH/nsc+m
KijUoK7S21WGGsz4ehf4DXdQ/4Ss2vtVVubeuu9AKLkzkDNZZatEH6wg+6D8ii0FohKIvc6rCuGu
MjECuNeCVIwAyzAWB8iFvTUJtgqHbGroajEsfovhzu9fuCzLjwDEpytaf5lH3cVnudO/cLlbapn7
21f527str2BxuVteRBMw7858d6dlmeXF3C2zuPx378dvl/nnO9E0epVaN9SbNmaPy59A40v3t7f4
rctiuHsj/vullj/jbqnlDfuv7nb3Cv6ruf/8vvx2qX9+pZB34NgdGqUPgRBs7dj0NaTmH/ofTEhF
YVaRuW+z5n5rpuW8ytyfJ3yY9rd3oEFa6uOs37+i5a6Lj4q887heLB9X+r/eH4cZHL2lmWB3vtxx
XnW+z3Lfj6P/1/vOd/z4l9DdG3AgrFp2m+Wuy6u6G1u69y/0t1PI8OGlL0uQJZv+5XdjZPgXY//C
5b9fCpj6NhhQ4WdlJoN4aPvYWXMg4n3qxt0kGWAWAsgdWIHRsny1dsNAcUWpbzOBon6Ce9hRTmZy
7IcImDiAV04gqfODXqJmU0DmqFubZuadgfkFg46GutHLjrWHXWClV/pWHwwnMJFU8sH785FmAPRy
Ktc2F3Ojum5U0g2cPUh60qXVj6niL4XedOdt4jK0lIILQyOByjFqSodMKHsTks9+kefpFjkpxKPU
vHwEKnNn1kXzALGl4lFB9OVkec2VbORV45u78WzeB6CFF4/kpqcoJRYj2HIgFz1UsUUqsDXFquSQ
VSUwXGYCsOB0EzL8y7vrbnd1LD1EEPVv7uwNUF7Sw+9RYSACV7jyPAKJNaxsaH+cqe/oTuz3mfdm
Xgzmu4ttKnApe7iU8m0azaWG/Lz3Vaw6jTelCfKuVoHRYvAEWQC6pAZRQoiULv0PTqnrnoG+HLYf
5gB5+qf7h1GIK2au3xuqhEwfNPxR+s1+6DTmPNBVhtoVXVe057txbIhYgP0pPkN3E/omPnVpBLWG
P9cgD2oqHG+hAmV322WMruLM6XagQf66G6dFKuEeeTXaBzLSkJPJTa4Ocl8Dbw/MJPKEKORk4S1y
/MLm3jxORhqnq6UBvM4+UnckATy6dJFMCXnyNpemCZOFATN4g5pneb8BBKDzWTLq3gr6euK6qjUE
SVDUSMGnFhBqhO3sfpN4ZXOVkdpcuVY5B6dzn2loGYf81rOVNy7OGnClJgcceWObUecP00wam+9B
Ky2DdB/XiYb5PmRQq/FzXnKxJZouXUEH6vbG172j7kKEz6tWs22+Js4usXchCwu0QxN40OWMkcM9
qI1hZNA1r3NxUGrFxnWoqPwv141mcNUn97DhXX9sNN1eRaLLA5EYb9zpVGk9F9ENsKOXxqgExDoR
zaehDy73zGuyR4kLOvYHV0MJJU0nIjbkC1YMOv8onIaYtWmAKC0y1z7GEygCFSLVr3kJdaCpksbi
EduaBtFgmfv6/g70k+YAn29o0JmqhYL/aiEAEpTv2CBoGh0LO0LmaIoA4pvyyJBFhXAlZPGogSB7
jrpyTTeL5lWkJz35NciGzX6AWsg1VE8EpOMqcZsUCjas4UkQQ+o99oEULAAHyZNAhh6/VXLgNxrT
prEWpG6UHEKMdkN9Mt+t06vJRbRhtO9sIU+danUnTyJDvKJ+AhX6o6s/lG3ZF8FsQPAJeIDeab/H
KG6DxL3eQX85qoJlhbZI3ta6G4un9UL94W7YVpmyVfT+1r5XCf3wu/JWRZSHo48YgvbhF2b+2UEK
8Dj7UP/DzPlHRoZM9SOAnnww/KCPqyBjmmfsVYIXti2mYnPUZO9XAxWVW/pk7mQ6z7gbpy5O0N0W
yP/PQrbuuELgE6wpDyTm3GTKeWmKULx1zahZtYCJnMhI4/PcDmwcPxr5uF6mIaoeBl1Va/6sdmuC
cAgalIQYoGkwBhCwVq8VR3wxhjaPDk3hyFORFDiYMlHvkzGr96mRueqjtBA7UHu38MmHT44pURUG
D8joFlk3xCEfaMiN9dLHZlRCHkRoau57ug294t4Zd/iZ0y4gs+oXuspRB1QfWXtexnWUbjvlugXt
Irh6KkC1K62vrK2Dlw2KHwaXBmE9/CVAfQdMgYj1bGamB6nK97uRt5hu2ZcKUjK42/ICYl6IUyfM
+W4fxousBjoGdfHkqO/HjNVbxKnVJ6/NIVSphPZPHeU84jaX392mkD4Hqf8avvsywxnvfKXzmeM2
WQ095UhDCqAVEEfLPIFwUhHtDOg1ydlc2wwRSSAd3sZKEKvKvkaFnWnGPJnWkfEU1KtjdyUmC4eO
mRbQinYf78jlfsq0Nqi1DKrvmEHW0qqDTHec3r4As16sXQGhYfzr7J92DJ6IltbfYjuBroclskvN
U9T+RTHDjQWeyzP5klzLX33VbrSQpgH0QdG5snI0/CQRZ0Cg6gHIMCm6E4xYNaCrRlZiG5DVcQF0
ICvNLVvkIVXPMD3uh1jHN5EnX/GpnhTi9YjA18BPLV2y1lMlKrLmJarKcBOAJqFB5ddrV2aYiQuE
SsDgma4WwzIWT1YgOLStnYCtQH7USKgxzwZwN36OyPCNUiKJukygW9ytRLcYoHYCRWgsTM7LvbPp
RQF9Jc41YE2GY1ZrewAcj9l98gU8KJSDUb9EeAOQLGSQGpat9qW2NICsquFpKCX4eUqaIRMeaV+c
QnWQ/FTDc5SNKgog4gM7TadVi6bg+x7x3n+3atjr0MZQFNT3weZxb0nX2mphB2Y28Fkr6Id1J6az
6DWuxn1UI9rfuMn4XNal30/CaODPlQ96i7JR0eQF0iL2zjZqzJDVS/UafwqWJCstCVaePJGVmeqH
JYuhQKIYa7hN+RMphQwZBq8Egt5pH1UIju9bN7Y3KHZlvygje6Df4cUjA/BzXzHH2sTCguiyCXUq
ueKjVW9pnzwmzDiaTuHf7ZVBqsQOfFRV42glb9a3MbIwwT9Yhh4/P6t5q46Ez84oxVM6lW80sgwq
OqY4NKpU5MN7F0nR6EzNWDh7kKOrs62gnh0WKndCc9kjNR4AHlUKLB71oG2hn2uzORqdiQIw+ZD3
27yVHR6ymDDi+//o5FnjT/W3tiWk6FAkplEPVdM6Z3IZ9FA+2O64XSbo9pju8AQFq54mgMps+Q3k
02ef+b5jeqnKMp4XMSDveIkHJD7pVTiA4aNse2ityJcaoKazANgmuTGn5UfFrfweVRGelCxQE9RR
KVshn4aI6z6TKHxLYz0Qtyegon56k94rDdWlCamgXD0705AEOn2Tchu7yKlb4dD3aFifyUbuZgIe
qZeDstOooXkY8vALtEPk0YsieRzCHih0uqQGj3dFQV2Ld4d7r/rdQj7UDcsmqlfUh9QZW+vW2M1r
Lj55mQyhv8ymdS0+vL2OeQnqV7nzrEoebe9cbKHiFzXyPsUWRyWV1jMPbqcwYAdHFZfULH2ykyeZ
HUhlvXlS3148ZxO5IiEx+FoEnRFyojXoarklahMohv+3dyNPnFFjqA4Cmajqor84EBgMkl5L19Tt
vBhjndFfOnd0VhIaFJs7QyiznzHyLfv78bI/xFWuHXnBMxvlVLBI7z7pQyUfIj1qAE7KnY2Hk+UN
ovZ8FfJR7qlLTdq6j6rZJSfq1Umi3VqrDwoUELqUU88zo+gGYuYypYYKx7ltrV04iJH5XttAZcDL
v2mgfzMfGi8jviI6xP5o+nTj3ozlRrAcOKWa+4D3yBt31PgJRADgKsMnaozEboAgssJDNo25AkDV
cVRQ3GXqIlvfXopIP9Sm9zZB7wBhsFBIkIZARcvXzthBNnbyB/a2OHWl88fiD2og4F02qttNDnVX
D37UxcOOumNTtQCj2cynruJmxmNRveRp9nY3qCLVCF/azt7ImhSom9JA0Mad6pZBSzTBX5ZEASTW
yzONsdICiHjpm3sDRDlo9cMhnCaRF3WpMZidAEdTRsGdYemidou5iS0bGMEXQ3NRJ2cwIpRKcZFs
6qFjbwH4GDRSjBtk4SFd77L4pjJ3lQxV/h9WmmuiJA/5ZoYbPdF8kPvv55NHDHHa2WO5w/v9ybis
AVAwtHwBQvcg9b+xYmh4pRwl9FY2yDtnV2nWYGZEEBKw5A/eJNEhmTDWK/Jubeb4Q2z0V2oaqKae
q1BA1r4ZroUNkkeehPmWXhMkplGSweKnuecijSYUq1+l9Ha8W+nV5X9jzRAS+zC3nebK6a0r1NTa
IVcdgeGUgXqTVvwAuCC0pQCAfexjP2NTwn8aKdXEO9h98QeZZicetuusdtl6mRPJMlsNXfS2Dhkg
Zvz/uM5y7/5/fz1tN6q+YUGhrM4s41QKfdslurVvQgP7razrjNNQYxlsvTLjlNlGcuhBAUZZSONE
Q5Kssw+51yDlrLXGA5dkmkKetDZ1lR7VI4I6guBTk9bDmgbJPN+R3HuQkNYgX/EVc1n69pSuBuB8
VpVpDDvUxFij+h0zfQQ1zAOrcwvQbTzzmwg/eSgxgb5Hz3eyI5YzuOuqbprd274m7NkeUT7lAV+Q
6OK2mbvpy8aA1vGfY+pkQP07MHO4Po8XUN5BseTJBRXMP3e6Ve1pPg3RBA0fnwCfFMiiTPPJILvc
Pdn6oGySvAefQ1YnYCXq06hZ1envumQglwGq1jYfQa39331ppYxF3xwbimjcfqoUQ/HpygRoZb4q
prEqU1D87936z36oB6sAFYxgpput77SxqKsDxqsUDIDZaR9HQ9TwuIs+lOHOAC3IQgOybXl01pwI
5DPkl00zB8a5Nw0AmJMnYxoO8zY9DDhL+9S1alDvoZGkAMA8lq+6hiA8okAQHJ2csaOf1xixp7km
TvwUgaz0iibF19bEPgYVLuwc9d62ZeU8itBGNcmlC3LIvosgaLJVhDdbI4iV3RLbtE6QCO+vI2RS
rMFojxBBG66hiUYwBSrYNdMDp6vw8OoTOz2N7tsEmkWNa2TzVOrR/N5Kk7UDKE1QuXWGWGc7bEuN
GbcKRKt1WyFOZloWSupNY6FiNn5V2mJ2IcOABVZQZisOlT78aiNLOyA0bNwganpQk1g9a23jMr98
HcAVuzWTaWgb5azZ/a4xHI+hkHY+HFJF/2P2NEHWAjrdLH265/Jisgha3wlgMRUw7Ecazxqv8WuU
+NjOSy0vhsz0AhMnm1/Islz5qnmpsy8SPYJgAg52xnSedJnS7QD1B29LwZF+tQxqwwjcLZ0XyR2Y
b3hCtH72WZZYDMvYsgyq/SSrEd9T1LrvXxBCewWhUnluysHalq1Z7ZqcZ89Q8vuuA/j4468OPUPB
Cx4hLENSQIMKnowBIS8SA1Rj2wjsOv/YNacuOZOVnJcuWe/mljbg6Q0w1r5sLeOcp8AD9aH7GfhW
LTxEGuTSQeKByhevlAFhmsQ8I7ZrnMlb9E2QckMey+aPrLTMQwyJpyOYpPhX1QrqVIIZWnKIiGEU
dcz7I0JCZB0mF7qihguQpGbLfd9mjXGwux8oaWaDFz350XLURxCpBRW6PiRDBLn2KO1y0KDRGKMW
K7u+RsB+xO+I31l14f6RZWZ+BBq4QuiT5flRABHlp06o+TRJuJm3Zm3LsLcqHMU8o1YzWOtyAANw
qpA+daEaNVy8OGxRhNx7s1pqx28jSgOcQcB7xamz/NzmybjSSha+ti3gSFpXDq9hzayV14jiNXRQ
drAsIw9VFISyUixwdlsDjCakDbyDhuq0M0/bTJJw7mok9QC1mg/dxUq8un87N8si5jsSR/JmYn8a
LeAxBmca9gqec7YntROkz4BiH5AzPMqoXtNYD8jlGMzmaUreldqaTyuYIHStPU3na5cr1Q7yKe46
BW33i54mLwIUg5va1fpF5nW2ovEi78wgVwEj9yZQL+jP2Jppn8Oxbg54AwQqleTpF7DbxEpEXvgA
LOD4WCnNjcYjPa83WWhaCIzhJkw0m9YEnKiBzuYr+2rESf9TjhHKFeCxduuqZtyh+km9U808esRx
EBh6u7B/sq96A/0T8oS82XCzE8jCvO2soTcJ5hNqOgaQsMjAgXovP0+DoBpk62FwsjPQeM6lqBXF
VyILv2bvV1GBUCmNsferxTpfJX15bguIY7HIvsXYve7xWTQeqAGJ3XywkhBVG1E5cHVnoO6QhLeq
yt09+S4e0HlHJMwC5rTLokeI+xVPGs+SdagC9l8KEMcSpap8q3OyH02f+KM59F8jVBdbjzz96CGm
FMk/epBOVJYwP2cxqolGCggfBaQ2t1C3yfEtUtT4ElKd5dhzAkuFJthcRDmmw4mz1FyOwG9QmHX0
oBnaBt5kIKuXufjSZPw8KBUHKWQ603yYNq2NHHB/FPzcTKV29Q4BX6P2qscBwMS9dBV904+V8oII
1uxhgPSzygcID9kJKFEF8sPapLeOKuDfkHrWjlDWbR6hozg8QPt8ZxR42b5aDuXGGnQZkC81hpp9
g4SddqRe3bIRnMpuBz13ccXh0u9GjrRkiGJuVCi3EYjDlQaiI6Nohk+OXgREgYY8Ko7DKKcSEMvZ
1R1t5dq2egZB0c9irVOeWDgMa6julzaYMpDFpSa2VfWgWFMDrHmOpwguga01dVAK2u85no3IFEwW
cp847b+7LCIUgeSgw4L3Wg/9jU3Pa4h9WcjhZBaO9SAuFL/GsCk2S0nPEbhbVPerUStwcHY0fl/1
k1yKxOiP2RCbqxEqHAE5kmFZiq6iVGyT96Xu3FL3onhaLtgWkit6EjS5FTSNXVytKsNB00yTLdeb
LBA6w0lTzUCcb1XUGTX5d1nl3kbv1BGlCFCfmmpX01jjdaPfK724keG3Y+o0Fww/UFMXH5qScSH9
dui1gBKPi0D0nLb8kMeMUb1oE0r5ibKWs3nWjv7P6zm9aRooSTdrTrdla2+6sv3ksgDilytL77Oz
HLouXqcKqJ5O8R/ddGIZFxIRuqxrttR7d20mLjKfmvdxWpF6NE4e7/40bk4Fkt796Zbk6n21awgw
VZNqNTVlFdpr0fFxtYzR1aSfedZLDzK25GO50CUEX/9tXuNKkILIU6Y1SmnJ1FmXdfrRZ1mxgfDa
Ftmon6iXYB/q2nqY3w/qQvUKtGi8ActfhCzb7EZDbuEgC/A+de6S5W4MEd9vYcTrlaZLdS0aPNlI
XaASxk8A6rtLBGgxMKzaijQIRFTnJ9OETih50SQn6qC+MEmZ/+ekRqTnt1SJxjRU+jYL0N2qdEAN
KZRnXqWV3Z+pH6E8zqYbkEqkMWXy+egI1vUaTytnnk1mxIQ1ZBYRfwP22oDwUPLLROZtrxSDcaVm
bDoncKSI1ssYB70OKUQ1WuWFauJYjFLtciocRg2i1dBb5Yh5F30IBcepcFhspwaKUX8lhw/Dbadt
IGeb+zS2rIGYHHBPwnHmNchgF5p31iNsNadbte/3Awoo24yjKe8N2HP8QOq12y+L1x6+BpXZ4sPn
6TsoKEESZiraClFDfjP0Ejxrx7yIAlXoURyS3yYHGiIHahLn4xC5ThMBVrbmiX9da1n+r2sNZfPZ
Y4l2cPV45diWeKQm0UpUvNfC9q2uTVNCFEkfPXPfqlnz2HW5d+3yeIpRoZaMjFBfNVThPfcRuEIu
vtDevB3Qca4ljjL33sv9aIY6rU9jg9l71x7rU6+ttFeWx699ypxbL7Hdq1Mj3lOXqDve6BzBQhNn
4vDkiRfdEu1IHXKKoUwPLqP5zCbeD43DO9ymHVBT3AIZzG9ROi/QBL45NIN8wEB+u9Wy1HQrB0Fc
lN3Gi9GaMr6FHDy/aQ0VzKuTxG1yb8psqWGxidQYIAvg9K9x3j3wMRuONERNBVWnLYpi6xBzhBsi
j9CST+CnWgAPpIpTH+reTBxUEkbZ7R0dJVL6iaNLaqDhGAaNpmkrOqbQGB1L6GoZW2bcjdECJrJ+
K9Ut23UMAiggQ9AL+yAaBrKos+dqdpzlxEB3fRMMKwe+tiwdEpkdigtuFPAnN3xKkI5plW9AM0g3
9ZRNXaxDpP/oNSBokNJjPnhKzvoOJk9dslZIOc7WBSZPcHpkaeN57p1hXmqypiM+yahtiOgWWESo
afQyVlDqCjUo+rudZr2Erf4VBZmKCxnbRl9BJE9/rnPuPQ56vKXhOEchPkOCh9vrzH7pS1XsC7VK
A7JakVDWkZcgjzbdIETt4/kG85K9c3cDJBM/3IC5wt1AyhSoV9BcmpMVpz66CLtQN7cA6Bs03c/S
7gABT/fUhgMLhMXY9xpEjlGH/ikKwZkbqZc2RC3K9FOv8Bs5AEDpQOwiMi7LTJQHjL/XGg7BXmh+
zsbc2qC4Cz5WFlTrsz6HPsyEWekmsMvS0FiBwiuQty22y7jHuNzUAEoizoXiYHdTqasQmHKaC54u
6kW9Lzw8JgwfJquNeLVqp/oU1Nhli0AVXfIEEKxmahYzjQ1jFAejRCCIDPdLzOtUHIliRKEDQ+f2
aWlk24lDVwG69D4eAY10MnoI7QV/XoJy2I3ig0/ZsH6bNt73LurLB2gl62eubKgDaWiUebaxHZ/H
63xL4zRCV800R6ZCP2NvswxHKCgJTTskWf+y6If1lvG/LBqhIFZXCOY6vg7m1HSmoAOIFbr2tu/T
rzS0NHfnDxCFP6PoF/C000zgy/QNS3pEi6fu4utMq9Ux+zqfgMg6n2e6WgYANLnHxMhrhHQK/iQy
EPhUZQQZJa8d6AjXzvNgg5kOwZo/UMLO/aTh+YkYnhaexoTzo24ACIn6RcYT3nO5ipVG/ak0F6rz
Nc2xav1tTqgp4UlEDKW503JYa3Lwh7zEqRgR7a8Nns+rDiIuFy46yHmoEU5fcT5+FQ60H6AXOfiZ
gJajI4cyQEYluQB63O9td1C2uiPKm6t5NU4+4GEZHuSWJ/Gwgclr3wn9890kreEK1FbN8tZw6B64
g+7sTekNOapOYAMJfhB3NqlVGC8p7x+ywc1+pEYKJiV2b4/Q1+TgmMIjVlTjhcvugeJnf+fxvsZv
PUBic/0CLODAbdNP0KXIrwR0aNcqslsv1iA4CGDxMwEqyli1Dz00tmaYQ14ZgHqiGsbG6KFe1UJv
d1sZReeXpYlq2xMSIinYvCjNbwJadABakhYlDAWInc68aKsN7TpB0RJAi7FNUR15jdS6OKG2AU4g
KE42d6lIPenGahhC7AQKK9N2h8anIZ6oxYmWeF+HhlDQ03cSRcPbDPl+G6BHEK8g8hGdRltPL2Iq
pNfGcfGjjYGYajzv6zCqYZDhoDV7WI3arWKAdDwg7Ta2SECgeo+nQg5AXMoq02BAGbmB4qfLoAUd
bJS5VHB0odlI2tQrHZoP0w9y9D+sfdly3Lqy7BcxggTn155nDS1Ztl4YtpdNcB5AEgS//iaKslr2
8t47bsR5YRBVBbSG7iZQlZXprapxQnpNFcVdUYNLlHTN+yYdAaj6t6P1DJwltCNGRm2ekQ0h3sXa
Eae1c2I2eIjPI1JVRSVMcX3L70jbLzYjCtSkd7eKBmV+7bIXKIUW35HpM5dJqKaLBXzTCQ3soAh7
CyiHZN3mBvB8RhpsVddvXLPzj56KXH+FdEm2KUGkCJQRNObJnRjMPyb4fUA/BL3KHK13+5yhiZ1+
M8Cs1zbQ/y/9CKaPmx3cOGsnz/jLX+I9bWdJWAHZKMBFVoHeI89afEp1TpLGZhC3C5SNXQjaIXcR
1ta4cLyig2RsY78IVF7aDklIJAcuvO3rBbFsgmcFlFYG+A5p6HjOf5/UWA7AeaU6I0lVgf5WXwzw
VAJeCP2Mbvpl044UMmVQhJGAPZneWoHduLaC5pQKpR64vpSjuxZ1BXZ3PaILAP9OIrDp1Jaw6M27
HrViGoHSEXwcQPZBEjk+3kzp2BZHOZhfyEQXrw+rfWCybp4pkpbvy9b9AYme/gjuT8gY9WM2QBy0
6pcgQndRY5I18u3aSB6KpLs5nMZOXPwoc9MEXiYbTzgyWetmGuSCsJaWRPcN9uXw0Jhi6I4uYEkD
b0F2uplB3wsAZ933bxNaAYntZjLvMuZDysjoQh/fyQbDX65vo7Vq4mCVZrZ6EgNHHtUNH5gJLBcf
a7CHepZxJOckTRMNlRBaJ28A+qcdRKujJXkDPGrOnvK/orNYPbnggr5CDqBq27ZfVq1x10hwi1Fk
5aI7u1Gluad1WIuPjnClWpOXiV4eLPS7gg0TPxFwHOl9yuoDLUsRQEKCsM9oHmmUlCCixJGzOdFq
yFn1ILFvFGi0POiNOtDDc60Bx7CJs+cIzawoeCSgiYIS6U7ijby3QaN7Rlc2vprbuH5qQI6xMCWU
2Sr80SIkfGLIBYmVGafjro9LAC50ThXHaWuZJLwBKx6GBau4vQCaITvjoQS+ltpBs43h+Ku0S61l
HhW/BXIfIgBRU2zMsoEKsC7BGboEF+nSXI4cUDiM3YVM5PQECGzM0JEbiiCH14PIieaT7baI5fbA
6Bb9heymMCQkaaCZhX5969T2TbmrefQQTYYD6i+itIoLBiIrCxypU5R+L/AsB7mK9nAR4hZaMNnG
g3bwgozgbkY43c6hoK4s132PshTkqVdh+MKrTt3dUgDKcNAWECXGjhIH5EiEM0IIW7QrfMHa9+TI
mUDNu7JeQJCRH/yqKvHFF7KtU/Thpe6ga1C4CQQVomlamq2fvnQyqBb+VERfm6C5SImE/GKcXmsc
+PBXrTp0kAzNj8wpPrkyK197A/9a9C+rZ5wHihUvc/HQDxUSAo5rnQM+TjsV+/2hMUMJVV72r1eu
RufjK7v6lQ1eX2pVIc9S5a8o2n985aHPPqV1YS7T0hnupqTcgMQMbNyTY2ydShlfbYn3edhnDGTY
bbAGxX94Qs//cEAd3draMjXvMxCaLX3R1J9d0b9o0Dbm/wS1ESqdU/bVsAzzJR78bMXwob+P88jY
on87PSRZKs5jl05rN5yqJ59HIIzmjvUNQhpvP4aFH8OI4vhbbyMJ+MePoabwXz9G4gTVbz9Gi43N
2cY+edmP+Dw3EvIVKEIUT6CCrR7sDl8reuSEJi7A8pW+Ki9kwm5LrEJh91sa0nQ+AatEw84e5+no
6/bFUk9FYwB6zEGK7E9Oshps7l6jyioecNQCMKFzr9ATcK9DrJMwEEE6kq2NY4361VxXIDm+AmFU
PHjR23RIgqGemLjIJji9eeo75+0i9F0G+LtnDECX6pGXDBNyK7mNxKn2gJwHqj2WuTfBUrkiXQfH
QnYBJZDpBDZYaOqZ38kMdVFIxego0qmhqHJS6lQ35gP2LdEyqWvwYSrptKdBM6jQhXXDgP0xyKAT
0D/ubw5IIyDafI9WY7uuumgHuc5+aSN/tqfiXZ6B+woMEwHIUIGzJi84r8M9Ff4KNkGONwC9rBdF
6xk4MEnOF1Ekg22VWK29Ir13SxuhqRBsSdidxOLpjrwMLG6LTnubDtiZXnZQXQdJ2N3E7SdGLLV6
pDzziShsyadHN5+ONN8jf58HgeE5srZbG41kgIVF0lXrrAOHEm0B590gGcekhk6I3ixSqZwuc7TT
2ejyRWn+dgmVodaqxu5Xcm+XOoYNkEKiXgHsWtV5mL2opK3R6gc7cdNmSQgmiyaf7YHSDGNBpF61
/RZvMecHtm8S32HIvYyasZ0uXcbQLSL7BOk22G7eWMcVfjcB7ECnxTIv+CW28ODqOolOC+WPn8Mw
ilejXbADVXf86n6alHj5I0r6qa4tHnKc4B8M/NN620PhIkh8ZxWUHAVOLcwqbTE+NAr/UiprDAxn
NiqvjbbhP+SOaV/BsrM28LyBZorbn4wc5zVSqmG5he0c42gi0jo2kH0pAU3n4kjeLncPCrQVj3HM
HVqDzAOkRU+8wBq0pI08GPBIWbEoeJVBwarn11o1Deh3AFRq7IRfKxD3g6wlWE4j2GeXjT1A0zCK
/E3jeG/eDMdqmkqmv83XEeT00WC3dqFJg96B1u9q/auImcDcr5zmhF9FzJzlpsvbE3knXRknL6rj
CObgN7956dNEQ+6zj3P/FkyfNXyrZSd5LBN/XJZeaDwZsfrXnRrZm02+3/0RZ6TQch9FO25FmdlH
PgYg3dFvWuAgHlU9qqs7dPax7lUOVUO8OVvQfds4vXyw05s5+hUvU3CBTkMlPXNdez4SRCAxOU6C
s6NinbeCJLy9INvN8bchcgmsWdC8m9suJ2/VcShk/+Gw9Po5nrirLrAh8WVY/I4uRZU/oX/VB+Lx
l4nuwOsWLsEpn68r0sskY50K0KZ4ASjQfo9OOMDuufftZrZVnNxeofCrt1fwXWC3NGtcuGQxz9c0
4xbsGcU1lsXeMMCyie6ldNEUY7rpoPIJLbmA7bvJbC6mrvQavAiPZg+Iga704kkrHgVyTpBZaKDb
qiPIUQhnb6GHbJ6E9uJ+JSBupqwpukCOtFsYeVh/6WqUI11W8GMRDfUL9Mhme6ugUgRBImfdZG3z
pcZe1bKq6tEuI7AVFQpIY20f9HR0QMW36Q0kV6+x13+CyEW1gvZedpUm0i10RzapbUrb6O7/Js6o
kF4oTXBNjyO3lqE9gW5ff6O522lQ3WeHcXVUJjDLZM3ywlqOEt8oNbehX7HuJ5BghxDhMUCQt2lF
am1J6GLy7YtrVeZjVozZfSLYP2SmqCAJzG3pOOqzjjJDf2sXwMNUhnPFXrM8Wi6+BFCPd69kqzhf
jWhyfLBd272mEGpe+UBdbymCJjgK6U4tAHslm54weGBvnfMAAYsTgPiyNVi7+Qvg0u0+Glq25jr1
5cPudu5He4Vj0auO/5tdTjnUZ5towUfeX7JSBpuMDdW6KnnxDBpDewddynDJo654lrxF07If+wsj
xDCdIiQlatBjUrBlg89nKOSFnFmdTo8ZSMhibJ0kdLZWRVyxJ9bL5EH6ndwNmReYSMN53aHGwzJf
SCuO9o69tVwhhn/IYVSguzoWbOwOczhk+6A3AxEqoKcasLBM9Xhxkqp/6Vbe6MgX0xAdBKfGfEHD
uO41w6QBGVjthSppDXEFtLLQsBihYBa78orKdPgQ9N6ZzPjrgqEoBsi9zlosGUAFrYAQzI68vqVe
I0d1myzH+e72uEV2JFeLBBkSaAF8eAzT0/b28I3GtW7q/RBAPk4KLHBOkHmZn9U0kSEHnYAM6eSA
3R1nSEtuBl1lK/qxe0ymaNP1PL4jU28G0Dvm7T/kI9Nt0s32+6RunJqj1ct/KP7/d1LSAy0Gtgf8
aL0IkCf1x7swjQH1qIW0m2+qjY9Git3mtYy66qnMop+W3nU1fpssAmwmz6ATtOeh9/uQvLdgZKzE
+TaUGTrOrDxuVqGxjxzdWTzawXSPUUx9xsNfR7ZflguZe80jICFs6RacPQTMUhvISrcnEMENBykg
lhP6gbhDftleGQBMPE8NhDRU1bTfgobvhQW87aICnBv8BBAKLexvUN7hnz3ms2WGctu85GBo2ke/
fFtSTgAs9dJ9WxIt5acY792kE/KzUbEB1Iy4U+jBW0DnQH4uBV6T7qS2/TWusifQxIYgLF2OXcE3
pA0WIa1y9nxQXDQgTl7TsO1bCIVDkZOUwkgzrC6Yf363k7SYhwQGHsZZir3gOSghG7zAjRPh+bOA
VMd889H1X2JMAH4Ow5TYm7i3+xWf/GifhKH67EPOupdV/UlYVXrOwRC9GKHr8ZnCkiQz9uAIhs6m
4y9qNoS7NGPRlqNZcYXGZGedyBr/6zqf+pVd5dD9oLHqnB60Io6zHiEqBF1Qb1rbpr8FlumfyFXx
nnjrAbrq7uju3X4zkX1yrTmeKO7J5GrAyAg7nqrxnuxkIuf/tP+xPt7jH36e39ennzMkRMf72pK5
mxBdbRvL8By8IX9dBhDZKtbf9WUG3vdGBihdlOm31vajbA1sO/I/bQ+SET1hjrGnFEIvqQ9VmBTf
0v9e6mZ5X26enoLS1xsLKIRrNQSncvW7SNTL0AryDdlIO6EH8+lF5ubCHhh4sfEotZ3Y2qM0as64
MRnkzsIVQX/2wTL/nDT22wM4rd/CZhiZDgu7qj+DNcR7zn6FTd34r9V+D6PpVRTjX+zh3W9POBhD
gemuq11o0tuN/5CIxHkA2lOifxhv9Mo85R2YLShSOHa38zw7AFciw6FEx7dTAqpD3oLrlmKU4XqL
VgBNx1BjmWP0K4B92f3wCuZqDs9lNJ1AG3FP0bTsGOJ7y56LQ6YYD6MP1IoTGcUuhw7mJ7NGSSLy
o/hMQ1D9bduiS64GFOmuhbJXSve4ZrnN0PUkqgUNp8mydyBjNmdvPnIAYcay3JGXluQQ3DjTUC+p
cnDy0ZIl6HXyPu7ObhyBFsUIkazgS0Z5E30RbQGYOOTgTpRL6eN6giZeEm9oaGVcHpkJzaKh4eVT
jLrR1cnnVAoFtA0on2/ThWjMZej3a6uzoVIYp+HD2KBVjWm10FoOoJ3wOwCN+wHsD/+OkEF3bEc8
6v+IAHIKaXFd8vjLGj7O76sxsaEPjz1LwdZA4iCl4tkOrpOm3R9SY0NE+rNt9oNUHyT7TQsWWLc0
rK3bOKhKMLCaog7WnHwaomQyDwlhQ5gaLt3ZdMPUvE8itA5FvZtoRKHvExnaEU48Rit1yqq7Ps+O
kB/0r4AG+1efsU9o42rPIIn1IVneBGvkt8c1OTvfCM8KKatOO8lUlvml8nMGVlrMzhI3XaOlvt3Q
9MAUFk6i7bd5tp4EKY0t4P3JPZnMYMCmCsTPW/oJxiHojxx6wAvy0hoMNbjSZMMDmWRtoINI+tmO
fgSoazcHl3kmACC/fiKQ/kD1y3gkS2cWUH2avkVpMuwpASdAkLudmr6eE3gysbsLHrQP5KQ3Gaqx
EH1P+QO9wXjWoe3j9+miqOsV9xjom8ss2Cd4DgC7G+y7sCmeXJaWTwX2SfaYjXdxY+M97jJn6TIu
duQEQnra2SBKWNKE9+n4vipA4qr8deBV6cW2rwSaYHgIrQDpncC+A777rEFRuZVj8g00uF+9Hvo+
IBoJ9wWHGqOf59YrJpKfJqraCFZuCtBMuTLMlO1dDcG3jEbtUBa3NPRCPKAu7C6ius03AVgLJGSQ
PvdZYoPtNEcFI9dKUlrKRduBrGUf7L/Ho2Z4ZmHL+z1al0dAWDMgFXTm748cYO0n9dJOUNC4OT4k
C1vKBPoSrJplgu/wYajApSGjB6h4RQ+ehSoLtsfhdoCM7QM4ApDz99D6JYPwRBEsSq37sf86KddN
l3nIPU0f/iPypZcuXc0O3OolKZbWoCXdpoVmn36FZmBI3vZQ744GNL3pkx2+lzzI+MXdnoYtM1cc
rLDPCU4e2Lb8O4weFYMLBe2w6P4a1ujVCMj8HqbPMfNqZKcXNXpH3F6UVusHMCoPmQRwAsJk227K
siN0wfJjYRnOVgGFcMdlBRh7ZQXXPkLqumFu9YUl/EvCZf2jSaF3l/kjX9gjINAtr370YfNFGbz8
UjRlCmmczL8qhg9zbfD8DgIVb6/SWOPHV/GcJF2jDtaC/vi1sc031hgoTcsjMFvEEfPBDG3ImVbm
bzaapCk4gtiCxEYYrHPk3q4QiakOLko2EOZxnSvZYvG5k87wKC08DkIXssPtBC6sWzykrwBpFCZ2
qa3VPsyXl6GbIFpaOfeuGr2DrTerHrAbGytTKcrYk7hDsX0E2vV34yweT0ZbR6Zr5zCKIPinysyT
CZaT243vWbMl/HXzW0yVhupT0jWvtEem3TJtlNUAsXkRmXuyyzC443YA7EM+feljyA7c0ruUBtZ2
h0Hs3PHiDXUeKPmpjqFUAakIa5WgzgjJuXS62JEwlxTghp+yrnGWvESzeivifCkmM95MietcDCBu
54sVMn4KhbMeigjpLXJQiITc0rLEh2xDtgH9fyvTTWII0/XibpCgC+ncbNxUpcDfr6kMJCCFOmDT
qD6DPdeHRKVrHHo9ZGzThKP/UoO85ugGUO/jWjvaKiZ/2QtQ+E++UYIJq/5RK9t41TdBVr/dWODH
zQQEQVwL1cXSyq1PTdB1K94L505a0BbI2qQ4oGAARodoCtc1gypCakXlMq9BvhNrebpS3/UB0N4A
8mBsWij6paNprf9zDAXSJU3BdsJ19G0xuuPF17LsQhy37BMdOYeKT/fMmE4kQ5alTN1rH50wydcy
vFv04fTd99/mgQ8FLPej89pClmEB4iN+5XYUbFQAjI0EjeGZpWGy7hthfaqM/mtRjVAzT8CDh13d
d9A924tRTzLYr0kA345nNPSkYNY0zE/TOM6TIKs6T2orJLQANzGiITsmjWss80mmS+ScsmMcjSBp
J08XpertllxTZiKB4hbTwR5RQCt1W2VloBE8sSC8Di2w5BRGYNAwCtE+Gk5aL6ta8FdVyDvfRa/X
YpBfBxF0P9Ay9ZMHbvDJz23wMAejc5f5ZgbdJ8EP+MvW50zZbC2cwL+yVLwkUbyddP2ILrJSIbA1
HH3jNM5tlIszdzxYVIH6EPPu5gFXBxp1JhTnOxVOW4IEVSN0yocWGb0ZIaThQ6Bk+btNeGCgIFFq
Cqa48X0uoY5oPYr7j+u5LfboQdadwL+B9hTTN1a3DMvgmE9gSQfmRidpSgegwMr1QFWm0dH6QpMi
aDutb7YpDS+W8drg2H1IgrDGKdk0RvwN49U8HGXh3SlZpOjcTUKkC0CclOgLOcBkFy1st+TbD9HY
La9alQ/nW7Dra2LvrL5+CIOQe7Ie3aIFF/gLCGLCs6hq1150yAfsQzt6qRmLLkrg3LIC/H7j2WAg
m0PQczUt0iQy8O2iihXwRBA1uH0/jSyvQWa9pi+mjuyO6p1LmXfFSupg8kQ5KnALUwAgmIo5+I8v
P1q9YLYFskW0pWu2Q0/TI8asRF8m3ZpEfHhzkVFaqQNUH7AZegpp4H2I44NV8RUFuomF9iC79u09
c+Rsm1ewVb1rIdPm8EVRF5CbsCznPsmmZucmXb4vbVfdTRCChEZc2nwZIffoG7HxI5DNzquY/9r5
xbikSYWXNjuZW2AeCXt1Z2PJeVJhemf6RnDKbocckTdPioBruw9TtWZQ6FsUulPB050KdKnHZomk
VXi2HWkBV6OP9uDa4KC/QusBCBnf4nBqAnOJqBvgzZHyWbxPNqtEbqGPBnljlHPugBke74pMNmfm
QaFesMKD+A4oUMykVYcqNB9o5GkT3YG3JN/1nm5P0FNpEXKURpxtzBrwOz9qy7dVwjzvVqxHJjWx
gihZlw4OmmPGQEh4eynUlvDTAEGzo9VGle6iNBUXAVKFdRDIZE2fqEp/rMykvELJjZ1o1EZhdy6b
Hrx/8NElbEy59oC4WKdV+GZD5+pDVBnB/FlEV215rif7juLpowjyeLGOuWzWt4VkJO5tyBafaR0k
h0G/ofwUSSZQqtSa/8rKkp9Cpv69O0C8W0RgrSe78Fx/abUWO7ZxOT6zlG87FVhfcmlBybps1ZbC
MpTQcwsH+3Ya2OE/LTsxo154EjRctGwRyfJgEyywNXp7h67BaF24U7chFjIapsitfxhyPSTKMrNt
ovXNG0kkJczyZ4zHwvMATaGDyPBb0tDhyJZXXoBGBO1NXc0RyWvgEvXQTIE9FJqmn4YoGSTnrO6y
eRgraZ7j2vgxr4SKxyWNy680ioXrXobO/ORP0/TclaK7M6AjRj5u2fy+zcML+UYgF+9bZYMzAK8I
Ro3mARusXQSClefEmAxgitSGfMXArEcPhIE0r3f79qq6ZEm+eoqTJ6/4WeOdt5UpsO59VA5XWZQZ
aLny4ehpcifAhu1dypwaWjrgi5pD0E3T2K77QKO0zBkwgIm1oeFgAcNdZuGFRjSpxAZ9gQTBcKQh
LekH/YOfpU9K057kQ5s9GjprW9bc2WKDMUDuhtf7Eb37FwpBUYZfoEGxv03oCmFu0QgABIVehC59
kYh5kbhohr0N6PICDBMhStm1t0ibEGjm2nGMBTNcDpEtEa6cforu67yK7tEtme8SyBstTIppGNrs
yrq/kJcuFKwOZRh793NQ1uLLpcV7YF43C8GUZLpZvLtNur1WqV/GSkFhG2alu0LDFTAkYWyyo4s/
zvteoJAJ0No0/vD0HxOVr3sfSfC6M7dpnw87D91C15i7//B0Kr6XZojKgV89F6BL+1tA1vrPoarq
OQAP3mFXKxy69Ao5DkuPPnhkFokHTfvSiuuznxv2CxObKSqSl7oZm8uYxMBpa3NfSr7NABzfoBhl
v9wmvQ2xW0+RyZqm6jg/GUcW4jOS8ArtfZBH+nDpIwDe+KCg8gtHq5+tdAeZd/+CA09ij+GKLCFj
2OdkVbWN8hJqeK4TQtY1F2tXsPRZFNgKJl3c/VMhV2Uwx/kpUMaqfZV+cTskNXLgs3HS7nE8xPb7
YNUtmu309AhiN/P0KTDbZ5Q8hnWaY7ffaiyEp/ERonXwuPT7C418E2wKU5eJpaUs4Du0tw/kmzeO
0S7fuBUQU3rq+/wwGMuNGYLBNAGFNXIBaIQfdI9KboNWBR+QK+r2AbiicBYYfGa+9vKJ/BG43VbM
DqcjTcz1xI6aW6bxqckTdfB1W0XTBeXF1Xc0jL0In9NoOFkTtLbBwgF+xqaSJwqjiMmIq23Xgyx2
D/BRvwzcokHFUxlzb0CUp9UisUx5bw1BfQH2xQCaFaVTT9YV3p+1Fif9NcOOs/ABhIDgMM+d774I
xJEeTn2bhBfIoG07jif9smXxsAGTXru6bfX0BE/m3ZFMEjR9GzOwAZJGelSk3vga5fUexDvGD8u1
ThAunb4IMAssffT734E3y9i5vTns0F4K1Kae5LvoW0zNZj+NvLqbIqdcZKrk51x3pWYJ4NESkkDz
6N3uCrcUq0IWh9IGl+KNZAawUOj6GL0PdlWzPJAjx9trXeUOavwsgpJrb6pzA4a0l/5nLa3+JWZj
DI5csKKFTWi/CPB/bVJLjhsKAmvr2xzmNc6L9d2J851syuShb2x+ZYUNYHxugr6qTZNrLqr2hG+c
L+ScOK/PoKg+l6OXn2yV5Sso40JgUQ/DHk/ABd3SJTJSfIVpjxozeHwId2qhHm9NxsH9Bkhc/uAo
v7nkwI8uuiE0P/N2NFZVw8o9DTNULKCOKZ8zSx/BgLNdcDDDfI7SZgS2wgz2Pg/SI7pOvSW2Q4s+
E+LTVMT8bBoqBIEuYAAQku1WRhXEh0oPdZjQYWbc8DPyldBEi1sUw4DCWoHKhh9o+B5m6dUAFgM3
GoEKpvYbOjvAsFVXX0MPOXWdMU/NVgJp1QeXMSyrEzrivNV7BEoSaAFIpVx6OiLqQClPEdAkqr7G
zdsaFGFAcQ5cROBIxheS+dihmLaeGvSAjFVjPaKV3nrMRbhpkaW8o4giSW0gDsJxgewUeHb91JsW
+LZRewp2bPRkC9UCc4WpNKPVayId2a6dSk7FsvaMzTi4Xxg0tfYZ6JgWnWaGcaeoPtIQIjX2s9uL
t2E8qmSToFV5NTbC29UlBMPorO7ht96JSiYrOsiTl4Z0Wr8FO52MjkjqpAuqanVOB6rgtBw2SRsY
ACkX/UE4dnA0gdqaq2NZBEquERVWmkB2Kp21aky2ChigeaXbhD/XRKYIqoSrjGPbw3IA3XgxZPdh
hifaOPkPTVTCBAzBcWTB6800pB4kEZxCLuMu79OlzwuxSo0u28zjOp40Z3li7+exFeHh21TlhZao
Ci+7V2OP86GeDLzdvH6OFluQ1I2HPDkWscxO2O28XaYgBdjnzzGv6uFYtEey04wuCm3QqJpENWNf
fA02n4YIgsE+eintyGALsrnagX9/tSwBilrfaEDoDml0lFGBtONJcZ1c5T6NAjAZldz1wnCfyGIb
0x70Ef290KbBNptFWvf+kSJKVCRWrYASWmu0HnZUaJUUDTikaCqHlOwBzVjhgoZoibUu/+OVfLvp
7xNAXFpU4cM+d9EpPTXFsdOXZLQx7hUvgBmaiiPdkbty+hHkxPYI3sb3OTGFk58i66kGn8+ft+Q3
2qFZQ0or2Tp5nK1IN3xf6O6wGu+TFWtNee4BwD+7eZ6tcpPZx9Grfogo60+W7N8ucer0J7J5Afj1
XCc/knPSET3YGpBHew8hz4gOOlA6g1etMB5uZapp8PnRVM0X8d5Z7qDMQCYqU9HF6EBRqaNoRKE0
ceLdPHGuaP1a67b872uR/f0Vb2uxX69IK7OytI/oxcbXJ76Mmgydt4TgDd6HOO6w57TD18rNi+3E
xyF5URDnOWvPjmvI88hEtMej7dCxFIgdss23AQAq+9SyDmSjS+nV6GfWF7QZgKT0hXc4QYC3S/jq
2QD8PkiNl7prqm+lHbwEeCN8AxX0fAM86Xzzm8uMRv8TpDIO2l3qmf9jif/zGEiAocsL/N1rt3fd
UzN6zoKIHgqe800LndqZHcL2oexS16Z76fArf2LBUzIx++Vvk6KAtTM7xL8njWltv8S2k5xkiebL
vjDGe7p0iZ9DK3N5s0xIxN17id6QZ1yLvpqazbKsra2V4IzqSUt9mJr3SyNqqmhecrDA1WGOOimh
X0Hn9O6biFvbLAIRLNkcVCgXbeeXoAYt6/WAnvp95Iv8kzKmbdkwgFq13bSz8GaXcfVm98HYtm+A
r/vkVjhDvttv8b/bqwb9a1S9mgtfunoFyktoMqu5WNaAtvbUh+3TrX6WD6zZDm4wLm/1M4kSJrKw
SbC5FcV6J/6Sx854JNNs58sqQkcZ1dwmI8pO3K6fbi/d4wtn2zRcLW/LtNHwcWlyKCufl6aFTFA5
3/ceW04WOgSFNyExmAOScslrz1sarSjQBzBGl9mDbyi1R1/Lc6FtFNeyCAqKQJBsaYV5Li3wvooE
uw8amvSi7xdsT+eVbqbbmk2SbfG88Y/kBA7sMXXz/jSgjX81Fj523HojM+888OCrlYPSrDYF4Jne
VbkCVZce0nbFLWPU2mSUHcnmBSA4ACj8jpxzmF7XQyl8c7OV7OdtWUMFH5elSaGBZFYqRYZzFLZB
tOwARmty0qV7XzYSOCqoGruqsTPcfd1hZ0f7mSAGDoKGtJ+hoRcMEo1IKE3chuRFLxs+L9kpiHHq
GdBBvI3G6WvY4UgU++ZwAqE49ng09rWR7uiSRCUkYrN2S1MjsKzjsaGn0Pi2QlSB4N8e2sc/7PPK
H15E5WGy8INSbpDiGPajH1+ZM5ivPoRYw8hNvhd9OizbMQ0uEPztTqDxQDuhqsKvVnOmABeqxMvK
B6d8M9b1uYSOyIoc3taGxtQ3KDs3K6+RyTnkcXHhE7AHKG0l3z32NNTW9NVGU/oKOral3jZHW5SI
kXsQEO7EM1e9FqYjFklmx/dl6TkXcuAIgN4K7TDQYjc7agP8yxFDH8XYHHyLg1rR1RCoUchHssnO
BcpODeqxQWZwY8eGvItyzu6s1nwQelObopREI9kZfGOAMR+KwBB5jH2fHZBV2VNTy63RhYZQd3YP
ID+fnRRPdroolJYObuLt/rTrZcEObRwqq9t9iNd2eoFsMvgRDTmz84/p6N5F/diU849367ehMEAi
y+NU59vbsgyY+nMayGVjiPHseSjojMDk3w0RHtdoNEseRRYC9ltBsWFsw3JpOVb94osWbXyyzV+D
ACgAKcvvYQbypNLrf/ZOucqywod+6COKQSlOKblY1qEd/UTpDDDuPPs2Jv+gR695dvperTm+Gk+N
WVZHC9XVzRQ42FSCfGARF0H33Wbx0pjy4ic4uD/1rnJeQmNEch+Z94tnmOa+ctC67+NM9pCWwbCU
nWm9KmfYS8/Kf5r+dOhV2LwCtAmBLrAf+r1YcDlMV5OV6TZymuzQ+CK7cwIer6xwkK9A0m9VneU/
TMU/93mqPg1yVDh9WuUptHrnhE92tfYHv3rxe6QDdajdTfvED/ixaRN3WcdpDwpsVxyTwJqunbCu
4OlwX6HRDDWnyOlO0A+rH0HT9o3s+GWQlRkaeS5BW/fQCg4gdRKsjBDNdSDAjC9GUSbnxuI47Nv2
8K11116alN//H2VftiQ3riz5K9fO89AGJLGQ1+bOQ+57VdYiqfRCK6la3HeC29ePM1jdWVLr9LGR
yWhEIIDMykySQES4O4prIJM1OVi1HLbAUAbryIqze4BfsvvcA8ALAYcC8XqR3pvQXnMWRYp3PCZ3
ZAKGy0BmunPtYNEb+c43mmjTTUUf+KqNq+Uk4QJh4+5gT8+9ucMDWmD08ntqBdLLz6kVnG+DkhxP
/SEIQeL510QZEsYrXEzRxqASESyo3ycmHxWY9SJ1qu9E9jZOfJxFrIdjky4yMVG+zcRv85F86PCh
XfT+eKxR66pN5wAJm4WQYPHIE/sy1yyMkMZAcCDaUI2Dn1n1GQCNT9RJJhmYZ8tu3/1rVLgjTeaL
o1E5Ykl0FDyvvuQhNx8sBM1Ov7G3ZfbRHlnNF5HU7/4lCoCWxF6B380X14ush94HmmqOZGVeW7/z
uyIJclIS3KBUk0BQtRT8C03VgHvC4/f4YPLnFpJMuwYQ7k0z2OaXETdeX6vgGx5hoE+pY+M0aDHe
QaXaAVEGAMnTSOR08+d+GlnnCAz5sphHkoPwAAKjkTYqKu50BNFx9edIek2mUKJII0XgsC81io/I
ASs9YC/8depX/AEV4tEGX4Z76uIQfMMQr97ZtV0gLxDYUAvXDHrUNuhVbSv+DumizVCo0QcmMViD
o8v8HnEgC1ExG30SI+tWrtVZd3nnG9t2bJuDLJvhhDw7xMdVXj6UuM0DntdmL1hGPHkxinsXwcOo
KzCGFaqYVEX4S22wbPm79zZq+2/vzS/Yh/cWGgZEdifsF0G3gr5Ol7UdNIcZnDU1UTXfHAj2VVvG
A3Ak9b7o4rhbILIKCjkK1zmVKtd2CMaA2SiRtl07fWAskMbOsGtt1KaHmNky6D186mSs8xDPaF+c
xknFq58OmWZqU/sQO1dFv7V7lR0MlIScO6n7M53RQUc5GMo8KVe3jrL0voU18xZppfqNHfn23lFF
8OAME6RtANUvKk9OgHgWn8lj4LaF/Kb9DPRPt4Qeu3/ocSuxb2n9DzH++ZScRjhRCkBFodh0fYBt
P9joBgR3hXKAQfGSdTmVFdd23SzMBpWBLcqCnqRAiTSPxy/k5jHQnIqiQASuxV4jDJvm0kxurQ8s
3zT8d249rvxthlJEyFgp/Vyl6RZQbuT1cOVtLBGM23RqdkmxjKAb8jnOSnaILQnZcWNkL0z0fwyR
69wj0dzfgU0biPXJ3zZduay1QuZqmjbV2Zb8h0i9T5sjbrwbUyDbQa0Nht2Ng5qxJbKL4Z62ttQs
WBTt543v1AvERvihiVhmuI9Khkx0CXSpQ4WrfijahWm2Yu1mLjsJqnbFQ6KVG8Az7t9fEeo0R79B
nCYZreYEkAnoJVIQVZ8g0OlZG78AqDxXfbehfjoYKnyNZGFt+8zSwLDgEGZ+e87rMgeUPxFgkHFk
vyBjmNfvPrbUelnUNbK/kzd1aOX34L+E0kJcIHkLrXV91p2HYkLoSy2bHBKNXYxqfqTucYqVV7MB
41uzcBCa7BdkrKYeOnNQKbPPS3V3sxemBeqPuVfbK7NAoWGPlYHAY/xY04WGSyg4NzHHNUengfNY
2EkEhTPEzemAHFXSIaT7Z7sBv1AGXn+yfBhJ7TEOTWiWL2mu2xgICSEUPx2sVNlr3icyuYAerNkw
cIFfCtOzz0w/m1O5Fx3ITGdj0NlLGQ3ZOsRKRWEP4jmn0U+X5BKTbXCzCvo9AV/fZqhC9ozdSQCa
PkdnCwOqZAd3OtCZH4smA5OChBH7OXdN1masOMp3Jy+hOJTO62FHPmTiIv9zNE15a5MPNfM8FXx5
65GmylemhKBk1SFh1GXh+yFCNLICXh7tpHdKEA75f8y2hHrIXVQq37Sp8YMikB+ClHEYQuUnAHl6
g2r2E/aOH6OZvwQ3abAj/GcjND6hCto+Wwb4ATs7GKAUP0TnckgycC9p4woQmrUsm8BCjCfxF2CM
zN56P16jSDFD7UcI4RrhBX/oqPyW+7L5Ug3I2xsyYA9Y8DjgnqwZvsc83uOh1YIFpwKaX8VriYcr
rgeR4bOIuuE0nxq2Ng5mhTVVFpdAEk09dJAdKrMG0OL12A02oQXQHugwXlB4eYVYZ/XojIV7Aliw
WpLd0CBfzKugvIs9e7x3RY/1yzQgAFcAMka5OHLgi5+cHHK6Hcue/XysFj0Y+U50GDojPbHpcLNR
U3e6XorE2uQjCsK7rD7X0s+fXVTBPtSOt2RWFaCuZVXJLHkWfZM/I/KK8sZCP5CjnycXVEk5d9Sq
ouqtz8phngR6daBVTQJch9Oc+bShxY2o21MzGcW4Qi0Q31KzcQqkBxHg3lBzCL0au7HKWdnTi4Ir
NNwju2EvqReZeONQ5qC3oF5HtuG5abBCpV7WW9UdQgZX6sTSNVwUYmC71DDsEWzLcQVARnVosDhA
KCmNvTN+W96Zzoyu+AK+7G5nmbkYF1bptQjAD2CCN1NsDFMoM09ndPChCnDwQhxuzd/53YbRCHKh
Ybfm//9Ut5f8Zapf3sHtNX7xow5Vd3rfmo9eAJFlAyoh+YJObwcQf4hVbhf9AkIJyfHWoUJQ0pd5
+ucQat+6nWnGW5POfn2BpEFG0lRgOfznaYLyrzdGr0LvZDbeXpWMsip5vpDcvI46xN5tehO3IdSc
XeiUhhRF9BnKm+XesMP8voE0pEAq6JRNjJ10KAaBKhDDK5aDZb/bOjqL4o0BUaPzMF0BqI3W9abS
MbASf42lEXmEarleWeebfWTAbo8J7kT0qreOAfQ6neziS+YEWJnroJXruAjd5fyKf02MKBWA2+Dw
7ui1E51hl1ya0WqeigYH+iVRXXA3T5Vos1gHoVHOLq7hXmyQEG3BMKEPUjN9mM9U0r6f/cZGLr3D
VYILG+PokP11drPJaZrbrNRxs5VgCV1GHFc86N3ch6JV4KYKwKROTU/E7oO2IKHdxdZdMHmUkFfb
BY1ol9RZcsd9yBFvScuOnedBnYZSIEA8iHyhRDTTdXbn2PYFNCnlWzGKiyFZ8ca1ugQKJxksjhfV
JxUm4GZymbdXVf9MBelUhu5PteiIBMz2m4k8yJ6W4x1Q5gs2YEOQiOgeBHr8GoWRuuCGtKYWHYwR
bM6J3by1gx8j09egIq9wy3rpSA8sBir1j1XCp/18KV+av87iyHy30VmbcPkSBEOyYHmqXuZef8tM
9zHWOr4KIeIreK/lqW7GI5kgDhFfGxTi33m4l0E1r/eX5Na21wBkTPfkRYemqnexnXdnavVhFF+r
LP+cqwxMGtPMZOprcFZIw/L3N1ub29XSiVi8JRfqSHQK0EUOEA/ZaM6ghJyo3/B4dXtVX2l7G/dg
oL7N59uJtVdmj3ot08EbjvLROXLZXGkY/UmoiyihVFp8mN0sQcMbzW/h9ifE2FF2YP+63EyZV933
rgpOt3emlRcuTNAkApOKD4x8a1l5C8OQ6sNfVVoeykgt0FWRCx3cERwgtVmb819Fk6rWhehemurl
7WVZkzk7o0Td+u0vbavWODCn+3L74BAgBe+/Tva3d9dnwr3L/Reaa/4O3b6Yoq7D3dwcC34Aw0Y3
gWm6vbIgkmDkaf8a1c2TlaTxUwTJxoNiDBW6kx16draRN5cR63AUfzr1pgGV0d5JC/6sQXRHTkxa
5rKRrDqHtjBWhsjThYYA32Pbm5+6ZsjO3dSShTtuUCsC5uTSNR8r2Vf3DkivGic2H8nUmqD28lM/
PJKtb/1il4Y5W84DhOU/9ubG09oEEydK9LCubqM9TQ5O3PiAqIi5oCYNcPFjMaTZX8nUjgglJn1b
bWlyoE3SU2Rnf1AnvV0jNI9I4fp386s3dodqs1CuaTJHxd2F8eJC/nRwo+g1j5V5olaP5eHWU1YL
OhH8QaPR+1dUqqyok0w5JDIXvPL6AzXjsbB3KkSwjlzoLXRAxrHxkQyGgsaLW45sR28AtB7s4Ose
W0nsqbrwMwvt9jpype+LsXvzOtf9Amn3YQ1FwGHn92gG2liBdAs1mpHrnooqhQIfENRfwFPIQYmb
NseiDVG6Zl1ncwsFPl2W4AtBjGb5vuMGhdpurtO71ebHSH0c26xYfCjUs6MaYuKm/WDgbRe+95ny
1z7Lvula508Fkmw7XUPiB1Fa92lyoNQ21oDfeP3VQJDzWyRQABl3/EdsJ3dNMlgvOmoG6IFa2VXa
Ybt1Sqs/eKWMEaeIGVgDef8UD1DGzSDQ+X0aDo1S/iPEcJUiGIyfqLfx7AQ/jYQBkjDhyEPHALOF
GQN8lgT9J2hUgMsZ9ptbN6HPE1chjYiA2uwmgb0nN6Aj3mcbJrfbbGH03SOiA0geD6D5BrzDWKTD
W6oCVJe61mfIDpcoSjTTXd038aey5SdVmME34HmSZYHy6ItWFjvn5oDUmj2E3/4a2SUQo6CRufRR
tm3bbGVEERJEfpZ8orPMl/F81v3G9js/n5kM980i+ZBnM6Q9HMEMtvuQ1ZtzbGJ4NMQo95Rem3sV
smRrYZSAmfyVoyNnmiUp6x3Z+yhZZCMSu5eiLYqtBP3AZystZj4rmTjmOradao8qJIjzJvnMZ4W1
NOxRAwJtyzU+Tf4O4mRAqaFMQQw5eJStorPWU+38MpAueLDLIP437W4Z6YUXau/oxpAdQalMnF/S
USDhYnYr6kCeML+E0BC0V9HYr1BD5R1vbt4ggs3gJ2rZc6A5OxRqHHXatk9BZ2VrsJT1m7k5goiN
ywpvyVLtk+7MEQSuyYk66dApEIYB1HWlFs3Wx+b7bNzs3mfzbcPftDprEPFyrHhBnFmQHzp1jlld
qFWzpN5FblotqUkHBHlBzOnXF166KNicPGoQiC35JCVCtt/MMXtMA36e43evYpfQfi1acE8GAy8e
jdg8EjeDB3XSXQys1bqfLgpo9IVTLLq7KyHa/ci78cgg/rrGzVEdg9oPlo0z8lMd5/YnBrr0mbZO
Z/kBLJTFykfV3Bdy85KSn0zmbx0rbwGql9/oiqlrCFeUiFlcG8aaY+O3zor5cfhNp+e8tN2vbQza
1bEZwwNLk+xxGkj9VZxDQ8dCuZAdxnIfJ5hH1pZ88xHwCYKm+4ZsabdsuRvcx45pQsx1BMuonY8Q
UY7ffQUUWTTkGLOVieRpC4ZecH9wturpzMZWtcu0g3ABzube6cwOXkXTQ8XdAUxoOoAUU/vbGgW9
W9FwJGU17kQNlhHg91fj1sV95loqpNYnvrT5ywiaYVVLBF3pu0yCNrpCWW7S4LoXLhNfE3DtQkyx
+2qNPVvqOOqgped3u0a2xo4h03nXARK+RF5ufCn7/kQc2m4G9s4w776yMoEcJPAXRhelTxmg94Bu
48yvCsiG4pb8ZET63XbrpbOMsXrdZRWYgThulIBopAd6y55MkpMsq9f5HU9/iixA9kUeaaB3UCyI
nt20OOW54T5FIHw64I4yXYXd8HWyJwxPCysI+EEqUKX8bB+RyFjkZl3ucPvrz1jw9+dRyA760Dzf
xlYRLkrWR8OCelQQjoumFME27wbomhnQQXDcKag1NW82FSfDDrVt1bWdDjWI9ZG9gI2a1HGz5bWq
N6VntUuqcqN6N+yBr4pLb0/1bTe7oaJxy1A7vEiIpvWmbOXa1RW5tXqdadw9fMO07rJYGOtwOvPl
8H5Gtt/1orAU9DmoldxG+PUcHKQONvWoiueqyt5sRBnfwrLeIBDXfTVTL16hfmq4aMdBZM/M602W
KLm0stFYeE5qnhxiRKBAMbUFInJY5/gHMtFBTVFkOkOaAlquxQghWhSvbiKlgVaeAHdUxEU2EABA
/8aWZwRy8os73X4zbb1YY8N2ERe4JRdGH+85M/CUKGNooLe1zyGmY0ZvHq4Kx5LitXCDaGUKkV7c
mDnHYMzrda8zDaw38OJQ83zjdfpjyNvmyQnCZut5ebr3UwGltGky8hhtKK6HtXhFaD9aeWrMVoo5
ww4UglSjTgc3y8q1p4S1pmYH8N6DfHfgttjKNEW5+NA8jpkHaH8cpnvkNAAwhMLDFcog77ZSnQ0v
2meBXP9Os8Kz8aidOscpFa+ygK1QstgZj4iu4VPoQr9YEfY/Rupqh1yvhUcYVJ5ApFhdAwRjZhs1
qQPV7c3OXhoKBAgtb61nwMDbA7eKiZvaQfiwgjTErSlBoIjP1T5Hto8KaUe6y3hiGIdU6ydZV/6j
Ek1yaofYWxKjt/zTrnM7OeX2JM+ECPwaXL4JRAmLBS5b8xv4NjRq/q3kXmk5gOsFX0QiwvaRORUI
h6Zb7RC8+7YBGI1tSwcPgQnyau0hkYW94fiVMyjz9Hr4DLmYdzsVYoAjc7aT/5hF3to3RmAMmibe
8S4MNkhyIK/njLgvIlcOdhuAQuIk2Zlx2nwhj6AJ+TaCON8Ci610OVPPNwbrt79tE/E88mVAyQjH
3VkS1HCBrKF+Rh+prj42qRcR/25Pn38Zdn/r/WXszbmdpiodQ29Hfzx0A5KukEIvjz0iAJusMu3H
DCVhkDnOxrfcuyv6zvvDHssftnCcZ52Y2Fn6vXdCFXg1j9FpYayzAUglut7YwKttZAQ5Yk/TGkhP
C55uOiTuaC8Ze71hpm+46gJkEvu0hLgPB/K6k2kNgeJBvyOxb37QZMDavE2fOasZfqddBW6a1N4k
AsXFYVwWZ4DgszXKnspPlTK/E7TRkN9x24rfbmNYOAYrwxMvWuLLJNQaKozLza3p1n25gTxysEmU
75/EAOiV6D9T9Xuet5CmC7zh4nCnO1kaG5mw9MzXOp4d7P6R9eYC2YISFSK4JHKsMBEW5sWJZGjS
qSmmJvXaLbCd1Iu9ovVMvb8bG8sAmYs0A4GqkV2wTMC6EgK0Vtk7x1IzLDUne1dJEAYMzUupndz+
oWPlPECPdgWGWz+9Bv4EYNDhCUzdgn/PgCFegVaD3xkFVP8GQ8XPfpJXayhJjWdAvpKDLGK5HYvc
vrejQixbIYOX1soe0iTnPwDsR32jq9+C8s/hKtAo32hjC0T+eFaAH8FFKMZNT6JpPVQP9J/o8ie7
xTO5VUU1qw+5g5XeA9t9zDIII90EidIiaLZCByDDHSFIdOswCw7BD+MeDDZgoipQtY/gyqIUYXek
ZjPk702CHuLp8LF3+LlJvREDPOzfjs1H1OiUWboCte1J1Crbu9MCC9WIUGRzyjQ4U5sOk4uXj9k+
ilV4MrH4JD6DSHd/eCIP7mXX8wc2xhciQ7Czzt6ibDTakNeQjn8ApeffY207e5HZGmx49Qm8ppXr
X3OBv2L2yupCbrRT22tEKFEg3Ffsc2iDGw7XtXfNghp83Lj5n4GRQQ7KawMEXTr7PKJUHOKItf3Q
5HWzzM2s/xK59mvrqvgPq2wwfMpDiaTEVonFb9KF0GrvCwZBNh/XtF+DG6UbkCZpzfDsmcZrYnh8
XlC2sZme8ih4pWUabRAcoFwXjt3GB1qsuRy/QYDhizWxeRGvl+695GxUeFRMzF9kb3oNaMdk552z
vLmSHTKdCR4MbrkAYe+4BWgm/awgL56ZTvAt9QCDVuBiu0RJ0F0cAKhRatAE3yJIAwgG7g1Lhd72
55GxGY73WWp/zrCyOYOCKTtj1ZudsQOJdqI3Pjl2GB7tKNz4Vlo+JknU3stYoaClgzJoj5jLsvIY
21Gv0Yrm5PvO17mXDfKtBvjjiMURdi2SG5C8RISMfOkA4rqN6DLjjlph6crVv/7rf//f//O9/2//
j/weZaR+nv1XptP7PMya+n/+Jdm//quYzfu3//kXdx3bEYKDw0K4YB+R0kH/99cHJMHhbf6voAHf
GNSIrEde5/VjY60gQJC+RZnnA5vmlwjdunxnuxOrApD0D008AIartXpD6hzp8+x7a6zmfazfBfER
iJVtTCusToh2h1IzkVzkGKRbh3jlIJfKF8FQhttZZTAOm5/awBFfAhTC3JYZUSyiFbIxKQRCwExE
Bz/2PtrIuUyTFcNv/AB5YlTPTgeRpf3Zng591FSbHDc9MDL92ZtU+gvI9NOdaBlW7CKVFeqRnHZ2
obHkTBNATYEt/vmj59bfP3opucQvSwjkoCX/+aMHPV5udLWSj00XDjskgX1UTZnjOuVG+VLFSJpM
y4luBA66dHh1Tx4SmCdAtRnKxH7vVWWecUgD58M8HZtoNuxeQ6zYOAhRBy9JWFmryI67s4Ik5rEs
wJMxIDf1aQTpMz5e+Ta5gn8aNd6TK/OgNOInw4kuM7Ma7nQQ2QfOLdxzAWlQ/+F36dq/fjicIeqL
T4ejNEQKKX7+cDonLh2UzmeP8yJdFgK4/Jx/QoYiv0JRtr0Cqv9Mt8OwzowN3fKoOXmhXCu7DgW0
iq3AfUUMWK+lSDOwpuHGFGQ1xBqEaL5YujqraY2Ih+JDFrH8szAKSAYVHVyHnB9rdR8YeXWPQvsN
EvbiMZ/Y9Etw24LuIPaOZANlWLxtCvA/Ui8NqMJ+IyZefkTNoFpbhRy4PTtdIjgV7UeVgbXfywB5
7D1wZthdXC1rDyjCoHmEdr14/MWXm/e1tPYOlDt+WdqTwpylhXuYOkl+bmx9oJM6BD2w/GUnk4d/
VJ2bPjXTAZHCohIRCMDQSEPZLlpADw+pW2RPljarjWGO+Zp6aXTXJfPoHOS9d3O8kRcWW1u8iT+Q
y7eNmu7KZrOhjtJiwX/4RXD3p1+EYMwx8V9AMVsBhqzs6XL6cKfCncUaQCXjPwo8oiAfx/pLZ4Je
mXCGYfnJdGvrlRZh3Gj7ky+8/mIELpZoRgUpyCg+k6rsrBJL4rGzPCydVm5RFItmUnsLUQQI7Z0y
grhMXB5pEHVQ89/a5sl8FnvbunZQZTPYTrJT3WgeGXfMI53xPrbLRRYOqLZCoojtuBPtb91/85kN
vNLb/3Dv+fm2P32YIICSnEnHtUBE58qfP8w4qJiZpMx7UH09IBWbugsT+IV7KzRcFH2n5rpN3Owl
Z2JNa13yqKoAKL2Od2C4BfEs0oiFA+xxW+xq5Bmm+2w13V0/HAAyOrca4m1wIDM0PhB0MgOE0/wx
W1axCXpXi6VX043DBQVbqIOlxnsHsjMhogSgdTe4zpZRUYDLxnOTq0Sdyz9/Kq7620/M5ooJZVqg
3GXc/uVTwYqK+1mTyAcGudyzPQlmgNokRgnbpHJLnKi+jKJVX1xDOSarD9TLOQQNiC6ZbODPAzDW
AZU8USt7akAdXC+bVV1FBri403pJpYC5AD0HpJD9o5gqBiN/q3ShPt+8aonqNMUg3dhNoaHCi0CK
ERr+jpp6snUOEErBYP/NRn7FFGqanSc/sg21g6U2N16qid57ofyRP+I2DF0Ry4/A1CXLPfWEJTS2
vAoyXNT7wdvldQ2BXO6eAm1NP4HhK35OxSay6nGXCRSqTHaW9xL3CAQVwZqCHT8I+x0U4wtn0dZu
/2hNAJICQGSkbrFTmlpTXzdAQSlpEJaDRFjgZ6B37kxvD3Hv4qKbEDTzY+MdnVR9STLdPJApx6Nr
lSCHsaEmdZgJIFTMfP3n34gl/nbpuNDbcE2IC7iCYxc+9X+4Dw0uw+NusMuHIDCnqHP2Oaqr8FvW
oejQ6yW7R+YnRHkeCoDBrxd8K8CIgfy+91IgrbSBbipYMpQMn34e6VYtwwZmOLmpEQLjCi4W2UUV
YlKgq6WmE47roNDjYxsosIr42SacFPGK3MjPoIlFqenUxA6j2TlqYrmZmmkF8tHSEf2OmgAavU9J
TUghr0OUmq0dG79yQgSFnlWvw1E2H6DXQItjZVRVM3AIgapxn3BA3WbotUhBJAElMHOGXkNtLr/z
bPEBel34fb3WXarnl6DXGQDMQd23FasXy1L6Ki3Xv4tb4F97gHhebG1BKZyx9IQKBfVk+uXeCwrz
BawizQb3VG9LblEE/vMCua6ucVDv1GIHQXbJm9fbtLY/IgI8DadpC537CMUXp1rzEXWjkG4cyjZ4
Auc6R30OonWVqvdDjYwAYAVqCfaL8A3Lp2yRjqX3HLejtfKMPrnLUBu603lr7Wkm0SADeJupY6n/
4BY9wMnQyWq9fmlBNA7BaWCTnelAdlE1w7oWtl6acny3UQf59RhlM2bPczjhFiJW9Z3jI4KScZ1+
BQH8gZQhm6g5in50X1DEKJeRGgLgJyCfqprK3PUhAvamZdt4B0761QnrQ+1lzwAzxHcMt8PrgI0R
NC8gcC3y9gl5Lh9ydn7+lKdjDZmAot1SU5aJ3tctCsepCRFm+76u2SbSdn5FhN1c5SxRD1aZJ3es
VFtz6NUDmfrQa1ae5Y0be7JZvKyh3DG7e12SXawi21OwFqJBYDdM5J4CRgFlyCZb0yvURrcMgHAs
lhxQt70YmXkNK4GgXl7vba8qf7RW/GpHowPMa+0tsU3n96Vp11ue1AbqgUbQNQDFuSlCnT/8bp4k
3vdpUW4RsGjXZQtJvCwsHooJjYIySKgkT0CUzMgh2lgnGS4p2OggIBxAvnLEXcoJS+Tk++GLk+er
cciH5ygGQMMppYlcC3bsWN1yADRyPEgnckORFCsAi/pDVzUVMnBd28XnOsrLZW0y9wp+0mBrO0UI
xZl8OMUWovMoSVSP0kKiQOaB8w2YqnWS+vyHr91j2yAjQ8NRDuBeuR+EWxQ0jZt/vhPavz4tsWrg
zGZ4MEjTNHFP+flGiDBU2Vi90UIw3kSItfOQXiLIAOim7t1AmztQhSEiQrYW2lFB0z6NjSwheAOW
fKkK8xq1GdYDXZl+z/GrRHEZ/3zzQA2/j0S1F+7URLFCPCsaJKvY/7TumkhV9CRgS2eQcIQw7tKv
63ReR9ioPl5qPsQXHTTWPXUwZEDu//ljMH9dl04fg2BYN0z/pKQd9ofngep71Hk7TF/ea9qVOyFJ
cckzKB+DxAthANsawZd5u+gT317x3i5/vRnQiCJBkT9d/UEBPjtkyqLlP79lbv6yzlGmYzoOvjkH
Nw/+t50nkKYmhAbD6DIv6EdPVWBC98OviAknU1AebDvxtnQ9tv3TTM/4ykQp1d/NPngbZzOzdfgV
Uhs37zpq1EqEZQaOpjWFOVPlhs+WAJdLnqyHoAZxMFIeqyw2gwfDL9/PIITAV50GzCPzTb4aprOb
XwaJvP+wHaf9wy0SIvBMxzaYY2NhS5cztH/+OXfD2IfVKOLd4AHqJZY2RFnaEVLbCgtNBJDUQzd2
ENSdACedju9R9FZ9unl4Bh+RH7L6Red7UG20AGUI+x5STgEIphM8c4ACzYNHwdLy0E291KSDj0Tw
IHv/FHAGraq/xmediIETNs1vrDv+82/AmqILP/+5uHgdBZYQbikFTNbPfy6gFumATJa/mzFcdrGc
IzKI7btny8+QuASHSjUd4tGvwQMOeztkwLSBoHoRS7A4+roFMR9TCFv7lr0dwOUcYL8A6O6H9q2f
MGFO9R9+zfiS7Cka8OGPEczCX+K6toUID3ecX6NYDKq+uQqDepvomB805MKXqBRCBVsn/C9h6oIC
D4XnjqqAlOR9uCA7KoDUBlyMSECHWfDFZXkCsSMhLyZyDs8p8qLkluUiO/oBwi7UzAVoqeuoYyB1
DLFa7pvigIzZNxRbRT/S4oJFI55ImW8jI+U5LxPV8BKRQf3AvaTZpKwsT03SqgOSyN22qfh4D2y2
v8Kt3Po8zdM2XvhjHN/nsQwwPUokE4viYvoBHiBgkGwvKLQ/O36cHyxc3eYUHtJgoPL1eTSeK/Bu
XMiLzNQcdDnugH5+JTuZqJMOQ1t6KxPL/uX8CmSspylrs28XOsv8Ldk+vJijmq0eovr4wZa2WXpq
WLkSXQm9SRpCLyUA/tpaSZV+tJGPIap80kBrEbD4+7uGFDX2hA5zt1hplXufgQUxAXIMKo4m8JlO
kq2A9rPEKSoshOtj0wNNnjbaI7VzJ/eXjW+GWN0O68SrJVTVxnhYgkAZTxTZpI9KB+o8cu9O8gCt
yaQTz1zUDRPQChEp8jc+Pxo8/XHz6AT7ARJshVs7j7FexEgk4tS+UZBZpjncaSIQp4O0QIszefCk
jHeIjSMAPXWSzY75GqGr4H5+pdQdNukwjKt5jhAr3miM7lS1DesYTHHTOKt2srXpmmo9z5B75dWG
vuVtUmWO4QpAz2JLs/Kx8C5h4h8cwUS+BBwQihSFN+wSNr9O43v8BOmWz+RO8/RI6y8aEGkeqOkF
Dp9QO6jrnN4CHUoffBqJtE40ynd8Y1cV+E7oXZHNtgBHQK77Qv4hD0HO4ZnBij6bofe+2nkdnhxw
w+Ee026sgPMHED3yB3sEFRb0JNx1I0WQLXsjXkCxJb2SC2oMbEDYoEYaWla+tiLebN0WbMJ18pp0
SbLpRx7uuWEVn5LRwwJEJa+ogKxXssmtI1RH+wejbb+ZpRe/oi4KS4msMS+O78Z3WJ3KBXVksv/R
lsq4hl4en8a6SVb0AoiMH52pnDFvhwuo+kBj3+OroBdJvKe8cG2wr/bJNik6d1tzo/gC6e3lwCpv
YyU1oKUu0jhGc+yiErkHjWDgEneXaG/GigFjjY8MkUe2KPqQlUsPNzHP9LMr9ZoybFcSO//t/6Ps
vJbcRrZ0/USIgDe3oGeRLO90g5DUEhLe26c/H5K1mzo9HTtmbhBICxSLRCbW+o0sCsUDz4Tx6nWq
mu9wRYzm4nqd+owhRrQNdAJ5sljltXoPpXF/7duO8LOxCii2QWP8lLM5paPsMNm1VryFa8+6MppP
mXEn2641OUyIDMTb9VZdpc2PvLNgtbLcuZHyfoWICLShhkWTeOzXPS8x0Zhk3U7eR1eo5skw8697
Hmz3Hjhxfr3n5euwRdug2MirphYI9tlxyKQvF1gO8r6JNw/X+/pv9ywHjY3yP+45TGoE+8m73bf5
uB2UxNp1tXcoyc3BQetKgB1Kz9ZCnk5pVwNbJSdSRo6192SLqxSwFfMUW7drzxZSR2y5Ia5tCy5k
mWMAUb0NIvc9MQRG0rJORV5UnOTptbbsddUHahfkSrIWEQuAkTzHTQWfo0bljS1I+gzvMn2uMhwp
B+9RdgA0YGxUqFQbWSzVRH9isOwoh+AA5q4HMeRbWde4JIu7aIUV6nQo+nT1NYx5G9GCy+kqdLf1
Pn1WQ6u9nzR7d+uRVVPHn9kVezlXN7femU8k71dVWd7JfnJoHY7Ysaljc5B1+agOp8mMP+dq7g6u
UaVrIrvxzmxH66gmeXYOx5qd+rgO8vLgJgX2Vmqe+akop19i3qa50/ye0vknb9D6m1uQXIjrIAcT
jvDd3Ji8WOpt+DgG6MjkvZ590zWXXDGDAMzyptPq32PLQIi/nbMneeVxKqxjHI/2AWnAXenayAvp
s3PXxuKXMegVaVIFcUvbtc4Rq8bWLEMNNh2W2VNSeSs1APOgNJvKRJgjBWXx3Q3VCxLaS/qTqI07
8iHHAAVEpBd/KV34s8LZ9cMe1WRlDlPw3KBPucaGQYX2MX9dGxZ/efzHdaMudB/hQ0CbE2J4AyUM
wVkDUfD/XQ+Lbvh8RVNuvalEwRz1822NBsg6SLHQyXuNDffUa98h5vlBrzefXgPVXqAat1eJZbx5
pn2ssmXW2tNW7ozRkTH22n0eJeRy5EhikYGopufA08qjg5n0Rg7I8t2sx+43qCUpBjlDcwCm777M
nv0g22c7JqarVcNFlITnYTfid75cKfNChL5M54WfXXsYVZFsK70OvgX19jrQcPuN3s3FUVOJcGHy
93G9EVCzvpLzwSW8EJx18jerYpkQ4NKxiLr8bXbFtNehgm+ztus+k3LyZQfFgJ+Hd192h/hS9eS5
mE/JSzUW5O2GXcNDCAbiZKOAuZYNitVsPZ6a751rmDsXqdKdSEblvTD5zy/XROKuWs/CTUnhgvjB
I7m6flwFxuo+eJfwyVZwqAkWE2E5oo5B/BBI+mxnO9yNc1nvcSGZ3uYCn5Xlg04ydBUQwMzO9qx4
QPBi3Z9Zkl5JVr1WEw4eEXiCfREm2IZdE99kvy20E4hn2aQuFyEY2aCFzrMyYs65rKa1EltP5XJw
U/Z2lRErG7l8Rl5Pg/tT2GNzXVDLLJp3Bbo/KzlI9upB705sJ8+yZI+dh+vGwDJcFPqOba52hEHl
O6BiXlNTUR6TsLzTgj58H52CDwey5zUWWdcaMCc1Gzey1c7CdK2QujvI4CNI0t9p6aoXWVpm1EFR
vObLjMjTIaxO/NKquO5/yOKpwG8SUsgJ7Kl76qye3Wlfjfp+cLp7fWmA6waJ7I9mZSz3PPTtw1zG
eNiBy3JPgaX/53QSNi478/hXqH0bzBCx767PCIJ5RrISjmhXLmvkrjJUM1lhx7jTe9e4NPBNnuZa
FWcjU++/OucKCb+xy9bXsk68EIZm1eJ0s0zW5PiQqvFjGnnpE6lxAv7C+9XZKW1652YbvW34mskL
NWbxsytbbQMSXd2AdzZQ4rLj9zRU7E2meAXGNhSrAUn2QCTlSRZHQ9+DQWMXVQTWcz6Xm2LKk/dQ
1GQyFlMvNtLJO24J7q5Wg6/WOB2TNYpN00G29qrz3SxEfS+HKuFmNlQYC2lVPhB8eZXXyXKzOsqb
ypb5oYz/+03J1ozoo7wpBYVPNgtJtQumWT1JlOcV77kUcxLgfsCbzFUsQHa5ygj8gQwNlYAA+9LJ
kWICt4muneSc0dLJyrJ5XbXhhlf6FbCk+BkcyPxqgHZPWtjBsqQOBVs01NhlydWMgzGrybWUltPJ
CIvhQbYFrXePXpd7L0t6qD5XSEteS6Aq37vR0S6yLQ+zH5qwoqtquIrDPLkRczhfL6HWqc9vIzhJ
bXAEVms/9yYAIcvNBV2BZoGWuneyNWed97XMJE8jW/F/5zeVgrTtQvXVdrx0lann1q6TA6mx4mW2
nXiXKKq2lsUwVduzWwcfjmpHfIvxKQ0n1MZko9pyqcJovGPeKMXLmPTFNo8J0cvWITCyUzPxRLuO
bdFJcdMX2TXLkSonUM/Gfbmo6IZ+g+NDSvadiTwUGI6g/9N6aC6pgbVAmmTamvx6c7EqfH4B5XAa
CzAWE44N22tlJTyaqkZ7iLPePBB6mLCEW+ZQAYJkRvZRD+IwzmDUEUfMnzVvyC5VJC6qoikFYNGZ
FzbNwE5oabWipr0LJhBnQVYVz7IOo6tvVqYDxFqqIm/ANH55EZrkBJMGa0EvGp6+jB81oFOBwNxR
FuUIvdyKpFefZI0m2OtNVppsZZuYkuGBMMi1u+wxjBhedyWRJFl0CXsi3N8/zc74Damc9iSrWwVY
I1/Q/iiLYVOZMI2gC8iiPAy1/mK0aXqWV/Jm6BURqxeUJW5UHlRrjffGmi9K+jCYo7ox1K7f8KSp
tnlbOGs5sC805Wn4df1rm8qb1xNkc2B5zDLHhn6fpPFOF1P+LLtbOYlZXZ31r9t3Q5N3IOvdS/Cb
WsEXhY8frnB2QtnbMYyHxFmQ2Yp7vFXJs2R0tiD5xrMsXasw3CBtOI47CLVfw9H5N4COT/0KpYOD
KEdnk5rwHCZQsA997GbXQ9C4i+FCcPS6ApmZrEHubhzzr36G1w3bzsHYzxNltB6SUDuTz27PIAGz
dTKm4mdwkGHmW7tq9v+1XY5nac54+UuLLVkuZ12RIrrrWrj50h39VpQiOrci1CHkZ5bO0BTpzPb7
9dYqxzbAMte1p44HlwzWfWNov2VK2HYFEm11be9kSphd23nCiOCpZRcqewWx8zoN6BWH2eBtrx5K
uvbad1H76Jle9Zga6ZtEwpRx6G6dsvS2HUsnKVl/sqFVQjIudjedrVSps5PgtSVJIlGCAvpPF6mx
lYyiWiOFM26moUgm3/HyB3QP44MESF3rJEzKHttmfTV3w/MbgEg5ooBuqy4fGkLKYjaB7OYQZ9D9
M15lKxZjGBzj65AmQ7gdQ+J0pTKgpqnphXoWibfRyI49GMthQv3iIczKH5NeJ0dZkvVup38NlXXy
oNrKuJ54abu3DLSOI8Sp7yan6V+spGs2bSWa7bAUTUVzDnYcRivZWpixd1/V5lE2yqqy79eeoWqP
soRfDvK8U1bc4cH+52yqto3C2n7EKbt9UpJzp+fDo7bYnw8ZKXQvaFVftsk6O1SwsYoGAkJLf1nn
Jee27vRTH2eX20B7GlVfFv8x0Mgt0uIMgg82EKaYv64kB8RZHuwL3XXTS84+AdEFjRBW6OwVJdfv
8mCw/8cZO/yt5gSgv1qiR0TSiFIsLATgAUPVWydZ6kbFusMY47ssyQOQ/2kV43S+M7IBoe7eDZ96
4qnLYDlNELXK8uuO1n2ToLq9zNgKyzoNgyKebAFIKs3xgJzfdPknxchar01hu0ig8vHJQ1zXd6lh
KGdZmgZ4tOOgvclS7Qz9qS7ceZeSOTtFocBRcjkkf59Zkdft2qT6lD1SrfrqIYtTmq4ss4yxJTRb
JGghAc1Y1voeatmXoUq9e3VpyJaGwgTMiiAsNP1i8O4hG3+NgO36ey516DpWeugXiIKhzeajifrl
rDdP2QJTcHi075uSMIrsIOuGRQxIAQt7HdQUivnoeNvcOdvWuLITPQIsnZsXeRi8ERs2PHS3PYZK
vNDTINwF6DwtLSb8xdEgpCb7yVbAhS89rmx7qayVezaWKLZ7J4W1PA2NfV82yPLSqgThTzCf8O8F
XkK5N+jPt7NQmcS6XOqUkFYz8f5svfUbC+uE2c0PMQzVJ8FZ0iH8+y/kXfWnimykrK/xoCds1pR7
dYyqT8FrUjaW9lvfseFBgpNX7qX+NjzHpeauBpr90Ooo1sz4OL3zIoEA+nJWL3XyTNbJVtlv6Gvx
z1bXG77GFnVQr7xB6DtlNiDJtQKRJJT4jwBQNrLqVi/PCrsNz51rNjvPSuYXMw3OCiYdfy0nQCYH
eYIp/LXGqXHyvVqRB/wnurgTR6XWHtKAd4hI/ufkaePNmPW400CAhP+pvRxkgzHr4uj9Z4TLX3q5
UoEcjFvAeBjzWi/Gdje4lfbCv1LZDWmYr2UxbUAaW4RtfFlsxoTXNHYKYR3p3cpQ9O0wxDHYIYZ6
IBz9il/endIa2oucuI4rAqtLUdhM7OXE2gMivOgET+4DAmObUujjxVvIQcmIRahqhese1hOp7KA1
jXcUw5A0TLJypXmp+a7YOdFaJa/guVXGe102n5NlpA8h8c+XfxmkaJO6zgvdPufYaitKnLBXWoch
qEt+MetIngzzmhXL3tuGbW0zRc93Exhv4uMsvrJoNCZvVsviK4stfqqrORPV4zSl5lFPPWWFDNT0
oSKatOo7KzsRcunfwaTlJp4JspcoTQW6mTd+eC6ivQg+ZSejV2QvOfjfehkKXJBcswXRkKR/N5Wz
nKFsu6/LyuI/LkuvJh2KbaUM2pr8YXa5HWIDPbhSPd9qMo113AeTtaprqzzJBtxF8gvk9+6kIuz7
kWf8lllnXnEJs/fZVFnbhMznR18363TBLMUOJgZh2bqnGCXY+7HH8vwKZmJkUMfJa1q1XyO1ILuO
lB3Sv0dWemZcR0q0ExaTj1PR7iO8Kr43+W5EsOp3jROlX5W9/Wqh0rEp+iE615WS3NXKqG89yy6e
ibSQ23J682c3d74clRTTZyfm6L0lGL8GVSYuwiS1qlnE7yDBJk9xE4hVmKXVj2hwUXkgc5YErKhK
2XzMkVeh2dKIe+Qi+4NbF59s+rN1NZrEojBeQu9pcr+x4QRT20W/F6OTBNbbZ55pzioorOhBawN9
77qJvS8MjSQR+Htseofx07QLbGxYWzUl+OxYEDrN8i5BpRUvPRSCVYlHyF7ziuJFJVUF3dObV6Up
ypdhGtT7FrdEfnfFi+xhje4+nKf0QVbZtdesYtcVB9l/DntrV2VaupatBPHbC/Joj/JSssoV4xqr
ne5RllphePCN8DGRc0dRrWxtPJWRhuVm7NAoAMGW32TfscjqSxZZML4jxcBMJ8peCF1d+jQvvhkR
GGkTSZ9j7bpga2dIHY1WfJuCCTXPzuRLgZfHR6n+kN0VDWzS6LKxl0V0GZyiHT4Lo6v2OOs1W1mN
j+m6NeMMLkWmHwpdVBs5aa9Yx4If44udt1DyDPMAhix5SgoT3x4TcHfj9PhTFX3AUlixVhNNfipb
UEZi6iF55UOyssO626PipZAgXcr/y8HXqZar/esEWogLaNwWqK8sig0tzH70LF5jDTGyTistX9bn
2jivy3Awrt3qfPyjW+umf3az2SwdVPbJ5ymSluAkEf+KktbzG0fDL6GdzXcV590cPeg3VfXEvW1X
wp+Xhyj7g37nwc3YyKJdWeThCRScZDEwXvvQbt+EUZuXMQsT0phM1tsWZOIOicO4921y/j9hs69V
PSc4AbDpLtY875tp4CaHdaL6hFhLvx2TVrkLvKq7g9ztbo2oVB7jCcE3Acf7m9V3F12OnxNkoIao
/qvMsagYnXZAoRXv4TLw8otTTt0BGetpHwdNe59NCqrCWJG8kSD6lcW9+B2qe0s3uI9K01/d1B1x
o+G3pywksziutB3MgO7Yihm31j63NhHany/q8qDg7X38odgNWtbExPCL7PeJoQb7SanDddvoxmse
te6+rAhCyOIEpGyfKEl8LWJyaux1r0muxSHkV5phfbZWi9h8TdWRbLmR56yvFFsrHinaxbWzQ7p6
X2GkeG2167DdO0SErmNF4bDPSwVWg8vY0iZ70kwa9o/LXUHvybCNU/pra2ZBJO1cFRXKpdXzymgf
asp0bU29QNmFvaZeW+c0Dnak2CFjLDPXDokQLMGNa6ul4fRs6QiOy6lEpBo7tUVHVRZZ27Td3DXI
Fixj83GYd7oVYJqyXFfr9XGHfRtUrak5NG7Z7oMpf8V7aBx9WJbNWR74936dxca908zj6Z89ZDcB
5dUnkZfuZLEpMRnOhYVp0mIfmZm6e/bmFpxRGdyz+BoO4ih2tK1CxE9lpewnD2ER/3AikKWyJBtt
Bf3JLhu28TL+1jVOiUWlMbmwW508a3X1Rc+xNL3N3eDMeucK69hEASue7BbEcG4rtHLWcmIt4+Hj
R7DHM1jWd7eLBQX2I5VSPCS8kP9xfSgcDSJHebyRfW8Xc/TkYLlNebrVd6GSHdGufpNXvs0d5bq7
IjCmXedwngNHgyq62K3IgxLhtCI8XLKnhVX2n+o0FVbry7KOVcbfpxapNPRbkBwwlGytArA4XU9l
17ZMFV+0+PHJlv8yXZtGOz0ISS0sl5yWeeyw461Ils1JcZEY8fSNFrvszdDB9QbNO1Qh33JZtK3E
4b1JFGfV8sK3Gg83Wa+NrnGoapVtLOCrD62BCmY3wJ1BOZuvGdEAWZ9k3niYxQg5UE6OLQ85EnCF
xEDY0GqkAuShbGPvVC8HWWxbq9qqAURxWTdUFUlqcvylr+qqSWQqds6x0zrnJG3WnWfMdyzCJrGx
pcEOnH5D4It1JcnZZ8uOskWLsG1ceotl7K1ennmB9jVMFq9j69A6mgWaqz+qtNlNk66cgDSkrpmd
5WEyIwSrloM8k3URCaM1OOh69Y8GpMYhIC5jZedY6XeTWhbHf9TLHnIoafJgW7Ndvl7x3y4mx2q1
94MA4hKZI/SbDsG0VRd7xGk5gOv6OpTSQDGFVnKwQ3VTy+Ktz2CE6kr1lGGnN07sW5oVYShdhwen
zNLdIML0LQqSR0kpmZsg5mvR/tnDA4z+33sEStWup7lFHtZDQdTrWoJXbZifdNXZmAZeu7cqJ40R
R7iVbyNqPen2RlGdocdkJ1l/7exMqrPuMxztrK5rH9Cah9li4tgxEjvxSPfVzh5bqsKvJqt9uFaW
ebMD0LcIuVJXLIemTqMN79jqWk5zbdAc/GMS1LRndbFxWrydRmVSV2kadKtbXewKx7mWC+nddGvS
NORUfTlSVv7RLstNgxbGP6b7147jcgeyRR7kjLbmftXdivzqWNhlHzevcITZJhDQ1h4Zl9Evw6k8
j7gxktkpKvWugpuiGoKibOmCRu/WYVvDreS/vJWVdm0vpiCTEa+TGu1TY2ieqkjlWaJHzsH1EsIl
Q5086u6HbJM1IE7jvUPkcXWrsy18PKIcNp2WWPWTACvwVDzJ7vKQGh7bdtV1rteQdaZQY0RDRLPX
C3fYa5kKBibL0jPBuPTcEPvYC1QgqqDQBr67LkfZIvuA5WzBY/foOC+9ZQPcSW1b9AaSYVmqHwsr
6ZuXIMPw16qwwvPc8DmzovFTy8Cs11bWkoeuMKVLQwASeTMdpwpSPRvH8AEhTQwaFRiYCa/O/pCZ
018Q7VeQUIbQT7sBrJHhgVkyERRIo+5FCUji9UaNdIeD9LaaJvFBWfZdcJeKjTFO40vZACaPbJT1
NTc5XGfC6JTgSoDgY8fPL83ySzBniKi25Z1h6eRxnSktyQ79pyzP5KGJmmJvNgZiT2F4tv8+EFqD
+z7yWMsiV9+pbvMpG2/1/+g7j5VYsG3/OsdtqEjc/ogn30bOfauXZ7e6uXSjU4Rs9nIH/7jSrU7e
TDIjveziQvh3Vzc3o11l5whthVZzRhgWo3onNLajmzWbOp7B72ePngORUyla96XM9YcS+6V7lUTq
S9Npsz87bXrXD5n3Mgddsybu4vAZ0Go2g7012P5v9KXoLV66swIER84U97WGb4z4LhstpIKeAn4u
7LlPdWKV2LCF/NTxXucYLHK2ZKDAMsiyPEUmfTiCaF14H6P3mgX4fKfjcJElqJzPWa4O99eSMAls
uePDtWQ7+2wu1EdZ8hIiJDa6AbnhvIM/hzY8tPO9POgAYTd5YKhAFKjLK/OroQZRieWK625a1eps
GP5LC6IqfsgTan+boUIn4D4OxS5PI8zo/54Zcry3yQ3Qlx4mnNCdMnOD9pj90AK6eTALJ95PpgOz
rC+BliwHg6jIOcN6Xg94G2FXSl1nhDujnke2p5Rk3zgydb+2I+jq2Ps8dJgmxcp4UqNpWGdEtn6g
wlNp9o8apb21mmT6yVBK5zL1pNVkQwXbHN9O9bMfLDicc/sLQpa7m5q2OGaYNSACeDuNgWcfSes2
8yoO9eLYajbeXaMSHLB0IOYModK26vJF9MDAWeHrA8G98iVjg7OrscJey9YMcuG5HrI3gtFpu+qG
2Xe7qHkql6QqKjOzbzm4OPahhykADClsRbpcPTZaMF8PST78WfyhzHaG0K8S3hEVgpeynAVzIf4o
yoZ/1KVLv9LNsaCVQ7S53fBssfY1cKBRCDIeUyY2jlBrWLFR/KhZNUyYqql+NL394o2q8ZJ0o7lP
HDPYpmUfvCvQCEagND+qGcnRvJ/aS6xmxnkk27mq6jG/HyOhNrswhImWg/JCD2MIDlqT4BXZ6MGD
vhx4a6ouw0Jkiwn3b8DAsklvBlxjaJTdWKJ/Eb6Oj3IOeRB2BAg83EJLBZcmzBlvc6QMTWP6ZpQl
Spsk0nGF6uJd1IMID3pLXGJ0HC5FJdB8bQKbSATFW4NYipnZAn0yMGG6NSi2VZ0VgJtOlaOcmzfO
hxEGaC2L2rmzIRa/D90Pe6kO8IA6dEtwkCxB5YNgDvcaXFcUsAYFd1RbOUEeNjdDmJH4WRpknWy1
NF5zEWunD3DYaoUGoa9ks3PvtSDEXceMfqhT+tRUlfJSAu3aN7Opb9MqVz5yS1nJDhMO2+uuSsyT
HBnkQHWk9Qo2I0+ZppLf/bKCaK2U1S4x7mPb0u+JSA7bMFNwEPm7Tp7VsahWSzhjO3lTD4eQN6N+
Gl2+mIyVB6tO9YtXvMiCUfCA8DNAf4excP5y6qlLNuy7040Jg299G1Ut40Oj7P1mCpydbJC3EoB9
wMInRGR+ccV2oOIrXSPeJjzf7/tSC30S+gSc63naOVXjbGQ3NyBFYJse6+7S+n8eZfVR9dphvqQY
ev+AOFH/ABsBqQ8Dn2QySadbfRflJIrn2eV1kG6yIUlV9USI9SAHyXr+XkQf2mEJcTnGPdluIuyD
a7+rlvohRXVib4fugPNLCRvk+zW3fHMaxV73Hvg6IxTtocExag8yy7i3yuZrNJ/oB+jh30bY/WK6
8HzV+ZMKgM4iTSMsXJyiAEPPmzSgbGj78T5PE3Wtpxpg4MY9TxqqalKRKu71XahG7lmWZP1SJXt5
swh218SvnhcA/kxbPJeTHjwq2RMgYSgvy2HGkmkdV2O0lUXgoouNcjXtqnhG2NLtTo3WTvfWnCFk
SdZ9BaVqPsjGyBmnLS7M+Ua24nc73mU5Pjyytc5Q9JrAcclGWQXTAqitOd3LkhUQYwiaU8DrTa6v
F7/pdLHT6AGUrlMA6StZvPlVX41uZHlc+jSV0q6kp7XquCPcaG16dl1kO3UFI1O2vPOzAquHl4nx
dVpKskrV9TdkYtOz7N/wld1hE8+qs/RwgRE99sIkgM9kHmQKRDZAiunY6OjRBXsstoAjT58yfZxU
m92jGZ3JS6lrbmh4RNZOZ2Pr89x8HOu+BFypJ6spm/DbU3pcArqPsLW8h+Ro87B5dOB2p9NEtjXN
nJ1JdH3rOp69NYv0o4xLBZC+rawE6ck96dgDQsDRoxfwcNfgKH5zCXSbLQrNmm4aaFyY40WeKRZw
o6pEwFG3+bfGypBh314uosfeivgTqzShWCJnLMmDGuB23ATm2i10orjJgiTfO+Pj5C07Ig9p35Dr
I4ExFUdDr+fVqx7B8kY+48jvf/SBsf0skNh7KlUjPIRu9un14XcRh94uiDRvnwQKsS1eh1klI75F
86sVTenOXtAMbjMe4rrkb0U/x42wKTYtf0JO6qGEibgVyB4kAejzSnvpDO2bp+mur4IIW5tdQLRT
cfzaIEGkTgB/hrBb9QO/HqIEOZ5TLbZdaIaoD56nIn9OntDXZwEBiETEBtCzA/G0HJs1mY7NMHSs
y2oa343AFn1RtOeOcHxIxP6vxMqRmK2MdhMWWrUtWyXzBxOAqZ72K3QlATpFn5rdzd/bqtvhX3ho
ZuveKGv1zmvAtrI49RsvqnNfi6bfQfe9zlFf5t33F1LYfBbNJyqDu9jL3/sMMIledlBxiycdtJo/
1JjL68p7mCcrq65YVqoW+zFhfk/zD3S/tgafTO5hmjc6zS+VbcLaMt9gA1RHIMe8nWD24ptxT8hA
UYaVPucpACvrmx7pM4Bv9pReVIgVHT4hk27KnAV2yjCbqsrkEtkgq+eQvJ2V4FEwFt0OtOh3Zcjz
ly74XSGhu4OE9qoQHWWfMF/KkQBSFi2CU2PK4jE7a1XTL+Ax+UvmClUmwgtAJIdfaRzWF20yMENL
X7q+114N59iDoFwpgXjR4IWsC5QN1iPPACKe5gF78Ys5j8dCqDhxJdllaPF80qDIbOaEfwaJ3n4X
gSc9RuHBq9qNo2OeGBQ1Fjnm8NhpUc3ms612kY3oYN93D0A/1mY9DaCQzaNWuIqvRlEG0q57duaC
hOVUzOsuyOujiIdD3YHNRWqJ1CzwdaVT98MAx6wwc4Cv4LqQrSfbHzlYqJSkidoOt7geV4YosC+u
A8wZ1xzRVfau7SK0MyN1ZYOAFEgv7OcZHoOJBZCvBbl25LXcXQ2dwtY9qA/EsH2zaidQHOox9gT8
8KqK9E01Vc2xSxBOv5enFby31P+jbdZVKvLC7neN2h2KkkAX6EhGyVk02XydIMQjKA50PxvnYQfZ
I4ftbNY+Vu8jOhpzcxRepG+tTr1X9bI6AiSf+YVFLnYpvB+vmwmQSadPv1irbGgys/fYiEVNnp2B
z+oXHm0dcYU8XAWlgwdV6v71hJ/TZ+zyAjc5VeTn+g/ddp5F0Pk6Ob1DCFd148T9z7Lh3yO8+aE0
bQR8S7SbycAX+SKS3Xv3dZpE6AdjvGqLlzyaq03aAUSuu1+Zg2YJQF0H2dSy3MxK5N73dXDIZld5
DhD4DaboTjO619xqiy3KJZ9tniobJ2j45yHsiPpPf1Zt0ZPCJ1GtNcVzE/XfwtpsUTKM7F1ik1Ap
h24b9HW+4n6Tuywbd17EB5KVaLbomdWfq4IPS0vFSzaQ19crXl0CsUvibDsTUN7bojllWYG0T1K8
DqW6Eos3DD6V2EThmUZGM9m2RXCqS1QlEn6MqtY/lIH2EekOoZqmvlN531h1c99vYC5aR0VXBDH7
xDykApGLuq1+C60ofDypDbX+jUpP7I9mjDV5k2KYGj62uaHtUeitw85ao4BcOM2zmoq3ylQj3zNG
Xn3d7BI5dritjQF94RBsau1lB11jk5C4yUdbe7PfJe60cppT2aa+a0+2L7wcw/esdLcF6Z5LB2Sx
Dpv2klsd0VzkSBBTg4fVChVNyqZ7JaYf+6K3PowihJFFyOleqN5+SNE8cZtjoUy/PAf9K8v7tIYM
+09jOORknvxIkC5mcR5XkwWcr9A9d0UYetzz5pWSXUPNJs2qu3hoeQa7o7nFPEP3u8Xp00i1Nwjd
I9jV+mROrreOyx7vjARyqhjiO3nohRXfkR29S7PahjpsZ8B4+2c3gWBBZMnPbMXv2vp3bFhv1jD9
rPWWHFhkngBj35WwEJ2JOKJpu9UaHYT3BrPRjZOnL8iKW5eR5d5v67Tel2GTPWQTODwl6h5FN/tm
l6WbjE3dWoeYhShWjMOXNoClzexVp+GsXOnCQBDITfZ15oYnbGkC1H6M6G72MusQsFM7iijRjvFg
wNCM8vmuiJNhnyOCfAIabuw0IaZzH2Uhm1lorcBjqm0/YIxIrknblHHiPGRtGG3C+lx10HpMYZNM
xQAS7Qy2xHmFz2GE+O9qQUGu2kQlb24CibeEsF5sw8MucBbVa9Pse8XGbyCP3deWpP2qdqwOtf0I
jeEOGJAxYcmERL76Ple8OWlVX3woFTlRL2nHQ2mZ1hrKa+O3PC4/RgumTwSv5QNacQs4GewDOFVc
/zphfLCA4awIVetjtLsOD1+h4q1p4Z9BXOQjRBDF57E+fBBP54UtqfoPzQt6PwMl9f/YOq/lxnVs
DT8Rq5jDLaksWbIk271737A6bYI5gfHpz0d6Zjw1dW5QAkjRskQCC2v94S/PQgrJmt3mr6hkikDH
sP4LCtmIqDYSb5FinDAc1K/oT3okJJxws3YTMevXQoFFNMZ/zTKtAnhJJpjuSO5qc2SRNc1TbLMn
DiOzv0pEXK8t/+t5dJsdgDP2yixAm8rLoVpmjvVCrE1GyXtV5kZ5kylf2WAGvc2nRGIoRcp7HNBI
RhSmi4wlC4qaD9AoYL8RDnr2aGqBDWR8p6pKi3FK+8PtM0rMaIPA8S+f1HSmXY+eyAakkB3ghmX4
vWZkt9oaHH8SqbFNSQH7htXv9TL18CRPht1cXfu0ng5dm4TXmf9FSewLmMX3LA7FK4nUzkeTiiWr
UdQbUugo+hXzq21OLNhlMwUkEkDXodxNYYqdrNonXQCZQe6MxQS1K5IARnx6s4euPHozTqtIO+LB
Us1/l12Jz0g572tc+bZT5X0ADt50zZBAfOH5D2cQv1PtCv4VG2wIhsNyBq3t2NswjSM/zEi0tg06
OIKXuySBMiRCNL60IXu1lfSqL1N3lJG4svOu2XRohyrosLFwC4gPJATQYg2toPNyx1fzkkIky4NM
QvsxVB5JdSvftZ1R+UNJUqP0IneTYgDnt1SWt21c2ZvJbfoTQh32SyK0hJtuBrfQki7TTCbUghD6
5pTJpTBqQLrGZUKabttbU3KG21HvCfwtPtkN3bT6oKGYIZQ2PEseVcShql+mM3cYsQnr0CNFE8cJ
KeTJ0bZShuW+jEQWmMl7a2v1azSNuk9G7W9mbyrMg5hOheX3U1/5cRspN7tqu+toj4pfUK5/acUg
AjSb+cdV7xRjvVGUpHlS2byS7Qbc0AH8KRsUKAsLA21H01CmR/PSR5TWVbX0Cr1xxy0xXmVLtREb
Re8UhS6Oqbn7gpD7vo+UzO9d9WaS0Nka9jT5mlRO0ivfhbCdSyGVP83IDzVamvFiVnWxbaf0d2uA
32kQFcc557XsmuSS9cPoK8nk+CMuA5J1H1UIlhXVzk8YeYfbKcQ9SPQwpbswxHQN6Q7hKH/M0RzO
Zgh8a6ziIO5GK2gF90lX6flJET0UUIPE6DSWR3fqcQZxy/qC5thVbdhSGUBFDCwRdSw3AMsSkYnc
Pjejh6PLSPCkNX27h2S7jUcFylot5kNuZS3QyupNtuVdUQG8IbDd7p22/a6JTA+MRjN5wjIePs+8
zd0IS26Ojm6Ea9GSE+36ON0iB00EH2nTRmX3UXmxOMFRUqlezX+3rQFWjrBgw0MBhwKf9WAeR9yH
Ou97FhamL52eXAcyTWOGNnRr3yiVjtcRkCGaRe0uc6MPB7Ga7ejpuJmKbDuPkc1muOcL6nuxs6NQ
3Qon+8AQaNzUpMy2SK6q2ywGTVgqEUIrenUpRvSw2pAlKrdNw3eQhNspSe8EMk9kIMJ4Tw4uO6VI
79qqbp+J8S+YXUpkzJNXQ9OUfcWD5IfTawaAY8gTcW/Zz0YWhWbDpW4i4JXIumXHqjY6kT47u8qI
xn1e2domAWDjCxc52eQWidEivGn7IAchubGc9B574mxbbrOVSORSt87VXQ8d7zA7qgfjF5ET5nCo
NH2a7zqE3+fOLpHzSvBiQE99F07qtnXcxoeunO1Cz2ImCUW0ReXpu4buzrbu2uGp5aSFctg3ta5j
9eV5eJYaCH/VYTJuMH988lO55FjcH6Q/s51QcLqYjI2TgZGJSMqB1ncaHE0aBO30MAfmM4qPmPwM
PNdAARsIqF02QU9IsastFMxrlCBAh5fyUWdQuAwKgR41/2YEQZ+N5uSrRNJmhzUY889PZBaGs0iy
uxLWc9CrWvgiWuO7bVKHn/vqlHSpOBYT07WpAOcqqWZUztlhlwn19Iz37kbDhS6oaw1FpDKEOheC
U0rbk9QLQF5jhqZjVPshAqt7VWHP0tdW89lYMygIs8yxRrKte+il8w6OJmYYKYTUblbYqY95AhDA
q49YXnancRD9aX311US22Z3yBOgUnBpWaod0O/j2/VRk7p4ftzoZmVqdbPJdOzmX1wmx3xOSSPMp
ydm0efCSgvVqrqQY0GXjvqbAiAzNmeyF65PqvwrNa05pXXw0bk4CpTCH5jDHOVtkD1azm03IEnfT
aTA6tMydFi9cW8tz37JQZ9EL89griyFetR+nuTixihRsgsZwa3Xlhx2DCpB9VHJ9Ui0tPru5WQZK
XMbspdzwtDaEr8ShcXq1SLvvQkVtTnPXoJc1WPuG6fDUqCnYxZiw1K+b8i1J5a9WFt3nd7W+Wr+m
eLbQPp/C2UX5pRP7cHGjXPcZ6yt36S7WfPzem6YqRj40jT2Gw8mO3iE1VUx0Ww2pf3YXVGU9J/kw
iqjQglat06OUMwX3eaMN6V1TvAQ3e/4xim8WMpQoQRDBt20YBkxSyweob33ZXlOF6QIJ3SBOpzD3
YzUM93NWH4a2RlihwBUxiY+DhJeoEKwBgx2N0/oJEPOgLuzM75TtKvwqDHcO1petFldsf0PDjyUg
SqRCoH+/lYXH1mowyddgSHUC6KCfBBzzoHLgsdU/3Tn7Sd7F5ZsN0ZDrdctld0wfDyxsUGNxXH+r
Sh/LU7M0a3dtTMQ8uM2Xn/L/OxxiRP9fZw+O1+6mQZBcLPZaNQSYLX9nc9IFrYkq3NZWTARGivTQ
17lHUYcTogr/79JNEEuf/MZrwGcKpwZyR9OD+NtNvwWeElQAR02RlzDr4mOm5Mi53zpsAndd3N+L
sLqkzAMnVLJxSKvyH8jJRSTKW2haHR6zs35r0YYnHa64WydtFB9gNOWEKJkfYZ0XzN1zvtOG6O5Q
FQvzJ77r743qGvt+SROolpWfxgiZyKbRz5OGtc0eIoLz7BqeYa93wUvm5Zu30iCxHygiiJT9cFRK
O+XRcaermBBksxylJWoiz+gh3lD32SlUBbrcUiGsgox15qs5ogWjWP5M1dlXRkBarqH7qReZTxSP
iqpKT145/+bHxp8G0OrRHAq8NfVEbmJKZPogvesgZmNPUrmCNRYkbCE2VtOWNzWH1NizjQpEViV+
l0XlzUqoOCNkhWh/sYdoP2+ownicheCzMaJsi8eN7s7pX6D+m3NYJGaAJXKxaZW5vqQIZxhaqXxU
TLM7Z2zcY4Yv0R3vTGrS1ix/janYO7PEe16aT8cR5Z5HoDiE5NE/yiJEMSFRfnShWQXI0/YgRkV2
VVT2Pa3Xb6ssFj+iKn4nkxTgwG1+7yNxRxDV+ZML8mmsC3qh2LcsJHwpoqT2GxXbNrO1f5KZd8kF
MEc5quwOJEselAbhuHQ1RCuyJZsyatOjjuL8xsnN+YCK6byfKR1sQGkam1mR7ZbwcVNWQ7JX6yXf
4ZGRKsi0StHZV4D+2BWK/lHAJzGSMv4eKpUNE5xigv5MK7VcyCvxVjXs+dEO6nfZan8Vg6xRJ4cw
SbWfOgxeLYmbeOgADcUGzeX0LpI0h9yaTkxSWznl2bnOq+FsLdm7CajvYDT1wesb5R3r663wDFKq
MPY2YZdtxyiJ3kEK/hQYTb2Yja68GaqlYJ+hDlu3y0E2WmW8y5rR/d6Qv248F2x9G05nEp/RJjOR
U+qpIB9Q5N+4KLn/aL3BCJzU0W7sAIxjU8XtvoV79oxNCeudSvifBvlgy0t+NxgSE09rxt0rs2rx
HjEPntGLu1GHpDYUUfzKqj/ICsTUSOPKnxvbe4I2DndR7EAYrmc8tuZ0vpFi+D3p8jhPQj6HVrr3
DmGLuADPjNF0s0cJnOlorX9nfNjTWvNOqaVl/lf/8/B65jq49tdmPf3r3V9j/+8l1sP2HK7zPGJl
yjEi8wn7YzE1/nxZDtgdr/311bre9LHKSWv/v15+Hf86fR1bm/8ZW6+zjk2aLDaGWo0+e7sM7bei
qFhUl5eqQwhDOvXfo0ZvEhAsxzMFyO4WP7Z/9T/f+tmKiTKgYim7KBX1aW2qZZkdzBLxsbVvttO/
+6hXE0X2yaWc9OhhaSqPg5sbASCi6LGOVbnN7J6Yw34dWxsVbroaD+Hlcyi309eIaezrTRLnxqOJ
mv/n2HqgaOeG+s6idbxc/HMsUVpf03r1+DXGjjNAzN64lWambWO3ivZWhdR4qdTWVa1M9RrmXszS
N8ofjat95ACRn7qqjKc5FPnWxoDoXk4z26do8pF4K7/HIC72CQaQBwojsJZhJ2Kyt9F0r9/0TUYu
JSxe7LJvL2aS7V3W2DNOnoRIc5odYY7tU7b85wLJ1j3iLu9FkzlX6IfqVmHbxbQS2S+DHBMifPUl
HeUJMZT8jHuvwFIHIDcoqnlreJqN6UmOflw5/xAOspN80d6ThP5LIRv1O3prxUYMdrFVZ+2VcnPH
FrNDprFMx6BF3XBvNiWVHhVBJk2HKEfovUn7Xn2vnQHAqEwXNgWZpAx/KCyoIuOvpPpttF3LThlA
YxdZH/NgVpsc7twjixEpqMbyJ7n86bwONZHeXb0sP669tYEoHO1aqN+b9fx1THb6u2f1zWXt9XE5
U2EaX6ScPHBqUmzKPB0ehQgLaLDxsFWiYXisY3FJsAs46rr2PFw5z3Gd/0GG5l8nzCNS1WQlwaAs
11ibXP8nHixxXy/jVXN8VLEu9L9O6DvsHkylyY7rWM1ze5FKePVaavhTuUEvMXrV5lzFxDOddo4b
LekJpu11LLLie15QQV2HrLIHdZuVv9Z5fR2Kh3kK1ErT92s3mdryMZEV/7xCgQW2DlBpxbyuIFfg
oK9JlTiHpGV+RbLl36Dbz1PamfhcC799jf/veaT4C+CQhr5br/d1Yq/Fz5FqHDubfAhQcCpfkAw0
j8a46OfU8eivY2vTl2r5IpcmShTgnPo0L5pPUHP+c+DrZC2dnUOlq69fQ+urKQvLl68xN8n/qF5D
9NPEnu82bfJS6pSMBWa9n6++xmxFAiJovNN6hkKF6fO0Iqqzg6IDhpE6quNJZWKGoubyPSIRtA2J
GXZrVxNljhtCB+/asdp3EYYLyGfJFS4nx4PID4kQgKqX7iC6CsdgcCZINbH3Eva74WXg20qTDPPS
NSmqH/QW5L4cOvt9LJrhIBQitvVoNrbpQTbVtIlMuPK9tJ1T2BCU2CnZOVXRBCJpmf3m9AVbME98
rD0r19LnUidYe7Eb2m+GaaGSJPP7OlR2EdFEXs2XtQtiygzwcPxeo/Ow0cfae7PiXkESLFa2lue5
bxqh0UEtCOrWbonUC/prBDnryQbTxSsMhvN6MATR8fZN57bug2EyeK6q6lVdLppKwl3pecVlPRFb
YmK6qcMZCeNCfx0bWHm2okWFymN/78VVD4mGJW9cF7Z1bXJ1JyTduZRxZA9dJDBsfT44WbsTTp+B
/YzifYFayFs03KuqyXeegjF0Niy6l4P9JElgUfzVum0JKutdSXuyU5n6rYtSVvepyN8tbZyI85nl
MI3JiMUN5zzH0J3REc3ee2Wk2OKFH8hBY8ExIv7sdeZ+7dXV0Lw5xpHZMd7aeFk6oIJOjq570LdS
pKiLULy3I5msrKYkBY1GP2hF5ASCmsCS5XOCHqTLNs7Mbkcaa8mNuYTz+XPqjCIw9Tw6ePoG8VH3
1V78YNZGzw6GqdyMovnW6QpWPG493fjQyHCUI/nqjL2LYkCLTCgeB5FdQTXU0RBENav8IYv+NQxr
9Q0nwxVx4zemFz5z8lppTayuKjXfz6SBLlqa9ZVYYgy7NF+iIso+h7QxjE+K0T+SNvtV2a5xaLGx
uAoLfbiJEPec1/lfxN7tL9cU137MtT/YbOxSr7XYLN3aafYJyAtq2FICl7BS30Nc+Vu04K9F0fgR
3hjvZtIeY4C8v7QcYTjlNcPG5KHb5Rll3mJXauRpCyUptu6QVBS9428EffW+dyEyCOkJ9OlT+Wr2
ZUMiwI5/NeKHGs323mu1BZ1fuJtJJUdYJKLEONslaauCjLVn/T4nQ/E2dMnCLszEae1mNXqjgCYu
MO/t17CbqEN1Qw1Xwxhf48Zc+GVJuwMVnBzaGo0QSykO2D1h4pDZzYGkX7M1F1o5O3PjQejPn5+p
QVKg2ACC2iYKhX6KWpmf6DImeWP7pn7HdfARzcxABlPtLgr1ErfvAtSXolXvuiPRrM2Lu8Vu7b2f
Xe0uW323HkP61Dt3eGj7o/27Y3J+N4XjPfMKeX4sMt57y5hw0caEeTk2IgRHrhlX06Wnorf4qHsy
90uvp1j8KHDiXXvoAVeP1kt3Iqysd1nWmO0W+X491nmWenfC5vDZq8z6Lof5aKqpiqyFfkjrbL7m
SyPV4TwnUiddQ6/q2n7Xu4qNlpFuX0ddc9jzTrlPRgfNgHXQWI4kFmvMNOXnXG/sqzpoHA0nOW/N
OO4RrF3666G1oYCJzVN/XTufl8rr1qKoWpJGzQdxGPqctGQrMExzrUZAGEI5bO2Wyx+gCGDz7gX2
TNUCOBHdUeqcPbvqfOzE9PbZXY9oTdWfYiu95ln/l1km5TEn43Xt+/pfDQqYzhZfuTr4nwOD6o0v
Oh/l61xpOJrht6NW+wDIkRZZrhJLkkGjniAYYIbRzUjdcSd6yJRapkY3niRIAnY/T5fFw2gdW89z
sQa6rV23Nl9h3JFlWN7/NT7XLfJFja2gyxg1hHKhthFTKGCc0hSJLAAYQ7Ecsooi8jIWm8yeCAFF
wDls+ZZbxXsV1uK69jxvChdoJY7ky8FBJspeGeyEjXTRval2ob/Y+H6AGJGAXjijBpbK5vi5dkRD
jQm9+vmydjUJlAMyXrZfu9VUJMdw8EAOL+9ExjO/zUP8+YfXIduagrjJosfas/KBFOuAJsrajfF+
39rmkohe3i5sqzrBxbD9tZvpjvXaQMFde+vnk5F+yOy8eV0/e77gvEYrUfDTXD73AiyadK3art0K
c3luzQK3m/Wz2TkySAlCUEtvvVoc9q9ZRYqXwjKlNUsr1ECp2+ZkUywgkTzVzNVm2R5Um8pQhPnn
uzOWk59EkfMDAPG54RWedDxPrTX/Q97iYyIT+r3qoItQlBdPfL5Z6gkNfTw6qysIjuxQlXZ4ksYs
zmGoxAfqkMWhRMTzpufJR4Y82285OQ9zwq/dcavfRV7aWC6n40mrMDV2E9A35H7i30cK8S0ZfDYG
WuQm12wsEpA4UXSmRLpPxvnNngvDR44T+EaV2S9y7srZz2uN25sntc/y29ootp3dyIYikR3+cFB4
DPoUBro71NTToroHcAX0HA6disZmB4vFk+MZsPx8bNr6J7aZytHS8unN6mpuu/FVww/+A9+1X8Xs
BhToUe6uwp2wxZ+6y9NbnMTo1maOsoOmr35UVqIRtMqd5ur2u7D3lMSyb8Y8DztDiZOtq2TnSPF+
Ea6rJ7OJ/5hx+bMbhUl5p3YOGohRqmwuxlkIjY1NkqHABPnBE0b690CRKJssFyhSTbHS4cFO69Hb
6ILyUg0Q4FGWezLyCSU/TM9lkWD+gjoxVQLtWz1H3sHyqHwCfM+2tUAe03QAKw1g4du2Dy/W3y6s
7+tQaA9DbU8Q0WufKlS0U0syYhZylyReRvK9KrF54xi3cfxbx/HEuJfSdg9T3iF/OAJQbgLyjMpB
U6irwWmqd3DndeRBQuP0C6iHes3IgG3QV7I3hV0sPrLzkeURiU07+l7nbvOcdRZthvSbQ+EecLcj
yJjSKOYoLqOX/JoKTBfHAe1crBb/maHBVFL3cAOM2sDqhbxTvNX2Vm2JU2QVZOXjyt1EhWp8gPz8
OVhJ9Y+JCia1oD9x19WQvwXJ+rJCHGKQna8iUnfEuW94qKUWv9agVNbe2tSW1HYQ50mOLWesTVjp
IF1G7xxCVnkgo6IB+0sOYCO2CV4Mt14z1edEaXXr6dS6166FkOI1T9CCXw72oAufgwEZe7T7yzpk
wD7YO7Fdb1o31Z5eb0hQngCIlt46pBkWgm8yS0/rG5bV52iwMhO7xIdSCxe1z6p7TiGQVjOu7msP
T6pom7khFjrLwZGdDfVqeVp7nq51z1jJQAg4SNKvYzoeIcfeK2xYNLxhbQhKdjwa2Isub4hcZdqm
daqCRuAMourktdOpPiwHlaUZBxJ/CqSB43oGqe7hFJaoQH1dMnKzE+Kr6ednzuOhDGJvek4J6Y7J
0vRnG2KNVjTilOWCla6UyT+2tNGVJnZ6OMJ+ZMPvCk/cN3KawWRYI9YkhfFWjdUvkSI0sR4jRasG
iFN6BxCj5put4Weo9N6wXc8tDD061djUBOvRQaXSg/26tQ/NV9b7CjBMM+UnTxBBQEWLH2uDOEq5
rdOw3Kb/GdOnOPej2kO829bjxxSNoLxCD+1vc5+J2Hi6ZWc801lh0gfTcly7ieJ1R20GHrKeog22
8WQBm5w8/jy/aCkjj6i0Huzl7XXU7IC7hwiiw22rlc55rE2atMx27TAenShxHhJt9OuYKNDMdQBo
pRnBjsaRZr+eTEZQ3NGSY08TyiIA9dtu+YLGLcDmf12v6f4pcyXcwuwHGIVtygMunY7FXdt9dtcx
aTabRmM9W3uYmJb7uQZg99nVQ9415/sQ4MZtHRqNmXJel6jYetTRcx2b5vCkFTwYa6+RSn+QVlNy
Bn90bXp7ulWAQ14+h2BB4mg1eL7hFPGr4/KYS7Sz7Ek3fWq7VIqNIXqsjaeKvVoa83XtjaHbXuPG
3Zd6FqfB3C5Z4KZ2/PVoGbPKZ5ZO6qxNk93XmOGlfzxVZdHrq/auxbDK/jh4i46t+lgb7iMUPHqq
1V9joTm8N7E6XlD0UR99FCaXRrP/+johZZ+C8kbb7r/GXOzK5Ph50bYfEKxARiiwRnu66HHyKkcv
v7IG5ldK6KceEsRp7WGUaav++tLLxEOTpjz+19j6NqstfzYyjDZaVeeAfArnvjZuQ5bQgRAAQ52x
SlUA6VKLaYZNCkf12SRh9QzTivSal8T7dSyPC3KVCRBzUZRVMNWh6nPvh8f1ZNPAo7VEpdgwgf9U
KnZYGdPsNuri5tnM1UOSKHxB77V5likit6ZQwkCFDorXw3B2OrPnC+CgAD61oZAKUkqzm6c6Ncmt
TdzjenAdwmdMI3nfekdtGqrrZI5nuxE9v+dgvLfmUJ28selABU1R/tJE1baotoo6VJu2dZqNZkUz
wKOw3ZmK4bz0KRSNpA/TxX5si4/bt9YIS/jw/SWs+herj1BsF9Sk4CX8DLtkZwkED1KLnU5JBOBV
Wn0YY/v37BYg2Jqj2kcwJxQBplvt9Y0kBglaoo/Cw19Iz/0ZlHAwxgpE0pDVfK32gY+BXW+CQVeV
4QRi4l1rnHgfsSCQ4FaBpANS7nv9rM5ozUlNMSguwE5ylX026h/su5hsQC9sKkO95l12xIxaudRd
BT22H9xj3kOAM4z3pB0Stn8u+2TQnnkv3OecW9ppoqJNvkOSTDRKPy8mCWfKV0ecdFEnpnw74Qbg
VX3qy5k1ks3wi9rfNdF6r4sI3wSJwZ5qE95jZFzMNlF3CsYofhl/zPP8RkVoE0ut2pW2dM99jhsM
iQBefjXTgAK8bdRnRMu+gbAYcaGT/a5yBD6uuh5e++I3lxEn5FYMH93nIXBMg8ptqWiXnFg1t0b1
bmRceajz+WwhOBsJQCK5guViqsPJm9JDqw3NqenCZot95LBpHSe6ZG4zb1Spf4tG/ANATHXbaIai
oc7V3QL+ca91811J4vqQo9Z4QSYRXAlryjZrHXmpypIsiT7A35rDIKqn/gKQ4NA1CDLKJg2Kptp7
+egdC2OqNxlxA1srU/gGblpB03cHq14QgVGnbc3BTncAhH8i1fRjMRM9mFTJA76tPgAO1wWos5HB
476xWwW4XirlWaNFJwG4FloS7Ng7g9XesGHbqD/rVJ/g1ZnNeQBocFSWhIfR3teIWlvCakIUbqOO
OkgmEGYpUiQj4kGq73r+o7eVa5bB80UcJciSO+jlf2bXqE/U31RWwrRBc009TWWtPUwYHia3PeVe
uxlS8DdOHRiFiC9dUUenaCTCyDWe30ngy5N1FXJ7w3L3VjkpK6dHk8KJ3zHqJcBMyaHaddPshT39
dE3VvYxuKgNSgVKQCv0EO+CtRm3Jdo5RL3CEiCDTaAWmZWWzZEq+QQQogiGJf7d5hUt2bB5Yy/sU
xAryVs2OL/SfJsMiZiQNT/UBUw5ZW68kRnQ/AV22CZP26bktHDO3xf1NNcqjaJgHE8UM5qFvg6oj
J9AUr2iaqpc+jrWLXBrHxLDSgYSZFb7Qo3BrdiD1hKazQ1GcjrnXardRmroBoKxdXEa/FSoPKDHE
KAqRyvjVW0P1IZE1Z9E+dAU2do4Lp0mPqIGoI/RUj/D4JWoB8sx3diQyoO5ZV+YVW/Pcxw3gPUtU
wZ93rAVCvZkgF99GjwR7o3cTVeHogbAKy6esQSiFagcO30wuI8hLH9ssogo2hV2qwuExJcnrOYt2
treoz9b978gNcwTKDOCNrp4BYjALgIfhXsxYNeoQ5v1Og8ok/wyQBmNgv9vWA87X2A5ZZ8c3C6kG
CE2XW7XsQCh3CgYsmqogH4leTBSFFBYq9znV02MUdnsh1ZgHczchipbLG+zlB5nm1rfQkz96kw4K
VA+to2O7JyXsvZOShu7JWnA6ddL9aF3vUsVMs2arMI1ldX2YUVjCQvXvASDqvu66v/E+MOAE29FW
qdLpZcCr6OKQPC4XAnGU6c/Mcc/gHyai7DHkGxz+Htm1k92IgC8lyVY3utBvS0gUeVKTqJCRSdWt
sg61W5e+ldpyD3S9BBTnWYBuWAx2kJlPTkFRSi/R3EI69llZnUuWp9Q2aZLsq0ma+76pvb8y7w0u
U6fK8NdsNxs476yl3gKRUX7FRh8UVh6d9DHCH7FW2w07de/QAzzbW+BAwZ1QklJCNm8dhHvHKkl6
qOaGmPHFG63hNRvQKHLoISaTbqUZvRW5Yp+/mnoonc+uTeR/tBsoYth8Xa2Q2NEbLHCMbg7Qs/a8
XRiFXiA81Nc0pr6ALbOvqxGPYmga57lJKJsSffzOCn1bROl0UmfkmxCKumtJ9MdaHKKg6lzQLV5v
RnZnLMRLs4jnmMWoXVSzkfehl9NVJsvMTc+rInlvYkLdusn2VeSoIsgcfkYwYUdFsv/o+ozIw4o/
0kxH59AsXy1jtHdjEbP/XprQfZm9Dh6a1JJt290zp01Pgu3BKQudeGOUEABgY8dnyzbvemTA3vBG
7ijsHgcQV+T3ku2gNPcZg0oSe2zOukXgTMsPKwbMXirSUIWBJZrW4nUFAvM/jdJRL+rRNi097DIM
gaRWWIHUGHNPkmbBr8FB9nwpBCizvtVDbF0x3IIjgRmoB8c66kFjTdEwseMMeS+pkQuC0kdu1PLc
mtOrKuYRakdob0ZUaYJp6SJTMAW9yY9lZi5AM0dk8Eo6pCdnDXSRZ5ZnEBmHYYKRAlzp2pndXZH4
PxVmkm50TDTnYMXMiYXAb4E/2zrDVMApmN3rmGkaoWCX3zxKc6ekrT9m4EbveG2ANix/iCHO3tUC
lxhP/nbLkJt7zRI4S6qgmXV2Ohk3lOO52svaTCxhAKw8ZROuZ6MBjr1atbYKYM8QpMDUFOZpvQyu
lW9xExXHPKmYssfO2WDYDTyEkgIguHIOShTTYqe0eS7swGTKexk0KL0NQAH814Zd2vL3kBwJXxIS
rId0Fh8CKTjER3cT1nIbxxkhuC94IwDam1Tj10X/N1OCrG/+YV8jz3LI983YsEyCCkwdLK3VFJKQ
hMfZNEdHfC+LyviGhDyKnONDTyPrkA3KYyYJsNBb1X1tLsYDyd9qZxwSbxRU6zdeMntHEVvXhFJa
kOnIKkm1QPjPADFun11Tny5alryNKrtUUUfIKAoow4tJUx2ia5O2/D2gQB+fChBR3nQ7m4I3WK7K
/hSOyKZ/usHRnsB2XaSxlYmNgMk8rS24+iLr202Z2d4rLADnpk5vMwi+VwMwgl1E7a5O0m8VgQHy
lTHQyopi6tqdMz0n5qtyAJqKsk87VxA/GRnwF2tTRJ0R1FXZH2BHlG+d2bSHEbZIsHb11GnBGzcW
fqFK+0K4zP8jO3ujV9HvyVamfZlk8xnhj9d+BuxtunZ6i5ByuUX/x9h5LUmKbOn6iTBDi9vQEakr
s+QNVl3dhdaap5+PRe9NTp7uY3Pj5gqIAMdx8YtGq9kZRgrT6Z30aNV2dS6hgRsB7AwlQWIu4+ct
TA13QCrYCdlkLIKdM4/ZkVn0k8E6B734IcueuhCw2M/cfsO0rL1mC2amXHB1IQiLq+k8RQtutDYm
9QowIlyQpBJMevRFUQz/GP83S/Klera8dvWtDLivXgudbpcVKaEAPRsd5LRWV8HBP004Ql6s8C1u
QAr4r2MTpKcAOq/dGnCLhvEVoXLUDfG8W3U1BCMkuKHMZMLgxg5K3ovghhR0fgpJcvxjcpvgBi7L
mo8MVvklEpU32qrgkl0kmsysIMHC4u8NdQHa1211FIRK5TwtkELGstmt6IFbBw1eD/4uUbRlHYHc
ACzWkV2V746SHxI1wCH3T7MfQDEvN65ZziixDZ9oa4k6HwWqKJnjnE3ZRWpGTsudQRYx+Pv4djmJ
1NJCddrZTpYe5FcmaE2zAYvw2eLqdw4a9SwKI463h+Q+XMFw/uqW5zeakXPJUaOWPWAJErn/Eo2Z
IrOlhfGdJLOsOoelouM/s/ymHNxngHfGRS4pPwPn5TCqBsRJ+uroleWfclw6BnDMl8e4PmHJFLxU
7rPrYi2k0S1vLPXujNQKnkyAPlbsr7QGaLfsUI9TOh5Vvf4peGAJBmDUXQ2/jvVUJEeyarAxI6qc
lD7ebY6y6b3ivEI1+NHDXDx6TcgTtZEQPbVJ8yrP3k7cp4F1n9NcG3Tr1hCht8fQne2t4pY6TP/a
EM227aGBHdaBUDfBQR6XPA2JlXh8JjuJSiuwQt1nX7nbeUWf3/B19ECfSXQJICLQNpRzhdc7fcuQ
zAARgDljNYwR6LuoHO3gSAES2TXy2xqd0x40lB1d5Hpj07BG3RziNvk6j/pN7tx6l6CW7gornQ5y
r+WuJG3B/L/VEF9ZMADyTOQIiUne2hwkLYGR4hjSdCEQTUQfh+6TPPi1acqt2VqDlNSsfO4qMOwH
uRXyI/W+5v60QaHvWUFnlGtVf7SLbQhyl+v9NXOnnwFeGaeM0QCt7lWr8hambXjKZ4jOrT590peu
Qz7bWWw75zmYQQJjx7dToXOihNugJ2QlefH/XPjdb5AotleQ3fVQX2uuTw81GRxKe0M/SBcg3/cO
ufGLDSBr/JTC5V1v7gqnePfWvANVfLyDBtt4RQRrcm5ORphr8zF2wx9Kl6nH7Q7TCd50x4XSvXUu
av+cYWJ5kt/S+9VTas/qCY3Gft43WXjfDroCzGPph5bXWo6U2L/meV05IxwQJgdpCX2cnhjCMHVZ
GoI+Iu1kwrHems9Swa5mKpj6fkCC7SIteOys4TLlFtOS6pg7A8ZH7gKu/Nfr2kV69UOwwl5uAFdY
AClb25vjB1dfAIxGYdeLvA3d29ItS0uS5JZXsPqz9EiWPjtH36kGMCvpsxMo9JFSX4LtbX3XRNeo
lM+VN1y8xtxLS1gPwVbgrHxpGzYIpC9kwt6cUei+bm/41pYlT5LB0grVvj81gPTOoROdpMyUxi41
tuM/NkFJy1OT2HqMpNfoh3JJfshbm21Z2fbfXQ+2cmzwp+Y1gCu3S4HHFCkgt94G4bx8OHQPommg
M1Gd9BM+FOzTMy6QJz7YOsagzlM+ty8OYwPmh/c6KxazWuCxnbzkgFKGuruzFqzqPJYv+eB2J9Oc
GUo0unpQg4K1mx6BmR0bvCfhHUz5YhdpzkN9CKLyycG8eHvwclVJrq/TlpbMrZl8OKQY0vbSYz8o
jVGCeumuJaYn0JfMGM6T3H05SQGecQKzQrPrfWj1e3lLYLWTK9F3uYNrfMstRJRk3jLhGnyEVPfd
Fi5FyA3rYiW9sg4ONSRe8A1jon+OeuDuyJgc5R5LII89XoYnCOUyR57SP/JJv3mxkZ3UebxLzBKB
Mq+7SCej0Wu3cHZL1HMPYRGsXwCj/RNSfnaVE8qTlxg9fbuwYexo+HMevGfM4twVs+wn9quP59kp
lxaxdQaqpjpXjtt+n96O2qGfIN5vd7HMHHrSZPnMZG5mHXwLupCQSuAFfAOXbDAS95AflSrsrUE5
MdBFGTXruOqYyWALvG51nlznOgHMYT/3DD0SjeLI3mc4hq2jq3UWFWlBwZ6brq2dMFzqx9pIjJOc
X36Xb0fjtdWfZiNvT6ppvMhT3R6txPKu+xUbU7QbiwKlfyjkf0/Qto5DkW+/pNeBHdPTEkcapg9g
/I9aZuew89t8eECQ3bwATatuwtoZoq660RZ+l2GWrc9XnsTWx2wPhg/0Xyn0THPy6oMFQRpZDMfA
4aTgJXDpwQ8oBB5Lbpk8GWnWgcraowU82C/wDflvZy4Vth59e5Jrg176++0mbKUSkyr//1MxVhth
Lz1sXb38GEmuY/EtLbE1c46w/WBAizCDDHSVzr6oeCxKFbnsOuSSKA6bvGprlH3tv2H164dSfue7
UcZ6bJm7e2AB92wIYo/Bh17Gr2yOsHQtr8lcIAezDybzB1orrCeHfXIpmjBUj1J9jfrLFzQCDNIF
6TqOk5YqI7ot2PKmOWPLQUMpUgMmtgzC5O9swYqSlPS7sez668t5hInzMBbouvXEG+DpJ5tdqnmP
Xm/BJtQfrvwQs77prq5eZVgmgzqJSbCeehkWSpKNIDSvAwggW2WpsiUltgXbY9zytmt8ODbKP3cI
ddCH0WdKx9kBBMgvkpY3jzueMI1fytcfP5dasYuUQX03jJRHuLa8+WcA0f4qzTVCSRfQ9PIMwq5D
ckNayj9H5ei1qwKU01zcMj18pIIEMEW2KdwHTogQPKR0K9jmgFIgwVZPkoP/a9Dq/Lr++qUlr2SP
7Z1ZxzNrY5ZcT8879k/++95JbK0l0Y9pOWg967taHy/w8ShFY2Ojtd+0GalZ6Ve20YMc+095WxUp
XcfZEt0CeR5bUmJy3L+e9d10RmpLxQ+X+qe8D2f9cKVg6fAxmqu7EEbf8orj4cxeRTWvc1V54SVg
KQVyJjQiJu/LMtsWbHlzhico9DvqVK1BdK0k3a2cfKv6rkSivhmAEGILfm3R8rLIe7K9LNtL9a95
22Hy3km9f8r7v57Kn/OF3F/EoP3Gg4tDG8PaZSwsH64tWGeyW/rdWsU/Vf+Qt84nltOuV5DzfKiz
XmFIvHtNGX6rnRfupWuQOajEtm+09CFbUmLbgGyr/CHvQ1Lq+T2CAf0vrUYSISlsiHy8nOy9M7yV
JrxGJVfSM0vZTKuzKjvpXvG6de+AqaCNb2llXmjkkpaen7FQwIqSlVnuunTkB1Y776V7YPUfSdYG
ZeC/6Wprp2GrrCFI71KUMyRMxN8O/9Tdbk3BkUn/VmdrBlveh+YiSSkdgyZlycKF6TWos3noHD2d
9zL/TQAYsFyUjG9BO0Sn9Y2Xm7IFa7e6peV2/WtSCrZXV5IBCyl/d9+S/nAGyZuzBOyElvAabZ39
OrBey+X5bEc2eJUwecuuFgsjxrJC8m7muFWTYyWQgcGWlNiHetKJbnnv/riUfDhk8CrlOBsPoAKf
a6gUuAZIDVbKDQ0kx/LhKnHEa1+l6/KzJMsucmfKpM+zy6w6uyZzrIu87NsTXd/9d4uZ74YKW1WJ
yeONip4VvbXSusiVO4ieGHGETIqOVvYweyXbMai5aNOjvKLrOqW0gHHW4+abvMh/r2rVanDEOput
k4bNwTzPrgkSwbDEIa1JUDfsVu62tG8FCvpnobUrF91hZ7YwIKND3lY+LF0Lzqbu3wln22IDIFLR
rpG7Ks+lzqAy6VXxVsbwTIRPri8PeG4R3WnX9cwPt19u6rtHtE5d17sucxaJrq95xObk7JnTUe6y
XHYL5AdsSbmxH/LWWZ2UfCRzbjWlePtLehjqextrvR02hljFBbn/pSvi8WwgBHjUYcyShHqGAGlx
xWeSUktn78xwkOlZSj0PmKeeJHg31cFrpGVnbTmHmtTZQxnU7U5qzV02XpS5NA9qnwHSG4Zi10S8
6hJ4mWvubQ+Apwam6D5N3JMahVZ+RDIIw2Vm9kdWJUENT8610YPmCU4We82IxkI8zxzci2L1PvXH
twXR/ilABvYT/Jv6gGrciCoHScnLEDzKErYn6hEViNiu0k+x56AsaHYPU4wWggNs4aSzt3/2LH9+
TqvmF3zHS29q5ZcxN3HVSv0fecmQvMYH/uYHKkjxrHnrvdn66bFaz86uH7DhoLWo4wzDLmjq+ms9
g+llSl5+1tXU3qOoA7wqQrZLLRZbAJOl5Dm3KvSbVPVQIRGMMlQJjhsjxupxXEpYSsJMYMBRIEy0
c1PY5eM8JdWjxCTIisJB9yzPERZmEd4q4uBQVsgP+dPw3WTz7Nyqi5RfplYGdiQocRyWBeCd6zNz
i4sY1WsVwqfhYySqomB4aLMCTJDXDsyHm8K9gdRge81jsb1F9Wvqp+h5WAKILtGzryY/kNVUrpJV
Zph0o7uIKleB8JlhsVvjBM8NatjPKjuhz6miaftpHANmEBTEtge0KrW5lzmWonjI7qZh6B61pPOe
5iWoM2B7Nm0LdjU1toJQz9K9Vjq4og3szpgTZnPjqKML4/81JdH8uKZAc6D869DmtuOryPKeUJmJ
9lXY7tA9NY6OZpmHaWpyNN4A0xeGZt5sB6gzsFbtoNt60u6wgkcGAwfw0gvL+wqq3X2zBFuS9nlO
CtZQB6SNbLhppX7LZzM19pppaDcJiin4T2bRV8p+8mC5e2HKYjOiBm+9D2DUtcf+ezLk3wy20sGF
Q/fn3TLhM4NMBK1QVKjE9PNfbHd+DfNE/z41CWgFBHHegjEDdo0O1tOssZdsTYl1V7l5f9P7uL2k
aVw88gg0KP+t+qkZFRpXlpoPqtG/1agGPbhR8jTYVQP1Vak/xT0bRw5ij0dJSgFboZ+RX8+P9bjr
Me7YTUv1WEsx5YvBci3HsYNNlqNAu6XPOLw72Mp/OOls3smp6sbUHh0vvEAOw6kzQxbtxAenOmy/
oA2S32E4J+t5a2Nun5quPeYqsjZ7H4vlPsheMSqcWbQvGubKtnkH0aL5BPe8f2Tp+CopjHbbT5jW
QYbKRsSalhqS5xjlx4MS90110ePCNRCgNrQfViyWqAKD7h79tP6+HlhWLlPUTqTAQcniigxmApqN
W6GbSntGbFPbS1JuT5aqy6fKARO23B97HAG6VMtALz7b4+/176RJ7p/tooZzttw/VKdB5GWThz89
bWYcTJRTJCpBFcww3Le0tLaxRULyXaYUS0kHueMwPAGcAYEXDDtwXVgqlBWdkl5/q+sgvPT2EKDx
HlY/yvIk5fEQ1qdUR7WpmhWHBWvFxS2c9cBrE0TBfbcEQ4LuiWv453cFfZ9iJ/Ml8O34CIUhvivH
DA/DJZCY5JnMsrFssFFUi7WowW/wXyrKIWvt7ehuxBzw/3JI6g7gK1Tt/PE0bVcgcvsyPpYqq4H7
D79OastFpqLUm/u0XXgUbDuaVgsDFkXKh2gJcgQmHiQ5+T6KhZE/QF5XYxbXl+JSRbl8t1WSGA56
d3z4OvaROTh2WVUJy8rDE2NSlJvzxQKKj7KUlH44VJJy4RbV0YuDEPh6qFzt3RGZbh67EoDGx4Ll
V01lDNnxZS7sbyn2pCCXZje9a6cqvXPHCMCJhvJml7HPqLJbcUyKUHtVy3C4d/X6jzzU1NfBLtRX
PawfOzrYR/amYbogOsjXrzfQ/3LqVr+zgZZ8cTNOxWZO+ZCiZvAlqpSv8JGDJyk0y+DBL2L7WcpA
Ch9TCHWf8qXmWH9JBs180/yo+KwlV6nCNyd7VZsG+uVjWKfTfR9o6cO4BIj76cPOTGqidjPv6LNB
4y1JqQPRlI0c3/1LTQbcS13WLmEupV8yr0ZHWzPavSSNvhkuBq6ph9K0UMTf2VbXf8LGCukia9SP
EYTKL02PLYIKX++88Cu/AAUrD3bmm5cRy8zn0h7fgNB0363y5+w27ldLcdtbVkZIJ9l6972ZAVKo
jpU/I6KDlm7Y/w4cu/0OZEs/zDEu4nbjv2mAz9CwbQfwnsTisD3OWMPCF/5PFrTIvws/5OmWAyo2
m+/LwauP+LWVKMw5xVumWPatSbsJze2+eNNhTH/C+n0nhQowtjcQGF9h8qoPkmX7DfsL7lCeJTmi
JnHVvCnZS7KOXfN5ZpdOUnLGblAfVLTedBjRd8E0g0sorNC4q9GKgRZd+6iw2fkDi+5xdwCLh6wn
0rLHyh+cm5T0re8dTW2waHe4ncw+PQ+CMdGXXq36PRyf6CZJJ1JtYApRfydJGyMifCB1/16SszL9
dPnmP0pq6rNn+uv82YjB9/hjcAmjQXlJs1Z9iHxoxKGPXdWQV88AfY7ITvQvpdd+TuJWvQOsMLzo
esurEqMqXyXuvVSQfHQRT6VSZ4+SJYGJylFkQ2CoOx3D1QL32MwOXqR6DB3tOTdfmqY4uZ1bYVhY
H5ExL+/sySnuog6y3CIWXN4pKkHTVS4ys+p0iL0e0XE7ap5CzcEKfLLeUAhLv6tW5R3RzSwvkoSj
A6ReL76U5ogkpdGDJViqaf3k79D0A1WTj7grqy1A8Sr9Doo6O0PHd046ex/fbcu4y13FejXDzHko
EwuAxVKtndS/JtCSVz5t2gPDOg03ImLuEsxa6u9ZwWvA7/4nb6siMUtp/6p6XTv/0/F6CwCms+On
epybx1GpgEsXLtJ3oLpMvkR/5ar/2RwH+0vjjOgD5Xpxn4WGjbJxlYKIG+avfeW+SNXRSO/ryPC+
1U2uHtw6th7S0sOApa5RS0EX9jN0pF8K4lfHuNi7wIbu1ZKXyh3jn50GQMwy3ObJM7vgpthOco7S
UH1FVaXeyemd+Ztaes2vjn0jYERmjA7jZFxYsy1R3S2tF89Gc5zX3UHYUst3SVYXKOOiUXVf0qfe
22V46H09vtWIk/9dsNaR4nLLhUcC+BkZ/4M6B2p8kPIQ3OO9nC12XDLtCjph5ZjXNSnFuqcl44lX
O1prBpr+YpmJdVbtAe72dgrLMe9s4OU3J7SUY6oVOrZUg3OxwPte8bpp7jXDdE52kk3PEz4uh75V
m8+8jSrQH9f5wdj5BW0e5XfjvblDwpB0LKzTy6vdFuYvOImIRZr087Q+XtoscSCpBPOxrqr6Mdbb
+mIa1XCL3NbC3dcvsSXoHPSxAKvS8cHM1Etksfze/x4H4+ckMpW/FJCW64WyXEMqrrD+nNLhZ6go
zjfNbjLUjrX5NbTRBmeIEjxBoXbP2SIqrip+etensXVmOSB9cqECgXFuLNbP6Mhsfw6/0wH/gHyo
/KkH+CCDTmKEzSA8CVzzrwxlZL3r3wKsOZr2U9+BWUanuHnzWuaEXV9pT+A2OuA5OCzBu3IOLK75
/kXXDTyoRmeRNFBT3OK0LruTmOPUbAEigfDQJci64F/zSXMG7y1PvW/aFCsPZu953APke+swrW+S
7AyU53In7q563CNMpTEuu3YlULeicb3PAYT0XTWE6kNflf7nqJ6/61agP0pqXhDgjm49SVVPc+4i
zfKfJRX2wblNy/STWej+Z39mL7GwmtfScJzP/nn0M+d7zKfy3I5qe3baIfhR6Od6qO0fJYgsLHOq
+jIEQ/ENm7t9b0XuJ+aR95g8FI+1ryCeH0De6PpQ2615S0FUsOOMs+7CZBnPiB1NvEQIrxmR8ZfY
HVqIqYVO0H3eKjRGbRwqu7NOA5aCj90S0DCmQ4M38kGSUsCGbfHYzLhtYVl9B9iJKwddBboBw9Ed
a3fFo7EENlK8d65iPORONX9iFeBbV0bTjylagB4tfA50oJDcS/Vv8TxMP8Y6svbjkh8t+f+7vovk
0lbfd33OAzxt3wQugm//Of+W/2/n/9/15bp6NcDc9syjmVvxfmDC/lIOU/2iO6Z+tpc85DLqFynI
mfyueVIFocjmpVzyPhzLlxM5K8U7xzrfRAmshW3pVY16omVkf+ep2Ed7uXnaqknhGHverq7hGwTl
k5K1FoRJOF+jVg/B0eFdP/To2ByyUSueJBhNnlfRf9F3WlMd9TBR74MKIh6dlCRQaFfv2yWQpG0o
kO7XdFYdeqZraD3+p1Tyt6QcIXlo293lEYC2LWs905ZO6fTm0X0quV0/e+w/UCTzvifwmWhUZX71
fLik+uh8muze+2kgQMdqoTc8Wa6L4WiC3kqRqhG7r7CJIR5fm1I5Gbo3f0WRYTh3nFUET79Ay7rK
NcIMOF9ftdYDTtjeo99pbHQt58a84knnrn0GN2LhOmAYJ71px5teh2h2L4Y74qizmutYYQE5l8mX
FEjQo9V9dAFZwUTvnauZmiXiOq3/kjmJ8oJAdHfQLx42Ysk8o+lioB2DCLlj7hiCwIuJx/qsVFl/
ZvKHLL7xuzLbH0iMDF+jGCf4pGv7p6jptYsat9nVH1PzMQx0PDGUcv6ShulvQIfZbw4OsYO/KaaJ
OhbWvy/4yZyNsQseq6JpXoolMFSGh2GBXOJSwdAXKlIDZMNqy0cthRePZLJ6HLyie5T6Ug2DpyOm
kRMGaIjTJIsnO5B5vGT75CVArANftSZ9RnQIgwgLYzSjU8cTPmj1oxV0ybmCWvOQZJAqjNGc7x0X
ZDHsePvOyYboWiBlfOeZkXVl2aO4edM83LJqHK+KGpV3mVFg7OP30X3S+Eg8DY57n5QTXq81iyRR
l/inuG1VHBjU+uR6xQjRFdFlBKD6Z/YnymMaO92Lj9oTusFgB+lxQANVff86d1j9YO48vkUW8sid
ueu7kEWpoFA/N+xB78NRNb6MrouWN7qnX/Ge6XdVNI0PPj5USFDn6aGawgglLPTj+DZB+PDT+Y+k
cY8+fmTf2L1u0LWJFq79HL2CJf0d2er8h5IYf7DwC73cClgoD1z9lLV8nP3BPPfLGdwY/w5wYCUW
DyMTKntCpBOIyR8FuES9M396YA2YAmbDHdqo43ONkfqixj8julY/eNbUIYXMG8DMqLxkjYaQDOJ9
42OMWguD8vGSm0r05iue8+hosGnFCD40eyh3lj9c+nSYvpk2cydNC97cgjdFm/IC2QB1/BYBADwG
5dBf5Cg9Tq61MWi33NGGA2uJxQ1GUMxUdUEGWx6GHH67W7PMCUFEqSKxd5n2UiKZH0u26mMm+oRc
YDuP5FWVCw+NDbx9hmPgo1W2WDm2Svelw8DyNvpqhnwFtyRDb5t1ywGmx5JE0c47Tm2Bz+WS1M0J
0pJpFVdJ+mmt7WAnxjtMHiDJ2Q6TgiXQ8xC/p9KcyrvRSyocLIhJsNWRmOThNE7tRgeiNOSgsf4P
x80IRpUQ1P/XuSX57tIOPgJXRkK7d3nbIXL9MSrnW5Z+a6YwfKPP9XdF7FhX3Ydb0efGq+o5/tkY
QmU/5zxmxyviZ7sqLpKSg0zDe227zHuwLOWCdNH86HUNlMI2b7/2o1PtjMEJfraB8gahyPvT1LRT
7tIdoAO+D7Rcj6iAKG+Xxb9ZzHhCHST+o4rqmM9O035b7O73idWVD6xz36mIuD9AFKgecq0KT8iZ
zrvEVKuHrUBKGWD9Xc/Ekqdonb3afQEig3PzcgY5RCpuyd4enZ0z1OxZ/vciH06tjAl8Id3/koJR
RTBzuch2Akmmg3ph8yu+HdxBce67McCACOtQHF+UPoRCojvPJkqOz6m99L5aAcLADN01D6Yvlkqp
e3FYKnhwVIxLYhWp/zW55OHUPTxESyB5QDC1I75o7IIspVuB1JO8qlazkzngCiDJ1jbyY4QszKGL
J5b3q/qPCOKCV6j1dy2YoL/15fTFKZm011Pjv+Zz3h+AivUvehejhumM2ZNrIKoSI+L2MFn9cClA
1aLgGIHZx7bqaqUemiBLLz44avSYp2p1ypjrPqto7bJiwOp1atUKC+tF9plfF+5Z83a/JjYKKNZs
mj/wFP3mN6n9q7T8m8pCZoASDrympE4YSn8uytZGvo9FBjY0ut/j5N37eV78Mpr4p2KySk1vCYAe
1JBl9bhhmUgtWEh6ZnM2fPbroUHTnAmElI5OWN6FGVRAKc2x8Lz3+7nZSWmchhmel2jKSenU2ulj
rZg/kuVM7HjkT2ldvUpZbLqsOSG0xJg8eipbVXmMcRIiHlhz9CQxCdQs+D7ranXdsiSGG2p4iPHx
WY/aSlUnc84xG1E7yXOaELlJt4F3ijjofqu3XUcdsofGLOybP+vUnWNcqWAivY6JV7JF5LN5oqXa
ned22p0KjwrOeqSd0xmpGCmQYHRRDdorS51aUabqtB2j+cqvci5Rtvvvad5VsZwYDpmcfDtbj03H
vnem8rCeV4r9NOYS72rOtqLsscMyD4btQQRbTq8MNRRBGKzvDpSC9ZLyA8NM9U+eaX5Z8wz5BdvF
Jy+hCfpOp16bsD3843/aav99Xu3PLEC3Yf0Ny12Q2Lsfu/y49TdJyXrRrsyeYoRdoYqfrdZV74ql
mlTwzZplHolKiQST3H6Jmm6HdMPwh8eO0IPSDSdGG9ipjc1Dk0TVvsbAIoigmgVN/tMqmgkNPTCN
vXq1Q38+O173F7Dc6ZAirKhGv3o9wTrStPGj8NAH84buGqbtn3XmeyfGTHcuEqZRpUcHzZ4WKVvv
l61gkR13O6WmI0do1kQO3/VYY2xwt3Lr5AvzzAskvM9m03u7ntcOXY/prfYrwMXdZy0YORk0PxSx
k8debe6dGP5lBeqJBZ1jyupWYeo/w2K4V9j1nAosESckGMplw69Q2HRI4Pte4BEzTfWSu0jRXuo2
UZ7VmClviZ/Rc+XfmYxFsJdbsoaxhyaVJg9rnoaJy24uhuy6HRWwknfIaiSX8E1VnqUADtrPdoZx
VbU9VM75talem9QcngcGQq1To4WeMyUfZiAjiJfF/JDgs1JisoJDDrYHVeeg7NCOuxGqqemBN7TS
x14bcQBbgin1X+oBHn9W3DnBYIH6JyhYLd7DMRtPeoHWmOTlKDCcZ1zWWDD9T143M5BA0lQ/V7jo
Fa7lP2VLgByFVzrVc2sj15S26OKMjGGe5yWIUqO8uJMz7SRJD2I8x6hRQBhq1qwtv7HNr5HVGjfJ
cpVKR5dsnLELbYqj5Elg6L7ONhGajVLlXQGKecbUrBeWbEsv2N+divwqF5Y8Pxx2ttcah3aq2bFe
fqQURoma31k2AoRLlsWy+qPjKIchCOOXojwWEIKfW02LXtgz/z1GlX8dNOMBIfL0fsSs6lkCd0br
H1kr67TlpVOfY+KGMn+iKrECpdE38LzubomVWM8s9lvrsV1kH+fCx/0obBtctFwmbX6Kx9Bsle55
TeOQVJ3qIjX34HwpD0tLv1sGz3HjPs0eo4N+rtgrqjrz2fMS5cmK7oIlYUTx38Fo1d87Vi1vk5ku
00L4Prj/AczY6o0JKkfpTNcrJ3LUwsa7InrG8K57LIvpsLaouYwCsMbtDlXk5qmos+DFZJHsRY+L
19IPxjupJgFDMn2HLVB5kaTU1VBZP1gVyHE5SvJgVKRQEpIH5nDj3lMD7znNDe8ZXe75Zhjdj8Cv
UQlZ8nUn63GSind+7ML8l2ooYF7ZuQ8fpAYjv2c10oy7aKb9FVPUXpTAs58hizrPOIhVRy108TIY
Z+dZCrQWcU+1ZHNGklKAYIr5WKUMGHHeUFCODVu2kg1j30f0v0lv3W91Q9ZOMTNrnHOqV/HJnUBM
IGcZvpSwIQ7YsyRHw0EZbe+0lX8yPAPlcPRbXpB6jl7MtoEbaiSsH4ysh7pGiqnQ4mUiAWOXGbcs
3Dz1eWS0UQbY4SmYhfiLUp+P8PDfsSWJvt7XvMXLD28ND/zdYq3iYw59kxh2zRn717d2YQl1C4RR
YhIMApRcAia1ACclE+na7uzp7HiPMYIvxfQWrsCrBeetMuyuv6n6zDJLyyx2IT5sAWNkqA6SzoT1
0JvZV3MhHnULk6ZefgLeRDCPbOEfWRXCbqhBsiiA7u5NAr1qxxmDo3rR3/hvVE+9X1Gio4HR5Mg+
SnHfzzBEJRojO4PkfxKzzYFwPpt2qOytd8ydsCBJ0BmJXZstRLmLazFiL3fLqswZ7RPsDmCYQV8w
j8pkKFDsur+mzvzTRy0iLarziP3XwdJeA3wdb0XXf3O4rXcRdmCnVjN/hJPpHccFVZtwmsK7o8fJ
jvJ/t7stMXkC7GGFRzPgXim4pN2pnX6ok8C8tBi13WyjKK82k4SkiuudonbnwbQ/p/xryxph6EPq
UHnCNAGtZkzuIkg/K9YhriExL6S0fEFcO8vDkliGaMOxQhaE726v3RqULYLKZqPLKFHiS9Lx/t2N
gaLMfbO9BglFR9srSuaz3s+CWxVav8wsVI6GdV8M9XhrQntYA8OMxpuvL3cum35kml7doPxWNy+v
EB2XaO56vXaUqFivSkyCxPEr0E4eahgLdr5Y7FhKo4Kgw6DjHxtW6Tn5NcoQAlg4osvflED+8Jbs
MgNlGQ3fTH/hMM0LRlFuRyGcU4m2MwteeeZMh+3JSDvdkhLztAF7Kwi8dN4FOoEExgL72wKrM8Nz
Z1p3yYK9l3YgQbQkB7Y4TnPU3EtW6VuYOwQuoxGxNejF0cBWep5vXxSfUq2pcR81cjhgC2tsjTqd
PlwTRL4gyXNPF32IysTGQAJJxhEqxFqk/K4ZUg53GEO2u7lxelxRlHi8c9ziYGDT1RbjtAsyrHVD
/KkPqlsxi9FV/8zaz59eOr5p5SKsy3gE39gCwzmo9BNb50c96+GNJg9ZUYU7NMrYKJ3L8N4GC/MQ
+N2e/fZmN0zZY6bxici9yjp4qKzeqVW7p8so2UJnZbGsuityA8vUdlZfYN/rl3nAQch28aR1vrZ1
m59MNmFAsXc9XixNcIpajCjNfKf0GfsjwAQPfHDpNOInU9fs/aRNytFXWmxhev2E9j/ydPNnw0yv
eVmyfoclUdSY36uhwrNwSk/IL0VHC6Jf0Xb3YVCrOz6OMJPDojg0EDLC7h7hV/AkMVu6isrWaxCz
qAKXao8oW3QaqsUjujVA4bJEweb0fi71AX9jtzmUSFQ0LmuN/fi7cbgxbu9hlcLxc+/dB1MS7yMM
tvw8VtE1xaI00liu7lWEb40YdXxMM6v+d+zDyFZBUu3H2XLPPlo3StleWj3kJqBDF5k2d9oM4Yo3
gwkuZvjiucvSJUaQjMeaPx0+3Uvfomloxzj2NU/OhjJBBFbA+3eDcmZEMe/Zf/zB4Dk8uhP8/VKx
E7SJgOm4M2NPE26Oizwa8E3+eJB70yVx/4er81puFei29RNRRWgauAWULMlyTjeU0yLn1PD0+5P/
vc9fdW5WLcuyZCNoZo855jfuFQikPR1P/YSZlvQMlwQGveKDbpjSZWZ+jAEGu7Grk7U1CphTTD0l
2r8hIlumU+frGWRmcjgXyfpr882g6rlRtmyyNSe6rc3xuy2hI5lcooExT4Q1LTP9xsQhMUfPRIgg
eqrzngRcyZwYE9xhgZxgCYbC11wvAjlckSKwln1lDq8R94sQyqtPLjP5oCUtHJf3kq2XwoRYpwBX
zgLRyz6PrbYt4z66XyCur6371RSk6sV6/LlM2nZw2QjOxhReC8BJWskRr9zW9pIfDQ6rXyuyiQ21
vnktggUCpKH9OkQkwjWy0oNloOR5mX4PccENrKUIo2R6Wgx3SxAu9pEEK5YmdLqt7JC0/DtvjXG7
tmoMl6Rotpr7kmhV5dtZGW26okKfmaqtLbX6tCa84DygDKaGcYlVNoCmXA6j/snOPwm8xZk2Y/fY
50S1duR1oedvpNe8G8MEngVAkmsRejxMLzhyLWBHWRKQ4ln6VINGsMJf9T0CU/1hUaWfOcneFpru
TyC7ZCZeAIm1ApMkmK+C+qjVwyojfcWFGKob496wYpvvLa+xN31GcdsBdap/svVtNXPga0XyjTm3
DHvzmQjF5wm/JF0XaKnz0QOZeu1tDGp0Q7Q2tYwOkhkmYBmZ/5BvQJjI92y2b2tF077wTsLkaaUx
ny2d6p81PdtMpA4PTX+K1pEA2WrZEc8rSZetkv3yRXI2evVTXo0fxkigvD4sdyKj8h/XK663Rggk
Gp1Gn2CFroBMjniGARvGnBNBV48AwbLPiYPkdw2hwJqlHRpFkZUIow2GHcdeDwsHwZ9IgaPVbLvS
ju7JNhw2tHayQLXOs1RlaFUjC4EGhrYo3si4L0LDo+Hdd0Pq9335il+UIceBPbTKU/KScG/KjiDh
a04szmi16bXiBZj/Peg01+9fJwmBrk1z5u7ng5uaP7WW/5Sp+d23FmGBHWR+nT0UCveumsdl65Y0
C1IDL7tb4CNKlvjNQAVVJbC/eakf9ay9ba9CVbVcG7G/Vu8QvTDzCydYZftJ+HDvuo3S5HXcublM
SeantUQtuRp121gdaoObQolHSALvg/XCqinjIDMOXZleHIwYflPUt2Ve/yst59C28rNP2XgpcZe4
RRkKvdhjVEEPigbyWuaIuXp3vhlIM4tBVYctDvTNaGUQeeYpD6VGGr2pDYuv2ZUKI0v7diEbJdGE
ET21NoJQKXNw5G5R3RMxb7ShS7FDBdjZK0pmUj1XSt8KUr23biLxD+NZSW1OM61+8/Q6u5mCOHGv
DLGHyUqgjRcvyzoUIfyZp6Rbv2slX816uZ9kYJay3cpYnVfQnLmEPNeTP2lIea7BWLt1D2ewNumo
if6QRxE2bbmbUy10U7Lu35e0+fDi4kk240lJPI36/JIMxb7Hg5Mrzols6Lcg2UDTTKcEcCCGNsBo
XWGHecMOXOtCq+P6hCpvF/u2r2dE3AVmHHxooAFkV8T2xzKoD7KpS98ptOfeBWQzpOZ7X+bfMzg9
q1XvzJf9YtvFF2vt1ik9jKJ8WhgjDwq9fmhG4OUpHKYpx1HN8XgUhIjtatoAeP4stKN+3dGABKbW
H+JxvCfTiAxBF318HpzfXvSgKbjDkrFN1HslQP4CUPY1MRN5qVdgm4qTOVT3OWge31hneyM8b6ek
d3gvewB90IYOtbIHePs5ZvkFe0RCjiZp7EdCMepb5oax8Dlg002uyCZC2UEVHuxvvRxOuT6/jfxS
bP1eU0wYkD6LF6/Tjqx8j5jLGn8cHQ59fGuQTF/b5m7I5r2qo22/7+dq23NYWCTY+dM7VD69vZT6
fwYF7DS3KSrVfiBPTe8JFlPeKa9hfY5WTj+l2s4pV+/sRr9FQYRyjj+tUt2rHIeT6Q13o1sE5Dnc
N0P8YZfsGxkhI7phLt4dZurhk9ZTQGuGlAdB9OfKuUFHAGx8RdnQGTMVjdq4lo7BeNwJ9hkHj91y
Xd4SPdpRB6Q6WhWXy/gqB0TltXCVD4fnUmSq91sHIqAuMBxZZfxUy+K3GVTnl0Mxh603khjJ0GGX
6IdJ9x4ciyJySSBnV/F0tHqq7GaMPsaB624dza0E5u3009lCvYOckocg7qRW0A1tI1CieKdA7r7C
IMToFCOhWWiH3WRxkB0OI5EnKwu6UYaj6XgM/LuuP2VzGZaPfQkjaso1fWtaMBv6Ln0gAH6IYNtz
g6OSvPd+dDWOJwMQGbsxe+9Gw5MmFrCb3vghBkjji5biexk/ut7bxhNI0T4lo9jLvbBAIuhocBQY
48NK17h4KMJakQVtjCIw6nqJYp3vy3VyD4RMvjop8B7u4OPU/BgDtfEyc3nW8HWy9CS0moS5GYZi
xunSpg8Gy0/IdBKuJvJ71rQ9xWn9j5DRxBfGSFvJeo56l6CS6suAXOeuHVMSBolgUeqSz1mdx7g9
SorFeKhuJ4+mIfkioK7ODBC9UGu/uDQtAju+ZkWY6nux2QHk7qRuXY9bjVzC3B2vCYPczSUBUlkP
R7V9zc2Wq2MOZLfqF3sqFcV4kfvCpQaTBb6NOP03oWcPR7u+ErJsBe9Nzc92PW8M01YUVoRmpA5s
BzneabNqDqmW31kxBTmZtJVpVzsLZapt15mCNpl2DGlbvSxDBKFnmcRf8K1gp+Z49hKj5QrgpNH+
Ifp9pnV+iKSlSAYe6Fbelg0YMxD3wi9w2+5XO+7CHiKmN2dBttrnbvTwpo6/tnZD1PIpJZi1QoQG
+Ij3Lm82jDLeZZMQW71q34Es3IzVCvG5viKaP1pBcLXyDIb16+S5EQ6VEB4oF5HAb/WYurNOwUxi
Qa/cHaYlm2hIZw4yyXCPXJgKsT+zEQTkNC9ktktzK6zlydTlqc24AhOOcC4IlaAr+Ws70RQWA8Th
cpMYcpdK9bGqG5wzzwWOVJ9ckHZTGhwnosRvmcTANrKyX5fMKg3LVYK3XzXIfFdvWwA95M3sj5qx
lQQe+Z6tPYpabCcAt9dFqvbhoDIKtWCg3l3pcqR/5CxsmnUEHfg+JdaXKbVlG5kTsGRGSCEasj0t
CvB2VIS2x9lfa8wOUJgQm5gwv0KNP6QJjKTc+mfJofKlQu63oSaxbiIh2uAFTf0+dXUTqpwT5qSc
+prHWeLY5ieCyy8Zys1xyulamzTuF6KKctN4ANhXhlhlGKC0jFDPa/v6A5sUjTg0TRr7br4TNlxa
Q6m9Y0wudUDWBKDmeugpw1tmtOCoh6OWcrbVnfD7onnOiopxJHkDGDNca+rnefBI9UWk8GWR7GYS
x6F2rrcSC3sjfhbD+27KNQsxsjWcpuO9U83vTj9/QxLdr8sSSNP4qFVqQ0ueQfQyfBGpzoZPMlcB
fRC9EY9T7tyPvctYRlaeJ3ekgdLqNLK998weSLQvradoeBiFDqobhigJYiTu6E4UqqQ6F7Y4CUNy
6cYDeU70MTrduTTsOqa6msMk1e8IHHk2J1IxvbHaxsnykET2hBfQuaehQoBLFsFsXt9c78GVGiYR
88riKwcVDENGgU2BCb4uDjOzDhcotsSc+1M30m9IdlpTnaviGWyeR7Mz2nNOBl2TWBuVGezEJoOn
mmm10UxpBe5NHwPsRPTDu0A2uDfiOamczdzqb1pR0GoZzV2kYO6piDC8Agxa64xBPA3fSYv13rYO
1Bd9VVBgzI5vU1Wy+5oven6gkrahDhekVKVeYNST5G3IQyg8LYjw5latZQSum/0sTvKW0KdclrEM
tAk2YOaZy8FZXmuRFpvI3BWChnTFHCozqPFGkgNTi/Etr+KrQs3OP8r41DzZBdwQ6JV0BkoreXXa
LmOIdJH5s1LcvW1SvbfNTMkxyYE2YU97OCEk2nM8GMo/TURGRp40t0OcbC2CRLbeoo5Nbn4VGgO7
SQb5/cobaodvHEnPNMTrrYZHxW+54jee5rA39LiU5rm/rZatBwV4WZDb8XO1YZTH0NlqxgJbJhEK
ulpZz+xfEaGFpOlPHRUn3dGAmmcNyUKRTesp7fcJgA0f05Ljd7X5M1tgp4pnQzrVLq6ND8fQ9s6q
0E883DxW81PXoE7hdf/Am/mkop63rZncriCHIfvmeUAaLBSC9dIlRLjeKe6mXIoMHFafWGKwfk//
yLe8jTwillPWKIOg83JyXjxDHZcOGAmcObLkre4ydeKz4sMCiXKf5p65066Ry0mznApbh/qeVuM2
Tdmn6dT+TTO/cI1iA8FUf10O5aaLlx0/Rxd8jAHfJgdihZ5zw9RCErB2LwySRv7cRriHfjz12rrW
K9r2k1OOVJsYU+0VxxnR1YxOHIvcY5vKEhVZFLxcm5hs0XrbDnvNuy7Nj9bAS1XimUCwfag5eH41
W/dakSMZCuttom9pxPMUkv5z5al48SmxxVO8yr1RUKCLmFA+VicqAEh77GFdE3ZrO1oYjSEJI1jd
eUl83/yy8EZ0fmYmK1Uy3ReCnZrsmKfJZmJRhP6WdAQ1LGZNHtT8BIC02OLhusuc6URbgUE/rbgV
RTyEbAJP85XculiPxmdcuZ/O2L/0Oidmbr+QffFoyioUMTmFRABDASdIdrnpO64WxrpwiO97S38b
B/tLcyZ0ZZxuvUV2XaYjxmTc/501tZiYmA7teJu3cMBZALDBXeHNxnt03by6WnxaIRWC1D7lplwR
7vrvplXb1tFeCiKJfSex5mCuKbx1GzdDxNlCFTNWtceouNB9WxQ3dTR8VYIRimRcgVJif+rGR6cQ
R6uUfWBqIzVVhf1eB1CtMk0LxTWfd/SMDaPgRNFn9XdSJnvAFTddmmz13P5J3A6dqqMLSJIqUYrp
zlya21wSKNq1xaGZiEwd9WaDK/wzN3rsoiYJ3Xa6yXIaz9mA/y2qAAfbG36F45hcnLTCJDyfKs2A
7ySNxGfoMZqth2hghCKK/q2V9mQSJaRknTxp+QfMxMpezUCLddxYs3m7wB4LrcH4dsbhYHrpYz3T
WWcC8GeIrgc7KT4WY3rNK+aqSVuAflXzN6fz7ZLP5zrDnhfFn5QQnwSrJr5TT1u7WT7G5jqXp3Mj
10oPR+Bawx43cdtRm1+VSrWji5eE1oI0q6cmAfAmakLy4dkkUuR9dSoL4pRq+6F0Z0EHXXtf4/mk
tyCkvepssoQLx90Nde0G5Qzkrho26Zy+pUUngn+t3XzbVvEVNQ1eS7O+L6E1Dk7J4iI70pbsATze
ca3mTUR+PC4nZrWN5sic0aOpTZjTmfxlymK/zGAJE7JBs0xH1BuribMRz/kqrFCnpwqDK2YWpJoD
PRhWlZGUmObbNXaOTFB+StF+FOt6meB80VaTZ66QV5lDa9PG0KtqPJhuvDO7LHDmEcOxRlpUtt4y
vHQDtXbdtba1scEbcP8xyKMsAtfk6ppWfdqT6QBFHxu4ckcg6/xRjeU9KAfxxkFP8S0qOs7i6mwV
L6PIQwJU77pkeEsmWuDXU3BdiJjCWKJvY8mJwvzE7VpEOxTxt8gZblFuLxGgfHYJzKEVrbEhhehY
iPJxSMz3UknBRi+hrGWeyvWgPImBG2OVPv5ZBWIdUQbxuNmzG3skVPutGbJvdr9PTIEOB7D5ZCqv
Ucjcy5vdnLomeqc8wI+RUKJECPUnjUZOZxC2Mi52vnFLc4/LCFkvWyxKhjYmH1I71U6j3bLXfFUl
2u46OlvysquwtuXMnl5523IFRbOKIt9X3bmqNRoEvMDGzbVv9r3+wiyESCN3r1aNuckSZCUhWbFy
45spndk0Qk6gt68FTWYTW7zYu6UvjRutoIPVMolAJ8Jho+YmOuMZxm5ZvPbAeFzqdwsZTMqwygdt
6YHGO3m/+/vyP4+Boc+4LvsiCh1GOADxNyb3qoGwcaesyTK4pj+pN1ekwLgJsJCOWoLWWw61w0g6
Q04fEh3ZEPhPHWvU9vw929WgUB1FhNIHxJ6tzctadP1uokLvZu5hU4cAmQ6P5At/jkNxnezi7rNq
80EYk7dzon8OmZ3BUhif+Mi41/TY3TJdxOQcF+/aCFC1tijt5Wz8RpXLRUOFXUbRl5WJMUAickOw
AcKzgDjrFX+TZFly25t0vpZsiXZMHDx8kfOdeOb31GPfXliEozE6QGIGkI5iNXjmq5cD/ba3zaKd
2+vbpdcOjCWxT82Q7z33BX4e2MOKZIm1CqYlO626fCibS5OJyc+K+bGK6T4XrnvoGoGk6Vxyk2ly
x/3plA3EP27vFru4z66tA08rkQ1VdxR6PAd9Z3FFeKTAM1V2Qz5GFbZxq+jhDyHF9cxlbR2qSRCo
Y7N721txIoBN4OzQJUQCw2lgouaWA6Ex7jaZ3Vy6bHpT5TVoUWXTLrLKf3O69ucB0kaMvK3b7JSt
2OMGu1j0Byxr4yX6W7o4Zy/+Z/YWPdmOPDSXDWeTuhXLY/ZYzi+RlUIXctmjJbEV+4xY+2qA5aBq
Fbhext7ZsWefnuouS3XjNfdYrWHHsrtFYlEl+VBGehQj6oucxC177Cepl6996RYbrRMpRov4DcYI
I+yuuWOaSQ8werAMXk2HDrFDKIeIVGNwlT03k8mwuslnbF67ratGMKSd5zuCTPkp82jRC9vqrvxc
meQvZ6TKaKK5AkKFEXc67vOg2MNp5C65VeEGuZQGE03Tk1EABNQtkC9T3WCrQrCym588a2G/VPO+
WNCZjcL2DqY4DOUw+ktMY6pfEZ8cJ/8cEfm429SaX2F66Is6OcTZdC2gzXebERcftTIGd6K6O70s
aayY9ld9bT1FHy0KS2DkGrXrcOrRLLHJdjcxo4Ejxch9JDkrqxqxc9SZO5luJ+brAjwqzcarbCjp
C20PeU2sGVsUv3QdZ/plnDCQEfJdl0CpoLzzVZeP9y2Z6WFPvNEVyH9Elz/HdhsUI7qNgqhhzMia
1FLNIZtaiB/cEZJWREE7pvp5mPVtSU3pLw6T0+lKYrnQL14jrJ3Qx3YLIfKwtpnjy7zaJCaBLWvM
zSGORX+c0dtzF4N7lqsXWWEy1YdnumZ8/tWK9QdFNkr77KaokdXZt8KpzSTRK9MWFgMUibZKT4ND
/7TtEO0bS2kMxcKDLLxysw4WN+O5fwPRs6nsa/1ZMxq3Tgc7ZyUt0vqlkqu1d8waN7OolxvRX3tC
HXYa4jfw8Dl5R11bkCfO7MZGJJwW2iwYwO4RArnQ2GZJ+6UsujJwjCoKQK5UeDmZem2ygMi2CgDU
9ZK8FIq3yBcuYavo7EAIcc1TaE+2yF4HybGNjEHuszTHwMRlz5jPSyf5i1ubt2SeCCUmlixrtGSk
O73ano2xOC9PoD7VMa7vdSQUzqjKj/hUNkneg/vuO7Z7vLfRLFuCRia6zlRZDr2ejXSbOsjiaS/Y
uBMvXBKxOopqR7PYghGz9aZznRDewqzspy7F8FCa0WbKlldrZupycqbnPmLWExtQt6sIomGJHi4q
XXmS9k+QEoSsE381lhxDxx1vYnqoCIeeCRglXpDNZfMDv5lDtGR3kz5qhE+7TMBMLrEbFYMJbYOf
1kShMwkbGUnYrDiT7QjcGhcSU//NWSwDy42qzAOgknqlrLA550Rj/KjY/tTNf5Naf0DPEG4BKNxu
79Ze6pBxInTo6BP4Fj8tTLnVCyYoaBlCr+kZMkH30ObpdqbHLEnxyZJp0yfau9cJdzMaHYFraV6f
6fw5m2J1SccT9HRoewW6QaXDPofhXipW9rU7wD4igImRh9y2D5kVLTcy0ultsPURFZYcJ67VVoMF
jw/5cdAKfdu5dzAuKAz15WVSxn7tdVRh1T0PEx0ROQ+BGVd9oGbPoFAsVn77+Jz0w3shaZFZ/8wp
vXPZ7bMJ5q44TQqrEduBUdGATjyNmn3fMTd+ickj0WrCrAl3Cude++nq6d2KyfUqonM+4q0U48/s
Iug3GRI87sqnAVGAvDcP7m8lET+s5ylie5hBb9gwoPOpXafXEmc5KofogjLL7jXRQM+3F065tan9
GitKaEzs+ZwrE79vql/dmr+GSadikfPeYO3ZXaHbc1184d0gvRL6Kf1edsam0z3wF2WcVUmG/GIX
uwQELmbDMNeyfakT6NxF1l3be9lN3XNuW20Yc5D9pfGwB9IEN1rP3iTDPN827sbCPRu6SpC2MX4u
S33hDptRBVu+aBif6+oKH0izXbLrwO7AvoPQNgzya/OTMWTFViF7NHUvCpIW6TWp7ZT/IZwUcT1e
KslkrvaN1j5/aPGe7qsO2kncTj1ttlVV345zZbMItkZdj7Fu4lMx9HUXe2t/Sa//2KhvJU7am7+H
ZNESZYTy0OSSv7a/RtBEal9if8STa7KWEqzuah4U/25awqZlHY4a4ykb04zzQH/twUuEhmk6QWzt
XSntUKzea5wmgik3NO26L+dNF7GRKWfmIDK/U3V7aFX/NDnNujMzK91MXXGrsIzRO6Y7Z3VFu+Pi
IdjYHXM4wopeLZ04SjjWWKb0wVSgDm+srh9vp8Z9KCoOaLUWftkY3e3gDQ0Z3luXm77bwGQZaG9A
Hbt00YLIj8w4JOprHg0o4g5t+Ww0XiyJs7DpP5oWkgsTXZRC5cbrnEtJRyxsVtEHFK2biNHBiRYr
zJxr0Mb8m3VLGMlpIL7wJu9GtQX8jXMxuvXW+BxL9ipsy7a52STBrOXoMcZ8Y5A/QJGjfllygUc5
7p1hdfftmCPDyPilWOh/Cu5LMQTpTlv+KfKDs8gyblPbmsKhKuOtVpCM0BruP8fGo1kOL2qYIl+A
QQ6cRQ+cfmF9ttYfodx9ZxGTnf1zJCfoWhbfrWK2VncGaj+NEKNqiY+z1Tx3OWaKgZPL7J+Y4zh6
HQ6fOEo2UdpB8RhN3/HE93XihEIcOknvmVYQmc7JxHld0H/ZTLE8eFh+bhhUfDauMeNxo9FtrzkA
jvjpC4YtmSOqEV+3KnKB2mTFkyfpU5sOGUWwQG5kvVwmi+6BLaL35A4HCqtKEM3rZjSx7k/deRnz
Yoct47BM0YW4EEZf0CJyQ2HVcXjNeFley8r+7VZ1FmK8UKWCLU6OecQzODs1DEH9NhcjZ/e1OqOP
cpFZIihn+xLlxNq39nAwFDnopXrUltU4j3iBTHzA2zrdlx0l7uBZv2ZujX4l+1etHlZ0rpybAcfN
ZDKzxfTUuclxoJeG5vZpimE4GYTFZom7bLVh8MJ+rQNPJJwt6X0BmSGIWevrbgdW6YBnklt5rpvM
9zcfhSROLFIWidPab2yPn7nIv4YuWTn7zd3c8rmIlPBC8ta3cu0/YgsRMsuu4/QZHTSLjCezduNA
gChDYaBja3OYp27aYnxihb3JhuyZz//B+eqazgtj9AJkWkT/3tN9bWZbZce/qlcPven8NsXw6i79
I12IKDAzDU6+Q3CWB1GqjdgOCOPq3qGPqpEaLAWWbCIPXH8s15Ytv07X2YmsI6C0LyOa3aCt8Ild
u1nVwHg+O7UiJHbnMCkJ/OFmsZadwxVUxfWuZOGOpPZmjek/4GYVynOrdrWOrY3x96T7rZz+lZwp
1OiqvrRia0TcOVnToSt7+1JM0I+rLzN38aarzeimWOp00ZDLwNxpc42f0RYMdpHx45i/NDTdTbJ6
Z4UlLawM0AhYr9NWx9PrJTfKXg0/S5NzU2ukVlrlSTKtlldtuRsWW99gm7OpLuZgrOTOmFUMbaxp
iWBpH0xeGMIal38ubjo2pTETnaQ7Jgxee+3ACr9bmuw3qdsrdGo4WJXG300qp5CoOJS3bMKuGWjL
/GKsiXdE2QhUT/a4a6fGRjnVU9J0d9ZIEASYan6NNJxLvK4uajnz3vZZ5myFWtrlQbroBFdZ+Qmm
3j32b6B/qqFjpWhiKMKdcE7t2kFrNnNzGVbdOFbltJ0rLQ7bnKKs6fd1ZVC3ogmnVcqnp6qNm6zn
tGQBipK22ujNcBO7BLfHOrELOI4MT+s3XqExrjy9FarbdFNPCTDEd5pB0T9X9U9MQ6/NCKP0Yi0N
tcX8lEN7EfqwL71i2QwG9W4x5BI9yGJYqIDIEs13Q2x9NeIYW6ya5AQ6tMP+eXgcamEz5j55v2Sk
fCJ+idZ9oYOyU8TAMdNytNiUJjFlhIrNCwMrl2TWL+k84vYwDk1clFsDeUCW8k6Z3tXKQznatAQp
Lnhdm8587VX6hMOSchQOlT1MDGpU8rZarcfIyh4Ea8rWdcZd3q07rzFuIu7kDIsGY02DjGjKTZah
RpLYmaWdb7bKCrFR8pUbU+w0+GL6EtWcWe60TnbLZGydYaAqQWz0yCzwG604CdX9RNn0k/f0KrLV
N9qHoh1HLhpG/qL6zUzkT6rs33Gq4fWboaUXzQ74Pf2yBbBCy65dJl9IsjTsm6pDPNMuVr0+Jbbz
kjlqr5vWoU0oVbXBPIHfYdxD4NEZuSHavTv6p3+G0Dat3nDDAA0xeWJrt9xh9fmrq8AG5l/CEuSw
5QdE3XvpoMQVQ/26Rl7YLavYJYPx7JHD2rbeezJeHfFpctJmjBQY7UiBKNXJLsk9rU0E7tJ91qG4
jVF9AXg04byaHtsJLWaIGYatHXlmcIxAu6h5KBlk8L11OVWjF6arTYoST6FjcrLgpNBmdbe22z1Y
dvnZ9WSVaboDax9Dmj49eQJ52fIYK7Ddx3kwKNjskCWXDjSMBGy44jknoJNxE/BittV9VvoYarhU
W1JDVWpepOGQGQo3MENzH5tof73l0Rd4Xavc9kVSMZvOqE/U2vet1d/anXIDeo1suwmt87XWuitG
2W8qPD2zi/NRDUdzpBsc007ptG9IDkQ9oq36cwdBEl+q6fDRzvTLi8JgX+ockOBZG1Oj4b627kZj
fCl1JDCoSNeJ9J3GYHfvSYoSCsWZaZVrGxCeVAp2Qo8XxAGq36j/aF1jO3biNDoOPJSGZMicNRug
hVMjaI7DeW7EcDbqdDwjQKy09WZtj31k9nutUYeyF81DJrT8gW319f9/D9Q9849wirhtyggWZJTE
RtDZer/732/zRE1NG2IN28vfQ9gB6EPY4v2/L5LNccY67qqNvfbNAzpM+4Bd7LHRgXf8PWQR73rb
evr+P0+4PqsgwHTLb5uE/30hhHSm9GdTO/w9D7O1ulct8fXXV/37h9mSfcJAJW1rfrO/x3rZDwEO
OxuMy/89VqRuYAD1ufw9A3bXgtslQ9C28/ki1PS//7C3u3dFNd/8f48LagNQOjMNrf97vtFKKBbi
RJ/UvP3vwwXRarcxDqO/F/17vKgXoqcS+469yLYx2+guI9PzqY0wTtXNPNz8fSm9Or9mwK2bVGXj
k9fFxdFs0RKreB65cwzuPRkIQcH4zRBUjjrPOovv348undcHMWa9w9+XWeFlOwYbRPifF46j+URW
IaLZ9W27AupcbvznqX9v5XrNK10Xcf57pzklsnGN3BhBgqfPY1vu2U5rwd+XKZOn59kzn8tW4/fQ
9YvVGv3j3+sY/CRSRtee/l7IrjD1tZUXbf++O2R2sODpZaqmqO///rGLttvmHZcWqKwkCUZZw7qY
yz74+zaO5vqeN0z3HRnMrOLX55TpmuC6oqn139fJ+0WxH6h2iBTmdhis9ILEnmzrWRV3tOCvzoGm
uQdR54R1nE4POUjNsIeq8Lh0rQwipm+eqL26IJ5l8TKgvnHd2fNrssKzcwrbeauUXfmFNtYfomt+
CZVlXLKrXt0pK79VUzE2mFk/1YqRvXDrf4OioijpqdDhqINJb1g4Vv0uUlQ0fndCrcKSW0KhETLD
fkA0MeXOxLPXepfQC/mlEXG0hrX9KTrn3sHh/5XO2btbJd2nzp6A6q333k16t36eFcs2bWKiUTyj
vSdMHq5m4bAEXQOX/x6L84aRylWj+Jna9v7vG0ZsOCwSUbP5+/LvG12KOJTFhUa5w0v953lNrDYS
i1n49+VwfYHaMd3NpFyIev/vPch6rrFP00ez57ZOgrVz9K1mGVCIr8/5e32PnuBOtfb0n1/17xtV
H427qqen9feUv9dXmo7Pf0ro99ctfjYm0vfrlBMXSQv0QlpQuR9bOyMS9H8YO6/luJUsXb9Kx74e
9ABIJMzEdF+UNyx6kZJuEJREwSe8ffrzAdTelNR9OiZCkYE0QBVLQCJzrd8U4YXHTNs22hA/IGIQ
rStDNp+zVLs2ZdEH5IjvJtcPv5eZfAHg7T33tuligdxAm+2dlKiKV541lYuzY/bujs1rx/OfmeTF
Rfex97uPMkfKJZRb2AP8B03JdKecwv402Ga+DoJ+uveMKN95dobcTlZ3J9D97h7XZv8GW9N6I8pE
fwJRGCOYFN6WenKvJtO8FkWG0IKwe1IT5ALbJCyvuXFIFAV5cp2wddoLtBYuSWKl+7ZEJSVVJLiy
pB8viRTNXihQBcoi+d9aRnYx2tHco2wTXAzPtPc8KM5VkkAEyJlwecpOCtDJvoDafxAyDu9YjbCk
Mxz7a5Ce0JWwvzXsw1d1E4z3y9BIThpRmT+HDl3921ABzflex+N73zWS2bdNHkBPxVd4n+17H21T
1JYJZyxtBDz3XVn04bbHLnRTVDpZP7+/y8waZ+XYn7ZmNPV3S4G9rLMWyEnslqoxjzM6mLiBKOS+
YGrDuDsmlo2qT3A0o3J4Oy+MCSq7pl+dSIJ/m3DzQ6iKSD9Y/9um8JC9gafEbtA95LiogLHsIQPD
S7gTqApvAO0M26Wtz13/jtU9GH0UN8kJMW5pc3qx6UfkmZZaH/rZNRJlh6W2XAh+mneIcc8Dzsw1
lkJa0se4mWfovQ08Z0Uq1zaP7V/jyH9sTKTtbpamwnMVkm7VIa+wUB/StNnoZg+6ggBKs9Nii/87
7CDDLWxE+JjalBDLMusbh9cCQIC5kdhksn6r12WFAB9x3LeRSxXhfEJNc/F+iaUjl0FzY5NSR3Pa
RQamr28Mf9QPS+BeaSlfghvz/9MYSFs/aAYh/uXEZeBSLB3wUEkHzydPUwF8PPHsYzBvQMuwEtcd
8Z+bICuBtaAa+JmoYU2SR+a3ZoFQhZzg4+QtCUfhqFdl5t5dFEC88Uri6Ut75ngPyH3oD9683C1L
aDFa2DJe5ee8QBVKjrhN+6Mqt0t7G7Ij6tvimSyOgzjRgL1qTOoyk1jOGmGvnWuHu2m1HDYjzqVq
6JAyl9p5aarihN6l/na4tL73dx7EtTTTvv/WvlR/a5OmaxyzMtn2LjFUfK/Gc2iOPwpdr++ilr91
ssCLZ6EjPxox5AO9SIrPJO2+SauwXzRHPTWG0RwtW1h714jDrZcJVD/QgH+ycoP0GQwPZbrMp4GB
LlOVRs84XmJqzIQJKkPb1mI8u6hs+WMsNqDCmf/UcD2WZfY6Foh6trX5MZC1DoI0d9mx99qpfz6Y
RoesqE7qfqX3Ijj4mWJr3UDtcs3spfCMT/iTa/cIZudnZSIzGDkTgISh3ZVZkT53Okm0UUuNnQaF
67Ptr7lAtm2fuyooTkZZpTsdgtgxb4PsyR3HI8FI9WL0Iof15PvnLOzie98Kvi8fN5ku/4PlkN84
edZd+wFZhmE+Yf4eICjJacVgA5UdWHvkJL/ESJJelkKoob2UVgu8VrpIHGjs0ksAkhdhRtawWsbA
5ZwPgWnDgbPOP6p/XWIZnhXFc5al+eH90qkAFmxpXbNtS6gBwzAd0W3xrpeaSiCgOR2y90s1rkCx
AE899m597ZAQbI41ERDQYXq0zkuteh478qqxsspPzkTeOhrS+iVPs2dgHv1XLJovLevR17qzoWSp
AAf7fFrlLjSBlcZGfg5HewH8lmwAIeMG1ky3z+CJN/CUZ3G53ClRmDONYhVhLb1fqu8dSapl+CCD
s+wId99ET1qHjbhAkPrKtcPS29UFEN9+sOtjKNrTUluKZYicxy3VcmYXWX1AvKxx7qJB147KhdeV
wVJnl94homBCvtpEc/cyptJ8fZ2mxEQrKRnDa/UrW3rt9HaKaaTrygzkzdtg/p+uDZwlZCWdOwhD
XOSvz3g7v/ezijuLz6iBFJyHoul36wYc9n2QZOren7cckV6B1fmrza3bZpMQAgO6gyQczBXzttJd
96o04+oKLssze2L5qEOrQm/Mvi1qB0nZGDy5w414tXRKVO034ECKg16AE2w6UeyVA941bUTwIfJz
Z1t0iCOY8QCPCnon5jkdVLchsx+nFJSNlwfa6478mv+qOpakomrkY8a1tgBkk6tBinBTxCkEIpAC
D0QztwPXuhVSyIep8gmcOiY7TEh27M0RdRdWE6+WXkeQ6Rwbx78iPY/AaBSl10VtV9cOiDVS6FX0
pXSyU6Vi+VSJwoFTESAHMmXRc6ERQJgHOL+eSS61Jqjuhl/Ai7ydaTNjrYuxNm/JLRFxd8r0sU9h
KCHgGd3Fvo9ulNHkpEhSZ9+PtnmOeUcAh8laMtpxfsX81uzHTHeuLX6frZMk4i5Psb+LdM15HGbJ
IvR4V2Vpufu69adxlc0eDK0zGhdSnSmBS1S35iYFgv9SzMXbuKaycrwttB9nLD3NOOKQ3Fs+FoSQ
28lxb0Ektve2aMOHwkazIkLobbtUl4IBlmO396zsZxYQwkPvA5Y2BhgW4UAiIP3R91oLZ9ouONsq
rS592GfbJEubJzOKvy7/1Yb4Hsk+/BZzrxJMHzG6mM9xkSo6W/M5qUNMoYqt+mkSc/qg918t9XaO
8lJjZbrZj3NKG1xKkqozlCrvbDSjdyblSX6rN0lIlLEKdgnvhgo3bLrU0vX7IYtgsdHaaJcOZdZi
UmDB48NVd1Xz16PyjI/6GCDCsJK6S6nmhveiSSMMgEG9Pk4QabftgON6HQ3iKldmso1krD1Dkr/p
uQu/yai7tepePMNbUKTF638Z6mftzbJ0tcLhtvCiH0N/u6o16Xis52VCGPHFrJT4oPtV8Rh0P1Wi
7sXobPOtx/B+6vn9nMIr+n1d+YBQprLDWbzWB96xMP5JiOrWdjlMDAQBorkovBiFSfdGR7frXCXz
fm05VGjQaniq/tq61FGGr06TIGTtjdpJyeAMZcTap6SKT2TltdPSDvGd4OnSaGSDiy7yPJqkn6dW
y6jWNlp5WAbUS+tyuBSlK8mVOW28KlDO+DF+6RmN4HPrVeF5ZJ6/DXg0DulAYM7ISnXrK0PdLkes
Qp8akqmn9/bBD4yDK0jcL6f+Oha06Y+xDdq9KzQOWmSH3eCyFBKhT+6jzNo6ZYZ2SdPC/V4O38fU
I+mO38cs3bYuEWvpMJaJgBkGjxri72elGp349HxoaiC+lqOlqAPeXcCTwtV7W2e6Y3l5ryf2lOzi
DB2z5WQojig1/XYdwpUkaeraZrpyyZH9dA0WTs5ajYMOvqaAq4VcX+dFtwgZqNtAD9VtmY4OHHFf
bLzRzH7uODQdAn7vrYUQzoZMq9gsJy4F0srqtj5U88iloe7Bh9ksOfbwNDKcZp4n0o0XzBDK1VKF
ypTva4HS0lI1LSijGlzNq6Ua2dGGF6T5WHimeZtk1uPS3EdotzYWHnLxqMbn2iDVyxbCOS69mtRv
cNKc7jDKth5qNb1d2kut9tzHbYGeEieR8Ri36AqxH52/lpGiJphLTVz3+Co9mz7OJP/6ba3527IM
C3dkkobn92+7XDLh22Y1As0lLP39ooSe8brYNXkALnoWS39TR5/11N+rZR3CRPOA0Cy9S8c0pMzs
Sz3V1afUSNVhqY1ZeWaqhOKTGlsvZq0LLTCKbtF2GzY18eztUDsjUKYwW/sIFVznLIWwTvIl6YcK
+axl9NuJjgjBTpfu7OsR3Uqtjm7BmwVsLfq7BP+LKwTkz602uM+6yceP3gDryPNuyy75UM/NyoNn
UyWk05s2cZ+HRsRrAvHR1dLb2DGeGGPyFBigpxsLi52h19znCtLYTlXxsFvOMs2ecGQbx9eelnpP
U3y1fKSrdfoVSq9kAOeP8uOYRG6ltP1SHZPx04TvLBpWdfFYB/52+UivITdmTDhft11qPlmwxpLI
vTSpIOOh65CLMbK64JTtXPpSknuJDdsHF2o9jGNqITf0V/eggWF4P2WappFJFIl9yatVSFgnYfcQ
hG33gNESocMUcKgfUEXyBgOZfnx5H2G0/oc+FullGY/rSb0XHUTLpVrNF5yzuPO1lnP6KpNrNEW8
vSfkvmnH6mZQ8O1ZAAC1rzSeVh2RzFbYwbfwrg27/BseThk4wWD2GrBg206NC9G/jz9Iu/7iCU19
S3wT+ItdfhSmLLcNyoRXRCPtSzEZJR5InvM51srNMrR0yfOZve7eTynecKMe8SaRVX8/FV63Wj7P
hqSYdnb54hdAFbVyYDGmJfJcQ6rc5pHtPgMcuCxDm9j81Lk6HETTNvhSRHSWvyH3+3LtsI/6829I
2EO9/Q15xppq+RsqWEMfIlV+Ab7b7fwysXapnkwHwAHZxkTY48NS7apEbcxQNz9YTf2jd/IC8VNV
T8zyQNIo28F2Jk8itPhJxyd9o496dQ0Yvj+WRlIfkE1GR1SL0o2Dbt7HceyegUBb3936XKfa9NqU
TBOIkMcQyjl78vzquiaembcILvRCvfRZGe7Ry8qQv0v74orIHJZR89Fv1RaRZ2yGrWbNPoDRZdmP
sCOwgfabzL5ODbH1By26Im3krlPirtulvXRNsEAQndWVkPk2b3osI4KWM4QXYfziDe7bBfqjcCxc
tYzZXs9x9CvLAgs618o4AMWTV+NbZ1eFxraqOhQJ5o5lyNLrdWZ+JoGAin5MggolsF1aBfJiEd+8
2HOxVMO0t88T5pJLbWlfRhgZ+SOSPg7K1CqG+j6f2+d4HIUy24W43qwXAXaYrh8KhP4fogDAZG2A
s1iE0J2p/mB7bvJAOj18ay9SZ90aZv0ZtQ3Y5t031MZ5hwF/uQsKyz8ESAft3TBVD0lPkqPR9O6b
6PU1AtDti45q0wYZR+Ma6VQc0No02g2lVj9VuvEhqJIeSR2MskblPcsYD5XYcJKrtih7PEDEiGr/
GNyyx4CMrYI7aOX9lTAb+07OhWWCW5T53RhH9qwo1l6AYJ7h/4G1rKykOpoTy4r38W1dRzu9Ycu2
tC2ndSEo/DFqs/1SXTr0qHpFtl6e3oc5IKmcOs9uIG/ad2np1zdup63fB6Asw9IsHr++X6YWTrlv
Jkh9y0lLR9tGwyZJQx/KBRda2oxGDZhdR9lxqXa5b+9UVICG0PHG8QL57LKlO/ceIIClWo9juEWp
Rj8sVSfJPzSku24hU/kPMNR3ddPK52IMILB598YQWxdSF0jwB/p3YFj6Pq4KtjRL21JEkaqv4FxB
W2asPuVi509VcWw69QksMNRzzzc3hu7G9/2o5K1lfmmJLUCcwa7iiIwZlNe5M6/y5F63In2jkx3a
Lm1vHX7xSYymcV5qSCnKW099WYYvLZE09COL1p+vE6e5Diqi0baV03UQSZv6UwCH6u0abC6Aa5fT
J8gv7rryyEzHpP6NeQKK0Ht9eK/5/lttmasGVC7e+7pfan+dt0xyf41cziPn1D+YPbnqeQL8a+Tb
5819s+DOvznPGwLQj0F/DPoxucBsTC4y8e/bbOwOyLEkl/f25eitrRxImPUgGxj+3qwqZvrVUq+n
7msaAMzHn+HiZzK/LEdLUZcjmipm2mIg9meHb+jR8FPdcqJDrgfZKe7xoXy7zPsVulobt0Y8a/fN
11+K5VosCrrVH3/773/+79fhf4LX/DZPxyBXf4OteJujp1X/4w/b+ONvxVvz8ds//nBAN3q2Z7mm
0HVIpNKw6f/6ch+pgNHGfym9Cf14KLyvemxK+/PgD/AV5q1Xt6nKRv8gwXV/GCGgcbxs1oiLecON
aScwxYFefPLnJXM4L6OzeUENzezRI/R3Spa1tjK7jhcM8NplyFK4WemuVQXet1xpUe+xUMEkIN0F
cWJdV5MUb0U2GdcWU+uJ3DC/NWpJ1jWo/GKvGUG7eh+3dJBzw0Azj5BMLiKColIdSuX2F6my4bIc
ib+O5hEopyiWceBOQ7YmF980jk3U5ndFBJTWt8afap7SjzL0xt1//uWl9/sv71jCti3Xk8J1TOG6
v/7ykRzB8QWR863CxvVim1l+3bd6eo27xXwMe7smvzG3lFs54kwGbGNAOmQufjTHlYdsYFn7F43k
5iazdIngzVDfeZFTIaFA2+DbEjip3oWw+v6sF231tUyrFveZ8KkErn8TkQ1/0s2nNGnaDwLS1H0C
lntpddsmvhg+FMOlmhokVQahIZ4/nyPhHmyDtK4g77fyCaxFup4clZ6XXpUnP11/KH66vib0Y99W
EC19A9dT328Q66i7C9Hn//xDe+Jffmjb0LnPHcs1oHxZ1q8/dOsqlwVroF6JiPToxfD7Lb9wkHn8
qBIpC4h9qOUtv/F7d58ji1ordXobF9YtTGF0RE+hNVVXhHXgwybccJk9tphmzo2dO+OHl0Pft+ZD
x/wxqpD2a1ey7iqDwjuiWSW2ndtML02zGmvi4RMGMTs9M9tjm1nuo/SN26U/Y5dDxNwsYHL69nWF
vPG67tzpxa+Tx4EY8yNzwG8XTIEf3OueAGi4HlJ0Syc53HaOE161fXFZaogEjrc/2rtbfJ5R4OsK
5a86gfIjMBex8a33IZzaWOrtVFOzqs3E+uSQx6A8QqRDkLCPhnvdLx/HwTAweOuIJbnN/LcE2kfH
2Y6t1D/pqP8fAAvZb1V7jK4VHNYH4WISFOUywzCVs//dVefTK4EWwnJr/Pcv01+9TIdf82KsoiBs
fqv+8zHP+Pe/8zl/jfn1jH9eoq9VXgMS+I+j9q/59Uv2Wv8+6Jcr8+k/vt3mpXn5pbJVTdSMd+1r
Nd6/1m3a/DmNzyP/r51/e12u8jgWr//44wX9LMKsmLNGX5s/fnTN074Quil/eormT/jRPf8J//jj
8VWp17p+ff03Z72+1M0//tBc4++2ZA3tmIYlpLRs5rf+deny9L8LQwqHzD2WuS7lH39TSKCFfLL9
d9s1dNu1TJZCuiF539SwdeYu6++eK2wPRQJkTIXnWn/8+Qv8eJG9/df9+xebqZu/TrCSl5oHgMGz
dEPYugeM6tfn3hkroYW9VMfQcPBj4NWBQDhFb4nm2OhPrOaRShVmoa+n2QQbMRKYZ3Pj0rMUKIai
ydoY/Y/GQQvrn7qXjqVNtSyShjb14fk2KxkV+WkRDNWxhkIYda6/HbKaPELcYLazffuQWj6U/V/0
UJcqPC4nQa8kBgFdipt4lrElJf6neG3v5zBrl9ZyliVNrBhWmyEKc47nVDCYo/ZEyvRYWkiamUOQ
bEFXPskU7CtZPlJqdogUHUj2ZDtkVXtiAk1h8/h9jzShMraOraAyw63MWM9sIq9cxZZnYvUZvBgD
OhDjUHyoDNGvmsT5CgTS0j9lox1ejxi/yXDQgIxP/iGEdLLOAD/uiiK9afTuFlnIZJuOfY4uJrsD
7Co2EYuDtAWKjEmXTrwj3utmECHnh3AwMunnpnF23gwJII/zsajEecRuc2e5woA/Nl2cII3Ommjv
hrRGerKRawtIy4SSY/8hCTtibOhNtP2AHlxf7MzMetbt9LFGD35ro0ZCUgWyqhoQdMyyu7GGc1s7
IP0srZA43zy4gdHtoISiNWC4H4GKIPmAuJ30ScmOKCSOEGYIx7raQR/zeEuggxwKNP8dIQ3g3iW+
Bs0+zvXpgxbe9038KQX4q6KJrDoq7iUMpE0igKp6sAE3UAbWqH3CaHWRy2idHraAfMgcwzqwKyJz
EN0kPskGB0IFiiYAoI203pguMWPA8herLoaDZRnfNaVhjhyZ3qnESUIkVXlnJifZVczEKQwBCF+o
RzpkLTICUcFoWsC2DbDFGqZfc5o8xCBaG10Nc0DvHJCCgpUYoSOFDAVumkhBEc7bsQ9Fhsq3v/Tz
VWxwMPHwUfklLrQR2pjCnT5HvhntDPyDlwcF+fg0z8hWD7e6KmBAysBCMKZH3TG0vgYNMkUdpusb
HKyKtR8XRxUpk9QSQP/Wx73BtE+GBVMyS721pvf3ng6QfmA3iOipi1JuMG6zWuyGEMqAnbjJIehg
dDd2ddK7iNQjJuR2vy4qe7iKNDfb+HeemRylS/7Z7ToUpuQDVptfUogeG1igd00DCsqYBkSQTZ4f
Q98BYh5JpE4bI9G3ho9Sh9BMFMGi+l5VPZqYiPjnA2YCmkTwWKt5EJuDspEmiVuClzAK1glw/rMW
JI8Vmq1bhPvP+nQoLetbZLawIZIMp6xch+cEyra2ZsvBCMibK/Iv3B2IUbd9hCWrLVYs/cONKkfy
yOx9BA4D3MVQjKqPnWzJRaWI5eDrYZAu8AkKs3Gbqe9jvzOa1sBbewAFP7UQJEGHmG5CNBFT5InY
vSBWhAbg3tZTb8cNdEfYBIr7+JHAdraqLGFux/mLlQrdhlagOzCFQX2cA9WG/ZlkQrEz8GPQN32Z
fbZryHEKeMXK81FEEjt0MIXz2kqnOdguTKOi8hH8MC3gA0n9nHKbHRxBfhMkFzMUAVRN6RBgw347
o7sL72IgtboZsxVJabZOqHcREy32oYetsGYO8d4DYATPwfhWjmQpq49J0EoM1EV8YAJBbYdHg0gx
GBd1Y88fkkNEQN9H24eY025IQ+oGOXVBtva21a1vqWRODVrkBIfboYuaa6Km2J1hJH2svQd/8IIn
0sq4JY7RcJgMday4x/R2tHdTCtkuNJGXQClnBAqJoBZ2bHKWcus7/SumEyTYEXENtHUVQaefhTT9
Sq3dLO2QYb0fA1/bmyEzZ6fb60ICA21wA60L7sZQjMweEbQY+0nMBKwh0pB8CIIUN1RlYsuVgiaA
rKcpQnXgjrAs6Etku0HbjX5KQK/sfUAtqw60DQTZEb52775aA9NLZ4/pYYQesi6O7dglsGrUsfB5
U7lV9lFa37VsFk3WwA2SQDz6OUJAefHdJWl4SvzuoFVIrAZ9+jhkkAQHrYIAkXTpBocY+1YSpY8V
FtCJ5h8nVH709luBx/fBn8TTLAq7GRIDV0qUDGG3eOaWuxqYD9NUYZGkTdFOcu5jNwTZjaqzaxj1
uifpwS2MYIHCemqFykF3NcVfpgLlmURAMfbjdYZaTteVn0UVQys0Wmy4WzGu9QTPAS9WXwavfxkA
A2dIxRBuv8m6ogX9753wKa7PwrvRHQNMN9ruMFz9T1Wu90c3hPrQh8bRz8K9lOYM3FcAgsWEpVo6
+nuQvYceIuzaw8P8loQh7GNprXwddEDm5GAyRii5YVOdPITTDR5JMdg+2Pn4bkQXYE2cLuugr7EG
gVSH5HUPx2fwBuTMZYleFJk2gdkNtzAWeEgXKQgZyJ6Fj2XGu2giYLJHgLheo7wRbfvkuwxYmGc9
PKOxHpGt1VvziDKrVRy8brwUbcFEM457G+lAlAXkGq7GJrWcef2iviuPKKUnq2qLVYG7UbxUgnq8
QfrtsQLfvUvseLzqoLGxbChRbhXWfWAgTqNNyI6H05l5+jqyi2AnRflUeQVKp7qNQBMKW+gRaDVU
krgK1wBOIWsBqpgVnaK9bdn3miYPniRhrHJzBikhTTn6GzvIzlA1rx0lMeuJPuouSkEwlYd9lYQn
j/XMW5GwkABe7G4d8x6GAsyDpNzIsGf50IEDKkMktGN4FgAUcZ2ePP2UzwWAvM8Zr3Sop2CrWmTD
cMaQmwlaRlgU3Hmh97kLswy9uvwAyVmQC9EH5jpYM6soA3bSgZ9Blv0TEPsYnKW3Ib+ClwNqIuY2
cIFARXF7ai1WXyhGClaZ7Lr1JO52Yx2vg9gOjrNtYklYbnJyLHm8b/6I0r00fGx1AblCPCabyXri
0GvaF+b8eudp5U3QoIoalEz9tmaJNYDaEPEEMj3o946rqnTzmefNbUokx4zGfSzrOxUlGz/T0mMD
z0t20xrTb9KlPT5K1ax4b6oOT6MaAoiHDUKfmHjRZR0bXDQGCVIIVtWJQHhZBhs0DwQvCbTf9dAP
jorPBEysnzIYuDAGefL2tiS4hpcyABcD2W6WtrpSj4LEFAHzCDA72XtHmB0Ij/gU2CE0vCG8GUTe
YxJiVmvEMzFljFPzkJfFugmd8kSmrdzhJHav6mY6iuhhDJ8CoFsbHSYP4Wi+DiYr8wwbHh0vAy6B
BCt8nmETDn5yiitzrWzTPMGej9aZZrAm9LBR0priMfZAdCO3a9m7dtAuk5fIYzbL3fs5Sjfz2j0o
whCR1gyZ7dh4LaXWgBmxwyPmEevSKWcTY8Nfpb4Hzy3qyo0e1Q4sy5bcfER8KxQ4EmT+Z6v2P8QT
i+XaygJwyk+6cO+zRmA9G+pPwrTrHST7LjSR7J8FYtqxzcjdW80hNtrt1DXhrqnsj25Qw6xXDlp8
HmSFKg2mUw4ecOu42ecsQvllShVyHFhKIImuNRm3VKA+l91DFruvfcR8EWJfq2IDsLKZIvsoPgyQ
VpMyeYxKLHW6QnSntkZ0DpWPFy+CyDLJ0D95Lv/zaDSWm6gvWJvzOBlB+jR5LR4UgbUmjvKRdWC4
88wYgIkd7YiG71Kze+0SX9ti8uEjI70e9RC4fno22lycCv2xIHh5DBoxnqx5E2HlGjLY0Epxcqyg
hqFMw2VI8HuQh7iNJCiorUKBGjxm4WzUkNxppSz3BKq20tXLg7aYk6Q5SsddB7VQ1eMx8+6r0XZO
xVz0wdfUccfj5E/ZDvXRJyHQ61npk+HtwyQ4RJrICaaFOPuWkrwmDg9WH4qdkxYYeveYrGdMNo61
aRoL0fRCn1ZVhtRyMKgPJZPtzoZjW4zdOYrKB0DD6T5HP+SsufguTOBOxxblu1RDHaF5YfXwhA00
2AkkvaRHLKeNLXL7O70Px5Npg8LAp6zctKG0Tggi7aMyHQ61bIetWgAlWYp+VpI7Ryd/jjTInClz
+dtDbfXZnVmaau0N6OLE811oVii12Fae7IcUjxofJb6d03124pLbvcgwg9Q1OBltepUODVOHrXlM
K+jABdnA0w3yCksafiIfPufKGyPo1F6wydos2rOzwoa+j07jLdrU7bpvuJwjgsd8DOxdEzfhGd6r
fSRlw5IPAwLfjrOdFzpPAQTqdYiwG2Lr3CQSkVk1xadSQWiM+Oy2sFakjONj4LNnzmvvqQTrgwOD
qN9u8xHZoRUTT7L17E9OZH4OEzQJurG4ikmK2Pj4bEU1nVM04WUvkYQoJrRYpkmeKp0ltSMRGi76
qzJJu2Nofc6UR7IYOOumdL9nbQvkcS50HSX8lS/FXZ9N3KPz3tUK8OtdirRon7q8HmZG8Y+mEm0d
9D26YrsUvu2Az0qD9krXzWWRvp2EcceLtD4ZZdCcRNIaW60pX6SYvJUXRfaaYG/HjSmbTabK7hTZ
VntKpxD4YmLnB2TH1zbZ1l2YlgPYpLLbNc8RkxFed7p1iuBgvB0lvQ36u2S25j0EdEnW1TZQMOAU
/BrWJKG2aYK+PdSltW36im2lVZJCCsK9bpfOYSrtjVN63qmb+96LpS2NoWgG2oAIzjykzDP/hFPY
vUKtcDeMeXIS0Z1pZSOf6I9f5zTqemxdeYpzDHKRAPauSy0I9qGt82bGXhOSjIlqe9U0J4tkOb4d
+cfeSBreDdAg+xxmghHpr8UBQM+noiVWAHAeBaCUnO/Ocd07tmLliRBU8Vb481vSCFntxrO90VLo
cTcdFExgUdsZ0wZqMYPjT6el0Ka7Umj2cXmtvTebDUt0nqExk/pJn4upLR5Vg/EO6V4QB5E1B20D
uNZmf54cbqoYVsR2Yio+BBmaPFPSn5XdZfkO0x21LQZEnUc73XmqOwakjn3TA0M86LxdsAsQYYaF
1lxkmv5Fb/MH2TgQtTzjQ4mVEy9O0pyVt8LVIzrn5NvBRDXFvqrN08CidF/H6d7RyukScuetLSNQ
G5EY1pUeO+jVxk8JrN1Pg7pHql21DeKgCochTHeiF6sDaFinsj77k38X4s/5UBQsDUgFFmHBo658
eet7gKazMP3WVNre9zr3FBXo0ZXWlG/sIR7hMCX5umEV8diG4iwdKO2JxcZgMPPgXJmfJz07uonX
flIImq8QZsqLWDzXRQyFHyzyahBRfk7wKmwxSl33cQ2DHJuRIwyP16ZNH0M98w6y1cfdIJx9CFkT
ndN8uJ+iCLi3evGzzPiqyvxEUOCZJJa4r1IbDyWg3BszMMNTT7aNzdNwXUTlN93DmgtODH4ajeUQ
K4y7c597R9mYzqXTQTx52TisUCT0rqLii9GnEPdvhjSz7tmBYJ+Er/CuiryNFTIj5uOEdJPJzjco
0GSbQNFsg4D1xIglzQ5VthYSz0AGTmEN5VcVmpmDfxVY8b3sX0YMPT7PwPdGR1kvHsSj7dkv7nMa
GB6cpSLYAEE2oCRrqwzhtCNsODbOIT4JTTrVu0nz5N4Za+8qzBMERuoGOmkG9i3AOrMLwUgW0tgA
1kFOQHyvQjUdbRn3+4nlCBsQV9umtf+YTyOrWMTZ4IRYpNjqetyKxu42odujKRvVN1LVz2GOBFNo
zG5gszlY6wXOhqgl68D5JayxojyNES6xgV7vfNEaa///sXcmy40j25b9lfoBpAGOxoFhkWAvqld0
E1hIEYG+dcDRfP1bUGTeyMxKe7fuoAZl9iY0NSRFkQDczzl7rx2QZRSsl/9ce8tK6O33tZE9v/+I
vdB8Rq0XDPS1uIGpqxmh2u2mEIsZDmuXVq/92369MWo/DJTLyRcoWH1YcmqLA7CwzHqfOfFLvl60
cbuPx9hOgN0yAgrWm1l04GPj8eePxHvTtRHeCxbCeC+Ykpzfb8z1K58ghRpUIeJsVpw2uVdpPZ/e
f2+z0p8BtZWEQyfsFUpzaoAzKzbX3kIwc7FGL73fiAnWcMTha5pabQYv6UrUusN8ft/0RLhAfn7F
5K3Yg9r88F7p1JQ1EqXmYZqs6jhxoHiW9Q1pW3JoEDOU2guOhrfydmIk37WmYRjQVsHUTrtlrrJj
E/Ph6anw2OUGw5F/j6YICUbmDDE7Srh+GPeTlZMsF/VWuNAv2DgTQyyGNJfZ8XGmkN1ZRQt5TyNK
4/oxibNzQizOmWcfNlmUP0MdyChe6B6nokTVHlk5GUR4ZLGwbHTrWNy497FAy6YjD4v8PEZXjtYm
hOrCJbIWIVKLPN11/pLc+f2uGSt9qO32EvsF6Dqa6rSPRrSb66Umvh9suQLU892A7KVoBTSqTD7m
cfaDplaOjO6cT9O+ScwOXFSabOdGv+RZSXJ3SxgX8JwNYw2DaXTSbUDJoICeK0HUmjXvu+ylSO3v
w1xVFEfkLxHE+JU6/m6Ip0Me5HR6VNTvOxJUBM1FLo8apQ1LtFQTCOoDTQ37SLZbhrYvg1voRlhQ
hmkkHIwRoe3PVdikvNl4SEq0LvCDMc0Oexv/+0g2OzkK4bDI1yoPTn2AUrQF5Q+THQbJ8tEd5TnL
d62Y8ruW8EP+AQv+t0paWPFhQ5MXLgw0ETf3ePSwXsOW5TLMVn6QA0m3FgAoNq/ZLkvpXivAgUVr
NzciL2ltkg51V89WWAr00aaf3ti8OZ7lcCn3xLhnnLHBONZePXqluEG+TyY9XUycNxPzgK3dlV8Y
8btHURKqYBZFiGrq1lLGZbZ9e9P2xhON/ieCjpm/NNYnrWj7rtvYavxqUl1vMmGqx3Jhps+u6FE1
/NuqBdzg9CUNZ7aDaRE/UQhk9hWYKPqMNHlSCyAdJ2LFQxtFNmH57In4KtkTa9UnV7ioqOtnpyV0
FTIiXGPHE28SDSDAiA9o9D34/fKF0c8H11HWLhlwS8q+uI6SVkjgReRF+A2DXD9isIAqz82YTCaR
JDDXEkeoKNciYzWrjBxEgbn3u+kj4D55Mqz52QdtYHlzEDZcs1jV8B5rcGfzMB5zewIk71vNfrCS
bWKANy9c71EIBgKpDkClxSPx1VAbaMUpZTI2QfR8LhUEtpIkVSLIB5ICYbIRc20yNTEj0M+z55D9
bLQ0AogpMdxcA0frt07MqKcM7CAU9ncj6L/ZMK1EBWslNuqCjfHnOLlPhjg6zWDe6BoCUWN7AFR8
pIEFLhNDDeE7aryBQ7omyIw7kIOEk3dLy5uF1biPzr7RfXE758f0VjElJNuzuhqz6d6UcfKxyt6o
VEEquH2+63OObmSVMK0p2Zr7ObXBVwV0rRxjDycTvavDASKXpxYfA/WSDSPaqS5D+mVFAe6nEZ/a
4n3KrHGkPWDvewX1KssJYBgK79zA6jKbet7rkZaAkyA4iE0Y/hFtFkTZvgvApROf6izTYUbMhdOL
19SGv0YaKOjvBTAhNO+tNUDXBKF76YYOhfMEIimnm1jN1vNCO7yDYADJhagR5zlak8gi8NdlnT+D
TyIXIltQhWs2PyUwDWCzCReK6ivWv41GHEBHqlu2NpMT2GiPksbIyK5H9fa4x4lSb1IWLIfxUNqQ
JV/r0JfGo2lG/VPiiI/1HHyu8JTTdUuCQ88lnfTDWxGlP+KMfIR5RD/jNxDm/SxjZkTCdZmwg8pi
8g+xO2vOfvYexNOfVcFMYSdy4zQQQw8knhRz8h7TrVGDmRoRXG1Y2BA5p8arMtTBjaKwsUjBy9Km
2cnJggwFKHQj9YH9xxsnO2Zbk4+xAuWOWpXiGqaVFHd2edEWZ1qbvbTUZ9DSmhpAEcMKFVsfZNGn
B2rm0+I3N3HlnohwXBt4eR06dXeTB0t/GIs9e5o7hfWd/Bhva9oJBLPuulDd8UbkT20Dgq9bjkzW
eP1y/Dwigt5ESTBg7SyuyTPoeK6GF88ltL1CYb6RAU+BJrG9AiHcEGD1xcxzNitp/5EhgrttbXGX
0Rw8ZbVxaV1g4s6iIePDMsESfDcloBdZ4HHklbXcL7vGTetN44B+56zvugSQrazIKkDNarRtjWcv
eOujmndmabxrnC0nvZ5Qih5RZJAkE0AlJB12P7iEg+SsE8qj1VuxXm5cEQMVm6hB50FRA5ly5yOn
Hyv8yZTlHIW4Pgv5he7mGz7Ibu+kzWYaT9IKzOcU4KBlFlBX1k1ibL+lc3/J59pEs0kMxVSePJMZ
USDjnf9NHqyqxOpXSbkxsrVlpOmxE3SbwJooRPaVCRsQ+J5kK7r34OxA0aJE9DauzB+JTiM6YmJg
V3FKh/2CTr9oKnDkVT6EnpqeHVmfy7IjnpakbRImmEAmjYmnAMM39HwuqkRD7oEsp72/XZgbneNO
7guJ19eZ16jZNWprKo/sfj+1hcuhKRDht9pC8+7scbJ9dd4yt7BvRaOBFXcgmCEInNwWJMIoPQKJ
PEQsFZHO7gTKdvAViHD6Sa0pUalN+tLHTBcmrhkHS9N5TZYB6HTwWtOikguj4Gzs6Pb4t8xyvb21
tg5rjWwdALkmdDNa97i/bqB6decMe+Lff/brLsZiQb2nHCNOoVLoUNc8zwo3YsHAlC9T8l9okbgp
4uUxarZzicB8w8r2e+rnn+7fRWKFphUvzfvD3+/zpy9/Pt36nAjnPDannB7QMqqzbw931mItTPHW
P7jevD/217c/X4S93vnXr38+9a/v37/6+UNg4OaO5B8u1VE2bt8f+B7uixCJdiZGM/Ze67NZXmIR
YGQOmzLG/7XY6UHGJqGbcf9GU2w+Dn0Dg6z262PF7nrXZN6bN+dHrT+mLUatkjC5BAQqYdnduWir
z++66qTgMp1IeeMLTFiGIK2GYomxyxiwG/r7l6DJ1Ln1KXD6YfjyHmbM/ol7v394v1J6UR3A83//
afKeS/v+pTJldi7JbYi0c6rLy99///58sqJj/TPrt1j/2vud3m/+lAz884fgNTaJV7NzZg3+db9f
L+vnc/36/p/u808/cwglPZFd364NdHeNbB1pNW6kA0j9/dtkPU7Vv377/tX7z95/+/7t+837E/z6
9p8e+09PVQ41+UQ2n0W3DkcYtNFXolEf899ygK/f/+MP7aaj5vj1+3p9UPrrQe/fv//aa6l+Bv+E
OX08dwOHNPNqvsTVO//+5fuv3m/cNKRFZpx+Pfxvf+L9WxtP/U8N7v+o0P6NCk3AvZT/nQrt9vv4
v87fO/V9/rMM7feH/S5Dk/ZvgSk8tA+ObbuBLdG1/S5Dk+5vLvlP6MAI2vXXX/wuQnOs3+DCc00W
biCktFdF6B8iNP83cCzSxKT4U6Dm/SciNEvIVVz6S1/tOoHJYuH6FvIzfmn55l9FaKLtKjj98HIU
AfIdDpDr0itkHMGUbLMO+StGNIdupt3vMFs+GzAUQiMty7MqCZXMkVTGQf9IshrjuD7Lbyo1srsZ
kY3mHQKiyVfBFq1+tldTY238wfuCRTC6RKl525FAuLfmxWZa7J0sU+WnNvCag/2JsLruEqgahnCJ
AK0uhzS0el3unYGIK1ugKcG9Oz9hdrKy186vswflYAh2lLxlJzze1F3+QdRtDaUVXE+hdBQqFTTA
HAw636PhHAaER37V97e+Lp79ZrnOrlaHbkIoEheC/o/5IXCFARs74II9zT9SaHoaFGY7xADjp5jc
CefcOwrB2hCpQzyVd0QtRc9D5bwZY/altYN1w+jrexBdYdP29akvUJggnFqGOT9LMowIgkmz7bVb
R+TCzq5ZByWRwkmFvoLCkE91uZ8ZNZ/Ib37GXi33rZPT76WmjZx2oSWWlYcuHl/moaNLMB6gJ1YH
MfLMjVdQbK76yzllBFXX5lkb8ae4WZjLdwEjcdJZEvlMsCj29TG9KekPnFsU71XCVLvp9uji2GWk
Fu57jF+7TEfPrkXr1RjbZlehWclw/QCIJ3Mo4Wqlg4Af8yaGnXYITAXMHbZKfHHSKqM0Y7c3Z8d+
dPiihSCg+p4ZdUHrB/NuL4GpyGbt60b5pbC9z3R8iL2zt/XY14+1mfK+ldom6AAohgaJ5ZR4Mb31
EaMnjV0WQR2l38OWdO0Ok7ytwt5V92z6QB7ydjDPD7YK79ZWO3G4dB9MY+JDSU5zz+u0bXpxU+Cw
FV8+VAlXb3chGD5jXriQXfvUE7MzptHVWiTciry/GUer3juzGAnhiig5LE0EWz6eRT7tDFys0B15
e3X5IuT0GHTkIWHttWE4n2fyLSlRrB65C6dGw0HHBOWGEMV0Z0fHfEG6MLgYt5cPYuJQ61adVED6
jyjwv0bgIxf/3JdZv4uX9mRjU82mwAcHXS77hXZ8ZZF7ThM8FLUiPXXoqKtt444uJuLAu9rxyXdp
U7jCfXFru8u0dQm4GidSEGiSsC8lR3WX6PHVI84ts/TTYHx0LXzCfKgLU2yDD9Uj2qvL/JuJUdgu
X5JPg8pIDBzRDHbMyk6OjbijFIDJ8MJ+IBhzL2PlHSB50ges+QhInXFPhCE+xRwKN35kNlsTd6QV
Zd0DnfNt2Vn64JU9wq6BADQRkZ3kwCORZb9ciyL32W+YYdcZzSHCmhzYExMVkhvqqLYPAXi2seHg
KXeO1tPWENZy7MrmxmBHjt4S4549BexKu5Ttk0e/D5HKUoSeL75YvftAlAZ9ta54WsHsRJlbsFTu
Z2IRt41fqSef7hPKXTLVpIaXP8wgS/lIQ1MN370aDGbmM5caXe7GjNHdQ5bEhUp01zKNz0VcQDqa
EB9GRaK2QQr/ZFJYBy1dHRqneSC/k4CFagy2uixeU01FVs7Ztzom+Zz8j+dcQcCNXDLQF5OPN+vQ
0/ApgM0n03DTVQhbXRqiqBiOzg/ixdN9NPI5E3NzpC16XiS4ZzelPzf3yt42EmK6L/UTmEl6anZD
mkCHsr6o/Q8G+Pgd097lgRCGcTS+52b+Ei+zH8IXOdnlah6gx8MU9xC39Xe0VcyzKvciTANubPpq
TCVt2oQsV0J1Tx7iIUaS+WunDLKO4v2oU2KIAIVwQBMY5zacQJ3I72hWw1RNEI7pqaxDd/D3eTpd
gNqVO2+90xT7QGGrCl9hSdOAPvshZxzg4xoDJJc5u+xIk7r6ImyBRi8ZbDLQWwIv4/LZJ65yP9rz
DVBRJpn1DoZMhOgC7qFPzEo7XHMGFLh/4s04RmuEYRMxvAFRWMPSI9VUqXBM4++ZQTgQurNtnX6L
E32FOKu3Br7G0LDqnfLnflfRnAtHLx0ogZ210DKgrdDVcwxSH5hT3eYmsQ9e5bp7L/V/pNIQN16N
omSpvM8/gTeWEtCg0DVMoEdup7Q92E6pdkxCcqYwhXUTwTVku6iLfSn69l7MGC+qwjjGXfOA6qK5
kxqrKgPbQwIB0twI1YfBAt1mMPVp5Jc3foyuw+ryh041kgE7stDaANVOgPeD7ufbwM5aBl/EQkEY
/DYZ9jk2RHSd+2Q6QKr+sYjMvcH55e4rAeQatJpi0FJBo8i5NAEbxqWKJNRNiY9u/eGi6umzGeNU
yhd3PQyOZdKb2wl2f6nJ3XHWdQs3zD7I1K0zT/3OiLjf3HKtk2fDSDjva+828QBRICkkbil5ZbWH
hr4+HcHbT1P3VZtMJ0D/gXbTkwlDEdz90KF7knX6SFsmP8cDbci4O7A14x9OkxcwZlShfUmyommM
TGE4GReA4rrpmYuR+DnVyRS6PoxgVONHR08r+ogxyWR9LkQcHLwiuAWyT+xg90EoQ27HwCR6Fu90
3XGpMXlajuKcELzpdqiQ0+Jwf/Mdktqq2U+3NoHGiOwVBktHHgPez00pM/No6/SxN/wQW9CTnMDn
eEjB+zGlORq4XyFXPbMM0RmiB7eZ/TENh2EiwJhWFhoHrcO8NQZwmuP7hOAHC7Nj4TTO6MHuO2+4
LTPrOCt0XbRGBBLx7rON72AkW3WTR1ijrXxGxd4RGzZbr4Sdf6xR2N9EbAvXpczGl3YWuAYNQCqE
wBACiMCdWBNa6NIUB1CF0dmCs7oZe/KoUWtu/NTYp9lnlZrtrgIRBWsgAc6rbu2ZhLkxIHLY4c3d
5hHs7qU2iG5vnI8NxKjNSHsPvpTrnib/rlv67lpbLhF+AhFXQhrhWLA3MdZLJ5iFQDDuaU4gdD2n
M8JkNi+shekWxRqhAGiOb4zZ4wNFdL9FHwCN2w+wmqcMvIG313dMoFFDLXPwOPv9m784T14T6XvY
hvsOnd5jWT3V/QxIWqTqklsp3MAmgfrt3tSszSVrI8hG+sM2+czHzizsQ9zvUzMLNiW80/vGaRl+
5wtX1JgEGOL0hBeNzx2WE/Kd7W9ZVC1PeX0zT8p8GqZzpmL9/H4zNtnLPM3Z7SgV8V8T2REsuPoY
xS0ZLaZY9vESmTAlyFohYDZ00aE89U5TPRgGCz2GxrDGYsk1MOWNaCsbzQzJXfTVWLTd6Jklsb51
IkiKsSbKOXEn+WzGQp5yNJZbqCUlea0QPexIuNced603ucHOqmZQcMNoPbJX3gTlKi10Z/eZdM29
WVmY/d5/FJBvX40mMCFUx27SO895zMmh2lof66QyQzW2iOkNvKV2QQb2kPTEDhicvlYRZXu35F9I
JueNXB4y4UY+XAFBrmnfVBO4ocAVcq1MwhRjIEu3QSnOHdHvWi43uTozF0dpgrhuO5p08mN3i8wN
wYB58mW9EA26+JsbJpP+o0VYOuMW/VIUtB8BDxH33mAlEM7DLPM7OYCeNRbj3IxE31WxFaNlYs6w
jP2zHYCgYM78wZtSue3yE5RWvcMYErDhJ8svqtIPRTx3R0eM+YZUv+TIEkfo+gh0Ka2tjyMTEycZ
20MhqACiof7k5fBVDYzuY6LFsV/hWbTlY1wF2dAeaphLZbtO7oKTFVQvpDUx6iMPF70fwgIgKh7v
kMV2gQw5QdxkZT9UKMVLS7LoBZqJNIsdnP6N6UD5yxpS6JLUJ7LamVB7avlcTlVB5nont0tPrqdL
VAUSgfncCuuVDqfG0dlbm9JWJCiBBhs4b/qKVPS4Wpo9UH+HbOnWQi+zLNmndGAs1tXDOk/o212c
Eps0eai9Jyz3GV5m+rD6W/aFaNbygb2I3GgOZj/vYHI/e26gLlK6WQh0yw61QfSekM8VmP27dqkO
buK+sjnvd4SVmHzUA9Sj8VXljQ0Dub10LbO+XODk8HzcQcGa00c1NVmeyb5H2EdtII8pacwGMv9R
JiOpOR6ngNfmTxiPD8KdTz57kw1uWYpj2//uepwbJtVkqSYRgtw7+rAYjHJ8mFKzPE6CU5f5S7rq
4B0Mv87VjlPSFzwP1LbqUB7OS9ixiwvdKntyE+uT3/CJlHmO0J28YRvU3ibS8bVakFBFuniKan1j
dNEX36NYSSf1pCvobGruv8HPutIr9lGrVM1WS/GJXjUmmIZsgWVCNK2SJD+mWn5hoEwVO+HiJMt7
2blOfO8ZPYmORUl0LyD+bepRRZiFb2LtIWuxVDEuIJENN+miw3g06HeDnIhj+xGj6LoMEqsKehAF
efqjieu9wHt+aNOoIZmX2W7yTcoRYgqR8AgixXTMPEcfJa84tDyW7mgNoSv7ytzgBF11uQnlbY0j
k8ZniZgwesljQmc0uIZpYaqX5mNw6SaQf4QssKM05me9wP418fv7gbSOkS7DEejWJYibG5Kyeuir
zmckmhsvTcStU9fymNfx3Qwa8KRUf41Q4G49D8KSQ/oR8iRZ3o2Ld9dOFH2BVX9le/CWM9rZoKBI
Au8op3pBANlcTKme45y0DrZwXTjiyNoU+dBvY9filHeMD27lGoeRkwsTEJcLHMes+FBItk7nsWsh
mTLLLS6SqhChESsgBozYD1ZeDjvPWm0IKxQH+O8VPEp+43avnhz6i5PAmGyRK2VApyvhJbeVGEZC
isr2hKaJPWHLYGoYBxB5NlNJGbGl9lsDjC27vLy/Mn25JqxHJ47IiCPUYpqESlpa3mmwIoJS0Ujg
fGs4R4fgBXclIxdS10lHfl2MKT9xAfZICxnnMFnNZWOfiu2QYUMsGd247RsDNmD4y1Adyxbi88Kc
22h4cYioDzV8wIMehq1HIeMsCBLjxfyMoy8AilbX6BuBMOJ5oP89sGt0Ise+VI5Cg4H4Brbn5zo9
IIJF39rV9R45lPAfGTB5R8fEQVJ0RBg0CbwMM8GdWEf2Ri8K8LfDPnuJuzMY+qZ1GAQpsou5lLML
s0zahGAvBU4/PfZhS2yRLFRwwEGMUBfI3aaGEpW3hfVwCzb8QOH6gZXrh8amsgnyALGdhzyViUDG
+CuEOESLCidSiM/lqOrARpLIfMownaeyI4MaUCH5fWZi4Xv8WDCkOgz9dLAsOmhdj+nfXL47oiLY
xku/RGzAKwPsENuRr7pHEwyusQkfsjr64mqy5P0qRqOJo2PjKp+rxuK8aerwIRugbHqNIrDl1bHK
leo3GeFgsEXzmQztbFgnS8/WkNJvV5dxudfDnSuHp76rL14xZUe4+nUIJbDflZZ7v0yEMME/iLdJ
m31IFbXMwNZgM1R5dHbzEl2r/LJIs/uc35HmR7RC3SVh4SGPWow3grSqg4q/4LmIcQTxzRqEYo1N
vAvs5V5W2g81tq5FU716wqM4YNjIxK2iLKGdtSOVFJ+N68Ao5z+wFjZNNumk42QYWG6w0qDo2AqT
VgyOCDSKfYCtM0ITDRJ6kzfR8+wuDiCXlXpKFZe1Az4L+5Yp+HxY4nkIUagWDu/zeynhq4hnZceY
tC89Elv4bzLYjfF0TpaHUdC2MWALbRVRpDOSAuhFzGgy9L7sJrqD03sbLJj0dhjFHpYWpBx6LwBA
nL4tu8K1h2YunY0PiFNGVg2oDfxOMUv/TrXYPggo0SfVO6+ZoSnvR/OMIkAzViWpyi9PsngyLPdT
xxBpi8iLySV8ODajITKXdDuDDtpOWHmPxFY+Ad8iTWnUgvSp1jrGTvs8+zK+DFl5H80MU4qkRW2j
SFFOG2IHKZyuup6JOI/it7EYknOkiidnmEkWIKOt98abAYE/EQbxsO0pvHd0SRaMfTRdgjyZHxlv
fRxazJVrqQEH7AKt0b8QxoiYqW5HlCPDOYoaculLAvCcZnpKF383cowoSIQ3Mdquzrfcy//46P9v
fPTCcizx300wrunqo6/7r38ZYPx81B8++uA3vMrMLZgV2JaHkOtfA4xA/iboHeGW90zbxSvP3/pj
hBH8Zvv47qXjCjsQrsTc/vsIw7F/cwIwaYFlm/7Pich/4KPnz/x1gmEGlvRNIWGU8PpMYf1tgmFT
dZTAH8xLZRp10tKnA2FmX2pHE5o5K7+PLh5D3u8Rs/s1ol0WCLvApNP8bjNRxj8kPnH3m8mAznhx
Io9QobHpevUjnp2i/rrg9jS+6cynZ5QtDMsXe1HLZmo0FX3r+x4m9HpChhYCDS/UU+fKWYSmSyGQ
YkvKd5lqkuE4tX2bH5O4o3Ec+Lh73ggTZJNWIP0SlybRxV1uwMMMo9FI5F7XGF82jjlMQDGCoK0v
JJfCEjP9ZG7u6JtGNm0H32VrOmiUa/wn8WomKqov+MEMXA4yRlTUIdAimozdM/lyVQx7CS5ob30X
M5lwW6Sj87SdkhhVS9JOpMXpyBkU+xlW1Ju5INkxuWOeISZjN/ZFACRP4Pg38QXGgGs2ZYZZw/oq
EyhemImQJ23Yy5iEq455np3GBN/1IUqcR2f0cIDbCxcc9l+ou6A9Eb3X1VH+KtRIk85wgiK59rHG
37ihtABlDyilKBHZJBO2Q9cLos9V+Y7oitDP4S208WfMqTUzJJ/sLNQ0TkxKNzkH98OSyPGFvkpr
P3HHoPnmJVPyEjNMfzOXaVEHlbcqp39K6va+R5HNU7l2/8VL8iHa2cEY3ZYBucNCRPZzZbkJgh23
indttto86OEQ3c6fxU7qUBlWXsEu3zJbxC+NRfo8VW0kXwbZROO+otqZHoJBFJhEjAyBkxBkdZ27
jn+VECo7R2hCs89pqF16r2GpVW66S71ZcC1sVeOFs431ehOpDIVYMiSLQmwCEeY+KFrD/+GSM8Ac
JqDGpVnY55jtyzooJ/KCOsnuQKdxalzK2KOOLIVH08FpGnRLQM01heAQqJFSi+Ggf8j8sSUzgK2x
u4tMwIC3cUNOBLkuqhR7FmZl3jaNtp4ypxHZYczp+1yLXsXx1ZjiSX5gwxuI49wybWSo565ZUUPs
Eae3A7vGp4LDG+PsrcfmdCdm4AOe0OmZbp3xqcFi8aSlbT9arC60/lJ3q3JnvDflHIPtr7MtzQqX
eFqTULEJY++3gpkfE0k1HsZK4HAVI8Rp7cWHyRDupTR9llZFvm3gl0zFGhqKEuADXW0P3+BiVt0u
gaJ9cTqrvaZMMLfI7u07I1+MENfY9IxqSxxGsOaXUrbyZkrM/BBEYxkSheIhkHHKU+fG45PXxphi
exe9IUrLYzzY4sRexP1gzm2UUDSkLnQc+7tTwqAcVNHdAnd3HmqaCQ+jXrD2WVYFok7HvB+r5DDR
6sHH1P2qCwuLs5naT0luqnSTDzK5+sXEHYvWO6hptD6V2FCPNkPGkzdzqrBo53tskDXOxQwyXulX
0VGlcX40gm7edYYX38R1xEStra3sseAKSUctq75Uk5PtWiTw957XyQOgi2gnXUnriu7vbpknZsSd
UEdnoKEU2FxdgHZ2V5tD8aANBZ59yd177UTGV2ybE09VNx902vT3PtvRfVcZJCLJTN8tJMacvMws
uDZ4oBbd1Lk38SkktIWc8jb3DQJpALf9KM2seuqGUt1aE3bWVdVrooDCn3py1GJ8NJtFXelTsCUc
5xl9HLv+5j6xC/kQ6IjRKSQO5KOlDGObVgyW6WCX1cJZ1mBItbNNhhgi4zQfrB7fhdeSVx/h5fJG
Aiw2/dzMtNbwo4tiZMpQ+sAaFHo0IMbIxkkXp9HrLtUb9MOMIwQFdGcCDtV1BwdpctUt4VOktPH5
HIFSuLiw8+kkmt7YO3lmIPO27TPz1emYFyQK+6WYrkYmClYrNmB+Hw88NkBuipr1raO8ZNbWkjdv
w1wpu8ZAbggLfvRrL7QBoLD5BL3ud/Ssx7lJXti4zVc4lfNOCDPbt8s0HfrMyHZBXdpn16cMzQhU
32JgFmHBqUSapyOvRTmTVK8G8OV+5l5o9bekvmvzIJZxeohKCFG8B5JLcpVlh3ys60Ngwk7OGss7
opgSu4C4yQMpSQEzbdpAZomktaKw3xsx9IFW1DOlf9TfyrkZNi5cNOJkymgDUXHcky8ELx1DXWjW
mkBjDy7xYMVYjm0p6A6jWps4o1FbLdEBL3W9jRwzR1ndiW9FPHa3bkZZ0EgXybFPNJRvYpdtcoJH
jXKh9PFHgizylCnRMpDbl9ntzpZUlh5Q0VNCsPOxKuE92zgqb4iQgzo4ZMFHKUvvJe98cWdAwUYD
GMsDkXYMXnBQ4hzJ85DTm4toP0e7ome1aNxkZlZv+z8Sx4wv+L2IJl6M7tH3Zw+PPUa5bFROaGlQ
r3G5EJ+x+DGzPrR+JenB52FZLX56GO98o2h2xkA4hcWV47CQw7Mr5ConnnR8yByiz6tUYps3l2Hv
GklGvWrjJUpjGyZ/hedBq0Zdm6AAhGzZ2PlByjDshiZNMCCHw6A7RhPFuBAM7hXrgmvuWhlMIWUI
okPaNKchYwriLdb72DgLZUCGw2RxZpRONUO+pl05VXRh/bTrsEpm1dZb+Y8NRTHGpnJdQEiJp/yK
Q0LF3S1SEI7SMsMEMUX2NqdQWmemPQp/bbKG0jS/SedhwFmfETlbLhXkihrvJWkPe8Od+NjbBXF0
x2VG2cEKssRI4wbRtEsrbzgsuacD5Jc5SRcd7tPM1M6BlCLil4sJ4TD2qCZ50B5TgsL3k4iEVNV9
bAYCAxljN7dOkaHezWkIYQdCiC72KldQ7Cb4PRb26LgY9okFXfQ4WdO43Pi8SXAt2sXrnyf0cKCo
o6HrQ5r7I3oaDy+IbSVs4jxnplYrWwEQH2CRha2/IobZpV3WxQPac6L5fOc1XrQjkGP/P6mC/j/i
hFmmCUzvXzzJ/wMT9r+Lr69fy78UNz8f8kdt4/zmw/EyQdb+S4P1uzjL939DJiFsafkCLZa10rn+
YIS5v5kmK1/gm7bjIe1CJPaHPMv8TQjHDgLX8zzXtAPrP5Jn/RV+ScHlkr+yvgxiOQX2tb8RwtCz
CEfZjnHsMcrtaeFkW6y1F6CUNfaoPegcOkxtbG5itUalFjLdLhr7x5/es39gcFr/9DIk0jV455Rs
QvztZSyW6ma9aOOI1nvl9Qv/Akr3VSrzW1D1YUzxscGZY2Brolfbm9RCiZjs4795GX8r9NZ3I7As
23aoKKXHnvyvUjVadZkKNCIZs3Ookwqn2M2WIU5GtLW1PI1j/Sn3onsvDT5BGDQYFuN4tUoBHBhG
ubK1vh0BV+/+zctynJVB+hcNnSttSG6uaTm+ZUtzff/+xCillHJbS3bRUWr6FyVW14OTtXdWnfg3
pXSDzTQ5U/iestAt4r/YO5PttpUsi34RcqFvpiTBXlRnS7ImWJYtoe97fH3tCDlNpzOratW8Bg8P
HSmSBomIe8/Zh1QOtBibKWHIv6pFJW0YbH5ouRHvgj48DihSztqUNWfH2aUka59bvVj2lpffjQxe
zvPvRVY5JLxaI/Kymft8MYJv6r1oumWcMB9jZX4OoJGcpoCGEcO08iackTFDb3pXatc+mvdW+FBb
VHK8adzNNo0RZYHJxm36g5v4tDZFjY3gN7/t2r2DJSEA50Wj0YjgC1FIBt3yc5jgCSxo/njbxY2a
LI8uGWQgYX4EIfM85ixbMe4mSIvi6o7Jd7lJQQuE6UFzwZKDters3NjWSn1xkp/enN6ZyRhRnUXY
4eF3XhlUt8iBGr8E4YAIv+9tv/VOKgikRAe4nalwLzQPQ5/lEFfvov2LmXtiC8XMgrY/nWlo8TNe
Bhk8HOIpEl5Wmn/MNfZdAFQ1nWzvvRP/IEVERGb8nNPQ200dVdwlREpic5di4JWtuV+DkDDginbu
bhw0BiBz/E5WSYj32vbpRH04xXJXMoCuUa4lZqCvpqG+Tx6LrH4bnbwBjIm1JSnJysUVdJsyj1uq
GKLdQIR4yPTBMqpu7TTDOczxPxNEsWLuNDM5NrdGo98tQbN3ijSEY2w9AhW0d7qWHIY+Snbh0IxU
vtHA5ONXF8nTSpnrHi0abPdqqt8gkG4D5w4B22vo4P6vLAORYxQ8exOjgUrjlgrw9L6bGJel2btm
zjALcoa5kCEcLHfTCJ5uwHvjfNOqx1hjeukVc3ybqG8hvI11am0cl8DYiEowTlJ1Z6Tj+1QSMweN
HjOYp+0KIpBWCZNLTO79Og+KCR2GRqIy86U7My+WDQ54roqZyEfm5SsCNX7MoegeJlQMynn8oFZi
rlMC/pjkYGHUbLSobQ8eS8vosBuxMO+alXVDX4xIojHYIEgBEqRRTPAy44gry9pEAkGgAOE4mooD
7UauqsnYH6+LvIusTY1jaCX3KVb9NsfZgqZt6vg0I7hcrbUlbqw7yl1DCE+ZGzjbctH1xVeoE1hq
fp8i11LxePmI6wG577op1xprWnYJUKG+jYsjiOJ4odRtPuPesn25rxegCbnGOIEAoTl71qNCW/xO
qYvjGJtle7qeqI0AYsrGsTfysFyUnhaBvROnc8l4qfhIm3WhaOgzxV/93Pm5lGfFHrq7ZWRGLzcB
cRRHuSYXi927yFDkQ/94JTPQiX0wa37XquHKrDVwg+KB19fmkqSaQiQRL0HuBUPAi5dPj2GPvXK1
li+Xn5BinZCzjhRGXVmJ996TsI0RisuT2cXbCBNgBavB3IVWBxQ6rJnAhO52SIK7lmbyOKqBj/Zn
00wNib3T8CU225+kAlFCS55sWz8XuX0sMPHeO/XyZBr9R4cFtoIKCFlKQXpXRR14yD5HMkgRkO+F
eqDoGGGHCV0iC/DUqeEDCDfdt2IED4OTPCREWCe2cRukqkdppLvXQ9fbDYTrZZnnO8AFVnbbYEr1
QFtYyBd2mmtesI4F56J4BYB+M1VuuukSVDH8fo+rwKvexax3VdjNvjBoQFIuw1tnJZTVVe0RIHS8
K4fqokzYpJcoO5jDvHzRjXIXKO2P1pn9JYaO3xQIYGCAp/w81/coO+hTBi2y2MjsV7FRoVfxEguV
HlqXmB4ZzEG0PZCogy6m0jeqrd9GnuoTJtejVW6BxM2Y4GKm56Rr3yqW9l7z/f1W97d21JcbuDTL
tvuZOqF9Jgir2jR2QTUsmnqfDhg3LY+ZOCAo3NQhWek9gX9UVtVum4NdgzUez4SpTV9nG0uiUejN
dlBcc8UNrp0i685Zwj25VMFGNxGkxf3PZszfzWV5QxH21VIaQBGDU+91xdt7Kbe6kMCa2wL82MoI
WwciXlKezA/Ge94qwCpGs7/AajdnBMcN39sJaYCDQ2NtOHHp2zb3UbXRT5QL+TFWj4Cg+AGw0vXQ
hSU9R407KU03BAXIwwedBn6/abM7Vy0BwWmEb1dV9BGXwzEHtmg19U/NrcbtHLq0J+k8Ry+xpxsb
3UmgQaEWyp3ed8bYeLb778UQ6ycNS+gqhpqyR7H3qPUGTVWTJGQttmnf2m96Xr/b06SvQUPUPhkb
iDE8QkHL6qTZ003mmssaOOllUYCbL1aLXY9W7Ah9dq0ix/NUrgC9NratYxy0xNrPln5Os3nHEGOv
wmbZcGHf2jqTXDVkvAnEtdrr5VbT9VPdD5MfzpGzaWk+3ZWMZg7D9L44XF5pEC5b0lu3YTe+xkBH
cckyHwqj+yzOf/AVPwzEHsQpYk+nss5Lk29Sp/gadEjIo7JBBXIphwfXtHx36h7yACGg0ujfm6Ha
o0fLfaUiISZ2oxcjhmWguulaRT7hexWuyAyU2lCeUPciDw/WqJ1dhLI6E80mvFMj8jGt5WGwjYc5
J8cyMNy1407TCfr8VhlCZ63bd4z8DqkVtky9yz3KwWxlh9NDo5FgQu2IW+5ifBCOwbVFsEtpIM1z
cs8fqmrn5urrVKPwi7zqh1nQuB2dulvJwGfEEsAG48fR0/FPDcSlkW/s3NgGeI6kNblD1dGqnxBa
MUNcTQc1R3iXu3euU9+1thYDMDRhGaXfpmC8UU3nCU7lgg6L61DBJTZQ6hznuwnEIyRV9z5oWib1
w5fSxc1QxZHJzyQMblfxHpzA5dclikDdUnyaHIubcDOjUCn1PU2VZ6bR1toNEyEVbfhyIGZO621X
IPKrjfhs2/nRIdXeHuI9jomz3U3hylJUNKjGZlqG/tQsD/oSoUfUSVoOg+q1MtJ61ZvaU9JRqR5N
44uznFxcwqs4iG5UNfsyJ/a7O6lARdYAGYHU2tTcqfMwpI2S8hHdO14IwH6m5/4sxvy5rFA0qvHe
O809NmRyF6MNCYLZxaHGJQSXU36hdGpQKJiZTYkjct/nYRy/jKVsQqjK6kvNTWafDfqLPCuo8sav
+knQacP2ojCI2ekqlw3e8443oylbBHLFZSm8+ayD812ifMbUafmdruR+VmdEb9vI9DcLcoG4qfg2
6ku4AUKEDwT44MpMm3Xgqh/Ofijr+WyEteNHcfHQmMEhJxvyxhAsl1FjpFdSi9ki7gcFhSZUSBsA
g1bTjaZ8ialWXTLxSky8Ar7dBgAjbYePb1ABTKEeHhukPBV+YT6nj7BbCoGuYzE1CcjB4fsYIfrU
U0TtVjlXm9SdKMI5s3FDAGi68H96OLzrLif6QX/XvRF0vzK9KhXKcRRgTJGCc9JN7iEnDApfg70r
CqLiLbAE+tIjsAaYoRrVh6LYt6ljTMelC29H3TC46XXGhXIf+ZdZdvOmEnXOQ8qDSu1HL4ceI2Zz
Y45aewkn9d7KdPVA+Et+ruYcrotCnTikuR6Jf8Qqz5MtcnscEzraoxlGhu/WQ0BpbjjMgIbxxpQI
5uxTb9ZQJ+oKgRxMz8sUrTApp5cWf99em+u3uAyPhhl0Jy8ZU0CYy0PQj/PFnFxyrXAmhnn6Edm8
Ri/dGe3An0GyD+/SIgbBSm+0YRZDcOsZMQP6llbda3q9KTvnm2vxr5I1kKeYcQwXvVEPQ6ruuS/N
x8gtbrNUC8gQbpq1aRUBSHt6M4Gn+LU208lpy/rkzdGh6NzxkomFp4/vSLHAr6HKKezlKfPA0Fr7
ZASdZHeMXEwnBSlKlMHFNeI3L5zGfRy46dlpyk2eqST56stP9CF3lvdGbpokGsrFIFyJinQlytVW
ehXlIUMYGB2IJySSH/Ew8IGItUT6Ha/bcqcpnZFyNZLHmcj/Ov8/7mzxXabCgFkIK2YnnJ628IHK
tVi4P//bTXlKIx4h166PlQ+7bsq161O5wlwK16pkTMYfkk/A77clrKgSEfRJ5xNGW7n5P+9zpYv2
P51T45WNhWk2EPbZ61M5ekIf6rqdC/Ot3Px8ruufh579zzPN6JQLMy/qkk6Ye+X5fxwPTeEDlntT
6Q6+Pr98vh4XcSPsxAyVEOQDHG6PaU3Yty9Xs6E9AAL6mi1onPQguYUjh6TUMLJn28p3JOlpt6PS
QoRJ5xZhWJUdIDd0a5i6AlDlBqBsM5CTITksSUh4r4OtaeGq7gmhiWxsHo1Z5jdzD18ObEq7rd0g
uyGBuNlCs0d+KDaHUMtuYgUwsoIueTtWowmIwHhKVFBhi8FUOrMCuMO0UqqNbfd7/HrawXVd4+wQ
O7WozSPAwDEykz0FbwAiUZydqwixjGpwD9Nw2mDIGg5uo94CEcC/uFhzc555eaDIsanP3t7pFmTZ
w/ErE/HlPBTKcpZrbqMzSCiRuMtNTRwtDBdrcpCQxhz/Oi3EsX427LnZphp+m8Kgg8ErWaxvcW4X
N0lcUoefmRO0UMNWlRFsCOAQpJRw3Ri2fhyyIASRxUKjdtEmoXUAVKStIJ7Ym4yeonKjM1M5hkVt
4Cu+y7ix8RnxhEznub0s5XTm13Q6W5hhajQb/C5zRhMq4zlVwK3MaagTYkivXnEqDHluRoVhip8c
valuFkGGIW43XYH5/hFhjtwKQmjrtfXejcwTnnjrRGb1PqiZ4C0ZQLbSw56IGvp7UE/wSJL4pfHs
eBe6pXqWElO5JhfGSO3bs9SFZhspH4lFW54BlcE/wbCkermRZ1WzV+AaAFmlIcQ91XlhnyxDQ97s
OptZc354TOfPjtU0xyLEPiK2enGlML+gTmmiurzug9hIuFsLEGN8qAhDE7Q78ywvLLnmDviUEksA
HDV9ZuDYEU/S23vaEcbZGztjlybJ8+KhGt0INralnR1xSB63x8o4uyQxRuCOIkg61GxHoC7lcrAq
ZpRz2Z0UFceBQzONoZYbnHU1V85yLQvh5sZGXPheXt3E+dnp4nYf9xZxgIalQKjI6uelR+Juj4uv
1yOxlOmQnm09S8+G031rsMGZGCzkXvKJGzwkORWe0k3Ozu8z5ely4binxO6/UIHFLDODKjSGHBKc
IOvQ/VbPQPw65MF8hp246OUC2ExJ5oAG4KGtmAhayYn+/q+FEodAOOT25yqNHHTQNjPcXlme5IFe
PKRMegiOf5woV+WzyeNykyjzCDeFoX3+meuB61+V+66bXldD4OkZ8l73Xf9oZbT5ce6fjcQFx91E
cfrHS69CmymA6W3/eH3Xv3h9ebV85dkgmlH0AtbyyMgF55mJurued/2z15fy16uVp/z1MuTJ8ryh
i39kfX1DPz7fhWaGYwpzoWJV6SNygLM7RiQrQZvcmLh970oKznujMl5KSPKXpAGfCo/EJl4SUy6c
SevGQx+AgWS5kNFxMtTph4qRcr2QB0yIgtVvCivTjmWm40jrFzJ9FyTPgBXnbrkNk+fWQUJEzcLX
m/SHzjgXrIvn8SPFTNcsMTIZfDvNkHpspWI6Y24ZvbrFLi6xU7hLi9ZvnDCSxrq6y7uKK1jXdmZP
TFcxqwQYZi8R85od1Q2mo8aEBBPd14EX0a2cluGg5SWo7DVCUefwZgmKV3zA7vMQfa+gC6O61G6x
6+XN0OyVZrgvBn5nuy7uSfOgzL24Q+MDdvkWKcAtlhGjuFlTSEKA9KM32x9pn5kHUenwhwR2Tjcl
RKQO39rAvUNbBIcORnCUtlC9n5mnWadsznyMYiD8NC3wg1KjpOrS6KxdWFB95D0GlgptBZakouQu
DYAJbs4cnhj341Oxq+0S4JyoPfPNqoQPUR0PdFHTB4ySFhV0FOAdGYj010toaWN7OzXsKoiXpBqM
5dUEP770drrWW/VtrNvXTsXcY85MLBbT2MbVywLw+jFv050LVADRQHczjui0SzO5GwjN3DrNdEta
/GWYKejwVTaP2X6ZzJQpmLLqO7u5V73Ob9K48vtBKfZBFownC8HnGN8qnd3uCBmHeWra58nFzlCW
ekQBuq8u3WsS2O55hGH7pfPiY0f58lAOiYlgOGjXFL+sbaRoCbkHpX0LZw5SNb3kFbKO7TBU1oOW
hFsQqvZqKO2bURnRqKvBLgHxe8wKwt+zIHJPdTy+66Rq7FgQV0VrdT91sP6onQGM85ZlF+S6smqD
HmqShY2eAQmCjEgoKcbZV3MVDYSjaNvIHOoVNTLlvpqjS++OPeadnCpHDyHb6itA3nPyYUZuequa
pYeTrReVNoMi37gj36oHbD6MYGzRTfXZ+MasD2uEvcB2tPRDnbuHVCO7QTae/h/L8b9gOQwbKMYf
Pbp/6/o+zyW/dOGfktZfj/nV9tVU8x8q4wIKReonYOO3pFXTNA7R2jVEwJOkdfxT0UrXF306qFLP
Rnro6Yhd/6loVf/hEQtFa5n+KNglNLf/B0Wr6Kb+0U1UXYgcmCo8S9NN/o4h2qB/dBO1RW/TxqvH
i1G/RLSDrH5VK1tMnRYyqfyT7fIvAWN/5isaf/Uu/+2vieN//LU6NKgbjPw1fL0fOI3sp5JWJZXu
e4xOIg2ErN1TeGPsyi/0Q8yXyo/fyWE5MMsk5BDG5To6j0/aGbPJAeYtxA0KigpRh375KeL+b18q
3qu/ErNUlzY8/26UAhiK8I/3l9SXbpGWWZmp3dB6DldVvbTHQiw8bhXcdRSnPQ5h5CAUhOZnFF+4
y6H3kRFZveSu/s7JSqCWrMJJlN117OO1WSwrRBnpSS4GiAdblEWvdVVMRyUcp6OBMRB5H4ojua8I
RpsGFOWRmkhB8tDbGE0KAOvFRUx77Yu4zAEwGi4kLJgazpJPIpUkZEn6lNy+sqsqdbgrXHTyjMTJ
R7Bo/JRahUWYJsjxuuhDSFKzk9gYPssLt636KBf4S7RdZYX7665Go0QE41Sj7gP3YCMTxlTm+kfk
qZCv+74CbyimZLH4k5YzQoisKzifMGCRKaYUOeVS7sDCUx0Xc+C+nGnzenSbYEdffSuZRAiuq08i
klzzfgOS2uZcdpp+kOClHAweLRsxM7/CmbRJqTajCCGVICjJivoDQSW3S5OZDHqhZypp+67GYzwI
qrYY+hwXi1icuAu2cle3KGAR8XzZfuDG34DqtxBq0w9yLrD0iS25Sy6um1qdvEAQoCUIq2Ul364l
PgRKk5i95TuX/ypuE54dsn5213cp1wLywbkIxYdA5Rnr3JI8Xt8hyEKcFnLbAVFOjdIgVyZSWl+S
1Vz05L94W/LNyo9BM7Nsz9fBh5rZHhUV0Lpci/HMUu9fDq5A/nqO9SSPZTF5Fi3e7EGnbGwrrbKe
ZH4D/WeeW+/oqvTlUyQ3oZuCEt7p4kqwLBdosFiTV4fOqGU/mniNxH65i39x3IUe13zoibQJUK7l
sQ6ynlC3CJOp2w4OaAbFOXYeVSoTZuZGiWq03IZgyI4jXSFcoXPtxyQ1ryaRoAGReCLrziEeAXkD
jCIyOsSVPIjX/Lm29Pe5BbX2j+u1SqjUruSLasuSSPWguZGvppQv6fdCJtoR4sLLFPsCaXQvF2s/
iPlN4PJTkZdcOXJTLiZx4Lr51ymZWdGKbGcFLAQmAHWGzkblj+a2BV98ZwP7oRHUHOVRPKjN8a9N
4PH6ihAo+J4JFMI2M4qVgZNa8+VDbFrzfpX1L9enl2sdzdh9nw2fZzVRy7cOC/i6Mfm8xpbPC4Jh
/bkm983VxM93QWATFV/Kn3LnooGSsWDv+p+H/zizQw0yKPkhEX3ZVPSV5Rpi4Kp5katzKDrLclUu
atf6jk0Zt5Ls3V4PyEfX153XZ5PnEGmmrbLCTTbyk09/f/w2JV2+dvpDH5HjUHOfpTM9ktkSWuIn
Cr2ttx8XczXKt+bgfvh8v/Lt68bAEDlUMeGLN27aAvgczeJX7/N4BIAzbgwgpCTb2YlxDmaycsST
fJ4rz5LbDOB/PbPclAfkvs+n++Mx5A4QCT4SAoILeWfAd5gS8SX7T09z3aePZM6t9ab7SVg4DjbG
/JEIXnRHa/S1zPkut9AdlEdVXK9ZtJAFJjZHBBpHuXZd/L0vn0RDygJIqPBp5AoR4ABReVyxRB9I
oSEjiKf6+/nkw65HSvm46/bfp/+Hpwh7M1I9PoZZH9aNqn+U/Jr5EnRuEGPvTBVxU4X6YiLp9xPB
U5SLURAha+z2TqboU7UbUEZZ5EjQY8DWu17iRsBhaD+NIoJILlxLfTCQm24NcR+6LrDB/bkpDxRx
/d4K6Oss/o5a4R8A1D+tE3GbK8YuV/Fl6gTAhz0QXilKEAsyepAn/N6Ua5/7xF2vSQmqSIFnomRx
Aug39C9XoDu0TT/X+rq1FqrtNaksnnlws77cpk33yscxwFZWzwnuxV1MLwb4zNFS84Hf9OHRvDXT
NP38m2CgCnpoQhJRk3JC1BhWcBdnrB9bfDxNk/qzRaIFXqDOx1YYfpaOBzjHDNlEVToS2Ei5IO/U
orwaLhsXSNE0zsG+Gn7IzwaIeFHuy6JaDq1+kZB3+SlJ8HvqtLeJt9AHaxHV5qP1IXTSoIwJGZrc
73Ubge9xQrro7bz3ik2v0SCBVx+JEJZWjLAmMTzxnB7X61AFD/S5663cJy4HQzezPQ5uXnCrLN5h
1M+jxi2krZ0WSHV6b2veE5acu3kO0yNwjbLRUjTMub2zQjKLrFA/aoqhfS4Ws79FNwhfE9IXSRvu
BUqTKLgRMRYQjDnn5H1UD7HGAKdEo7exAOeS6OfcJ4hz17oQfqmWlR/lQvzYHrHO/Nr8PCDwaWmG
qSeiAHOUi88rQK7GNikRbjqitY46brKOcnEitOpqi4C7iSgoBlhTsY8DqV7aw+CO4W03EeKCbI/x
ss641e6dW/TD065SRbQVbt2PdlJzXxdhsHKhybu0iLaSmwX8sN1iu0iazZ/VpN3RYB2O+CaGo1yr
E+RZGlD/TQQV+ZjzDhDCLfzL/LENtZAuzefuFK7w5zGXn47BajKQ8f/cJR/4+Rx5P1A4ae3OW7Uh
YsNW3IRqscgw1S2EZ7DamxR/gnjoNo7ZMyJS8ULzIHGoShljyJPk2iTuXHLtekCe9/mQZcLik+io
TMRjnbr2dljLt3ZV9Edo0Si2lgL1j9zmYtdW2lIAO1+C7ij3YfbhcEUFedasg9wlD0Yhai+5Vipp
uB5qXl7WN9i+XdWH9+MeKE/cEUxuIuOGZmTq0SED478b7TBV15/7uuY9dMPGx8dGm0icZuWaskES
nKw6sXk9cN0cb4m2xYqnZf4ABmP0XYVm00qbV0CM3eGS7UiDwZGkeb5Fpey5eHe1/GbcBHQq9V27
sb9kF6YdD4ofeNhlNkNOqXIFjQnlPCt6cKpthuebuXmA09zEFzFLSpCwH+fhqde/U/5YRekuc/1U
h2z4ZCa3WrIjUCtXqMTeOsmu0/nO7Bzt5CJ9VAK+3+ciudTTuZ+ILKT9uMmDU6ccXG9tW/chtTNv
E8aHND+AZ14305bYgGGLhursrvHZoAsFixtuaj//AGjcdJhMQPa/NnRCef+PwGSsJFmrxPQ1qzx9
JkYRzSHVxq9gTOo3TVmBBx90Elh8Oj8mTNTVBPwJDJKypcFgGjtH3dr5oa/giWyRVdTmLXyw5GuT
3FEUy26IRF2drWP13V0ll2lV8RVdI5I+4oBZJ6/zGS/4x7w1vlOHG/xyo9zh7wF/Ob16OzQRB/2n
dg/+7JC+qJvqqd5ACdx7yyq6hRiy71bwPe4c30amecekk0Svg7vJb7R99RYzsexoR6+6yifEJAPE
Bm5iXNlnZCFVj1JmD2ugVFbB5q1dGbfFwdou5FGsTZ88sEv4Pv+MnqqP8kxOATP/dePnL4W1Alvk
fIWnZF30L+2LuXnv9svpAAP4wKuiGriL17xgxiHH8u5oTHsHWMJqNn019IErJA4gh5WBEhOwyUuX
7OPoYQxpIMDSQ8GyD7aeBgUf0yWNCc9Z248Ivqj8qz/N8h7O0vwNwIeiAlzfLPNmIuK0WZO6hMrD
IKgAqz7FgelIBlyCREbzK61DJPXanM74sXhbxcFeF4/2dAQ24/nxQRs3SvBsLPsSHgKSC/KduTi+
9pRFz9Heu9c3xU24nV4x87c/9TO6k7zdpN4eo2s1bebHLN3Y3rab9h3m/OCQtIQxPaBFKb4bwDmW
7bcu3yT6fZHuK1rxW/UHCnUQd37EnVT8FxMT/eb8RMIxQP0iBNJZOUS5MhQGAH2reav0qZ7XJ+sL
2STKSdtWm/LZ+knfcEX+IVQJ7xw8hOrG+TYURJaus1evAyogDpon09wPr/MXj5QKspHPjL3us1ft
nYIjlQn1zSOL4jh8V7kq67NWrhn9EEG6qcCoHBDjJBDXp/VMEwiGOmiK5wKGHFE8K+fJfhvu8zv3
pT5MN7lK7Bcg9TNff4XWZbAZHwcMRMQ+/KRn+O7x9dF8KFFBuaEblIGsNHe8Qp4+G5n0r7Ub4wgT
aF7DDfNyiP6r+F29Gb8rP7I70y/XTNK+6C/hz/RLjRKDRhjcjlW3Di7pc/1cntR7qgPhNvL7E1Ih
+1Lu4RgsL+gNL0/zg/Wo7I275J1IbydcG/UKKSEU1Y19nLalj/qJH5rma7cb7vW9eVIPKeTzJwrI
w3dmx+kBS9HK9JUXtVw722DTrfpN/wWxNL+F2ppZAf0kUkdrbdNB9uEnmwnE/fCKI5Mcao+3uILy
r55xGO3CZ1M7pqvwsQw2vPXSxxM7rHRmv+NKX+lbd4+f8Vu68Z4m394s+/Q135FEAcbWvcVZi8wR
uOcu24THAqMhUDEwnOWZr1uypUi3h0ZqPXMdnmkZoPvzKUmM6EFxFu6WSxKt3Wlr7ab7H8Ge7u0x
2ONl4ouapWv3rturB4CPA/R7iDH8AhprlazkTf3IZ3roTtMKa5lerskZm8n14z0MmwzQLl/rO++F
9v88kf0L9n8bkNHCla+vkNHvA1RaXIc7+CT9LvTTdb1Lvo03ZfOVuReGqpBnJKnrGagE0piKMOEz
6X+H+hxs86P9ZPKad9gc91O6vnXytXOqqy0KO+4pBMhu4GFSjiQ5JPHf59v07H0370BD3sAZfCu0
tXUhVGpcX29/blFT8JG3SIOfjXzIuj3Fo6NqOs0uMoKL5jKw6cRMhagBik5ibtSPI7jU1u79WHdf
7MRlbL037VFfGYSbbgwqYMdBPESuhWJWItdGy4Ch8rnqqbHqJ9lwSoGH7mJxTiZnN//9o5GjMYpp
dSYlHaypsrfXaYcc2XU+orJwmFCRznCktfNrkeD4PCoGUa5yTR5o2+pVAalGHcmtV97YmMeQuPco
TQmzpXLljoq2XhaTX0q5OqFRxM6OTQ3TS2vS42TAOdZBuQ5BGB6jyqGFnBcRZmmDGkQit4nuEBmk
2WZO03lvNwITr+KPx6FAqUiudZGYFFy3G7D8uzhST/ZgIvnPCM3WNbIhVbFwYsa2cu26T/OGcZc3
/V0A2jLWuPht8LJrpifMdOtCqzYo88lOC29DW1WPeDsYg9iFdkgiQjw/Jd5iQA0n5FLPtFkkUP+6
+ETri4qD3KePEZ/SoN7KKtskZm1yralcfnKvO00bIzTe9sjXxSzQ1vu1ai7mXpaDO1ESlGu2qAbH
qa5CmYTWamuPmWoEWxckCrcPkgehGFYnJAzQwVSNvpnB73H/NBFcdBhj0rWsCQfK7wKS6hZ0EUkt
5MsY94hvRRZfvggNYdfwq06GVBbpjDz7AeGUBdJAbqpjPKxdhkoYkr+AwVWPUT6NjNkW7UvVuGTC
mlwI9AEmgpYmY2cQSRku4l+8Ma3nfK5cf8gATq0TUa8zU0No4/DuuzIOTPzLeb8X133DoJLyhX5c
pL9qQ4Pxwuzx3c7wX9S2vTjMegwnsPeDKMTJEp3ogqwtem/rWBThzFYUUz6Lx9disq4Pr5ZFhxXS
BsJUDJUE0nYkNdURv6y4JKAPiLQterFlazwPrasxc2OBCRjaHq25trE1X5ZV5T+wXFw3acfHvEkm
hipjcvnPC2aXovLsaEyMagh7BCxB3Zldyju1iXjscyGqydanuCwkCgpyE76hTqD6RFaFrLAmQi72
ue2qU/7pAvv/Ztz/0oyjlUYT5n90YLbpXwZM8Yh/duJ07x+eoyMRcB0Dp5ZwOH4aMDVH/4dpqhoN
Okv3dLpuv/2XDnh8kDTcH0zXktyZ3504i0P09ASwxnBMXJPm/6UTh3XvX3px4vVoumaZ/Dq4vFGi
Vv61OwYbec7zXjXfl7b7aCZAFNFixRdmwdnGa7Tle8xAI9W65GdNGie8Y824b5I2OUD3JwiO/tgU
YZsPo2Hx+z5nlGVZ5WPTwHfoYx3bcVY9ykXYd3j3stzaReFcPYZ1Zd70lnvnOFrCHGqgW4UqbKBw
zSOoD81Ms9EuLUsImLPKKtxPsAKFlLDNypvrwqmG8saNsPGv5lhhIE11anM9LNfkOXJtGBzljBL5
urvQgyfYyz2Oe2XctFGtvWSOdrHqpn/X0uk0a33/bW6mAqqgZVNKSrMjbGOEKqQPPZrqsKxqRx98
B7AxvwBlc5PrQX1jdkG1D8rg63WX3C8X1321m4HEsjxMUzxIie32PPb3xBtjf8/qajrRqZpOZJZC
iBZrXGnZ3mvyf9vv6ujMSQtHgy3PlovP7XJKOSafKHbHQ5MxoyGZgX3W56OQGxwKy+jxf7TEVcMP
uw/HEIrKrETrPDNzVG+9JSbWQ05IUWj/+2oQ5/nJrMgv9zCQpDhv3PEGhcF0I9eWsUxJtm/b5CSO
ygNdzayosMCiq4kSrZq0qb/FS6BvgmGg3OaF7kuVisjq6psXVCBPSu7MXj9doilH5zg71TdNi4GD
NSbDl6Q3nzQGks5Y1d8m3S72jtFQxhOnjbF6X5am8UA/cfzj4XU4mJgCCdGtnN6CQ6Fo8dF167vP
zSBOzYsdkOSUBza4duhLBJ+6t7ioEJT01cAVUSt0Vj331tFK79YSC2y0p6jXzNN1fx8VwdHRw3u5
Sy6gH3i3ZpYy7MjHX89BLCl5dCFBAW2RgCETi4GC2XlhRInRkevrrwPylOu+Ns5xk0YEKVWkLp7w
VUc7ra2f5Va/mOQ5ydW/tyMl4xAKVsj55O6hRQZAej2zaHKhegGgc7rujLuZvh4zA8Rb3YNcqFm3
axzFueSk1T70TI5PTRHf13isfg4o2okVz5m4MuPLKi/8OrdEnsalo9/qVbSgotTyU5CM1cmJCXS0
Sq8/hWqljF+jrg8aP9Bz5RK15Egr9czIHUXP3eeCyiUGDA304e9dYk1xa2ttpaHnXw8Q4hff/dSn
Kfr1WHFinvwXYWfa3DaudOFfxCquIPnV2qzNkrzFzhdWEudy33f++vchlBklfufeqZpBAY0mpVgS
AXSfPgc2vChLTOptIaCDxspZRZr73PEPepSNqfM5tyIwwQ//ZQu96eBGinFMqZiggiFBNdpRrhd5
YeRvSQhyqJlLmd12yg4x6ZR5EEZTCPnkrRuMNSXPLvsgv2LzI2f6eTrSlaC7gyp+WI1w6pGbU4MH
B9JtlY3BMWp57rGRCR6oPAweLF/D7jlk4MEGmZurXzt5v+ZTStmNVCNMFjQbpTHVx7pKxkd7KfvX
ptcLQuIjmhhlTAhudppsno7o3x7y2TT4KUdxO367XdQEFfWrf97Uu94g97sT5XEGH2OQnR0A0pOq
t0dvYnQ1xW29jiBqh5YcW6LVMD6NOof/v3xvdmvM6jUpnw4y8dFmX4qiLml679hHuksswUp/OES3
lGT6rqKGtiR9FR+dMcEBxia5Kvy7w3wgAlzwLwgUsnefFllXdQ0dtgz+t0zIdj8tslCCanlTT9ZP
Qc7gHkoV9TAYlXZAHacTaxsKs02ZNi8IOYA/T8nDrppwyjfF/DdviaCOg25BicbnoXUWxSJjZkKc
xaS0BT5hKJvi7t3Uh9ZRS6NtalZzxCCKvicTZC2kTTbF5H+Ldb6hSVcOoMCytRzJpu+2EFmmz9dB
AQVPMIXnJuiVZ6uhhFh13fYgJ4vU7zkfVNVWDlVKCKEEde/saC7nSCxUMibIsotEBTiclGc/SKMP
TQ3f4ADTXnIRGjDtx/Z61CAOCDqxKPpIPYeRaW8qFGLJYiMbZ6ZTsRLoyr1oWTHLug7xZkzCdhm1
eryDLRNlhq4zH5WWBrBSR0TPRiZziOZhlzyk6FrIkXRzCMJDtM5Lj7VtPl7dIIIl2hDAnXTOqSjZ
UP6obNwmtF8sWz2Jyu++ez5qm3y7pvNUIk4PbxR4dYRXvnvQk2vtSktrwo1JwfYHXuGH3zaR/0BJ
oet/QoGAYdm2q830go4l4CDUPn1p7EiHPLuu/I+eqrxlAh/BIyUC08Ug3hHpHO/Kzh3upqY8C2eE
CsqDyNSIhvRZLdLmYGfkw3s/GvbQC/ANmExYOqm337MXpf4zVYAE5Z23v03InrRJPzn8ZLtd+2ni
n5xvNnaYSMUM9jaBL3BVhKZ1LEwELjXL8TZxZ3ZnuMKBWZmK+Tba7ZNr9OZ/Kgroitrwf7QQaQLT
8g3r0AcxYW27NnZ9pRIFl2PI/dz0zp6t1660isaCyy8ID1f3+UJpp4SImBMnwEMfiei+RNx2W3hp
cXIjYg1pbLhv0GCfRi33fobKrDhYFtvUFelCc3v1IdHbaYUuKNSCXcqwSaGHll1Kak5RIWJQEfhJ
0+jNrBdpxDJHwSdLg/V9KGP30Bj81qY8DVZ13hkrL1LjC3mX+KIWjYqNXQH1IvEFWsb44phBuolD
uwQQgU36maik3acO5F5yKBuoAJUd3IVvN5M5dOnRnoytwZ98qVcAn3iViIAqCqsxycF0EGIvGyiQ
+5WXQACdzVuH24TsSVsdtkQe/2m6rWKIIPRAWX66rkH5Gqni2vgG+1J1EK7/00wG7QH9X+vVRpLS
h6D5WZv8/ikYiVpGlvJYcPI+FK7hLzQyXjDKmlCUOfoXe0pB1HYQqyFgqj6xuPyQDjpkDoVl1U8u
eoxbWB1IiCiG8qVqnY1Z9Np31/MJYVDEdxIxWqasPhTlzhPETbN44086kGPTIGzqTf4xHrPgOAod
eSXKg7Z9rfsPbI2Dp9JrzmEeqMfSFMGTllNlHdldAKMFk7LplOo8Vpp6lKObB5WjXD5f9fc9pAen
f+96jyaCCr3XUx0VZrje75zYcwAfzd0o1xzib86f3eEMvFfZ2K0RrEqrVV69LpiWHONAxgeO8qoa
YG9Mh9VAzopqWFLOqcCxlymPfdrCJo9Xl6EU/G+PrT+XOltlobNgPwXjqbmCc+2f50kviIdQIZn8
M9bd7pzrFOf2kVd/L+JgD8f5SIHlgxamFeIjfkcRpa2/ANlCZyxSDkHioNwaQjmwhEA3X8vVzYkh
tkAYN9mFXZa766jpx/UEhcediLP+X6huJN/QDZpq8vbRsAOTKizN4aHrzCv5b2DRMQGJM4nB+1D6
6Fi6Wf46jLOMq2O81UbRbrPen+VKDPMtAjhOlB1c6Xxgfi7zdDt5hfkG7Cy8D3MDQsF5iMjBR2LU
1dmAs/Rig1a/Xl1k9tpsgmAj7w0xwKVWj2bYAtz4GsLfCfSqqPdU4I8FImd0r+PG/tWLrZICJquA
57uBqnkFpXEHPD2HfZDYLbHkQCChYPEmzHYLSLurIGGJnX2Y2Pa1iYa6p7x2HveRAwN6oaMGnwJM
kauf6fkrdFOcN1MLauQh8mHr5kX1xG/oQzpU/LpJJynO4zQl9hY67HhdD279nlhkRiHT+FbXFGLE
A484qhv0FzBj6joDvrdSO/H70KTemIpr5Sm1Tf8YaWFwlD3ZBAQo76hya9efJsLJT3f/+9sr/tQK
lB8/Z15DZeUxbGDQ8/xvH79m+KPqDpH4IKYHx6GFvJHfieo4pOqJOt/xEUQTDVqIoJYombPmoZyA
dHYV6WK8uvk16boAErU7MUeoNXVL8gbI7gWVVWTCq8Ddq2362lFOcjEnSDJHrYhBf7iozCU5ouhq
hpJDLCJSMPMV0nHy/S88sK29vELaxZ0731UaIL915F3lSF4h7woNtb643SUYK6h7rBJ05/zCIWCl
0q/XhlFaO0LLsbm4duex7Mmmp65mBzqAI43sonSxVCsDApc4ztb/+1MABf7/HiIEvkzNhRlMRxTG
/vQQQZU7iQvwQB9JUVeL0CvjU1oljy5h8p1d+KiUzA2gh/gUhWRm88Ip1tImfWWvamxj1RPhX3ya
GMq+2cJ78fbJDv1n/FD0T5/MCEDGJ92PDk0+Bvvb/aVbrUTQsSSGcn11abs2YPZWddugtP33+/11
BVBQKsv56fw5kdV+fPQ539zstxdTNBgWMk3Zy0lph6gPrI4DkCXNyo6tf0Ajo9PX8eeudPCAHs11
Qfj+1v3tssDIS3I3n282j1G7UpaiUNwlalOwN1DfeJQ9Emg6BS5HK2qfwsF/MvzKOZR5jZZID0AM
JZyRZORMFSZnIOB2DnI4Ep9aI/cEbUAEHsxVgv6l1jUqDmv/kQjU8GDnNmRiCgIKSepCi9/F2mHy
newZUoC9tHOYJknZQISbBqH2rlPapnfVm5hl+goNcSTp9Q931cDVX+tV/it+Xxd/VjbMzw84v3WV
dIfOGsLz7M/nR5TnGkApPf0g6MEnLLwBpYJWd45xD22kV8V7OcojPVDB5afJiogrDMWzy28zfXQ/
eEl5NTUjWb6lqQNI0VAWQAPrL+dh8t2rT13E6WGkwrMJvHZDSoYy5rhFdxG2K2D9zgXiO/Y/8Lm6
duZepClrsnpnWjGUCJnjXPS5KSaBLGakpEtpk35xA5mVSsHxRtr6xN+nrMfUESOGh5KGtZe9WyNt
IgiyNY9oVMpmP1svqVH+5HMb/jYNrdUIkS+H2dAzP9//v77c7VZlzZI4iuU/uVL0bO8S/kb7SR2U
Q25nykH2wrB+7WK0TD7Zh9ntZoMUBNhIbs5bE+LIt+s/+fWmXyyqXljLTxN5XiI+Jm9Y+1m7dHi3
ZKj/Nso7CkJk9y5xtKC1zL0X95QeE3Hfw4uIhEpVrxXAg8QYaRwUn+akemhd/W5XEH27oHM1bm6m
22XynoG5Cb0norsqMnlZu1KVpn9tdOvdmEPf8QCXFnGGb6KLEEizghIhddM9Q7e2qoRTfnVGBz6z
seKE0UIdHdS2tVQgl393CdTIY79IELBRAjV5GtCDurfLqLnPomCJxrV30r3pvnDs4lWpa/9UJM17
6uXla+THxQF5BShE52EbIj+fxhU0P9I3bfVN1cLpGs+zfbVV7AMsF+UiyNr+bAxRtR1VMVEhokA3
kxPSJqVtf6jue+RA34RCBCkJJZwenVlBBsp7KnxiY17R2+mxMG0bMrxKuZc2iHan8wiLtLxAmgj2
t+sMBv6l70ewZMx38nzj4hZ5cJQeFMvyDyTEtfK9Et0cNyJKPFawl1yfeINFBZINx+79qJUc5XlS
ykbO3p6Mt4mYtcXSiUvfTL28ye2Benulm016owH16/bevbaV6zZ5etbxxoXCR67r1/G8uIMgJKeh
eceb6bb8a/+wG5B+t83Bp9vdruVPQKmrHJtaH/zLZsH4k7qTR65lQEOrWfCYqjZ790+PXEWjJoPS
W+OHbyh7UYFcvkNjqLuHzRrEjhy7YRCc69JErBkubLAEs5NTOsVxmKqV3YzwvsEJFJwnFTj6SCJ/
KS9poCdZVJSagmjvoxNs6BAesSNfGoqITtImG9QRYSqH//1OTljzrF3p/qZzJm/s/yWcaMy7nz/O
KBaHKzH/p1NcCePjn4uMgep05UZx/cOs/K0uwuKQFB5ycmX0c6jcSV1bcOofrl3f/dIUFK2wNqg/
UL18RuJQvGqBoa68wXL3tWvXR7b0JgXWOVqQcRns7VYTd3otuuM0GO6zgBgfUIXzlmmIkna2Kajm
D9y3xmy/FV4tzknuJxff9d8J61/+91ZwzoF+/rdqSDfYDttBVROfI6eaGzv6oKvZDxEN8DhRcvro
xd7dFAfiLEdULCLFSORikcAHmaFwll98uMYoJsc37UW1S/SZQcm1zXVcglaKvcnbI5nq7WWvMPpT
p0K2LUdkPEUFixcusrFA54tpVHe9b3kkJZB8LJWu2jdxo2466jtOQYjsEOhnNLaDEvVst6AEuMqC
RVA7Cq9rhbDRCxoiqcpe9qRtMvVo29oeZExMfnKTvm3c+TVV1Ewr1XyvMOwe/DEsX9h2WpBXhNl6
ikrltRnBoSemV+/k0DS0L4riWtDQM6kCthqm5tUdVOOMcNalVrLo/n9/TNrnNDK/QmTWkUdwVHbz
uvY5WOkB/h+KylK+h5Ttb9pM+QpkKLvIxrOGhARNdOZtuoR1wlQ9hio1P6PILqEVZZeq9dNTbEFB
qJToRzWeL86UY3VhF45klb9ZveKd5L20+a6O2ZJKgCPr9hpWyGeKvOFB3k/albB6geh12cT6dGkL
Spjj0nP3rWdpQIGbaZ14Qn9MohTpi77rv/WNdp8mufkfJ+k3WSKcb3oPVZ5vuf7TGE0NlXeZt1dj
G33uqnKghMsfbukgcyp5q4YW/54iqsQjRMrGQaaIYPZoj4lW/uNFYduoySLkAnu+QN5XcYb2OL9K
QyliAi4k/v0VLKU8h1bfL4oyhykuRdy3CquHMFabR2niRzGuysCIYdzDQ+vcHD3RxB/yZTmi8m16
1c8sLvJzD7n+ZTCcp55f1VslqFBHlKXkV9WKtxIttq5zo6chDZJT1VN7UMz2Lh1CWDmdBIXhcUQ4
C/J1IncwDI7JWjS9crw1gSp+DSsUL724I8b+FOidsSeO/avRZx20pLVAGXl+bW6pgl1Km3QZm9TY
B3WgbWKVWAHyn+0X/Udld8YXtSnHY1qqJK7noaIUw7oyRrEWFXSClGFUd32X+Q+/rsn90nzU/EBA
2x6UsESV5iLhn/GjFsdJLdSvIXQ4PQWhh65q8ycxEt5ApOFrOVpQz4aKubP7ZnwB/HCfknP5apB9
QcASeHjehuFbBAxB+qcB6otTVEDdM1/uWogEK+Z7RnXKPYHcdvEvv0BNVz+vhPzqbEuugZB9O9cs
1G/BC3Q6iiptq/y7U3OGMwpHICVCUyIws6AaKFpLW98WFclEKiArh3Xi5hfA0LiHAOFQ9kYDQQIM
QS04qg3qYe6Xzu+hrtenb5ELRrlXHf9g5t64M8Zsi2Zydc4swYKUia0dhKjZzabGjKABtWrt7maT
E9Yk+AEn3dGD1/NcVnDjV2kOmwtqZmTbDWAXpAv6vRY4JolncCRy6PsFHByiGvv9tSutQqBmu/jN
QXYL0IZJFA0wM3KjZm6u3vPVblVNd5EXi32HXjVl1V7xZA5BeF/HDjuHMVMf/UqAfofTcWFFNgoA
dR4cZOPheBiLDBL/0MyWN5vsOfPsf7VBGRzvPfF885Ku5MjGhaPCkRwUtUoKsrXh0yhVYNaJDXug
8Kgsno9n3nx4E0VDTagGRGU2jfBNn5B+WBrzSJrgYE52JCbg4IPL6qzbPcs+B1Ejr8f3skr8e9OH
EaotxPgehAFESl757CWxSdrPKBfSjQ/GusucOHyAKs547CrzUdpBw/Ro1dn+Vg51znTRlL5bkXMH
lcCdG1FLH6EMBddEEDw3c9NpJODd5ulqCVIDpbah2AWisk5xBrlpYDV7fWgrPgIaxeSzSYI+2k2a
qKgv9tVdFWmwO82zwQS/RaGOxVZBRG05Rn6IkLZS7eohyTdNFrfwL4Iw5ojuwRjSLMLG9H4KUX4h
p1196Wt0SNT5opLC5IXwRYTUZ9jCWVrFHA1l1844JV4bhTz8QnYNSOU2RQQpIzFsqHd0y3TIQoHV
N5sYRWI/q+8cJb2XuZ2sI+NogXPayMSPmmb9FgDMzgGV84VNBEoKkwvZeOBMT4RwH7I5dOEjLr+K
G2VYmpMT7WBIts+B2bgHzVK2cgQ5vX2WPWhWF5CmiAcnCclKAMCO1dFDb31+8DpUQ903evgun7sQ
61E5ISfkOJ0GahsKff/p+RxaxiOiRShzU57JGpV6q8DN+4udR3BTVXr4krgkeps4Dd7NXHzYVDr9
GPJx1zkpqoRuf0FWqFu0MKDyalCuyMYpRXqAKWWl2igfXicgqPIe8kx7CyeDZLacUFpXfyjKbuNm
rkr96kRDMe1BDp0mmSi4msdVLer70gYcLv1m03VWjvl5wLE1N9KPrxgagNxqqJNTWEHMrgWRuZgi
ahJlo7HRB/b1KHIyUChRJijaxyiQzA5+HuTHQute5Kj1su6prKLvFnqWC80g6Fk4lneSjVtG9dIB
hrK62VoRK6fec9d+itLYzW7H9nxq7X7ySspJV0vOnDzLU4Dus271bJTOatbB8R5lD7GdN1uAIMnb
aLj3jZWS+yKofG7b6Ls0R6EZo93TtHDJ4dXxRYeaJQhPIvOcZ7dRqFPH3jh2viOLDtxec5K3eECe
c0Tbde1oPgddkWtfc6VwiaXyIMgGNMYKtJepr3Wrb15MGh74jn8B+wRswUBYdBzggzHHGQvsKQD5
5ybWAXBDsfzXeFAmyJn60l92sy2V0z4yzPtY6M1eA+i9bRMdwsdIyc62C+V9XSnhRzMt7KGBt4l0
+4Ki2vaUozxKZrVlDYsT+3VIh4v0hGXpNepd58WCMnKtJF6ycwP10718x4wJphdnu5+0PWLUdrmW
XXOIqdqQ3cFEdrVo/S1ithoA8h+IH9lwvyFUCZtz+VKmWrMUSR/edxwaX1SP8tSeFWTNtrV6yVGn
XztBra3krJv2rPtwIy3lrO2glV2LjHr12RnVMQQvIYS4k0MA4Rmak+xT5DDjA7MTUzz6E6y4ZtYF
P10XdJbX1/6d6hGscRwb8qHMX4Sakz1NaNytLE/z+M53+U5xAliiUV5tF1oS28DSiwCp4Vx/NjOU
rBu7GL/VjbpvK0P5Guvmlpim/yzqwDlPxgh/pkppE1WD756o06OuRMFzrobdymoRNs0zM9uSgh33
ucUKM6YH2Wjk+649OWw1O6XilebmonhiWCEwR/Cr8ce1lkUrFXjnXjZEvmfR34hUV+MIElqpo2yU
ymyhhuipRJsb9N7CbZc1324m2UNyCGQ74uL3SpqiXGAa49dUd08AceLnxg7LvbT7sz1SFbTPxqeh
Qz2xB7KzrPzYWwTojD4QUM4fZE+FK/Qh6ZA4lLPjPJQ2OesmQGF6+A/fzDqgvHZUrQdDDPWxIuW1
UIq6/N5VymIqRPoObVK1rvW0gxGv1J8Kw/+mT+yAgYveB25TPcC5VD3Ink68b8khWyyIlfE5KQ7T
csYREek830LKbb7kNiEvHhHmuDNs5LTkhLRd72Dp4ZPNFm1j6vXBZRkDoYuaQV+Qsy4dCJDn4Vj7
cNvOQ49QPYwaxaGvBhivpmrcN0VfEhGy4/NUdD0RaJW3znGZct6hPdeNHS1jLURNL4yMl8yxSmKS
qXVX/TlUoPBbeyNhvfSb5+R8icvUeIayNnzvDBN69gxEsdkkYj2UjbnPE7Xeu+0YUsOpFhfgGsZi
KgUB8DCAgAKNjlPnmq9ZiLS9MY+kCbKk5JTYKF6JNqrWmUUqnD8L02kQlytYd/jDVuXRKUTwiPjz
tGkEdZVAmtv3IE2Ak4n2WUM//FCoSBlBLt69N1Tt3w1tOBxDXUxPjW4e3dRp3/UsT9cDhKr38nLw
O3dIFUaXUonQcidxT4DC2cm8vWzsIHOvQzmRy7T+zceE6AtGunKlKa35pJvRuku65kvC73OfArdC
/ytovkRGX6z7AAF2OctnR91c2dsHOatSuZIZqfNsIi92zkpwfYhYHnMVZRMS6d6ZtGx0zAX563kk
TbLJsvdxgLnfBCh4nhS32KJKclbjLFyWeppvqSuoX/XUmqUyKnsvh4k+fGvG3nqQo8zT71W1jB7l
yEGs2B7aJzUVIfLfkDkWQhzqsReHOUfX3VF78mssjWE/eHdlVSPX/LejnPg0bO3cABsGo8Sfbv/k
+0/3bEpyoFRnBOxDEuvUIiV6b1RhA0u1o6A2xr55EZpRulLjL6NoxUcDXZphIrhxRzDtVIaJ8l67
VrWYDMN/RClUrLteHfdjUhB5z3ttrY1qfO8NxLkHLUupFiQdX/EU+epb0QkC0uJZ2sMg/GXPtORk
sU961LtvTRoG53Ig7FYUQ/W9sWapmMF/tbyazXrGGaxG/ua1Iv4gHRSRzE9/cziFFCgdxNQW/D78
+nuGovsANu1rqghzVUVOvtOCpH8UA8ql8lInij58PS2eBr82tmZrJ+ua7/j7lHcL6WBUqA0NzVSQ
jDTth8KYq/Pmd9Un5n2QU59IahNW+ggsuASEy0bivyVUXPZuE5/8Pg2lcxkGlAoKlAxvt5K9T/e7
vYbOhh5k3oSms0B3zoL45L4ux+bdqdaQaMdfa2EAgU34mCLNib8S5EH41R6JhRoTGA4UA6QbLC0H
pCtR3hFJuMsMhZJZlPb2Q29XexTt6v1t2M02GAhaNjhzV46vjn9fcrMVOYIdeVx5y39yDpoqvK+s
EFAZRcthbPAt0F3tua2jH0FhZUdzHlWjYy1iBBjvGwWdd/hVXbQM8ia1kf4eiPkkoLosEXq/hZyc
IYQ0UATXIJPjEnmL6vDLNYJ0u+A6jhQf9Wqc1alQl/ykgx163AsyfC309DqSLLI32xTknv5jGtRO
haMLxa/NsWRu5PDWQJRs7lHfvVk+eVEUCJFoQ3HufFwsqrx+jGds3AiWCDhf0+7kELoMk81l7C7d
PsueReVk4K6Udzg1UPU0Jkrc80Q7KlqsLqElzt6TEuqH2BMfIxqthvD718wX1sqsan0fpbZ6bEPU
5xGMBBRZpMpOt1MQ2h7aApkhlJMwu1/NYJrOXc+pZSPQ3DnLiUbpm5OKdObsNSJ7ZCNwVfVrgna7
2oV1BRJLWFbU+KdGaV7gJv/pwuBnqDpkt5BOXAFvn44BybhdNfXpZnLg6wCaGCwmFujvCWL18iL2
SOemcMWbWpvR0s2s8dSizbQ1oCDVwmodeC78IcrUfIeFTSKewxI1siEtwwcxo/o0ynLGfMovppJQ
+Gtm+neIwk5BE3svWhOaG0s12b/GWvViOt5jnYni62BbL5Oa5o+w5maPqu2wUSiNZCOHcgL52XuY
Rjpkk/BQ7JTsPYnAxvjCaRncg1Z8aHH9pUo9il3sGpkiaNdhroinE0dDSr3DIfth5ntnisuPtCtJ
UrtafEk8pdzy1uuNS8L8OYA8GfpUXOpRbIxG698p5RBIr9neYXJ1qDZZ7pZtNzXvVpfey9clIM4X
lT3qY2FVqGbBWfcAKeWvJgfehSpwRznFX3YXgTmCSREI/5Jj0+LmfPMZe9IF+ahRYx5bl9BTo000
lMErWz0oEoYgvb8OndpZJAH/CDmcNDQhIy+ZdnJoxVDDdrXq7gmmBa9WM/PdaHF1lLPwuL0RkLYf
eJSGrxyDH4rBbs/XG5Fo91M/fpQXooF150Hlc2mRh7iu2ykprD5WNAoeWbSlre0jsqaVON5M0g5I
ri+JJjfC33Lgi5pHs2qDDXDNb1rTAR8tx6Tc5sn0A+DwdN+qdXrKS34oZW6QfB012FPi2v0YSTLr
cFKydzPqh5ZI8tcws7KFOpXto4fu2dpUgNoKr8/2LsGLTaFlzYWourpQAZwuk4nKfeGNYHlKsNaF
a0WPsnHbZKuChHq4jsKaOK1QtnDFxFcHR7GmjYFM6MKGss5vdZStYlRk58bTG6RVZHd03zoIDafa
915zzw72fU1RmRlP7muojwgLZnaw1uchwtc2Ba2au5WzlZF8FJnpPMhLraS7a1XCZQQ+ikcjsa5O
win0Q2HEEwIW3CL3BeTwKWLZEJevPJOtyQR506HPR1dbj4Vdrigt1aCMoDCUU2FYH9QInvmlnMrd
XLuT/ob8CKiA1ZZ+ksKtxEbopLUOpdZGepGj3PKb0592Ve9Hi70fvnqS9NLXCPT66gZm9bd7SLs0
DeHYHwhVveTQ7sjDEFks6PBbcui2noZfhim52tE201ciz6utO9v/9Jf2rsrz58rnyCEMb992LSjy
uaenwMv1hFodJSZYPowKxBcz/dX1ezvvPGcd8sPUl3tpcmzHPcuvbOXtGjJ827IolYr0Sv9F7uz+
aXsnbXpj/SxqLWBf9Md+8rY9bONeI/YsyXzeCJr0cGWoHcQBEYpU8zAI+xPxUTZCMPAc/ZpUj7Qb
yIsv1GpibVNF9tyxz684b/i6gTRLGlLkZlJdkqrKe6xD8+J11sVAc+QhdCsOArNdIJYKfXtWENBC
lBlZD7HrVdfb8dUj0P133Uat2ckiiccGPW1KO9hvKGdPL/mWM5K1H8jLVuup14eltEF8ra+mqK1X
WtmtAKPo5wpC66cosYul5Vblhj+v9UTQXIUmBx0Uv1DMJ+ny9wUDcE6OytANmK6aPg+QD026HV70
eRRXPBPzNHqOlJ6K/dredWIibJc1A3LxdupRZpSeBwt+MXAOUDElzb7zkfudiuY4znA82ejzwSu2
7DevR1hBmqL5gBbMjSCotQDxGZOgIYWnTJ4Cnao/usssb7Wd4Q3H61DGD80YevgCaQA5qiadB6oD
6QB5wg2bIO9JNkA6vxiDKCkrcL2nKYbMj827varmYeuxYzEL5asZN3a18IsC8jJtPEvfPHTdBVLJ
yvVuSI0Rd7Yji1rSUnky9E5/mn4MvSqqhTLm6p0ww24HBbO1dmH635rRawY+5z+qN+vhWc2bH6Ai
ZmfiQ4SIH+tRyvE6jBuSGKZ4ULWovlSZWV00GM2lKcs6zuOzB9zz9oOclG6zyfG0HbUdxT0nQCB0
lAM7B1vksF6FWvikVip0JCNKunf6DPSQ01fPUpsmtE2MevHbldLJ8uE66Vt4MwmrPVa1cUlNc3yb
VI76hI+6tRxSL/A14eGFts109dIaYmpOA+w85KA4N+xp+DJOHcDhv22ZnwVbMqQlZYyNqdypyXTX
wdAUDRHb0r4O994ggr0cymbK/Yy0UgJHODJa8PfMjlqiBMFadmMwOGIhu/JKpNoJO983NVw+SdDV
j34ZUH9r2t0H0Cg6evcdKk3AAJVRn5Bw7Xe+xvIEly3Qwk75Smqi+9AjnUO6dkEQRt2lftr6m7az
SKGHZPudrAqOxOrYUHWwwxu92q/0KjNeOioY0sRSz1amGi8Do3geybmeihs5p86e81xRxdp17v9f
J+e0GQP993Um2mXoTcXBoo6LemEMGRm10Wu3oMz7DctA8ZQbLvw/M5xJIMhpEhOMRLNq09D83oOL
uhvbVD8rU5Xv+7jM0dIiwFeyNysm43uLsNZigH2WXG4YPwAz1SEmZ0JD6VRonJiqnh9NVQfGLrQa
vqClzVI43xuh6BO8p+FroBE20Xstv9eQPTsAYorZ9JrWLipTa1cn3a/eIPJ7T+mDeyNPZ+DP7HKb
lb3bZYFZqNSTedED2/W7oTTEm2/r46aI42EzuIn3NkCpGWRm+o1lCkZALY13gsfzM3+ms+DBh7Ya
LDBlNHXPHloUcLm36todle5ZiVCjR18lW8jZTq2pRyQcYWS2Bxe9A9VNa8SPFuW1z9TJEwiGZWN/
u1Ntg1fP5xvjf0d5WrWvvLg9pK5rLJBqVRaFHNY2H/7cdI4wkDybu1fHuRcr0avGNwkSsr/8ZK+c
/AtoO0rti+qVx379n2qOOVDZ8MGWt7vrQjd5LoTtA6Bti0M9hOreDKESK5ThIa7s4dLZ6XhBRZct
EUABaZKNNZQLPajbkxwRwR4u11l5QVCxQ+igabrdo3J5fCO1t7vdIzSdce8G1as0pTxKHrSiByQ0
lwIDULf3kNzY+2ZubsNU8b+EaoMAiqwolhPg+hE4NOfqYTmWTR178EFG5ULe4PNdfxtHof9Y6qZD
QbqV3s96w0vNVtRXUweGIRqtg5yl0V4RmS+B3gwWdJtash3n4Lqvg1QKsjBfJ1mQvgTQ5aPrIDQE
UrPkJcpKfSugcVmMvZq8dFYcHERmVHfXYUCVkv5/nJ3HkuM6k4WfiBH0ZivvVVKVyvSG0a7ovefT
z0eobuv+PWYxGwSRSJCyJJB58hwnu4leIYHedQroQ0YngkwlhCxSHD0aKbBJkYh+SC7LvntWcLDu
w7qGdSpvFGjUmhfXQdcwQR3wFlRhtSt7JPxENzSNGBVgKNAKOelvmT+ACtJRKRSjVi/Zh7aHFSo2
je7WBbZxhFLiZzr1UsIdpzAcXsVYXcTa2QnyJzEx8lztafDQG548Yz0wLoUlrcRYlucW+EWYBqYx
J+WJV6e/xVCv+9FN4W7khcEwD6MNQn/6i/BLh2YWlkRExbWtTl+QZrcXflPB0YCcwM3tBkQESVVS
LZDdRr9+QzmsOokxOwQGrIZ9hAAwg/zNk3nilCEULcyUkJ5c6Kyo4Teim7XECdK+l1d6qJD3z+19
6ubBMf/PBq2wVu6UgzCPTQljGBqbX26hQv0UFA6LxgvUaiF84BvAZ6zHcROr5eWrKyaKcTE7bEIE
hX0dJpscfobc7OQdywFiTjyygfQYsXbQGrufSyTTF7WrOXxVk7ErShfcqXCyA5DU8khwsVPH46MZ
e08+qqEe72xD3SpTTwwKezQQ/6YO3CnXcAJDNj8NpwpV7LOHE/HzAK6ZZlrQSJ9tDrqNlC9I3U6J
FllvxgfR+B7A8PaOfRSt3dTJfSgp0mswWBMfxx8fcYiSDYI8fNgZMt7o10HWpAbeRGsZVq9BwdO9
dwyPeAzdUi2uYySHT6KH3tVi1NrhmdULW43sEHkFVA1lkS1clQR5MEradMfSL34RDashSLxFCIt6
OGepky60NoNPVuc3N08sMu2eTN7s3ldK5+wn9nhIdFW/iPPYOQ/wVHsap/NlYVCfjMEFcs4lhImC
q3E3RPWnMN3tYwxniQ/xt3gRwtbakKahFImoRqsg8Ol0Oqsm7pHR6FVnb6RaVHe1Yz1tuMqpEXYo
92e+ImtH4aoXXWfM+KTutoebmPXHV9gTe4AQT+V336D3+s11ITRQMvm9D6x60zdOvQqp7RN2zzXH
d7sc640hFyhw6HDUsVDx0XSBwK8uCn3dJG17HZARvqL87du1fhEWViiQ3HeFBMu748bzMEUwT7KN
ait5VnvVAfE9Kez/76MAgig+CiCREpP9JPrdAiVemCglvTY9RHxpol60Jo4oLDQpXOFGoSSBffO/
C2MV2M1zCT+6mJD2hCsys96LMZP1/tmRhjcx5hGuPaoq/JNNHahXuzVevbH8pbpZ+xIWnvmcm6tK
qqGN5nQ3yXGloz6NmTECtjZ82hvh2kLFuoaspOJmwWgyus7hz3nUoRLnCSPWq11A6XClqGdt2hkV
024pT7VnJey0o+h5ck0sCA3kJTqz+rMTuOVp8heD2eQvV0iR/6c/8dtuKQZdbSxP1qDDIucDWord
cDbavQ09qxHN8i7Xrzyk9Ct0BeilDE62rUvfuKaK6p2HPNiIQeHmK72ORDrh+Mcso3vOKFa7iDlq
rjXrMRqM+WNSr5RX21XDo5jjon4FbSwX1qdr/nVh0fXC8BCVwc00W+VcGmW1kCPffYUu5dMptfG3
r71kkhZTeU3lsWKr40cdICvUjxrgIx4zq6I0xn2UuRP9NpugDITkJbCGet5ZtvHq5snGS1voH/rk
uZqa0uuoOZFAyKSIKD+jSlKd1MA4iJ7wsIoK6WNHr7diltMm4aEcnB+WbhlobVgZW+aoaEBqWd2W
auB8pkZ+dGrtXt0mVnsGEdHDGy3awHW8oyJ/CI+7idLL6CT6cPQtQcbJe2UyCbs5sjlJw6JfyFnT
njMNktQwjoqPsdLKRSHD4VdVmvvWlS92ouYfI+ram66tG2RxooIYZExRTDRW3EIleV44eX5FIy+/
oqUJAefo51th0xAeulIsGTa2d6WcL7u6BGFBd2TtTIwJrxyiBwoziqPRtdpZmxojNSDKM+pwJWyV
EmlnyCS0MwTMFzYu6u5hKrRGPwXKRa1YF8zE9ByoOH/4ZM4/mpKaX6MZITk8NZLtEOoSh1BXc5jp
HsSF7I7mD6eqb77cyfcarED/6aKdu+3JzG51N/zJfeN3D1kPcc9xPCiuH/APztpnCn7RULVl93tq
wv2ratKn0TormNthUTNNbZbUifE8+JGzHCXLPIRapewC+JQmWLV3gXIBEnUPnJax0PrK+kBmzl6h
1NyvlakrkbyDJcl4szXX2obIYC2ziCR75kNJEY+utjFiSXtzvPRGiaHxpPZp+DKSXRXmKvLDveSn
/Vx0PW2i/W0T/f+cBDchWkljCXqL4HSu+D9M31AXeV1r/BsGSAIRfqCTv7Ov/NDhx35qUeq+FoV7
EGZovtvNUJbVEqrx4j2NTPh6+84kwYwGIZmY++xeVQkjWknzFNvJricZ80EoBgYPcEKrOB+8D23w
n9wOTJ7EbfRMGB9qvskO242y4I8xBTc9/6MYV11o5O8+gtksNMYQtmyEoWE9UpbgLQ+ySwClZcd4
bBU1mKPg1XyUHSGgodXCI8jZ6IXHy16kucvAn6RfamMtkuPUt807sjyvNaj3/ZCXMCBPyXSN6h/q
3sr0rMPkcRkG412ctsgiFK9VDyjTdJVmaTdu8VHF8FFZJuSuIrPeju4Hme2O2GdVcUcdkRafTjrm
UrAwQAdsq+GH0coQoyra8BxGvrbJyU1ma1+1/U1KzRNak+QRoqZ21nLt65Q11G19qltKGCBk3xNc
VRAtv9uy4Fh7aIVNPUOfNF7yPNpK5iDtyzyDR6tLnJcAXsez4cQH0Ys0fXyZOE+mIbvtmn2WJfC8
9iHVRJToHbKSPH3QUL/oKrrMryvz3xPb+Zm3hvTLRRiMZAVSfzULHbsrh5/wjMD8GHTGK9wxwQQw
KoDm9u2yC/ryeZT6ASqtAsqJqdtSmfzkyD5CkEpNeFsDrYlwBbsczXVPuWqDWgNaxY38GvQdnS4p
UJeF5ECMSX7eH329oEiTQb+K8IiUX8jiRYeIkoIV1yWpFWn1PG/ZX4xFop/zRlbuIDC1Lz5TeUjg
DyCpZrHAXQhwmNL2aDeZ2ZtSVvlG0w0wb71mfpQZIdeq+s6/uF8iU+zBVBp9qq4/UBcDvyZcDqW2
qLSBOzDMuJLSWzvRUL4BIFMc4shhNpjWrpiav8f/5fqYr9VN+zVfGMX0+3BZEy8oUvViN8SN+hzh
e0sGFmKhVzSLTnYBtwRAbf8cOJL/XfUmutlWd15KJOzYeEbymfC4snaomIWBraz2Ugh7sSab8a5E
x+UC5VS79h2fFXNfuxdh65pUmvNb1lZtCmcqFQz8DmP4dxAnKNYNkOf3oTS/2zAsPZWUMDynibb2
uUGwW0V9JhpNkMjc98xl0xMkAsXQHFy16uwjOn7IgPvdwhhIQKZgP641IImN7Kuot5NIufod/6Gc
ddNNiyC+VpCFJLfmlm9jDum2aqLebExdCSLlws6CG5Q/QExb6yrMddo72yhP/IXLWuGNZ7wLKF9r
N2IUgdJPynKdkxgUJtGts26vU/F/6/tu3DhdZC/1rlE+iIgdm9Y1ntVU8Y6WX71EvW3NMrkNJ5AD
F1eVcNVkCMGrUxeMXbmBVTeiGJUuhQnSTnLJhENwFdy0IPdOik9cXzI+0sx/k43BeKmqVF2BFcuW
FR/Ai+ZOSFoLDdy2kowXm+TESc/DW9wh5qui2beSSu3QGFbz3E4IzxSCGgC+YbQfJgwobFLedozl
CPQAo8IP3cR5yQLwInrdoMIHkQC5tAvnAkg434GzM598oAD8bqv+p9JAqt6myTdXD/0la3uWN6ot
n5rcQDlx8shhlZOy8GdN1Gpe2eTj3RFUh1Va6mJ0oG2qGmvWSePJLIID4vbpuxUqPmixCJJ/zU3e
O92edzyGbo1ltqcu98kh8EG8twgGL1mJqmutHMqZ7xEfgfTLmyGWY/7KWn8ZF/zMA5UyN0vXENME
2bnrcx4z/P+NF9WD5Fkr8vyix364STT0d51O+WrkuLgacHJsH/Ya5GWs9/V2SDuVCoS+/5DG7NyA
cf50k2hRmnL8Mw2I6JklYCeqLqNV27BPlHu525sjF5bVxLzWOSrrKsQtP6wcun7VGD41z90NRGO+
VWpWzuXBcw6GEaISGpXNTKa8+jXQ0nAHNQ/631O39E1zDWaFLN3UVSMYOfzENVbg08pXErfZwlIs
ezNMo6ZKwMjUC4I70yiLIeqWa74JieDE66gq8J/l0UWcKW+oQciq7gWYzvAyQEot5qiainzkJPbY
9P13AF3NJzoLulxXv0kGJ7M+UvKbSTnNshr09JgoBPcNP0nXA3Heiwxccj74RvY9sssNNXr1Z1IY
245Ay7fQ98p5GpTjJVIDirqlpN6luT8cdTnKIPho1Js2pWptilV/m82c9V/9yS3gV2JG8msdxxZg
AifjF0dNPMK67rqHueHJcEAAq6G1Mio+R2D87U5KXwCNKsG2sOpyD1tNRUwLFTZSJHpU7kUjhh5d
Uw0AVdnwlv1rThpTVaEUjrTh8ZGdyqmpwJwslLJrFzBPZifiS0DYxLBS2dG/RgL2dKzY8RGjVLXc
HHYSdb/NbJ7F98bIUH+2u3pVdDF41WkAQmmAGWmlfkCY5W4b0S3D0IaFEMDq5CIbaCwRe2xJvijB
noz4JNMwHQ6eMh2OabXO3PZ0HylaN9i3rVv4K3H4L3/fPg8EWC6OXq0CoiNvo6ylR3KKQMqmblB7
1UbTuDkobuu9yY2qLQiajBsxypO6mI1Z0x3FKEl1mLsk+dkYiuJ5OmVfK9KrOGXQIAwruuKUHdmv
heh6LG/upxRd2CHWho5wDv9BeVfVRKs8yrEgKZPRef1jE0ed5Y47oyvRNxD9RyPmPbri6GFjwbKp
nPpIhkeHTOBW5wkF4VprPzWeZT/Z1HLFZoZ68h+73vfqLInBTAgP9rf2UzyhEmsisWSo/pmqlnw0
qtl2M+EHX7RGUpb7c7RG/Nc+ltORYodfR8LGVulr9C+//2kUUIJ9P18We0cXNlfIyq1d3VNPCBMR
FbK2A0f1XBzq+siqQxzeHYQvyTx15tstCg3TVNGUYr44/NckIROXK0a9GHwroVBAKjdBC1A3iUvv
aUw8j5oNhWVlCUynSB2Sj38GhsjyTpTPz4Xbw+5EcMxyv5iotyPfnonhWlePoIq7/cNPCtVgVwXD
e28Y1rZ2HXllVXK/UyOn37WGnkKVNvVHOx52gZy5+vIxrucp48JVGO/+976qeyq4QECgsD7NQvmc
2un43cvMcinHaY3qVtA9q0r9Luxumc8MJLkqldJ8lnmx6nmXpFIkxB9hUOPHXi/KypRYdvhatSH1
iNCK10M6Oxa1uQdlefcWU1hcOucofxEdcn/M6gwJKQ8P9s3pnKLRYrDFQHi5q8iowrV2NQVPpypZ
ZNJSnSBP5PDPSiX0kiJKU73h5mpJfcmRCbrEOVoxeT68w5kAO+Gq8HP5Vt9KWOhvldtqHCNw1N4E
1vnr2NQgnky88UyZto2iRaauOi1X2V9BFAVk6XepoV6tBnH/EpQgNH2Z3VMQuv0LS11v07ACX4hR
qcriYzU6P8RgXGgKS6Q9uIS4mQdjuVI076wNLYhGvXCOokkaktwzwx1Ql5AQ5Ln3H+PiyCqajazH
6q5pIrlZ11LgLvKU6KoT5u3eaIlVzFxXavaib01GcfSXzY5VSumJTLIQ06AQUXXwPrYWHOrW8s5o
CX81hgVdcB+OxeqvAQoG4LkqbHn2GCC+550RRA6P/F7mf9nFOV0/ex7g6tiKXm+q6P0g8yEKekSN
z6h02dbQM2q1/in7EXaDTRqlaKJASBQS4bPV8HuY7kc21UOP0wmbOOcfX2H66+yq7+0Vs6g2ej9G
EtXMkHUYboNYGNqpVCI0A2m6LssQwoqmQ/riKIUpdabFwUH1c+4+lqudoPDST7o6enAIDQullfKT
ObgQEStBqixCKUwB3U+jOuuHrkWSauSHAlaZd1cOwdug8jNK9TZZim7qGtkC8pZiC244fNOUEO1o
oE1iMDKu/EusGz7uEwnGp0KRgjewjM7ObKEzFE5eX5TcrgoVdAPn528dz8FDVnvh3PvusSQdfbFN
k3wavwlhrhKjhJbWDO4vSkWVRJK+3aEPefpRRGb0JCANrFGqCxYqeOKnB9IBDPpflkz5CKM2egIs
XN3xEv/7ee7XqYz3xzm6nmIxypV3TTqAKSDQ7O9L2R1MlHsloGFTQ2VjvUjHmPtEmjeUK0pNeEgo
WD2Io1oYx9Fkc67C9X93EuNBpdZf/ncvMSFKyKhDdQY096+TiOH7pNDyo0Ozy9gR7SOnqdZt47wQ
4JX2vt4b5VEcBl3qUWGFceAPyU2DogbQflYLxo5CR34HgUs0JHSlfUB0ZJalp975VdtuuJjCiDm6
ZSQdRSbyf05KiiEAAcVeeEqav0KKEukFp4cghQLVQp3QpCX78zsN273/Z7iSO6k7/en2ATzVM8HN
psB/VC3iqJ93hRHteyWsvfWDya3WhvsFQoMsy+lP934GGIx66HKSjqLOsbsoH6ZhaBfRlKbaHEPd
B27vc/dq/UraBlaJyE3aaJe0ivVLVHhUjEguenx/bA734EUVWSRep1OJgcwq3dmgkmF82GTZfHei
sd6LMwk799VFBX6cMiJmakoWPklWeb+eMJW2npKeba5iDoqtO6JI6jZgj0Xxft4ftJr7Ves6LSvU
AmkICDsaLtyFtHJpkOyaHAbXW0h52O+8aWIunMSh65F4VEK7Wj5WY+W0int0/1qcPQYeC7b/26WK
kHgC0NWs+paNzwi+wWu88uwCZ4ZteGrM7skbjH7X8Jg3AKZhKzLrlQisvhU9KyrLc6opxdlyil89
6pbbh0l4DCo6nw2MvpvBgIo4anPpCMtqMHP9dniLR8op+8atr2iGmMs4l9yjU7fKRleqeKdC4Hyo
7NFba1ldPkm60S3CJEhu41iwaW4N+zVu+nYvNTL4KBIkNjBNGi/pkwOyJ0oaOAfV9RhsWv1rUHio
6hAekL2byWyM5dgIn7IpsRgGoXWyTYTSpp5oJO4Cu1irf7WoNYZzqw66de4UFRULrrmozFjfVR7F
5l7gS2t9GG3EtEo2ram6rw0whaS0n5zgZBlGBP0jTcTT+FJD3ZvYVn0Wvbvdc3bsBaUDCYhxqrWr
vrlmYCAUjL8cx/HFhnx5Rura2OiWJ3uoFCFdNlalv36cXU4gAu1SEucPW1bF0nLU4mQhTiNO2BTN
sCatzjuaXpQxNX0a1dvc97PZ/SU4ssbawFRe9GocvLkJM8XRr9v14zU3ppY+ZYRP//Pdod8LgUwC
aH562cIdHvb7u3uY/rzDxysIdZuUSOiZm/slU7YbAFVYPjyuGVoWDDwpGbjHVdtAcpeUwn29Q3HC
Mki/3uH90wp8G6rf6d3dz60aHusd3p3wFucX77CCOO3xIrvpHSb1/fu7fywdEodl1H+9OzFbtoyd
5NmgoqYPQszOkvRbqJbG7nF6izTirC+lcAEMr3gGdzTVu8r5MTcb+0qq7LlSLeeD4hs49lIXgKXi
okKmpPPclJJThubq0hmREqit7MyNyXhOVSJy/ogOaBFEZD1jXT1IivZdDIqmAIyhGc5w9y9biuZr
AqArkQ/tQr852Hn06+HvKMQPeeaz4LTlRaNJrPWKiaY96ftFFdrK1fcy9Qrz1cHua+kYTr2hsDp0
Q/loxaBwM10o61lt+/Bg4uLWPnQUNpTH0zlEo9Z5v0xaK/+XzY2qlWNa1fl+lSGsiPm76kxcRsyq
9QBVEDNPdqLbK0N1Atx874lZfQ2dUWEW0JH+eb0+glfBqNhPwhRC+LCBTCKbP14vnOGfmRxXe+ER
16F/tNTq/kqFCW534qB95JPt4w0Jm/YReW1z/0gA++drOUyA8WvfeueouWl6qiSFAtbBC87iyIiR
CQJNlG9E1zJimNwLFQRCoNfh4i9vJ5L7bUm14+MEwkM0XMFNh68rPMxmlIcU4/9zhcdAXDRfV8ko
QoE/nvWQ3MKRLPsJYpkSoW0WHSvVkNBKq71oy3IeMuvR6fdknW3S7WVxQt3bXfayX1800AUL8jnm
i+TbSIxqaf9uVJ2PcLk2/Aiz+ljarfvpjORqUr9nTdiSVWZp5s1iW2V9Ivs/LV35XSO29e4njg1D
WJPeVOp6Fgn8qhdKl9iaapp84uUqa9Nvrb0ltfbWSe1y20v8crXMEjIsrLwU9yd/ruEAVCtvUFea
WoUlf621yVaM9JozVRyl5JJnapsMh7vV0pxZz4NgCaIi5Suo+ZbTeVDVxPslJV41CsuTeZFO6WyE
J6NKvxbwD62DKt8GqEcRM3W8s+yABwFfLEFA2cbzSE3q41iZ8jWUq5uw216kLcKxrHfc3RVqKrVF
mlvSB3hWZeWorkkimek9InZqA+lup/tb/hpop09mdoj7rujll/BijL5NGZgZ15C/OtRZrlgmEoQk
4xvvu16P91WV19QoT4ejCmuFbSi7TkESDzaORWC3+XIc0uTmmKTPmh5xBNsy41uOBNXOzMB3iG7b
UHIVZvKn6I1SbZ+d0DmKmXC+GFdY0udwI/Msnho73YAsqV9Ep4vyNczt9UXMTcLxpnuBfBI93glM
xK4fHoRr3AECbAjVbwkfSC8J+88tf4Vcnul5FRCrp9F6JZjLVqotxyD4so0J9VwwXFcAhQ3CfsIx
7NV/hidHsxnznTtk4I3/2HNjCjS0csSNdHyNUFsBVl3Eb600qND/8+QXXS0n5qmFurfzAGm9sQZ4
lY0ifKJcfXxtjIVwUlInPmsoTouerYbUM5kKK4FpSmwbpPMlF5TAdP5B4ebYWaN9FKMj+W9wSN5t
AF11MbT6VNZxgoqjHezHOigJxzMpa8dsZYKxWIlJRi5LoHwDNg8orOxh73dXXkQZpmhCocvjBOjw
xJNkjzBqYAmJjkIFM3pl+RwS1hqiRr00kVbCthxEy4xPeCUGu8F2z+QZ7z1hKpvOm6eI3m2hEiyf
HVLae6U2yHj1OQlIiFBvUuOFbBM4E4FgB2G8jQSC+VMxqh8wOwD7CaYycd3KnyK9MNamO041cz28
hBKPbKcxq+daRRsSau/8e2VRPqVMaXSlQSwK6NJP0y3yWZRk8i33TVItuqoSyNadTQdD1NaRxglP
kgdLuGSzWxWzNeNH2f0kvra4n6lIo23etfr3SKdSwaQw/LmpiXrVcZAcNTkjcxf1SE/Klnv2LS1b
2EqUvAWm9CuxLON33F/u50H06iIhtfLRGF0N+KqVLg6sDwt3HFFp6uPbiKzVS4AexEtboQQVWelV
mMIKmWCqNkBWT4NFkxSrjHD6Uoxyb4wOrT4Jk06jOXzKL/X+cS7ycVNUK6oPYtxykmTZWPzIpI/U
adqXoU0WBQTOb2hpKcAvAm0mulpuWCvTb9AlZ7/6xk4MKaeop3xictYSd0Xio31W3KS8Ulp1N/dm
4u/TbEJHT15xxn+O8pF+PciNse8klOZ05MWPEz/FQq581DLNsT8Km2iAIvTHeGrGsDYXSDrhMs3o
oO4dwK4yIvqqDEXrY1jYxCh0cKCnUnMvV3E4b7rRPVWmZx3rzEIvVhvt74Tgdl7vjq/5iIBD5lbF
mprM4N3TR7QlYvu7REHzIlVHtHZaJXxKSd9Q1qta39NweFMQn/DIbMx8N0XDM+iCp0dj1e6xYqGz
p5ixsGeR7UTbUTLRp5384sD6cvYCWJd1OT1GJlVNM5NQ3aww6or/v+izu1gVCR9PYKTDUwWh2W7s
gPKI6oB2iH+WI8xKonKgpgekx4fNiaqCwQl+ymYTnER1wDRWT57/j3niLLrRb22lDM7ySKmAVJGI
d43IufpG51ztCviIbV6EZZAJ+kCTUy/EmLCZdr3qnXo8i15sRNGm6mAu8xGBS+emWz1B09sfw+lk
mavaqxEVqUA1zKuPxgoUmgkbE602r2o22pfYAubCmLBUpoHCN/XsizirYG0Mo3CpUQByVEBl22UZ
zsMwKl+VLP06EjbKrJrnoc/nYCiCb073qZlZ+W7lZrq1KHBbCrPrBXvHanSSvdytkI6ByiDpgm/h
KP+kZL+9+FGTnQZtsGbCv0o1qCIyqzs5mpxcXFX/LeyGk7usAwoT2hr+Z45dHISde2sNd2bSbEMj
8d5DneT89HKkTorXMRRsa9Hl1Rl/Xl3X2f0ym14FDDP7orG+Xl3LUmreqe6qgkolLLrsd2EpZyKy
2fsYZsbCjHr56NZOsS8yyB67LohuYwtEgThN9ptq8HlU9/q50dRk0eiaC9WlhwjIdPRokkYa1maL
jK3Z/NsufHVZf/V027+1rU7hjam+u30BD1ka+cdCaSiPl91sqSau9dar8dkNbOVXqGVXUHHJm+bx
troyk/ahNnZH2CmoHNX96gOs/NZj7f1LcfNvSHPpN7mU0pWdE3zXglo+dd4YTKSZ7rdI8pbCFeYj
FJ2cvHrJqP5etXrj7WRK2c+wR/VzVRn4Ew96C/n44IJqG3Vrq4XOhg1GJMiC3sa0rGfdOMTfjDz4
kSeV+4NIwimDoON3oY5Lmdu+P3PaI6QnWThrTOhvqBiZUfqx0rMEMWlffkJMrfmhtcHvsfWNjWQ6
qGqjPPLsAt7L8mfoIrLntizYgA6ushK2dtTLM4VjmzTrsrsHdIXe3Il1whgozA1ZcPXT0DnngQGK
eTqiEr9aNHEWLGsbOpGlD+MY34CzL1WS0jxe2TcaRXS9j9YudUmhXQfLyIK8iHR3w3n+mXK38ane
p4jz+0qmLMM+qFexjbZ3KMXS2bU7dR8PAOUiLyu/t+Er+GPrR1w27hyyceXIF2YedYiW5+U00Aw/
E+qQv4dmFy69kn2AOQBRyeUOerUotH6Mek5FRuO/513UrgI7lLdSbshXO/SRjJo8+tZ80ajBvAWp
7m3gB7UB75nlrUmUZ+EAJVEyg9QPyFlVlWtVClQ+AvJFQDGB11XvFpjsjRQn+apECMZqIv8Vxn91
G+tOt7R72fhmDs0isNLhzS17fWOr6IYIeyn/qPsg/miQc1s3wI/WihOY3+IkMb5pNhGFPpatddF0
8ccQ/xBjETXOK7bV2gbJlvFt0KqFsCsGG9WwSlRiXr3/SkB5Iy5BfMdaBFKw1sxYmpeGj9QZe4m9
OMqn7sMmBnS//G8une7o1FM0+uKvuT1I+x089miXQfEnmjIEp1wEufYvW5p02ZkXgRa3p6FF9McZ
jWqYAUPNhmfb+PWXXa0pufW9+viX3fWy9NiA+G8jc5hXVC3Pu657S42qvBRT5aINh8/+j4mq9+qC
OM3dRJatJIhEVazEttbXB2WRo6h38TJDW9Z6D+FJ6zirXNPzo8NOb0NVbL+Xa75P0uLu1jOdfJ9k
frupYPk8Gi6MOnWUk8GQUPGL4EJ+8sMKTgC39J4TpYUhNmQxGqryCRhAdi5NTV6ZSuvO0tRw2Vjf
Pwt52MCRwM7UNNOzsIkjN3aMHZVBJ9HTnNCDyijxi2NFQiqIu/R8t4VlgoRgIscLfxjkZ4rBvV09
lgBYXX0o2Ov5cwDQ3UWMGnGNynWAPKjoapHdHfIh+5GVifxc6WVzgmzxEHsurL1qGJDRNaKN6Oq6
0s3SPHTvo0E3rnUncq9kT72XWm0WwsseWb+UOut4mWpFgF9wzQzGSJ6wc8ODX+r1a6CX82jQoGO2
iBSOetssRbepo1/Uxg9PdtJGl5S9p1HHgEQdXVvmZlHDe8mkBLWqjIzJRs7Qd7VMo7qWNlFgPQ6O
jYz4YVQbwbHl4S/GRON1dblsVL9cmqYyxgChmyfdMOW1B4JkmyK8fRaNohfRQi5MBO20LL3bgnpM
qFbyfFRATeCMk7OwiSMqOMuN3JDgfNhcyXcXsL0oM5CH+TipR5MbmTh4EqdJdiFFTeuY/hPzoLNr
m4YblHNzVM39DOIdDwz7d1i4n2rTy69JKY3Akir/jAi6vYERPoBr0dRPnUL9bq7lxasS5gH5jaL9
DZbX0DTnUyvDl/AlLWWdJ9Rg3ps6sWCoa5NLEWVImv6nvZ0G/7IR20BxpZnFhv9ZGF6lnhzwzJRk
yONSB1hwzEZNARsZ/obgfIDVZRj24ujRWIaSrJWooYoaeTdnanzWIVQ9ToehVr60Khnih9CbsKsS
dfrCdnf+4ydGH859qRTLWNbdjUQ12hqx1QG0kRm8qYokwR0oG9uw8oI3P0q+B6ZTnXlwB2/6lAWP
q1fPtXpCw8mzmDIWlbojZdjNhVPMDhbkF9UeRGF5pgw8NsaOyiKjt7SbGepIXEfDf7F2Xkty40q3
fiJG0Jvb8rar2qvnhiFL7z2f/v+IksSejtGeveOcGwSRSIClVhUJZK5cq7rEihrvFLlIwC9o5qkI
43jjl73yYFEktuwoJ3nrRuuBIPsE5Gf7RdJq4VLJHrhsQ3xdK5eUO9YPesUbJCkU+aRATHtIbcnb
jYU8XnI/RTQcIdOXruOUnH/imZOcdCMnBRBW3YIAlxytgLfGJ28qk3IaSiEXoi8aIHkhCIdmRKMx
+jUi1hDuwuc2R/RVCcbWrn0bKj259yfqa6XvslOfFlCxYQonEwgE4xx29VaYRNPpanMhVrAQc2a7
uFInTuybDY+b6+/1oQbb3haUE+J0SVRdbD/NTsJfHgNp4xpjBRBLc7YGga3jWITFoc46hxB845/t
StM2YOKiK7z49oqDy/CYDUZNwlgrpndujjiT5q3shrozPdKVI4wtkBgkE1uIUtbRRhhDJUUKXlza
HgzNLtG04SgPKhA0hfN05jXVY9vFIMF1l2B1IidbuekgRuxzfT8kZbFPp8hkCCPjZnTK+JpLIpSt
ek+6nCVLU66KT+gI+/CEElpsISalmjNlqzxs3ekQtQBYuG67AqoxN7O2lj0sjAnw0RZScOAAjt7b
1LX8xl1QLyGdwjhpX367NRboQrunYibztZ9ubmW6iJbh5rCasIvVzMkNXMt7N3YhJjiBMT5FdV1u
pdgmuR8N6mNgmuW9zxPcrH2jWLoqRQEtjASH0onVR8tM1V3mGVTyT8424jaPKaU9k6ueJ9lSAeu2
E66KXMeHRgKuLbq6VSN46RTqrrNICUEbJD8mPsyahmNEL7nHqacZVfNTHbIZ5r9f+RyNUEn4tfJN
Slv2XDFE28QqFjZhrnDhlVuOGYiugqdZV1FS3EtSpS+rhlLzMmzhaGoSQockAT5TRH7O/Ia4RWjv
vDKzf5Cfe3b7sHjLEyNfWlKhP2ig5DY1PKpnM4y0fTMk2g4JhvZOrAjVTwoplwtrdtv7n8uM3Snv
ril2fFuxSEDvTCvqrZMvh4mkUAcWtRdnnH86BX2wkRErDn5CaHs0dj5FimGm9ykKO0OyTuAfgqVb
0vLkPqjz7Lloiues09S7wW3TZz5lBrjRICIzDY5SBtWdrZUHMWo1VQh/p9HuxChZjwJ2J9dEn5O5
hGGNTUWsu6+aOzA0Bfh3LX6zA/lkTKorpsXxxHOdT6luTnSjQXPnhBXAzFZxOZ7XFIRFRbuoNKv+
Pm5cT8q/l3HcAxCBEkvOuzdKO5yTK5U/m7qphnWcxdriw8CHrllWnLYojhT2McjgDnGQEExG3Tn5
NWFoyNc5tIYGJ/wi6L+xI4OQue9+wHz4gqC4/8lJ4Ammrqi7hHFv7Crqcqh1sfNLQkJ4Bc22uTX1
wVnyeuPPPjUNBQZHU7Hhkes15MWFMUMVFWHpISIzbbi8v8ZgEeiefuqqyn1yvW76oag1wox0k9Yp
12VjIHkxOaMSYG5HTYduY+r6jQOPM2LIt6Ws3GnufKl5FlNHTsUPEB4trcnVrJtuydYn2MScJ6iL
9MZolcccPDNN6rXXJuHxU604N/T+Akhyj/JDAOmAscqjofsu58pjSpbxs9ua1UK1TOcFBbNhieZu
8ig3crCGeProJBY8gf4AZ2s4ZvseJA7MJ4qULeuyPbDVsMGzM6pYeryVDDteZZGbPiZTM5BZINNw
Lyyy650ca9zLDJ1933TOqpIZI7rdlE/LppusgAh18kqMlwMR4ayFr7hq3HNIXH5Z6L29SH35KbKo
vjKhZNgOpJ82ppuWS8EsJIiDwqkAts7ySToeWKs8VuirxOqLpfPPsyP1InoyIXSQ109oqlZXBc7h
Q5ml5cpLLeNtaLNvVmIk97lTSXfQQ5P0Njp+R+g8TNHIe7LJ1ZfEb74Z/M3eeLk0aF8CCwi1JljC
2HxFbb67yyhiWge2DZLYsZDMVLpqX3qUW7vwTQ6oBSEwJI8nfi1/KSMPSHRAULyrW29jOiAs4XsL
vjn8x2ilpOwiJZR2BAC/DCXE5okOAXkBH/rPWhYYIlM1t17REXW3SJ2kW7PIm3vfzM+xO6jIkGkc
/cvkq1zD7ELQ2b9aYXHfSX647/vAPELiDSPk1Bjxxcs/Z4Vfewuvo140C9ofnbqRNXnbB4Xzyc/c
bl1rcnm0OUBcPD7iMmzYZGkwOGxQ3dYv5dh4y45YJNVCRQhTtONHi7qJLMo+5YumNONnZZJYhTwl
XbhWnvONGjaZbL/6cO1+se0AZpWOgjNeKOHWLGFGcWWje3VM4Fql7rdfPWPYll5B4q7RntpUd6jS
k+49M93VOmQLgwXpyBCpy7pGZLpLfHsbwUl+zPqq35m2dHDHLF0rg3Mc46pdyAQ9CMQ0/aYNNHOT
uc0n30prFN7tYFGlQ/AFXqarbRTW95wfD1TOaMBCg75xpLo+QP16cKhvvsNhEjOnQuEuHcClR8BA
es8P70UDQZlylCJY6SdTJEnQiiW2sSa3o5w7a1DOcpd/6u38Wpgp0fisfKJ8PL5A7Cw/Z5ICgZdi
3alhXp0Ho7x2IVCePAnDY+B8D+UmPcmQTjhhP+w9CwYU4P2ZfpLu3IZKRd9M3jpQGVuw6VAzTV1p
MC9TZOvBVNvurjFrCtclQG26FAarUm78o+o0Z6VubDjrJ8ThBEz0Ha7YInyLch+M1AB9gbCLhmIs
8PTCRfQdv/qLTX8Ki/bw3KOmdCni8LlWsuqOQCu/pLEjw9dV7Ytsp+GCIotkWwbtN5tMyD0ywdq5
7y1KG3U/WLLbyE5c3YtBSOO7e3QRrEM+Rl8I6+PRKcawd4IoX9z6gWr1i6FSY0B1abvOe7t4KbSw
WSODmW9F19RMXj+OAr+sN1L/5uTDsqspAyXKpqXH26XFqfXo6lT6LSdQxTHy9AdSwdLS75Bd9J1D
Wg3XYgiNi52Aau3qte5o3zjXFQs5rL90utFexzoh7ZRB81kGb2PJ7zCU1OXQhNWPTn/sbAuWn8h3
TgVppgUsVO2qjyieaUKkyAOpcXdI4xFw4ud8TWDyvKbTFWnoa6LGBUWcmMRgm1Eo1XU8K0VXVvXk
TlLKLxGongyls6cyklveQdBCia4VeON5sAmW8Z57AvPZPSRNtqQMwnzKMzlZBMAESJz379Xkxqkb
RxpvXd/8/E9icsJDDDi8HvbawN1/a9ZZMGUPQfyjcHP70BdwP9oN+jZU3SS7QKfCivpMKpNLuMk4
cg8bLdeKy2iXFsWWckMMx7s6dZHtMrbqx9QmL+fz89/xDiE5l0GlAOHheIGUOVu7QSA/NGNkoTLU
yU95fF+WbEAnud77tg3DXaujCB96Tn0Zgin54sTlm+qmZ7nglx7FPWrrwJmIcmlL09KSq9YY+q5x
R3kHVhol80yN14phFXvFZDXA3dMroyvITLMvpWB5rcql+d3Ok0dlQCaoymQZ2Rpp3Rlh/oNT3p3P
s/DNa/mEnR9lUDQFza4c6jubn9I2Uu1u2xv2cJUt21vBAa2+yiQoVTMJf6TmmUwW0HF+zFezr603
y4fntGiV6oEEU7Mp4joD61KCjSaMxZ6rumaV3izTyoq+FFm/9LMy/i77JSIIaRA/m0ADNy3sJsdx
1GBpMcDy+k6nkNMfzmqt20+24yg8sjdEuYrPgW9Q3mnLxcHVOws8Yfdd8SIelLYFFN+oTIDwTXiE
ijhcE7kZ7hLHzBetYXwJldx7ohRx2CkQp24hPXWeOaNDFZl6X6GxAECYJsPDkOgdZT+lvCnTtnmF
F/UgPAKzHqlaIz6ndlW2bfpqJ1tevIcTwtwr5B9O/F9GpP5q8wL1hLMKIPJfNz1B90ENhlNK2HfR
B477ZOg64aCyP0zYk06DIbjoQQv2dXwOAOpRUVPW69JAptrjb7kyUfzc83KRXppw9Bd2a5P+nkar
xkZxxtCfZBmmURIPbIpqXqQlkApNb7t90xC9Hm0lfXNi63sH0vRaOKF+zTT/G2LtKQXQziIHR72k
jg+GBUc294hIDdu+jdIHT50i11lTfTUhz0qCRvnOKed7IQfWcwH101pRojd7KPMVeU/nmkwNmGWY
VMkd7VxTUiX4PSplNZZglny3dK7C0XFMoPkhSezZlku9SfSXB8u0inCLiStd7dvat8ViE3Gd5tK3
HcFmyfPXdpanZ8mrECAYY4ifWi0+gbr4ywIweQ40Y5351SMU1MFSHdXTWDlHPSGOazm2cs4RdV+O
g6+sjLrud05cqXt0SIZLPjXBLh0IuYAyCHa55wQr3WzUV3OAT7/s+x8Uw41+x4kdWqvnknj7oqqd
bN1BkMTjMvbGAxmEpa9LBkJRubaTB0BscWEqxGo8a+dGUrrkK8/vVYk/+Y4KDYyNCIwm58NppFh1
mWiko0NT61edERGhlweLkrqmaRdR3TxCFpTshG1uqAr75VLZarfurE5bsBs566QKXu2qIwxj6cHL
xEa5ahNDu0aO72x8irPdxNiSkRpPFBilO89A8aZTCxh/gvrclVryCKMC+2pU9sBe6f1e2JQE6Avs
ssBBJfvKUcD6rqiEocZJjsx+8DR2yahNfJYlaTj4ejYewGPz13HJYAQU9Z8asEdsBKNPUkXaoaMI
d91CwLxLit6+lxE0lS215dCD0jx1r8RKA844ftAsYy8JTmCG030wErCwgXmsCmtUV5rvuJC7dA8e
0XDHMEnhj6FknmsQii71avdS5mX37KWnamdkI0aTXZMHevfZRAgAcUOfTV5cl8+ofBFEj/Qnvj8m
GJ0lDO/p1W4mJeXm2aIY+UrkM7k1BXnpVQFD2HqYvMRAWFTuXZ1/FR2kXeU1CdNoZVnleIVhyllo
St2TZdHG680mG+ZWjW0d/CsuYoDTgn4xgEhOlrwLo6VsIOBeS0156h2rODVN/PMqhmphnRHcn0iv
ASkLn9slTyK+V7HcbmLehOfSQM9Yko18myiOS1UlDV8DZ9/UFvH7dDwbpckLIAnv60KK+PnzWGQH
a6GBC0M3wiaUkJSGdS9stZ0RaKygLQ1tlWNS5ZKkI6oL6m87ymm6yorhroEO6CrDbLDUXN+79/nU
W0JzMdnCDtZ8b7zagIlO/OiqTlnBK6jzmnb1o5OrybYO9bfWb6Oz334jCF7exc2QbxzbhS0mQIGo
ciHdFFdwKkOTIy7nprbu+qIfCJ0iP9KbsonQhAVftRS/ubCi/GUgb7EwdKl+4XmvLOvQ9R4Lu0Sp
LSzdiynzpQgiSHuC6Gg2qBGrjcGrZeqKpoPUgypIJ+uzhRhSe+LWabeSuli9atVDIMiZZDNGnoc/
8I27SSYct6cqjPTFSFEJp151CvUh4CYIlkRT+ArbAt9sNoonazcCp7JukF/tVfiFJgon4dehawVf
tHmKMngE8tCLV42l6Ic6oF7fAcz1pPhm9cBxeiH3SfYE8+MamKR0P23U3aZSXrXYKU5lEri3rpEn
yTIcunADgQsaK2nbS2vkWqVtDEz3odKzr5ROgBFLu+7Aby1YdGSq7o0sAi/nxOPWcFwAV6X04qNt
9dANyVJvyurJG4byKUvsaw6Z8F3uSeWTo3XGsh2GhicsXdtW3C0pinDl1u6dkeXduc0H9y5FXh5+
zvDVS8JyH8h+TuGGF72aEbFJ4pDBToxG1FGDkSdVJkZdCeGqNJIeZVuXH3h/7IS5t9r0FPsZyCYO
mgAkRx/yBjKYhlbFK+ohzGcjjiDwVuEOp6LKfE4qYt8AzeSVPXWNQVa2ecbrXYos4zmhSglIqBKv
xVzVab0tDN/N+ja3ATnM216D4RdndnjVJhtdD540loraPoC0nfov0VURqVzDzC9vhHPagUnXoR29
jcpelBK68fPtbW7fuysIf+StcNYopliVvu3eRmOzalYWZfY74SwHHaCndkrDivuOvrTU6zraghvd
GZbTXlpvsDZJMOYnOzpmROieUPtqFbl7mippnpKyfyE/55wzmAV2MDzArq/13aWp4z0l7c7R0iTY
WIStVj4XI5VZN1OrddGdDlLBlXM1gLo01Y9kRw52Z3cX4Z+WQbzi/Bwg2I66iZV2bPEC8sRyGCNb
R+4iUfqvaW60n/PcVxFG14wLdenhLoA3qiYddm2M6LmRkQoznVQ9EFNvl6HTe68loeONBs/BRowq
FbIfsP2hLjKNZjqQviprr15gay/N56pIvJ3qZ5CWd4TtwsQsV5VUlFuQy7y3bG8cDg4yFcY6NKxf
l/F0qStJoS7fOby71BMl30RTtZdnPCBu672Y/PMoWh5WEjRALxrftns3Roho6klGp19Cb3gQvXBM
s7sCdJ7ogbEyThoKPYtgolcfS0ie7L6H73xaFYFObTOxa61CU9Iugyv/bHRpb0mUHM5mNvz5IXYB
U05Osz3W4Vz0h8BcfhjIvFBeFG4ybGdn4UI8grOOCdf879u5LQdGo1SUZ4QJNtR3D2/2aLqrsXa6
06Ck8llWCXc1KsDBkDOyP0A2EUyKQqIpJlkhcRVrxsSDgTDsaKEoJGzK76s4m5LMLfK0HwaEsxiF
tRfRj2llMQ3NXw8eBYgs1iMg6tuqFbFlYE8kpZoFSOZVNIzpIauCnw21gemByHd6EFfzwOw3D3zw
+y9c5uWBm0F4L9af54nu7DPf6b9w+bDUPPePn/KPd5s/wezyYfnKk359/D/eaV5mdvmwzOzyv/09
/rjMf76TmCb+Hko7oO/oBw/CNH+MufvHW/zRZR748Cf/35ea/xkflvqnT/rB5Z/u9sH2//GT/nGp
//xJbc8v2R1qGaK9A1u7YPoZiuY/9N8NRZXPrJQc4W3Wrd/oUfa+f5vwbto/3kEYxVK3Vf7Nf77r
/KnlDhWa9TzyfqV/W+/f7s9hhqN3p4fszuc73lb9+Hd4b/1/ve/tju//JeLu9TBejaJrN/O/dv5U
H2xz9+MH/eMUMfDuo89LiJF4+i//YBMD/4Xtv3D535eynRLq3FL7PEhGcGykdmJIBGx2jH83YiQa
huKgaldhFhZxVYkJs6/pluFRDJckkPZOjCyb1nkPmdboS68yqK2qDek+C2II1Or+iVMwRLZTL86p
JGzBt0zjYs4Y6OaB7PsPMS7sLjxRm7GEEUvYRFP1sGWYOiCwGrL9E3TRF0g94kthS/G+sx0Enzvq
fG0zujUwVMbnPIWBdPLSogglOTEaWBJwNk8+3WxiWI3078jRERCxGqhlxFK531PnnKvy+ubowiq5
qozAhifZoL4kG5HY4WQPDhMx1Y0foeVqw3djUD/fFRedoAF5+5Dqnqk7BFZxKZS4uChKo209vQC6
Lma3WjXs3AJkw7vZVu8ATE6bN8gFWVFMrMwcWSKjvp/XEkv7nVYR1PSOt/WCpGhOYRpDy/vrlsIt
7bv+rLKxuLnpI0c0S905ctlTxIxekDcp1N/E6qFHpkT9nXB9I1N/NQ7d1uD/7Qgo1zv51aRlLwTv
hVFMn4cLcCKO5OiHpGtAVdh5QdFpCtNHZu3zwvJvHUcJHNAwkz0HjgvBFcGr2wxhnKdJ1hgtSXrU
63dzbp7VUK67OEmPHyeOyuDvm1C6/7CW6BqZeSbSbeyVykCrPkZobZQ77y5oEu9OXAH28tBtLb2t
C2SWvDaj84Dw65wxOo9Ulk6u88zbQlr7YNtRTNw00A+iGQmdHVBG1g/iCsG0YZ9IyUIMJr/dRNfV
dS+l4IQZGcXRiM1Ki9aRgZehNuZDPNYU6l0rScqdsLaIya3B1GpLMXAbndzFVTfKhLxV7yR8Zw8y
TuZGyqH0AK/x03cejRT/EZEhlYDt3wa1MdN3ump/nu0meEIVPq00I8vjylsxMt/MQcMQVF0Hhcn0
qX9/rls3pVSPUkN7LT6EYXkqf5EygWHLdg+iMbIMxfpbO1u7yMSaURNCtHDyTUC2IHw9oHw3xp30
bgG9yAkYxF0s3Ra8TXq3YNnD9SrB0LBSYUY/6lMThnlzFF1xNTcfbNTpQRvLQWw5D/xPC8zTbvdQ
e2eTQW2XcvAp+1PCEREFZDW5+rKfXkMj5XQVIighBoi3RWhQI1KbwZEOL619oBRgTBeiD/b0p9Ey
/CeEFuSNsIMecw7zjNm3FMKWYhkxd/b50M29nmoMp96PcvQmNSmZjNyAyU0Po8cAgNretggayHzD
XotW2wkPCrgcztyOf7UmGHuaUV2Xm3EJpMqCwn+Ck7QTnKQZAPXkY26SepwuhbGeRsTV7COmVP3G
6pFvml2F+Z+6gYCozCvF8njntvVwPzrGVa+T7qngwH3IdbVcD2WcfvZ0g5QSACtCZwMkb1MKSo7c
T4UBcDUqoF8L69pdSPWwF2BjgUIWTV3Z7tIwnGQ92wRsOaWqbp2A31qKgRs82XXccKvZfPXfgZ69
uo32MC9+uTk2VHFXAYy5CFy5B6dwnAMnVz1diEvRwMVuACGo0LS/WUvKtPtCNTba7AnZqYsM5+RD
3giZ2KkR0+2iDgBYEhbIzaqHMTSFUF0evRrZnKC6K3N4n8WVaPIhodo21UF1uNXPgej3VewBcoDJ
Wd8KZ1nTkIOOfDhRa6u69Gn8ErqOBflwDORUigd0Q37ZQlJZFzHgT1d/sid9+hL/XiNqnwhb5qfa
yaMz3P/RuSmtVeUQ+oTU66dJDI5FN4InqZR8DwntSR7toVsIn6oDQU3eE2X41ImoD5zWStq6Crbi
Mm6M73agZtt3NnGr8EcOL/hJXEuETPteSyC6051DMjW9qcBIOffFFTrB6JKY1e6jXWqdwz/ZesN3
DxKiT2i6Tz63VYVV9MUc0bQDpSdLMVIUg7wjq9wapnLVdT9/qYk3+zJAdjP29WeiHrXZ5C+el8oo
qHfg+uXsRUFC/mJ05qOYEeZ2fC5zNo25TrTWbHjQ6JRcH/3Ud4/iKunyvwbPNjei1w2Fe/QqIMm8
3H+5hL+vZlsHzBQ1HBf1iWl0HrhNFuuIFT/crqZaZ5XWycSJ/7d5s/PPuYGMCoUVbGQ/yLbFqHv3
klzCQl848Seid29Grys/ENd2DJ3Ur+2Fj7EV1W9OG5HSCVv/wQ9tnplGKB3N2oyPH9ZpIP06+l0J
3w1f4pMiV9a+k3LiT9AOLGrEc04B8hLDuYEVcNOGQC/BIpjlaxhJzjqGrWthESgnYZpEa3jHmlMz
NSTr3jezTbgosrKOSlvaz3YxYe4KN2FLc83cjZGDVtvfljTy8f0d5vlaSDqiTpKraxgUQsWIO1iw
km9FN5bz5M5J4jsAtlG+bFLULDwftS1fq+H56lHgUrSgX0Cq1ZE4/1uTodeL3qsBt/dCDIWdAo+1
uMy9BBXYgrDaO6NbZOZa60JQbk7VbAIlUqaSA/9RNI0OgQRa9/ei5xUQ4Mwe3eTW4RFY4y8Pdk3g
HxXkvZUirVakHb1zKUiSijpm2+5m/VoYoc70z4MgRIonJ2H8s888Z/apJtolMRCGmreTwerBIJRr
z3CFRK6SP7cVSnS/Or9GCqmQNinVURTDTM89zcvWIVQOS/EYnJ+K2QAzrj8NzLbbc3Qa0AeXQPr0
WBXNvNQ8ME+bl5qdMwSbiNcmKc/1enyk1r9f2GTcD2OEXoyaWB65VkqKYsttimUFV4nfqA/9NAgx
hr1sFJDZwreXTOMYVJPebaa1BWmV4GiXanARo0HO/0iaQGMuuhaZ+Tvd648IB8mP5bBuqY+pQNIB
WZjkzu1MW7mN6e9ThC5OiQULF2eiPFqJS4jFh2phZyA7KUMtN/WQ9tWi0OSfrrfxeaq46oKJg2Hg
rCK6RNmpZuoB4UVS9mBTbXzn1pryNJD0XGqRpe9BTSlPfmnZsN17LorTOVRhst4tzSn7aiD5uje0
4msxyjbH1ckGptEDBNaU+3HKw4pG9xR9H9T1V9Frppyt8A0o3flH32nNebq4EusqmVTuYemKj33U
FdSvs59S+Dtc9BLAjLC1CtWateM627HIpLucOt31ULeozfVevuyrRDmMookrAE7ZJCe4EIZ3Q9N4
BtfHwUvan1fC5Z23FgWf0kwud6B3yoMqQyz5W21QSA6KbhZkR9Ii/lGYaqFKWCWkzkw5nSj4f+kT
CufSpHJO6lWgx0gWvpvRK/nRMC3veFtAjMyrjCl016vfH2NoKxLloxcvjSD/Tio1fyQDVTxKUvwX
uf72pE89RTb6HZBJpKwmj7xQi8csaFZQn49X4a8UI0LEPSVSYlAyzOperQndT9PFJNeNFQBHaH3f
bmDHyTlJDWr7tTxfdoRKFmbkZEfhDIpg3KsDlULi/ihEyPvBJi0JcbXVaq9NVWpnSwIeK7qWB6ny
WFOVI7qFY1ULWY+sc+pJ8uvPOW2raGcpgWfcLRztdZ7DJja8qipqfz6cloEVf0nA4FyyqSGFqVx8
NTHW/aReOtvEQKJn6CREqPyIrmiEi68Hjz3oxMNsElfUjPYmwZl5HXKH9sFNofz9fbubp0qtuds7
YF2njyCa3tJhUE/9bedK9dHg7JnDNqDWR7Uvd2bnDTtbqWvoaTHFqqlRtSL64lJYb3PEdLMiiQgU
t6jW/gj+uamzf5iQydR8RoG0UxqOEKKJW88FdTX1K1lSb0bKXX4Oz44fbOM0ozEb5+dkMaxrsbpV
wOV/XNqIHTtB2/Nvy+aUvuy0Af5GeEHiVYTizCelcTretDoinaaXfVLsZ0iRrReozcpzFSIZaPVx
+il1h3xte5SXc8SG6LmUF1YmKytnQuYjBZ0ejQm5Ka6EbQSIDqx4GhFN9vtKdKFJY9gxYmh5uunF
m3V7mT3zCV7q5qr4SXtVFcNddR2KN7PNlAvvXOXuVpg6ii5hmZ0oXbXB7vfCKJoQYoitCaBj4rlu
rnNjPoa1m11BZ1ocFQ2KOLOqdADcc8MiNOVzYoBmo8R0FUKvucvJVr80FX+hKjSQHJ6UmKn/pbra
beqjPnW7GgQrFcLuSYyatv+5G5zhTkwFAXtJSrW4ijFbz7eNbsYPYiyQ6gUInPhJcRTnuUN+GIYX
x5SeApjyrgA2q2PmgkidegnUBrerxokRIVDaai8GesMrr05pNzuYtNiPTM7zQONLe1nRGwQvcBO+
4Ni8TeMBTJl9xeqIyBWR799m38b8EjiGpClryfPcjdP58BDEXnYRjWwgDTXWCOiKLoLGPweqvIKa
Rpa9zeycTqNITnQrP8qhnvu9StQr2cXzVWfdNTkCQb8HxAyjI2oXShZkTLq0MWHa3nMfc58qqMZM
5JTyJLWHLBdawYLWcu7PwwgXQngp+kNdF7tKp3jZj8ZtRv4flievvbqayvdtutKic4gG4IWc8k9L
6GbdFPXhP0g4TANtXpdUMAAmJVq8dqWYOv3QgScQAtp959TWdZgaqnJRAS6JjsVKYF39xLCuhuJa
27qPrMVs0xVJOVHhdBQmMVX4QmOzqFPVB6PIamJQ8bzgdpvZNt/Gaak4buGmOTq+1e4pzKY4Pc7H
V5Mt9yrRG+KRU9eGjYqyff2+b6XqMdKtrSerI1iT1jvGIEyXgejqVrSOG6/aidGg6D+H7pSqB53z
XPDtFV5wq0B8z4EQ0QqWLiol3UDLEWxFdwwLUJSK75xFVylBfErpa6r5zR1vqvg2CX0WmIdhalgL
r1wzpEVZgucX3dSCsFNFcFsv+NqaeYbSAnRA+yq30i0PXe2RZANPcogEvgUm9NsQ4n+BI7BfWkh9
Xz746vAEoMWCbxqj8s72cUXxrrOq5VE7tlMjrkQTIEV1tArfLeBAZ0QCbrVotaiGcJNuVFYPmlOH
r11UO+FTnjb1ay4335Um2NhWUdznnaw+UZYOPLKs2CkGvvbUg/ZYeUbnbsVooHPeR7VEA4CB84Dy
9zFygUlFk3NJDPFKCfhBDIr5YfE1tjkNCYufh29eKcFwPXlLOcT+I8TysmHIq5if2oNoKL6SDf+h
M9r8gWLOkViSDNnl6Ebx0o45rqa6DjHqb/+6zbaabxh3qqV+dxMEyfpOiS9dxpOS7STs+KARL83U
iIE+Tc291yfPtVn8Mk0T0tTOz6UZLm/+jekdQn88N4KidCKfF1dzU/+DbUiMf/Obp4Uh3/9MqvuV
HnsRWGkXxp1Bp2J4qjlVK1+FMYhGXLU5eZKF6H8YBgsa7PzAPQn7bQUx5YPfbHvnk8PVseH38F2R
C5VNBjd+d6d5irj6+GlSndhQz7Zu8UdHseK8tvDTfMlYFzxVYOpGI2DZ2bBK862N8o0xcUuLPtQm
AeBhAI2zres1NIze9aeJjTCKOXNT2lZ4yPNOugc4aDy2VfpVyozuJHqEXNUNZzNj1fK9eUQ4ZBdE
WX9KG1tBJYdKjcEMVfRNU/UibKJpUwOSS1vN1qKbSyPY3aId98Rs+f43pf8CGjqgQk1p0ArM0o3u
DM05iiqHOpXAO0gT8yuLErgGIOSPpQcG3fMv4spQedtkSgM78t8HUBkjeuwar8JujkkIDcXkosQ/
qo5EklgjyWwfcohe5TEnmSjIUht6W1j4lgMJA/drjDDJManj7Gj14X2gG8k2/G0S9sIs/Xzx8bKn
oh0rf+jbbDH+zun3asL25yVz1/m1ep17W0BO9lrpnPRcxUEL0QKVBjk1JovAbP3vKTBPioh+8D/z
SYMb63VUsnrlKnZ8yTKYBCH3U3eDWSgXkz3aymybfEnpvkPyoR5Pvg48e1P6lBJZldWv3hnFpWg0
D4B6W2sucK3/I+08mtxWgjX7ixABFPyWnmya9urWBtEtA+89fv07KOqK0n13ZhajRQUqy5Bik0BV
Vub5iNkmtltMx1vzCOK+XbQeHxO6yR+3hhA8LEpsaF6qaf7I05bbMThSWSNTwrir8+ld1mTRF8b8
pemrtajH/FHa1BAQTDU5/LgxeYhmc1QbrmWbMZvAn4jtpOjt8mZL08ZZjB3B6reJhvjT09Auv85K
OtiBNLloIeeQtsyFLeslQ7SRNhZH4bIUYbODM3LJixGJD2SWHjvXGk5wM0/RXCNNvnwcofBvgKZN
K1mVBT78HwTKR3gn6ZbUpnvxOPGWg6SpIdt6C9mgW1aAockTHkYiyTykGYdCXBKi441iCs/NXJN2
EVjGHWuHg6w56mQQpSjGcmsjubWQxmtRq+LiCaTC9BbSnLQFvaqfjTFa1GkVrS1XKc9hYXI6C5p3
l9iafub/7RDwbGsvncUBitoZwfex0JYpMBSSuTvjkBlh/hGUJK46UKmAHSnKOp5K+2hAKDm4tWps
bZwi9x35kCsQLOoXMw8/OeGqftrRFkUNf8N9ptraZM/dt66wlnnpY7Pa1l3krM2PbeMeZKulxBDv
k5GvOFqj1k4lFnKfIHGz0kVlHUmb/wFSISCBQkPSezbdipvNgtG+y9WWfHN6SLsyjEUHy/qfYeRu
/v9M91+vKm3zO2TfJdY+kfLVfHzZzEU7n7zKgmSjVUTA7/Fmkj18MWqbVqj8Qee+0ibHyyqJoI/E
u5t7WbvNS5ZMBgtkm5MudWgJK59lltPnsktIFrW/grJ3LzUnbGOdlbtcqOE56xuyf03desAbhPKU
6wFXQod0gSyG+XUw26c+5husDPXS7DnjZJd/d+Wr/oFalZejm4p1VRqkysxkVaGbFPJqLmSXaaaz
trPXOpzSn5Moxgt3NDDXQ9B9kqxyKEmr/OIDN9qSX97tytCLkLFRP02+Y7vMscHv5Hb+OpCAtHWd
aVzLaj003Rqhpmwrq97URyvV1KO9rLpihl8hdHE3cqt89SFZkW4EeqtUVeWE/jNxzRn4tVJ1xMug
Zb+q1exvlVU3dj1QZN2vVllN7wtjPfrqj26aXMivlorqUGIQ69tkMdHRPTsYS0OxhP/MKlU69SRr
skiDdAZZiB9Rr2fperD3wsLRj9tAJx1G1a9X82KdxJiy5xCIRDPZYCDlcG3lp2aQojT3TipTrAvR
w5793eyWpl6s5IzXacmsXYyZp6wbpGKWXdLlBzNO0QlELnY1EX/+qZpAGIT7VZl6cz1pQXhoKyd7
0mP9ExHPdFv4PnE6rZ+fZOF4Q3PsnYusjHVZtqtbo6742tKskFga2rLfATR89bKSZEK3EgtX2Mq5
mQVDOA3wL1kCbcnU9D/sRZn5xqJ3gE+GTYvfgG5yFATabj91KF1yfBG9twJGpWU6H03v86CLCzjx
HXkZbd90MCNy9wNM0IdWdNWToY/xgaWStgbx3H/ELI8T3f0w8NRxUluoxMIK7dGYnB9yHPsAHt+k
nTwMZDxyHtEaPHdD84okU4cnQ7O0r2SUot1JiMhebh1lkbIVCuyCx9S8m5RFWJL2qTYlAuGZ7UAa
Lib7VLjWSm5CnWiWa8v8peY16qWOI/WS1957FfraXtZkIRuj2Fv05MadbnZdCOPYFvpUIlWp1u6r
NenTyfLCcdGpiApOQObWrhicraymivmCqvMSNVY0MWZsjaFFAZ+aCI7yKp6CtF7IS9934npxa1Kd
hk1LpREZzpA/Ov66RPZvYTSWC81xGo7RXPh4YbJVpfdvdm61W9mA+paH9EmYf7GMjIzDogpq/tY9
0UPyMpixO9EsajE/cI7XYib5XOvXTi1HbhpaXwCx5phpGRVdw3PT2H4GNhqjcKkVXMXouU5i18za
PTXh8jzVI33XpEK8qJ33qxX0XXQYe5ThWCc4C3Lp/M/JjrdVZBg/Iezv66jFyQekge2jt7dqO7+X
jvxElNNC9bPgTlZ9LQjWpQqazIntl3qY0EeKp6+W5xSbpBlwPrp29Tbb81KMX0mZBcvKV5jjnWVJ
hNQhV4fwzXBiYMZu/dyOUCDTsPshzU7aB9tCHxZmurPYox0gd0Nqnq+Mv6ujMvSzfCHN18tr94Bw
K6PkwXkb8695rr015AWyxW1O37UfbPIgtlVm90fFz3sE75GyMnvt0qJlbiDmi022xurQH2WRV9mz
Mvj2Nq4jyztJG2gQYmhEUS3kCIJMQtzT86xlNsU7jfOfAvFXtL7JSSqSfhP/TubiD2hPC9lqhtF7
Xqvtbmo0QVbDPCIMGk6CCiskS+93R5kFBtLHOprNB9vYOAZt2bGgKViEVA2HGFuliq1NAc8M2rXQ
1JXvNz+LAle+kpToBJL3QmbFP2Lv/F+RfW/7Xw1SAP5qmwkZ/2pwMpvk19s0srdUib8Kx/89/39N
c7Nd5eN/j8hMyCr8dnk34fxuwlkeWva+vVczEI++kekLTanLFT6G/B6Fsezenq+ILyCBybpIiyym
ABW5qrfsP7q6STOyH9pdh/yeYSjHlNuY167lSDm14ajdecSXJU1G2gUoXpgGbuQwiDZTZPruQuO5
eiqcfq3JqhyXFknOcaZqbFSftHHS/Lr2GBIRentn8tXJ97W54U/d9tbgNm13V+N0vL4NQ51FwJQV
Qs72Q4rbqXVxlAqzdB6S2jVOxL0cZJs6m/LeBtShj6yO5qpsaIq2X1ea665ExDp8yQ7OW9S0z2rQ
9rUPf9SLBbznKGfhrtA+oGZzayf2r9lDdTnZTrxzwtY8N2ae8HxNOQLVapUQHcgG52gyzLO8cvxK
3/tN83TtJ4f4ffI987Jpl/JPx/HNCJufxK6p9XBhzbPKfrep5rjQ0S7yw/UlNVgZIVlZq34+bey7
1icFryh2sorWOULAJqlIsuqkoD6q9gnBAOcOfQn7WvyrKhukrXOjcFOMQQR5kNg/PeqTBfo21QMa
c9VDGHHmZRSCjK9+rPiYKcgz+dMmO/MUbFZJD61DVmU/ObaJWHsYOJivY/81X10HzbaoycXWUD2/
M/LuV+G29l3PooEUeEhLJFP90zBLlpcIIYDjNKM6rzawy2FOgBkstdJfyRn+uJTTyt6yxYMgwg8N
aaRJRTwK8U0kMYsUTfgmco+kTONk603U0os+VVfXOlmozvHaa3R9CBZW8PlHiykH5fN4qOdsv8kT
ZBmesF4xKk+5m8gqZH1FYcaFggwzp34AfYR2iIciPIbkuUKf1w9Rmmx8fJy7yCataipK88CZrbXz
jf5R0XuyrKEiL/SpazZsoMavMV4E8k/HN+HDROAb0myqpLvaM6uarvY+FX/YZf+JcJJrfyNplROq
iiBZBvBJfVmeq1ldN4nZHjfFGB6mWXu3t5EW0BDQ29Sz2K7OxmXHLypYyVYfNOvRs2IeUPPYMhut
e1UJd+3cF40D5+D43isI0+mhtjp9UVdQe2DBIeNg6h+61iKP4XchOHODFFdRi0USufG5C4vkCcWl
SwlN/J0wq2xj+bUCYM0t3l0ymfEfFST7odHOgT+qiemJFM3qBLoaAaESEaDeqa4m3woAFHGSX520
SsGXlhKeLTvLPrJBVmVR2OSxez6KPH4wM19uHeWVMiOd8/7bbXpplpPcbH0Qfm3t92TIp02l1762
KSeLpEWF7doKIdJyyX20Zhk1N5lRXB6HVucunrpRssGBlC7+1yhiqaKD7uqr6yRyvmsnI+6+aIpe
7SI9Cs+3wsqJou7H5c0CHik8w7FEK2EKzWdckv5e2m5d5FVdONPS0zRldWvQRodheE39rdml5B3O
L3Y1ysu8IrIDetNKT4w/34Vu44pri/bDqeL+4Htjd3BV+1chbbIqG27VP7pEpZIs/qj/nkaZPGPp
Iau1lK23wf/Huez5hZWmCHZoNu9Be0zbcLCDRTUjtBrI/qAAnGJVKK5+lwUu6C2J2oqBRp1izneW
oxni7PWqUUXlkjFqzh9lnMSd7AJ+IISshACT7xfmbkhsm9Vjpbz3vbYncw4atxoMHH7N7PLZXk7l
Dz2G1BFGgTgXjXGog3bTK90hqs38M0idmqekrryEkVGuhlrp7y3VDLc2bI07B+mJZZuMBdJ2Avh9
03yktR296IVi3+ckEmfg3l48zmOec/8gm2QB+oGQZrVGN5DerCse6tpYoLn7rUQr+DnWBc9PXVnK
momY0bM98CNz4nY1stZe2frCUsL4yQ/a7ike0mjlpF6zTVKre1LzPDpxB3yVjbIYfO+rw2rxKGvg
OOxtbZC7Gam4hZZM5syTuXbwa7KpTtotjuDT2DYc+E05a5gZ4tNByCbmZK5CPlnbjdiWCTSgMFR6
HsL/KPFIYRwtqQE7m8SX3hrKuvhA5sUGsYwXQEkDTpmG+F5GWhFleCmbNL6XQVhzWz3XZJsfRZda
TdTF2LDqsM2m4LgwVhfE6hePdm7kj6ylSZbIpmwrq7JBz8kTjiL7LE212VVH0djP1/7zIF+Z5VJ9
Nj3J2EXJsjeaz8j12zvZhZMM59JM1vI2QFObpcpN8lhrxiK2WQTHRdiZoIITb++myiWqfIXNEoGf
ZyTLunPa15z/qwlJKx4oz61uk7OARlG19TxN50P06mVpBhyRzQ/TRMSwjSNkf+aaLGRjPve4dfu/
28YOFb6hJrk3Vta55UAnZE/tgBtZj1Hq3A1DUF7QKCmXqLSm3/7fPVLmGP6eo9VKNEn03N+VcdI8
1aPy5vEej/lcq7I22E39oC0Vxaif9HxonuLkTRhJ/CgtJhojKBma/Ua2haNrn40BTpJfNw9JJAhr
Lo0ze1OUudOu++x5ZAemEr01tqtvalcP93msWueWm4HVO95dxWOuIl2Xy2FylbVTEACJ6rsDDnNC
bGlqxMsIeulaFZ0lXtrOs/+o3lpl5/8am+H728G8TSfRHGXhqpAPeOjmoBz/sckrtYV4gSvY4xQk
mwM8xxRZXRWy5OpqbOdo0qi1d6mlT4epgI4toewtCkg8k+znTpuU3di1hOpnInxXS30J9DP4JHCS
cLDQeRF2hERiQQxO3AF21cOz2SviHEOQIbmJn8kx9Yv1tdGKGntv+eqXgJQGjnq817zmFuFaU7vt
ELBZ5e6kP5eBUd9x/NEtZFUAB78P6xiRnkppl7r+RRNF+yTbKgALsVIGZ1nTirFYOucp5FZ+DwPH
uRtjJV4SAIC8yGiNp66c9CVyS8GnrdsbVkrml64poIoICFnWqASvxSwINneQI+NZmKQaIDrJkSyt
w8+pNDfZaJtf+r4vtl28DnzQ3xMRw9X3sETncGw05dXq+s/KrOKLrKnitW4b9YWQuvaBw7VTkuQo
f7ceJ5ki8ZeyKrI+3RIKbK2J03tLyY/fl5WVTUTZK9OuIOpaJLiG1LkwgwHm1O+rIYWUwWag38gG
WWhFYl372QA/7oCGLW/jk5pDFOSP2hoChBds7AwVrcFp2RlXY3x2W1Vwx0y0R0jN/TIuaocPffIX
tV0Z4Lj0YVk4fn5ntWXpXC9Tr8jvNMfEBW0XEBmVb60OnRuHW47U0EAY+MhTKtd7ZHHapn8S3qwZ
nhrRt8Tzlrge259p1N0bwKjep5EfjKGXxX3jxsWu6y18hFoqznpUqqtA48AeZveHHDQ6+wIK0Q/b
7NNFoGbVS9YhtF7ZXreofBTAOR/sIIrym6tHo9o1sdU+45OYtcaIbZetVR74HPIY32SjnfvuEx+M
bJIFcuev6He7J1nTrdpZ6k5PxNk8Neji/5xLNpbK5Pw9V4jgiaFr7smYB8u5IvHsJ6mxkm63zmwT
1I3C5pe/7o96NyjOMm0hDtXz2roRsD8meDA7WBHmc6JF9qbssnjdzGvtLqpA3yrcgbu5qg76dMZr
zbkvNUUrxNMQP8iBcjLbLPYoePQ882hHIKgkWyt17+Rcqj789yv5L4Uf8ujRfe9a+KIxCR0N4nDT
dnW7kC1uV/5qltVrHzWttT1xHvvb4KhgZ+HDD1poo85ttCLG7U5YaJsRxspZYML9dTZ5M/ZcDbQx
RJaJy2vvNCS4VtGiwwQiT3W0d1MNCDNuWm/T+/n4VZ9gT/1jbktIu9Ks2v9p/qu3nCSbfXp/9Zbm
IIq+uzls40F1uh07J3MbQ6N/Nkb/W2dV4zcgIY8KAKJXQ0QmyVWmSuZmxfannaaF7AFmcdN3Ltmc
XlAQ0N5+0SNtWOqcwJ9YTUJeVZUmP8l6S9x4P3Oh3P4bS2tku3LjZ+YXZ3RlnPdeVKgdlXi1bfyp
2wrOzsGuW+XYda5YT3lfPwM27+HK1cO3vNLnG4/xE8fQFurwos3c6bkjsAU+iUqM1/ypmRXhHv9h
R0Pt1BiF+uw7sGB70/zVP0Qo6tb/Zp/7d3N/z6a/nF9+oH/3v72uzzz/6i/fz9/9/2N++f6r+f3b
Y74eOEB51l3zR6C3/bcWCvQUJ+jDOAsy6UKA/2a2w2UgvqGf/n2IDPsA5LZjwWmaO+hB0cZzvPEr
vDZQbJXyxRYwj8vZjnjx+BUiz9L4bc9ItLva5/6TY3Q7vCfNIkVw5a424qpaJKli3ZW9biPg0YmV
bJGFbLhV5VVV6wz5V3MetYc2GIbdzT5qvYmnLFCfkHWGy5TG4r3o6heHU9Wf8HZTxYY31k79bkCj
ZjmAYdkkhVuB9qNAT6s6yqq8koXSc1zuG00NCYVHkkKKVjE1J1nEhducwrmQVc8czCWIl2Z1s1VG
ix9b1n1lija64U8LOU4OkQ1jAVWWnM4KvL+tvneTjtRb5b/kjhkeu97WrvYxAnEyJBZymiqKJOwN
jHPXg3+Jk/RQ2i0q6gnRXFs3Q90bdrtyxNFL3pxNKvKkz/y7bHoaQrY3bs52yx6fUAeZnhy0C0gp
7RBfnG2k3YwIu7LgCC3S/CxxT3Lb+NQMLghcwjIgH7tVufQHh4yCRJxlqxXOeVZEia01PZieWkBc
826YxWSz1FXdfYuC8YsGl/BnEt/bkAz9hWURHzHNeYJg9ddtwrpF5IQddGr7VZDh1m9RngvOIKDm
LabeI+ULiWvYqXZAZIAG2E0ti4OsDbhGLvKqvNRdOVyvFZ6xK1MkfGYDgUDk8JM1lPqknpdkJp6q
rBjybdWNLJkB6i05nBxOJmlbGSwoSD969+nV+XIoRgPebaGsfTUND7HWT4+1GYGcBSy3G1TTXTtN
UG+cAcVYTfGH1yaegY9NFuxF1A6voxNpCzaAGToMtE5lzBMFATwjDQdUSkqeGL8LRCB/VdkfRQfF
LeHRwwI6kwbVvdR2u2QtwqlJpHHbiH00ceYqefZA77psFQ06/yXdnumaObHEuODXVlGLt0KZNcTr
2L1w4FbdGUSXoA2ldORLBsGGyZtF2ZAdkTmOeJAFi/uLrmqgDH3YZVc72AFDKe5rIrcf8oTElFBM
YLf/GWKEZY/fMHi7mSYgnTtVx6F9m4ZzUoRteDJeh9aAKZfJ1GYrzUMIuSIY5xRPQv8Cir/01eZL
bgr/7ADzXEizGgsUNAzrTYNqyXm/s0GCnbipGIfiShFzuLKa7au4cpVVG1XskfLM2Eydll6c2M+u
RYrUCcLQILAtQlHOOZGVW1VHh82s2/GS+p1F9o1mfwXRvCkMP/+R981bXmnDq2Gr/VoRUX1E4a0/
5k1ernrRNs9dmXorjsjDXa2F0yv+BcJo/Irki14bXwOn/aoQa0KaIDXVN1nfpP2TkTXGs0rsFH/e
6TVDmec+mNxH2amcvzLkPGgLO4S0LLJ2q6hDvCkN+H3kvgwveuceFZ67H5YDB1MfCM4JQ1QnScmE
Szf0zUc5kkKX24nzMEAWu+s14gBGIrU/SpxvumsXXyDvJzvf9sNt3ZjN+3xkJDug0gsDd8y6Q9UJ
8STC8rXF77r18QXsqhn82ria9jxHHG3iyg4PiP6SBAnMaonYl/gclJ+lUMbvBJRy9yNf/DFw7XCn
F6G+c2pPfWh82N6Ax6bvxA8B0FK+Vb6TEHdTi3vfRra67mwkZwl1yPI6unNngrQsvHFSj8T+pJtx
Dq242a5XDpBpp+ELdW0x546Bxkds6wZG+/c8fDYWQqjIq5VFNhz8yca1+O9LWZeFMIzhoJJG8r87
qY2icuzs98PBjEpmIYAxIEYIVIJKkJkeat3Zr0LzoaiG7j5yPyJDR1Y9SYPs6I/eo2yz3cZ8CIpO
3VUZMak9KQXRMjYDY93llsYZ1lz3ocwuuTXnYN/o7howHgtnm5ZQ/sZCaLup4kiaZHabdbDGiU89
Ef+NgGXX3td1SNi/2p9lDeBte19YDh7mLBZraZPFzFNAq0A7I2TCVNLWeOIt1ZTmcO1hvonUP+Ch
mGCJduRu5cRaoB0zxz+Wwn7g9D66JKqLyEzgPKR6aT9kqdkc0NQOF7Lq24O4oKaIC69zpo9a6w+D
INJFceNp1yiGsWHRob4TgAj+VNnXg/KA56l7GOwyPjimcBe+5/80inhe8s0a1uaTVbI2aTg3WwwQ
lF9EHCWr2itrXj9BCIAowZNds2CxbVLW1bRy7tpArTmxzbuLN8sVgIgdn9qWKMHRUNI330e22bYB
1VkWdAHyvB8Kr44/UfHzF11qIOzRg1SLnVogBhERmmF36TO4WLSw2sh+aHH8rceB8EPSxrVNU9Zk
YxB4sLMyod91LHr3fsfH6KjzPUK1mp0x9fGJ9G9uRdYQX5Ba5LHILuBhnMVMSr+YnpA3U3GPIMg2
2I4Je2XQ3tBPiMk45EdtA7JtArv8bqjjvshmCL9nkjHcTkgcpMG4sDrNfpks5HHDtmJT7VdkSIt4
5dZ+9UYEEsoQeg58WLertyJZsBfy30bVyo+gRJKl7JXY5HzriYPsyDwI5MvKSTKwqKLuzmbtVfym
rQop1FJ5dQKXpEgX70QuuifTV5bqeAzMc5cUIZo1Q3YQSCh904vsu6ma0buqEb4YRg66sprFuWuS
TATKWqAuUr86S7keAbTftpyy0BdqX3cXZ04jk5m0MuOWWMwOHH736MzpuNLUxz50lqQTB9dJiqeJ
3MUDItPdoqzibjcQE7dBHkm9xE0Ywq/QzrJGpCyBKXMBubDZxvCJeUL6RrQu9V4slCK1HsGxiMU4
WN7Xri0vqEA4/oJHrTUDbXnVU5jFZI6UWbjJ9JwnZa/HCsFRCZquIrJJzGjsE24qfVr5JFyxTmyP
12rZeWLTmACZHI6l+TNE0caJNVU9qHGNzhaY0UUivPIki3Q+vKn45IerMc520GuMo2xUUwP6CD6y
dWki5pE4RIU0hh+dEz3dWAro+5E4MH7GuXEfda5+H+RdeSbBEKrrP6Z6vmogTHrDaN/d7EOsGEur
7oqNFsY+nGgEO3fX6bgjErszmtep5MRIjrbHuup/avUEW38I8h/pue6d5ocSm+3CcMrxyakml/+p
0R/Y2bqrvsk/WQFYqGhwhNypWcBJGCl2snpruFY5vIrdOjv9yz4YrbqK4GqvZLdbkee4MIzsXloM
Jy2c1TBq7VIYbrYevIMq/O5RFoHDR+uJTt3LKqRyDeIvJJ6h7h4VvoWPYC6zre84qMvPo6QNmibZ
61rkHmS/viHxJZ68zXXA3C0XQbapJ29cyVF9ZXSPVaW+IkmaH6VpcNCa7eroLAcRu5ejNhLsCk4o
zlqPI27UUK7Uqx5nLFh+7p7iXfFTf2NYun/Araw9ahN4V9ljsOtPvFvqU6061b4y637jNWgFq3m0
r/PC1BF5Ed65bMj3b13zCJUEhCtaAivTmCFVSBOuwMBWe/yWzpvFwyUsbOM1CLXo2BODtiw8y3nT
g5pboVpF7LJz89X0kD9JnWDZ5ETMa5oT7+tU147Ep4XbKIr6S940xRraqPqIt95aGnUdvZZlqMGX
SeHSW+NXBUGIb3UX7YtY13m2OeM29CaPvBKKNuDm7GajYHeDN97yAOsn47tnJs6ymdzprow7+yVM
rHVQTNjhr2y1CW6qmenDeybwSndgXT08EaiQ6xyBzMPHnLCwoBiKS1tM1YMX9B9yeOEIa5WaYNkF
p9dxmJ5wNut71yXUvC2G7qzbdrYOUNt9NkvNJIU1Cz9qC/VoueWp+n3Y9dZPIAcvphXn72Gel0u1
1sRjNoz+Rs7Ys/W4zmjDbT0raY/41GDlz+UwmIT2a+GHGXQnEQs2UcyYEVXxXePEa/w2a8/oInDe
rVDn79Fb+lFPA+Mp6AnD6BP7vdcJZVGgD+wNKNJPqp+wiwRQMBVqhqBXdo2i8zOjvePO0S5lFB1R
re1yzD49pwwRoPKcZaVVYue7VPsuAZbU96gm468hhroxtqGCRLhsHWJ2aAEh2UvZqpcktdukFqLt
Z94prnBWMIv9zyRY8/DXPstWaxDtStWjGdbJZVSMbE5VG57nCLMiF/uqtsYX9vrFwRdRsJaBZX/b
w9kuA9H+thesF/7LLvsrQ1FxIpmaOzWJ/E3qagES9Hr0EnS6sm1j+Ae2F8UvvVCKgyUQv5StuZYo
7DtGnkhzq+sK1NSH5DRp8yFOU3/KcA9D6ZJD34MpuEV/SBvnnRzH/47+UAYjOUibDBCRDbXJuUBN
cKitAzp2UWg7OZPOMbISiffS4c5eCwvJk+K9QfH6tZoB+jgBIZzNXZMfZrxpc6IapafAGFvjLK/E
fAXQ/zIoU3KQpps9z6xm2/8eJRs4EP811GvMP0aJYPpeTbWxE5oWXdo0tlc56T4rs4CyLm2y8Elt
2InCRdWKJJ5LXXUtC1xy/8jzMpbdFHf8D38PQR1s65atc3ftJ+fyPJImmzlx5Q+jonrWyp6Id2jN
OlRWnZFXuwrQ7SJx6wDBzfkVYl5Bzi3nuY6eX8EoOnuVehp+J711H6xJI9NOG6rvrv6jyKPh0ywy
fcnHkF44WjYPAQJhG4Hc7iXQYhONtNpeK6nLzlLrsldL7cjOKUW7G+ZqZlagl2OnOshWYA4doUxB
fxzVMHs12/SrG/XWmZzu7NWI2Mrzqzo0AV8bNeFV60kt3onhA28UGNE5Utz0icyhi7SbTp4ToUHS
8ISi0rvdF6vRtbJXZN+Nu6IPfw33UhBjIRT1s24l/zncJ6jl3Zry63Ag7Madb7tiaac60Rh66C1j
F29PrI/sBZw2+lK3by5Qo5emqpV7P+EgPXWiL60eOAdcPA2aNkX8ZWDXulHtmmgp/iYLV7HqrRg9
FOb0KjgPDersA3zoXT0ikaT4Y7dqgsJ8nULrZ5GgTlEmD6Qms8SekzDI11hEVn52dGM4SqVdqcc7
m/i+I8dh/iPR+9tUlWgW9mnkEcJatfsqKR8j6NTqlpyA5o8q2jHtHqmox7JV83MQV2QYem660g0D
AuJcpGn7NQGXsh+7EuHAsYnSiwZxfBnZdruRVdlPnRvSUXCIWOnZdYJqqFaunhCF1+nj8+DhRYj0
+g0FwpIT8tFcEY00OxQAbsPkTk4DD7VXs0kWsRk3b4ZuqQdvcJSlHOX7ol2mJjLRslV9G8H7veFo
CY9pgpIaOd4Nq/coXY21VxzqULVWuDWDTZfwBIcx0FnkMbIDs43rZQ6ouyYg90j8EF6SjtP/OKjT
vT5jclasvZ1F01c832GULfE+Ri9OExOZhVbqj7QmUs+zvkeEIeA2tqcnPUOGdhgM/84wyWcDFRGu
FZuce7PK0SuacDdzmg4f0fzsuQtzNOiDtkQ2YTt4hb0nd9s616FbrtwxEW+VMC/yhYww2MXkQiIN
x4O0UCdCDXIvusgrqy6/K0pgcxD4l72sGhcBe9TFU1yfu0Fhw9mpZnfsrLo/yqs2i35d2b2p3Kkh
oeJ0uJn/1RV19P7a2nYzV8UqcEzGHJvFbZDuXKSsrsdmPX+gUymiN9lYzOEiebgYEyd5lodftmJ8
sFTKTrIJ/YBsJdC32MpGliDJda4ydJVDOnCcHMTCv0fEzlwh1ERoU0g2u7R58xV+97WiCo6LUSm8
2ktP1LuO09uF7HEbkISgpVx7KInS/GeSMOWtOCGQn/llpF2OijvHWLkxcuSy4Y/ZeUHjEkZq8cBW
on2pM+cUjh2RIHPN0dIXRQ3ds6zZdf7dS2cmx5h2LzaK7mhNFtPRnKsF8cyL0nB6QicYqQKtWQrf
7Q5tPXUvcReMyxSdvL0ci8cbacnImHZy7KBywx77wNhe34MGYcTrUE2QYx0OuTatriYb2drHnkno
46yvVyLBWaUWEopdX7x6VrSbVGF/tQzFWiUEP5A8FBTP5A/eX+1QOVYx+/mjOmTNo2OID2mX84Rj
DZ3TbaZ7KyP3umsm5+vQGhp326a6BGHsni1hWrghNBiCTTqs6gFZydIJ+nuyMPt7ZU7Pr3hMTqpL
yNlvuynMYMXBpckKjR6ywTc1xCoyCCyzyS9UxQXsOl4yxErupC014mjBHdNclfsmIvhbYxW/Ll0x
7mMONp/7fHpoqh6doP/h7LyWHDe2Nf0qJ/b1IAbenJgzF/QsskiWr+obRLfUggcS3jz9fEj2Flul
Ha2I0QWUDmAXQSQy1/pNQyxwdOru2XYgI+IQcOzn2rUpRM2kQnNW1mL4aniZp/1BVkc/ztdBGo4b
PwGD6Latvcklc0cN/XYh5iLm8Ruz6sJ5CUNbO7N7NHC9YtXEISCcGYerTck286a7XDjKR8OUamWs
yNla7xAZ5dcFIvKjybwdJmrFCy+J+oBC7OywSzsaQb+NuN6o2pPV50W4Gi9hWWqHiGX2wYAn47ZE
yHUm7YXVD9VjruTeLhzjYTvE6fic6cNvhP7t32KbeQS9hLdCmOnGBXlxRzA9uiCBi5yMndi/ufmj
rQ7tt0bH4tfx7fTkaYAC6hrUq+Jk5gFthHrhs+5hmqMqD37Sm4c5MAPcf278qejJVqMtsw35YTQf
5/7G0pKlN281Wd4vMSTwj8SvTXfVO2q0ihTFWbVZ45xw8G7Z88Q8LaEod51hOOBr6AisGsBoZw2Q
FJmsd7KRjJZ77bbCELKJZ3eLAaWuVauhd6Ia9vSId661nY2lsPAam4zZePiOuUuFTUM8PQYeG05E
Vk6yJk8ge6iuhnmrqiqizVjYtssyrauLHOLzDttPhWYvDNSAH635EOiIbwR54u1l1eiC9BSqOxjP
Fyj3hPWrVwv1hWABcf5R5Z/8EQZJgl1SVDypcFfWaobFgECVZe/4U7hntxScUi/CD4nYy1MYlMqC
B7/50pXpjyvq5ED+fcUa3aytN+XqGqtQfWdqCZoWVeW/I8T8vbKN6hLCJMDu0XuVzaOhEl7JJm/r
zqOEY2wtPdKe2W1PmL7rFvea9g593NUAlvsOZ6r6Pc9W8v9ReuwH22DLC53OKQRc7HT4uYq7pbIg
CWUvs3HCaKk3q2OsQDjdjHOxm62A5KHWSgfvEMYIBFCahWy8jTFQ7t1aIlOXUU7YUToDa/q4yxsS
VTHP5MICo/kyOqlOHmiCBxwUwbqvGve1sedfUPGGsZh3Cvroj2sN0OauZrW3Cs22eBvLrGFq9fN9
4CvRyvX9bqOU4K51D6eurONN5ffdlp9s8Z4jetLOgVsTCswqEQn2nwjRPliBkyywNpu+tiBJeYNl
6YOeJCnp0wC24p9SjbIkBRevqozXHjbarHL9zW1cF/fZMrIzY5njzde3eX8Z50NausTRA/G9zdAA
kTXZbgQRLNJyZC2K/vJ1mJdW5VlY73LUrbkZWeBYepHtbh2lIIAVOwAY5dXk59Vqp4F3NfLkq+iD
tcnUcErrAZ+rdowec7A8S90GhTpWABj6sCi/aFrziull9D03yIbqLbOup23zVhNsAc3gTndrTKUU
67sxhsa7V44hEZxseNb7ZFjlojQvHRIwG72O6/tWh1Gi9+ZM6Oy71Q0v34VDu3SFB0WPhBkZlj6s
72V3DR8UZ5j+e80GcVsSDkaKp0iwiSseptbGR0cDxpUrgth7omP+htEkdztq7lrweO8w8+TwmDjL
PunqcFnVfbFjlkJ2sY7NVThPuPLQNLEIr/XEqvJqYdQwyf/1X//7//6f34b/Dr4XF0IpQZH/V95m
lyLKm/p//mW7//ovcW3e//4//zIdjdUm+WHPUD3dsTRTpf+3r48RoMP/+Zf2v1xWxr2Po+23VGN1
M+TMT/JguUgr6kq9D4pquFcsw+xXWqEN91oRn2ovb/a3sbJdFfoLP1Ri967PfbFKFeLZ4DzjiZLu
SCCnK1ltNUs/VJjv8JXTCzLBPxt+fJS1vvadZ2jv4I2uvQYrSyQvz7Kj0AeoVWWBrpmLUJfZpeu2
McR74Ebu3p3SZiWraA3my8rN4uNgCvHerkBUZ++JQTIonbR0KQepSdetPEKhezOPXnI3P03NUF00
0xc7Lyi6hWYU0MdlY1660NVC/yhrhFSrS6Up4zqvvWTllll1KZzu66/vi/zeP98XF5lP1zU13XUc
/a/3ZRSooRCabb41KOeAqSsexFh1D71SvEhTeCMHU5RPlr2RFvNxp77KUewmUjbT7AgCLf8uZs6M
PFid1uLpk3wHmlc9cMtpj5P27s9R1hwp+bNJDWwTVV61XYogHl5TdCsmn3SBrIENhowSvYZN2j7m
kwuZlzGB4ten2DKJilx+/WXYzt9+pI7m6rpnuJquuYY6/4h/+pHqgB6njq3it6mqm41mttnGZG24
J4yZvsR9cXbNWP2auxkJltaKiGeH8Tn0UmUhO4RrvqCt6z9BN47vuswb18lQYrNXNU+Yj2JZOaXh
Y9fE6f5aDefUgcwfqARkt60SYzwTpi0czD97ZI5hRM896bEqu2UcZElXDOf+dq4863bRnwZzvvxc
OeLW7g/AWZEO5PcOlOMg8jE4ODDNi2s9NLCx5Nvayl57HnIbh0BeeD3Dk2fcutM4y+0lpvPBP8wi
uj5PE3/9uXqGoxmW7sybZ9ew/3qHalWr0TOH3N0pUbnpM9XDPQj9H9eDUEmYgX0p1min2K+6o2g8
SPpd0bw7tR4djLTLHyIrzh+0FPfPtPfMvWy7HjqYH0EoMCSdx8k2xG0zYhddu5XVdrTzh17oLkHU
tNmM8sN9X5DULcpuDSXERwYDmnJiGnmzGCoFXWYjoViCqCdE6tbLxNHE0UsFPJifig2Cw7t48i++
WoN2j3O+8T61djyb9nEaymQ79EZ0LuJUXwMb7R9inogVRozJc9ARomKX7r8qoodiNkzKRxqG3xQV
8Lmiu0f0pqdnuFiPlak1uwlgFGHONrnoxDovsgRX5ncugDLjn01Fg8hh3GSvpjcN7vUEUQYwMzNw
obfzmw5aoU8YLlJ4GotZ8G2yizL5SlgFYrKDyFKgls7StHp8fnUL2u9cSpwJqXZZrKfIuzbKKkBz
8675w0rI/QZLsNrJHA5M114TAmGWhyDZme6o7EluJihYK7Wx1NwQCwBI9Eck8P1jqjTdgXgzBHhq
st0OKtbQPxUBNa9RY5/ubmMKj0XbStZt3f4Wm0G99YtmH6kifAnVVqwsYu/HYjLdk0d+eGnMwe42
mw0lU+udV0yxIXto7jHkJj/qt+QrK3u8wvQlMn/wAyz6XKicM5B/7DzirDVwI9kJ+DY+9xV8f8uf
xNKssnExqjH2V/Ngo/FIs+bRFzDezXHyevUEWvLHIc8xoGGv62zZp076ou4y9RRrwPKQbd/Icbb2
XR2b8Ow0iXs/5lizD74dfvF6WB/JaLHd6Grr4gzouHmFEX2pugLike+m4GNM5Yk008nsfP+FmEy3
8OI7ckTjSfErNVh3eEeS1gRG5pXibCjwBpCkxTo7m8qDbMvBcqJ1qYkzkYqXXqAdUbEDDdZs8Qjs
gO3cjYgUB2thsWhTcnAR8jx5iix5YQyRJuWvuV1rchGET3lY1mmY8sXGYMvW5uSHK4fl8lprdN7c
qMafYDkUB8uv7HPt6PZ5jEHT/frNYRqf5yXD0FXN9DTVMDUY3OZf56Wh8rMm6B3r6+D7a2P2UdDm
A5G3lm0/JQtxOx9s2r8bS3cIVxXp8Z/a5OgWdNghKRQTtZH5bFmXpXBAVl6dMpJPk4G0YNNuiH6n
bCHt5FSFTHvy0A15jF+GLCOroKoI8TBK1oPKg1UUdAd5jmy/DgFC9IKeVYCiTq2pi8LK4bMZGF3/
+nuSy4m/zN+G7Riea9mup+mmK5eJP71hrTLG3VixxVfFjPOlQ1RoW5QCb1GATB+dhYIdunavheu2
B+LJ6BfM7W6MUqIqrOmcTop/CSzz917YIz617F9YTtR3lj6ob3EpFrI99I1oRzRUbGRVy7EIBcHx
TNTOOJrhUF0vW2qCBXmjZqfJCrNNqms9xgtptNHdwGXuTZy3HnmjZAbFfmrPgqUp2uJLMCbuuscY
aJ+iu/gWqcUVYByjVXptx828fUuJJ0ug76fxOe0SMOxFSoyOwyGq3OJpzkuuRB6ZG1lVxqY4w0rd
JcS7BMLLOgzvsCv2cVuIJwyyybA09fdxVLT1r++W+7f1EO9ah0SYxf2ydNIYf/1VV2VtuGQxw69d
2OIErRVvk137D3FWOqe+qPpFY7X9x9CG4AcCz4at7GovaORssMTuP6xuSLduq0dby8yadR2CdDHA
lxy0+eCSWTvIqizJttDSydU4zl2sJ/mF9Q6SLiqPTYkX8gWxQOxiByaXvlTF0dfG/igwy3hpRusc
VvF0RpSoePF06zv5juZe1sI5SNmIsD7IatZG/bLynH5fzWeWAVu1YDKcreyNwI2vjayqN4GnZ3fh
DDkDA9keu5lPZM/a8e2yqfv6CGoPqKVskX23UWWvIyPuslvIa5Sm2rj/nUnfnvN7mW6THyO2+ch7
TOySuCaYkqqEMBKVoUbSzUPrJtg5PuTM2hudewcpt2lhmYVzX1TmqSqscV/OHbJXtmuN7fzDjZc3
9ufHVCdGaWmqY6gmmzXt80K4R4q6673A+DLqQbUqbAGi1lL66yHhB48aifdaVLG9YUsR39ulaz9k
E8K7DgKLskYePD1bnQkclC3wbCrVrQvfjBZ5Da5m7JEykwe0ovKT6zD3B42psBjFc9xFdYpQy3Dq
WBLvf/2j/ttUrVuGys/ZUGHCGoahfVpCJqZVuoYWa18czX+rITXfN8wyPx2GHnU++I4aC7nJWWSI
S9+DGulXZu57lzLTi03C9h4jJTRIrbzw70o3su9UIDS7Lp2me78bqo3AmvkC/axf9MbYHESkEYs3
Rb0DdA1KKJ3Wrp/5exP83p0sCTXurqX8z9J/6r213caRWEv+4ZX2t4dftzxbdzXTNSxv3rx/eqWx
gJvYs4/VlzjLvuf5mfC8fz/EsX2KZiyPxOdYepasUDyyVrc2WUpaVz9qGGxdTyjRqFnIYjzNIGKj
HDfyAnKw7EDJZo5++IeRpPX4A+rdoTBQhmOI1orb31/h37KoDvUs1TSm654YKLgDCKM6gB64YXp9
dqSOydzmRK12fx0C6utaNeYhAZorC7RmR2Rg6/xS1dmz7lrmnTQbwok4vwSq1ewsRHQhYFGVBzm2
yJLr2Ay8v7uwyrDdBcqw6WO9hu7rttqiHcp7kPLul1BNsad3AeMRIXHYxFrvZhN4X+zeaZYwF1AX
0Xr3UqWIsepzB2JDhIOLMD+DrAnOYvIR3Zw78pE1XuOPmIFbYXHfDuocHqIjnsSbCSDy14+JI5+D
v8wBNmsaD2Cr47iAEI3PkQEkK1MNLdsv9gByvKwjgl+4C6xjpXdeS9PvV1Zd27twrio9GG7VaPJ7
2curG/deosKjsKznnCWmbB5tsFO83L6hBuq8thr4D7cw1aXs9HRsWHweFQ5zr1s8hH3/jDtRebJK
y7m3gkhftigrfwPmDqPKGN+nWoD6wzVln0eBeK6U6k0O6JS8Xtjt2Dwg95gcwmBK16k/KF+baCEH
FHrurYQXjgdf5B4+8T6v/vnS+Ok9sw+wn1nFGLvBUHAjk8RLN7MJ+wU99xeZo62qxfXDOB+g//xo
q3KzepAHpFJ+bpODb+cqcVdfx93a9BilJNYUf7nW5+uXDqggtpM62fMnx1FPIZyQj9TAXigph3xf
1Irz3sfoxtfOR9fAoUs7tUKtybc/nBI7cCiLLOA7cCUYjCByRjv0SqgJdW5funxA8zqFGup55b4T
JP4QCkl5TIwAu2jo/jH0uWrsDyw8+vDVK5onVwf7ohf1qwdB4H4yG/cJOJux7j3E3SLciJ/GoOqw
ucP3KEa6YsnCBYT50J7l2GHCwSutFB/WKmMDjWRYVUzpQvZeD0WzNL14ekjZOB6tQTO2+p9CKVLv
5JP8yU1kBSPtaYsV8+XWJE/4dP6n6qfLtTD6VqWl2wt5rpRZuV0vw3LsThVYGhVOs+76wrhYQmtI
cPCxxlwa5jbZqwpPv5Z+Pa5AM3zjqeTY/Bnjbku4uywGhf9itLZ57SA2rR09iZCXve48WpbEEABO
YVxCjmgyIEFMrMVAUavxgzwUfoOYgR9lyxlNc21rLHPaO/kMF57HtfNBbVr4LYl+vp0aO61y0qd2
2cejvkbd6MV0vfHBUad6qfVdvZVVeRhyrV30nZvtu0ZMD7JNy4AHK5CeZE22i9HbF64Y729NrRWj
n9/Gl9ywmouVf/c1UsV1iqMRodbxHVuv7+Qbg4unaObjoIWnZnSGd6u0DdA0qDfhkPLzqD5hpoFa
eRozAS4fxuAyHo2sXKbByUfa7NFTleGpDmKiDaQMt0E3DU96ORrHmX/oel1eEp/EAwqcC0hBxnaF
4kJG4eWkJU867wh0+ccHtsviSR2ydm1rvb6W1dFLood8LJeydh0xltrSDHRlC2OZEGNALAFhL6fa
GL5pHCK9Y/XX5ztsIp2dZdp9vZcd8pD2wD43nmXMWlZ9tZCjZU/jqPdhKspHzUM8u2ys/j5xXO3k
twCSAJGW31IEyDJkHd+KLMu3OXqKO0stxAvWXw9ywJdID5y70KmVCDU6eB1eY94PrjsQexqHMxTY
7AQZYHEdobGSOSiJebyNkMMCkeOiZjcgk03VZbFcuUQRQqzJB2uYv7O0OmgBIvJhRjW1G3+f572x
Rq2hRFmTgI4z+Nk3AwGdMrGH3zEqAliMpeZjNwXI42SNvfNjdWTudZ3rkJRnzrOd32ySypJdccnz
bNzzPs5QrHhrYXph0jcgAFgXPw7eXL21iczkNs5Eyw0IN28Rkst9x6pvKZUDsspBd08FiBmXhXMO
VV7LUjFgGtNHJyv1o+j5lifRo/iMauOXyZ0pS5oynDKVkJ6JmYhuskkF+b0UjVZ+gTcE+ij0Crg0
bfsBNddO8/LLBMh/69eT2Mpqqt+JwQceNozlbhrNeiNPRhJyWcBze+sVBXknPxnXsj2so10Ta9aL
mNTuLu1NayUvo1XOSU0JF/p5j3RAi+5katkmbEF/+DCxMV6UjjQomsYHjNy/yHYtALsNvlsaGwzv
yXAI5+F6o6g7D8O+tRwlVOts1jYpXxDQ94YtFBQ7++FjtBokAMpFgt/ask9c68VWW2cxNPX03gR1
gttTNH614gDeeqX/bsT5jjRJAAhT+aOAGxkT0DmX7NjDBWnuTV9k1fckyB6UoTMepiDKYUxbwyUH
Nr+EMOFvkkSftX2V1t+NelOw1hvCeu3H6aJCP/HsWUruLwwNhmDFV7pJ8gCV/PhDD1WPHVZZKfd+
ryn3g4MOWKKXB9l0a5cltfd7/igWnJ86zNBQ1hMftq0GG4euKTm7aYRsj6n4L2NupCCaPeXiFSJ4
YIfjLgwoHGRiabODPj9ZevhAivIYq0Z/MAbNPKtNYJ3xC0lmWba1bJKHDKANNi1De0cqkgh2y5LB
U7XwpU8A3AJ9SUCRtNELSh3OOelK5is6bT8ZngLje1FG0YtQ9WrljhmeR97Q3A/zQegx8g55tVP9
vLlXXYfDXJKdclhpGmJpQeJby7ZP48p0wPbSfoa0ox0rXZ0OvZeVGOjU8fM0kAYPAF98j/DNaEz/
e2eF0cJHeop8azCtAxBj15Mg8JWbONUWFlDpg6MjHKvBSOsQrDS6nWI2l2sVVXnzONaowyyctQnf
7qXJMTCoBI9JbGXVSwlRcI0xWLh1A7t8yQ3kLJnVHdxiqOqliZGoWyB6OVcjx3F2IVrSS1l12668
Y4EZX6soKnoHeIngj+bB2WSr97oIfk/1Zz+Z1K9AwX+LgWh+DHXpL4LKcp7TSq9XhWuHD7D/ik3c
D+r9oJQDQf5RvUtHblJqCyRW8PNZ2qreXmDYJjuV//a2NjYnSHnWKqhGjU1297umhf0fPBpKlaZ/
xKzsFgnWCK9lNIbrSgAR/sPN9WyV2ClPgBrb3rEv9R02izwAwrRf8zI37oQ/jpe5VjaCbyoI8xdQ
wOlC0YwJEVM1e3ECE0h0oFR3stfTcjQX0bUHEk+v3g09KnfetJFVssbxtiegt57GPHtBj8pcZK2S
HL2iDs+6rv3BZNi9RWFW7AQ8m7WNMOVbUHgaYT+hospCr9eFRz1siscmZwaxAoRt5manNKsDbGY5
oXZvDXq3azHU6lb28mNB5T6tUvBZXLLvVxUwpVcTGb2z05s/fS6kwGwtzzHaYaNjz2irXf2I41gB
NLnEsiuxo1OA1OLKrbL6Dbn0N5hJ/D7jfknG2/vmTj5ArfkkC+7JdggtrMLnk0IXpJaBrfHbFKbX
k2y3X7qVcL8FfYZAhRPXj8H8SZke/vxJgODqt7wK3mwlUL5nZffTJ8Hq3U2KvWAutUCJzsl4maKX
hyprNv+wyZtjHYVM1l+z8qTRdFO1CZwBQPp7nKfNfREqKnwKJw4NhD/b5KBXuf6a6fHHFMT1GeE/
/TU0EhCsdfU8lCx9+tFfyUFwsbE1Bmp9PSVsxrvYBFUkqzNgcosKncGN4xLuoPQrtEmMnbwiEpGg
LERCkm7uHaP4nGBBc9HYld8R/YlOReHnuzDFZ4HVGsIf1hQdAy8tFmHMlrKIBtil2YAzVmo/yxHB
8IbmW/ck+0NsR/js5iRrkcarKBvV9G70wle39mwEUwx246q99StDmYGE7hFuKfSguVorebxLkjgG
b0TVS8sBeU3P2cmq2dgwQ0WjH0J3fGIiftVdO390ki5/TNhygMQkk9EJnoVlEPPwRnl2kL0gRtr7
X99BzficeZgzoZ6nWsRqbFhC1qdwVuwwm5S127PDG8YtAcLJIHs7MTH6GeJYDWba8X1rqebBrnJ+
VPytEO18Es32aF38/JuuuvGjqIrkscTEeu8mVkMaMYZY7qElqiJMvK3VSFmPheje1Y4Xc5sZzTmo
XdRWxLRPFb17n7p+2k0WMM4Qcbj30kB5YyIEdrJNHHLAh19Phx7S7N2aR6efryZaGLKea5f3PfYk
ryPwbHl6LabiTpBFx4CLYeUMp8jNrDpmoE/f3B+f6Xl1cnC93FzKUYGFoJ/G7HiQ10ATiaTmuFLc
eFgORAIvOgpzF4H5QsD0dro1eRaYGGNAtE22yYOPFc/GRF33eipyztrRLO03FRPdY4C/4q4wMvTe
5tKt7T+Vfj3Oib0f1/P+LH26ShJ51hboNLlW9aHuFH8bh1G0ZIM2zbu06UHLwnRjtV2xurUFWjut
ulYz1vI02dGZerk0M6fb3tocy0UwbdTLjdVPv4MDRx6z1iyevEDdWwZhrMnqUaquI/cR/fdiaedh
+6F31jP4sRAQjrKmAQKT6pYno+zqL7/+ff8t4W8Y7BFIq9mw0Anbyv6fEka5zSYn0pvwA6GaKLmz
nV1t5M8QvJrvttturbHWvqiBay1D3THOJZr6+yqc7C1k/+JYoH6/KAAOLkBY8SOfDwqy/is7AQkq
q3rdnH79TzY+Z00Mx7Mcg+Cmbbima1qfAme2pgZRSFbqyzQOq9ibaiAiHMxU4PnsOM2ObXKy6FX/
R5s6OFh842e30DOz+3Dy+gC1D7i5BsWKNALkqSzrPwLw+ovMytT7Hs2wJ2XMznam9h+i4gbpWMrs
snAFbVoEuX4/NhWhzcHEX7tIecnbnqthm0iPLMmDHAhSoce3Kir+AaphuJ8mJv5w17ERUbYdk6wo
eca/Jo9g0YPEyGf7AZsJ00rL4kh+JpiNvCk68yHTg+LoCzjnBLD3n9plVY64jZVtqVWg1ZqaeP3N
F/k07la9nVt4EHdgNcVowpr9o4G4+SG0vA+IA8RAanPEoMEJrI1r1vTOQ2CCLgeY8xfZBFpr2DOT
TmjT0ikv0qvYONVuZO6QoxseVVH2iGlcrLjgkkrHbzOoWlRb5hPkRRS/DBfAJ4KDvAgMs/GUYB0n
O626Tda+6E2ZKDmkxAhZcgJjSOaDLDW1WSyQWW7XnzryDK32hRxo86gsdQ0h2aoVDnJ6ybQMjah7
dlJ7PPGFPLZZh7rXfCiHDxhTydO13yY0yiK5Pso+QCx6njfHIsXzxi4btFyDUMOzwVCPqVb+KMk2
eUjm3k+DZZvsrRvT2VsB6jT9FIiD6rUEH8b0wdKEIC7+74PsnFwE7zeFOYqDrN+61RhJY5IGA0la
D79dZVI2xvzm1eaDCn4l1trs5M7vYWA0yf3U5Of++hoGJL/BrLUFpzD3zm4+SHDmZBJBVciLdGWm
PljtRvbJUVE2VXtUV0cWKvO7/D99qtaN+8g3f3xqnA3q0h0sIBvZNKGgi0FjiuTeRw3iB1aa8M4Q
N92zrPb6qHzoPVF8AwGGYzfo+TnLm6/4CxsnVOXNkyzZvskOEJcMuxQm28QJEI7siNnnYyNRl2tZ
vR3kGRW6rrcmleTDotUSZFKaXrkHCIQYm567m1C1lXvZdjuEdhAuAxGld0SPkwMaXjgAziV5qBV/
LBaySNYq3aCNeo7bMD3GQY4ClivytcttWFWxqNYZMhuoSqAHTZBrgPjW/hGUBfoZfZc/1Q1x637U
1fW1Wrftg4dtkG6YfrG08orQSyk6/OgYHHp9e8rj6UjwJ70PyOEhe2q5C78xjbdh0O11a9XTVlYL
zAEX5jQm5zKsg9eKFYvmpeZbOo0dhOW/nGV3lwySDMvNJiYuoNffeJrvRsB9b75dVNuiZ/tTFKFA
0TJ6lANQehsXTujblyHyuoMlCiSEB098Aw06X8AVirvKAU4dEBbSL+1oTgvZAVTsgUhJ89L5gUBd
BkHZJAe9Hrn6nRxglWhSKwRdOhc/VbFMMt/snnuPTauPRhs752ozk3C+DiuEEwFZJRDYWDIbOz/S
zVezBpo1d8duAprbZr+S9ZW9dkNruJvBxfC+kJ5TQuVQSsW5QV3lDuJZkpgRiGQf1iKDl+s1h6EI
fhA29KH7nXyCeMADbTxVZUl6CgjmR21Oay1qlDN6C+Pj6BFXEmBId0muD486KosPrXmUfbKl0hwB
Oim0l7JK7OLBNE37Dk/FcF9HhrFJVK14H/N6I78Le2i7ZdhM9SlLS1J4o2Vdv16EmFd5XuQfmsFD
jSuPuh/CoXyyMHySZ+ZaggSasOAk1ACVFDPw1t4whl/galxvhO4jste7aHQaeHWc1bTMl3aFMILS
IXmZm2ib1iU8OcitpXctjLKAk9C18GfXqP7/jPn7R3CdvG6reVlw+wgl0K1/eC3rf38r40xlqIBc
Tcewvc9vZcsKGi+z2+HFNCf3nKTtGfuO8kNr8cfs0GjZymqObIdd6QTMKjKDy74lBDn2K78IlC7h
63HEMkcQD5KgEgOJ/3dJMR2PVcYYb2Xp2lva/5CaRKbkr9vWeWVFWtJ2MMgFQmR83vOwd6hLAYb6
2ax6hDdR3VUrQ9s5JmKcsnRr8/5DmxznFWdcQxejkpGVQjMm3UcEp++6qSTymHr+XaeL/ZhPsbHV
Bt/ZjC1vnmsdd5oNesZoogzpR9c26cqoK+eu9BAUteqn2FFSVmV2vo/CKGN6phqP3e+4L2oXqEwG
pL/odzmKCEC2NlyczGS18p8dIC1vAljlpqvdyj6lQ16iNReJN71l/VGHDf6PczUSxSow/Oo5yCbz
geePNd8M0BkdnJcKD8fNkJ2em/jpNkTJ6dyT5T06/rCRtTFpvbMsVa2rojKGn17iID+9kI2KnX2g
oOXvb4Pl+USpNup86nWsPDdteRvLxm7AdTwKDFiyhuZvg0gtWav04o0QsAMSQKR38i+JPe+RzKVJ
8DbqXromJ8LLX2TjV7CEUz6guJU71ofIoq9hPGW/RVP8YVaFybJ/8PmBuiBAMYd8ngdEvCdeIqtk
qus9IHPzculalGsofUy4s9rY1kvT4B9xW1hVWiv85W0phUIpnguw47ZTa2YbN5rKPetx95k08YNh
RMZXYfkJiomBcTKMUJyCsuYlNHe04XQSPFgvnpoHeyequk3ZM+HU8W+yn9RzuJ5SLOnNRp29Gfx+
bbD8P6Up64pe88RX3YvfYHl1yPrp1h2JXGUl2/nWlzH2wO+zluq2b5166whPeQ8Rr5EDUvyj1npv
VHfoq8fPeUSAZr6gGpjV0h0n9x72sHGuRUdKZu5ofRK+KFkpD7pf+4cpy8qVnVneJe5huKBL+lpX
RY18mQheLPYGItDGt85xxHGsTPSTxnx8g+YRbZrIyEHk0xsJhFUVrJ9OsreC8+SY+RsqS8OpwjaB
LQmjkmiatmOgIIbURtNbE7fJUsX+5iBPcrxg3SLd9qzUvXJxcpxk5QfDe9k7Xtit5EmYLqarxnft
PZJm9X0Vo80yjRPAjnreNUWx8XKr4hP1o1oKvzoQWvq5KnujipCDPLeZ3ZWiMiCkm5F79EwS/1bo
30VBZ/0o8urrZn/q0r/ToHEr67/1yTMU31obia2CCdknue9b7+VQV0h2IDgHUJWQfUKCptPtfVrM
0nS+UPGVcuKDGH3rKZncx2t76tlE3f4fZWfa27aWbum/0jjfWc3NmUDXBZoUNcuz4yRfiMSxOc8z
f30/pE+VE5+6ObeBQOAgUYpMkXu/71rPQklstaN/y2j6Zd3eMCRxswYgAKal9CZry9YJF6mJNBHX
koWWdm3M1XCFTpY8iBisbt8hrAHO65l5ax7fFsmrMY/ruk8zZkfsJowcbrLAcLRLPoGxbCqiet62
VZVxieRZOv4krlm2BeJ2QtLuc7Fg+IrKrY+j7/UQ3JmxH730Q7UjqbgInTL7nhEQHjtld83MWA+d
IokhWgTzSzP510ZtDd9J3/kx14X4oszaCBUMwN1I2duBEg9m1zdNkIIpMwgMbDb3IdmHp9lbFLmW
xfVJ61KjtmRFWVbmrtukGsuMI4UcI1uPQQch2sHvfF13v7/OGogeC8O58Ho/Gx0bzDle0yTwJKPS
rpjjyrhZhTjkdtxd0G2BidPD5l4KGStbc91/hRR37QeoFR1pE+R9/+ZuihZT0+psWl1MQZCJUzij
/Fn8T+1ENIWhZoXT16OJAI0Hin3YREoy6+wgZiCCmVXh8DcQ1PpjEDafxZLPtj7Yi5O4C7ILAfHS
ad20PtUIgUL6cE437881Q5IHhR7u07jWN4oyBddK1s6kVxkTyXSpdmljufcUu8gfyMVS8N6qwXd1
RALTMIZ2+qTcJGB9nosxWQh8Qnu0I+CH65HqQPx5pGIJaFUNSdkZUq1fKG0VehRerGUlZRh6yYY5
Bew2VNG2MaUlF4E9ZqrF+BDJ53RRQlI1ids9C9l5XJZiUWXnoKzbfUEC4dtS+O9tH/YWQTN4MlZ+
1AHy0aY2ivtmWQwNWT5KOg/r6vqgq1ZueG9PgmyoKwRt8FQrMYRbiDK66UFvppaaPiH5UY6W1jUb
xcDqDC8DMlhIdQC7WnZjpSo5rMsOeGjlZrA761gFof2pTjs3NbSRjBQsEvnQT9t1Fd3XgSQ5/YFs
n5h2MQawFPp2R54rXzWj7yJq/K+EtkduViyAMkmtt3ka5WewvGiZwe7uqjnob4U9T24Y4l6XU5oP
6lJhCpZaUztE2sHK66f3TeuSVQ3aJlrSDGUCf0SSWWcSyS0m/fjmIM3prrKsrtvWh7lk5OLgOSQi
0gLOBzHotqYA5gr6YYB0S1AK6/q8rI9NgIppXecu/q/1IKufNDmH+ZXLn2X0w1kt569MEIF25jrz
JYQGYaIZd2iFjW1oldHJMLPg0llLw0lq68euyKFfQPZ96b6naVK85goa0rpWrEeJyx7CgbS9BEOt
HAszS3Zp1VV3zDpBfGRV+r0ncHN9lejL62DiaoVwz3e5tO5+X/lT9F/tSXQJNdtUZMrCtq6rMqfT
rzUvapRhb8ml/6wXC/5gVoNTRq0PD8yr0gTN9yyZvc96B+Y6JmDdTaLLpBCNJxpsxZIuoutOGQ8k
IRH5V/kqI7LiKorr5tDZG9Uso11WFuFdmN+lSXtdqIF2lCVdPVItINClKFM36jsUMBqmDGZN2qaQ
J6hfYypz6eBwOGhhfG67J6FJ2qad4LdRt2t32E8oJ6s1lpo2JNZCHI1FfGPKuKcASn9WBHCtXP0c
v6CcVW/m4pEwOhulDwRjhf4myVFWfpaFL3ZZ3T1K9kxQUUADE6+9vqebmrkYK6WTGd9T9IDqrQzN
tT6RxOX32JEiKNInSTZpuUNIdXJyWrcZytTN4JNPZYWp6+ui2GJ1k7eDn6rbWX/uNCU/9JRaPJP6
uKsDMt1SAR9dsy4Ze+vdwZ+jdI8XF63MjG4o0QsHRC+GTjLUpIiP3BT0eBIdhnNWOaMczfcD0OhY
Ir1xCrnnY++FKaIkpoeOSfIQ3pXbSbUUJwkHWvdJW21kgGwkP8CSkQblW1KA7OuNvPLywM8dSaqy
TRYo5V2MGhBJgXIBYq1cWrxgiYg6EhlCF8LNeERwbJ9IMAR83mAko2cY3ieYJt10VCg5kuuGCLGq
D3D4NvAwaebH7WGGYw+soXSMkYpBPHfPmVypZ+Qz34NQ3ZkhYyajKuLc8fupOlIND9ogO2eq9mmM
DfUYtLK5SXTwvYxaAjcWdkt2pNHQY3lgVpedMfNn54qL9BQCfe1wZNSxX96HWvmg62121CNa1b52
onx9DRbL+My19xBahLuTO26F+aVQjfipltKdMIeBUKuocQvakbcaYrq+1pw0NFE/lCEBcCTo4ZSN
nb7v20tnHGdkEN5C89wS6nvpUmu+hAUCFcmkK46F7Vz6pMzKONe25qjpx7KKPxWZP1z8iaJsAjPD
ErW/7ybl1mI+6nBJtg5gS4FCK+O9iOvuan1QTMiJY5UTwRfWiK4qWT2pU4NUTjXPJd3Y6wElymYy
QvD9JjG0iG3dwZ+dVr4ElaV/wqbpWGF4qqhiH6VMGg+T3X/J8I9fNGVEG63yZ1QRuLqKSrAwM3rE
jegnN30NIMGfLWU3MpLdZIrpRpL6LA+Vp0QKt5dpHC9ynt20eBdJp0dfi0kePMaktpsk7whCz0KP
goW9SwOz2ABR3hhj8M1Q1P5vLmvi15oBVzWsAKoudMTgWBT+YrqksmYXCX60Hxl4rSMEQOOEfmRD
qnlMRFAKnYnoEN/Jcak6FA99crhTArYVC7+gbrm/v8ja4pfJ//ppSAkH2GrbgtbnRyf5iORc6Tm9
f9iMiaFwdDVx0sVLb4WLhWZqN7NmJ44Rww2xRutVlZLnrm3HczfY86HQrF0lm4ygKWLtGamMR18K
kT+1kbkVYQXlfIZt2PXhZxRJ8lUzh1dJYwqkBn10yTol3XXkQujeOhknOPFJKiLfUcr4Ieqqe66p
theUQ0a+Vqrvall9ilJiB2MNhphmJDDMlnJ33NkdXxdInK4yZE8E/SHLGsUNdbl3p0DUJEeZmFqW
1dowUq8ZzFOAEYkUgszJRrIJwUa+2m0U7vSo/aLkM6C/srgrLM0+KoE4DpF0D6kq/pRwDjnCsr9n
Beg6derkEyoRbZ8HXM4KKY13uq/Upzjw6kVl23Wv+qRdc3biyapTbxqgmdZ+0p0VuW1ReNpECMjl
qa269pJmhAMbQdG50HMTJ5GtiKqFuAHlL9FNiMjNbKb59fd/f/GXeyxn4nI+ok7XFNO0PtxjC7id
ZqUH+Y/clMebvrZLwp58bXDpMtw3ocIgvaTGqyxnZ1kV4a1uxX/jjxG/FqDWc1A3dYzi1NEIRfqo
jYfNl5t2bec/EOIpT8WEwpA0JbOXsKi1pkQZAhs/VDWv9PlmtV4vX0mSMXchYzySg5KzkJPkmKA7
6aJ+wkfP3e73X5Pyl5/J0ixF1MFvRaUH+bFxKiSzGfHJzj9EkT4Tg9aekTuk4NiyAFknaJW1m6sk
9QVlxI4pS3AIJzF61IDRCw+FtY105Tsk/+4yki4LS2WSTikm/HjK5c0w9Mp5HsjR/P3HFh9qe3y1
oLplnJSWIuylefhBzyAS5l8IgcwfUc3vQ070b3Y3KBuS+qBq+EF1yE0DTcncftJDj2r3Adq4+rWw
xgP3OlywBPdx1y6HK6kvHcqV9rExp9SJLWD+0P9dwWnF2NESD1ElZG8Kiz1AJXnTNsFJWMAafDL/
jCbbEDhiHMZgbjaUGq3dYFEcG9oUMElGwCZpRgsXO33ypTHfmgP44pDm7qlCb+lVvg+6JIj6s2lM
NEDou+LxJcOzK+LGqeLpe67RDAyxELqJNHXeFIzmttCtkIlb0W+auK+wD072NujUbVjo9a06tBmm
/NT0RoKutr6mxdzCbYZ3ejBQDptbDGJqtam1oHX9kpGeHX/DSRc21XdJ0/RLlTIgkyTyboVF0maF
/90x42iieOQ/4C2zD4MWvXYMlLD5rIPNcTrArC33ZdMiv6VMseMWK45AZyMou8+ySg4uRA217gmi
KtrwYCzNKY35KXGREZGMoXZohmD0Bphfrm3o+b0Nxnxv992LDnswYxSgiL3AQXZTNgztrlHsMCGS
EZoe/elsK2WyD6tBOFOvRTPlhdzVq9SdyAq/UU2JHNYK+OMg22HuUOqXbqP8c67R8Se6QWQnAioZ
TOViEwyv0Lmz+6bQjL3WN7PbUrOVdXEDEX7JBcJ+V8xt8zd3qg8OmrdTWYMnYVKvtuHUfXBQdbJv
87s0/R9GHYUMP/rcSUzJ3iZIdrZCjjq6tH1/ZRh6f6UFgkDMODgVKZ55ri3bUevv+yWhD6vfQ8Yf
5fe/NOVX7df66Sig4/ARCs17U/tg7hSyktZZVcYvI2GKpGAQ0zvIxS3nSUHM+zTsFZPgsZLWiVtS
bt2monHUAXHySt4vZ0BW8UQOh5puVWE0WzQKVPqiNrst5Nz25DlUtvMyPcmTIeLPn6qelunE5hXh
U8sl52/+O3+53pk0F3QbwYEwFPMvgBlVGeY5GYfkZYi6a2TD4l7YyN1rFMauz51yM3V1etNCQ0Mn
0btCmXCkCUu4rc4FW1JJ9W4aUXwdrQ4FbWKqiCDj/t4cHuzC+j4FU/kQ0PP/O7GI/XE0wxevKnRi
VNWyNS4kv84YDRE1WUNkwYsUAL6ZQSoOhfnYpjFDBfClW2NURieU/OKAZ4f2ELLYe2jDN2ZqH3Nh
6Id1MtXL6kVqRvR6+UEZSMsqOuY7gnwKJ0BdabZDc1FFeYgpHO6EFSzAEow1ENPsYz3MsqP6zY5o
oOcJpdgXNbEQrrT1Jc78ekdtOHnI+pqyGRfTthuffv+X+6BgW09ES2PyZsm6gtbV/qCXmbMOcsKY
xC9WpjSenRgBd3Af23dj3apRmZyMURgeXqmXSSIoqhuP0tTop2ysPdxLAIiH8KKOcn3Ws7CEby0+
mwTX36iWdCCxsJda7RNmX9IgMWtsUC9GTtWkvUtRBfZJHFRXc+5/7eSOa7TPpAqf66OPr+dUd7DI
f/9/5fz5y98b/Q+DFsXiJDWE8eGaUA+Z3lhBnr+kui5vUNIOV7iBbYK2+8A8RAwzr7Mo2aCTyS/2
HNxrbfjqV7PiJrKib1PNDi7rQ2FT2oXcA+xBR1mJ3SruuuSWK69/KK3mCxHM41mi3Gu1mRdJ9RWB
yiOgCsqjuBuvND7bjQZwKOLc2ttaQKZ9Kmk3I+2+qyT/EpkH7tMpaZbkOEA1yG3V0UsLu6usPlZG
5/n06NVEEydCydHyt70MaZeUsA7dTI49vjS5NVL32vtBHLodoSFOE+RL84Mp1nynZ7kzaYZEqEkG
KgWDzjXYh/zcLtSjILMrIuwBgqOl4YPpnfRJmtJqQ4viGv1icaWMD207R3umnAF1egNTd5aXpAz3
qYsQXHFn9ZEhIRLPZnjpjO5kVzVZPtx8gIE7NBWT65RhtDMjaPViEk+cbOHwG3pNVHGVXzFmt0+W
UUQnmliF0yaavhehPx4na3odo06h65CLo78kuvpK/hJ2FagL6pgOoQHjuSSlw6/IpWxh+41c2bc6
oy4schQ8ZOA+SylU05cKXN+bDtEzp7GvgYrF6SdDq8m0XBJ4FYuaG5ohvDHi1IRTc9H6Vxr07XXK
YMgBI3KA9TbsNL9OPiH0P/o1NeJi+m6lUnDmCl5txwCqd420zokn2BHUxuWTvjzgkHZIaC3PgV9+
h1H0UuMD34tCvwLsrN1pXTfuTWiqA1zaayVCUjnq2XPe1RfNgErfWsHNQM7WDbBUtxHZHckRxasZ
cGs3rqjtm0+5mA1novVwymXlatSFcj+JcDdZZXIzMMeEeTa1ey5L1LeHcCBCKMRJi15vb0SU/sGT
MrYoM9uLGZmcULxPl6CjVDVbdnMTkH/2NyN68y+zCtMQuqpzMzRtgd7ww3W4J5mSs07rXgziY9wk
nBjFZfiyLLvjGsoI6NqyKk7IZquQ5V46cQDwxBDBJiSYcWdE83M2RvouTQDOxzrg8a9UPUwHTJZ9
SOKlQsXMidv5mYRIzCCg8LjEBRe8GU5i5APpL77hKCo26WCYrI0IJvD92TCd5eZrkuZ7FdHnHYiA
ggDBvLvAING3cSFeV2oOrpEd2SXqQR/pAYEvS75kTZ9usI5xF+lCpiG815BF+hZPjLLDPIA3NIiK
0wBUK1nyPvOm7u67WBHu3D9kdL7gro2xJ+cglMI5fxktlEbG2Le7wKehlCynsF9HV33cT5fI0G/a
uazf5jD/+xdqXLNS5J4LsGKIwdoPq//1UGT8+z/La/79nF9f8V+X6JmOZPHa/vZZu5fi6lv20nx8
0i9H5t3//HSbb+23X1a8vI3a6bZ7qae7l6ZL23/R75Zn/k93/q+X9SgPU/nyzz++/ciifBM1bR09
t3/8uWvR5Qtb03+6ryxv8Ofe5X/wzz/+bx3NRf7try95+da0//xDovz8D3mZRKHA1JgDatxk4ASu
u4T2D8o4BqwMcG+2bHCzzYu6Df/5h2r+Q+YebJAXCa7PMG0mvQ2ppcsu8Q8SsS3ZNiGjQQOw/vjX
f/5P9N/bX+0/owCFofK/+cl2oMsAYOgR2SSKyUJokLx+HfRkFF+bMTEG8OSLnLFq5+P6MI7JfBSk
kR2VeSzcvAx6+FtyffSrhgdgy38uLavRnD7lLZejoaXHD1ECa7FvT/1xXaLJmJGVc2ylKj92Ezbd
dWl9GJbVdZuZkXMNkJ7nSACGd7ZCZDo4gm1QTA9EqASza4sMi28ugvqzrMyLW8XfxpaaH98fBHQW
7oHLRvCjLPZa9qQps+kRlJQf6+XwIXdeqlKBxKNeGTl+KImsCzsqj+uDgqNpduexZv19UUntZ1q1
jReQ7kTlcNnd9/Pw5zPhrE2zmybxtIl7cFOGElfy2zdmcb/c46fzYsvoyZZfvsW33UOVnZr8OFJM
55551Ce/OLZGX0Jb/9dqSp86hRMexjSyYJS27TGfE11218VgmKlirovrg2SL9miNFU5+P+9kdyaC
0C2W//n7gyAanj4IBgbqRMvXr884jaGJwccVY3EMGaEdsfGVsoc9IEodPTAEBpBl8/qE92fR5vlE
exK7HSfvdqqqu4nkQSIus+a4Lol/L0WdWhNd/OtuORp94alqnG2lUTz4VtcckxZEkrM+cV1X+uWL
/GnX+9F/OmauLl8t9ovKodEoNh/evXzbvbz7+pHWY7y907r4/jnXF2blrpw41xIpUY59aom3JTrW
Ciq5lDvGurjuXh+qOf1qabLvvW9al7LlAOuSXkmAZYv47Rnv299foHP3PhblLpMEUcm5xTdPHBSP
b8vr5vcHczlX3vavG//j+k+HWhejihjvRMeQs7zH+pJ16e04Hw/x0/v+ZTG2f6gkZx0+vsNPR0Lm
bDCUppr+06t/2v+bD//TC35afP/QP730P+5fn/nxo318ZsTo1dHoYZn0VGm28vN/P73Xpf9229vv
4uPuCLbU/sNGqeBXs/50oAh3s/vhHUrazrInzTTIHA276k7hkvb+mvdnfzjsusOYb8Oo1OGgciqk
gVIc1yWRc+14X/2wrcCHgAdheclfFtenrrvWpfVhPdB6yPdVHeVhirGJY2Tr4dZFfYCm6fz+3dcn
rg/r2yAUfZC6AWj4ciwlwaH5eV3E+NzLXtzMYifT4VNTmZQY3SqPFPUzKogIxI7rxvXBShVtpha1
7FqftW5to0GfXXOuGqepYpBB7aLkX3fNGDPn+3VR1oOsuP7pMIoRyA6R23jMk6BInbdjSYiT4lNd
w1Je5AKbKRUwLmviqIzxe1RrpCAh/skEM4YwU9yx7r4nzEHcuh1Hr09/TIOMgCAMvWzRkYB6VdzB
ik5lin8CXSFqr8XLdVTN4Fmd+34L9QlXHqUz169hWP/0Kd/+G5OG7mGK6tDrlltav1zH++U6v67+
t9ua9Rb874f1Fetr316xHODDKrEvGNQ+HPp/cBiUlB2DW2u/Htleb7brod8W163rYRhZc9///SfJ
5OgYxhNO0Z8+TTMW21KZ7sr1Tibrena0s5EgwmWpXf4r79s+Pud99/tz3reVlYFS7n39Px1W6cEQ
OOur3w/x//c262Hf3+X9MOs2O2bmkFg5RknGC+Ny61KWu+m6tG5bV7mD3wgADNv37X3Y0AxYn/K2
uO6K1/vq+poPR1xXs/UOue5+e+b6onl523Xpbf/7+tsxQ41MIAmC6izwUZuFhC2i1E9C/krfKUNf
lWG9kEErZ1PgjN0w7hp5UJE6CEqv5MUWViJvZl+lv64ZpRuHTIF7Y8YRb0cu9+fWM0ITDZqe2Ls6
y8BaAmnoW7GzS/pxSWJ9VTXU8SUhws1XQ7IOAgnBYbAqohd8QqU08w7H/4TqQ6I/2VTPZIhom54R
hhepV5YRzDdB5e+acoSEWuN1T6PqQSZXZAet7nMaSc9rmW4Sne0Vsw7pXUYEqsxuoD9BxLZ34Cls
Tx9MV0/CHcx3t4Mi5/SYrRyjnTxSs58THyf4NBh7tZFaV0dwGmrJNsNE7UHlG7a5qe3LpLoBEf+a
5IPvMOOA0mQYZ6YIZDoC06CPjsUgxR+oW0l+IqO82FiGeUwV+SlTkXZmUXmWp8YrGLvTIjfv4drE
B53OA7104tsq28sITfC0dkrcfojuDDFL9AvTxPnW50W2Cbsl/0GSxVYrovgcDfPnIo2+mTB7PDF8
kRtAyuVNpeluUKH+kjOvNJfrHCl2c60SWEFsiZNERCHqeFGczo91x5zRgNxqRrqnSsXZq9SKS05a
7gKU+loM4+BYLQGWWeEvwgb1VlF/pOQlHjM/7B9Tk24+c/+7rDXOObJ4ndy7TWf5WI5uyeODS0jz
thxfy0wsM4bapyhWdfwtSgr6LcA/wjVmxyfS5wCY3meoW6OmTI5Dy0WVyle+JRfPRQzZeBQ7O1Il
7edYIJEk+No6g6TZ2EYVbHS7iA6hqXzpw1tCCzKXVHfSGrTa2pRluxO+jL9RNz3VpdvE2F+Pym0X
8d8y5uEwgqzJQyW+7juoO91n6x6kTb8zo2lw9EZ6kcK9X1EsS0P5U2HPRGcT9pmCAyCvCmhR2kIW
2QZ6CavDLm2XpCfNFT0ZcmU4O1pe525rQTnJNTpTedocqjgNQZVG4aayahOO/ALPi8yNT1LboGfV
XrXbL0HSvUKXHjdqRTMpS657mbrkRB33WkcSWZCyZftXpdoaJwvg42Sn6DLKH5IRkBdgp9s0AwFa
FXDC204c7aZ8zQHs650vtmXJ6eAhAGqAv0blzqZlEvc9dDglJdaS6qQeUtJRs9LeZH4UbRo80nxx
zGwQ7QmgDj0/nlnclfPQOBRGOY5PNyAevrTzeGu0Ru01SNCdTuno4fOKqQzh5cvThUTjG3qS5ReL
2J9IzKfWNJEuyU9NktUbnFtOE8e3HaN9p2xS62TAcdj4VkarvMtubEU7VsUkTkpMzBX/HzrFgXge
dfruWBNSV6fpcDPmxmEa7Wlfp7a8KS2VrPu0uy35VbldlCEQaIvQRTuW3UxoDZxFMoHZ3Xqch557
OIBet+wIroKnLHaVrj0owOnOVdze1yR+7eeZOSvGaGeCneFSAWRCxhC6Iin1IlvHLAz13aimN+PA
9K9PtMkrCv0xlDoshvO074ekOIw4nPoOIF8b1AAnrHY7x/03FPu4zDDYOA0/fLdAi7tFKJm1Su3p
uJg7Ip23cD4JK+zKRwnOraO3qnb2qz527ekrjmzHUHG/aibKNphRXN1qDhD1tQ6NrHcardoK65Rw
Nh70enY6tEyTziVBr8vIDbv0Cf2bqw5d4ZR8so2qNZcK6jeNxLZy5BCt7pyL3JHF+LltEanp8bAv
+eM6Sh++zL3/gsX5QrL13ojHez+vKOpS4rZaG39mZW5LQUZwK6kS0eTtQ4GxahOSo+LIEiaCVlXv
e7rzG/jW0Oms3ONSON0McQM8IJIouXHRDcM02bYZaoWyWNAbZrklornbYh/cBSCNqmq88lXjc2bj
9dMScqgyOIEFSNzNlCt3lVl+4tcXgxrvQN/iPtikrLW2vy0GjfloEgFDmoNTrFS7sSbyR57y3h2z
4DHiZ4qS5ZsgaoECyli5pJZQW0QFh5yMGOA+BHNOT7ePUThBkj4ngXgQHcMyEmTPsv7VTn3k/+Qg
g4gi1sxPLUfQY1X9bIaBkgSulCeVG8rpzrBb/T4t3b63lFMHHbSSTjTpHH5p6g4g8ORYNryqqaQD
R/9FmTBtQ6ywvMC4BdkiNlHJb3LwSZlGG6gcRv2GXJWrakzqTWVy7g1JZ1GjTQ5J+4RcBkuF6co+
l7u2Tb4yQSjcqW8cu7XtbQH63NGNcjG3qTUSlzjyGEkfahktjjI1Nwl8gCnWYgT3ZLvntKPnadJO
UYGsiR/epgtM2R0q1LZahH9s3tE4tt0O14rbmdpu6v1PszEVrjban/A2zp6W4iBLaYu0k/+t7vRT
j7MWrEpGfSsxXrI6lTbQnSKXX0q+95kJOEGp3Ocj0anYg2v8QyfFCKE4V6BI2tEmgzqsEroWEaYL
Y8mP7EjYq2kwmBab6lK29pMplUzhiy9U1DIE3oyIOiPaSrrxOKJCNkj5yudRo4mQUwfmL2yC1Xew
qZ8JG2mZrTcPeUcnolPpPNkqGiirGLx+0hOnEiQKNlZuOTM5KmoeX9d3tKHGKwQWWzMe22PBb8NM
/GHLhaTdtP23voO54GvjJjJ8Gvewupng6ZzQ8rFK2twjv+Q4JNG0jzqUzU0cffIz0iXmWLoyO+27
1mNaojV6lK1wOTMIM1fAGs4TvYZFXrhoA4BZnP3lmy7JaC9wD6H14MpHmq0o28HLFxqXakU/ShGB
v9AYKDQRfp9W1opNXZQ1SnRbcpW+3HVx/mBRIOq4Hh+hGm/DRgyXPF6AGrrSeRq0pi6UDS9QS4XU
5QLNUf+IHaLetG17Y6tV7QQ9YttWKa91Q/lEKPWp8HejQdfIUMnfA3/TbDrZyarkvkvEmSfxZ1Nv
6ZKk7pwFZ5Bu38uBt5Jja5vLyeSaunlEZlGdhRLeaWOKriFuAY6GP5LxkzHgWFXG13SQJtLLJeIm
A3FogHC5qpaYiM8A0mVGU7vjqzpxAZErOCqoFh4tOyR2WA6v/J6QwtCSCMc2+wkIb2w7XS5F+KNy
/1AxhJbrAtrynHuGrOGI7d3UtGBsSeoB8y85YckZG83gEl0Tu6RlNButUuVDZY7budDUPdc4LxOI
GIw8xg7fP3fm4jsViRNZfHEh1O24k2pGPt2pCg2DOq9xqsp9nk4RnW95EzQHzGfi1NpzzngedF88
OqWSSK5dlCpUqdJVtK8EMajXjVgunbSkdsY4bhBNPudYbwIjdPnG/c0cWA/M2EqmdbuiKbEkabSq
7Oxu1HKao3l5CVT5Thky8lnl/F7vuh9B0+NVKmWnNMPPaYzPDHq7Ajyu8uRI6fZw7Ly5Grk0h3F4
QrpHt/U4EcVAm118RvxhO1wMDS9OyjP3QYZbhsXXXcZuV+AxQADtlFoI8x9p/66qUNeTkkIBYcDi
J3/t2+mrpPfbQAWjRV7MXWZbEV7azN/kerDv8DVvZKUuueaBK+6iePbkXrmOjfomDbgZgyY7dMAP
LmVMtHv0o7aUq3pQjCc1xxAXHUuJ8faYUOue4xfENYXb9jWDIxwunqXPnKN0nSRziVlLNYchmuQM
lh+idxIdKinBjw+IPwGzjExuhTIUbuwrV1LJMYq2ptLtFwYAWAPjcOx7Lfka23yghdbhKY/aLtiZ
9ewNwUQ/KZS3eZA+hd0c7PJ6TpyO+Y9CveKxBRmpADnm58XoQHREbw6UO8YWAnwSfiPE6UEO4Hnl
/vCqtOJs2r3A99e/GsEj5fhkOzTT65CNKrKxCsGiVC4Dy1H1BmHSkSWG4WJsYqHY+wCTtNTQQW37
2bM7OdhZ0iWzh+/21CQXKkcI41TtKMbm0iRRRT5pcAioCtOMzr/pRQMvoJ114ioPRujPO9PuXkq6
ncSSeqEcPaMor51KMyja2BH0m6E7hGn7o858e0sy9MnChBUBotoIg5tCadrPhpRtirjDYWdfdAyA
GroFy05bQJ3BrUXzt1D8/SCsR63pbadnkuyo5vRQE4+ECeNR4LwHwo0azpQT0tebM1fpyK1aSnd1
7KVK8QlZ9rewGM4Ye52poIc+kfRYYti7QiHaOEkrwn2vaMquhgUQSeK2bhPpRo51/6acq/QGsJYm
2cho1k3D2B/qEXDd2zZhBiVEvCE7vL8qUEhpyOoRCMtypHVHP6vf2tkcN1Xbb9Rwvm+qe1rqw80g
hl1rYlphooowmphh4JJxzAcJHqUSHa/jM4qNq870kI+T+hGddJyKRJKkV70Yg9t2eZhS/7YG0JVn
xckMBrIulgfKkTMs0JmRaGH+uS03pgoTaMhP/t/bukVNqmiRsqssRAuW7l/jh/GvO07G0qxu+FEo
XPJbaLuZotzMywOl2XJvTQAk1lV4B+pNXJvR9YCYe930vr0xtKeI4e9x3WRJlXKTInLcZENTeO/P
VRVfOTQB6VfrU37agZcK4frbG6+bl0w0J5qK/LC+8bqN/HNIMK2K96MuN+umdWeESvikG9P92yuz
Mrr6f+ydR5ecyLqu/8pdd85emMAN7iQhfZaXrQlLLbXw3vPrz0OktlKq3qd7nTs+EyoCSIpMgjDf
9xrbhoEaRskTscLSTufHTtPip7GegD/UwXHUjDt1TrILXuagRtaNs/BelZ1FjvnnvmweCtQs4e2l
qgI6HDlr42Io/Sk1U/MxXjfy5D62SOcEKXBMYHjY3kQ81CxESdGsHGSn1zrCwPWuKTPhVbIeVabO
zGh6TFrnYXHpQ+Buj7w7vXh03VR5MEFvrBWD5c11w9Lqc59Ey2kWGVfMVnDnVEA1uJ03gZM5ZIta
Xy9kq6V1DvP4Ma/y/r5CDeXaopYqxkEl6jZulqPqw+zrSShO+KQnEFeDcDrL0+QGEoa+CZyiOsiq
PFdzis4361GF38Sn5D591jNfKdM7hO8nJB1D9xETafcxTLlhw+hfw6BxH+V+3c6HB0yXNkHiqHyP
9bSgn4+VrUfoPfJJVoGPaqwhJrvQ/so57g5K6FoAHkv7EaIXzmmRs/ir6tWjPKB1SXvEYwM9wPU8
eQASnrivUeEzkrRTmPhH3a7NDcMb4pmZ22DCZ/j3uVFd2xsXqPw+02t8GOck9DHriJ5AWDr+JGY0
LO0AVzob+vMOce3ea+s6furXjeja7khMqdhE06ReMVf/iyL4BxSBba159Z8mfX9BEXjo8TRfvpW/
wgiun/kJI9CBEQBLREzYAha9Ytn+DSNYEQZQJsEDmLppgCP4CSMQ2r9UzbCYBmL1p5Lhh03ybxiB
9S84GzqCbrZpGjYwhf8JjoDbeAMjQJbesV3XtR3IMwLo5+8wAhW4nxogA3TOmij37LCvT2NLksb8
WbruqyZSKskck3EeZVme9Zdj2HsvfjPPNShLrnK7nqzKTanp6D864bgLR/cR3VxEUIh7P0WD3cHQ
JHCeymRBC77By0MHIYN1Z7xmSuSmAp9HzFKe1BQJ8kxytzwr+/3UXy53O+d2JVki3s2iHa+VoYdl
cjv45r+OIgGVcDssS2/Oud4ZCvIsTFxmDLdzCq39iCOFu1Wyji6mGfZtUDQgAsbmpEJqYT2cBnie
y71yY1vtb/UUBPtJHkHwnWiCCcJz/bTclaHUetLeyfLtRFmVm9uZ19PXD/7yD/7T4Tf7wgI2Q5ta
d2vIB+vM6ni7kiwZLsxrtYZ8iqrGaTLSGtmstSg3aLv+KMmqjh7z4gnUCa+H+xVMt7gtBK71Md+e
4puHKquFfP5OqC9rxBw4pFVZi9eINcu4NjqIQrDjJzveJtGaCJSNsMxhCjZapV5PlPvkR66fk01a
NxWDELR2L9vpLPfJw7mmnWsjSveylo2sPPq4sza/fFYWcSd9tHp73MnarfHL6vWi6w0ix4yq9f0o
GoKhsQ6jRBblJh614dhnX4o46U8I/4MSydE74p1gA/GuO8mqsJ3OmxXWGQxQ7ckus6ghekqxmzvI
ErDitQhbbYITE0AzUDVy07dTjzDq2DCZ7eOD7eCuuB6Mf56hpsFeLxp13+hASoIVO4IT5SoA/bNu
NKWxzazisz4BpZEbmbyVJZl11TLSvrLKugo5lcphEcTjccIEMHwhDpO5vkyBorLFb33Yo7Z+kHk0
mU8MJdDnl6IRs7KfeT2woAL8noGDiZIgR6RlLTorvIhp1XA0c6SgXRPPc/VOfrFCYolkkbxmmG0y
IPZeCUHFK3Rbz2FDMpwmiXVIBOm07e32QR3avl6rZKbXtlutXx/Nx/Ikq3KD4MqPaprXd04bOTtz
BSN1BFsRIlwEyXZ1/Y3ynIDQMrdP8leQSXBZkv9N7QGYTOiqJFoDONaNp1OyEPGNELzH+sCO843o
p/EUxjVFaKOkzdLC3GSr/AQTRpvMxioYnrQdIfn1loS2whKihBZawr3y5E3JZyKUBpZyqx/kLvmE
bs8q2C3VwMtHRhxoUpZ/qNoi3F2rBN/q05yUuIkFpdi0qr7J44BF29rkAtv84E41KDLsD9B2H/YL
oWjsSjkmS9imbnWRZQeeeHNSJAZtLbnTChlSViRaHSntVjP6bw4O3tmmi2zekxTT5U2zFmUdIaEX
bSXHmoOoTspgwGiXxSCJGLHWnU6bY3jdhJcb/CHtQlBhN3RESLB/w8SPz7rhJ/KLQJ7WjSzdqs7i
ViRDou9yV9+Hn51hsrZR2dMkbJhhJyfLmYWFyx2qcN1J7orCTt/HVnmYUucjpur09z+/rFOIni/7
sw5desWZKpV/+4bXr2lELa2uhXFcdZp+RMWB+SvY5J/fUlbl961EVZ8EuAOMLIN9nGmzp4oh9m7A
D1tiPn5BfiAIR5R81A/JijzpJ4RHez1Jt7+0V9k6yrSFMW/N6cYgYw9sRL7B68btlX0eGdr+tkug
31cDz93pIPVOicEQf9tgHRMTfouB2a3/skRBYVerw2MCfofZBotosQ7bsgpoOQJSs9ZNTRD9WIZk
e0UPSOiB3KgOcg1KXQ87CNGxZw0GTjQ6nHB7bfOQucdTboMNSvIBVHtVTCe5LyjmV8Rzk52OOcZZ
bqwshYhcqpAaolz4BvK7m15jdJxQHDnJkk1yCyBf2kzHxn7RQBZvbDxFEdZb2lOV52iOMu61J3fd
DBNe7i72FdtQ1Ri/Uz2hwa8N/FoHl0iaykX1NQo136oaXjX5+Jv1QcrNAsA729Tz6Gz02iVvu9ik
fnQbdKGxIoSwDgAuUyYE48uYEY+fTzZuWbpVu8bStqVKCNTR4o09Lxq4MTZhqH00h3hYIYYgLSQy
c93YMf3pbZ+slksBxEMW5Yny8K0q9xlJGO312TrLGtpCdMjyvGtR7v3lOteio42e1dHvWfOg7Jq2
vkgAg8Qm6O1kHtX2qdStVbHIFj629YY/KGHolaaLWFyBYZZe0c6ydSrZrROpVivoNcS681qUx+lU
HsilQIfLVp7KCi0ZV5BJI1Etsih3yk21HpYlBel+Jpgr2ub2GVkdngxkDa8XkYfkXnkh4vR881TH
0KRqrYqpyVqP14vcrhQF+P/osVmM6wQFDan1cCnnM7JI5pvBeN1JPAXA67pJJc7mVv+Ph/P1hbme
KT+Uydnx7Zry47fq9fCb/5bcPmO6Sbnv+up6B/Jzv9zl9cTrNew1gR8Gju41KYN+Oa2DXjsy6Ml6
oIvBDwO0MuU+uenXo7fq4jBkypNl6fZZWe2XOjpl5kZWRGgzsMoiYt7L4smTsflkryxe996uc/tX
jIiqFwLK9eRR+f/kR/7Tyb9c8Xb4zS3KD/9y/fVbyH1TTE/hxAdSVNVJW19buVl+lt5UDUgTHgO8
iToCJ+vrMFavs43bBuWiZhuY8ze5S+1XcK+7Ts1up7ypygP/7T7EOFM/7vGJlecZcr7w5lrX//If
j/fYuiCbWq96Dusd//yi8t7lvlZ2UrJ4O0ceJv1M93XduX7V2zmmFprHoT641WgcRqLC8sJyI3+8
Uel45LY2AjpOrZeqwqBsyPAZLOUkDz3euyjM7V27ztKAcwCUlVM+Wb9trjsbPNk3+BfoDEzrvPB2
HLocY5S8pLyIrMvD152yrs7ZtNUK8qYOIVuyPoi8jarCQraB35ch74qqDBmUJkZIHkrqVpiNsWzr
yrbJUCiEtuWwR9Z/fCEK7ttz3R4GklVAuRuV/op3SWLaezmXlKB1fML4/g5Yxs2sqSXaHq44uYuK
+ftaiurcvJZEPNh7lvoHECx0jev8yZWzqqQAqwUhv/FmmCuqh+SVTtefyxkflKz6BBqFKVe8jt/h
upE7LaVVvEFvBUwz7VmP3GaXqSE6vXHknNSpm/dD75inad30MKKOcYfoZVh1p2RdtchSPrTHJGHO
gG6ReurWzYhf9qlFdHIbluYfAvbgaViXRLeN3Id1U+cbGmAwTBJjBFjrcVu2hnLSEZbwMsUyybsn
n5aGbHcuh2NnHYnlpl3M4ViWOAatM0n5S5jrvEr+MLIkN/JAtjIluiEovDi3xtN1o2fRoV2cXSD7
RklywH6E8IPkP1yLcq9axPfkRN2dZE64Fmq5YNL4vmEzH96erK299Y1GIUuQLSqDhwHRhPTvz03+
s/RmH8x7MkruZKLkWv9gbViJKNZU80j4l323A7I0rT+VO5Esg2H44/nK0m0zrG1APnO5T1Y7bQ36
3OrX0tI/RcsM1f26WlgvKA/ID8vPxaF931lCQ2qIIffG4rhVFTlERnKx166jby0RobdToxiV10Cd
Xe+XkzIj3sdxt40Glqpgr4L2MM09lhf4vJ5c3XaYHGkwFHEYITK9imuNNuIuAxZRVxPavobR1fXO
Ae2LlkEBqy/WKmxQ8AJ/CfbVH9S+unbgCPYyuNz6sFxTp21FNp7crjOfMuQCRqMcT8a6RMNSaDzd
qv0iohzr0n8fliV5jjxbVqtAzQ4yBPm/wdp/CNYSMHVgaf330dqPcfu1XKdlv4Zrf3zqR7zWsf4F
fUtHHkWH+LWSu37Ga139X46jYYfjEs8VtrUq5v6gfQloXzDQhaNxBD0Vg9v4Ea8V+r+ECzHbxQpM
Vx2XO/yf8L5+lxHCvQ9bBBPpYfheOGfI6HT1i5WDrqlR2puRdXZZn+Bx3E0Pons2mf0eTLxLdiC8
ons08MBwLMYRy/jJK9R5G9uGuu/F+A/6B290ZK63Y+uWCuveVPFO4Xv/ejvEVfRKr3LzbJi6A1wk
qnaJ/nWY7epBLb64VYDblQM5GR2RB5Tcs9Mvj+8HLe7/FMD4yrjo2v/3f38n/v/498Li10UtdWXC
/f7vXcgALW+8ODdT8Ll0hv7FnIKD1bXFGWsIfG2tLgc03F1aVjz/IJbwRplC/nOaCm0FZ2/VVleC
4K/fvYnGKAR6Is5Mu80vZTCDlUAPIZ97x0+aWH+noESxgFMs7eWkJMk3K89OaZnk56QV3d5oY0Au
OOJ65CeXaxfwG+nz1x9G+z2sf705jagb/EBVwzCatvrrzY1klmZVacQ5C9oGPgYw3KyudnUN2BP9
AgW7UtagoQh9xVwRG3G+R/E989NBf8lKZT4ytwKy4uz+/oHJdMIvZklr++Vt0FzdxGgHDdE3Pxpx
hDa3p1icoyEQeyDcWGp2iLfiCv0dOZ/wPVOgvaGD58L/dfTRGDBP2TqxYfSL9+mhRfMPPPawA3s6
n+e5s3eKGuCkaYfJgwqq1R18MfXNi1HW+maG2glfMIZhjwWiFTXWU19+tuoWAZVUHOJlrv0oDstX
q3PfK4kunpW0euQlS+8w7vJV7AGeLDXZEbaAY+TOT3hkfW9Xi9oAN4RN3DrGMUrsz0DIPqrY4V7+
/tfSfhc6WJ8i+SHHslQHC3lspt4kZyDVB30G6gvoXKnuwqAVqBRoaJfxM25azEdhM9ZghUoAbyhV
fi2DqPb+f28Eb2UTeD+xOn6135tTmBgqqGwwfCbhuVOvRnfovRjPSz8BX+xeZoxWzWpuzyIQx67L
j52jTO/+/sdYv+vvLceCjetA6bfR1VTfOsLEXdUoVtmL8xBE3xX9IOxi8SYStsIlVRtDN9Wrf+re
/trb8j8tRJR4DhpDwpvWqg6JsDs9E3D9zcOEL5SvtPpLGTqPZZAruwSH2XNuJveAZZghLfadKgjn
1JrxoWnMf3h13mjNXBuDgeCFbqFFhTXOm8bgBIY2LArp6DLFVCQdAQG43Z2TLR5GK+6z6sxfTVuJ
/bwAFpbF44C3anEHMXQ5tksRAwepkAHs0AhoMQI4jbBbtyjKPAPQMo/lDDimbtLgCATxkjftvEtL
Om8NSC+vW/8PGh76X3tumdzUielT0N+27EDX9ABVa3EexVyei6UKHpoG5SNzivL9lLAwDVznUq0L
j9pE7zlrTfQyZuvVKDFnbRcWXsh+IIacFnDQbAOIcoPiRxWRPBmN82Dqyn3WhttAjVwfvHm+VXsM
PpU5tHcZMG6SRum8MYn57BO3bf6h+4Xl/Ze2CiXbJZ9Kc7XfSpimyE5PeVrRblKzPhDizT1V5XbH
oi/P9fCpD6dy+/evhwbp/C//07LIJWv40Rr62/djqpymbOwatILpTs95GGJUGDePWgWg0zXRQnJR
3N1HmYFtz7ohYiOsb2ld5P8wKL8ZexjoBW5Tqu0KZiiotLy9kyrqyqyuK4XIXKrsYk19IRCe7W0r
TL1oiqe9PibqDtt3a5OHinGnty0jIQvBg6O38Mez0A/DJnwpNARz/v5XMn/vUdd7s9FpUpn08UqL
v7geVOmCPKOGvH/t5p6lIAWmmbiWpENuMlC4QFP6BKqI49yptt6eta73K6yBHtZxBd8g0hg1yV2w
qcCvTUQLrSk+mENI2tCt8YUzYTuVNGOcXe0DJBIUrutpE4etu510PpjMptjoc3CeQN9dpjoL79yk
1u6d2KoPc+fgFSuCJ7y4kK92XAQlzFPXVOGuBaOCcaKqwrRg3pdGZDnydNqhyJJvmR6l/rzEup8k
5VZDYeggwkp9HEkIluX5739BHuHvLc1k6otcH+gDnC8Mw2L29/tgUDhTIiY0UNdQcua14KHRqVp2
ZWwpO6vIHzAYGBm0e9VPFAJ/C/fulRZGCszQWA8htTKekoRxpFanYhs7rHzVsp5PuTGnRzCOm6yb
9VPcQXlm2vWaC9DXSTrSdjBvQnvGIBFlGShTW0/TqILiTDErEQqab9rUwS0jLVY4Lcaa1nhfh0hX
5eGg87BJ2UQinL1mzf4tMjunrdm5qwKAjLbI+pRkht+6NqyGxmCQqYBQ7IKlQdayio5KNmC5Uxnl
Ocb1iewlAZ9xOgT9ON8X47ILsj4/62MIxUe3AI4mNk1oTFF7nAyP2P6BfiOGEWMo+9oAIhwXHzNM
HI9LVCA9aT7Tr0EuYlrUZMPrHE/bOYval0ivq80QqfrWRW7HqywLpTfTxuUyF48dfegD0TEWufUS
gS6uxiPzf3gBEVK0rQNzxgztbWpkmO7MrXuByVFtShdJsdZEvVMUPfG8BVSYPWFrquYKhk5QUZJa
/2Sr2dqAwd4bw/SlZRB+ybLXpEg+GSYYLy3eaj1CcPYQT5dWgFtdRvUjog/hsdfML33XZ9uqTdD6
QWOadTl+Oq2dFf5kg7nq8sE47coCOxxRIbaNhBsYUOsOHbo9TLnhXDQtgEDXfhnDBd0YK9jVTtex
6A+s07zM75MiHi9TYhxQmUZ0Irf+LCZn2LWRuzo6oVRrlDF25xoiiHbUhY/DgP4agc2DQfD6NS3m
BwF4H0LT8GzrPPPRYCLf9c9WOiAyk2FpGJoBIjZJZjONj96JtLafIi3AFSJk4pHnzX6crO4YO3Xm
x0X2vbXaEHe84Hug6sF2NNN8O0SZu5+6jsmsmS04u3xIK2INJX1N3BfRfRfk8yq06XwaV7RvUqBF
j1JpEIlqz0QVmG1gj1i1DYYfznPzDprE1m3A2CuBZzjt/OzkCJiW0XQPMwGGVmxul0pFF5xmfdTc
tPEQ00R8urrXa6DnamZiMomJqF82AIAVjWeD8B75dLyseJWy0a/Dvrq28KZQt0CkaakuJa0Ovrtx
057LpfzmhozBLuGXR0yA7unJdB9um7sPwbl5ZqvOZAktzW/bPxRejfeB8Tkpxmd83FfJS2YWSLmJ
fRWJ5DwWA4jgbDfWM2BVI9yH2F0CBu38ZG4Vug9UIVzrz7hwui1x8GbXKhFkDQDVxzxcUIyyx41I
kmhnLQkQ1aT+IoypPTT4lh/aMPsStAnJccu9H4SoH/mC5aYHQnoM9OCLcIP53OXld0UMI+pImoov
goEVC08VXn8fvwtNWlgRk1WK5w8ieGn0mFZBWupbdzGXIXou9RZMu8PEG7Og5gGNEX+x8vyUqQXU
wvq7uxpiZ2b7pc26+kFgpZD3yx+hWoyYT8P8NFPsbdO4+RSrRyR/7Y8oC7zGWrBS7KIHqyRYHgah
8GfHTe+CcPTGEV09s+UfTgh/ofFFF7jUBACIv91DOJn3qsLTUpFiIhMZqfjAKMmlrJUPDcvhPZxX
8NZZ69ERlF9zphRAqVIY8Fr1WMFYOw5Oin51HNzpEWRqfSle8C8NdqjvHdFmfY3M2dgm9bwymuzs
WEPLhW322kSQ+/N27xaAeFgbNZgUrgbAvWZdYkc7zG1wl7hT+2S4u4J00c7q4EMSFU947cp227Sr
qlqpa+8K+wCbJnzXawaq+Vn+vhEJMmyImn6ohfgzVCfITjiTsYzmToaiN56yqnI2BG3dD5jxlfcG
SCofU9fBLyKVULuhFIfYFpupwThBC+qPEzO0Ddnl5tCg0nXJB/ddNNcx79uwlwbhSmRtJ5E7fj21
CLwX5vwuvEzqwOxaqC2IIvU+Lt30dQhrvGeScKcJ1tSIrh7btlaOEJ3Bc9d8XPQXOFfOnbLcNYOD
8c+6SiR77Oz0DgvqpGmiCjHRGAZpD5Ng1JeM+eLL0urlZppEfXTpnZ7SgBx1QcIBvPR5TpfHooMk
iLfUgGIk9CY1ad8RHEPfGD/ubZ26r0FuwXFY3ALnm2TcWuM4rrLdxsdBaMOuSqbtpNA5GUvKCKG3
fwJOCf1iNIYjbiswrlkNbTCm7rdFuR9ZM/hRtNIWrXSikehPoYJLkWWylnBBofPqpubWtjqxrYrs
na1M2cVoL/PQKAe3rHt/01bhfO4X1Fn0anpsIQM3okIUqw3MS6Ur791GI9CrDNOmC0PIkn3FMj4F
ah41KIYjpJ9iLuZ4k6LkiO5gUoooPQJaNkpisBE/1e38acji5jDlot/rbv15BQd8CrGN8wItt7Yq
Oux+UavBIcVgflOtiwtHjO23OdFDOshYPadAozf9RNSoFsX3vDUwAkV581JH9lNn1fmD02oKOfdq
2uW9cwEl3zwxD1/4d9juuAHCglUTnTMYlT7q0+VJMXeVPUFxln4189ZUF2NnlZECmACEx84x8IyK
UuuITDmrSyTJhasM+3jR1N2UVp4yIYWnI0NxGbDfQzY9aXiOPS6tE6TQVhC/0WALwzbDVGaaqnM8
QNZtlmE80Q+Tj0h2rj3brMcHxA3Lzs8013poyrr2hjLB3k1E3XFGafGsD9m92zdkF435NQYxDu9q
30Szcje1YivSpL9vA1ykAy11t83g3ie1QaBvqTDzLowONjghL0RSV81jPdl1U4FC6Uy3GA6pcwhK
mD1DDvfNafXGV1zUZRMD6EwOqPxuzgg4bKAzmlv5H5M66veVhSdRan7OQm28JIELOpLG5S96Yl6i
ZYDCmTf6RWCFlXcCscLZPEZR4ZARs9I7iKT93rBQPpwaR10lGVfOnrYdF/dPUg3fo3IYj60jXofC
+lZVCctdoW4L/AB81E7/SJUgZkmCD+yooMKbd+bObSbav+7uqsYgD9ssF9UY7gurZ6EiUA5X3GM3
nZWZ9p1r1Z/C1F4NV+ft0i1zE6yuMVPM2CEQZxsjlKzzTz1C4ocB2v1WLeH2atbzlE/TLnBMy6+L
6NWyMC0N30+REe3tcppZpXyfigWXGz3/w7H7jyZMTVu1dlY8AX0podWLwtwtYxxumqV9mXhlt61d
wIisXlsEA/f5pC3bOR82YT11x8yFE94ILOznHqUS/AEEeXycKto7Bc3EA04juAt2O+fdMKKu10D5
cfg7azy2ESqVifLYLo7Ic+O3uMlM3BzDofyi5vOXXkvwDNC+oiys1YDR1exlmMcQ1jVyrKISh7z5
oPSx7uWp63qx2RpeY37TMxPuPEoOcDJraMjoG0w8jFKQ8cN3vd6UFYb11WTezwNM97HuKibGqekZ
FSyvIlF4LCBKx7kUXhQWTwPstthGFVozum1gKJrv4AWpzjE/D3YxTZxuSYte6gmV1hR3b+ADsJtJ
fjL7tXyYTKWfQdLzx7i8LxPRYQG9s3XN4afoXtAEgI5a68PRd9048FXhakg44vEjxuwx7Aas7ZYJ
Y6CZee8Aw9EKzW1kYusZd+1h1lMG2dXcYjDTbaVENOcQIvNSkWDVkIz16inwtVhT0Cbdl6jhMJcF
t5C4cYf+z0Od3itG+pns/StmPriCWpMFo1/xDLMAztjsMaruvMGlQ2el5jNHdHZuu/q2CgxM6/hP
VrwHUUTdthFB4Q+N+MDA8Mhc9JtYrJI+iZE7tCufeSfiO4r95KBFsCf9uzMalCmKpUarUivgrWLT
gYjhjhn6Br3EY45PN10ovRxWT0Bx/pxNlhhGme7pNj82wQhVi1CSaeRMK0OIkmWov6gRvUWOnMNm
seGnIdvhwWJ4YVVxQkug3NpV0Xnc6L4IDXx0S+vg9lXsJ1hYI44ZYvvT2/k+SL+hpvjnOJmMGYYK
CAADxXmy38VBDca1jhgIIM7lwNZQzwgxWjGwBOx0dYMBVu2xxn/Kq/Qeuf3nikkw/UcnWFO6XweF
rnJoCNOT9gl3iMxajvJ1qi3fGMwXA8TjRh2D92NjfDMqaFEGvKQ6tzO/qePBr/Xd5GJKjFIseCso
fGHJ8NN2mDlr/R9G8bhk0QTrXDF9PFJCxcLdF1ZLahqlnw8mKKHyjwzZ1k1XhO0h1b+lw4i8bzkA
/1wyz1bgoMxFeymdEMac9nnQzQZgVXYJmQh6aTYc0NhHLAslCnraKfq47NGEvXcCc/DQJwlRb2mf
dKxktkoAZ58bOZoB36JVUdcbhgC+HMjJYZeKqrnPMVGIHfupQJzGR7AQEqyWnUzrs9lo6sYU5fQw
D4cA/cuNkZi5lwzwg0a8fjY0XYffP73XhzDfNmiLeYJgFVrW4uSwmqCr+CN+LScX7Yhp+pLFEUO9
y0zZ0RldesPdmB4JIub5Zp54aiP6jVPbrLjCZ4FCCTQ7lEyCOcKoLbQuScPommsI6Wb2RwMjiKne
D2GjkdDNN7Y1fGnMT5nefVPclOkJqGqGMJ0UMvxYcW6NOPNY5RiQ0rUL+vmg2HFt8BUsbcUYHTBV
+lCo1XctpHvuJ0RMR5flMBYdnZPd4/u1DfQ88lI4PUo3VzsjS72F8PTBRtnd01X3ecTfKmuLAR5y
ML6EbqnhATsvW90lSmQsNcoOTlEy+qTJViM5bGgaIgCQjpHgFq9EPNVTExjDjnRBgHJqnx200LEJ
YaFG2CvYsGTgEzyoRDOS+pDtprL+01ytyy2rvAx0w6hDMtH2XXunDsDidOhZW0dMyT3XSe5lCWWr
5B4wzaMxR8vxtr/txAgCY0ZtBmFfVlQqigU674Wsyg2LEki+tsWIWxkt7FwUeTdTi+jpkNUR8iQG
sKOuxLEBC8djt+5r5D6UEr5FRR4d8PgM70ddOYQqVmJ2HYX3cmP+LFlGoHpTODcIAzvvjdH6hBzc
cOgxvFX5bUf3GIXKhZwPVXusL2ll0oQw13U18gR1rG+xZq5es11ZIfrQKll+KGIUTOYEcGdhD8D7
lTTw9Fx9ZVU8+QAwx51bFV5q8Qi1cIt4/7e2SHATSJPOa4PhyRkPLipPjNZoBFUK/EYX2GUaqdp5
bhm/cWk48ZUGvHl7EzY6oe27xhx30dAl0FpB2fZMXn3bUr6ZZnMBOQBnNCQ+ZjLMpGb/kiThQ4/e
zF6U0Y7LPhCUCT2oaTVUXsAmG7K06S5OdHfTDPO7tja+zHFrYYGZfO9XsUlLwOxDdtj1I6jKSg15
1CRK7RESJZDe2M0RO+Lo2dGGS6sb0WOfbLBYiu5GUeynmIio0VrDZe0px3k2GLlDbBiLxDijum4S
EGnVo5myGiwXhNIIejjnqeq7C5q36mbpi4d2gQtbhVm5Z5Ca9rHByxMksfJs9tpB6PhTsIiGmalO
5jnLl2/SwonsxZ2td9EF5WDl0FTwBaY5cB8svF/MtnlSU9s9NEwtIINqoHOxvMa3TkM+J0qR6DTz
h9ZEcCELs/GQ5HOOXRXUXhW1jr0NDBcZGl7RqEYXIdYwtSoTT1Ec8O3dEgHRimJoEEP5qBIq20x2
6dm5214CyOG2Pn7MIwWZIUs1L21RvFh1DVsySS8lDsRtbVt3YxVHO0fnlotQh4EJcGlv1Y+F2trb
KHC0JzN6TtGGQpYjDj8OLQ7olRb9USJg4uA0HVsIAFW1afiK3g34YYyfYRKjvJ/hbphNteLhydEc
ULpP7I7ufZyWO/5XluLz1cDSZO0dNy9ZckRkrzybUfm1We0oRVbGh2VwoDLj+mbr5vTqDvaHRUcj
v26wfOCrR/sq14ctWOZTORonJqpQXxxhsUIR1nkqMOtgcZuuQurj/KgvBlKRIUoWpCTdFZjYezHW
3B4ZwRFp9WZ+rpjedzDKzmVYfoRUC3RsysyDbafKxanxtJjTnauU9c6xGP9xlkBsIyd+EgL+Rq4j
/NhUwRfF0eOTVTrPM0yZC4CL91qG8JG2GnxZxOhO1aK8VzEjedYM48hy2/HLWhOeXHzqJZSYbrDu
iBSFj32L7VFeQMBPjRDfW+KHdwiTqejCJ9pdq6LtQD7W3bWtuswbuVOeMxbmcOe8FAuzN2G1T5FQ
o5cRf/NdTA6YgBVTAG/ESmMu8u5pcEV3ZCgEkDRlZe33pTAvZQBhPreAs7m5QG1smMgEGP1IdKSA
xu+80yoFnyME2o2lnNGRKudtzfLnMI7WOzcw3EPd5LNvI5JjERbF2r12N45ODpxbJ6+lj+oRkQJf
ZMFqhoR2Be34OVq0T+r0KRkDFBlWFzFhpJdWVQeeQVTyGkyKp4QQyo2CqScdFl5u2haVBSPmbeRu
6eT03A+TgJkd4NYxQSIGXcRvsQFF2p59XRS4eQViU4Nu3uXC9fvmwWVBthmnOcsRQ4q+GlakbRfc
Bk9JbKFnb+Eu1Sr6Sei9dVTDD8Cq5pPc8B49LyL5CrN3ZYojraOrhFokGFdibmXpCjauErR9C+IG
KOiH5Vll0e+7RgCH3bZm5uXASnGgJKSJM+mIKCz2NZZ2WrQ2Pg/DmpRj3T92G7PHg35wtI05YvNr
AW/cAJBPWGAQP3GM/2LvvLocRdZ0/YuYBQQEcCuETErpK1XmhpVlEm8CD7/+PFA9p3v39Oy9zv25
KC2lK0QQ5jOvucqStaGzNeuRNiHPZkC2jRGe9/L83DYkIWDgX1GL+9FGju2ncttfjU/QkuzjYNTP
YzMjG8R2HUz29JikCNUghxKHLcMssG2reoSuI9Ry9q0Yyf779C4WLTGe6Nog7n8VyprOjtVetAWo
sCRU38vCPmcZ1WgVVR92k2mIFHknqnD1TvTWfMqwJqhJ+WYpRhzGm/zOrb23enGS5wSvMdeOfvWW
kgDQ+cSTreH91bE7kpKtgPno3pAlAnGFh76flhJlleiurqJvJ7LYKHfwgGDnxK4kxH1JoYQTN/k9
haYsQJeM4JBSBPZy3k0MmnlBBf91avS1AgJ7Jlo9Qynuu/jp0SfzHvWMApWXN98GcslzmlBYN3K2
qIHJnc7hsOutoJ9stVtaPTv0SJntzBRZ4jFTgFoog83mfEfaubPmFGMb46yNU3ukyn+MpPVS09Ly
7aVXgdavNn/Vzu4SD/8xHXFQS8ZI99LHsGtrnxKT6LOW+yhaUNjUxNfEMHWM95r7zmqKc46UEs3b
8BjXeIJ3ERIkRS0Dc/pBaU4jW6OkJwlDqS+ijWBRqFQ/dYpERQ6PYUbOJRinAuxi/e5kZvwQT89L
PFunJdOfDACzR5AzLW1i9yEpLHGuzNUITkO2ohrRBYDiHugGhlhmEwUUQwb8wVAAXPTqMmAnofVu
TFSHgROO0L8UijUHx8ueBXk2iU8KVLb6LDkY4N2S9RjWKbTDr4WHrosyvNGnOBChKofsRsW+5C/1
lASTs59m8mr+M5opman2dl09A7wMD0b9vaUYfpLeeKpiL6T++hJZCOZ3ZvizkdovOxI5TsDAMQn8
vqGoghWvR3Bt5bTSlEMelMTOna5q68AG8RYbxSuOHxEiM+HXEZc85LhdDE8bqgRjC64hY9s/NiV9
mq5wTrkuAq8UtzCKvnqNAH4tcNoppRshIZ0Y+8rDwRfbd2QEK87EkGaqCFEaUwNImSkPFvL2thXm
gzOnN1Ql6HhkzUva9D+WqWMqfmBmXJwUbSczGetLWKLlR3fPRTLITfpg0QEcJ5Twk1W4OgNAXrvz
YfGGJEAFeO9ERXYhgZfT+MOr1xIHHen9iPZK2qjiqFURYTrEpVQ/0hHmxMsnwFnGfDUoURyAkb3Z
Ey7dUEZvtkRmApUHsiGboNmrVbIDmwwNMpfPi2Z9m/UBzhMeSneg6IJZWlXgmaLxqTuPuGtZbBZi
nd7ah53O+r5pVB7I2bKPFKcpecBstUJxpPnKHj+rn0DEWB5u+xNzdXM/dag9dsh77s3eQPmTItBI
Pu45BODLQCFDdw9qXN7gUD97GJuhkd6d2m5ElarGf6u2Zuzl9AtCW/E9xS9UW5KEHilVbRpxUwME
zEhf0eJzLuj0CLBzWAxp2Z3wUmJS6WU+yBq8I0eQy6uLNLD+hhmklq9O1HVvCCbajzIeHvvBi57N
FhcWe8w+5b5LYxVJRon5BntCqNXp0dToJ486QXxhzcNqbHU0nag69MUZoGV9bdWx9Oy30nXfMffb
REdOKGs5j3XV7zzq9IcladKDnpNYoEyy94w2f0yW4VL0YnotaBmiIdF9WiItvMSoIF2tPia+soAH
e+Fx6S3vWDsESnXRppScBHmwSXZU1CZzUYFol7TzZwSF6Rsw/3rjLQ/HKWitbF9mK9vRil7tJfnV
a4JSDjSq+6KaHuzeHY+zKRBRqjEXWQZSjLRtT0Jz34FsmeigCf1mRkvo4zW/M8usPSGE6feZq2i4
T08lAReofyovlve5WpsdoRmhG1h9LsYGWVVnjE5EpT/Miruphn7w3aKgZbQs7bFLnTJA2F7QmjWe
9Ah3s9Ippj0RYHeCk3owBtzas+RQrlbwLt6sqON7vkepyQ+TSqcVTJdo4EKfVi/Cyul/WErPjl1o
3NuVdK8iGU4ZaJJz49bYvyKBkseVOJpGPgbC5oSmh+Tu27h2iCbq6IQjnA5Tz839so+EP+puS82q
N47gYr7Tj4Yynapnl734KFw8wmYJF1JvG/CHZYfDpJwfilzz8BQOeTxULxO7psM1Wc/4zxylIBNF
/grwAiJbCbsbZIdiN4cF0ZalzCDy8L6sZ+PYJ95L39irUTZc72hyZQAw1W9VcV/aY3SckTMFqxMF
g+YgeFX2tCXph8PYxlU64tAN49k5iMT8irlv6MeAI3JzqsEZZGe80FLfTWiKUtDN7C5Hmo7ZjhCi
NTVUIYmhqQhif9ciUarFdyKAu6nn9DPTScW3ul8V2whFKjo3PoIyHPpLRr3AGWaOGinONspnB1Nv
UCtdgEd5i6wvXpxeMqc7l0PzpXGK8jisvUFLH110cdOPOUHwAdbO98nO9FPvLhA6ZzJ0FUX7rp2P
KlL5tcFJAc0vC6G8JI7OmpZpr6E6upm9b5JVN9ECOyIdp/HLX46G6OJUW9eqm+QeiIqFkwL4T2mb
p7o6lDwlvI4IVUXD4Q16xrfgv2sIotE9Gym2jh4yOEgDtC36iRJHmCpGmIIyKFxArQNfYYA1U6TX
rQxPonL7c4oMmqORFkUmLXENnJJPbZwEAXvbQ1KQfEaOFZhN5t25FIyfAFF90kGl4a9kPuSjpR3c
jgguNZElNpQRyC/mVBgB9ZkCL/CM/zHFVNnBydDy9EPY2B/KLQ2sJYAMGsmpSArsQ+NkPTZakNTe
iASHeBjy7miRlj7a7UB/1GivZtM0OKJHQGj7+jrI5n5QSJOKar5YQ5U/qAVBOPTXHSoHGn1DsOS7
Zp4wMh4mRVDSxhxes7EPB/XmzCwVV8vfavgOhziELGro7WXBAXRfgcvY24O9PPSMHHia7s5yuHTd
YrO0eAjfhHNEUy3pz+BiTpHZIVKrcK1XmuFTkGhoPZC7pk3W7RwL5roXAbtaUfMw0+mgzM1qmFxU
qPA5aHraOkFn2CIU0KsrqIUuKK3lSZNlGwiyMN9EnjpYnA5+SwvXuKkNWEezrNElcKZ9l3akoMIN
77Lhlvqy1c1HRK3T/RTq7cGZQJDEuET1vRIH06LsPk90cmC72we3GF4ioIKvhWdesoZxU0YarkYp
fj31QasNnxOGz8cHbkF7qdmnkXcZJ+/NXtLvRh+fiAt7jt70ry/b9zYe058/2L6n5fpKGBHTzoWT
FED6/TytTLBkJUanDiq7gG14u31ze1GOm/ptiwtR35TNsQKiGa584tRcmcXId+ecGHz95zedlVqv
OLtWnjpvt99sQ+ZZ3NFkLxyH/Htkt9iFWTPTveevi3K5hBXHZLbxr7crx9vH2d7qRVmc4R5wgEBq
/PPlNzvmz6+dmTgUf4Yf2spVV9ze3WLrL82IkZZlV/ZRM9vj9rM/f0FXoSRtrV1/o2Ftn9ZAVQq5
mfUWt5eNr+X0w3VQSUpYD6usMFctjHXYR5Z/XmTzyVnNCGirvqpMYBe2fuVlYPekpBS6frV9a3RF
dWgj69Uq0oIdNMJTJUOBN6HC2lGEX4pjJebkNIS0WVWBHfRi/9z+PFufTI0N8dEoP7WWoHoyERxr
q27JhrL7/xSeT//etQk8sAUI+3+n8Ny/t+37j7hvf3Vd+1cazx9/+QeNR3r/5ZnSBSQNWhHtT+gR
f6guOeK/bFgb4BcdCDt07IBR/zeLZyX4uI7j4l1n4/gk+NF/s3iM/8Lg0wPV6mIziTGm/H9h8fwr
PNi2oBGBycR92+A9Ck4rwPIvJB5PzBKegVaf9GZ8qCwwRzi5O3EtDig0IyPvUpX4yyD9A1Hmn65o
6gBeddSpTGAJ/3rFvLTYTSejPo0BtuwDFOr6zSQ6BvW0G8O4/z19/1f6ycou+ROr//sGuRCaohZH
s+Wu7JS/3GDUacAl66w+GfmBemPpa858o2n6LtVy+/d39g+XcoVrWphxSe7O/BtEf3BANVQNBxDC
kh9Znn2savyJCNws+v7vr/SvlJrtpriSTZfUYQ78j6fWyZhz0Z5qREyILjyXxK+NJap8UB7/w/gZ
zPm/DyBsKii62LEC5/47fYdIuqDMz12JDO39gRDeVQ0tdIqv4NipduoDZbGzgegjwnTq4AzOA4VM
igLlf+BA/CtQ//ddSxy6TZ4mTpt/J+w4Q+FqnTfWJ8/TDogD3ct+fsFq+WZo822qp5fWcn5Rv/5P
I/BPzxV6m5QIk0lYQ+vP/zKFNMOu4BGRhxkaoGC9OyOAgcTo+IKx1wuuonijR9e0XG6pq3Ae1pL3
xmoO9bzaMFgNjpGu/ESN8j+QULaB/9vMdiW4cdSsHAsQ+d8Wkmwq7OtjdAg7q1W7iBq2dLhat/rK
6m73s9fv+wY8a5eGua/Lzid7eZ6zgvC4H15de97NS38YZYQz3f/dBf9hgf/jY7Idk+0JugHby78O
19KnqLeicUUMrJpTPZhIMsOMn2fKaiOe1InT+fRRvtbUwf/D3mL8DVO/bmdsmH9ee/35Xx6Viyfv
AICzRtVJPI56isp/lOHBOGk7s5luk+4xFOl0GqX8niRvZYOx97+/+3+cLH/5BH97KgiBA+op+QRL
bAJZdNBzntL3hXaJn7Il/PuL0dD7n6MNjxN+ArJ5oJVM52+TE/IPrMaqLk6VXtMKcS6yyj5GHVQI
xRh6o5R4FMiKPHnru9DGIwP/kBxogQ3HAel3en36fHH5mzmfL17I3BGad0cd9FC3+q2OsHrOhodI
718s0b9U6WGyK+LEDPht+i4N6rPtMN2W/OCVKEpHxx7AKfgC/p/19/tVswf1bFSEj9UsXpEX8esK
75PWvUbEeSg3kMBn/JLdIaEt+odyaUgNbIO5YuO/gtD7uqCmYXyxLHkeTOnHqNfm+CPsYkEVW/fK
e9KiAjc1o9qr+X1sp6dEWbQQxF1YYSPv8RnLFRCWlU+dQw0JmAeOIdRKdjIGKaKi0xwKeA3LDQDr
yWp/Zn36njvg8ASZ++AdEHTuyCkH+uLpR2HnH5WZfqzzyQRSiFsV95CUz8Juf9AaBOnKyFBEpuVh
tod6pHQ8mT80BwiDPsQfcqv2OPdti7/IyH0Zkzyhsfsp73Aesdt9w3hum0cncU5v8DbQaDb601y8
o8p1s6ia7Ux2vNFD7oT+54uRuDzs/n3UuDl36fdminIQJqu70GEejJ2HB4gxAax1eCwVmeZcoLYU
soGtwx/a6ceYIbpUaZ/sLmIkq+KjKVqwZvEH6Nd7Uzj4UMyFhreOfkF5+AfKoaAjuFVtZOuxF/2G
is9D6mErSn5ru+MtHjknzIWCnce+WENyiY21fDXuEI5Hbs1dnsmRmLDLzXOHF9DbpwLubpwN/P2K
PnjO2orTpY7ePZshKENFfveTAsjF0vP39RKoAr7ElPh3Fs7r6/XI/L+1KZpHWv4uFqxx15Ei+HmY
avngZPpNG1FktbSPrMrejbR4Hxz6YWK6KRSOYDTs3Cp6FpVJ870xXlKEzC0dIoOKKNaEUf+Mxj//
uVi9tzzmp9VSmcnBMZRYCntufMGlRoFUmm+ALHofVNNB1YlGqSV9T7NY8zkdH2U0/HJX6xZT8LAa
6VGRyB6qX6TnxpPtoMjUlfKOdXXdPr2TcX+TMbys526qoBEk76QnGB2r97FgjczW1escTJqNHGcN
U+BYo9/WqTyuhzNShg8aKh67JSxOqcGzAf/sHi0F/CMcbqJJ60OLrweWtvObkZTN1Zr4bPT2kYBf
hdeyDxk2lIP1cGJ+CGp4In3cpqOyo490XbhLwTxAt/+LMKNnkmLTDx0uvW0l+A9+AH24eTlrpTqx
3UKuGm8CQyEg2+zFGzIZEAcGnRThpRe/dwNxBN4YLE4vozr1irJG72/b1rAe9XGP6xk2CLCSLB8H
B6TIu/lmrA/KryL9R4h3SeI86wtaWL3Tv1BejD8cmHo7ylqcgbQrnDp7c5rsXVPWSSXdN1SUhpk1
MDBdjCh7dzVs2HR9Osp+7QSNhMATun67UWniuP2C18MXplHXO8PNXffMTuNjAdRnyAWXMrhKyDm0
bzTx0AIX8N35Ms3dtcbaAH3yxrGsw9JMF71JtH2Gjr7eMzYeCnXHUUcRj4Z345j7UiTTYczZtzUv
Sg52M927NAf382TeZL6uLkmLft0xZdfPvl2z0qdVPLUxkD1Bsc0D5hfSeg7zfXi/2JF9zUBE7yCV
DUFH+6GyRuQEMWXRY3QjhDo7HbtoW6/HZDWBudK5rNS1T6wt6ImwqmZACb7Ztfdq1tqdC0rGj2rr
NR4Qjdem2gvyOn2bogF5wNIqAi9n4HIDHz6NdZXHjJUc55uejzDT1wm5BS+yTz/W4wA1sQ+cQk+a
ztCwxXVdqTDk1H+qUH9NsTQadON5DL3L3MOExmZ+H0rEJ38/orn73HswNgGgbpO/x1ty76KGobk7
LWFClWn5DoBphsFCHbKlzz+rsfRtpnU8DZSU5/5XHyKMSsH3VZXefB7DFN4KNk9Jsei7fK4lBmQh
hdyoeVPgF49RmxxcVVw7T3OA2RnfZd/a+5Ae2g6+Sweh3FS0VpS514Hl7UQEfwW0Eg+Q6jVFscB1
qGAnNbYc9SRBt4rozhlZPrbGOrTCbj9EuYAkslRAa+l8zMspXYyJ6dnOezRKOjxvvHNSloKKisIe
wYl9FjISWLK6p/cW++5A2O7Ov6ArPdA4YXPjzNyFwy9JJSUoVlOCAQB7nQt83V16P8LmYtRxf6lU
KEhlQ2Bnqvv97KqcNTQs3Udp3XCYfpwmpktX4BMFyvgdqy2gGDr0A6S792ZDRS/OeeyOY7zzhw8m
EFrK8uPJslB532Iii3all9okSV7qYR4mEZ0WVK5zoLGQTiLMnsgv4lHsraLT/H6NZUPEcf3+16QX
k0/Vtyq5qdSqXnAPvpUTSwCq+uuCCbe57uW2fFh0fM3tliUajeKLU3bdbtuC7L4Aew4hN66xBHNM
P+Fsq1v7Njnurw3WIlz9zRkd/OXK1N5RXIQ+mHi4ZYy846nQYnSnqyI9OFg1Ym41zxw3OdPP0BTu
+v4auaa976LyUyfrJEAko1/ZUA0mat6yx/KkOi3RtQXOywonMOhZy5ADJvval0m8K1/Nzh1eS0VR
2azae7hZP+ZifIbrOn5P145vJqE+wkWOgn5Fmnba+CmtLCgBaNWTfANOHZMvbkvfC9Oh8apB2siS
PDyKCtVBPINUWCeAJSYdXlNSwxOE3oOYOj5LgHQSj1r6otLsWGqgMIybF7FJz4nnm1P+lnCU7vWE
kuaizjP0Tyg++VFXiwqY0MkO7H1ybGGBgOXR9L1M1LynNR5U8AyaGL15+OvlKAHofdtycotpP5ZZ
0PXO0W0Rh4gKugi5wLlNsmXa5pM9NdTZq+oxkygw2Jp7QuVjj0d0GcR5XATJ7N7AL1bnLqv3FB2x
2Cv6J91AcMN21A5ySXSxCkWXsVeHXkKUx19vCEoPyGqqQGGO8qEv096fzO6QiASyXF1cbA9jKmFn
L6uJmV3c3DGCxbiGDM3EBpbpEMPrECpFDHixwHplbxDm2c4P+pUEm/2Iww8UET+vHhGYuoYOwkgJ
7lm+ke51l3iLps4XS9OWHRq7hFQR1f8UnTpfCdpZvWT9z561ms27u6kChI8HoO8pYIRLbQNvghx/
GMwe7C62VH5K/ymF4eE1LfPLc48OQtk7Hcw1Lk76vu+qkZwPwGyTIiQQT81hRPDrGhst2Iuo50Sa
DnDBhqPrNY/ZiFGKjdf7voTzYHQAg1sHQwt9GL62CSttwZVslw/oHdLE2uM3DL7aLE+Oi44GaJ7m
NIKaAibhqxYgiYcV8XHs7VOlhaHfcMJgFROCpK4BP2iAsDd2sqGF34c2YzoxqIBzubqEadnZKgls
GX+IxrljDeZYYHHSlQIScm0lfiehiYYTSMAFp5FjRJ2A7cw7hmX5YirLPC7YhyduJE69J/Aq1Nzj
BGgumsz43gPDJ8KINqcqDphLfc+VFh7oKQBMNLNvFcRP5Hi/4PONJ4YJBtloCYq6JDpaGo2kTn5C
pTE5kL3JAwzOezm3b567GlUVg9rFSVztHXi0uklssKD25E4RAWJJmG70wseMnJRpDSldwxwQMPMu
NukDZAPjVpoQrlzQGjuNMJlOH/t3nb+vB+bv6hIAvKiiS0j8k1ZMH9a6tdOtz8gO3M2VGRFC85wy
BwCMgbR6pSnOd5M4S+pkZviC6Fg17ehee8ctbM1AZEY1ws1G+xnyMycs2Uw6dPWhKcanyZOtD9/+
qBkTn1TwgEZtlxHj+duYLML9BEzsiT3pM0BwyOQsky4lzQQ+PWHSlN7gdKBNGXUvBhYQ5q9u5r4b
XaHQc1wjZSw3b2WOPZYJKUuWOiwkHdOZRPtqs3ewCYa7KYzKYIHzu/7zTG46a9KPpelDgvi0BA8U
PuLZBiEMMjF5W0WjQfUHk9CuKQk0CjvbQ1dKThqMhKa5wk+xSEwPaBT40Mljf7BAVQiiC7cnv4N0
GoRxwcJtgdoZ0Hk1HmO6Jlv9Wmvp11GIXcwc+8R5g+L5He/Nm502mh+J7N20GP9xgUpQkKdp0ltN
2PHkWY3ecjISJK4Z3Cp/cobpYXHs18KVDx6VQ/R0VxxZMLjqoQrXJWYvN5tzGpFlhYNMDW+yV6/2
mobQjf1U66U6oS2X46LXLnvZwgAYyitOPwVAY3cKwqT8Olu4q5JfOkg8ZiG5HulK5JKainVktYyX
3yFVVz47gIphPBCBKX1GSTT0vYUDdU1LZed9o8umWQnPFC7HNkOjHvJm4y0XVBXhuAB7awqe9fqx
e5f2WGVEPkQctRuAkptCx/ICbgFcQXwdk1nfmXiOJrl3ympOaoNemMCmZ1fExikS44sY50vSEBz3
DgNPZE+CdiiS5EPzvClI++EFAQmoPHl0hxvzvazoLtOpvIAmvW3PAHfFEKLIcooxqdgN676KISC5
xZof6/H82ZJQhorVXrBJ5sANPWPnCIDdW5Ys8uU0OdqDbhNqSZ1iNdLU7wbG7vvtQ5httffW1BYU
w/0aTDFObE9rslqny6W335zUa0BPzUinm1epWBOtPT8rrbw6znzJs+7RpAwxGyg0zfxlVvIb63+9
1j/saPg+Vm/YDOH+OMMoZY7A3HvyKOlB7TpVvfutHmyspI3paiwEu7OTvIs1RYfvlOnh5638tn14
Yz1zaov5ahYUKlIOKSMxPzqJjV3FX0LGpM7r9Wcqz2u+WwF0Y8JniXwI4SLujOniFsbzZMA+jsV0
L1JOTM1+1AZAmUX1tm4YfVl/QeQ009ltnMmQyDg2TFKGZ3NZdfP2SqBBEEyuh1TjTqjXrZpMd15w
1H/TXEnxzCS9xKLysp7LZhftuqX81Qys6TWpHypC9h6uJop63tXCVbaTXex3YTXvVOTSwBYeTMXl
xgzmLyKRBEV0RDLP31btslbHlJ7/rLvO9rc57wp1qX8vtIM7QYluv2UTCci60dafQeX/bNTwsm4l
61ONl/4kK/t9yuP31PiRlpkftSBR87xkm9EeZ2He6x4OM0vCba8liKFl9UTT9GI7n7I+/qHQIyyp
qoDSA20rzmHPlrGsYzKEz9MyfVlvU2prTZlNse7kg+1SzHQ0nv1auOxbk2zSXA+SN5PVoSSFitGy
smCCXARikN6A6JSzQ5qNuwiF8jVjuSmt/Zjq/EV5FSw9IDLoX+0mAnUkwMrzpBBWXxsYqYHdctOa
d6lO0Wsov8wyxSchJ+9YCz52FH/MFlUNOfKp41Y70+o5QhW7OevU3l4S4NYwD5IC2BLUcGBWc3yS
uXwAzV1QF6HBRMMCJun05Mh8DrbCQvwpt2fg+Kbb+mpk4qEOyqbjAcaumeDGfKhMZBDXSKDvDYPI
jDo75IZbkYN2Xysewivey6YHsGAeBmon0l5za2YlKIhjq8lj0lKcm7byWXpMPIHigBvej3jOzS27
usfgpCa3yS1Ozfid4mGgGqhvfQinzOBEQ8TnSzcY99t66EKLR4hhaZWQUM2aCxhW/rQX+tuZmrly
1h2iaR/Z7mckTE4udsgATNbl1zqfRDiQG66pdpioHc6sdwY1xqEiZ5unPPdNJvSa3nPeDyrC/YyN
G+2GoB9Ji6SbnZuxf8kx9JtrUwQaxX+YkRZ0ZvjL9RpR21Rht0wrWktl+cTOUKKhiTKWu3fX85GG
CwQR1nWhceomFN1K+zpqZKspACfQx0RvgKbwC8bIt4t5IMi3hTu1mGykVO6KeCbCqcHCUKQMDSQN
OEKPqodY1eDRiXp48tpK5R3T8yhibGYzFNUMEmRdVM+xJJosuwF7qPbBRJDaVmyvQ/oGfBpF3ZYt
Jrfzn2UzGA9b7lkuMkhSwKU5iE965FDyu/k6piOnVNhrSHQUhk/D9d0xCiKGh0hYDyjEfGxVGijb
7r7Jk72qMbpA6sw92onu23C/QWmB8lsPO0LFLMDFCMAVqbFnm16QwunQZuenE7v4jq4luWI1A45T
95ebkfI2hcZJGQsEX9ix6ppqdCMYu8zDkzInRt6V3hNqe85h3UrmtRdQe/SQYqP8bE3yowew7LmQ
4yqqCImIP9L6qZg5QtKFitJSfWmX7rHWSL3DKiOJym02VI43Ec0gtURy2XJmjK8oOa9nWwbjOOgc
gLetBm+PYvWylqbM1Uy3FJlDxPhIlWFHs7rYybbfN/hiai0BiWkjOWT1xXuDcD8o0lhz+/ttLQOO
J0etl8ctmttulNBr3te2xd5MkkdltvDWhy46/lMLS9zITACrIZHl1t9RskTSQ90bs/41tAm3a5oA
YZR/c5LaRQ8MQOyQGr9rAtIiuh7VucI70F9n/ZS9qAw3Kc3NWZUKw8hy/qqFxCq1kzws3jOSewYP
IOwuIicP7aRZ3vX3LWcpW2ljnhKUpVJu7Q7cug7w/Bg2889QOJ81C+ds0vMjHkNsbt6MLbdXfKlV
dxfVxSFvuC2XqWWX+aEAiRyrHzUyvwewniGiH5pef8V/0vFn+M3HsGvRnYnqc5k5mGBImA/2nF9G
MzHvJ33oX2e9eCsAZ2qwnU4ZhtC15h0We3qpvVgLHMp3fqLj9NrPtY2VpNbc2uWwTPYdwrIQSBaB
YajI00dsLy4FtYd+wlxYH9TDgJTIDjWg+pCZg3uQvSuCOoKfr1TeHnKDsCHtp8c2ETrq9jChB0SS
MHuiqBSGwylKx09NL+S5gI0xEm6THr2jwADq3H2zIZHZBUITba196yqUPOAbpqelRhSq1rPPoBCt
49jb2dUIR/No2eVTObqR4bugbaTqMVLa4DErUGZzjrEXW51TaAaROTl320to8K7/WpWDccdckH+8
2JVz16Uz4b/uaRQ6SuEchrl+RhdaourEi8x7eYe9OlFOVJ3bVefZzsvHPJFRgJz/5iizj42R+kFM
vRh8LgtGRR0VQna7MPPMvayAZbV5/qPV4X/0hf61rGko5GliBEVcYt8zYmi0vSRZCMB79gJArvbd
BMv3Ly/b91K0soJYZd+TCuJNXs1nRtO664rRutve/e1LEffiGOGmlFSqBPfaT4H0aiqpZarf/flS
j6C6Da8GIKkg5l/UlCBhXTYEBjXm20MPyDarWP1qVFBg2AVEgsOzeC1GjGBGrz9MYpoCPU6uxSpo
tb3giCjumnZdVxT8gz9/kIZcKM+oaBiaMO62F8r95u93fQaiCQ0lfuKMa20SVB+rNVFPAK5p7tX6
S5sZ+kul0CLJytVCPpTnuCyda2Ymb0I26mp1HZg8lD5PgNCi1Q/opeoQx5r0+lWXzZUfTw8SRJsv
MlhjXj7Ask2QEJAuMiJu2Yhn29DM5yTW60CmcRJ4HhDMzrDbA9Rwm01n9tDa6d2OCbV+SaFdPY1c
Y/tqGm0joMKPJ6KH1FDf83Gica5fFmzlX2YLYKhbUafYvueQhnUoCD1Z2uMEJu15UQ8UxVYcV/LV
0iug1/uJ1FAKSkAD1X3kvCwOIsa5BcVK+Xt9a8NpN6bIDKTTClIAQ9xt74b1Kfzle7psD0NkfXFH
FMUxFe/3o4mqp44hGfRtdbFKJ0LoEUkCzHmG9WV7Nw3xK4WzBXkTTnAH5uJdJPOPlEZ7kK1mPtu3
thd4MH98WTcgjZ28RmfEK/KzSZ/BpCZ5Z8ff+IDP2cAsN6uu5sS3HuZnrwsHuk28uPP8g+MI63XA
aK+zeazG5tXWOgTVqvnkAkcz11XsrKsTGo9+hHl7VQUurEUXBq5WIkY2DVd7NviOGSH7pGx4+BP+
0E12sQXlcNF4DYZSoHaxNidObIK5M6LfAu7I1WqU7mrLHxPdOFvJ8wa+GzKJvNsGxttgeRUKX0nW
e0dhqdTwowxOWY2SEEJlsXHMJ/MhdlMYzqN5ArVaOxnSaqK98LuSgA7v1WzduCS6kYe0cPEG7eJL
lmOAkqAIRhVc0wkiyh9KAfybj3+Kxm84y8jMiDG2tzoGybvWjdKAUgQiyGFi3TkLWvnbu+0ltJo/
vgTmbR5wBObk7M+IF8/HfNVPj6XFRUCO/n63fc+O3sYoXM5Uj/GJDaHN9XECHbCt4ZmYIRpVpmZD
IDXab7PBsCYOR/Q8PNVx8iWPVeuLqdnHNaLwRtS9mZnDk592aKvqQcZkpvAwRtcwce9MaAVQ+cP6
Wnu42UYyOkPw+1HmKdYNtf49RD8rdS5tqp/iCg6nqm+Y13zOJiJGY4ajRVxK5mum+FoTwkcrpyRF
3hxSKH7sWoxAMzWMVtOoe1jfdChF/jC0PxVBedfk/XHVvA0+BM5SiWGzZkcXkZXZlIHhACMzsj0O
hfUeOGqz85z2C4T/7610v5OY7Oz/w96ZLDeOrEv6Vdp6j7JABMZFLy4JzqKk1CxtYJIyhXme8fT9
gVmnqjrr9Cm7+7uhSTlSJBGI8N/9c91uyNMFH2Plv08GAXy7ucsDOH/FUkXcjdtACw/LDyDksGNf
5nBJwDrZzQl7vXhic9s5JRsjaT+04eAhsqzLPthGLMh1DIvFX+qdlX2dhqx2tfUWpeq1nvlHavqa
nJHb3NDRu73kc3Uzew7KgEhL6DxIN/hQdgt4QUf3+hYl1kg0mB0chHq5nrP6hdT91UyDbAVKR0jm
vVZW4yTNOcxOrVy4WC+sQudEhPVB0xlP2VW5k113C58vWztjN+1nWoWzWjM2qvfJckXc4OYiIkIn
+1X9bSQAsGE3S8SbrNKKUdRXLHu6SheVxyCelhfitPwY4XIQSOOH3q4pAOOERWX5ZV7nu61cxwXY
uvqbLuCd2hyfLope7AZfixQEs4oDlUBhcbIFQ+iTHkngMZjDU+2KfGUKsAXYLUTrc4BUa5ODjgRw
AEYNWGhj17cJHQvKSt4jV9wrNotoh5yZnawFqkKSo0cXAJ+OhISVoEMWSqP0XVZkNfdG5f4DT9RY
LHz/j+fKFZwKsDXRoSmVbvziLwL2GhgdmVx8+uY+nzirlFiRN/pM/J8ZiV1mH+z0fI4xKbezDH1i
kZpA03mdxHYexuamYdeNQBHpq2w5GVxeygCZ0XC8VA2HQHKcZcuzyMLN9RgTluhMDpcdqGG2hThG
pi9L8SHoYvaEwt5HhVmCtojei9jSt031ajnyfSm1W2vDIh2k25nlmi1/THe6dmVhY/nPJiR9MXT9
7UXBQ6rbwIDxP/7ie7QDGUwOksi+zvSnDjtRnXBkXZ5SNDpn3T7Nwz5wa2+klcP7z/+3/Df/N7wC
yX8KWhxT7C8k4sboTYg1ZUowiIl3tsAL+I/08MlEZtCkeV3I6c7CLTKN+pNjy4M7DMflFMZY9M53
g4mjuCD9Jxgpt+c6dQ+jgeTzn5+l9TdTmCt0YZsLAd1V4AR/scTl9ZgnNGvysXF4lmHLAdEhErdi
GeYwOS3yWq7DhLBAzwQuviosY9WQfC1mjoh+ZvLhTEe61FnIpmzX5LtaznJOisJjF/l7XGeQSqIv
PhOwONiUBXH4VjQRm9vbiwUxEMu5fZED24oO4Jd4suHkBBwKLz4NjglfDIIJC6b46nsO8jJJy13M
DTeYx1OyPEtHhXLd9IziYNed4a5SJWKma5KAd1MWwkQcbl4XhvNyYEPnebfq4S6tm35tjM9yERkj
qyLQw/42fIdv1u9qNd3DgfkH3rGu/maO5cU2dQlQF9yx9TfDKlnRAm5Cl+wjCyiTK4wNHlVOv4vf
pF5WMqNZXFFZeUCj6WkhnzIvTi15rffG1hpFwe0ARdmxI3bGadmccrhH+6bXdlDODW7C6DkzIdrs
GAboJ7Xb3xk+A+BSL67oAMi2vZi/slmDGIgrZWtV0/YiNgchioUKgOyH70EDMrPU0asj3rploJhH
iGQxcb51zRlF4FFZqYxdl0QQVTFRIxv1DZmhqJHbLG6hm7i9hY/ksr2DCEH75Is9cyJmpv2eyRKj
0Nyty4mVp/btt7S12RUuvx+mPFzmrZ32I42HcovmoOkwrOK8/czomkeuzzLJToFmzSHahbQndBK5
MaO3wQnJANGntMmDXqxjBRHPh1q/HXLxyEYPvQrFhxTzVyLrKw2RCw8DP7XptncXrb3UimvDTg5h
qf0oJB+fnISXV/jmq96z3fOB5LUxZDcp8JU1QYORpShoSxt2WiatVRVTHMC4JF5pcXko36WKp+OA
bQq+kPlk8ptMCI6Qbz7g4wAlyLe+0Z1VaR/KxSQAxYKPgGvtVa29BRnX+fJUq0NQhD8Iad91SdHf
TFYKSKYDC9F345PyTcwaAG+Toa2PadE8/uelQf83dxRo7pYuSAKYrvkrSj3o8JgYWpPs1fIjL3cD
ulpBVZTud6095TYJohBSMY4c4pjFMrxbBmbF4qQjZ6ZWVZv+g3/3745vV7ncJOiv4ypibf1lTW0n
a7DKiCBYagavZRbfsn0+LNJ3Okx4EaeDvzjOioF4E9arzIFrKqpn5Zj/8Nr8m8Vd0abBq6MoHMAk
8ou3tYu63rdyGCFtOJY4b7iqqIyNG8LVxDrXOMU/a45q/Wx+WjXzlwDLebPoG9biH8NPQYp4zj2g
2Q+Qdh+kEU4blDB/HZXjPzhx3b/Z5F1DsObgkHd1XRm/+nDZYBuMwaEyjUnsexpTdJwVnujBDjk+
BE2Xb1dzapGF42075eIUwlw62sKoSfIh37jR1ZQAWOsiJ9vgn7DXclGjIqCrjjKgfYY0eogGY17R
uU+0M2N4EEPG4TEvtFUJZO0wJONjRjOqJ6BtnmUGw9dPDA+kl/vkchaS4k7W91qSQm9cNPFAi7j7
1PNeUmqI0udu+gFhLX0uaXbdp1XebcoOcAyXxbrFWfloZcBSM/faoq7v7PYzHdTMLTQ1QIsorSOR
dbFWFblmqevzNnK157pswBFj3+UTLF6mFLOupvaL5nixiuZoao6rPYQMcAX3iFCGt73FgjyDsXFD
vFEBSWwvU9rBFeYtUdovsxDdzlLAvRbiDLUXq6kY421l1SF8MDh6blnepRNtTVbCapVN7bivo+hH
Cz/v5+7jf6JR/xCN0t0FZv9HJuBvVfT/hXkyhyL811DUz7/zr2oj9zfLMA3blvQSEHyyuYf/Hopy
jd8sHSK+JQ247g7mmj9CUcoiLwUMgktMqaW7hb/1eyhKKVrqdf60wy+zzWLN+m9UG0ldLhv5v+xp
dZ1/TlClYUOXNQ0Kk/j9vwQJkLOkUcoOEHjqOGvuxC6zzeYURuZTatjRoZNRQKeP8anmrd2sLQIr
zEvrV3usxKZjcLEPrOkehNBr46ahZ80OYl3BvVzXgkdXV+ciGyLSqgh+UkUW1eOMzIMzu2dm2ZIU
N6hRY9V39nMwxSMsg3gTwoAsg8Q5tlD9J9Oezx76xbjVMgyOtO1SeCtVsol8DAKJ/oHS4MeiuYK+
im6dCXi2Nh62bEEZV4X9hdPaum8iIM7SgKgQhzep6e/TBr9oToKCCcUEkWQUJkgivCi6gQQgLLGx
p/DWyF15SMWmTrK3Q12Gj2U5WyencshtVwODm9m4xvg138ZRrHtJMwsPQJE1tBjQYiiFkOt4NRJ3
X6THKUriQwQF9nY2tXU0gHhBKRhvzOLG1Z1i23I83LiCsY40LDYXmT+Ckyp+UGvww7dVusN59uJO
HK+yIadsaT5N8wyZtsjFWqScxdjXNcOh6I6l60sM9c25wZRjyVjt7BgbfSbvM8LmHry3ZxdhbwM/
Eg4I5Hne1rZmRvrlp+NNW/u3CB6+x2YS8tkCFMQuiFKUQfLqqBGyUJnNSrg3BDWaNTNzTv4SUr6h
PzO2iTZtLiBhJP7Wx1NbW1a1BX24zSqt2BpuD15zMM+m7uAnDSgCcY59AReyDAEWjWmMQaMeGV8n
EPTxeViegzSxDkz3oTQp4K5IYu8i5lWBVaLND/lbIZK7oqkPyPZvtUNHXJW587Wvse9vWoH30K2j
AyLptQyqoxujWFpWmHqzyN+gmyHhBI/0Ftj57Mkg/8Qdh7g03uGcpGoOqiq9t6sYXlfoFIIIuL4e
MrwgGSy4oQtA+Zb6vrWcF1GbSOl1j6vP1b9rVfToNhvfLR/q1KETk9bqFcfKd4h/r4Yzoe92vLuV
WbzbPdOoYEhyRhBExyNNs/dZIAFNTPCXZ98/0U+ZlD6xBZSTpUOPGXtlvIoy+jHLOvNkAdJIAXQZ
GKhA5s3StIS3w4Y/nrSYpxu895KSz8S/pRxr3LjZ9EJN9F5mFhCL1hsqlKoWqOednfXI6z/MOUTZ
Hs3PPkqNXZIH+zhvvvsholCSTiEvqPzWDM59GvZq81TEDjtVnjXyEb5e/M4UBFm3dQIKAudf40ae
Zlf5ukriU28M7VrFBV6r8BMbVbcix8j6UWIBlOrNYHIFvGYw4CRYW72s17aesK036Vyq6A8fKGvg
VL8DjmlhHoueQjoGcstAx+KCDmX6hL3utUgZC9TtKQDL65YtIxXUyOHMz0RW50yE5C7mimsd58oE
IuDX9jIM7HNGv0zwx35BdQ317udGAap4an8DSboxgMBPVRfv4YN3oBV1BGQ6QUORfcp+AHafZbeV
3ToAcuHXayHNJRK4PZW+HGl1iS8LiqmO/3g95MOXpuaRIxcFYR2QU6BfSqvjo4Mm2KRheE3y5eC/
VoBsQiQ6CzBZt1Zt1O2jkWO/3ppfPiyRlUxH/xTcYUAiwQB34t6QR1va39M8drYZs1yQiSmXTpsR
GDDCDTSvhGNif8j8lDw5cX8oby/MJPIj9wA+5sSv4G/V5kI4fB3y6W4clVguSqotgpxDm6/OMaI2
Pw2mS5pD1qofz4HEVwI8IVpLiiH3oM0WxQeoitXrMWtZNOLuGd+GSUs8WF7UsdsfRgSIsf6eAOZA
rmb0C3EWAnCabetQ6jvetdElapV18Y1KqnQ7JTGbXfpq2OPG2p6gKbY94S6joWPIpbIakgDM8KhF
V+0MJZ3Vh7kjMJH0O53PGFaY1i8VUhQJ4PJJBS7gRDrrKrV7fEb9Breac+qG4E62EMmaROu3MSg3
YdJkp50nMc2eogAYgl5ECkBH8c+ITkxWgzkT+i0bsyvoOufQYe4xC7y6TlpHzKJibddO+PDp7eED
jYlED5El2T0H27bKnnwzF9zMRuwGTbRR/qDWY28hfMwxMAjQwxN4r63MpPZO7kXuR86WHuN8sXHb
/KYfy9cosp0rd2hpgyignDXjCzMucRi7F63NKfJwROEVpMA43FKqEoawQ/SEoXpyUwfgLFgMWJRz
9MgIVdj0YU00FiseTol6THaMJNkq1yMcc2U+kRp6qiwNWAOQeQ/xeVF6UQZjIAZbLMkWhaXX6Atq
N0Bn8gaqflaLF7GMhkcsm/PT7Owbw8U+qMiuYj7o1bDPg7jbL/VG2zY3MXH2e2fC4muM1U3ezyn+
Xkpxm8pjHITVDadhZ0VH31H7OuchKcHiRQNzKd196q3wMXKdbWCSNLDAsRtKrZyyv6rjiKfawX+i
m5aJgTJr5AEmQj53VXqV+V+lyauTUjJTPVUOtxfLd32vnPmDAA7tNVIuSCN5zJPpPsnlDSkULmAW
klXiRBpQOcPrtbY+W0t+IPGnb1OGVb0io1OPw2GOdJyuweCN9BfgAZ3WjOUJqOEi18suPPsxfQ1T
dqlMXLei2JfMSsBgV+8cELJYnnJkF6BvxpermNEtzqAwbB7Dqj4uKjttMcGKICPaK9oxQJnwRs59
etZPTR5w8ZmjOvuz2usRyD8qzdZOwQsade5ezP4Pt33OYhNnD/bnNR7Zfdgq7MUp7AmmchsUlFvz
ppv44CV69YaZdgnDcYMeNIptWMygjRD2aTPKX7sEvhMfOIZ5NWuL8VFzIcL07l56rcDEidJmdanl
zS+2aN/AhmdXwqfXjd0b9NGp2Q6jEWAJdt/0Rf+oCJVy5SYPsQYfyF7u2nQBVgcH1ZqudnQe3+g3
0FV8T2XNC5NasaPB5WzrILi74IE+xnArsh+ySpYJh7kr6EP2h/TdIODmNVB94RYFgvWIxaqJGnjB
Yj44hgud2R3XzALHdWRMz1NE4azdYOsFJwrXB7MJOUvGzFxh6M2tPGCB5ePRgd/0QyfxZIgB1K3G
wzyYEfIVDl2joOWNOeq6AOKEB5q1i11ghzH5MCJxrpNpmZsoBwJqpjyQZt1VCbzVa0098+owkRS6
u/sOFQF5qsTirML3FLlynRQUQ8/ONfelEYkUXHdgLyQoNB3YWP4zJBpr7h76sYdl3AzQNm2UrBh/
AWRBjwTHC4mBcpNDzXccUFSXPVcC+m0aHF7qGJ7Z6B8bZChyOSvdTLs9vt2rUtnYnKylFltUcLZD
dhY1DE5dhxMdm+QxiOVhqyiBXIc37tAzkG4nnlIl7mZCw5i97sJIBWtzBvAeY+OteBPqpqXCSD03
HUBCPYYTG+eUQwhlsZUYkO96CNRD5/b7tDV3qEy4GngzmadbsIdUkB4sagWS+SVl77LrKbzy5Fj3
Z3u23/Ss+uj8oPLqPPhAM9zIZVSkxw6k3QQpJU5HpPHAXU8cORiu9l/A5XEQ5QsPXbEoT4NtbYwq
XLZtBttNtppEPF97aK3Xw9egyvcptLZVoc4oeID2UgfofadeQA7tu4RYgRG3xxIOKIubs2WL6Byr
AvyJXDWXeOKAeif1ASdOB0J5COc7uxpHL80goCkbkEozPiR9iaCw1MuZrZFv6tFRnDqYzNWiZ0Zr
J3eESS1CVfH9bPemF7e0BLhUaWwzGb9HQtzkbFaWu2EAxHeNCRl1HNV4nR/s744dbEzR6atey7lO
6JNwBnGw0v5UZN/n0GXI2Jf2ynKcEydX8TANB5PIRV3k9TYqmk/2Sm/s9KiDqjj0YC1HfPOAU9kb
Gg8apt7wkCT+Jcz6MJKsAkqUhsFLWtWmt/piy8carBcZDo4tnh1NV8EkDrHeWefOL6C0D/7nbA3F
dplGdXauNsCgLTA925TqS0/3AciqbYIzYevoiuwq07wV4N4bw2AkAH2XJa4FD11op4QL8FAreRN2
prkO4vbZWbTHpI/fqKNe2bFWntXMlDWrLNRtM++9phtOMTfGb90Un7UQ1/Bot3w8nOGV5AvEfdSl
ulRfqUrv+4ql1NLPDho0Q7HeYnRIXjARN0GzFWABdobfXNELzzGmVs5mkAS+p5oRtH/QiJXtnEo9
BXZZrqqOPLmVEhPgHjpzClvZ/cmSN33AXiIQ8qhyigiCWkS4Bmasl9onzUaC+nC05N7YNElWbgo+
yFvD971aa3ZJpH3E8KlXaAGoZgV3OMD3iwcu1jedHYZgyCi22LQc5tspPDppwWS9AuHIppb7uR7q
q5CNGMEvxtHQ1VZVjlfXyCAmcTv9Yqh4HTb2lh5VF3ASXcjl5L5GhnzWhd/eu7Z2J3Jq4+Jyn0I2
JgD0aOe8c+Dfhm3AkT2fOJtUd5ST9Qxo+5mF37e8oKSwS5TvOgRPTPSJu7UadlkxqmdsdLhQiuQB
p+GVG7mIZZ3xQMoM/kM9bSci3Z14iGMC/OOY85LWxZZo/QmlFH8jSusarsgTeO10RbdtuQki80Nr
zMcyxtfWyBcX/r0Xxkz6lm2U0j0TO+NmGOLI08ti2laJ5fVYtCgPqb2OfqRVaOLNYVpB58truwxA
ikj0Wzm8DQRkTgVLQQTycBeH8h7o9JrSi/LByHa9kBEgJ8qhanErGsf2CCByz0u8EZly44IRWxfx
Zx6EzwA4KPEp0jMVb8Q/3vRR/3K1+o05zdFpxdaoZyhvKC8r2QwbmSnCynq38JsnHOxcwyGcVJ3n
uOrAf67mgDsKGJxD0NzmydvQTumVHJCf5yG+tsXwvcu/5OC6XjEwyRVdt/aBY67NAewbVHMCwdSa
zP7QezPlwLk14igLYrwgxbVtDf43HNqr0B7rYwIkc1XR6QM39Swo2uP0pm0yTXKFOs5d6tf+nir6
ddZyqnQqwfF06ob91NEPkrZXrQEPLOzQqBoMtrYjHuRQ2QdHzc94TouFH5+RKMMtpp+TrJX7lh2P
FZM/6weN+2iwlCDRyuYv+5LA59ykEGqxWhi71pmAAo+QIHr3sVZcaVb7ZFXOvGVy8DkUNPTQplhO
RnU1OOwcuqYN4bKMEN+Cc1ZmDz3khSFyUS167LlBBmITl9qKtjm9h4gR3KdzfuQsNp3bCmmohXzA
x0nIu3yOXhIpmjtQhBlddMP7bO6GhrmPrdSLhSPlTHDjPprDB1JH8CQbFrDIIMPYBwXOK97rn19e
vo8zqA4Ojs2ojfeVNm/wPnHbWR50y9lZXHO7y3d4TYpjpeftzjH8W0l9yZTZ4uCHuXuU6axt/U7c
9JFgnpZ1hyYz9AO1TvwIkxNdGp7y45A6cCNjdl16tKTuuv3lMOnUULzTYFRQAJv+W7hYlqvhK1f0
54S6VW8CxG+ioE9dUy8dNX2+Vxzv9L6fVi0r8ueg3Vqh2X0MKSRIel3xR5s5pXOutRYdFs8MHziQ
bN/hmY0sTBUVY21Qf1r2eLC0GcHCxIri6OaGVzrf0ODFqVkmN8vlugpdgtHavbBD4mNiuFW+fSZ3
wR5ySjovwtUq2g4RSMdCCHhbNe1052sFGZ9mQ56nvdPM6pOlKEext86Gkx2TIX2zBqhSgTZ4Bd7A
OgmupX2qI+NxUE6ymyOQH0XIdLvko10y9ghdXMFC0DnH0p51y4gxxYYzOfIOiL/0Wrt85fZw0kV7
rOK4WWXxPO8c07zyy0Xw17Ci1qXuMsd2rpPWenVL+VK62V1Vlg1qUP/ZjRhYBwozF/C7gcVwF1eY
ABqyAnzoWVao/8W+7CWLtey2c2scy7CI7cKmtodLSOZ6SfizgdUr1B6v6f2sbdiSfetNLdkBIKVK
0u5f4HFDy/YDxsxZchyG7pCC2V6B/KsBjiYXmp1Tzf4uSJMTcsK1oeTVNGnV1uwN4JouPSBjF3YY
PHogd388qIV5p5Y/cvk1E2b3WlMjnsiFKQfPGUYJnTBllsojJR831NkGu8t3JBsfCeN+RD2qSdWk
pENT6J6Xi4Pkb3E08AOzyADCXlx7RYQtsT3CxS2POSksbQnskyd6Uang+c34BVfsIctjn86T1xgW
K9XytLRxHugN4+w301SBEMKvtf1EYMPGirqLAuyuPYlKY/5Wx2z5HdMpj5eHLAlI5f/5PS22zPqs
8HB5ipeHKSem8vMpMxE3kNMPBSejlu7SbRV4tRwBF7oJJR/9aNlbqLvnoJHMzaNFzOG0WR1a5/ly
MSqqUJXs672x/OyXfx2v4b/+9eX/VkmEQBo4WUdeODilWp7tLj+xaXf5skLyOly+z0O33tpyuiNq
8YED/tSFyCdDw7trdvWOHnRYNTh7h+NIlUa24jwmVpD/cg5jwXAkHngYoqSFxNzzJJdnellQLt8W
tZrXznJuqpdV7fLU6yWJyt2KW0zXHF3ZrTurN/bMW9p97hcYF1h+w25g2yi7by20RZg9MXUMpIJw
rY2MRI9k5vItiIM7JhU59AtjH5YFUUukOtY1l7pKwJjIUmZ2nLJR2ymroQEvisVJMKQ/6XXHiWwM
h427NOiKAMt/W9uWl80UvnCjT8BGLv/PHODlI6+is3Ak7dFeim9NTa0LrZF7i94CsUZcnECmscO4
rL9JKNsjzY3XjKGXt7BE8q9cdqMJFEd/QTlevro8XD5x4Aa+ZjFmmykP+ZjJAIHZWRxal0vljwdp
TSyYpY1Xf4FcdiVsErqlWOxd/jJE4IaGi5/kTEUapKFwNe4UG72I1rniUE5A9MfS/JEFHf7p1CTa
2rlbMXX98fKg7LrYmC2XvE3b41GVlcNnXo02ZVk1upHfQHZIWW3a+Rg1bNU5XBXrjih+MsYRPjlO
knrLqedyMV4eyuXzfPkqJC++bwOqf+o8IfvkRuUxACTx82FePhqfHeahpcqpUEQXKCburEdBwvhw
eR9k6uS/vyOoOY7UPrXe5ChoRR+UFk5XHPVmsgtUJJtBXO8CMT+O0rRBC2c3JJoI6y8PFbPgTpPT
tmnCJwEV7Tw60++/p9fazowt52CPhXlF4QNkP01snJIDU4YicWU5KF0Y83eXP5DDxD9JzG2X39Oz
4Qr67ddgkNlXlbYz6mHaiaSnDWkICDQHWU0dJhfaqi7zjLIfte9Tt9k3qKF6XxcsUL4ZnisTDcIc
GWQPyfJTQcxAvbpHW0DBrdkkyeVJi5oZV6nN/Tpjo3EOR46lWs+3mjF/EAHh9qi6q9Y2Tn2T09KY
nTs3Rb6gaOzsT19Fp4dXFiyBEYyRWgHNTw4YWfdOYIlt3C5GS7A8OCUaqZ9ZMuW5rzvbkw4DBSNJ
r8KkmvddpSVryg63LUesle1or1Vgc5qKUTmL7OT4OZEamDCVV47mN7GY2fUxeysn1B5TpC9dNQ8b
s+TDoA/OJyai2ywpUB2aPt51FXtsQdVpOW9CK7rCf1KeuoXZJHEQesCFCPZSYMRcc6ojvKWKNok/
HoBVWSvlzLqX+1eytwm7OC6g6hrKUT9V6SnTqQLp5pY9SNCvO/JKa4f0uTlJeXSWDo3LV0YsN5pO
NFWINDup2Ul/PtgOIqeLo3Hd2T9GUqpeaEJucAtAX9OSMTAIFly+qpZvL1/9+RthU8rj6OObSpiY
QlTij4jQYPdXmpn355+7/CuXP2zo0VODvk7WkwhJb0gLS3uMXf/ypWvr2p4Yo5dq5nCsBdFv/sCf
D/VABOXybV5bSJMmJUV6r9iiEViBI0IJ+rzcSdDJj4EvHBpBZbIdMrGv4Rqk7Ainhg/nUJGk7ev2
A3HF4B/A65cNOxfc5amcuGLcktD9cOR9YXkMlHYU3DgPJavqMLFsZpoBKikdrLUdJMNJp4TNiElu
NhmbSVI3h8U9s26JgGyJVi0WLjoPQ8Hl3TxHbfoDdWVdWO2LKkDEYkHcdkXzECWccRPHfR4Sxwez
Ua54HffIrTDY/PB7Whq47peyPwVJIQtwqTTUES4a5pFQxptOS8w0oGOgpPUWaUZNpp+jqKqN4iXD
+Pfp2sy8MaG7o3qI3RcAYgHlAUa8bo3pkVu2XNmLfXgaULqK+t52GHw5VoxyQnlrmy00cmNXhdFD
KNKZPIUDd79zNmORPadNjFWflqBcddxkWfHM0Fw1DfD11kRuy+NbpwmPPnhEJmzhQ5+9RVnvsK7d
qEkr1o7IbgoJlIQKqUeYLFzsxUYY6YZ1sDzo+Yg6VLFZIIKhxzZObzsvrx1kbb3Gpk1k6ujItD0t
suyy64f59GVrJcMve0/7z62aDNOTNrdSDNi4vOuB7qWbVBuPzPFvx2LcDXH4Uk3M2Nz0oWVwygeL
cZa1qof8obZpvfWjJACjxyeAlXJHwp0gZED3jPLjm5l/rEddzEfs2JQy7sh8oBhj3aR+l944m0Ux
ICYqzZyQOhz5RDLYf2jaqPZ6JW9nFkCuYH9Tc8BdSxxkKzGLc+X7r62OTLlUAFTZYemjLLPovWQS
YGfhUo5+jQHuHGq3mizhyTPydtNvFVUWXaqvWj8nskOXcWQfwtH93tv5deXT1RL25Ndd3rhu05Wq
5472zXccyr4aajPI+OGDVCeNtIdG4Bh64nroPNQIr3P6HT48SAfaynDJORnyCiEQOrsjzoPf77qB
7Sc1JkwhrpDPDTlep19Y2/dRw7tq1p9jOZ8duiuSITg1MniqLf2eDmjfNr/X6hoSJkKY5EAKoo/D
TXKoRjc+wSAaPdNS1Hj1ikqn5eHy1eWhU4E8TdggeabxWznrxLxstmyJMYdbTAjP0qSzIrbSHKU/
DJmsh6tsWQKYOVRc4x0eyib+1lV712H3Nk70rwvK2o5W7ZKIuHzfNPbsRQW77mGxUyZ0+61jFMZu
MCrOcKy8A1DL15C9x89sEcc5Ty3nTLQK3swWtfRYLw8yHJClyinm6mzqTRTY1x0k8kjJ6tgFRU3Y
mHNsZOUOggLbtcuDbdvfmmyGYNoiHa/o+yiOk6NKoI3jhzUL2lsyDjEXDHXf004B8o4OGn+xE9Bv
YmDMwmrKcWS8iZssPaK4lkd9eRgvO7RM9JhJF3tqVsVYTyKgNTHXSh5KkvsGtR52zjV8SS1pFgEv
kwEdNDFz3eczWDHKWtd9aBKVcGe6eYdRUGZK4zbYBx4yjjxH8aaW/XY7a/cOQEkG8cst7/KH6oyB
QWjl6wvH+4L55rAG4fvy5RiX/oGskZ6k/obIzrMcAHUwqK3ZLV6Q3RcGecdLQ0wWV4aW2qo7Uf3H
zrPLkOKXHapqpoq7RsF55s/vc908iCFod247MO3987+/UMUZ7DHpZm0RfCCyxHDIM8AiJ1IHTn35
tctXlwdNFlf0EmbsjwhysVWxAVOEGz+dX5XRtJxc8yez16MT9wIdCW6JAOc2Q7pC+au8615EQz5I
9cuwkO2v1YnueAkvBbaCQRSZDIEsnbvR8hDMXLC0TO1ytOHj5cEMbeAYWrxvLz9hMxe5l7LlQQmI
iWQHGjKWHlNUUKrHVGNZ3IwpIRDdLsAG15SgN10Pf3PZa3P24rixhDWbhhWVL/nFdEmKAq28v1jQ
/ses9w9mPdN0Ycb+/816a5IBX0WdR9iEf2BlZ4T0/f/8759/63e7HtOp3xiy6SQYLEPhh4Pp/btd
T5fGb4YwIVG4lm5wJMAs/CfDXOiOdF1dcK9TUmCZ/ZddT/5mEoMwkCIdR9mAjP5bdr1fGLiCp4WD
D1S6rYQypIEv8K9mPYAK8B27brwms+xu9EKwdI1A0EQ57oIy7B8LY8wPnRE5HpVwbFUwWeAXicpd
BCkOuH72kIn0E3jJVc+qzdYiv46s0OPIF5syv8mIHx99g0JySjl2eA/6A2PcfeOWj4PjjDd5PI03
butY27+8Ebc/7Yb/K++yW9qQ2oYX/Rdz+PKDGdC9WXENQWuStbgU/+JCNPKpTFwoC9cB2/Pd4OIb
aY3P2aghd5FavypgbHk6dpBdXqOndx1Y3XoY9esyNH60QLtP7tjfFFY5nimqQU/sNDqjZG+d66TE
PVx3txSgGGvXYMBNOpVUmOOnZ9/xv/fJEO3FiLfI7vQHOyvqtS6bfuPHZX8CNNbuLJF/tUU4nGrM
5KuJYmotrwgwMUGlenigpaVtQKnZjb2UzAQb5G//pMLh1gch6VFUqh5R45DpbSM8hRsz14JDPjna
vTWXiv4cimECgGH/8Jpav/DnL6+pZRMUlvDM0bR+yeIYERQHsKvtdTBP7bYnMrl1e6ZyAajbhz4A
B1HOE20WBk82+r+Encdy5EgWZb8IZhAOtQ2tqUVyAyMzs6ClO+TXzwFY01ldNtazgQWDoYAIONzf
u/dcgl6KKsH23v/yRCiBhdTmWcJrygLaVl3XWgdVwu0tkErgTtg3Q2M/cfVPH42wwUnjmC8+bRQC
oOz3MFMd5TIH1GzVFWdS/bah8PBr9tS9CyAnzzStw1XkzClUEfUH1CLxPouYV7pmjm8CW9O+Royy
4aSDxVB62R0qDTrKc25rbbjhajR749lCYl74070XOfnrGKLVcfOejnkVXcnjJBe5PblVnK4J+lXI
w+zHNPagSkYqfzXVrbYJPbHo1i1Xyz+bxWo8jkm8/t+/8X8DrPk+3DkLgF+5wzlMEMJ//8ZdOvxI
9DJ5K+yvNJzKs5diazA79ExNhL8GwRHpiLTlrkMnyN1poq0TFNvajM6qRh5mFjaxMIL1riIHPNK4
vm6YvOuv//tzOnyMfwiCddfAgOC5YCwZY9jMP6t/nIq2PoSikmFx001NnpLUvgJ6shHzo7JpR8f/
/7zdYrL49/v5uqm7wmPWjK3gv9+PcvY41diVbhupGdGdZvyuVUpRAU/b1mgMnEEqZd5jTf5TzQm1
0lEHO35bnn1drcJW6I/uI0HN4auy9JyJh8Vw5n4lqPQyFWuvJXUR3NpBtS8D5k/SH91riet0V5mz
iVwPnP8PvH8Zq/57hzjXTNsUFrD6+Wry3zvkuhZRS0Ue34jd+GBdGZ3diB8/ZN2G4YpEzdBJURe7
dreVqMsuJOhkuE9bc0eA5WMcm+Gmw2qpDJ5kjYyGsjLulw3hr79p2LhHK+YUBPqRbnp9Cs8D+eUE
uTQ7k97mpTPYO/Ss4A9bhM1B3Z9qr8nXLAyJ4JxxBjrY8J1s3OxGsBXApClx33yCRdfM40cjoGOV
tC4LHRI8N9hPQ3+SDAGV3IVV74HRTgc6JsQ1Kl/fIm4cmPRW1lqT7V9K6tFNa2gmBVxQ0SPFBinC
AcySMZ1QemaSxJsCj4RQxe1//27t2a3zr+PuzpdHahBI6l0xXzz/8cPVnZapsx0g1yMXPBhMFOh2
/+DZzXsfaQy8HZO2vvF65Dnjr9Twkt8WgV4m+QafdeoadG2EcxdpiX5Me63bK9MNHpHQEgo8P7aT
ZB1p46+2TW8itY4Uj5KPpPRGAtPH6A4i7Hhfk4gD1CtjJEKW+imMwEWC+ihqz95QKECi0k24Xerx
PqkoBE4pCHNbkP8eFsZTb85ibBNUczR5REHWenHQbJ00RTEIwC7OVtOK/jDMwXXCKcg9t8lxC5of
XTpUd5Q1mlfhPjSmHN48aaurbmz/9wE2qQn9+xAT0MKIAIPfNwRXFSY6/zzEVD9gFKIPu6o8iNe1
kRlnVnfGWZcUROBXARvAYX1Y/rFsBi8I8OfOj2nIoCU39D/PMQLaN1NFveo/d/3jIbabGADm5yf+
ebVOkqjZuWOFp2Z+3eXfAZrxv29+P3JyNG1dxJ6Yq1X4xuaX13pyRCnc7P7xxOUf32+5fECsA8EO
oebr930InPgEf9589IG87UB+60cZUaD+f+3Tn0f//brGrzz0SF1fPsN/duZfu/X9mZbHfL9pW+V3
2AmMpqPoozz9XM7PXx4AP8HTvo/88p9lA8yLw7/cFJyyaX2LuMbvKb9NW8rxF80KzkSq+geb1bZs
rx1Bq+hSyERG6BLsFIKjdc889pXksb+o5MCLVi+j1v/VlXR929S6JGL6Sx8UQocxflYp2rMBuUmU
Dl9VjkgWKCFKc+pA62GgAKtXL0Hr3hJJMASLnHA/NcWbSfjgrrSna9Hq27gxwj3a+jMXfDBARobe
Flu5BRiQeN7SAekNDCesmSakgXkziVUAE/YASQUtLyyFmC6m6h2YIQHBipMKYHO6VM8JdtuZsDlI
+hqe8GpGWFR4jdhzy7We/GZ2Rq6qNhEGHZ9QlK7hozlvrMhuDsj9pIMv5CbX2NKOfG1qlzrNvdGZ
d6jCxm2a9C7Vk6Ja544iC7rV9jmnwQaoLqpHq3yMrJYLktNhQ+8+RPbh5c1cLEbFE6M9si1JkU9E
5PpC1OpK3+dTVQkv5q0rjdDnNK0uZVo7WwmidOUL430aJg1L3CmFuhAi/jhrSgeyQjY1/qD2AIpt
K4vGvNjABLk7fU8DfRVJSLZGNvxK7OrJFE27KR3zMQmbK0GJHuL9/BFrPwdYVvvaJ6uXHo5WBM94
FQIYsdRPyaYt2u6ni/asyQqSIY0MpTg9yDtLfKSqgs1VWciaMU9DRYTDCmuCzLg9bQHjXKI9NjG6
ZmOMXwZKp3NuIgd+kd+e01aj2BVl8Q6iJQVVMvM6l28vGX7GdfaYu4V2NYEtjSX12cqFWGFoOmiQ
Wm40+BLrwqM1F6gL5EqS6Dv7OERhtcJJGzehOhgJnmsZ4Yuzx70zdsGxpXPOqF5wpBGF01ZITMQT
UbiZ2oTZTc5QnLovRo36aML7sUIclmeQmCkhtVt3KmHjWFAUm848Nq5mYrvRxvVkDn+5fXoC9C/s
5Bf0zR01CtDhIgG3UTYXz3ZPeFJoHfS1t6uJ94M18UWyxIXSe7bW4kfFdX7VpcalqNOnjso6hNNN
LMgQNvrRXImMtCPjrDD6DhRZ7nrwL1XUokSW3X2D/Q+WcPcy6eVTZFUm+CzH2YZNddNss91iL+pW
saRo7YI662jonvyARMSkeLa6aq/TlNjIsmqgGQmA5jHcthE8BsYRhlYw378m0eEsqFSPO2g9VTpV
y8K1mXV3tzbHRi96/RJSPqkaDQb2CKrR1Jud41IP9SKSNFMPKj0K5SJxvzotvGPAIgJbpq9zxiwr
u2o8FKZ1GoOxALeun/C62GvhZpykTviATHbg1MIDFnzmjgZjnMkGUEEP1pFNl35EFYQn/NY9u0l2
Z5GJja2UUJC+CEA0U1uTXku7aEhurRQwUhHHrBJbPteos3fGZACJpUQ5uJzKA4FCE/NL4hfKFyZb
uyTxXwgJSnbI0cgElvkRpv0PfkO0yJFrEQtFopCdI8AmfBfJa23/gNMGyxBCwbaqUnMnyhiNB/r7
1ZBePKdsthh/DFLGxZPJDHXFZbs4zCqvtanVKOh973cPHBJIiCw2WuyeWQ592Rl2jflIx7YzbYWn
vWrkvRObGr51ZKiyFENSNyl/LSagfsl1QK++7kKXYO4BXioyk40+juJsF4yTGauiKRHJQ0Z7tzNH
eS+xEyWNOLaI4vkCrGbvOFUKHg1NU6B8MG0k0QwKpHOr0o+0w9DKgZTODPxUbxESngF9EY0CMWvb
02bjt+o22vdlrZnHIZAorStHbvuJ0O7IeVCT6W2tkUWjyv1zM1bk+vq0pvVsxFiiW3tBId6ta+3c
3fWdhxu/WtMtsZ9ixPEh4yFeHhoEIsjpaTb5E3JgZqBKIO0wo0OQBcXesD9QBF/MloZ8WljPtuld
3IBveFLR0euwPIyBn25kPD2ZtVuyc7QXTHJidp31yQnW7bM2fkkZONcjGFBgSPU+YlY9pRRsq14Y
myENCRPHZgTIZTM2LZ2bGWrcuNVrneqPq6qcfhT0pCkgo7v0EwOpivPe1MMtYuis8mnfolDYuS6a
9lKQPkCUESiOjAYaEntYlNp+oIIMf3UYKaF4BQx6H4ikwQzasp4MGM8UcEpGAFOLNmOpnlvN0mYd
Xb3JtdrdgZ88Qy0i6rGo791keEq66VCW0RVEy++2SH8brYwQWA0He5rytWGAXKXJS/gt7bpYINCK
K/pKydBea4RUG9EDB55Bgcou3pwG1dLEj3zV2Sh4QbQQyVYfAUVL9CAMMNQ/xU+kbwfY0sa7CaYN
G6Poz13oazfk0xAG5kcsm+XPdCrCO92JhnOALne7PG1+vsGB+enhecRXOWmPin7AoUJVvA/TMHmO
lf7X8hqyH6+IRtq3muvpTuTIYHt0pfTviYaZ5tcovIcO5e+Xk6TxprSN6DaoUl6yFvqi5Tfaj45k
guW13CnHxsA1/MHUhhJ3RJbv5zyNMyEcOrak7JN+V/PLzI2zE0v1TvhSMcsKygtll/6q6RFcWb3N
PzQn3C0P5dADfEpDyiNRN7J661G9TVPz0Ah+ut+v1tFSlNlP09V61J+osvXCUycvwnZkUGp5QQzy
bs/vi4j+2gVu9D62utwOehhd+lbZ1zDlklGBcfyYwmzbG079a3Dp8oxt3T4x5ZkzWAhcJePj0HWG
8aC3gVgtD9PFmyUq8TVKhGoWSTh3BMsZJ1uqmqTuJn4lc+x1eaSNtzXJI/OtDWFqx+4Ai1GT4Q0j
CDTJjeF32keBkaKscXJ5YdysdMdKnny4HXtzRMXrKkd7ELVpoEdnX0TEKaMX8gsXDHaTyYvuWojG
JwclDSiRRrGC956XA2Rk9T2Xq/ots+mdcR705zqtm5vt9smm1M3msyzxQs6vWjkxNsKytB+rNMgA
FYvuULRx/ZjhN/g+3D6zXS/ygk/NJtHBMzRx8wEtnTUt07a1V9qvgR89La8WtuEjwl7KBrXubZvK
Ls85v7tbY4Fiyp1WfKrM//tAevQbiqnoHo1gkogioupg9Ep/DMqu+37jvoM/3Xo+2Wy8hi1pK0PV
JfZch02DG2JEAJqXP3vxpk2Z+dkFkb6pu0a/lFlJiAjVwe8HFNq5sUT2lcSkamhaE1w6TYtu0Mq9
dTBaxU+sP1nTG1+5g/VMiL68jqK3rl1pRJvlLXJ8ZfzgoMgkmwww7zWAxHftyTDbgNZyvzz0uctH
aVqqq8r1r55q4ivuJLnJYblhf7GyCwTN5VFM+WYIdVTdykGzAHTxAN1PvM9Re1w+jxOQHlyMsX5L
M6EuviSUuEec8tkhMfz+QBEylLL0g9tYGclFr12f6AXb+3D5spZHUIdo1p6X13cMngRmjWayVeWo
PuQgv/fa9vt8zaLTuMtYTp+V71bbiBHvB47A791GFBivOUDRfejZOTRBhqZ5cf/DiUseyrEHXuyv
TD+Q91AkvRPWQHM7kgvyoxjb3bIvAbyPlVk6hzjRYtYG9XTq4sLf8mPCSDsIuDG8jtJsY1W7Tvpg
jw3SLa65O8fRkvcuxEsxf0fRQCkBGfnwIE0tpNE4oYFEAv7G9OC0PIKsgHZFKrf/MNWVOJpY2XcJ
xofWdMvXmSlvw8r+jL3URxkzxmd8KOYjRmz0sunwycmjUw9wgjsvYravR5Q0SCwZPnUzu1CXtF8y
0woOOjlCuyBCjG7I8/JEULhYmahrnLieZ1tLj+TO8YqX5Z9V6UUUUCvn1tseLkPUJ9+vmqTTY0/8
0HPSSOcIBkyQdxKPn2Qmm4yFn4rG3Q53awnUUq9fTAp8y8fXHdUjx8mtaxEGw52RxfZq+ZhdN3wo
202fWmlZYEIhFi73F1HFIlL1P6qxZHaC0osQOdt8nVzATPOO43nCbBiOxiVRsXUPzJrw63nHHbx5
s7LDe4gTxzx3I2P19z8Cf2NmbfTuDcrYF1oz7XXfSd/1WGyWl0TxN248bHtn2pLBgxrxJvkOizTN
k/49iB21qmVt3FeAZi+T6ok8m/d9qKIjZZ7ptSxs1mewXncJPtYf0GPRq43TPW0OYMQCM/dQNeYp
TkT+1CKJ+v5UCKeQQ5T9nY565Opp9AWWf8houqWhW7x0k1MdlZ+yxh3a9BNRzvJpW2xm21rGsAIz
gttKM6BGbJaP30dHtsW6CSvJWB64NxDQdLTno9MY7UtPYfTJNfrsBJC7//4CM+1scqH/8EL47xYA
NpojpfPiNTHLU3ZSM8gaX35ibdgHd8vPjq65+DAT0ILRzwFe5GNopGhAhNlgajXeVeC5q7LKUOEC
XDg2ifNB4xSxjWXX1zIKmZoUFr5uUbrXirz5nediuK27jqtq+wgPpTwmLkLhHswBuilj3+sCDYjf
Zmtmft5doqbHUTXiCt57u2CPC1awXGK+nDHVMP2KaWv1Dn112UOJGRzQ0p724XoQmSUkd1Z2XvlS
euRLoTYCrlZbp6HzsJiyBkQq6l5di1V1KIhrwGACBc/snrRMfFDGOGSJZ7+2ZoSj1ey6Q+socxe5
nKPSrpCnIok7Abeuz0HtVt+bEC3GyqWeNH9pxQmhGNqE5eYw61BblLXNUEd7Lw7y05/7//245cHL
xpp1+d9/tiLah3Pe5PzKywss909dw3ssN//cyTDur0sXcibUUmSzEv0nWe5IIQT6ok4Duzd5crzy
WiUWDw1QZlq8Fi6G+zhmBRRpatqXnnqNo3eE+D4TYvIwGgcBBK6E6lTPm7TVmetWHXP+AgWtgQeR
nnfMwdW1je1N2A45RLvM+XSVPh4131CnsgHnOBGIs+3arOUiMCRbr7tzBW6O5QHdLBZLEaGf8nmz
3ErPOsWpgzWYT0CiScGK5Enpv0tNY4fgtpegR9iMKJ4n24+IH+rNHc5pFMT5uI3r7j2WYXl2cYiZ
GEOki3FG2PVd7loXN2zkfjk8nGUSEgMmujIFLOSgfVwldfey7BzV0eqEhyPXq7nkWE4nJb5SCO9n
jZXKrnDjF6ODSS+letaTaFjLlCegkuBYwc2a1okyLrFRarvlvuW/hWSK7ljoO9sx3aALX0cuViQo
wxsmCuGsz1g+WITQbFPOntYym9XPU6KFfGl7pmPPEmfuijCl+4jUpm1pdjeBeQlI4qvm+tbWmGU5
nodKpxot0pHgt5E1pneERWAnCtIo3VC9Qs4w/z6+X91ukBYvf+eozdfJYLeo6tTRCJKDpGV4mIyW
fBqGKlosesZiuSUPzKbkkMQZytXJhe3WJXLdqeahFUW7J5cvOSdtNuxN6V4cbUTyFacuHLcmoyFS
kYQ8Nf1rLMjhKmvvUIa+f2KxKBSphpGezBIfJCRNN1CE7Eint73BWGEQJPdvFl8YBB1sjchyUO4H
P3spfyVuAJ2whcOrausmuqLaN6Vzl00o7M2hf10U44syXGp1cVpuNXTOKPFrfbFTEeZjlToTaY/W
6xT7zjXIEP+27r1W1hFxLLCuiqTyji1Pvcq+I01N+mLX1BrrdCzX28SN0Shhy94HbnOQrdPjyCP4
1ezScW8bBPRZndHetHhKjuhTXpXdTmeVWNm5kAKG81iDpR1D52o7pbVL5niesY3sNU1ICPxlYJ06
3LSnYFArnyC+VTwELI25NKz9kYRH1ATFndfaO3JdAUmkzKwr4gD08TkUfXCfln5CGFSG2htd4qOG
rmvF+1SnpqVmm0ZJfDJGOhyJXU+rrDeMw+K/iIR/ReTu7oCXMJwsDpC2LrO9tNJzMmuslg2Kzntf
6gbLWfPizQNYlDDc/dmkmlGs+xK5nO5qP8M0ftF9IhCZgIFWLdtXB5K8TAeaDRREXEzZJ13jlHe7
D8JDjB3JkffRLP9ypc0S3EsOkcVCZ1sz8+e87tBTzUDqzjSaPek8/8CFL3zwkvzS1YTRAoZ9+QWC
zCdDZ0RM5Xjfn7+fxfVDN3PBqw7c8izoWTaUnND7uK9+2Q3foHalkru4yOxdZoJZXtjtCyl+udUh
nKOrYL9Os8khGwY0r6HBaRjPG3O0CKRzh/cwpSdOteY+N2KdMzGsNqR0oPXK5AzOWX7nLiZURkON
nLjFe6DCST/2BDec7Xy4pHhQVzp8w2/dPr6q9rRsFhk/6GY3Q6HABVanfO6UfXns5z1ZNmDJCHss
4AgOOHFO07ypwi7b5hCUVoYeAXGdylvZ6c+LT4Kss+60bDx8Pd+3gv/c4sVIJKrp5aeJQrw2y6+W
W2IAFPfnz+WWXrkgEJzq8McGYM2ugBSbTyjMBCsnorFlk9eMY8EsJPtzn5cC1UlmJL5Wo5cLLDys
EerjVeS5CIEt56UNIX2CRxhX3vzU1GQoiaypXNt5PaCUx1M2YUxzjao6G76XwefLw3xD143SqMfY
biJ2q1B9gbOe+vJVdBOFGqE/BArzQx7g4uoNJKtqZLwI5x6sppCyZs3cKOWKuGwcZuvwIOL8+5C0
s/TPWMzZ869i2Z204RwKWK7r2qGwPEj3cfqpt3ZytruQPGijP7TzOLUMWwRHUvigZkgjJLinvNbC
FIF0HUb9cLKFgIuelwHdgL6AD43gLUny8JhiimKJxKCdu5xqZqHnf//tt7jGgxZ0ep8UG52q2lrk
FrpGvzq1TbHNrIBr8exoUa2JkTZzw2JHOuXz4jJcjCjLcLDc+td9ocMP0Vc1HVd+F+T2EbeA2uCa
TDl0/gjaHTHGBYmylY9fH7eAFsGpmfRw2Lu5rujushgzS/GcFmm904fEuxsccwcSf/qkBwNBwxf2
HE4z8W2gIe9r7QJx27i2A0idqQm53woPEN7Ti4WK5xTUchdj3vzwc/Ma02J9zm0ibL3OQmH7FNn+
8FjIyb8VaAxKS+uwYtEQtCJ6S4KWOJwaQ+7HOBzv+roCRqMg5gSeA7gLGVS9lWZPmybr8EAiI8C0
UO7z1InucyLVEYibudpEeUhJGeq2O7j2DcVL/2BS4d3irNcROvb9A0g5llFYqpF4jjtz0or7vCmo
EjvWfeDhwjd9WjcN0ZouxZd3ADQIeet5tE4GMKVpR4oFOjFYIhbkVjNLL9D/J7ozmA+7PPSfsy75
1ehBdV3+ohbPFLDE0JThO1tL3xZvQyHWo+YaH63QnK0lDNQXZh6/QaLYLve7VUcXARjG0bHS5rXJ
m31ZJvaj35c/GgwNMHgsakq1cg4QILEcTjbZbnbzBnTSOALmnHkfhXwrjcneDIRiHJb/eqkOgiHD
AVrh7ZJ5CL4tMyLtqJdcm12M9G9Yxk9M5/0vVLZ8H9a0hfiR7nVdRZRyCLmFgapuqZNIEjbZWJDk
EU8MAIVqcBLME41PpTWIB3L7GU91y8KAiYe0s/G+pd3O2uO1Vpr3ao0A8Aq4UjRS2q1WRuZ9ON8a
4wmTZzyUh0YUnDr4t0+ShK+HKINqa9rYsMeJzEG0X4pDLbFQZ8lIHpCOzK2aArD5jEBZOzZHPbLN
gyyy3znQyRV5Y9Urafb0NmJJsU1M2gYYXrj1PNHtmDcQ6My18qsLn4izP4SVpb8OXnySQxqtEyes
n10iTY/F0DVrFFzUk/WblJrNh8CHkBggxoC6Tcj+BnXFZoZDG4UwTHQiAgBJyIemxidIGG7w20oV
LHts6swgZXvsm7p6bWhwoLfO7sSUIPrC7+n4BY5Z03yOI0s9k52cuXh941FBWh1aeVewF4475gdl
qeKynOmx41nnGH/3SKtr5Dl8a1zqisesyNqrZTYAc/jLcBHtacSw7hIXb/4MHLaCKbo7EPws3twh
2zdTmX/1PnW2oEtCYrKGH/VQjRfaotS+bcs9up5tPgBnNB8gDVzshDp6rgvYWqz61mbNj8xPMnWP
9mndIq3AFtH0mzhwxgfowdWxi+i2BVa6CUrEImDS87MZMPcMusJ6NylWkresr93KiL482CoaRAn6
2u0PdFcOURrSPkHmLp99n7IFXvOPcC4lUKqsLjSI2rWbw0GrUpvEwIYgCi9ztt4UTT98nyDYmCDY
TehZLaj+Uu40MaonlQNexDEV/xzCeONVJCNpST2kO60D2cP0zDuVFUGLFgUuBJDhLvei/IRWf8Fa
sC4a3gw/tF5qW49pIHIhMCPdfLGD+u8/l//S4aRJSkrpiijF+skZGJyHUbwLS07k7IZIVuY/62Z4
7xoDxZ3Z/yVtfbp1UbgKOz+7GxEDnL3EZ4IrqADbIKfuqFrma6cJ6ZXGI3UTyru689Nf2K5ZEj2L
gEYAXZLxEOqe+zgZAPWbpAQlbE39M8FGdij+0lX3VdJMfiuKsSNlecjvsnBWxPsEmuZNTB8HlNh7
Hzc7tInJi4iHH3paJqAhUu/TlN5D7Zn1794pac0E2FOm8kDxBwCdJE3KrmyG5TKjRGqTVpqOoTyN
ruM8B1MfbhNmBHvNnUD1uBpIt6Hr7+LM+JHF4XQUk1RXMbkbA+PPa8XInifipXOc/innnC8soe5i
LSzwhngGASUxrgzbK7eNnuZAJVp1GoVjn6tOPZV19mzUltom1vSRmWUE5MpkXYPt5VFq0tg0yM4P
4VR1bzznPW0ERMyaE6OhVbyucSyQBEl9a/QrlmgQ+N6mcoBQJNcYVZx3iw5/PsfjgTi0akkmRaTv
ahG0FEwjgNIhltkMYIjt9OJQdIU+X19LEtlSextBHiZfNpN3dIVZMHagzUQaqG1ZmO5TMwofJERB
pFEK+UcsqUcpFEWqR9PeyuxrQsbDjyiEszJl2ldkaPTokoG1K/lfm5ER+accfglsLPjNLRAtmijX
S2SaTNrXQTNJkC1z+5IQaNg0RvOUhRX+nbm+6XiN/en9wCgZ7iVQpefeMLOzT4ga/AWtQJAvM2a+
hfUyTe5nUhkbLSrVygHfup0CMzzi8CvWMkmSvZwozHllrY4dKQGrpPFZnSkv29MW4SKmh+MFqQx1
hbh093S/yqtofYiZQrsmiLS39Iurx6qxmh1uQnP99zeozGyD5ebZyeWw8fwU6myc7FAj4zbto+zo
lfNR0a2nOo2tow61fo5wFEfDgMTX2cNjNA3azVC4R+e/bGfOkskSeZWFQgIyke9Ec2tju7H1K53K
X41tiF3Ot78l2h0uk3Q/eySxE1luql5jTKlvStHIqOvpRQ4ILwwvFj/87qWIkpFwBW9EUCm1q6WL
/DyOcpYS6WfsNP9305R7V2t/08m475MAYaFmMbUgUeZMNOgli4zkJSZr7qwhn1tFReLfwV/w7zgr
R8TfBjZJNFu/B5t0zSQS04E2VfIElaxppHdq8EyfQl17klbIr1BKKqSOOd3KIr0WNksxiQVnPQUK
pnObTTszqsEezItpmbfqHGTmse+l/5QZwO67OL5vcc1BQgITyhDllt4t61lWVfMeon/S8IwxwSKg
I+lfcmzQV4oX3k0ql2DZurNfmyja5/5IZEBgwGvvRbWZasBRccFzCXT2YWXkL6nev5FS0L6aA2Tb
oMc6FdTVj7nz+BlHdQEhqne2oxyZoeU0ENib7CoqDO6K+sJJ60e1t6viJxXeO5XF5gPUQ2+XUh7b
VBIMR+tB0LN7XL7KkadC1PLV0amlE++8xldsEMxZgL+L6+EhHe0vvcqdeQnfPyCxz8+CqT38shnl
Ucq96pp5z4OXEGcvF+0s+hnMM0ptODiYIbZlDKbTe7Cs2l01Xdd9eVxY8GRGW+pFGfIgA85tN/fv
A8LTzal90YJki0Ms5lIHfcWeSpBgjH+7qEiTiy2tJ+HSZXFibbozNSjBPSLsQ+gPAblu4ZoWvvzM
e5pAbZP/RY2Grprh5sBYmC2ZTvxYe2DIM0FIi+11/XqJ/5scOzuLmQ+Jnc09kmNUHqRnwGrrW+Ri
k9ZD9jYH6yAisancMnsDyEiJhXp9oVKu+Y7yv3QuFnoU5k+Vm9w1rtQ3onP8u9i01L5yo+48lnGI
WTh09gYorDuzpZfldD/ysg5p3ubZeXCJvvEV17A4fLdDt+cDB6i+tU1pVPIaJwQQ6DhOwGZ0xb0J
vQQKYEr/yWApxG7zoayXUE0KfUP4UCWpseWjZ1sKWMYj3jL9kRO4AcCn6IwKwcJPNJdFKo5/rdlq
sUwBM3eAPfwowMFG1jTXD2RRrdmcrVo15yrmKl824zFEgL9nxhGsDN+EvFZkkJ74z7nxhubMWvmG
U+04Bqp/GUjHqNPWOjI3KTaFIL1nSiLrzDSLq5v8ESkcokNr12c91a5ZZKY3L80UVzgRXal8wdvK
9OiSZtle5EqeDehXhp5r90E4GcASOJVx1ztvTUqPsmhfFWFEWZzflGdlN62ejCMW2Pvlrjw1kNMS
KWFW2XirzPSZLFX3uQOEhbzUf+vixnmI67du2GNlrR6TuKQA7NTmvhtKua1IkvUInDy7wHyjkhOm
mjCQNsU+1Jjq5PbepF3xYTl0fJPS/sBvVj8ms29Y5rnzNQPwrDIMn9LRJfhCYaMJ44+k7YB12E4x
8wyGN4UuKSkG8H25yI6aJuRTavODpf1x8EA7OVhjQ0p/uVWjdimeOBoUpRqSuFDCkCT1pdp5uWt9
DCEoyGQIggNwkuEUx+ll7JjnlA3xjMxlmk+FrLjTIQrbqWsC6RgmjB8ciQSw5hvGk2mVoKegweQO
c3QVQkpgfK2wNiSRpw+sIchHLgB/OqXTHGwKGHPtILwum3gA52EXRrfxQ7VuhHKfl01KaXc0G6KX
8uGtx4i7IxWPzFk882EInE/vNf0URG12lQGXY1GggDHgTwPyi/RTGvQgcnMIzlSq7pUVvGu2htlP
dkytGAqSluWr13rZrfgwR4a7pAX3Khyo2XJ2DFMD05Btddl+zH0YB7R9ntVEo8ZnJdDV2oqrlHEL
Kg3ijSZYq8c5gLC0hAHm3ich0m3FgsZPtfEUt7Jfe1VTnU2NxMA41NGQ98I6KkR7hTKM6yhZZkIZ
rpmbaMkeka3Nb5J129BnD60j1DXp/EvoDKDU2hKRWU7DWUPU4rpos1VV5yedwrcvOdHSzjoJ+CtX
16NHRRHT/z/sncly28yabd+l5vgDiR6DmhDsRfWSLXmCkCUbfd/j6Wshef5DXR3Xqag7rgibAbAX
SSQyv2/vtR+cpvXcNPjR6Lb7rSvs8pgyHUEjWvjfiMjMt99Y5Oe4W4h/RGCy6W1tOIU7oRbBbUAi
47MZRuteqMN1pS3dwKwRsF4N+wCH8EXUobhFx7JEvVQHvbNy6GvimGPKpCFTBZtoGkuKFXH0c5yO
bbwbHM1/qoZpeNLIktHq5IM+VnutmEFzzwo4o78HKHX0icTLsqLA7BNX1/ZA41VtBh1tVkcLQm1t
QCN2tE8KUsYZPNJ927o1EwwurCahOKaPVziDspNJwv2eOZAAFjRSPitM2sODaj6FbXsb5Eb25mqO
jvgLQUodPJb6THJqlxRkWQY0cGzzl06b3crdkomoySzedHdV7sTHzCzENWUq9Tqj1XKNHA/vZa2c
2rza5JSlXu0eYW3VhtFVEfjfW2rCezp4lPtYvlNzvotqbEyVnj35rdbd66DozSynS888NFNr9a2D
+E7OPT3jTqiI2+iaHkzHpmRUZfo31dExik4K5f+E5rVmIRcACpE+DpmgVO80H9GcPtslMh3I1jPL
1yUaltLGlrpeLTT/1Ijeeczs8jpMsg1FKyI5wVpD6J32kclIt6LoweyN/O+tRlXnduzh+DVt891q
CuNWXgU01tkA3yv3ZllQM+SsmUaqv+G0mnhtOVDVRGZ5Irvu3aCk5RWdQurpPB59YPfkKwXjnTDL
YOtiAaRz0yEiopscm84SMqim31jx3WBVArEZkUpEP8ZetQgv93TfdSofgXWKterWRgLROlDTBuxa
Dy31DByNyrNNgOrcQM7DmgbwUtHh/XbRFQLn8sEyOZhypVhrCvHnmpvSFJkoTuYUVffOQhrE26it
lbR41uaUg2+Gxo0zZWMY8MdTRzxbpEvtgwAD/SAKtAyQeOiKIUasI39T+HNwDY3wHxcgBN0jnBhi
zUjNfcuA5l/JCwXmG2ygsqfk4qZr5NiUEYrqEbG/uLe7ItmrEWSeMkgJw6xZhyKAgDE4j45xP8X0
Dur2Pl4uFmqiYqBAsgHct3RV10JchYOavIocaeM0iX5jTbM4tsxWKHXrMSpOYO6t1QUrPYvzPb1o
sUmdyvTqsdRuI1hJHm6/dt8rlA2nQRl2zTRC3qSSioEnd445WKqtiKrHzrIdjP6Tc+UGYbxu4rmC
f10QdZo0xSlS8vmxiZ+MZdwNwKXv+myon5CGsJBvwFgobfORWchMjCmc1+UwliTRItawnCbbo1I/
uuWigsnfGj8LrifQHIhBp+52iDgwffVZ77v22icbe5NUmkKgX/AwzYp9Mxad9TS1HO8RRrHzuron
fsWjI02NGg1cW5O42M+vo8Ua1PT1eCt3EYicrGJGI06JYKUWeQiuShi3pT5VyEtnw8vN8kVvWv1u
GD6GQXR3cxNgZShQA3WUYK9ZS24TbNvYqSZAjqlbrR3UJaYR+t9jY+y3yaCqBy3q7jjQ6ORrar/2
O/SiFpFTO2Jj7euwKMGEgTwa+gouU780sBeA1CgvxhuqPtWxpbVaYIi3ITz73dFKNPUGRmO7hobx
LQNl6CE01l8J+Ntns27dAx91EEkdikK3PowgQFfcxePDYFcnZgfuHnIbctsiiZ9pB7o30SInd/T6
aNbMrR1Ifw+576LUpqaX6OExoxxVY+W3/RgtpF52u3wa6fFr+UdUBSx5ouYG1jsR3UHYHwQFlaMN
eUE3NPcB3XTsiSQ09nIXsVe/trHm3s2OOI1ljmatr8kFdzhWdEW9Rs1cbKiUWh5MNPW6UHvIw4PG
iB5zShR60DyO3Svgx+hBs5vmEezcTgm019xS1efI4qMIFKK25Ja8TumBrMyZvrNbBfkkpqtHPXWv
KaP0r/NEiauceoRNol5oISADg4IhQ6BBwoza0UIMph8URh/1oR4fowqqcZ8mGAAsBMvdkNW3ZqNF
MIBnnUCL3nw2HMSa08KS4U+iMRbFxVvXOs9Q0+8jDvVdaM7UF9X2rpuxn9BmYdne+tZMyPro/Fxc
slpso9AOgRKnKponFd7rgWqc/2Q0aKc1uP52mI43uorZLIyaxTlQpAdMtuAsVOEfk22qG8MpTvt8
7bSd/9aaMdr40nrpYxPaZWt9DDaVX9GlKF80BFhVqioPlJDheM958opwkRjOPrzKZ55iYDV+sFrk
CYWrBPeMn8jtQRciQI1MapS0CtJqDB/lhTIR6xzMrn3Uhqxaz7Y7r+ETRyd5EXU0OKpQf5MV3BCd
pVDIry277pfGEHmogruW0WufKGO3j6m/0k/vnY1v0WbWFWVT0GlDXi1wQUYVUM1ZZDuUWLit/Iym
bt/29LMShQWeQWG7tdudGivUnwzF3Fn0vvYmZV8vqWnjVaHLEojO5N75iQnKvW8pcHlN6kCNKOxm
w5AGhM2koAx7xVzKw5UxaOfYw/8jLvwPxAWbBKJPHsJ/iUdCJZL/em+j9679jFw4P+wfyAVb/AUW
QRWWTY1S1xyh/RO5YOt/2ZpJBingBEPAXcDR+Qm5YJoCKyLDDY5aAzN1U3Rt+J//Yah/EY5k8ZWa
pi3wC/2vkAvOkrX02VZq0L+gHK9qxoKFAJP2xUZvanieLTJW9nVK6i/cO68LCPaOcC5h63U9s21f
WuV3UusPjkoKLmaAFgMVK70kthpSZFKDVJeGCZOTfy+Ziqmt8+T0TkLMe+lf9dXvsUtPvWOQPK9Y
N1GBbESNGDOoStqsJJB0UMB1OYevbLKPMXoZjNtO5OUW7YR8JvKA5ixm4Bt6YPfoZCKv1O03CtrP
eNHvU0GEhxoM14aCosa+UzemP7TLUm8lKntEa8CbrDPmRQM4CPEWCxxuE6dCdXz2nRkQQ2Tcu9MD
FLqnejDXygy4aYnKra0by4x/doN721jh9YAqeWzhA6n1TSIQ9wL1Isy1A3xY9vXLHJZPGPseer96
bdJ6N6njpoFFRJ6H/c3Qw7vOTn4TK0EyDidr6su/i6DVV2PBx2xb2r1VmleULE9azueUBLznwK5f
qDszbm31TNv5PiXIIb9hSbFRhbFzTOMGbcULwUi7QMDQSWYqN0H+oRN8VNfOIVL52PyG2j+OgE3s
myQYuT50hEwnKjzZ6NZ0rTGCUQPmWzWSPRkVqF6yykO93azSviSlLk73Klp4sl6WoBZnU6rOwRit
H77dvvs1j4v6GfkqGbXFkNHTyshr8ukjWfKXohCEaM0/hDUDsa6Zg4RYh1iRHyym5mROGPcYEIjt
IK1neeLY8GlMLd82ZckPo/weEECyKhG6b6rR+R53YIWamDM6Dbj7hrQjsxpB/8UeZ1FWBmVuHsyh
Wg/9iIAEu0nUDDddvhBAgeR21RLpwtSNTL3gOWFZvcLr6qwBV/1uMN9vUmadFLpuIhrFK/7vWmzG
q85uhNcW9ve6dfor1q3vfkoWQlu7T7Fd5/B0rwO9WDUp/RxQnajB8OSF0Gy3RksXX9jTndKLd61+
F5DJHzSyHNA9hJhPSpWW+rpyLd8z/aMxq8m2tllDUvMYHMAJesN7HUz7gD/iEBLgIw8WH4KYp4b9
Zq6E4c3q79Lu1TXroXsKvBGYfPepGoPvLLZukojvFzYzBtZ7CkQUj0TAmjaPtslEpdzg7BJXOX9m
uUXOHeIiKsfDwn7rSTQtQcJbufbgtm29Ch5UXBke7JgbrcgoH5AS0aXuLxofYZQ9lNqisZt2qaH+
hmU+4jZcDrwqOaQh5ZfMNG/GKfk9MkkjfptPBVrRd3NY2iwkDCQcCep3AQOT3+i46gVqAsp7xsBP
hDUrzZqM7yrIUe3QhXqhcO6s28Lq+Zk25AI02N/JS15JSyswQFaonsJBBxpuV5XZCUXMuIr0J9vF
LtaXyT4Q83FOfiYVMd9ORhOUz7rjXagi+G3UYt0NW9YGTxTytyIRwDeYbpCoDbS8LxG4ZzhZi+xQ
GaPCjg+z1k5QcXC75cQ/9SWlnLHRWRHZ/JLX4bTv+Aptw37Sap3eJ3wSbskJUYyoT9K6XKcW4yky
ZIJ3wgEDHnVP125e7ITXtWz6nYy1u7CZTkw9aQKQIzqUd3m5QC9ZPG0rVi+rMsl+MtWENt9WB5J7
eBC9VQ/iQaot8rCgosWqknGtkuBQp+Kho8YImr7q9hm8UsqKtHKHmr6Pqy3HbEfI8BSxZokZLAmq
fdMK9zd99QQIQgqbvBrXfjUhES39XWEoV9Aixx1pdndJOB9rZGkbKgqR54bfmobhKLHpA02Dfooo
wfP3FM26agDPui3lgjjKORkk1zofBCUH5zogEizCq+pG+iPFrM3YKgZYZGNlLGlZapz81ovMR52b
F1vwYTeDwjfYG2bj5UhtVj3S0VU4Oc9oh/YFi2dPEKt2rWb1gFORvCo1w/ThEiXC1kD1JQAZQ3zQ
bsB2541Jv+kFTb8+cQDYGe6d0DE+6rfK0npW/Pyklf57otleIMirD8sYdnzKtJtvKzFfhnZgnWkn
87YoayozU/mzTFhF541JtVbVPEuH+2mkYBUUjf6Awc9lGUuCRruf6iReB277QC/iUa27D+xhz7WF
E9yBT4nZP7izk8Vvv4RH7TGph/TmaJ1Yu4GQXH4NU7Sixn8bUYlxMvKAk9yoD5UOjEyesBC14XNT
eKNAe3204sRH+a4OvN2MfuJGusVT9WZDwg9h9cdz91pU/AyESD8AbsL1pqLuUT7fZdCjNiQCHTDB
yNBPc0Wd+6qK3Qr6Lazk0dxVjPYTshIliKZF8nkzD/b1MKhLkiEjsN9rXhX6RKSaGyZHDPiz+gvn
xDdnpu4ZptP9TFroas6r16ibbSoOnIwUQTSPPiJ4sS2OZSTfNScnSuUN0VxzDl7cjrM3En6+16V6
XOgiEe4VhyJnqaq/WOwuAa54MOh2rhKDWHdcHIZh9F5fnsyBcn6BuLs2m5UvEHzWY6t6g8Vg4ybW
wUVw5tltm28FJNkgi1TWtBC7U/w3diBagIh8LSxBnpp+Zqhwlv5Xp933Xe1V3Thu52WAtEYS5Hqq
bitVRzRM8Eg1+kTIgw3CyRZ5A+sOxHxIGSbDRvNzg6vay1hdbTN7yQJfToccPPqKtehLusy+YvJJ
RkXsEARDvQ2UJ1BIL5QyEopnpEbkeIdr07hXiSaLkDFu3Y4zZahfm6jQmL8xbVDM8lGhV+iF7rXe
CLr+RaquQ+gcVOQ2QYEPa5m6RKV2zTpWgWAkbqZZfZG/HFcvYHAiYcXMcQxzZFL2qIC75RS3NXKE
qMmMQblWGryv/ndaImRimIA0blxbT/ghGblnjna7HkMI/fNAIkeMPj2kOxOTJrYpWHnVUf7LGUR1
xC6MvVRlmdiZ5qbvQ4TtPj6DVVHZ37KCqVKiMM2ykq3pUgMo2nhl0WzdtsJ44CPP95pltVctRYzz
RYXP9KoeekjJEwq/mihdMoSOOks/pyX1kBn4a1jhesS2tG6aTE6OQcvWriBwL/2equM6pGLGsz2Y
of0W2Ga8dcoSGZxfU9oKGi7O+yp043XegwXVFu1TiH6I9LoR86v6eNGlS5l6YQMSDuINS9B+JbWp
5oL1k8rbi15VanD9LfoMqizGz+GfSG6LHEHPmgagvBFcJQR3t4ZFoGiyoPhcB351jQbKU/TmytVq
UnparFCDtp/tiHA140ZkodipEWFJYeKHWO0qzL4xfetdpuU4BFq0j/kiBZYC3zFLn83aTZFPLDfQ
LDM82KQKM2+qz3NL6jwQZqwHy/fJAtpN/PkQNS6tDlTpYX6DzQHCjhYAy55EcLKt9kReWOfVKdge
lr/BiVr6SSk0dacv0nZJtHcNHRqyQZ+WojyCrEff/IVGx39sZp0JmNu/F0Xdn0Jb7U/zfRpaN2Wl
o7FIHRP6T/BshT/QtVpHEsFpf/SULyBDbqqaH4zTqOOx7cETeHKT/hJTHIvUl+WGqEzJxejseSXm
+FFKkmNRQ25cRPgp8pncDq5sCxtMXEToVzX7NVfoVWH0oVffWS+k3DfbAsLPUWqz6V1jqr7s0zXX
NlYefkiFNukhKNbOmwapnpNNZCkhQDbJ3bCTheJThE1DBF1DE62Z5uCoHx0MK5l2qooeS2WMPSUw
Aecue9oQsZxyA1Qeo9OX697BCCUvmuXm8+5QfiN2wt9aRWtvWKiggMraxXnYio024OxQbatHQdaz
NiS8aZ3k0XCy/NBe6Ro2m6kObhBImFfCcc2rKsut8xaMBHtttAqwmuU6eZcOmTsq0yN6IWMjr9GX
B0EQ4OCtidXpGvVa6Oa1P8Q94GPlqhzV+hVTCtUiU8Wv5/sZK5quvxqqwbqeFOUUz8zCZ2N4jNpG
uWkz8yofkPVV+pBeVQv9TmlynHFo33dylyTQGz0Ly409MDcrB1V7It1BnJp5DFdDn0IlEBmIONcJ
QEnoA5jYYIdkNbmnx5GA3hhfs87OvpWda27SnAlCkptMzy2Ueh2fdmhbT5/qC3dn2tNnkKBYVuOf
IFDLat2wSEGxLH4sZCRTTfhMKEpdRcM4VHf7Nmvynbagf8PfUTKR6ZA7T+CxWDhg4o/6qcB3z9nr
/+f1DeGomoW0XVe/VAuIEob00JbdvrHHZ3OubmqbySQLQT1KPpjsaw2A884C2Szm3b9/7S/8q/Of
jjLW0gxaK67z5aWZ/CtGNOfdPp1YJy4LxqZzn8Z0EqvAAFxiqHusncEZa/d/ta//ofalCcpWn76g
fyl+XRd5+5a/fS58/eMxf8NGVeMvlaIXyEshNDrQn2CjwvpLNYWwVd1wQZqpnypf7l8q+YbMhS3H
NGlx8zP4u/Jl/KVbBphBEKSmaVnG/6rypbH2+n8PJtUk51ro/NNNhwhOhyLb54OpnAuscD50M2tq
7imtsyJIinyf0xJcZaB5ZvyR2zjVr7KOBhA6qh9OA8dAH1lvFuiNTWxQnZoDNZgDEhnz305Ji7Rs
zVfNaUn4qpkz9ugOp97UtlAumEG66IeZrzRmcc/i49YNl8locXTUJ6TNP2cCQQs7njciCqcVJbdX
EFTvOadey8ja2zSZ1Hty6tbYo1aJgow39Tv6tHi0BGGOm7419NWAtk9P7qp5/qaY2Xcw6dGu+E0k
3maY6l29qNFQxuNeqBPUrOnYeYEPioSHgcvgxE+W6Eua0lOI7OljXKAGfHqeUxvBnoy5BU9Ijpg7
HYP+baRocZ+1xaZzgVA1cx2fbHKBlJ42SoeqcIXAGxrRYBSUdaKPqnOuckbVrWvCeerXQmvUneoU
u2Ik9pHCzyYzmsTjHpjkSibGZmId1RAzSegS92yACzEd/nJj7LpTzGInMK0tts1oE2CAYuGebIiF
APWqTXdhil5iNG+rnARpJMbr1ggczFXuoxJF0NRr9a7tEdd2CmjBOaFtZZWPDb8Bsg6WeAkjRUvQ
jNAp0zfRsaxcoIfbyDUBCZR0QQCfb/W4eUU+zeQFpxklUfWoucVwKisaMw7utwXkmaWksUVW3e0C
PoE0ohmzGQlrTPsHayYUVouJL8oNkoucXiOiaoZUD3TvthrCGjpr+jtOYEKOGbQ3YzqELbTaqec5
ZgwHZAozQWChTzaG9hYU5rjXgS4CVeoPZGfiY0nJK06ZcPPFjjeKXrHWm8m7jCDJ6LmKMQ5oI1kx
GWkD6AZm96cgrXZnJfaPfG5z6gfQ53ucxyv1JmSZ4tFIfMtaAwo5iE5FbWK8G8iXrHK2CAM+6Rru
QxiKdJ3jYQU7iChg7bdLwwaaCrjqKJ03OH8x7Zg6xC0sPHqttaxggys8Ek3xnihtdoxzsGoWse87
QzfRmpJk5UWhdu/iklmHdZ8/hOE3P3RRvlVLcS4yB95PCLE7I+6tEZzwRwRE0QMcBU7F8aYy3s1q
l4dUY9X61l7MjYEoHfDqVOo4vkmEQpwWs0ruofEYyWFyiu8uE4MVeuh1Fpm+V+M2WeOVestq/6Nl
AKMDJRSvnrQtpbYVrWjkOpP5y85HFKM5zx0PALFxha7GiNg4QQ+cFTeOv2UmvxUmaEO3LOGHISuC
Lo4NZFUzL0Q1+lLh7DzYKD/u6oHVXYe+te6RrhBBuKkjgLF+CHlpzrNu3aU0UplDliM4PJUKJxmn
hG7RcS1sePaOvmUE9nDfffCJExbdauIqGe7atjjg9OS7be1+q4DKnVB60MVHd7HXfUsj/rXQCGEb
3og73oLUG/ckjrHmtho07CoFzy4iQCPti+EQa+FL6YY3agH0DNcZ6+mCn1yUUOA0INKsAbdTZaXA
mMbFZiKJfUtJedyR5kUMBKGIroLvqUhfgoI47SEf9V3V+bdUrGBVIoZspgNGVz01yNsAOL/VDOXN
0bOHJA0RDka3OS77W2RsyWrwm3ZNCNh93E3XRCVHmzQV01rEbeuNqCmQxOyqoSm2qkXbH98OnrXO
39dMHgYU67QPOzOtb8NYS3DpoR/EZI/9L4/QIq3SGQx/RJwk7XNsmANB3zs3UMkf+/sqeQ+qByqm
zPNjzrctD/y0r4VhvZ5maolEjfdHtMrDUW6JQb+bFetDT/wdOkOx05ZkKrFkc5mmQ0aVDKpaLpLa
yjaLHaDtZ5Z6Fbqr3dS4t8JAStcmBQbKEf1N5wwEh83NwdKSHnTG4FJ0MU4zA/UaQ57mOZqt3ITg
JEiN6L0IW5DnLk5Vp9VAjclNedGUdeLNfAxgkjDwy4t8ENmxWVz4l+tECxQrD4fSIz3MvhecRgfi
i9fhMhLGc/2gR8WRpI5+G2jzU0HFRE+QIs/mvCcfPCW/pbtVJcB1uSjNQDsaQXjoAMvAxRbJsTKv
+F0lx9C07qwg+N762X0zsj4PBOXYIoDqAuRAt9WBqI8yyPZ1om3aJUAhMkW1rdvgcbSwfnvyugaw
DwEnxLwO7TNkvODosLZIGhwYWbS3tDzYjqPzBkSOw1mvrtLB/F2QnrtRSDfZxTYuAJmOsDhlkwAC
v2rfEFOFGUKnNrnXlsgqW3t3e4vUeHLIAwsHGgosk6YUnk55IYMAuqzhDctN0TI81kFBy0Of7L1S
szJtLUpeo8sJPMmohRk0ryD58w2RJJkf28UUqSdJcjRwzY2Phpr1YAOOIWmBMOdCTJUCI31i9QQ0
9z9UhHTbrLUO0VBlWzUV+yynGsciUqwzA2N97yO/Pf8CdBXrcWuw2hNL7JR8pcvFl+u0gKiPZtA6
aBNtBgJz+USoLo9Q9tBWyLiFOipL0JTVL/nZXC5mG6bCZfe8FS+YX1N96FGUH+XF3E7NeoooesZz
AavQoMxADRT6Lt2CsUShDpJ7+TZk1IW80H1KjLRRX/JkTOXPgQpocwwMvdxUqvZbmzSwaFjg1NxH
DDhF4c8QKbgyhs7kXdgUEipx2c2SPs/2EjcxEvs5b+RNWWURLXRGUdgTXYLzPeRtNco4o2+oIjZI
ui7P1Od9tkY+Np7hFRfSxflpzi+xHHRy69PLyP0u656dgU7Gl/vJpzm/nctLXe4jryt8c2NMioNl
KLZ/fLnxv92VN3x5zvNbPb+cvP18hfzMPv0ZnzblvXynm5mBjMl4wjRYfPqwPj2J3PzjX/Lp6T7d
/mlTPvRy8eVN25kBmA+bsZEyMa908KOjEYdXxQQ+nzqjwIs813t5gz8JhD5yMwuipFgVy93lvpnR
Zxg55EPz0W7SahvMeOAR1xCC8efNpmSKp1TAmnOBWR0J77DWx6V+hj0Ad7uWgjqUD5X78kKEOf15
H1Kf6EW9L0Fc4YiAeGBUlDiWP8KgDVs2mrpWOY1ujL6n7YlKb2tJJoiMWzQ4Ea2DqLy1s+rMISiW
MfzCJhjRlCery75kFSgLpOVCLbg8pBhS1Hgt06KCuEN5IaMN5ZaWoNIzYuYBbjZmR/kkRVa4pPMu
zwcJzF8Aorw8qlqulZufrh0c/QUJtbGxlgSWCQMhAvbq1RKo9kDABqsuVtJD25dkQsaOq2zGRHuO
+vAt0CzWQcu4KC/aZStmMrwyfWgP2pT+JH+ZMB+dsQ+rTmKUxJO73V4mHYpRo/rnYnsv8SgXwUbm
N+rtB2TU7CCfUFIy5JbfrFugAgcrGj7mwb2rMqoS8u/wE+sRKnkCd2IZEOR18mNg7LXpmqwv709b
zpjUapCg//NTLEnSg/ToEEaUORlcAhNNE6QGAg4V9wXls74pZxeejbyLjL1EHflSjuTBqnXaLFFl
jIGqMla7ybExM+gPYx3vmBIg4cK9mcXpuD+nCXZVDl5WBMT9UNhfy3eJkxwTcULU+PIW5PvyrWiE
Fno763nL7E2/P9/xn1+t3CWR5j3WaUKNBTySCT/X7MlX6aRtf4klUpqQP03uJzJgUmR74CUTzY1m
UDciozo5mW0+XHfw9Pdpl1ZHZ5n7DBHyQn4Lv0syhM/fr/wmJLnkyxcTOfqvFKKBQSQTWdaJy1Fi
616sgspnlUUSX8i5tOQjk9+M/G0Haq97JssLv0AeuPxd8jZ5MS3D72VX3nr+QS+/3z/tyjvLu/z7
p2pzEBpDey0POflbk29G7mZFyhn+si+3zlfO1PuQvCC9lk8fKB3hfICG5F3ky7LW5EiWm6M81M6b
8viWb46Z398HIP0eXujyloMyd7yReaLidk90Kjl+FqhJqPiELcvDhLJJMXtot3+QRlPu3LBP9kUT
hupG3v286S+fWkSOdsecQsayXgJa5e6X66Y5Aw+PpLkUS7Txv/JSWpQBAAUXiAppc39/Nud3X87j
rQkqtmjTbc92U0zz1hrdjMlx2hQHeiSOfCMG2kPSDc5JzxBM/hHRevnsL9fZRcfKPDAV+oG8G3mD
fPXLrty6XFy+xst1l+f78tgof+4SpWEMI/NTDpyE09eYaf4ZD8snntBdWvbPb34uBYUUZaA9t3wK
8jv99Luc30hsyg/y5xppqo0Ff/kOwq5jKiN/KX/elE9xHqrGYmr2TpmuJcJChqrKseRCtJDXXXbl
rX8iX/z7+8mHDWCKRJ0f5OvL93dO474cM74kh51/zPJaV8u7eXN5gNw630tuft3/9Kyf7vX1Bb4+
ShGEabbWk5iJSJPDjDyNyC352D9dd7mLvJVEYo5AuXm5kN/HZVduycf9t89aSh7T5SHyjl9e6k/X
fXnWL6+EwwpMsLoh/LdbxAhM7akk6H017y4AI7k1OzpxccNyPvlyy+U6fAQc4nK/kkFz53vK4VY+
+eWun26Rm74BhQiBBUPy8ovGxev+Y8yTR9Cn/fPm12vlvnzo58MT/vJIpmiXzIKSHpPj6h24rKWp
xl06JxaLp3Zr5qW7ayuKb+7wnIy57qlNpz4znKBFHEv7nrowjqa5q55xKB6MCpXhLKzpNTdyoiF1
5VkTvnvXa0W11vz+MYkhbBT1iBMsTsID0P5RtcyHfITJLnSfol6Tlqd5ivK1HcCGyIzsRNOVciN1
Ei+c6Fs4fVbt0L6v4BhbdGaXMe7rH3weTuYcw+eyqJozvNTZwIfWL6dXeWK9XEC///ts++mUKzf/
dPcv18lTt7zu/Ap/etz5FYjoPVnNTlVJSJRTOjmtlMfuZd9d5n0jpXPKYvK8uewPywB1vvKPt395
uGUuwQQ0WFdKuwxq8uGZY+fxrbwndtxmq43VvbxhkofgnzejAP2HmRbvAuekJwoc4s0Eq3hoAQlh
BPLiIXy381OnlHzRxbchNmwySl6SLDW2aNn3FOzs46CiomIddeyd1vgGY+VO1NbJGd0bPe8BmeKp
dBR9ozWZ+Wp25oM/qu+l5pveMjxvAMul+wHgj9fg/qBbR27MnM8NDF04uYg5pEqqgQUDdTCLW+qa
1Bl3rdJd1T+sIDS3WsDMsFKIZtUauCxqsEf6ihptKupVNLftegiLGVNpswcAq6KDSoicnXGxlPwl
2MlJywB9ryj+N6vrXoNwVLwgzTRoeNp6pM5Gla+nCkYhfFU5SwXex97m2hYHxmJe6/1pQV5QpYB/
Q8kwK7Y+LHNs++mGvDM+4E5fGcEw74KlK2g0frrJjeJDEe6toZDRMPftziqV3xlc8M3ildiUIe+c
YIDUMkBSUZirysK+68P4LZz6YG9jX6A4sGkK/3tnVfdOFq/x8lVeavGp9qTjaj91N29vuon8abdS
t2Zsbu3atzZEXX5MTnkwlb5cFSGSHBbJgGyS/K4qVPeWdd+77YYk9ha2s7fRtcwa9WvYocYBlhHU
dpxPTY4ExaC8NlsxORw5eF4nbajcpBuWbVTOoZBXACD2aW0clbi3thlN6+1QJEw/aSKA18q2KFtK
3AokPDjKLgkoWwijXustFU8l1x8H6H9X5lQZazvP13XVPLuzr69tO3A3huM+xmM7eYnaRPf4qF/C
MN4lBLs/FURlrTCrPCkFom1bc40VA1SMWc+/Jjkz3+JtpqCtD94URiq2M3Pe5L0wvW5AJOVWbxMO
wnU5J9q6HA28IZgUT7Zohp2l5K+dc4OJEHBBSrI4LQkK5cJ+zibxxuqTVaWRim3e9PsR4Cp/LmnG
Puo8CIyFl4n+pzWkDtydgtQ0xTrRj9/qdpl4y+gf6suoR71pPeZemoNQndL8VHfBLjREd2iHtlzp
B7qLykYpo1djDMZtQoGVYNl9dmu0wcA6l16FK+rXWce65QKwTIUFT4U2T5N/2AudZtLVn3E55o91
n8TH3CzatVXAwNAiAaiaWjn9Fs+ohyuSSJ3HIRUne2Ds9I1yWwzBaazzZo8WF0QUHbZOK1Bodb8C
O8rvkiH5cPAw0msvN3Fd0JxrrZsJqpcG+0Tr1J8zOtprRoqECgIKYU5Dr8k4dWiBGP7rqkLJBSsR
U57tKTXW1iY+mBM/tqQL3+bWKleunjL9TJF1+8ZLsdUK1FqJ1fywBloJ8fQSDDZauVaDWqH9ILfH
3RTkyKzcnhDhh6l8zyszvI8RQK6Q9ZI20dQL5k7xcIDXJ7KdW09YwyuxbvxIqBFPURTwk7bfIVRb
216BXQNmgFKiTt4Dhn5Px3o+BUa2Fo1WYC4cSf0A6eA2jBga4oM6VsWqX3qJaYmcvCzdDxj2v7Nx
2JX+NMPGyO/tKrmiHDtubPuQWKw1RfrdjTgb9itnUa1NSq08OnDoqJTuYYZxuJjmztCTe81JiVeO
bjj9WbhpV1ZlHwK+x81UPRZqrb2TdFL2xfchJynCcIC7DABtmpQPUhHpFWoSIk94uXUwfdPM/juQ
bWWbThMkLwb//2LvTLbjVrIs+yuxco5XAAxtraocuMN79pSoZoJFiSRaQ99/fW0D9UJ6yoqMjHlM
XHDKHd4BBrN7z9mHCeadBKU94t3eCW1BRVHJGG1856Bq4qzFRy540/bTYJf6uQ4/LQSs27m7E7J9
spjvQNt2RwSN5sVrkN1ZaXgP7mZXNiHysL5rAYVXlyZXRXJkeZcG267XJ0f08RPJgFpIUkrLFWLm
uiQjYr5pAMxXzGc29dC8WaXlHOsBQ3GM5jGscC8S28EKHuGVtRSnrmkIeRn74lRbrAiRUkDtMjjL
o5JE59ycx0PHjzrX43gdVl29URl9+4qmTeJXzTHpEb6kvaS+kgycgYQ/8qSo3zclKSEQqWnKTvjL
Pf9LBUhgg6aZHAU9etOi7jsETwIVxP0wAp4SJWx4qzH3k5Vl23gi/hqr2LVYzI82FM5NMWfZhZSH
s5if67bSbnITyGYV59ejpvXA99LhRFMOaMDgbKfUOuQ1gyVDw8aV6NOHQSYIZ9uLh+xu01Pv/8T4
SIy1jLaRzoFaAE3rBYOVaWgVGtPsgWp80MkyOeh8Y0Em/PQgsvhril029UpjkxFkwC5LnASReW1q
w93SpRe/YXjrQ+cbK+ZDW1Os9ZNrmuIQTFIHoFnG1UgLo2vTMattX3s3oY4AXaDK2fSDQbfKme7t
xI4PVY7x1SqXoygK/3I2KnrB+Aqni659zA2+3Ygy/cYPHWsrkk96O3q7/DkM6eojISPXK2WOnUT9
MZmfBt2pwBff13mWnE3buZ9mcaAxl8V4oykeKV7SfOWPnOI1cUMtwuLtMvVf6W5zgobsqLSkRriI
AYbF+JjNcXcfhdC/zdI8ePF46nO+oYLBpfGn9GJgO0P5vGuqq3HCwB8l0XhqrE2ZyGUHNShhNoBW
EXd8EPrjMdXnc0ZHOS8gB0f23ewkA8M4EDGuUGdT+t12zJmPD7CmCjhZykgz7UIwscGwJI+YPNCe
S4fZdI1DaC585b5rox3UdSZpdf0xNO4IRr/JRiKT3K/CXzIQ+AOlLZPIeihBO92ZVOHHtulFkUIP
x14dtkqXmvTAJE0cO9nF0j7PY0b0hhg563Ot2Q5J+2UBXYghYPkwzdpd0tZ8DVCdUS/ivubadSjM
Sm5Gz/4yo9SYZAVhPsenPGntRqCGPCbD+ERg/dFwC1LnU5ypDmJwLnKn0K0xyXhxf/LBc9sQMdBZ
IpyboBb3ZDMxb6r8KBDQ8R5SsacynMcaCJdIv3G1cLoJx3rvQ7XZmQAKN838TKUt3Ax2/FIVy9Uk
3HBHv5ZvIjH28al0o4UfaLhdpB5U4hGVhLdpE1sLpo4Lau5g6sgwxNTVcuaqRCe4JxPeVGJt2X4e
UF8EkV198ewB6bNrADtAB+3Hb9DFvqA0wXFFXeKqKboHCK7+PrYH+0h29rdYZh9sCf8dQYy+6VxY
/FhjmCYZ9mPsfpKsf2hHeyXJW5WzM6rkStrXLqhyyA6HpKccPGsXqDXj1ah6VUS479uSeUvUMRVj
NIUYFD8kQ3txcUyf3DCiax93UB0YlGt4dsFsuHR9x2FL7E6WyztTiBQUUv/kzd4b4VKAJqQjtv5A
QlU8Xw/IALKmjreO180HUh/GeEG+kPXVKdHuoNjVICe5FntmczLxplJj67VNNDknE0bkFYsL1gxy
oLp8nvipjrlXWnvts5IdHpBYA09NaKZL78TV0HpMGB1c78SI/lEuXgC4YL7ozV026f4+l+P3pbfe
wiIk4AoJUJIiH5LWdZdjYgd2dkw1BVxJy8DpceyWtj+f0EDe6O1gYrY5uapXmNDvXJJ+PBRp3QR6
rGEUTvRkRzI6IxCDn2jHO/ToZxCLKbOq/LC0cxfwRXLc+yOT8Ew/4GrFFd3pxymV1r1cAkQvNELj
o6+p3IjmprWj5qYrZqQkcaNBoDP2TVXsCcyobjoW0MgHC+xHEx4otTTB7JzO3lcpTRqEUBW3lePV
HP3ex9ipg5kZwBTCrCF8vsTYZg0dXEwBpiMOW9I8nPEqL5ZdRFsySB3zaa6NF5dUmKCyUxYLbpjv
K1tIsuzTA8uGz3WJd6RHc5Cjtt1q2YgVaOTyaSz10S+aw9SjJPDd3cT7PytuE9wA91ykd70u1Awd
8aZXyOdCuqCkKQDZfp3Bk0Zl0Rv2cKEO72yG6JT3HIWj2S03fi7xenvfwSyOn6FyfqqbvNmQJ/JC
ooaDkZ4cOKa7x0lwfOXWzQrIyBv3U4uyhwapsesIDj0vhRnEhYCQ17UjmFd0SWEdHY0ifao6chSI
iLADSXjWtCB2IsPlI2nVMDshY4TlLHe6RxW9MJZPTtzUO33K9zEWKA0PI0cOjpuomUlLnPp47zAf
aOayCjyEafjvUUXHwaCJm1GMI2rZvDpgNh82hWIUDrhgzNw4RK4/H50FcWc+FZvG6fHXWUx0zGkC
wGDrXuA2qbYbonuT681ec0f6MDmX3AzNFw4cnfImYhVjs5BFty/tEFx3hLF8qltvE7UwEPoYJ9VI
tTPn6n9uxvk4ZhWJgx0yZNh4CziIKyIq403Sd/YnyXIpjWjll6jStnbT5NsQCdsy1Ihg9E4eRQJX
sqEtBtwt2UBBHQIZoR5jHnwLmtmZyM2FXkk4c3u2XTTyscxDlolzGDTLCGA+XhyyLFglD157kBgt
cgmccW7Te+lg/o/96cRJXWKthFiddu5tEcpw701IiR1coW7VDPepLBkbEG/FrkXnpEGdpvvY3Fmd
c8JxBEKsYPSPCts4x76AlD3nT3oqGOa5aI2xQwqyCwCx9SBSN+XDNLZPXvIQW91T2pUFVt2sBEqw
J6rbOfFrNAq0FKZbzY/48QilDjK4nGA1cM50LtrgEt+JF/tPcdXGO/re94YZOQcUZcXBtXCfGWkW
9A2UQ8LkjFvDlMjpcJVvjMY0CSHZzW78BnVvIGVy9g+kT78mo/ON/v1BvcVT6vRfbapcm9DJPzbT
SDVs7o52Fx18CRDLC4smGPvPZtjuB9e/Svx9ZEP4zOrOvryBcc7OYRjxCVzvwWQJAhgxrYjgksyO
cNTYCz9pZQ971hWbCBbHTV+ixrcJTwwoDKPBa3ouA/3Hxew/Aywzb0q+vdtuaW70KVEdgdKlClJg
m+/zYu834jH1VA/WcaPA6FQNYr6F5d7sW1zFAfa8alMII9q5fZpfPFJRVsHsv7XF/0Rb7PPt/XfS
4iBpSV/63v2tfPvbtsx7+S35i874/fl/GuydP1CDOz763Xd/PQb38bXt/u9/aK77Bxpjz3d1IRwS
fXWywH8Y7IX3h+9bRLb7wvBo0zr81w+ZMf/l6Sjr+U/Hdk1sQf/xn//n+/S/o9fyh0K//e3+r4p9
83d/PVJmm5aoYZuWDQFAffJfRcazUYC2nyf9qPkmC/CNjN7sBdIcMjg8yobEDY+gMvW8IDReSfWA
KvpIrhCarBeTCTAJ3rsEYX0k0+M43o0VDJ7brv5scLZ2yd0vX/P/x15A4s5fJdGWereYC5BE8/WQ
Pq9E+L+ETJfIrivPYyajTXjoYkx1razudJfVGcUHkKpXLWmQ8Ic2NnU/STg5VepquZm94Vhr3TdT
tngxMRShAIoQ5Fp5eJ2U3n4UzmnGYD6OXDeA0/XwOv1bV7y2FUJnlodxeMtuanSQcGm3UVHdqd1R
haKSxN94RNbgzK3L7+oxuDM3XZUG6uWYCR1HP0SRqbFrb99FPXWuK09hUfiTeojaZV0Z2OqsjVeN
e7Wr0SbGxet3evXdYu9/vqkau7t6T+oNrm+4Hvelbu8cUJjqMQm7i/C+hiOX9orHljQIfdZOCSmS
bNdst2NIjqvFS2f7Nsp2iaffqsfE0gFYBFmEp/LfFvLdqOIp6qEAe0JWlTOUTK+7tTKs2L3csuDc
1gxq6tkWCYK6DL86bY0ojH0kZRHUMQBYjchOnluDgY9mXM/AUKQPRBrLNwXAoT1aYmDmCCMgGe9r
Ho2xjmoULzuSOWgCnomyHjMqkJiLBXKOZ5Aqe035J1jfFy9eGy4z8fePql4Pw+/G9Y3Dehkb0O5q
G0vE679oRfVvAGuxVjMaqw/AfiyCoUKU6OrrUZ9dvfj6dzSedZHt1bb6CmFw7tX/tfCaSH1Lsw+A
IlXE2ZOlT9QbYlb0OeZIM9IPUO0px3Bq4PFx2B7Ku9T8gC0q0BMOh+6cYASkZ7BTd9WDlTYY+/hx
1lE0M4eumU1Z6bDvU7nt++Ki/h6SbjAMYZAuX2HjHdR+22zYJ1RZMnandmGy7XdUpPpkq96VYxrb
P5/qIeKuU9T5Ix4+IMch2+r/arVbQIx8MvaWWUlH7Hr3SODTXvJ09Q7U08Z87/hfDEIxMkSDQz3v
B78g5H4on2VqkNEltpbjqlwCDv8rM4q2OhCBZ/iI26bPHigfffAjbHHQj75mrVSFUKJRxB2Uzqex
cph4EEFQeDYVeffSzu513ZD0GsHjTDMABua1ygwICq83NsClxq6DkO15JA98NlsSQWk5w6VJcS/P
+vgd2XogIdsSCMAJoxnxHTAO8DYRx1lPIFV3j1iVyX6761UbIhO3DGL/9uf87RU4YTf/k2uo5wnS
6//Xn1ei/2LPCV7z5/G5ef3Vn/P+nD+vm/YfuuULYTiOjdFQd34B09gwa1wMru8XTXVJ+/Oy6f+B
9wxojS8syDVC0Wx+XjYti1Kizv5AFIIT+Fcum5b7mzmHK5HtGPgkdMyCAHSc366bWUrXx1j8+jhk
pRNgWTwvxlATj+zRNmQ2nEgK/Ri/kg1NJpWYog3Obkzq4mgM4xRIMI6sK+qUOS1FwVRrN3PKAFka
PZL7zK0vdoq4e4+7gAjbtosuQxGziCoHaAoDc93S7MA9N1vEY1c94xs6+a+eQyxpZ3fOtnWcHn8G
J6AAkxcYdfzMJMU7tK5KEpzlCcM0XBLLvtBwLmLdYvLqKfxk+YowdDlQ46UczEfcZsQgDUX72Zrs
m7LiYxn4x/v8KzwbpgRWf5imugvmmRx1P3af6GREIIjDG080kKagyO4a1U0MG3pUS6jIvvYhhLnx
WDJn1SOoB1pvd1vEdcvFmaNDsVgHSFf1dWPY4W72cOPK6eT1+nJ0dUJSseDcMbB8dagPPnoJXM/M
uyKQoDnLZTa2+vyhp+S/0aAUUIUmqkt4C0jX1KU7UitffqR/WXQWYQUW88W0H8fRrHaqDPwYRu6X
pAJAcS0aYGFjxxqksYzXpXDHbepWN0bOWMhaG90YjAZTzqzg2uRrD2g60kwI9Kj8S2lM9CioLDjU
K/Ai7qWUhGCwvHL0t2ykcycqQCJN2j2u3ACH8iG/s9k9SZOywTJRy7LJP44d4G1e9GJryANZu7HI
wWXSDOa9nfXt1vezmLVKTDVmKDf72zgzWbqPIwrL7G1mypa752XQuT4YpbxW7ghpQcoPmTe4LXWj
tpkvOGhh06b1i1HC/bPr2Q0yJljUjuVdzAs5ggUoUQzXXYl5tDfN+4Jr6yxcokj7a/p3BUvU4nEA
h7FNQtJQG2VlGJXLLCuGDf7vE3nktETkFSWAK667TSXvqhr7P5o7Fk1U4lLqSArl/xXSzEkFXZJr
j4LrlAsBJTv7Wtu4N+l3PvZwN12vyJ8yCuxAXGRHELeI4yDM9CaQrnbsdSwA2Kdo8d5GfX07iXAX
utjas5BPTglRXW2ZBuF6qaRh7CXyiA0k44oKPdeYGY1JRDVektACq58aNtFxGwwsNQ2b6ViOo7Wn
m3PsQWdsfW2cTlB+g0iCMTEmURxEkdOGrcm2qEjSS9LoA6TuCWgtfYxYl2+pB64mvlA6r3elbxDN
rp27KKSN3bgYhL3HvmnHW6eRV1J3Du5SURaduwey6+AH05IAHvskKuq6Y/JmmEEoiQlA838EE+Vh
WepqQFD+MZ0f51nQY5zAPhCl8aGH9kxBdZdn4bacmuTQ5VigdB83RStT7NGZu4tERo1A6lB86hp6
NnWINmOoyZohOVXfmtwO7+wbYitw6QvtBj5TvK/U2EY2GsYG6pysDj7N44SLQB8eZOISi+Ih1gd5
selnk9nwuUXEYrhNE4QOtR1LGwFT0iOv53y6EgsGJRMfNxOvOdrFoqBFklTWQZa0y4yZ0WnIH7wa
exlsCzDLc0svHzu923egjGL91h8Wfw9tcaz7chsm8WMZ15Rk4oLCVFxT/5DUBUImhAvJSHNsfHeT
s0a95zw+UsY7DjPmSmYyBtVTnwJ+TQPOn8ebYb43RXrpVFq3ELFDeTYMvFD/niYDEX4muWFm8Ujj
I9kMpuUiKQidi2MV7iWdBuNUOACCPRntowo1dA704lKZi9yPvIEV/L0iwAl1ynZUkF4ItaKqOO/F
PD2lhu1tHOodFNG9g4i67jj3yT1g2ungG+UQlKHHdcNtnItp2tGp6iOw30+NGvhNY+ovujFVuzJn
NSIJ3jkuZXKxyMPYZmGqqGl1dmXn+daI5viUe8OhzEb7gCVnYtBhHJ39RNmiCniOoTlspGjfAEUq
JP+iMTMjMB7dBvO0wbzTaH1SREsgzGiFto3zWl7iHHVilvJyGkggInqWmw60GYaR8lpMs061Aukw
XwVFG3p6ce2TgFSIT36/0PeyXP8yD3V1FL5zXaZEWaTFnO4wv7Gq6FBmrO+iUW9l3aqXt9hN3fN6
ByLARIOjeX+XBQ7VS9Zj0mxxOy6QCYYZxcqPzTpxTgRo2j5ZkZEjPpQ60hKtj48zNu99Y5n3k0Bc
CRJuiEmrI7SZyDq1VZi44SxtBo+T2npAke9N2hgdyhmZg0nscM5fKTLRFyTGvTEtmCqzdQdBmVhw
f7nOO2TeEb22k4HSB2jDdBi15bqedPHvIs7/aAIKqUsBC//xDPTm9Vvz3GZ/qdz8eNKPKahv/0G2
uWXZlo/BFLM3+/tRujGUedx2bQf8j+EK7Nl/n4NaAoc4JEXS1n0H07b4xSGu/ytzTsN0ecFf8Qqk
ANq6bVhClYwo3irs4q/lj1z0mj6H8XBVDFY3zfG2Dpvr1eoWKr3auvXz5l//W7TKl1dp3H+/G0qw
2r6MSmqxgSFkul9fq1wNBeszB0vAM3MTa67IDAnz+zAfy0vuL8QqmeOhZlGfdWPzIR6fSq80TwUE
pt0gkN+RD6HAtCf2BfzbzoG5FM0neWaKvk+ruttYzz226B2d8MlOnI1w+oH4UmYEYlgOo199CD0s
nz0jZyPnLViPj12v+FM1/ODKY/ZaMnCOTTmfw2K4ztPhCUnHKc8b59pXbq3OT+1zNbonkyksKXoa
1pUS9X/DpVqfIyiG8gla5vM4MimywikM4LhvKxWJYuswpDJT+yIduqCy841Tz1Vq7sWLgUJDEiVC
ooND69/M9qgpii1+mGtfQ2SXlTD2CWrGYljiQOyShUkjVhxrJhYkNVo7aPdu6vXgblRprSqezDQ6
to7dnyxteBtVhEY0Fo+Zng5QYPyeeRFqLpy8sUdHpBL5U8QPxRTqnFmhGZRi9I5TMWSBcdQwq9sa
fmsAjjjgfSSmE9ffKYd0+RLGo78fPB+pSWrl+8UGhGN7T36kCG50ynZD86FwnJcu8nXqDXp3TfD8
RHRoftfExCgrrrgsxl0jCIJIjcfFKW0MQRVrEXm/VN4XfO7t1tKwYxBxSu+mh4iH2oiEiKE9TWRX
eCkKqxqjhPDF9yGp593ImoMChfWVZjPpX8w4kdg96UDjCW3RnY2lNx1sRBorsVtu0x5HOImITKFu
QlJ7afnSobIoEmaVjx1F1QwipXbAcuc/D47Bh69ik2ZHiU2zA2ujfy8HGL6p/ay5xLPnuqyCxPEh
ymQ1lbxcBhYn5MbImPyhTuDXK6vbivgwahWpxiEd1ztWW7fLRPqStPuLK6SC54hTn2CiHkaipiKn
fALoUB17s4JcPgzjHqzMyZHULGpQ6DWoXnOxH6bZoCMVl4jdYgv4wcwpMDXnqm7wPrsj68ge/DSL
oHorHT3dEQp+I6MFmUKuHcHZ9FveKnEJtfstb+S3uO6D0qox4FruQ9rlr7qufAz2qS9ogTuQ2s+a
9VwgaWDdgFlxWLUb9qmdlxe0SuFOdPfWICB10folwN67N1AksJL5ShANKNDp25IPX2LWXkcbM/Gm
6opnrwLH3lJG04T46FVoI/uR30oza3uXdhfN/zYZzH4ZXzceoVX8aBakiuLar7m0d70DKI05iTZa
+qGgN3vpwuTNyeQDw+Nu8cm9KAnB2yWIxTTHQc8RM88fd1YvPphF9aHJCFXXdJvGFAai9xuXdY20
PiVy7uldmncpgSVZp/l0l+KaMGtobUbv6WfHPKTUCSHdDQfoe4inHVDKsCHIeLeAmnFOuCRmBQ1F
LApw16nIPnQS4xFnl6UtewYAYRsPBOhuBPVTamvWpdZ2Ykk+2QsS1qVriQepwULPbX7JwTMEyTmi
X7S3xUiXMh1nMELjgc/yskSDdS3kdAMwgUPDrI99bW2jbrqr4b4BDmzdI2BICHDZx1mjtB+5lQhg
RFxHrvfNrfXxqkEW4WXpUQ9bd5M63kMJ02Ef5UDCxtrdkUeVbGxxC+vJo8jn0ObOvHmn2SGnGJ35
e/QkxW1YE3mM4U8n9tIx0y+Wj8G3ouUdaTNGIArSaTcDXrVYdkgv3LeE6NG/e62kfXRo7R3ayS12
pmV9rUIyufvrZt4hDxABuTBVUAEDhYNg35GW2RuIEJPGCLfmiAagzWx5I5rkwXD6bQ1OYIvY06Y9
qn3rLSIwMKRQYrZaQg/DJAlMkh2CyvPvijAIBy065yVVz06BFFwQv9h3nB1KsGU79C4uPn1vLipX
FEXddk7DvTq1pqWn3W8zq8/SF1Ni1LGtc7OYrACdYuCk017rcfjMgMRfqdz6vXFVxuVLVY63XAyu
GvS4EPQYdGMrv/f1vANhd+WnRFE241ti4sosZPMaO7HcdOHIpbJ7m8OZPK0s/pB2bXVkFUtqUbTs
IQC8obUlIpfWTOe51lViV5gSDXCWuAs6jUIpjRSOcux0aMC8t0WhdQvs3SNI/1PbIdmQNiAZggQN
3+bbze1bsp6dG8jOcjtPcXmNxvXbOJkPRAxdIWXtAb3OxdUQ0sSI0BWb+ZPRWeSXZGI4dIXPUJvM
d3RRP8LnoxgPcpFaAm3bhdn0HAIkduiMzmN43dVAaT3IpSHu0syeYOmRlhDKVz8pWvqtGnMHai36
Yl38jHO58KYv3Yj4I2zEc1iHW6tn35Hbv8FpoNxuJVcA2RfgAcn9LJ+ItzCISr9zLWo/rp5Tkpqd
Nzuf3D11S5bz5hCEMT35znYf2CVIh4xBb9TTu0SnQkLX+SobCaod+viik3MKGSz2j7Q9aE6YBx5M
y76u5wscnbFillG2TTBUODtk7udbnfNpU/c27ZhyQOztt0FlGK81pTS6WhXcxuqzrG0Yw2nx5g/G
Fnch+btM6SAYoCDwu+g4tO0ctHIYLwhet3rjkrTYkBqawcVDa4REsGWN6tUqBoGBDSTAJQGHSB27
ydGU7WiN+1uRDXfMI2EITqTS+AXUHhJbhl2bjMfOm57DjlKZV7bufhDja3TWjNIl7DQjyn7Rvphp
mhym1u0vzBWcTZdbFRd73+fDCEgWE+l/eVZ/M2h3nxqvO4aak11purzQxLidO3PcLgL6Sx8Bmnc0
0LXS8gPLXw5zJLsjgrTD3OndtuXHomOG7Ncjt02fU6QMAuoD31+Ke7Z+7XsGDCFKNBwJhgDGsnmD
tju+qW3BgVLDUwFpkB46V5bXXUwYtAFjtXd0DiBoM5tByFd3Fhky1Z6x6KiPyUvBL1kvJib9WY4n
dwaIN+bUH7wpnBF3oTolzA1xnmZyGlHbm+vZPowqNK2KXIpWGfQgXtcfVb7F3BJ8rCOQacciD1DD
0PSb9HutFRXmzrjbNw4x50MaPxSgKq5IBFbUEiYMltNfcwwwB8lPNbSiXY3McgPc+MVts5clpVHV
uI9hjIS5siamzH3/tY4XbzeTNXdu0qKj02HGO9uePyI/J7qnkNN1E4oP/jJWQYlrYIvqxA6HFwvv
DxgaGTCo06DMuWnm+MA1bNw5xIEWov9udhHMJ1iL0her9eGDlF51b4OwDu2TVxuSpiBa/cj3rusy
of9lcCFfCDkIhIfWhZiq/qp1p72T6jV4ArcJgOxol5wYkRgh2i1JauPBdh2A6WNMT2hhTh8t2vBB
g4UEyPcGagqaIlJJjzqBMJuC65oelntsBGgQwy65SUsUqEtpEpmgxcbZ0SSk5crg5C1JbEVsF0Oi
JQ8dMjAR3tjLr/Q0Usm89avuZ/WlVaSMdas3x1th66R9apStShh7m8kdce3EtkCPPH7SZqkdxmy+
sjDH3MQuJ7adUIUhx+s0ctkEkJIXh1QfNEAF6c0kM0GgrZq2u75Gx4+pHOmgOtzT8Ho2+ilIh8qm
r5tuUmsOj1worprW7S55OCfHNlzIqBnC45SREj3q7hnwKMC+qV7O3eA+wDsv0PZC/wnTWn+SnrhL
UVVPxtztMjOK0V26u9lANjjr4tJXU0pmonctGUh6o7xqy0W/mxASCmOmXyCcL3CJIlr75JhlU/mh
bhfvIqv60faJTtQL92jKh1b3lrtFX5JdvUhaG4UMdz41oUOCKAHHSOjuif9Lz72jPcIqxk3LymJP
JYgeqG586swd4d0WYGo53oxmUd4W41UU4g5YPCanZVEzT1A3kFV/3Pz2N/LqvicRMw50icO5oh9B
R7oP0dusqe3rX3UVUF8yninzwNlREfZ6XmRUqv5+HzF2AmRGrR9MCDSDnMmcKqK3VEdPu100It7X
m5Is63wjBvMS1eI56US/dcgDyqkRt83Z96Xa1EGjvN/v6ucIDNI7A8DINKjjlrKuI6cOGviTyhD+
4yYRdaANyKPJEiCxkIHcPtqqpTlJADmrX1VaYQrGR1FJBiDKO1i7n1Y78+pR/HkzKrPjehek5D09
9Wbft6GO1KoAGayAL+s+1hudgZ0FiEuILLv9eTM09J2MIUZuq3x5695CJfffrJs//+hbCe4GfT78
9LAz18KavTo2G59k3ci4+sUL/ov1efUGkpY6UW7VblefMAsPdHJdOzmHifrBO/W1DyVfl7awRB0M
XGCKzVoQA0n/O6q6M/41QBjKCRrjtYBApb5/9XGcqwzjiAnDlxljiEQ1M1N+JfVTrVuTFIuxSwif
46p9XgEFQvXh1q1Kt3EDWJP7GeKwtRMKW0TDsTqXFUKtIyF9YOd8/ch1ARgFDlACqXJ+4PW+2Wj1
mfkJYnkS2aeobM6dYvWsW1aT9UfbBX6luD6tulm38qazduB9vwzqoaEedJ2Mz4khfhx861biKVzX
gPZza4CFwILBp42Y6xi79YPzI6kDkXC1FELxLlGfuFOHGoTPqTqOMj/QlXQOURbX5/XGHqCsVlZV
n8c2xBEYkdSs/kTMbgllXLAGLj5iOiNrmmpkdSbOszwbamu9W0AJ3E2if7ERLe79meys3z2076ZZ
5cGfY5Bpma8wZwqpQKefQXJFIKz315v17qKSuO2m8HEwSpbhIBGKs770VyziQkKEKLlqLBl2cShx
kDkAyBr1CdYPtH6W6aEvFW9JpJLfpCAofWMqRg/DRHVOseAdnN45k53bnl3Nbc9wyfIGl0zKUAIO
2RoNEgKg+57TsutYB3CTcaIE+EiMTaGgHOsN5/SPrdnp+Cw/76//ra9/RKo87gCPPv98nqNnOvY1
tZ+uN2Xz+be9La2Qp1Z/naqJz1ZbHHfvm1bt4000SBlb/0iPOdwQm804//ORAxiX86Ru1q31gcPE
dZjqzYy7hEPCTPtdZTs4KdU9aJYcRGrLF83nuoedu95rMkptOz2C/47nxw4qrUiCtESuLZjOvj/D
Vlu/3XWM4uA7jCrwiIAt/ty9EK0WgCwBoaG+2/Vr9T2+/vXuejOq//h597eHYAe1j0PBiG6rc5Ey
E4dhaYT6TosaB0hVrJbZFmGbMYPnhOGJ+lkENgNRR8nDFcth3axn8zqh87f3p7tyxiVA3xyWwupZ
XpFh7wApyriEK9WKSlbea+uvuTKrftlc6WFew0o6iYcDDCwGSS7h3JYoX46ZRYdcYUCEQ8JSpemf
uPT9AKKtb3+9m6hHrFvrTVzVODl6nLdqPNIqsiUGhiyO4b/fD8dZP3i9dnj/OOrjrVsAm3fTYCZH
ysRNYNp6//6B1/+022ZCHUDsB8mFrPBman9qfOEEipvjujlpgv4zvodt3kLzkeDGz6naWu9OUcMK
VCqAdpc/x6MxnH7SrQRXfcYmRbsaDe3GjDe/H4TqmHRovJ7XY9Km/rY3Ruvul+N73URdQkt2RDCw
3qWHmx1yw7j88rj1yNY748awNbH/5eBfH/PzNWoDd3ohKwwS6nVhYHI+FRMz2ARr3fsbXJ/SOoqK
OSlvtqeP5L2s3vNUXf0SdZLHauu3u+t/QIBz/43s/R91ZAzQP+hx/nFHZp+XTfLyl4bMj+f8aMh4
+h9oejwIjrZhI/P5ezvGc/9AXOvY/jutV6gUqT8lQYZqx6DRAaDwZxPnhyTItP6wAQD7QCcd1zEd
3/5X2jOmar78yr5G3WZbwjJsm8Kk0JX26NfmTDRO+uJVJVd/YpaDmnH7lppoemmr+rajGxw4OTHl
CR4W4gNZm/ZmXW7LOgvS6s6CunUxe3I1uwxtSkXgu8sF8krpFajmURLoC2AsxnDd2rV3bPSiVmCb
f8bP/q2/ZOumRSsLooXu0duiG/bXj1DXZM4BqCHwjZ+KUhxZPJo0cdcx8y1MUHQLOe697764pZb/
i+zu9xf3gaPDTrL4SX578Uakg0FXuDtgeEJ7VEL/FQRdzPEO2c24Yd5/WznoUTPqjKFI+vfT8i/K
6F+V0L+zy9fX52fzQUJzjFkCyfWvv99iTFmFpLY7SK+9E9ZIZ2Q0xm1b0LhxI2iq2alO0Ncgsd15
oD3fG7X/+PV/O37eX59Pb3F4m8JWZOlfX38i0TXLbb582ybnNG2Gh6ihFiX+H2Xnsdy2skXRL0IV
cgNT5izJivYEJcsW0MixEb7+LdCDa8suu96EV6KuJRIEGqfP2Xvt0THYqEUeLZCWGb8n32pw+Mt+
xEOaYY4nooDx/MIqa+0fh+TPr4hx+3xx0QP8cERaci8Cq2zbrYavd2HEQ7TOEXaffrrI/6DqNrg4
f75weOMOiYqmQOgOShBl369vvAk9q1FVgJRsMhC/eQVW8sHFV0QHNHHb8EDVGlymhiwPUxm7jnTV
W1FjXiQE2jyVlh2Rf+u6x5hF//+Dul9fGgJ8OOFE2enux4GrUynTioy2w1v7DRcaKUpa9MZ8djGO
wYNk2rV0A/pVfz8gvx92xzRNn0gCz7ANVq1fj0cQkXziWUVHbwEDHxmidH90mGB//yt/OuomGnoq
MN1H+z///Ccpve41ZmwkCW8tZBw2ebyNunBJVrOM6h/n0Xzm/rQyXo/iz3/qwwfs2npYhUxytwAs
ffrMahV28bcyTmAnCLqTIyJhiOLnv79B64NE8/pnPYFLwkIKwAn8YUEeo4TwkJ4L2hTUSRFQ6J2f
6cdWQpRGCULUsw9Nd+zOZdk/tMKO6fKpHUsDoa2aSHDUwoHuY22r9a65S1KB67QzN4pSb+V1irnu
kJwqOn3YU6EZMBd6r0Nr2mqBeQ5Gst/yOnxviJfbjclt7RVU5wndH2M05Qk2etjeGZ32xaYRvPvH
O58P6IcDPgPtdYM9qzB/O2098nVNNjXtNjXbZGMM8s5qc2sBDAUeYqTu2lny3dO4Esp/aFKboYQ9
3va5EqthgNHt5vdpg2xN1+A5dxhsS6+gUT/G+PQkQwTFyWIqBWmkpsGeOsXFE9OuRMlTVahNJ9M6
4TeBeNa8yQxNUOj1+i54ISAoRh3TnTQzfv77WzaM3+9djqVz75oXK3QZ19vzT+dz7KduMjlpuyVw
J1vTMz72VfwdZBiThv5xIqeXkBNPW2KKHXb5yOHQnHda8xe9lZuSfOdTWHzLE/6r659N6TKSKY3P
UTA3EayCtDDH2LidQ/ncupvQSsWDD53ZB9yhedFjNjC968W1WdQxdWI1a2k0Le1An93I2THzG1ra
Gj+z4+xuUB7A8BJlwslIYM/kuMo9S5zNloZk7tCZOMZTSAMfDvICFO6Bedcd6PJHUv6SgUSjImOY
Vdj3uu48ek56X8eOs/NdjVC2vFu3ykPsh3Apydky2ZrYTPPsrzAxUHa2fCKJzzMohVuSn7zw0Yol
AZDqBtXrIpXoLb2xfxtLJhVamY9rI6wyjh0MxuRgerdiNbr481XZPdg60t1eIxq+l8eksTNq9cdK
Ynob7XTOgUoPts6oPp5akItOTdNcaZ8YMvhsn96i2nkrRH3r2A9uQZghI5Ev5oxGmewXkUXhQsPD
mBnubLizmD94/JJadY9uSPpx7CBlLJgzLliv5CKvyR+Ixn+cVb8vXJ6D+hwBnW37rhAfVpChCWn9
YjPYdtgjy2zYeirRloYcHoIB+TO5bMsgzfN/rP9//KsOd13EPhi8/A9/1a85O8AGcNvVnxqrv+uK
9L0j73OYtEf478+J77784+qZbym/LhgeonlPGL7ho1oyP9xymtBXuZZ21F62ahdz+3Qc4vsar++6
fnWEmta+ftRbTCmlM93+/Y//fuHCyARAobu+Pzvh5tvhTxdu2KHw7VXB2xXFSwmTIx5NbW9PibYp
W/OAdlFo37ReZP84zIb1hzdNyeFR51pkbHz8dDM90BALcpztTlx8rrA1qgxFO3Yc9kQHvWbsGZaO
amfWwXRpWDzpkaWvrnqKHRwofz8Kxu93fQ4DHRcP+4IhKIl+PQzEbwJwK/0GQT1VkD4vG2GZrCEx
gEzxRq5MGNiXRuiKPJniBs/YKp2D37OofyiggW8dgtH+/prMP3001MNITQ3HMnAo/vqaqqoga1KJ
ZmsieFumhMaXxJ5slFRPZTi+q6Z3YV4UATIIM+S+lz5nVvFpFMEssjHgCBnhYseg6xCRwMb0yrAJ
x0Mezue6avXwwYjNcwv280IporYDXBqQ6edqzrdFWLWmqRj84zBfy5qPZ7pPZDE7Qstnr/ahFglt
DaBYZDX4iSd/m6+w410MEWTQpsgqSclwZCorK+hDjPFo5ye7qUFwlTrzhZ+xW2t099WcKF1cbBHL
BGBOCY7X9Rt/TT76SvRputEZdK2SMEDfY3sPulnQcnOjaTXYI0uYf/IZ7uycgjcc2vuQoI7VkKY7
9BJAMZiL/f1TJHfm94ubnTGmSdKZWM7mn/90gcFV8bPR65stQ9ZlG0W7CH2DiLRxN1XGSbUM0p3I
3kfAQpZdnmNCi94x8MMooeBXna3tKM9xUAWDS7eMrF2OzYSVHahSHxcv2VAxVp03sy3snjb9qnn9
Yx2l3iHNDcxV/Vz/uNYqK0mwAWmULByztJauSg5eiGe7DNC8RHJ8nRr0CGliY2oJGmtl6g20Mffb
34/Gter77QT46Wh8uM76Nu3tEJDoNoR8wOB1rJFVGfWiEFm/KslcXbMuMKOHr+UaMFx8szGXQjiP
Km5v/v5anD+t9BTg3KRZhQzxcekDcGD3o9M12M+xqPe2Nx5tM3nuAn/tVsaIpEMJIjm6AOc8CAxw
+DfZUCQ3wi/3vp3ugDvVp6DAVeOUgGuafDwKH5UHEpiJETk1TpxXS8wtXx2TXyKr4rU1OqApIYLk
oHK9FQfjgV/7UHuI5CZoFctIkT1vkEu5zjz5nubg3AJh3rR4ADZO5r5kpcOk3if70JqCYUtoMvW7
vo9MlijP8hgw656/GfyZwKA/W3bwaoji0e1i7u2lvxZt9dy1zdKqInmSFYbBOoRQFqeHfxzb3096
Vydp2qYGZtI/d55+PunxgBFIF7OcenbyGgZtsdImbMt0mK1/bKT+sEi6bGExq9mC36rPH/JPl1eT
Ji7pv+QylmH+jkJ1mTH5Zem89ZhxE8eDeycjXsTO7Ye/v8U/lLz0wohYh5aHrVL/uHGuAmKaReCw
POfOulMx8ZveYO+TtnkzLeIVmLOuhNm1CzdP3IUTzqSVkZ08ECjiNVN4esL7xnRbbsn7cCHv1fG6
kJvANaJ/LLt/ONFd3TZdwtwpLtjY/nqM2lBWJtmqDTE34WzSQCISvyo9vR00Z8l49r0RyDv+fniu
RcuHK52On+l7hklrDtvfr3/UV1ozSMnVZajuQqQpphNtJYRcTa44hZAVYOA15UbzrR1dhk9m4IHN
IVi6JwiSGYh9O1g1oPWoVZs6oNAkYuRBGuQNav8qgX7fr/FBOtw6BZ+L/VvIPcQQSEmKNQkhaLti
pO2yDqKAZZAkl8hg3v9+ZP54xrJF8jDQOzqdvl8PjOvHSZh1Q4Nl6dy35tm2+atm7l5YnC04IqJc
+tOQrrR/nbC/78g9vPuzcH3+QBDH//qH4wayr2GX8Eqm9rkf7TtAVNqSgMaZwVYTIJZjSGH/mTAe
pqUPfyV2yGcB/rLuGfsvvaxx4fupje4ljDCxqv39wPyhFcULJMCNHpwtCB36cMr0Y0foYpNwRSF6
ZVXBxGa38SYpmzP7xu+RpDpWtrdxTfZrYrwv8RgHhBusRQ2CgFXs3Ro5hH9/VfafPi8qZD4pdrd4
AD68qjZUgWnleg3VMYw3eoZlB9PNHpZ+zASf4rVpSSgjGU3fhEoPsQCW+9KkidjFXnY7ZnDBHHlv
DcP3jvje+84I74AXNZcwP/qaNR0rL7pMrDSnykcNDKsUiQeF5iXnvuDHxrn1sD9JnwjeCV09UbGU
cFKf5ZKur56b6pyX7BDQi3dbdIXtK8lmL1Dhir1mxeLJrMJvUyXXiTKiLdjD4Zwa3NaA0JUnnGBN
RQ3w9wP2h+Pl+a7rshgLamnjw/kdaZ4cndyttip0lmhryWmyJ7Xuc3wARec8yKi7c7X6Pe7/2cT+
Q63lc9cRvi4M3cPt++sZTjwn7X7EelsAPgLYXGfvpBYERGFaydIrXGPf1/UBPmB/SAP6m5ZVOUyf
rP9/T8VeygEpMk8jfrszlMT8tKVnV9tEjje1DQKsSnRCb/q8wEdvvA4eWvixyE+xbTb/OF3/0EjH
EG3RzWUTI+jlf7jKzQk/IPHOKBrhFi26MNqaXgHfNAxPICNNNBl+ToTItI9VuCnxCPzjKv7DKuPr
tPxswjgNAhk/fPxUSnnrR2Sqpd2ULUsSlwJ0hE0Dtwx6cK3/8x2zFfrDXpKaUvd94QvPYh3/9XP3
EhvN+WTwN1Xmfy1MQVZY2bq3A02bjWzr+xRjxcoYKv9BQ0vBaRh8s0QUHcUQVNtwANYda695rEfr
LhvDRS9ltEx6K7ztzPbUGJW9wG2jLVuBkDMVAL69oMF0UjswTRtkl8kgSLNvZyBLeW9G6XMzqnEp
mjp+bQcfS2GT3jVQ3GYhpcMdUGfbmw/yMW/Lfi1LhGIMg63nxLa/Kjdy1r055FzpHYH3xvyLbCN4
TYS2jWHXmbr+iW6OBsSWMlL0zpP04bXR/grOgUzRyBa2duvoqr6bzACpRW/dMdioHtt3VJyQtQbl
PnvWUzcZ8XdFX7/uzUXdyQfBDuKu6B3t3NeBwmyZs+cG3OSDXwO0GIbjMerk7YTT+6nJSaGk9PRf
MHDivhWAz1pU5De5nz5RyXT7Og6ny2Dq+Jw749C2/hc2Qcm5NIb45E2pvuAOmT8hnXjQ67BbIcXy
N77Rjp8j6rZsbIdXu3BS1g4zWbUTJplET0EY4q+4j6V4M6NyetMT4y730s9tJrVNjg75PIpOwqlo
v5Vj0y+jrk8nLOwF6ZG4rdnvpYqctpwdWJsSdIZcd1zERja4awn5lRx19EBFSVXfpc+tRtyhMX93
fUqg/MRDD9kWxK28cGeXl7Yo2gNa28P1KcMrnUPrmdt0Tj6O54dCt9WPr67PBVhMG1UHWyT9mzix
nBOtR/d0/eq/hz4LoYH09OQ8p8w2Ix5w/K2FJO14lOfQnoGaISo6qHfFEUoZ8Epfa4tjJeovJJix
e5kC+CYoxoHm8xUM/hTuoakvkJ5PN1pRTzddAtAzqG6uzzD5G29kGts7byKtA0x5mwfO7X8PVU7i
J7XKRWRNtHKaZMCbxOa8GfOBGre0H4cEwAsSYLAg3bRo+wAabMKWCpZg9TTyCWwiIUKQI05wb3vF
xhhz41mLiuLYzLJojTJZL0vtU1sa2qehqO5UivO9iHPtlhDJ5eTLdhugn1g5oRM8hBGU56iBi3/9
NqPEPwPdXHXNsK+BEhOKKZL+ljIBUlyqYROV3W2TrIQeH03EB9BRfWfG1KR7VaJnNyq32ADhju/s
QsUzO5ukzBEP7jS6tN9dFR0tXapjMOF1ai3hP6VjnG7LohTrNjdBpMeNRlJnm1FbwXlwh+lptBHs
on6dzrkWTE9wYbDyGP5dptf1U/YlnZ+0myjdE+LIxVCKbcX25RHh23gPs3pRC6N6rMa6WjUJruly
suK1W8x8CrbEN24jrZvrV5SuoOG9hfAaieKjpUaKRwt2czWJDSTlL9dsc0QneJ+i1OX8Bi7UBsUF
LkwIqbuttw6Iv4z38jj3KCHYeGIROeh2Y/hmaEtz0mLULZ78Zu1PvG1fBf6jinJ3pQ+e2FoJf1ih
slkNRl+eoT1Px6FsNo15NOo+ARfdBXetUt2XcLBfsJwcjSnPb9zetC7osAM0/R4Bi3XWnpsen5tb
Rt8iNxvxFYQAIgq9wuvozME+OKARXWf3U9bdjd7gfs5iL4cpUw57DcrqizM8OQ42bEsiKiw1Gsd5
rOBdVN7nLjpU5uh+Yf47bAhla3eNFiYvjsugfX7eRUy4TkvA8LiqGIwhy390bbxYZm2Ouy7Co4en
5Ckf5RcWkvRLDt0gLZP72CzqW89I3Kco3lihzJ6Gru/uLE+eo/GptCvjwav94gaMxmPY1cGjI6fk
Erfa2/W71JbynDeQi7MAimyfa3wa9F7vuMngIXKDe39+GFsbyVOEHyNlBLoqY7PeWXnXriaaS7vS
NMbHGQ68krK0mLcV42NqQ9AlLOzr0IP/qYq4uQffbJzRlH6qYTjdt/ODMdA/GArPXIYh6M1CObSd
c78/9LnJjGr+Nu7a+F6CR3Z7/Yuf1Qr36CB2veu/DFaesF9zuRbNhHOEFAQjTOTX5jsfdL9TWt9x
8/Hs2wAk4q2HNwjT+oWxHLznIfG2XtUypugBUrLguQjzgaQ7rYzIoA3Hm9CrxpvrV7BYQbMkCMAn
Ld6MAwHG9QCIBMRudOOmT34FLy1Tjk9rLDSPurIMjP50bEQlJvwDrnlwZ5SaX/nTzh8zcbToryVl
dBGjKI6hkZRHQN76umlif9sj5usSJ98wom3uTAllwhpscaxMrzxmrs1ZKia4gfPNrrD5aRT3bPQD
fbpcHxzmBkbiE17c1OHJ9qu1FxrmHq336yTboxu1GQar74Wm3tzA4J5Dn403cPTxW3ZIxTbsqHGA
iAEVFeAZA43dysmNeJEX2cEcp13NNmLh2PDQlb+1rPKbTJJPSRLACElHBP3yuzZnOZcD/oneRghp
8yqo+9TQrAviCyZC4olniE9N1Dy3aJEDs/4Wq5PNfZwNzHJo7c9Kup90bYSjKrs7yvlVPiBJEQm6
M7Cg4aqihtQy+wSz/Nkc29uJGFvaITepCOe7LpOlwEZJIgDBJc+eGewAjr+ZJo6HBlOLeQiUz7Km
vSNXvwCo+Da1A6wO1HHI9Slahdcva/AFg96WS0ahaNrDQq1FN9XQ5KsDm6H4YBTTUze6t5WrphU2
mH1ST3trTO9UvrDhZkpIG3vo4Dl5v8bGyqdtI7X1qExyFVyo7IwcxfidHeddaTFfHQU+x6y06UBm
o8Vho2R1eFsQlKe9nhxVq/qTWz4mCUnJbux8im19WnaNrSPmRkVt4fLBQ6WvGum9eUZKyq3E3Dal
7V3uB5/ccUKFjn1028RUJhh15iajWMK54fL0btK489bT1LfL3M/2bUO+G6pGZpPajRyGV0mIslNA
k9frkTdkGV/yUr/QKlFLz9vmurkSE3tPv5m+RT2ya4SkpEdxfnFPmnmcCJvruvY2o1adTVzK5Gvj
za1K61avNRCiThovFRG7qflikucwNgh/lMOpSqhJuSaxr4EqV116oeXgZ416w6hKAW3DTBcW5sXR
2EfkNTE3jTLBR7gsCbb4rrUKH4xnvZNdoS89p8BTMfmXRE13euOzQzYcExqou7ZNwiCSHOdVgs8E
VkdCzCGp0gslNXI4BEMLdzqLSHWHIZrp9la4rfriZBrysZ2mduHkzoFO4HtOKzkEndd02Xcvjt+t
pkAyOuUVmTiGthCq3iTE66xt1Ty5yvqChhGBAXhz55N9IzWG0aGvWOuARAFeBiFsahzgcs4bdrRl
iT/W9zZF0mCV6rv0rEgQmkz3FRVHuECGnmA2wtlRdYrbruGujLj3FtXYnizc26tYH14cQ9O2ou9v
6lLhB2XyOUcHHLuC+1KpxD4zZb0NcgThoT7tsc2/5dwA43KUd+1Y36gYslIHG3yVVyVsjX4cjtev
Gqmv6tDv9pgFzrRzbPxSYXksB6s4SsE2lz6jY5TlMfVsDSlIdPRzbICVLuq1L/18Vej0jL04X2GA
qI9eF9aoDJpQLQuHFvz1yW6275RteLKG3tsyu6mOhlbTUcR9CroWg4/J/gaKZV9i09O7s5j/YAWF
4DgH8xyBMzlcpd4CEg6N8cL2ltfXHmVDvrFE/MZoQB7jcJBHl7074cpNt1JAl1iucP6netIcHUh4
yPtm2Uc9TGslvUuRJDszBHjVBNlXRX7NWoRJtchUVxy7+SAkMcMFBMMOUxQCciJHjDuEyduIYTu8
oX6feTB0Bu6ZC41N4MGrXYAzLnpqj/THEZb0ou9xeVjCbI7XB+aCG9GY/q7WnPXQZHJftw72oCpL
CSqJmP9XtZcfYao/1xox1s383fUptuAnmYt4PdUZ+dBVfpzA5B29YfriORRLVoewjEZUue5ct4Lu
M7XFIp6PctU0xcoop/zIy8v3ExgBgal0H0MQlpGeHtuwTo/J/JXRR9vJiVpIjd0LqYYF4ACoaNcH
2Ojtxs6NpzwlQUOvHbG4Ph+nPkvl9Usk1mvadGIHhDg8jklCnun8lR9N0ApcdkHAmBrbINikVFtR
V3bBp1E9R2UzbH58q80R7JxSxBpYzoSSgl0eUWKpJuPj9WHUHHkciue0CLMfTxOT5C1yNwYCPJUQ
eFvbathr4HbOQE4c6ir5ip8jWDPM8A5Wp1LWcXWxEn84RKI5V3I7h4MwQ9N7Jp6zx0Zw+qSthfGe
TxzqlEx2Bju4tdkDC5pSbQV70zuD0udhQDgf+3q5qfAHcpEnCDYaUW/C6DvBOcGRJt9McarrZZ3v
Y3dODwocNteWdxg1OAZ94nkLm9mDVrFXTRP9re+0fmm0LKyj7n8bzXYDJn1YJ4HkbCKUpvaNaFpe
LRneNabrhztD2kVzvDp+3OuzP4wc16yt67NXI4dTGfHaCmhVaKOxnkjX2l2ftyIg31TKeB90t/Og
X1yfvj5cf/31K1AN9hJ4g/fjpz/+zo/H6z8tNLLoyeeplz+evP6j8vpy//t1JdysFfAkVOmzfPv6
D4fri7/+Pz9eCVk1z445AReZX9J//2MEPnQ9DPZzYSpJzT3/NNGcXeMM3KZDnEf5LI6/fpXOX/33
7fWr63Mf/j+kHOkGUufj9fnrQ3+V1P/3b3HlO5tqiG6uTxEXO63rrPjatDlbZS+AN+YLe3X99r+H
KWYjXUwVn/b1S9b07mD7g7MCqn4oDGrxqCKVxe8r6OBFdVK6Zp/RULokJjnNJmnjbDtkRrAqB0JL
9HkWOMSjvUQc9z7EBtA2EhCWMnPfuBGBKmJx3iZ1tAd+NBEI11m37WjAvQjy4ezCIJElQ+4sozlT
N1BW7RIQ55wiZSb991Qf9O1E0sLC9WAZEODVMe2V+lePrctNRKuDffZ9JrBAKIxyLOSYqycBjAxi
jG6z9rhJ+r0ZSHl1zDsEK8g+yZfBrx08F3TsF5o7aaTjii++uHUMfVMM1ddgCNNDMEJ0xTbO7j9o
H9OYLV0HXxBwgQQkJvdRPblb+Ob3eYu4KAe4z9bqdhqtjfTVuGjg0RGeYW4toyXyOW3BCehEU6L2
s1xSDxIgAVbPEFgW/qpWoLGUAMCYpdVXed+r6k7CVVmUlkX9FN5axXBrxsV7azvrLAMvwf3zu1JG
sI1aNh4eDmrV2Id4qthVxEwRBhQWbOxoFtFjoSNWUyG1bEo1tTaKwjtlVvl56G46Pf8UJFW/hSVA
6AV46Vuhiq8Q1qN14lXfyrB70FoYKZ1Oho8kwSWMI+isGy2rBZ/sLEvs7BWo2nqdVd1WFOS9hDXa
BEltZOQ9HD3zu5sHxi5SjxHyrU+hQTlTyuCkoU85GuN+VAVqJEs/+X5brhM/Bv/XFXKlV1m+6qQ0
uD1f4vJbYYfDumELvDGcMFwkTpEuJ2kQUKArsfXDGjYZ4Ll0DIul0QDOauqEtpaRXDStBm4TTN/R
OCYXYZd4HmscqgpOHH6e/s5CeCaz8llLS9I2bILgu7ij2oHAfE5lucPkpu/HREJ6zp40XsLRofUB
OEwxBgy8YT3ZROUVIg52jVm+srtVJASYxTYUproBK6R3lHy5xli+7Eg/wVSCw5/xJoL0ioliJtgQ
FuzdaYFl65ruAD+QD2xoxq1kTLSImcseA3WHjsmnMqE2QGpwdGv3UZlgq4nIHTXADGDCCDTS9hOC
+qUccntPyHB5An7HnSgrqYOhqVgB+m7QEymqqOgzvibu8JMlV1ZMQlZLf6jxUGbZmVcvSydEnd57
LxBU0oP3NQHRdFMFUEuI65gc89KFdBiaQZO7RC8uuoH6QzlEQBCQO5CDocjkdhp/i/bVX0WJ/YUw
HLVsbGInIkm9D3c6ZFuxnAz5bBFCtZF55+AaY+MUFRSpdZinS5ySG01LG7ofslwJyIm0sfJxi7ny
1jHTeh3xS3z6XPuua4D1ND1nTYqrPScEh2xyol4YCye6TWkPznUZFCzMqf46a8BKraYY4eiwr6Oj
n07vOaNkrZCftaJ87/rBxm85aWAXCQ7IXORaUN/A+PsZlxH/3h/wJQMDfotksBlyp8IVj5M9kr44
R30UoX+WFdkHyDkdSFEr+n4ndE7eqkSwza0Th7NdD+OuLgriSFsJfsjsv0lZjHesgAhhVNct6mro
DjKJq83YqwSfe+buNXZzBorvY8bePXSr4mgoCjBLN59sDdtjpvvWHvyrQwmk+btRBceqi/tV6MfR
fTtY3wLnXJSXJmaOoyk86tQR8e1EcNY5KqxlNpGPZ9QZl/Z8FfVW1e+rwbgROOcUYWsZM0qxda0R
WSaF8hnUUXIGaxrZzkHkrTi0wre3WlWfGr9Mzj8eTNbG1vLfgyqiwGIIsdb9ntEfKFJ+maiiU5Ej
U3EkUUeMAwUjQJqDQJycPumODcL5IxvKYWV6zC8yQpwKFHSS5jor1VxNmlunDvd+TWfFlBl6BC0H
FRn261yInTvm2qaWBBUFHZFw+attxOAMrFIyJo/M1VOjcncD4JCx8BAsu8iLNnhxQ2SurNbaGNMY
IvDJ1rvXMZ8i4ngUvytbaoHfrLmvmGueXXulLNdlZxJw2viANkSbHiWuL0gpknj6sHnrM/Vm6sOS
WGvuGjpZLfWQYxN1x++Fae1H19qO4EXohXqEeWglYaPxVlHB3oIRgaoZ1osO6ebC7Ijj5B70Is3Q
3sQyfybB6xwFDDXCnnQYZjkapxtGj6wrdiFdrw3Kq3p8aAJWWdibDoDu8DPNRmdJcYt2x8wX2jCZ
THP8+pgnW782t3lrskZ1XJlEWmwtlsebisM3RjeUqSClQJ0CKHDJ7klmZnr8SMsb85G/6XLrxp88
kEcO0d3CBCIjSoz7YdFQMfjeus/mPZaXjgc/1cAvdMNt1BxbcLiwiL2bhAowJKjqrrbKN5n4nHS2
Ss5D0rwkFSCRkebLpujUxqFrRhSGF0KIRxhXj6W3qRID2Ay7kCKUy77ok6NgmL5OWbRXYWgDTqoV
5MUBEAed+qWD+vmm8bm5WOqTMYXo52K4KeVsiVHlHLb3GUtH9kkxQALSnoOPyvOcLBlNbQobARvB
T6cBjfhehcm33ghJDTRcwlf8hAFPan1NU9/c2j15hxa9rp1RT8G6FX0IA6ve05cZ905XJ0foHFBi
y2APShSWkDd81RzfOlZt7J8G3w83KZpK1Fgmw7YBgppA93ehFaCfkrQiAyqIcUeyhw1G88bwCyhL
WlfEt3cAl8h5Y7y6Cx1MwKy2Ojki7mDucG7Vt1bwSdVWdl+m4SolyvoWjUJ+jzY+AdJArqrRfa67
oHxw4rg7Q375zOVWPbReR1nvRDkxbu+mirMX2SlgGKU2LPX5W5Rx2ap1zeRgqWLYRyk9hkqEm37o
jXdNEjFStmsy11ZY2MVLRijwLAKkS0JApTUWww1M5Rp7Q8uegFaSE8TxDixVvxJGP91YHOaFE9vZ
PgXgvhz5Rfhp081YRV+cQe3T2FN3pRuFF2aml3YosweZdjtaUAZytPQdrrVaWl0dbuwMkHJ7AxM0
P1X9VxoSzTmJsWm1KdLKKPcPcdbZsFgtmMxy2OtG03F16dg3tE4dY4ZZEFfDbYaoh9kWZec4e4B9
1TMkYfOSh4HcWaXL0k6Z4nDiHnTzTRLG4IwKTiyBUmtbBmxwg/aLaRUX18yKi2PQLgygEu/Bhe37
ON8MErNSQtS7VkburYoJiBzJmWBou1Nt/8mxnfYyxjWgUNNQm7IYCcrKuLsGjtij3Yu2lq77p7Si
hu3zl9qEcWjSvERV6e+y0vwqWt3a+7F1HizaCNZgrd2+q7f62KlDyrxpYTURm3jPPmVD+B1rHQ1R
IXrYVROBs3m/TfXC3RPVCNElbTsk/nC0RGhzwyXnh37CYO8g6gnY3AvmKPGNYtU1pOHcSekAIwsg
L2VlbG/MnI6IxggMockITQZilt433W6q02CPlGc/Ram5Sr0UWRUrRV+7G4tW1YqIynJfJ864cIPx
KaoM52jhWFhk2KRX0ZD50CuANA2NLO+NNFvj4kWcirplW7pZDD/al+B6M9Yt2uMLk/zhlWDwZujN
nhVpQPrhKhofKvrkERmkI6tuHP+7YQf4mi06w43lLNpRUvT1cQmN1uP2YkMADz1uo3pGpqtpw7lO
tHGTdQQ6zfvP4zSjq2MzYEjgyC8mLdY9ubdfwj5Q59pZG1Ec3YYDZpG086iTXD2juBB0VEp2d+xo
652OWNsaqvzUjweE02z84iZBkOvUW0vKLSJMFOfusA+SGvdnI8ZNT/D4qk9u47gSl7pyl4hPhke9
WQZxrT0bA1MZUd/FYxVsNGt4G6kVT3mBl5vm2skjIWlOFCq2fDDBrrafA/Kt1oQlaF/c/lsgcvfZ
iN/Kcca7OMP4P8rOa7dybs2u7+J7tpkD4PbFzjlpK94QFVTM5CK5uBie3oN12u4+Ddho4/wQoFOq
krQ3yfWFOcc82b7y9005sYeLQg71LD7HJQ4Ywy5fi3Joz6HMjIfqnyIjrDBElnCOUz+7FJInCaP8
bYbg5F7EHeOhPHHPKr84Pr1c5KOa9km5orJt5T2kgvkz5o130Qj2M5SDeNUFSJH4GtevYLygHDgR
XjHhJpo/tDbJ6I03wXbq2uAS6HfWXico7LuoqbJdM01PEcv0xIpifDT2tNQmjV7jb3iFY3/MjJv7
3w+M7XYQnL5FZbG803MPEaqXLKndMQNF43MK0+HMeaAettIPsRl/9YyJmVorNjQxqjRPC9rzBLmE
vkBrVqiBeFmt8l5ZGcRjD6Zd3Xfs2KfcIkAI7TOpLv5MgxZM5cLmRmpX52wCtItru7TGtefqhNvG
4LituF3LzJ+OJYNiAB86VCJ9RhZpinWOw7oZ6MnWGMP+nqEb6VlS1ungn/CODhA3EG8nov9O6r5m
ZwTZhLSV4eDQsFZJ0q5UXGOrLSJYXDExZ4bPWNE4ZnkkXkpwZID8LExLpzHH/2GV8aZxREh0jEP9
HoITk0SJnhKfVOHYSnaAnucJ6Lh0LfHB8p2niF0mRIGmxcolQeJqVaNcsh8hizoPu3XZpc2SKHn7
ZDg/0aJqeycmIXYwkgN6g+b494PWQG0UAy+MIMDzXozVmhQI46m44w+paolN7HR1GBP/swyjbw3z
5g1UPFLJUuwRU1WLMbR6SsZSrKesKFZjT4BX1Zhsjms32heE+i6boo4ArHf1zhFwJ0OXyd04Dsxe
43nHDzXUcTYyDdut7KkO68T/mFqgzeSELCarb44QBgRLkfIDY6zkkiAaONaMn6OtU/+OeX+AIZts
U8OvV6lb3M2pay6FSoZrGFbHcYTePhYWvFWeQtsSrN1KgcRCPRS/j61m8JDM2zXBDfEy9FNKoZRg
X8FE4upEPwLzT+0pSNlVj67PzT8rDX/oYA/pJ3N1Qcrcsu5td09j7fL0xvDXx1aNZMBqNnHRPwsj
bc4g6yenSLadK0Fs8hzdY4FhOrDNpEp2hmk8y5gU8DAwrWXv9dQe0ndBy8lun2ZgcGSg1xcQ44X3
7Xcm4s06hObtjE/bLex9R1Cxr7eIFUxEyAWBskshgVlVPjqBDsEbUhvpLBLNhfUVTb9dGxVuxXKc
7lGQ2gs2aVtpcsl+AuE7ZhA4/GIDHqnBsOAhWacryiTgV4kIj7nWZPLuhyQ9NF25yhLjRx2uW7Lh
ljg9drYUwTYXZPCEQbUTNqhFiP0dGDdHbfNwmnkjYjUIRO/QJns/Yvspti5Jxn96fY9/BAaXDkEt
sW4kFatDWGs7UurWWc7gyhyY/7ghAKJC+xyK4VdkMgspOtIEymkExjHZxr4itW1SXnAWWtacjErC
sUOZwUKTJWpNDkFpES3PeT/fuuWSLKlmYw0faWVSpniHWhY87+161UAc5Kj3IvJEUtjolFPJ2K+r
vgSKauGQd0MTySUjGWoJ9HWiX8qKbW5RpaSIpjHoF41JLTN+mlT0PGKklRv8S95M40Ho2TYLR+8Y
ORvDIJRv0tqSiHeGX6YTSNLBSAol0s+CwBgWbENy0EyO/M08HFCJRaohRul+3bNky7PqB2syF8yf
xVhLw1pDFbSOzNhaJOBSCycrFzCFwkfNcGkc2Nd2uBeOmpIgO8hsrbMYykAWIYfoNPsFYKxn2jlZ
Cez7JOC/OVXK2UEOQrvNYE3JxNrBmJJLYsXLtcMoHM9tyhi9pnIsvPdYC3zGi6Lc1nCi51BZ2Mwh
LEiehkferAFfQ0NvotfWVZXGAfsdHBlb76llEYk3xJQtMELZyzhurROxB9O+6Itb4MnqVJYkHDQt
6DrPo+Z05XDiIQyaOsyCa54wB0mYrSVp7UAjkU8qKCLBSwuxTNzu4YqnKxsvP8vPaB3JJthOeoGc
AihjXXkrraibS+dNT4NN2TyR8g6GOcOGu2qkp+aF68VI++9qISNP41lnE0wXDPP26GaYbvofXW8a
yzSttGVrMd6L13YYwIqrKd+iyvgZ5zJny1H+bmnatxCQw6VWfZdZG5+Q2Pkbz0l/92DQEchE+S7F
cu/4fbUimC3Y2H740zTBv6Z/57YMskeTPVkbY/7tuKph5bh7A97ocgjYvwAJa4HTCtIDnJRCFmsh
5MDS5jlbfLPnpckqKF/CKeXcVgyLfC1lsCCGsyW/mGEQdZBk716/H2XjHTJDGkvDSXl3fIKLRVzU
awz8h2CyfjReqm8SPSZlRLgSIb+xNhPV7Wsio2nQeZRQR97L8I/hNdVdt50ZN+sTOCHSdOtG3Jle
MICE5bkR0G2IANtIZM0HaxHss7z/lHmTHCM53kXpLaOmFqccZ8EydSs2hBP9sN8iw+odi9eYeiDJ
GQaNmf0rNBjR2JnkXSa2A+KgWrjOkC+I2LEOjq/9zDES63haN4wcOQ/U6B8Hi1/PHnwX/wg5O0Vo
N6uIleM1GOMdueFw0fU6Wtl1aG09li1Z7B6iwod3PBrV3tfcfJsy9tso+5O4Yv9YDxIuYtIne8++
APtEdcQTB5JcZDgwJUyC6jSz5UbOm3dCm/sDxr5qKybdXVasnwabiGLbqgUqEsFz35bB8e8Hgkh+
C2ZrzP6SesPwItmzk7mFvrBPcWP9pKbUf+WNfXdCPb7EY+1vjDg5e4ogsjpRxpqRkNoQc8P93Nm8
wW2Y02u6xAnmyXsaVJep7wZAvs45FfN6TEZPiZyVgilPD2ZZ7OuszYFWRc2+HJy7VXrD1qx5aE1Z
zXpvyZERR2qRo/P4RXZw0zX+ewgAexX3VrYdMjtbFoE2UAdYr6lX7oqu/WFWbfYUjIS2rMtQeCir
vhRd86SoGveDDjttIo+mpEYaY1jeKoA6jhGc0JmMNk3E5Psmvb1UGQPT0cdgX4fjIpZmfGh0TtFu
COkNa5C9SZvRCky4MIwoPYA19U+5T+QrQvY1pFL/3saVWmqD0DfjGHx5CNeWuku6tD3gPcC61S1B
ae1qs7KOwxg5i4BeTKaM3zKwCAwaeiKQLXqaqdLPwWRwDnpiW0TsYsZMI1+HRvcMsn7bVgGtDv5y
3uPwccnD3N2kQWeubVhri1aYTGjiMjwX+rDTBzs45NTSe5XjMndFi97JzC8xSeS7Idrwc9CXa+lj
rDzgW2qMLwGWwTjFP2FGRr4t2FOyghra/SRsWmXtnFattSSuMl1ZxiT2spT9xsfitfL1kKRd+rZ6
cD9y7pVbYYwNpUK8L1FQXQuhXYqxUfvOzdpLEEWgD0Scn3vuy9gajIND/vuyHkJACGjh4uwSSwLv
29xJTlkoeHuUNLdNmfO0KklV/vvg9xXdpKcJ0qylae45Oy7JSKmo1+JWRenVMhn6TrZa5VqqjryZ
4H+5LteREPpOZN2ZqXy9bOrGfQnh0a3ixnypSmqUsEd8pDI2QyoxfpapKG+JR+R8VdufPoOWJVYg
fiT8HeuyLqw3Xe2k+pZC2s/a0uXNT+WzbNFP0Q+TmmhF+ZuTx9+V66rvqmK+54zBYmrQwzoarXAy
jSeluda+NYfs7Jv2dgoG8ckxWKJBNFPC/Kr40FkN0/Fu9C5xhqYkjCqynFW3iow632us0sPEfLZJ
8IiLiYtIpzsfK4uwKIVDECWndZEN50eYSueqxKSWMSCCilHetZ4/jHqR45Zthps99CbzAd1+nVCN
L0iAwCcXzD0uWI0+v43CGnbtIP4UIquX4Ctrl6YfQZE9Drc+MKJLo+sF64ZHGdL5Mrrxjg5zzpWP
mWFGB8/QWMLStKjzVrTWzr5umwQTAN62SVD3N2hpU4padHAVDAVJU2f2Gj7eKPsyHOOKO5lc44Bx
stkgcuNx/+UZk0NFXsl9UvXRSiYNGfJm5uKgitudjdfpJSumP4LrO/FV+bSDztrV9NGLjHt50pV+
7QceP6lH3po+wUC1kqw6F80sbLH9jtXqFB6LRrBlmZIThsbsYhqnqGG5XYEoR0AS3GUeVdferQBc
Kq46HEPt0XdD/azssr2QgLjX6+rFckAhK5w5e79pKGikszQ9Ki4jiKzXYQweDPvlQfnxysYisBir
KHxBI/xm9z6xUFmdHWuy1e5myw1fQcxceRbhYSPTPOIxKoZ/JgbdITaLEztaeiyhdkVgjJsulea9
Gv6agp1V3eXuaXCj9tLp+tngmbFqu8pc5/MpouWMbt0oQXmHtqlngeXkU8VcsJOPSKv0exAfWneL
2Sr/lTGeWrqD3t5adatknp9yzAU0npnxgTARA7fRIDBnzQC9/676cyhs/9NKZcX2h0PRYPxDdeix
XSINj5ll96McUqSLrrAPhdF+0RHoR7PhTAgSa00Q2MXrx+oo0ZPzrvBwynIV3/qBdCCfWs8mLff0
94PPggrkRndPOb9v2CDuhgUWHEbIwU5bVESpkRzVCBRc1viNWqcnxi3quWr5EEn6bW3q+13edVul
MmNfk7z9CBHGuXq99nguLgsSTY4uA4zd6EY9I5ni0BNAsRCBFb01CWPXqGjDE+96iYOxngHaWfmV
E7DFUtVL7kXZmduW7egbu21kencme66dXc0CwV0hIep64q3o5u4ZukCjdhq2obMd6a8hC80/lVVz
BHrOjTR1b6FanX819K0LW6F71lMM+TIc14Diw1XVFRdCkBLqJ1r0KhP6WWfWPwe3vkgEyryuZfIe
14x3ah+/WD82G9sYLTpaY+lQhKpCibPIyDsoUGWyhwp4CKfEjjWF+8MnG2Mbu+rF1KJrEyO47bJy
2IZuS9MW8m0aaPrO6PtH9vQVm+A+ZU6Sh7syB/yj7FHde9wlPb6DD7dh8Jllyd3AbciixHQX3JO4
PMI97r+N25ru7w6fghuus4rZ1N8PqWN4Fzuy9TM0plW00tgHfeR23RzdnAveyEr9QzaKaI0i9qGl
I+/r2hjurqaKM1xutNuO073GXNwMe7M3xFTplvEhLdUUeXvRRoSnEl3zc2RFNCaGfopT0AeEFTgH
0yIzR1bExlotq3qrsH75SIVeW0Y4VAMOgHuPNB1d9MODGMbqqMnwe2Ac9CAWYtoI0nNIq5vnVSUa
U4JNLHY3fOo2bXHyxz+epw3DyrJQdgKVMZYQ7rptLWfXQZJarw505mViKuvQhsp6rQ393z51Becd
tLiRwETV7fQKWXheDsV+7EfMAkX0RexN8pqLRyCC6k2ZYfTorR7NRZregx4mMOCDrYjDJ1Od8dRa
QYw8L/DuxHPEb8bfXUQ3iIMKy2WA7/MZ59NJBo7HOCUbn1nFpA2T2bHJEWHQ5ljH3sMSFQVN/TGF
rLAwF4gD3ky1bRpmDgFqNsACHaBg+Kq2gwi7nOXlk9MM27boffwleXlxAKqfSotN7ojUfK0AC27Y
7qKodNrqYlbFH0YN/rY2dRQMZm/tqci5JSg2FkPBgj8cNR4zVLpLXQ7TpgvoZamtx7NLwb8kCEJR
32nGLjBseVUTLa/IIvNtZPcgO7978IP9GZsmWE3IQ9ZdFve7EhnaopFZeEL2LddsNVmwho17zVAU
+9lSqi48qoiCt2i7P7ydDAijtuVC6qxNWWTzUWxYNzpd+0Zb2WH5cY6FRuqCHCoysN9Hp8iedaQ1
T+o3qOBaHm8dQX3Ul/TY/SSni0PqILNy772z9O4ViS0trleMd1Y7xgVm8KrLvPSMhcNhAzl+Na40
zn8/aMpg2YMHkvkF/x9rsl1TB2oL6fjIe5UfUOsZj9A5JF2X3UUbWsewGHimGbQ1rmc9J+NFBpr5
bvzK2+7iD0H0FmtmdIUo8j644Mpzx6vwt8X99W+AYuFPJxywYXAAeUNm8cTcYFOOlKgTxlfWxKW+
aeum/Us0OOrZxKlstXJJGKZ56+z8RxqgvRxSYb2jk4oR2b1IsnEOqWuQ72ap5hy35dWzlXalYUAE
FBP0V01pczQi7dAK3nmgKe/uZHQ7mwSsTeapTzoLY49xzDoysot2w2AUsGnxzDT5VK4DdKAMTjLb
HWhVY29tRiExH3jncJs1bzFT8SXL7h+5bcavU3dz4fivMf7366ntvpWQj1EY/mqwq/4MqeKgKssB
Hhe9RkGtH7tCEu86atOKc8Lf9qat/mG4/O//xC78R6r8r4r1VBLF8j99+j+fVcF//2P+O//na/6m
//77Z2fIhFWL5On/+VXb7+ryo/hu//MX/dO/zHf/t59uThb+p0/Wf+OJ7913Mz6+2y6X/zGD+L/6
h/+1kOPZ6Ii59f9ONOV3aaLkn4mm//g7/0409YkQDmC1mYg/7Dks7t8i5nznX1zAfDxH2HrMSEr+
6H8zTWH1tVUn43/9b5b+L5CLiKaDiOzB6TH/vxCm8Crwqf4HZoKNf9Xlf46Oc9aGo/afqICBySUS
Vn6+Y172XaV1ge5ooU/1H+iQpLaaMMyC7DUp6pOOAH6clfD+rInPJ+M8/t1iES8SAaCjEUZBn89a
et/Uo12vpWJZhHMScEBs0qy9b3vjDuP4gitzHpVwBxDP9qcZdbHCnf89IeHXXS04ppZKNnnMHrxK
baRhKP7bWftvzC6AYfYDNBgDrNkhQGKSWPeza2Ca/QMWRoLC/OixFcjZX9CmPBDcyrkJDbU/HhuK
Las9a+BxNs3sUOBvKuR4ZNH3wHvw8moLgnV/M1GIiFy3cIzsYj3BGkLablnZX8bshXBnVwQ71c2Y
6j/sPL6FOQKUdjZQYKQYZ0dFNnsrBCYLxdgrychI94xyDWYNzqvnGGzmGPCmcfxCHXSvwyqGsFLh
HcTIAbKQESzODn32eMjZ7cH+feKnxAAyO0Ec8drNzpApO1azU8TGMlLM3pFpdpHks5+EObG9DKKu
XyEgg3Q9ftuYT1JMKASubzMCSk2OkgSTSj+7VeLZt2JhYOE/EztL5jIJn2q05ca04rW66Rhf/NkB
g+Ty4M6eGMAOat3MPpl+dszU7MK7BkWZ58aop1GHYacdFmgcf7MHIahYQ4EQrqR2qHRUKthyHOw5
ATYdcGrvZUTCWQXGvnN+ZR5jTk2KK0qqVTg1Nw/DT4jxR2AASmTIITF7gvB3N/T3Lnuu7j7NvqG0
8B+9tD81kkjtptpa9smU3W+BrI89Boyd9IRPEIk/hiS3JTHXwqJUsJ2yZ88S1oZFODZbDdWmxNTk
e4StxdicTOxOeIe2Np2hIhUI5cO0qzBGydJOF8OAJAPBQHTsg3EN7itYydlR5WOtUrPHysVs5cym
GH38ZTnfY4eGfoj1YI4AWxhUmEjMeNXzDB+IZ+D0ErbYj3PSWNjnZzCMLNO6kOzikqFe65BB51fj
I43TYpO0YXzu9HRvZ2MHv3EFL6/e8WAp7gBXiB6QoC+H56AY5WrpuITWLpcMacK9E4Qfk0TU44+4
YQaEvjUCPT/V7KNvDmelLMTBRA45aRsBCUKYY0WIYVkpkm0X43fTgPMueDNrUB5b8pWDtd5x+Y5h
+2z9Lt7HcT2uyq7/Ilg2jMp1Jmt/mZKf40H3P7eZ/kWwdLBnM/aaDpaxSDyXeRWTsH6aTqlGuFPF
tTsw1oflMn3GCjVfrJpTKe1x05Ia5mokt8jZD5chgsTckiH063ZhiN8q5Cm16bz2rvxE3xm/tREk
gMwiBwfSQBZjUiucjey+oVQdSzn/0mK4+WUKvnxUpHol9S5iNr3TCFBnzhJse8PQVnrX+ksz7qOl
ndViSYU1PRlGchnFPxPEfmwx65dh9LMrnCLGfkF+aDxHUDGpmj/DWUCK0JFFmLag1q83rveRgdu8
YFZf5exMab0dAtqiX60kbA5v5htyJJcYal7YuKvRz0UYVLgroETabBR9RIqbglXfWFTI6lXdo6Tz
yeQzxWfeeXP+nN0dc3ZdTWUup+EXAYjJ0yGsDogUxt5eFUgnaIPtwa3XEOFmSbZ36jWoXSiu+X1m
g6aWHTXvSDZvsSkmtANNs64NF7O4Cs6pVB5/28TPN+/qmPCQHk+70GTuG1YKclp40Kh5z9cSfzmQ
zv6oImMfIUxb6yInUKx3c7TW3rGtUZGimqmJwzZ2bVS+ImUJN/TSW8sdqiP4rr0dJ18coBippvCR
9MUCwNZwhza5iicrYKY1NKfebvGWTMh5taks3mTJKkkfzinm0KtBnMzSD8JfRarx/ZtshXkjZlTx
U0vRFKqWyarrNM7SN4xXs03fCmxqm7ZMjtTRKM8SpDiB3ufrQhdXn8vABAgH3QN2DvjynZOocRWr
0ly3Djwsc+xw2ETYA8JQMvTVxSKJPzXYhLcRM0k86vac8t0tmDsV26gdPmOvqyDTRW9qlIc+SLwF
KocR560fLx3DT1bS1B7O1KZsTXXUY/UD2123DNy2/7DNdrqgaXioyikPg+RHNWKSpSyvJ/nRn12K
bTK9Vpp+83EyHfHCIrUd6mJLIOaqSqeYEZcaPmJhnDnQWpo2KzmM4lZWEwEVGdNarQ7bo0uD0c66
pGxiWc7gq73G1d4My4wnaQZeD5N3TmpmZ3YJFie6bEs2nw7a9rkl0SHK8v6VY3/qoja+ooS8mJEg
IcZh7tg61U/OGvd98uzX0XzmUg1HNi/lujSDF1Ui0TT95j2b8l/KotpHz+utuJZ2kz9tXNxW6Hng
phfOttG9321FNKftuh9pTBCQIdJLj9XmwH5DTmobW9AlRjJIT1FrLymBp6Po1lavqQesW7ZVeXD1
4znmKhhS4rfZKPgcxnnRZRemjmfWTwGlv01mdIyGZJ5kovTRnjo3NCW8/Ew9j8BXUvG2KFUgPPmj
xQuLrxZXKq0pNul1NME88jILtShZsmtHlMGqcBsGs2mMXlzuxxQNytD0W7fStiFX1b6ZOAOVlicX
F3xgrRpCxGbhBMeJCWb7SDAk1cnn3313VolPPci7izl/GPX6h890wEADDUOAoV6G85mbViAsW7p2
E2M718hPg63B6kKgu6kKXpnAHJaTIGYmN9KvTFM8SEiX4FwCcTD4JHOSgZetrSxu6JdcYgcnnpaw
LLf8DvF71Lx18Z9Wfo0BPDY9aGnNvfoZeSaAD3yNscWGqQHhUFWz4TY2onWTTS2o81zuhBtlV5vM
ONdDSlNGFHID+WohpYiuM2ZUkEmKcdAOiPHOQKaI3fZkcyS/4UccsSAx4vk9znLsgNjJm/wYRngP
bBOhlUks49rThbF2Rf5NORSwbK5Zl2Q+DImGF2NKDQ7NyXxvzFKtpeUQDKlp3UZKbhUbqEwDqF8K
Z49q5QCcX/0x7XJleDvVlvGHXQzG1i0Sm+TBiRqrchGdEEFJ9aWGNXVluEts6myT4MhNZ4pmlZXt
r9S3op0lHGLEEAuh9Nkl6EDqzunPeX/xDXc8IsHz7/Mlw+TMASr86GvW7fWUNSvNRefuYnJZI+Y7
AAvknOoS9xCYDQezyh+EgEmE+BnXbBSdB49S3xzCbS9cKJAGpJcxq1DC+N5GjGV5a8p0lfntnW1Y
eyvMprrOiTg0uc4ObdbTt7pnhlwaF4RgsWvU9dKOvWFn5LPQLkinRZXLYM3K1UJG5JIu5yJabzvX
4xIQP1F4ZEe6efaWCV+GzUdf2+THClIHroH7VcTSW4XCzHdeAf4/bocPNCGnsTA/nVmsLfuYlGSV
4dJB4e3rkY9Lm0NadZNByGRpr4XgKGBndzD84VoV8DnV6H0xnl0aosi205ReI5mvlMEO22k6axmU
+4HSRSMzuWTrkZXqB5TivRYTttqN4Rk08jcawV1dv9VG8NNr2H6V3bZjU5T1/s+wr75jiQM++Qz8
7jom0DYV7cZbEzg4Wn+oxNlrrKmGyNonTgD5ubtqur0PQ3epQnkdhn7XxIRNe0hiJCnIFkVERyCC
zzCgGVtStfqtTAhR0dqtNjUbqcktEZhvztAutCo1VzqSLBTNATzuaWdbzsNqEcn4nvfT6aaVH8nT
0ArwESucJyreCFPc/cJ9ctKSrYxXicIba077Dotz03SxxFUfHmfnEdpKj1ccq2jZGWciWp36bf4i
k6mk7wS7YawOMu0ftR2e/MJJVqVtvFRGc2xNZJgJQQOQKDlprYBkQHg/o3/gyv7TOcE6ihKMHyzA
53kaepCl0jtikBOyGu2N34gXWUXvfXOPAhY5dfGU0c1h248MDOd6dKwt+9u1b61lAavgG9ZWuzOI
kx4CgCD8uaNYGuKDfqttKDN8XxrqRWYAd/M447UR74D90hAwuVRGuek14sWAfCCM6skt9axwofnh
uuix/aDhnm8QlqbFrJBauWNy9IiZqyrW/3FULkeR7ODyrGg99qgHJFJMJpaTHWwdNFeTmZwLu5W/
QKEkPvoSMjffFPJ2WRqfQ9t+9E2LQH0zGPUPBKyvGjb/7OGFhnkRmtiMzvBLC8b95H/ZnvcexuRE
oZcuu+SBeOOrtYeLRnWdFBPLd7G1h3gn2uqnNeo3ZZqMfilYMAX4bgyPHYxdOfhP7BbWlmS1D6zL
Z3e0dqnR7Qv1UsjZSyauFPRrHwPeordGQiW9tVPmT0flu/gqGg7XKUSOU1gjljW841q5pyPLyQBm
vZxWWFtxNHE3pHKD/lEzi1sbcqUIonMbXdA8eE69aIfgWhwcakqvYgZPp3e0IyNYoj1wem2hPZSY
b0jzVnczUEMnBjtbd1UG6GRaCzK9kEI8GOXyYsjhBWjy05+Kk9cmBzfrNuynNk7nXPpSzmPhqw7d
ozG9gtW5tpN+fam9mlxiVjiEBbuac2I08K4wJ4PvYEvpoPq1rUPRJp9dpt8JpPTGWSvikqDk2A9X
6z7aDHU5fh+l2m8Ag0dbI7PaTZbpNFz4TU82p/RAKqxuFF+jZ1200b84dv2dDc/GKG41igI8MeQ9
v0q93TYM3qnvFrbv4+pDz2kZt8CNXgk02xNutQqK4FB1XGkI5KndNmkBagvZ3TYvilsz+LuIjX9U
Zv4ytMdPFad/H5kltrc2bz9bTX+4fvyD5GY3LHYAh37hvVjrrvVSYP8d++qnjkRx1LpVo9ontsg4
y68B+jjdCxesDpeyKPa+ndyrMpsbRjYF7R/gSncCAr/0ehH4w5cn67eIB9yUuST8us8mJyc+xoEy
mf6rKuxXpPm/A6n9RE1zKEmkqwjGq4LglKLVdnvkdMVWT0HNzhcLVojPKsWr51O8xTZyY7ZJRfwB
jalscbBZABIbZe+HOjrbFeAB1WvLoQehMDnc9mPRos/1I0Rdf8yeW86r9fdyYD5F/jAV8ExDNT6k
9F+LzFm3WnAZKCZK4Xz0pDfyTFtGQl26zFqL/LPT0h+k1aOQzF66Kl7j2z6NdgWPIii3nTYsNJ0e
3eleeGBEi4jwW00M60AQbOcONzdDNljE29aqd7octymNhUXyHOqblzSN96ltbCNzPHcOlzYzYae7
Dcz88eIK0PpeSktkAkfPk52n6jUkKmYIWnvU7C/vwqDx6ptUIwzHsLAlPbwUgP81jjmRw7jKuvh3
g/a3VtAmsLPRttugSAZngbDqWOdqZ/hYKewue9Q8XQuU2ksnMJejNvwu8vRNgFbbRpBFkRSiNkaH
PMLeX9SZ9mw4NhdhIc5jYx5q3dpUhvc2Ca7qUaBVTfQNYT5Y3NyLDO4ire+Zw2KjFeUn4rSNlzY0
bQSO2vYMgELApD/6gKGTVW8St3kPhupeW1AbnLSkM7VhduV4lZHjpUTB99Czd0zkSB7oeXAwndBT
RoSD6OHKy/bLqFyC6ZcT2MMyya+FLPaupm8N2V/LeZI/J14DqzYyWqOhXjnZq91Xr6UrjqOnCExN
VyPLg7QtP4JxeqaF8WIL7Dr1eBaTRlo6sveFhc1pUaS0RJXDWhSi3Fzo1eG0rWgDbXcneZi4abgy
WWcyzsHZtLRM71QX8iO24L4j7Rrsh2P1t8YrP+LiqiXlMbU5cen+dCgDY4/MHXVOZ30YwDbB7KGm
yygN3E3thIc0bj5w8jzFIoa+EfGMUIN3ZvR4wWjObV+1b5LyvEnaL9+NzhTAVFp9hvwQ0p97d5pQ
rud/q9THU8yUohzdYSkT7W66q8KrfkPJW6fW3wsfL9SOwol3hZVt79jfOh1tFHZ/WtMjPNFaZVO1
NoPxPTP6u+K36zgojPI4mGrt6/V3lBE1M5pwRZ3pvalLhK3TOp9CShx1c12P100T+EJAR6VxtPSG
4TS/X3VXfSpX/S/2zqM7jiS9on9FZ/bZJyJ9LmZT3qNQcCQ3eQCCTO99/nrdqO5RT1PSSNprU10o
NgGwTORn3rvv1dPbb1mTXnCRbPGib7sCR05500s29GiFdK7H9TmfPlMz+BnFyaIV6bvvSDLhCVBY
eUaHh5pW2JxJrPRRf6gakX2zsQpz/u+JLso2iepoDf8h0JynfPAfpd4e4Lk4sHyqmQqreGrrp9ln
ez3JRarh73OQ9uhjs0vMPN3JaNMwycZVjrTbAoK+yWEsA6CqeAsw3ZyrDQMVpbnvzr4cxNrLB2tF
g/4Um9/QCjzQuVIwpQUV2/SYznvHy5/Qo3Fc9fOXujdwkxXlFgnE2rLzB6ER6atDmhnbfjUZ2WfS
TIex+xEAzuMAf0174FxGqum8ZdPtYGDPGyVz06oDWqfFrFF95gqdi7GxpqvH9E9Ut41dGLecbPvi
WjT9ueC9fEgtGnRyiZdO1LsHE1WDlkXizNSZqq6Y1kNl75yZ6XaBJ6OIqY9Ahf5M2/wufds1HiTW
TiMhYOb8tCWVkZU3G9MIvWsLzIoBCEddM+MSrWjhQe8G/sKzcNZ3Ewm3BB7v6QAW7qpvPYfOuXVZ
JjRPY6HXa9Tb4dpqgl1nY1lqwuCZjuBjDs1kUzVxve96RuYBngynZitruAgQ9RAiP8bW59j2rr6s
9O1gGld7MB+amixBz9BeKy+F1BcEz7OGeMnPX30LQLLVgv43xk5bhW1l7uISImEKSmRxDytLcw/a
qAKAILe1JVCQZGhQLaR4wVmiAj4EOpCDCuS6VZv2F2IOKX9o9bCVhQu/DsiUrm6WJjpU8HG70ru+
RuyBmDsQ6bJu6KdcEpWxX9UIJl1vW1UNz1A0bRizt5eFXzreygurPRhN46VIv7NkeK+Hi9kBjDKd
l7rsyEyJ3F3u8BJi/BE6Sjl0pnTImJAs++Q5FpWQ2uGwROT/xRvL0IDI4hAlSlDE72GZ8QnOur0l
gTK0Tgl4HLjiMs6qvZFWpKNoYg3lbzoRseTwanRAIhs0Rn7sf7MGytMgQninNTUYHIeec+StZCRI
uAq7RzTZQ5ewxoCcITs7WkXylHbpj7gnZij1mo1n8+uxUeaiZl/DevyZuS6XuzdkfnQABaHKxosW
m69FiEUJCM5To97Jdc1apHUVN1RiaE7hzuGPaxdjQKp4QegwzMMN8jdopEh0F8p2n3Xhik4VN5rS
xOLAMp7J53gNEbSbVxDGR6fMH8rcXSeSt6zVw+ho/OEr6unP2dzabrYj9g+KjkZq8mzi809/wCVC
JxwvOunxDFpBgcUgfy0HsE2aNe073QRxVH1wiTsL6EpLKehwzXpoFkGDd0PiCzC+S9QH5pXAwY9M
b1YEG1XoUzmY4Agh5G9u9NfI9FukMo4aHZZQMWCWoeYzPpW3iudHEQVBDkYUCbjrId/lmbMSobY1
yTlj5Y1kO0Hape9Hlg4InLfD6DwjPPvqN2Dto2Ixl8netK09mukXn8AkRN3gjT2k7rxjLoPbyQUL
w50OPsgfxk/aKpWUhSM/waZRoCcYUgCVIsm/So+I1nlYDULehjj6FEO2hC/6FMTGh15P5xjixQr4
yHcxWrvEHV6NiKbEcQh/bl7EwNXHq79rxZvRm+He58rbtHazNPkkM5IGvsnAbsO7MYTuxT8WOynd
RZXEB4urYuyTLRTr2ocTiEMTlzdyF5cMQRZhP15Ycr3ZTAsXsz3+CMP6MWLqN7g3diirSvgbodUA
Keb6KRjTZz3rHiQMERGHj0WXHq3WL09DK/ZMmHu6RLgCzKtztvvtstTsA5ZZViF2vWc4/Wm3Kok9
QJMFzzRCmeQNLZ8E/Vz16XtAfU+UlPU4JMN27BFYi4FvJvejDXDFTr5afvtFCOuh1epuHWbpEzbq
xI4/p/xHEDPQyKkbzZZxumMdnUyeNc9e6wbZ2MYcLECIX2pygfiHTDsEve+YlsdFMzn4/KNuVYo4
XZJ59tSAJEY3/I6elpNRzNQxII3Ji1RvznMw4AVG0Hj0hESJUpY/sD4cJnaK9axfzCJ8jFrnq9d7
Lz6idJK6MGEUEbCZgWKkbtYYRa6uZtaLrG5fg4qVIuTM6gWN8kPs9O7Sq8OdPZP03I3FjzSv9nLM
rxgF1pFs2cqaeLNbiVXdQ0Ksobhm2gsp9p4Rf7+BMjCQu+1g4VE3mvryl8d++fKXv3b/G79/g6jZ
JpPB6ilTxhL7KYoLCZKGp7CuQJvfE6zhWxAeza6AFfN8y2NcM2YKgEpXN/d7f978Lx4bWZ6kC5+x
iDNECWQ9IoGncLZXyAJSuC3/yO7+M8CbFJx278wvtej6FqaZTgS8KPgG0DMBOoYEe8KKTmcUq8Rv
a+rXNUfUM+v73TJzSEC5351b+eCb7rjx3YhD2cvG7HC/wUL6j3sNEFXbx3GWeqSHltXevacx33/N
3+8m6qfcvy4JJmZgh42yBKxLCfdHdHqHmQh4Bzf3x+73RpWu7rhBz+v+H3/cqHtOCjWC68WwhOJW
CGaWPFjmr8CJWzaaJCvf495bE34eXh4UBioUnXXqH0Hi9y//fCyDmrX3ug+37K++Nnym5Djv7Roy
iO8mJzdgHIcQ9mNmfXPBdzFRAKDFigYUqMRAw/RcZAzfUjSSvdswq9KHH0nrDnSp3MBTgtZfgK6T
07TyPGAwM8ekYSGLzUaIXkki/X3g5g99VE6H2pxADggO16m/JPUIusNyxiXC3a+jVeIR4CJItwzE
znoT/ZQeepoAbB7FBUkW6uemn9ZzgZw/ADuSJj8FCfHG6JoHrxsmJFTzzY2H5KCbfnsMC/I1p+qj
jsNq1+c+6BC26c2QX5qq7C6tWXmcqPaRLUOxYDi/Lqx+71S9jy1b8mN0dPVawotZZECGAjaX1KQO
lypXay7FhBU0Q2down7ea4N4NAbZXHqrPssC1ciM/7zUkf5Shy9ekB2nZ4FKOshb49LrhnGBJcCn
3xgPvmY/zEb508mSaM1f6S7YyFZZbp7rKLKVk/0ataO7d6ThnxLdpwLCfKaN3yRSw6Vb6j8avc3O
eUH9DvHp3IWULPw3dkefacHEs5p4jH/DmpPaa96HscYbaxT5g9bM+cMc/SQ4wEJ2PCO8ZroY9yJZ
tzavCnw4SlzR4rFOsvwSOk52Edoz26XxbM1BvQrLlJUK47aciNlNL7Hz0587ZyTrzpkZ6T6I8pse
VA6jrGo62TsCg34ajAhmVmwLu/IIXNTnAPsAOVMTFyZK1Wxe4cOkZNSZ98uSdjPMpgtG8MWUe+QG
qd+E3ZPGdo7yRgqkwr7jdtu7IruATr70yqzmSuSlsDD1L1zvxI4x3TMFyFqoF5GNEkoTFioZOzn+
rzDnnZVUtrG+P/b7H9//BCUlXviu4Ik5ztEuLw0yxIfszfDcz86eTwUutgWJAE9wcxih1RfIa4dY
81/GEfbc+G5Xxg/Rxc9TFpwTsi3oo4/DKJ+jNsgWrSlfcVVXC80rvzk6BA45M5Wt5tsw990xS42V
qQlykqkUpQ3unAXMTnOWVZUeSiM6NTl1XlxhroZaGRlgNh1sM5HorWXh9G9moe968nIgO+olHjpc
wiECWdunTkUle6uCdFySyWUuc7dngyL7Z49rlTa6jwOIYIYN07Ui8oGB1oH2FggDFmG3tV4Hfzi7
U/J10EzKVBpPYTdXmSGdkfUh3bHapiwZvbVvwS0Z4gaFnlE+ZM65ZY0KlrP3YMfUSfQEd2sFSYAq
3yFIEd5xC/Kg/D5UFGFOJr51JUYeJ/PWA9rElSaPLtFNC382flr0dotKEspoBePNjzj5p7Fg0hc0
SwwGe2lffVSjBFtGG00vxuOQzO5yzPovnW3czPk2K7BHWAfXTtPTU+yh2UgB7eh6sih7dMZRhMNV
uwiYFxyEGKhmMsCqXnvzSzavepiz202KXW3N7z74KRrX+kbiLZGqN8u6cLA/e23OdNjJXyaMWNpk
nKpKIp227EdXhvuyhccpr2DiJobk7CwKt/2Wo/hICnvaTA6tXzf+yMvC26OO1a7aCJS07FipCV0/
SkShdlDuZghdK4s+Dw1I/DDPwsR+zNOQTiiw9ZOIqSgbfd+xCBtz2S2aFpxokZdLSUjGwqDJMSLy
kIwCEWwJbzeMhnMRHB2quFXUCFBcWYJef8SJY2TVD/gZHw7azEXHrlJgqtnWsfeEn2fchZaOVzS3
5LEK3vtQ6m+dxcDFag4ZZPp91I3GCjvWm9QuFfVZWaBAMevqM60kx3R/KMrwpyRMa+EI3Mp1evUo
znq9pzMO0IppkcTIBW6moIHWwmSZ1lQMYTMfVCnZGOI4WazsdCfCU1+j9K4JWcZC3LzHbsukHqX4
wrdoy8ibWgSfbmPnR7A5SNVofhaBbRQPI+OEhT65O8eGnke3m9/qpnxBMfXRm/GPuPskgM7a9Prk
r+w52HHumteMJwv2yEKH6L0Z6fjZB4wvcJemVepNDrOztt28E5nXbSrGy61tYiWtPOLk2vFBhmO3
rmyWj5WPLjBRiQXWe0hqzcaio+TlfiiRV3/1LfmjCucHO8p0QAu1u47HZpmzoV/UoSfW8yD4bLfM
Cm2dspmhRziVARvNTsMJ4Zur0CgJJQ3Njt+nGVcEFLkLO6geCbdN1pqO9RW3kb6unWntaeRr9aCq
tXR+1uYYvAmWPih5F6too20g5FNoUTPrwDKWaHv6pQNqAMMZ9Vua/xi1ZFg08UQ7zMnGSNc+xxYS
nQInh2tiMyhRvnkA2a2mNtmdof2yQnft6PW3Do7n1i7rR8ay3s5w5UPEUqq2wluqoJ4GmwqCOoMb
O+sdkyH3EjgYpJu2FPuYtAqoc12284BkrF0LYlyR4vFqxuFgGN1Pu5pfMyKA+d72gXD4U+dP8Wva
PYRm8xmM/XOF9uAwckHrB+Gva19su9i/MmUB3xRUTJ/xgXHamMQMAhnzA/lRa+OwyKTqFir7R8EE
eEFROqxHRSKFSCoUmrRXkNIEWinOev4J8EvN3HQXUatMwynjCQU5jRTutMr3Cf+yZd3iIZoUElUL
fuQNiFTOPAN4GL7QiOvuJlEo1SQEqhq6wj2Tv7CSCrgqFHq1UBBWglcnVsWAWYXT4HFTsNZWYVsd
BXCFMEYJA++DkSv5CRemL+nWUtBXofCvFRxYXDvawVRo2AZ1/qq/82IzhY51FEQ2UZTZRIFlh+KN
jDPSce+PqJtZYWj18NlQWNpcAKiFrZEe7briUhWUAGw7SLa/f4nmZFubYG4BfpgbmmyWi6r4A4U7
Kiju/Z7NEHmHlWE9KcRudKfo3u/ONQPnTEF2DUXbncHu3h+/34D1IXECOi9ftTsBrzdW4N5GIXxD
dS+C6msrvO/EPJWPYL4XCv1bKghwpHDA+Z0M3NpAgnUHXLCuwMGOQgg7sIQnBRUOFV6Yw/0YKuAw
L9CpVBxiOODAiBWWOIRPfH8oUchilCX5smoVx3hoQBpXsI1x5Hg7F9qxrtjH95teoZDHEiiyAx0Z
GxyxbjWifV+hkwcFUU4Zg6xSBVYOejCOkJYDXnH0gMCXXYVhBlIyEOoCmhnzSnFEWwKfW4GboRt8
yABcYw7TuYPt3CnIc6lwz6YCPycKAY3cUaw6hYXOFCDaEijxIgWNNhQ+mvCf77St+SZDRXocaE/A
xLC4iGsVMAqAmvk26ykFpWa2UB5bONXpUOpbeWdX44qsjv0daK2eZRxrUK0V7rqAe90qAHancCm5
hXdQKjy2cydl3x90oGfzlmIIHgHUxrpcr10F2XagbScKu23ef2DExA0gd6HQ3L16EoKRhUEHt7tS
AO8akvf9d48V3Pt+j1AEZ9Up9HcDAxyfdvRY93zSZP1dV5hwj51vqsDhBQTxVqHEBUzx0AQuXinM
uDZ3D23GLxDhnNJZwa+w3J/KvHEXuCPh1MIrrxS4vLkjzAPKuQmqOU/0BuN3ematXa5cwOfohAIN
ELrjMk2yx2Al/UBh8qEMBuzho1pEG/PRvPkDtd7kVdA47W8GrPVYQdc10WwIsMQ/qIDsukKzOzDa
7xr//7dDPE/lj7//7f0zi3JKm7aOvrd/+8Mpsf/8+9+kYVtkbf33dojd+/AeRf/FX/nDDSEt8zcX
54GlG8hBsR78YYWQtvhNN21TmtI1LeeeYPuHFULXf9NV3BaOBcdkIeGSBfeHNUK6v3nQfF2hG3Bg
+BP5f/FGSEPFlv1pjTA9wksJ+eTKZxPsZpruL9YIYXsMba1AfxJlrO3SCTidlhakN+XynETUbWk+
5wsQLke4l+aLO8ON0L16OiQZKIlezq8NcJ8VEOWBZZUgSGE2x0MLHwydtnYUSKapOGS97b2G7rql
Egabsx861tx5ZeGec7X8RNbNM1KKDan1O8dEcz3RfB+Enw5IvuQSqxTTAp1FHmYnbQfutlkHQ7Ob
5Gh/c2luOIEcZ5l6ijHiDsYuallSTfng7Izcx4qE7vU6j+g5hA2OoAjHZEOR9Fhxji5ngYQCDC37
tCZ2z20XrOfGfqnycKV7zVNVjDvT9gEvaa11DNiij12wm2ODzBM1EsihGKkTR5pxSm1u1UsR+QGG
ECBFvtOTcGCqvUs/fG/qcoFMG15dXHbMEoduO2j2R2tNb5zeNVBK51E36xI7hTpTgUQNVZI9TjhJ
kZ0oXknsmRinI+s2lCBWKqd9a1z/JxMNmBuJR069YWvQpnGLRKgWMTaskiFB54oBfo0oId/hEd7E
/dAh0AjO8EX7PUZ0Qj5s81AU48+7sX3otC9aJK5Noc+3DHQalpImeMoj1FgOq9OwMstzX2Pu1MvU
3Me5+IlwYTjCyv8et559qZ2UEeUIfC4QLfwGCGYVwzlwSWG+LQunonhmR/hPn7nr7+/Yf8u77FpE
edv8/W+2yqL75Y2sshH5cMAPdKX7Sx50xoad9ruxn/KKll743c4yOmsdjulEP9rjB5CAHvm5DJLj
bxTmK0LA2EOmJhPzUG8eeg/JqMZ2H41GsR0Idnx0sMismrk3ruw6bC94lqQ5LebJDQ5O2T9GieiB
gsfTGhjKhrVvtB06eSFum6RKgIOkh2WHkV1HMFTOFoGyos2S1GrgSD713iD5lK0FqvpLkTXbEDHC
2k67CN4Oq60yeXf6uXlrKL692Xnt0866IV1e9/PwjSI8WOEwDUhSt1FR0cXEcro1pttCk0RQjcxN
R5iCqp6EEJazbeY9/esnXBcqcfAvz7gpHHUIuS6GMfM/xd+Wrg1kS5T5k1MlHZ2Hwu2yQaKzNc5G
kC0938L0EgYP6WnEUH+MJ+06lv23VpBYmwDBWVWTAUK8q79bHQEjTtrnAKCy+oTHEwWbfo5kFG9i
eEKUPtwEFQsAGSCLaspBHuJxsJa13+GYjY2rjIt9Fzao7sYPCDwJsL3+Dde1S1McXasQWayImOnM
bvZKdgRRb+QE6mUhjzxL+UnTja3bBQ7sD/Irg2q8Wq7/iiZe37LIR2tVSgr6fKAwiWa5mJ3yK83X
KU0BMGXdTA3inhqM5qupqNt1haJ62bvl10g0rlq8Hjy1NBOz8Znb3WmodblzONwmFOvbrJfVEo5P
8ToFw8n0CWPLBAFoptYijwKviDN6E8alszRijAeEeZAEM2XLbiAlKQKTvEizEOg6LSDXoUsqlOlm
gnRttCwhVQxH5CwldPNNrdhjhDF9cZQwCiQDyDv/RMxc1hTRk2X2KmUZf1sTB8sAgExYhLfW1Vyk
r4iitSFWFphAsD/rtliqWEjl2FUIZFrFqXbpw4Y9PhPbY2nLF1S6D2wnqw1BjuNqGisoFk00bEAB
JzuwfWipQof0sRnB7wwSUo86cNRltasISwfoTfE7DUctJHu77flIz305HSuaLaNk5k9lDlYj6PYm
ljffI9eoB9G/qRzNPeBzhqApyw6JlGk9uW63K/tuOkxTgOvHyrZ80D9bDFaLWu+1RaezBWYc/h3o
RbPLUmQ+VIpp24oz76slZLGVjjn7xESfTCpRHjsOE52m4TwoT/gEFcpXSVlAGJOHcXo0woxorg7A
A2F/2zFCWdBNFvQ1zylRVnLj5OWirLqKiMO+Yi6clLs8Q4nnWXAKUn9azYP7DXwaqjR4vBtZ2js+
BBTuebbyJqvZamh/FzlhlrtYGN6yj4PkYBCVMOiBsYXp1aym2eHylASnO/2biK0ru8PvmNeG3b8+
Blh7/+UYsIRwdQ9ZIkI9wzN03VMhov+UFK4Hve8HLCRv2GOsxRBCwtfzyqMpjuHBWPN+9swariOB
HtT7q9rpPEzLy1BzoCkVzB0FiwZU/bO1mHM+XlnevwLRZ1TF5R2U8fg5B8J6irID8oey68ZTY/mL
1KoObq7ZW61mUMxirj1o0F6z0GgvlVt+GT0kMdU8dvsBLTUS0AkqTzvpJy9Io7XtbMMH0bJrJeCG
kRJUEix2oEGapl1nukSoYOQ/IG2QahN07iLUJXtLOPvHWddt4Gk5hGA4vSEKxaJO2RWGPt9/JJTX
IjMKYgyuvw/wMQSQCjM71o256oox3TE+PoB2UQtQzn6sGCRhG9Z0YsDb4dPUQEHzwToZJQLRVjD9
ICeOkYadQj7SnGzFkDvbtLhCGZpq1rGaxCt0hm/goT9szGZbnXmuJ+wA6AD6+R6mb2fhi29w6Yfo
qDc58861Y1r60ovy4VA38zIuYya9fICPtqdj6++NfhP5LRg92ZrnIceO4E6kuGXeRF1GI3yMAl7e
dgRYSB5wzAEAYqnmFdWjASUMnPV2tHEPFLS9RTCoPVPyWTjS3lbTLdK8cGM69DrC0JqbTpgwMGAE
2jmCziI7SczcRVVmp252mNGqm93Yd783M3+xdv+lWlBvyj+vXepNa1A8O8K1bd3CZKzSdv/pTTsw
3taCufZv+OzQlPSBd/RtciDmVm92wtRfyzrbado83nrrezx709kEIchAGcTNXL0LGCxanjJDEylV
MPqoVaQXOioLfTxlA+Nsbb5pUxNjU7I1UkfcR81Kp69ujvCQnOHwxiYSp6cnoq0JlD9i8L1Gtk06
rFV7S8+t+5WZZ+O5KjjLDKeeNzMY+pMedB4rucFHzjJ/2BGc09ZKZqKSkC81xrkfQcA57mmEIrK0
cxQqGvKjmwUTjCKaF82uxasH2mRGzLQbjBkZpBmQETisWz4515gtKHLV1Nk6RJRXUadt/vVxYap+
4pcn3lS9jbR1QaST9ctpkc/QkmQYOLfUntv1GMvxUpWcnl8Q8fjXHE37VpghknVIYUPbksAaHosm
6k6lJc0lbqb4BpYaAJ+2JuaQgTm+YzAN5avwhYWFL9CWtdl7F8y1OLxx+RWuVOGIoJbYFRwllcHe
L4KU7VnZLnWyiHYghekJrJ6pyWQkzxLFQZq4X+s8LA5zH4ZLkkjzk416E6tl89QGfrOa4WVDQWT9
x7js8K+fI+mJ/+JJckxHSl13ELz8+iQNWQ1f0RysGzUiV0yovg+RfGxm0R3qsBdbfuYXW48TBAxQ
+EQ3j7QrOIWqXhK10XPUaR5x50nTgW2zRujvUK1Xtgl8onTKiimQJ1dtLJkQefNZeDlUbT+DPJbn
9p4Zdn/AqXt2qvgNxbq5K5pTmPUngWlj05QhchidJYIb4BSyM3iCjfPBps7acSrOzw7yn3o0vH3J
bH4mPPXU99lKli4gVKHQLVSMYB6zEctePF1Sk0MuiXrB5qVBzsKwrfAKE0Bo7p4ygVkH4VEHORwF
LDTmOIjCL5q0rB3knZ4knFPUmZsJosjZsY1g1U2h+SwkSGIjme1j1pTkfdYTB8kBF0ZPnHxGf6Vj
qQn7AQnqiAZItMuqkdrSw4W4YEn/xR74WA70OutxyK1F7eKSJj0Ku39m44nPbXnEDyihqweere00
iqarNAfwS16NRwmCH0nPRJzCEVg1hX1CNtPdohlHR+vjdWor+zIX+PriSIQnFlVfOqPh2GhgexfJ
h47W7d1NYG61RA2hgHV3GTUhEFKH1Zbx2cNAGbMcbomfrsCTo/zpmHPdr0CEDVxhkFQEJFeXqNQe
0kG6D3WlMU0OU+SkxCrkaXNB4LivBGqdAitf4RTygJOqsBhV67GjHSC77wWBoq9GklkLXCDTI96W
Q62cFdEk3lj/y5dhVODIullBi57oOjHWTXoE8A3D5KbVmIXGrnNty5dMz+IHpHwXEhWgj1keW4eG
kyfItgrBc2xGYlor9p6DGXlLWJQ/HAnkDIw7nEpGX8zMILlg1QwjLTyxTSk2ZYN75v4lM9Stk8Xf
jSIr9mQnf8/5SNH26phdXQ9nUMLTzqL+RLUEzGZonwxjyjbhhJ/CaQPkQWMgzjy57v8QGM9h9uun
2DNM2lHpWtZ9YPNLR4rqFNxi0qN4tCkOxsyLMRV1zqFhonLhonSb7XseS24+OIn2pIfs1/SqIRVj
GKvtRDwJaiGbikLtqAyrhu9mduvIv2pZ/mjqcf6sxIx6Oz8KnTiHCN8pw4ZQJ24Yv2fk2sYCPmW+
LfTyuY1daysartv3c9aoW5DkaTPsQx+cdRB0w4Ob+J+9299EanjPMMg2BS/zpU983DTglYGYwgXm
mkkGAubKpd67pFX7RP0wnenQ1Mh00wwqDFqz/Z0vyxCemo0+T/MBvw/OpsYYctRm1734VYGaNcOb
V9pVzg8O8gerM45gCdhDeB5k5jzovjrlvMdNPj/bsurXaUCKfDXq1jIviSIlN2TWivDFmKtql4Ca
XKXaGD9n/pPtqf9bzNp59N1075kg5LqIfVPlc7oJJ3jsZSbOvtJ6ZcI4xT569sGtkwcqxbfGluSZ
THpyspGD7PuQYPJgEvHa65zvmdoNBh3Y0CaMWAAarJvKYpd7xnCUqpwJYhT8KY5uVphjtbAomW6t
nJfYcY0t0R540CyuXMQL7Y2Ehm6UM9V8pFWbNO23oFxBbTqZf9GrwsNtYVvLEKfI1g2hGLathnxl
TJhrDNpr1IOmyP1SbOtJcsbBq1h3FB1FoVvHXH8muq5CYNqj9/SRx/pFbJF8GK4iA93mjNsL0SJR
Hj5yWYT+NiP5sKrYoJVdsktBri+wl76FMWKFahQGy/qG1UggyZhMPXpYAG19bE8gPCOVW/59sFL5
VNhtsrUKIzhEzMAfUFOg5m6hlAxV9l2aD1xx/XetINDAb/lEBpLsJ+yYhrKIHH0zSy6RGx0KJLEv
aG4/GNjIc6W+aivv6AXzDf2DgVTbxjedt8k6gPZCms1rBu/xoRENvLrQcJbor1JShgWrE5G5vIRe
cnMVtDspaL/N5KdfDx925dqP8StyweAQNgjZxx1biOIx0j6jNnSXLducY5gyuw8cLGSk87orKQr3
xZzTDLNyS8RSTPoACmgLMbH9qiGZQzXNtRLGs42uEyN4yPWXFEsitxWVAKhauWzHPN4HVv5SBgW+
SpGLQymee0Ml/BRG9NXts11Vn1niFGjJLXfTFvCojdg9ThmbZqdFZjYnxKkCmsWT3UaPQ4AyTOvt
TYAzi+O1nF4Tn7cdxVEYtvOXakTGBW0hX2UW+YMTp/iJjVTCRvJrOWbEBNjkEumxdepJJLs6Suyh
9WN6Lc36qWtZXqdepW0Ky0tJBwAr4fmMJ+G+U5Np6PGDLn7LI2Kk8NHBlXA9wtrzQfBu6UGB6zL8
kkmnWg5D71xjq2TmUH8yp9AvYVB6BLRFCT7BcN54Tmpvzd5sMGfITRS07jOQMMvA/OftNWRGJ9cM
X2K/1dZlsEvjtt5V04AbpLGyo427fNXRPxFGYfq7THObjaxZ6+JAIkynJIjKKtaiRTyZkoE0o8f0
r6PF4NTs83RPUHa76giSOJhJBq3PwvMLBAyFeBOhyxmhtLTV8BQUaLl0dxq3Rj8dMkLyFveyebLe
27Ss9zTvmCemBHc8KLxcm/QLrjv0ANuyi7+n8ZBuROqKk16JxaxBIQfuBv+nAPBmTyTRDdV8IVqL
GLGyMkD8mRSzQhItLY2vTu7s8AR8Bdqp7wRypb0nKRJIQbSXSeQMFxlX32aGxWthZEqvN9zYIXg8
ad6VDwvWddENl7REQFDlxs+0CtB2YTx4M6f8IVDWAbOsONPMpGbTbm887xUld/4FyMsM7sUSizHs
mh1RNs7vV8r/3yz9T5slKnzan/9+s7T/fA+LvyyWfv8b/1gsSfmbMFkqsUIyhM0m6c/dknTYIBms
npjNuGrp9MdmyfR+A0zgCRIUST7zdPnnZsmUv3me5dm8K1TBwkLq/7JZYhf1a/2jvoXg92LHxI7L
cFWX8089NuLPqrMc377IKe6JzC2WA1dNnAAzGS5llKKoS0P8R/ebMmr7jR2EWE6d5pDKqMHor+7e
b+IGwz0B38TQMoY73G9mLWyAd3Fz/7JgHpEu8jTcpIMe7YxaQx6qbjo0WYfI0P/48vfHyPXZktxG
vhifaeyDaQWqj5v7Pb0ZedCsXYInHJ9Iq7EuD2XscD273/UrYhg4zjg6i7e5smtSrGsIBUpk4FiA
lwpoWSSZIs2pLqM3MMAPM5hGLmqNxsHZRdYBSl4WCsOmdbNz2KjIlRHLjofa1Gg71vC5LRZgJ/bN
lHx4XG85tqr+EGLgwi8XovTumTtWenPVLB6qW5JWTc1BVBJU5W0KmOFoDr9TELsv3eTtHYigEWbt
vaEzvU4a/OtUoOVhnL0MQJi629QNdwkpQmMsRwb0Wr27/55aaRNUqX5jkJHOHtJLlQbz4X4j5yrc
iiF6GPum2EX1tAvQhB+SGicCuv9KhU6NuOPSktAiSXPZvsdRcgxpwDiMHeao4CMBROyDgP7OdMY9
QNKnLIsqwjDATxFLdGCD/+90nddu41yWhZ9IAEkx3jIrJytYN4LlwJyznn4+VQ/QczPoRsG/y1ZJ
5OE5e6+9Qr4UB7J1Yd7oCCRhmvz3j0BJiv/zn9M7NNfOh/gw6mLn4kJZLP/9IbzJ5P++0nB2/M9X
ki6pPh0oGUhZvvz3zv/9ob3/89/3Zi/QzDGTEVMwgEFWyvtp47h3g8STmJeeCIMVTdTRGoKXILaq
w3wtNrS2ZnWWlJOWWOMPWVgoN/FkKFpEiC41fz9zRaReZuoSnGrNrKzEpOrrPSubnSry77ruyFeA
7AYRiJceGbpkNzixCbuWsJGhcR8qkN4qeZdHZn5L/kQbkc+12ISRQ51HWGuTUPfYBfS95rWbj+g6
fwrFBXmvMSuoGddMBDeHttguw94crGoFSIDTORwL6BfENC5eT+Eclialo4zK/YiETePkN8Mc+qy2
UoUFkzRElQZGC7UNOq7JRETgTLGUc0f9jfeATfgySBg6IcYlAaM181N+mseuelE7BIXvy4awR4Ff
KaOSsiN5mQ5eTF8LLBQaPkqqFBo9itnRrDSrDral8Sx/GBhw+Xb9R3Sg5AJkDpx23Z4wtOJK4JTz
ThT15Moiaof50fRWiZvRqjhg698c+T5ps6bmfCULku9XuKuP6GnM8hOlJYOWFEJsj5DAxswpxuoU
IY4F2VDGttkce2+K9riAkOQ1/XaqOdTfcWZpkAqhMyeLorJe3wKKuBYRpsnVbUmNwCTOsIQvJhEG
YuLUaba4mGKlOQKzSktE2t1xTs78XjrPr/i9igp7iEmPTXJuc5jjBMDQ9ES++ILUJCF35lCwAlfl
2TyWuo+DBhIeghuZtaO0TE8quR1me82f2jm/GE66i0lPGRytWxn1J6Fimo/ce8ZdJBTt4VHl0WTr
7Ej9twYcjMuFF23SyRL2U2VnrY1Tj/4xX89upKTyYVi28pf8O34gNcLxbYmRPeomqwf1kOyeILSf
onEDHgdiWb+zyiTjKYrtbCPN2Sl8+YIrGHznwOwOSXHq19Vl3Et3ZmL1DbER8Ugstn6tlxC8TWh7
KWYGFqRQQi1ZUErqSkj8SP7SVuB65EYE93rlRAsBBf4H7VvEnbBG/ImYfEEdd9qDzKTvDyd/LK9M
iW7A0axkqf4Z31DUVs2v/EM4xVf0YxzYd6bGUU8BZiqUq2b2Oj8wNOhNaQCCWJX7BhFza4lXGMuV
ZSyhkqPjwqJO3uU+DeJuyiFSWTRU08skXeErK5wi9XXWQwZ84YQ/VeMOgPH2T79Bg9pv0MyrV3mN
ySQCrn5j2KiWMhurPnpnyJS36GHGDi7/pYVJBx53NtkMNASwANkzkK37+l/+cqeLgJE+TNv21sw/
2TseE8Nsc1R/6FhT7agQi5LZNVTghfQ1vayCwajJ0ZPyciOBUi+n/hSZpvnxTxt4KvEZJsrWoxja
XPPmCzm4Kz6LX4yFEfDpeHWTmMi/T3NixbfprKzJPmZbHLzAkRcDFFj8dyzlHH2+qPXdwmO3HO59
7L4W5T5uMSwx64fHvQwb+/HYCsKi/HgsCY7OWz/dz76x1uH+DjMm4EuevfxjDG3+QSkCnDDHdXd5
vBZIyYU3O902Zq7O5yhMoTYbbDnGldIR000jjqDYfIBmfcQsSpTnMycAS8Onjqw/JySoFR1P7CcP
Rz3weB+yTfzEWd/4Do7tY6lggMsGMv9l2EYjZYZ4Qoy3oj/H1SZBmnhCjjjOXF6GPCrMl6bZWpvd
mwkb+tGl8au/cfW9PTYGlOVpn0xmH9jBZRDI6b4oKvzy2i9qErdBVrxWvABSCsKhGXea8Ed2U4d0
nmwsdtvMech4KjpZ+pvFvoBBF1yLw3grcR3FWQTi2+l1evR3qfl9m9/w9GJEKGkuk5q+ZMpqwCso
TTXb8xoyEJcwOjiFsFm8XdYZo5MUSYQrJDyDOwN15x6iGcBeE+dL/A//0gX/Q0ntPkaHD8b+L3jU
ZsvwO4ALa34wHDsE6S2RN9iF8nZb67UZFtbjVi9xjow4+lYCgAbZBhBOgu9eXUMbTrJFDrW8c/HV
kDIfMFQqiBXcFzXAr4MnZD94vD1UisADpA+KxSaBaoF9EfDmorXfREYTlBvdphuzjdlyc9CSEdOz
VfJpLOfL+KiuJl/eznev3eOsL1nRmSmuZjeNcTxbTIJWFC9W4kERuBFuhA2BHb5jqraAiQSOOuLD
x8Qzl04SInFlSav8OKbO8FG4KNhdTJxSgn9cktNynCfabTJixLdBPjKt0Du6F/Sg3EHlhxBmOXQf
kj++hYhmQThObek15ReIY0DfF61UcH0zIkhbsCpMonB6yPEFpIjER8VCW0BiTyU6qCOkyhvij1fh
dspG7P1etvV0oz4sfl4qnSA9YEkXEB5Hm8jqOrIRnd8vBT15F2KEQ3VrgsP/FsRsnWd7ufJEzMI5
elXQQTwtzPg3Sg5STMCnid1dPnmAKtCNwU4HzBI7O2G8Cjm0ghzsxPOVkVw0rM4lRMXM183oW76W
G+MzI9T7wHcxFn2swtWI9y2VhqVfq9LmLR0l2JjmtB49/SlfcUhbp8eJCfV7O23/Zppdb3HJhJzg
tZ3de5JteHMnv7eHmdcfXk5AQtmyWzS7YTX/rPyDikHTb30ft2iT9F3Ja7yccCX7OaCMHXZ2PGwy
O7kJiM4/6sIScMpacY2g+E+Y7zAFOmGm32BXQblq0CssUDn3yQWKT4vnoEUqTE66HEoET3gan8K1
wy5ncOoz/rz9IXNTbHpP04paiXdBwg4e1B6pYLDi0iWEThKdDuRWHqbrcK3PXH/+sahbldjTmjC8
MjJFHKtYNB/DB9ReVmxpY0be4j+XbvOldhHPr99wdAgizPINKsclbcBQwqUzBckJvrt9+SW7NRHh
b8o/a8gWIMqAZKMVPXaL4DT70H5YOLUnnoX2CrFBuYhzD3UCQw6aCFW46q8TYUlEjfRfb4nlBYdK
9KpV69f9Ebq0UnjkJVZgmy4j6CRxMf1dg/vGpkCsBlYw+T0+tDJgqtt0Tup3glt0jPCPkep0vadi
EZxh68ZkyJ1/YbsOO0X8cppqV/xwThuodTJ3fmHUFHrFD6pMr912LSFDlvQ401VVu/YsPDMSo286
cVdukruYCSBIa5oNhkpEC2UD1e2+P9bHWtqIkdUf54VnJIvkMyKHD4vhVbUnvQBH/OqUfPPhq7kz
QO6ysB9k7GdEy2rPnBV1T4OVH7+vbSXBnkVLxvzNDmcifrRApyL6+VFuF8Ro5inmHmjMzfg+EU66
TXaPK++oYyL1iqw82PWFB7qGCRRtk/GnUJ6//fqsUiZQwqujk1ZCBfC7nwpMfbgxioXXz0gLyGup
iLthwTXP8HxZDy9I96gE3wIXbDvNev6SbdoyHL3eNP35gC9xSVhhIerLf39oIbHAby8qXa/vj3n6
TpM2ECB2ZOX+++rf9/79Ecj8rSHIVBg67gopQCVukKo1bx+xXTfSYI4I0qj2aZcZtJR0fO+vBnH8
368yUulQ6b3/JpXJAidAZDUyv8bS7v2DozJvc////W25xABWUQfqSMXXYgzektmtqoPekXIqRVII
3tw7+szu/Q9K+rvZnHOpDUTJhCIt8x6zRPk12c0jr5cEx3Hs//tyXtLiT2RmWdKegQfszra4Br/F
byQhVbCEDS1aw/ZoRQGYrkcabcakq7exD+ganHTsGU9y/u5Shl8cGFe1P5cXvbbUSzN/EhehQ28w
Y+b5W4FOgjDtT9JwkYtpa8b9TQwJyaSZ3PQCulVrFmPh4PGisrrtNr2pWdJJPc03kwjFezXTXZQL
UO4lzcl+8+u0nzkttagBE5Za3ymvCMwe69AKNt2n9EmD9Frx6bcxPHNzZrW+ahqHKbQ7V/7sNtWd
rpNQefQMIVl86M513HjMMjf7a4Ul3ycK2L14V0/tczbZwS+zdC60/Fl42uBKic29nypoNA7CN+m3
/4n3NKllelSeuq0cMIbAlCIJj8oWdvz4zN18QeHBbKRct6QFUiVZzd8MM5kbmXy/oSveY+q+T+2A
vIJLh+XGlpS9d/PMdMF6fDa/xb0KMMawiLfDT1lccfEwCaPf4dcCsA+oP4YpXeoTFtpIs0jqhMeu
rOdPifPv0HjckZZ6eINlBTMWO3S53WVrTljNmrmvHNplACPLnG8nEajIgZeL0QX+LMLPgCtFbBoJ
JXsb+yMk3rdbDZ66RuHA4OKXeCmmC3Zze7jlg1wSbGgxAyyJubXiyRzcYM2qLGMrf8bEygxOfw25
nAOXeuZ8j9bIPhatHx+ahUHBQl28iFrZPDCGcho3Ws7JZYOuY3Ze+yTGXv7hVau59Zqs3McftLGM
JwY1s1MbOhm/7/ON4+xYIfbZyCXkD873I/3zfAWOIq5ENpYTto5kwhMyg3xwcBhby7hNmdpRwFUc
Ly1E+T+ln17rBx0+NRVG4tAp8TNzqjPefKItL4OV7ASQRWwoogT7HuFQlxFhqIAwJt9SIUF6WHCy
2RobYQH5cvS7c7wj60+7VksEmRjD7Ip7eEJiMi/s6Qd24uHRO1psBef2wcq0uC+G0z8BnGF5EgI7
0FqqkSP9YCkO94KJOx0+n4PZFkTcx0la1P545W5UnuGWuweA0Kckm8kZ0mu2oXvp3kWgH93l0jVo
BBL24MKdzRfikeL8UBKlHdhvOnZhk8pI7C/eE/iAvG0IfdLW+KJt3BH7JfkI7v8+ODMLwGwmHt5q
pdPb8OxLI/TZyvS/Ubbms42CiwW9+zfFH+2p6pWLN1hGsNNbf+codCjYSYEYgBFgJHMR/nA57tf0
kUJgDffX+tF/oSEPGcZyTjS8CU+tLBxMaIbwuuy+lGfmaxn+XeYLdDJ2Ncl5wLTGgfDqCpdxQRwv
MBNB9qI/hia+mRgy52Qn84yDg13zT0KOgpfXobcTbExRx6eI5HsFh+KNtzRWc3+vorv+C4oAYfDE
wkgSk8fwzdcNacVBBWY3mm/lySIJsUs3x5lV3ecvW3k20yFDIR27KYDEjUQOqOyfJe5GiV2k1Gqr
ft9sGbhoGJJeS4kgTTZJ3hfgxEI9DKoNyhXvhzsMA6AMNbDAsSblig/mTIP67wi/ae009wlzWC7a
sMF78MXxHVh4C+p/DfhX6uKYld1hzMF6zbwZsE8QLYeNQTOt2c3zgWCApb6Zd2Z2IXzai3daC2PO
fF2zu3GclG2WOENni6KVpoc0+XiwM12DwkJG2tdeMGya8Q2zvCVh8XZ8cPYCDgXrx8xFD6FYyOeY
p6LNJofIZKNnv4yq9eva74tl7z9OE0Mhpjfm6wCshbbB4e7WP8mBhySYn4gsIWf9NUfR6GaTl4VL
AxGPapK3cMY/+4ARCaM+vHLO2QEpbrUphwuoFyfRQ9mHBqWCw5FTPzVH24KgIcO68uy20CE25U7d
T3tGxCpe0OxK64ZiAZ3FEsc9CB7m++UOOIdxHyuyRc/vnQJz6hN3nkdudkWZpR/eTk7ssKRll09O
jWbyYoiAc1gcREuTunBONsNeu0NcNCz8/4XfUfY7Hjm80p+dYidzV3hnkC1J9tRBQsnI1syCMgLH
KaoYjXES9SI5wb//rjc3RnYEoswsQf+0BQE6opeZhbKiz3545Y6wZIVUUXTpEIM15sbLsPCzwqol
R6T5hNJaTVg6eEBY+i9HLYzfaPJm6U2NV5xQ7KIsLETMmkirabYfw1H6bbnNJx43IpKywQESB7uL
Z7B53Xew8+DwD8oyfsYmjIMZD4pkstmHW4wb6P3RQHY81mb+FcJTYBJwg92c3ab7sOFJY8PGVynG
ThvynrhJ4zPsMzy40kW9QLQ5MT5kORULOlSu1Qy3KskdNOfl89TOiBP0ZHw/3xv9nP6W9871lk8N
qUiVoxbrFAeo1fxOlpGW48ftQISoOishoGl09WzXsRp/Iof22FWgBwdOkmHH9aFOjlb7Ew4cjQMd
UyBbYEEEOp+ZnaVywDpZjozzmfQ7ma88cc0H/OSGP/pNWPqBtk8iKMksBbpKjm3mskiuH1ZUWPiR
pJKDUPO9UIiMMNw2PRD6QRyI2Q0bjo26ciL65AesQ9fYsv2ag6NemACH1FDSKjVcnrvhV2xOhu42
Pd3lVjhzKAIKdnRJP8WhCRaFF7uRsuemzK/yOTgEZ/mHYGdt26963FWu+PcgdjAD38AaHuzXFr/j
fQCByOoLssE9nlGZA7Y0cSKsSEA3hXPBgwl5nCVxHX6pvYgYaBkOWdASjKMcWPVOfE49sYrm6zly
KSjnDu2HgjDkggkPEfGB/Tg0bCRvODqhWywWCFvc4dic1WX2lRwFR71X+HqG2BeZsGQA9LthIV6h
L/4ZtR+Q2+yGFmOdfDEbv2GLNB4S8i+2X5lleeaQxARYOHFhH9372W1+qcWRJbV0cWTLlJvZF0d6
ssT5aalvypuIL+ofUStT7b70cwtPN4akLnggNgn30HoskXjmfEt+A6sCkCXRdX/Zlp7/rmlM3Kj2
JNzzSrvq7OE8OMEl4wmgwBs4+Ijg8LE7y6CQmOpfyA5smFCtBLziHHBgcExk+NJyXEt/7Low4CKC
jXfBilXWnvIfGUqKmdc20WvY1a6nQ0s0zi+eXOzgammV4EDx8sXwY/jFFWAZ76tj4LNav3mTpEU0
7RqwtMSWtzGr5WMhU7p5uMBItO13/VJtZWdcEULrQlhsXiYObQg5MMn541gmLx6zqjOll7JKaEqW
6VrcKa/9hH8TGLk1tynOj+xR9dyXRDdlQEaMhPIuMx7iKtDXYUnf47bYwxdrWrv+aTx5OLHB7K8s
FulHam2un4mt8uWxxNOG1X8er1Ns80DZXL6fe/rxWten5symGIOfgN98RJQJjrSQP19P4wrXZzon
gZXdOZcUeYdlfTh9c9BQ/j/W8/ujskN1pX9TncxgnWKrHy/CIw710YdyKAF0TonEW8bhzVbX0geu
Rem197vflL5nme6SDUkRN6U2CZ2E4LDOV7LmYG1BuweNEhp5WzNvMaVF6RibgNA0M/RHh3SRnApc
cSDDuNjAmsU6cua+4eZ7YzX643G4iZ6+xg21pFnCu+ZdOeDkTRVPzKnL3ajNh0Qh5VBdhPgWPlEy
9Cf2yOa9b5jpU6xx88U1wQwQp70xZx2LF7oxdj6qydKpK6y+TRk69FrxcAJgHPAhRDbNtAB9Rrfn
JKi+XB2Et7Mw9CCab+Ykhge1p4Dnc+o6M1/pxHnk+DKbCT6IZNcatrR7WboP3Y7o45KNNQGLAm1Y
dpTIkp+KDgUiqUrf4rJetvfho29cZbClG7ErRJS/K+YOZ2Wawx1dH4XpEb888Y5ye1Gc6fhWDAQW
NBba+S112KRbTJxTgcBgzDjfrUbzKYC0sukHPkQt1s7s6+EPt/FP4OMV5mxT3Wat2323F3z5DAIz
D1VrdSQ/wpm56CvhCXCl9I58nS1r0QuP42WoHaV1gS6Kn5gKiXcFmo+tPbG87XwJtx/7RCliAAC4
yQ13SlJgQmJ78aJ9Rx6VoyWtW1KDOuCUuxJawhrcZzpNr/XcQZ12qm4BiBIjKIpx/CAywBhgkqOc
3Hs+UbQYbtGARsg1JguXByLnpTVI+rffEBJ+aI/ctuphIsMBeDO7h6mL9gREzjaCWNKc/bSW9je/
MPRAHJkFnsKITfSj/fy1EVO7YVlYQWdV+rnpvLJx8Z8IaYNTGJA+UcX4GswSG5GVj7GrQJJQjqeI
BaL4XZqiFdwQb5LL8gKZJhq7NiOyBvB1OoqElTyoNAiup+2kxZt2uKsSvMsDs9e/h9rnh+kL0gnx
mZNs2LXxamKaEfxMLi4VLrPFfbWFFYNMzZHccpnx8FAqc5AEG8Up3eKruyjPdh33ZgZR8EsASq7f
22/yV0xm9td+6uP7oGLWp3rNslkRZoTtyN/8g8SNj2aJbomGf7rLfyPc28h6Re/ZKEdI6MP94klD
knV8zPYEMnSIxFIMyZe1sH+9trxi2C3H2+NtP2sykBS5bSD/HeqgpZ4scYtUZCyqTIZ0JLimvSW+
CGwxo/eZdRafmL7kui8aHkNLQs+gIw+41ejeq7lBka9eDN0sxkS1OXZeHnjSu45gJoqXTmfBO62O
MkU53GNmdLd5v2RqSg4OSbrNDKslTM9t/Yvi+LFV4X3jYbkYlhQEzAtp/OyeB+A7/4R7ls9sdsvc
OCiKFxH47Ncn0XAnnQLGjL9D7Mg5smwcG79a0PPaTAU7YRqc7hhwDAagNNNPn8aFQAiexW2MxM0U
NsFdYh+junckjG587h4VcIJek1Sg9zt46WZ2wLwY/BMTdHSzaxwzN+EuVjYNPmD4oVCDEh9gBR5b
9paPS2Uc36iWs3KdE0XwKnxqNONLO2dzK78kP4HqsNSzdWIZjv4JEqCZE5vRHZgpO4zrYMv4tP2A
oq9j74pi5IMenoGi8VlDMgMwia8V7EdAqIJP4Mx+h2/9k0NOUuz3gdSTyLvM7hgJc3xzwsE0ZHPt
T1if/maHihJnoX0Xqlk5SehOEnELa/x+VE+54XkLb5MTlicpcZn1jxMWrU5b2/mEEhiiLUMqj9Fh
+GFXtcs0mXkZ5jii2X5zgM4t3BbPhe5A7qZMI9s5sYULXie7GduRxGTqRW1TDVjKOjGx4nPyHaHh
mS/W9cwMz5HbnNBNCKKDv4Se++E9JUZtX56Lwtdgzssg244Yg9mRE7QQ4/00XIzYIXkTthAe4yTB
aKLbPRNwHk8F3rEZC7LWZafZTJt8oZgzH+iItUBlR+DLGVx2iuy3KcxJ22NKr+ykJcejfCHtwW2u
OHKXM/QMVn+WsAoiUjpHQBBCiCFnw2mpxU7B5XWCUNvN7xHkS94gYwhGWb4OTk4+ZWvF79iw4j2p
0tRFELovLHohpIR3das6zTLhSsVWfYsgG8RnUr5lJ/oaU4sQcf4/9yesZKY9A3MGRgPRvJoNZEm5
ITP0ldcMTwm7sB4OY6xbx5jyLO5ni2xXfaRHDnWjZmYwswmX+2FgFNOPYtC9YOCAHb+fnAR5Fy+H
ndpC+rXS38dVuE70vhTei+oz9+Il9H8HVGf+Bdjd3sH/y2VBCoNoSav6njsPZ7Zoz9GJjyPbD9Fh
yjFfhAvsQYHc+NzhJtiNm9yTYAUDKr0ndLhnsmio7dKP+oNHc/xgkbHhSZWrnOY3VB+z3diZ4sJA
mSyt++JTAMK4qIAxrTegsMjddGQma2mtzbi7/M3nK2LIISVDYnxxRHPtKXcyv5l8PMzSlpmLOz0c
he1lsMkfKpJljENeuRExk9MWXYkLiNORBj8yy8Apzskerpqw+k2EJswfEPTqnZViCpBc05JShuCv
2VbccLDgasDoi6uHNOt9eRUSV82EkFS6pM/6NzplzxFV5y8D4QMvz4p5/9SyCXGvZKuzomuzqn9r
gSXCkW5q6/hcyqZ+1IX3p5vD12ayBLRVmYwAcXAh4mD2wd3hMxIt+aIMu0qrztY26g6akCWs9OM7
lbx2tB98cMgJZN5taQwK8VWLV+qq/5q+E5Fn0Iz/mHMs2m09mm1FzKs3DJeg24pzh7xz4iTyQ3BD
alqA7GobzcN16CRQ28oMOr1XZ887m3IjY2YHQV00p2d0pal4ZF6NBx4THYYnTrckV5IXl576qgys
8FCeUzQE7mzB7iDg9E8I1NooMDbxMX8THR6DyobFKn3I++BXPCJOaL711GotaBHn9Jew7rIAlrCl
K/9e7/LZwaw2zVXw52dGijO7OM0+1eP4GcS+uJAUD7nWd0OJ8oPR8AXgTjnPggWefx6zxbM2eWwZ
zalehqgxr8GJTUEV3kQ0hZgcNOK7YKtvBp85Q6laxlvTYGHBvxe94TvZtwzfZvtOMFnx5Xn+KTPk
iU6pbJdn/QnjWgH8WXUfDE9e5NRhNk/Srzl98BrtoT4IT3mV7HA0lGoLGyEqPPgo4+V1r7158B61
NgAN4KInhswKIccO7DfpJtnZKbyz7IKTANhs6TtGPuVkZ+uvL9rqBITBHz1yjttfbTDbcwUoZGF4
A9OdIabMhneKz68T3ACiPzp28ILkmgWevNC9q6fB7xjrv5QLaqxTDz03GyfcBWajp+xhM1ZmcAtv
ykl/p5Pqhodm9a6QRw5eiAAmFJIzgOWq3WY7dTuzuaXxveTBWkVufSwPxkLZo6/dj578JEdxPpjQ
QlaSr+x1w2lv0ZVHN1wSknNIt4PNdBHLHQHd7VUGlqfsPNjiIvcQZEku4qFJ8+HhAbMAzB9RccGT
50N01/beb1U+LePbnzdkSzbrminlyw5XM6IduM6066GZn2U/PaqBs1b+KuyjgK99XKeiasF9/gGL
CQOHPKFOMaF3QHRj+UK8AXVgiKgtX4e5tFB3lJhJ9WEshVXG9snRU61Zl+UyPReRrX2pT77XETb3
yxbBQhE/Y+g0VPbXeiPZIhVbREVkV9J+aJ2YSc2EMyZ8Ohx+TT6hHHhzOtvKAnbGop8lInzUB3if
M0ZudNQENcRfVO/l/KOnSHo5ouSRemgopvBdrXklyLL63Ho7p1+GE67UvE5ERGzDvFNePUKbOLqP
7AMfLoCX3CwQ5IBsQ8Q8tZvZMvnoFrCo1H9TfrrGo7QOJ3tYUKmXbH28RU5MGsTQ16+MsDFEzzfi
J7ju70hVtQ4u+fpNEQts0k8e08LYVV/hgkfrBZ56gxPC3IZwoc5M1zOOe+hzTmnsHjBi4cNd6hux
KvhS4Y7Evj3eKqa7oFPL4AKjY7ZWD6ACKLcfd066jyRZ6geIZQdorof2s7oKdk0dnbrlFzs2cQTY
KsxZPvMdJwgnjbqENSRX0NAAwi0KTbHaBKRFHqiytb04oUGyCsrj+jB9NCdlP6xqL00WkWxpVLaX
2mOD2aEgnK2MjzRYqFsBAgknM/DH63uGY5oNKWYVExgBec2F8wjMQtU7hfj/e5Nn2OwEt1qzxwuz
7voSXwx86SH1gvibxhmTf53yy0GXuLyljw2WMhp1LYgx3zUwwDMZqU5/qN6MW/xBw9ByIwMvpWly
qn29jak5aGsqCwvPQqJSdrKf9otONeq9eGvcH6eaUhvH43rRZnYo+HjaU08+hlVebmPBV7/V74Rc
Yi4VF3GtabaS+IzRoxs9VXfDdHKcHJXBlbDTKHYzK9kP+Nf5xSn28+2cB7OztK/ZnpMum++y4LOC
wzJnccn0U4MvTOt28I38GKUHTHeIFa8YtVKY/lbM/67UEHjSU2YUwFiIid32HHyPiSM9gDksHh92
6lR3ssIfSqcSrTHxOqIPiYSh1ZNxIjdrEbaszyqrC9Bl5q6AV8yaMEWFELUpVq1npXdei1ynie+z
tfSOqi61z0x0Sm94RvmCyFII2StFtUJcbXsHnblMIBGhVSSUotzJHBSOBgZgCH1Ok9/+jh5+ezxB
/Xu2oHw01wSKauCHxRorNxLyQhnnfJ94QKwooFGx86G6KSDxaTRtlvg9LUMcwKzo9S5h6W7ALQOr
IdCGswo3lgNKPYrcsd1pC52xae9jCEw0POc0Y2k3YMNBZzodg5c9H5cVJAh1KXUuFQlvOEtv4gPK
KD5CpNzG/QKvSJFDhWEEtbX0vvyV5CQ7go6z2QoxeFsco2QnZZus9IkrFlGY0gPNLrNhMfT7fCL7
w8qYQRYMJpZjv5mnz0ldyjpkscukA9fkPmUJdRm1EEUC2pwaMISSnbJbcvTIZa/kdrxiuHprgwBH
SHUIX/Gk620VORTg4U0+GnvoSR150S1SMGRCCOtNCqO8dMXiK5AXiF+VEQ7HhY05Uhf9WX32+3+D
/e497f/vnP/ff2JDAfklIwfvv38R6sEbHanhw/EL+AGT8IDCZ/AUKVz8+970UGXUU9qevGljgaWN
k3UAY3HDk1DOAOXU16NdRsHQAaXwlVbCqB8mUVlU9VqfyfSK/7717y8lclftpgXa/vc98ZXz1+Qg
df/5NaPGKruqDK+V4dVnsYTHxRj9iMOba//ve/X7L6oEqv2/P6YG6cG/r/77F/9+7j+/osvdO3ws
6lu7lxlv/fuhLNXn7HjvF/r3o4QN0pjEUrIkraHeBf1ixGGnkbFvIo/Zn/NmRTXSvXpoCvcRtN4E
B0iK25Y0KXWy1dyJzkk3bepgOoyPpsU+krtWZHNlp+bRLk3DL2OeHefy7EsS+taVU5n0bcYbUTIt
olns1Dyv3WM35uMc4xjCGMr09pihBidaeXRT+HRJ0I/eq20CN4sLmjwQBIP4JyWFFjvhbYN0VKSl
0TXa5A6eaDqPt7MouWV9MSz6iPoUxQlHn8q5qXYRg6umG/1MZbIdDV+FUEgr+QEtCqX2pMsOdwV3
Kq6RIvRug0yXNQg0OuyzVhJXhsL0AcUEWjRm8frcLfEFnog/0evpjiqkMdMXBUfXqxn5Vx46QQqj
NGJkGcHvVGBbNLgNOFMHrbEZOAgTPMamQRgXaRHe+lgiBJwjBiEJcldmaGWJPycmIlFMaFtKH6Eg
JoXyXUG8NIjIVSJIXi85hkzX95tAlX4bATqzGsLwb0T39WJeXoaDYEkv7SfOlC/CSxC9RsoD4TZe
wBrMhFGH+0IW0ALRG6EGjPb6uSja2Jmw4c2EEvPX2ZDTse6InuRxRmWc/+hjHjsDAe5jdMQ/rW1g
i9U9bUA8BfYovwZbQR5vzd52nlF4ieo+Pz4K0i4InT1gwk2e2xwHEy0sci/PXiBxTZotG+U5Tr6S
z5bklrNJFGQSccmdhiAzU4zSlxNl3e0hhOWizP6EGOYDbso0TWM6IHBUlgazgB7RQySCOdR43G7j
Fhfl9r3XpPlXVKG2ELdxWUFSKHRIC6+WjjzR7niVt570UJ9G+NpMUgoopYswjwVy3yLotQmfKJDB
NiVSyDBcJx4vLR4+brQUvTxqC23eOUU/IgidXrC5yReZZcwU52pxqViJjjiI4JBENUgS5MiEzSzW
0796COsVLgeYMYOJ6BGy6jjn+XgMoQBPA6WqkFK7ane2wPJPzoKfGL9iL0852xISkU2JJdu+Q+ur
Wb9+6dNSe815SmKqATluSFXmLPgf9s6jOXImu6J/RaG1UgGTcAttWKhCOXrPDaJJdsN7j1+vA3C+
YUdrRhPaa0EEUJ5VMJnv3XtuSQWtamkQ1dIUoElNTgZa+sMg7nir1fGLFWkM5Hy0zlZ5ryRMCXqR
U1fu6aoq1A2DmEtbrDv3nSRMVC8Tw605lcVlZhDygZJ/uPHZkVy/pxihBbYLmwN1LoGWu/zXIJLu
DNsMGIKmu85iBVWiLFrARsaxY0gT+8Ho+XORbCpEt4Um0RniPx/bVPGwIBtcUIs+LcC1mieTL6Cv
qB5mcJ4hzVIFD8DI7THqntq5js9dxEAlaxj15WWCyfVH1IxHFTM3QkSbQogM9tKwIYLQhoiSgRi3
nhZpFLyEOKAvCitVLwot8SBsdZuIwF1P62S+awgtoAZG878Hv/NRzzJiApw81/P8JJObsaQ11dJD
HJMJ8XPHHhwuLD5BEaug8Rk5ws2SSbm1ZNZeFxpTmGT8UCzldRz5rfHITlsxJVtk2e9NwdweZhHI
c23Sr21JyVHIJ+gRXKtXCdBEwyVWENtmORpco74bMyFfE8qNmk6vElKcFoT9LpXiODCI0MBMX1iN
3R6TPnoDnx5vMdGdiDa1UEXCWTJ6GqRjgC3BRyUSTdWto7YXNoDTU6HTJo4rRg6tqpMSWxX1Dn/q
tUYOpmaSnEEoMNOeWl8CiRYXMTVDnMBwwwAz7bq5xn5jhde5GmhXita91Fr3WJDKUnQkorWjwjTe
oj4Rknh9lZVMQA2a9rMBXlZJKLYzm7OGsuR1Ob9pwr8TfkCfohLJES0ibNxTCK3PjR2a5M7Z5xRZ
2C9KQpnSzwg/M3EoqPHU7sE6b4WZPjrjYlcwu7fWDn08/QyHB/M9NbOfU2s6HsiTHho8NfhsG5qW
5iY+0hJNy0IX+5tK6idSc0ctSEeXzJe6gZKWFpjeHHS3UdmE8PKdJ1ksoVQpdQoOM5RyDWxJac9u
wF6O0m/TBPh76DgPeWweUnvXB+gNgaHBTo+GJ6W7m4bmqSkAqIGy9K2QnSqEBaRP/gWZbAb7SfoU
OXq4C4GnH8GfoTmGckIbB40HcbJoC1sORWCc7c7pGEznND56U3RIoJUNMRViM4eBvwNpdg0nG3Gz
IYutQwx6p4akvDcp0OtsApRCedSGkiG1mSSkGWHDPBBmkIEzj7KUGqM1GbssaTCI8CIjM5wudsHw
XefkhnP1bnp3WsrUZMcjiOA3dZQWll2PdkWU6oVZU1wuZ8JsxETtS/MVmhCt8ZwqFA0y+zy3Yt7K
CvVEMTQtyiVQz2Ufw+ktj74RpNsC8DP5K1j74oAqf2n43UXv4zv3mYUlAPnpoDGFQXgyIFkIbKqG
+gQXzapvdbUU29BQaBISLbyJJVWPxmTu13OFvbBoPIWWM+FATOlhCrTYKEeqqe8vKrMpvQA2NuQE
42oaqRkXRweX/ybv6O9HlgR0XvDb1BhlEpgFcHiNeB/RaFfHFD4WAnk808+qTXVZsH9vWwpqRTxF
TBLFo5M2tuvbGU1O8u+qVmb3Wh4/iYp8wZETctA1A3V4JiNKrrldgOklb2J8S1xMstqCW2hoT5m8
mvTa4EJe7kVHAXNSEhxbLZGFNU3X0naeTdsYXqbO/vDT7B4A+XyVdX1zGoIDmQ2IL81oOBkaNAeg
GIhhMqpQtWOfnTz7YfhYz3uFLn4R34wkYh/1uXtcODvsrAxrGN2VA1RKXKDNRKcxJiRokzH2Qsc1
472h/5SZ8oV8FM+BTLaJLZ+Jb0QNS1fSFDWa+qknxlNRV6o7lgooHRI8CF53e+YvrtETS12q0ssT
pAthczdb1gEeuqtGiBo0tfLsikCpDISzqwewjpuBjMy23abRSBELEkYJ1N+sZwxjNA/KTNs5QhXX
HZ/fbY2gJqWFTA4Rvk6jHe7NYckZneJM3spW2QcT1aRMgzVVWf22r9H/KA2dbamk3jg28cGPZjjo
w02VFpGX66EXRlSv1BAVfxFX2JCiDrPiMgUSdbolkU5tei7TkXMVDOp0sDqqL3VcuInonZ1S0qRP
w9gl18UkeXtjBrRXDRMjo6L+Mob2w1ZaHhbcIIOeTozv+MLKRz+b7UN1Bhoi72fNxHerXpQQkU4z
gxNvfgrjSO5wgMOhVY9lRDNH+uy16mych9CgmVIJkvrQCsHYJ4ybKv3YaBXznJsyyDDcTlhJYVdY
NlmtdpkRBz9b6K6Gy9HhKjHQ+2kqU904E2rIoXvSdT0+pGl2gxBh1GoMlwjqK5WfmogaHYxpvc1x
+y6JHtZhsqqTHGVwV8aJG2jhpqmRKtq6NHeyat8spxzOmQPG0mG64hil149vuXGplWSbYBXeCsum
BTTBUIys51A17tuUzMyOz8rXFKMmzPyEAWTyMAX2O3nzxl6fdGfX5O0duY7BOZOcynKSSoxEkFjE
F2pQJyWj/BAa5StxVj5juuYl0yL6GkpxFfkVnCMm3ANHrpuZQLbblm+BjD0mJSmWJv1eyRQXNNY1
1IrpQvWqwFZ2dtFvnJaRU5XP58EIP60hI087ePcTKjt+MhlbBmO7vC0n8pXUqywkOUWQV6vvpFoi
OS4pqnXMejn5O9Wt4tBRaaOi8cpF2RtX3cGxKrEhbJiMUNyyc08RI2Ds2eAQqYzpSY4ZZkU7Ij8l
btStY1SnSsm2RWO/gv2B7JJCn1OpHZFnjFKoofg2gWGtsRY8KDTNhqh5zca42YT6gG5ySCzPQJif
nMxeYwqt9SdT5/rRhoQPWXnG2oR2Tgl0IgEi9GmGXm+jCKlGHRGV0n8oRM5vRJvzn962FR7oAUtZ
qE7B1jQwhw59hExxCuKdTywlIvLkntwcEBkdvVp+jWJDOvAWlGezVTM6RsyiqefbYE6ZdhxIgrgB
JUK9q9klynQU6CZGshEpS/YMz3PKp4SDb7lowRkYDhzJzl1TnusU3FO3VNzQCnLwoHEqAWmGw0Ev
CID2a9rKU9jeUlN4FKmKbyMTe93nBxRqTQ1k7N6SLge2Ju0to3mxaVrl7E90axUjQwVJuXFCLG2Y
tyazoaNq3A4KDbF4eoqDbu8kMaWDEDpSFgD4NTjYNXI8hmdDFXIT+iqyWmfxyzZPmLvHE1Dl6OJa
5rkDvmeGhio7FLFG6OnmeNv3KjPvmsGMr8eUQiv7SjepvQYiuJz9ZbCssnMyLkWQ01yyn2euDRXS
n5x3u+5qqlHxSRX9Dblpl/zjpPoALSVouMHD3lfELMdviZ6Ac4SN7HYk2RHyi0rQSu6gZ1XbXm+R
lkx8v8ryu4M93egEVmi+kz4rJviqUJDJ1i4+xYwsLWjiC9lLeCkg2mFU6LuMxJF0/JQSIM3GSOr0
clzqfA2JO3X4TlrmsZ7a5ATBir3DlrR16gCXD5JWm2lFMOk0rWfctoNuHcL4roDzRGej/SB++5de
UxyoWiY9Dn31UbauYuHtzwe+3ZLizA7KFYEYEQ1vUTC5MCtcW9M0wpGh4uAktY5OFz2iWZnDZVhY
u9IxhqWUgcdbQxQXaX63NSFxYUPS8kNXo6/r5Jwz25abQUdNTvKc7XVoXOoFfVMQjlz39a+JU6/h
hNM568iliwHwIGJEfTQ4hu9K3x+umiTc9/18OStacsptdH/jXJ6crm3csvbRDvrR1oj9W7gslEZn
7aQv7R2DqL0LmTVPZmrRglNcc3ieA/IeAYI89VJHzNU3RCz7KIH4PcO9FBCoocvRDwSZo+cdRqkW
7fQEIXvIxE438DVMT3pKAiLxB8S8lCirIHpeBOz1w1wohAkBj2QW/Iw0o1Rq7WOu7uF+qtvlrE9K
BsMSRsbRlUZ+GeYBctQRdpQaCsNyqvZNQkKCKvx7pcYhApyVnuw2VdPn1NR3PSHVDd4KoUcnhoW3
VExmxBaDlyvaL06UnyGor42VM7vLu0HlCMhIOZbiom512mtaujFyu9iakcOE1nYeyMfgIDTZUS2a
hQNz+GuNkw3mLOtjjiI0IQjfOzBRO80cXnFQtfyINfBpg382RFFdlfm4E1VMn0O04e1kvtvBHRaH
kpoU5L/O2VqD9qa0NFOGpXs0vVgDM5fUbN40hWlduWt8+eIXeEuxYB2VFp1H2oU/WoWiUAwzIC5i
sKEDw6qYJmVTVS8cchSYfAKbdEW+1no3XKg6wlPFzDVk7sq7bg73c01PozXJ0CuQAjRknDpkqaRD
8hmSsXkzI9XXClplxTKPNZjCqYzhyiE4C4wT9kAJZEzVsz9H9r1R0xAZaF5NFL8CPVKvYAG6BYk/
btMj1UzKMb+fdeXdLtXwnbnNp+FzSKvmQ+4YVDX15pPr22tmUnsx2oBR1nVRdfWecqYxBuMuqKJX
CRoQi3g3cEGNJGZesOVex6nhnKFwmXJ8+60GlyyrPCNgEGPBaqj1Yceli9aEhPU8pGSNqP27r8Vw
51CKFz6jk8mvfVzXPSmZqbobbU5v+aT+SH3nMZ9j/CvperKi+eSPV8BTX221GbyZ5L5zNZJm06ZC
dc1IKRDkVD/6QZLywVFe1ACbJ+KaTo4Dzipm3FLMdb7rVf+SE118AocsL4Iyp7hhqw+lUzE3zEaB
1BNTnNG9cPGKbpOxJUzRdu5tMqe3/gzAsamaRzvPXXOqpDsWFbbUQr+XLee/XJW1mwalZwlFeGhU
tRL7E/S6jOscNZ6Rc18+KjXUEThfWS2PdZGbewvlgZ5anecLBqE2Tk7dzzkLZQp+BEZJSlTgk2eq
14ecUexWQisFLy+CEpJ57Ox1xhbHoJAfUSac6ygub2YFU+eg6eOOMD6owDaOlyxnIC/NrRkbgK6V
XT+19CydnMTI9wHhScaJf8OMsELbS3ih1dB18J/1PN/as45Iv6efEcY/asj/NzblaGYN04XZW08O
4rsMqx+eFzkBFRS/ckkkgmmbzNzEtdXVnwGFt21Ro5UYSn32HJQY5PMGm8pn2L1U7QslK3aBRXbh
AJhqP/hLEuRIUJNFj9TwJwZyFYMDS6Ao9gUahEnjjKFSv4JkqCFlHQld6brXIBBPcWEZbmoySw7L
/EWb5myvGcnJ90GiTwP2Q71bRJZt62Zwq7lqciItVIrNenNTCxsUQ5BR5whCY9e8dWTy1A2kMG0e
MHWYNbyCpgP0FQqClVS8PEo+N64BhfminSlHjFzhNrHqpPtYg/5eaXyrYlQ+TLD/epMZrw6xxrEd
l2+xOf5QWnGl1eaZa+3NwC/7VPrGEVAf7EKyo45xwzGYLTnA+cvIrHjv13BkBGqG/ExE/AecQnrg
Ayf/FlsWF5LxgvkI12ez+kgDEskj1UZeDHg3P/7j1XCqb+HzYqgyDEIOHKOIr9eHB5VlTzSql0lE
P0wuE/8cd+jyoGXxvZlVJkyEdftrdX36P7z/++lzX/O5vrctmw7j4Kli+MVbhngkyGNdo1/XtXWx
xr3WS7Ts9+a6tt623vv94D9u+2NzfZwPbabsP1RCsyZC+7ZraqyflPw30/Ivfq2ut67bsz5yl4B3
udOc4p75SfEVGcveheP2e1vM/l/bcvHZ4qOJXqxsJstvBk9LzI+2kZQyj2nSzvyXoj1IP7tIS7Lr
/FGHlrOkJGY9IUihEhrHmZRXFzY+kpVls63mv92RLA+xTDID2an2309YH7ZuCopCnjmEp/WmyJDy
OGpwcJE+JBL/Mtye9XHrPeuiyGrenEnnXRzpGLdJt2Nzed/17hYM96HQPiapGQiGnR53K0hlN4Ii
dmLgAGVroRVZFc18aNUgeUu6vzJu79uYBk1fT/XGBDB5XBfa2CKICIt6Rt84oxCBOgNq8nMUaC1y
26D6GavEk3EBlzUds7BpaBcSBp8AG9vD28yP8QKKAu/H7rJsrossG5BudxZBczVBiIXaY29Y7+mD
XJ23fpn/TAeq8t/PS5uQC+rUmUcfDraXrK+wvnYZiIU8IvoT/07kfb/f17usL/v1mPWusaWTog6A
5b9fPPn7J1sfvd7x22v/07u/X6G048Zzuubw/djf3rOI7H2U1CfSc/oNzCxOf3YGSMEAVRsGzv0g
ES5qKj47a2rPCaVncFLQM3o7pxkmIkqXPxKpVnur8hdEcnggQzg/gAmuz6Ib6Col9PHJJ+/DfhsT
YyMCdCtVAcoLxIrrO+JHXyu/TBlmx76iEV+nDPVrRi7MOA1m2ZAKhGlSE6NnqfnMPJ1cHyHAwCAi
T8jz6X1Am6XeTqzTLnEeGIAVV8nAKc2pANOqirIN2sR3y6CvMCvRrO/zGuEn/MmNHIEaNDA88uxn
H0RiW5dooBgLgBMHGE2JzsUuj7rILB5Ii6BWFEIGUVFS9FTJXAbd9LvBY6J/lMGhGtV7zcqvGd42
mzFVECJE8T7lErzvTbUmhw8Gj8q8DKg/ciobP1fR3aRqwcUs8rurUaWx1NHBVHXadN2iBk8D59gX
I7TUBNNWLNASG3M5c2gBxbHQKsP9mBBK2qWobwp6i358HfpzuslmBwmN2n4aQWJv57iyXM2BWR0O
HfJTHzE6zPLAxgCiWM4zGSAwNGTkAsjGQdSh6AHgbM7iR9cBUq3z5l2xdkmatjQaDTr6SXLTEImC
JqBEQx3i1/XXAM3IP0njzTL0H1rSYZ5tKKbJSd0bJtrxsEAYUFz3CXJDK62ecRlkF44N56Rug+Ci
sqmTqklkcAmEZd+TvoM8sRgPlcXcIaAHC5G8PlmDuKJPUPftQ6UwLlaZmbY5DBOiSDc0g6+GRD0P
RF6hH+vibWsXl6LVq91g+NdCk+95tdRt+TjAN/GepZq4EHEHMjDHGJP4+S8rjU6pP2AcDypxGebU
0LicwRSKBN9Jql0FUEZ0pSevkbCdbYUEhsRNbZMn6ovS6j/NROzJvNkoPPWScgAHTDjfZMK87816
vKH2qBGwuU0MFGCmYTl7Cx5NRTHkKKQy4ZpKkoNqMwvKHXGy/PtE9sYtsNxfhoaLP0ofyaJGQWbm
6Hbla98QNuG083O4F4HKNGHW4r1MFl2v2X7QDFwmfoPY2hVzvbbAxKd36baMOavpmTrTXGHMque0
tJHANrmluLSxtG2RWB9BX4dPBeUt33dKNxyiXTUAbvOp6+78jGyuJDpQzHzUlqznim9IOLqg1FkY
j2rRntPMQQNncxKV2YCtThr7Xg/tfVv6lzCD66OUOeeRgqT1EYM5Jqyx6V+rtH5TSj5BViKCzfzb
slBvmnBk6sf33YttbzAU1LvpU01MQUg2PgGtoYQngNIDSbagFiIDjw3/JYwQVc+5AlOHEOkNeZ2b
NvQvixkkNZn2RMf64oPpGooK5ZCTr3kRdCeJwm7A2NPUIJU4ne/0ARpfKbIATW1WvWcmZYMGQqKr
m8D3JPo2ldIe4pek2VkQ+++ztkZlGCOU4btFwNyG4ooxPQA/FdHtlJ9aKwpurI5rckBbSEpCXkZd
fbNjR0ENk6O/1JLHSUad1yRMw9XQMgjW8T9aSmidaoDE0JB3jR2fq+rim6gtwQeSIb6ja8LRPfY9
spjpwumpTBkBoiliJXfGTMhrabXDQ1cMtC2Hh6ppFLSl4U9N7/RNRbFg1xpofkdVUxnD86J0idG4
dIsTcXCcTb1E7zZZC+8k1raiv+Yjaq7WkMlWd5Q+5NhUXg6jkjY+SthxKk55MLSg81CTIuTwZkHs
5RBjqoAGlCUojU3AvQdNByxkiPCaEAkySggrBuc19Ds/tttDGyjXZLgkHs2qx24muIXUraEhtESz
qX1MpYq9UAnkcbC7jxhSKoW2/HOMQRIOdZgzSlOehFI1fOskNQsDUmbVTifFsDG2ddaujztK+IVO
gUe3FgxojtmiGu/HVkMPLiOqxcKdyfo5tYhrgEFnl4vIjD3XKnrSk8o529ZZdqZOei2UVYAekcUa
kx06VVbtdaD+ARjOyXGq+aGdGfJ+EAGnIYeJMsL4aoE+h8g0XifU7Y9DSWMlA/qvjbGOaZgIaGUk
bRvBqzWOr6lJM10x40viptBHT1gtTA0Lk1Lrm8BACj/107mr4/RY7aYhu01LlXNq7vwAxk0xv8Xi
a9ZPia1EaGbKe5OmVj6DWq5MrsyZsD7N5VA1NVo4SXauBw4ganaM9ubx3SdPYFCmEmgO/32M411V
sGTbGRbkKnyAFGyoSHWd6oAuJ6sQIkAB5eWIijWB29Fmxga13LbeMduw8SpLPhRNG5yc0HiJUsiG
cU3ARbcQbIZloQ4JZoogfwxFGB7DrHaOkxxfQgGoosn16agy2kNewqIWRrA1MuQEMTqoU1Ll6qFy
Zldbqod+o3lj0edHxWJyUDGPtJtC9ZQF8rkutL+vrZtfH3F5QhNFNOa26w19qzGcG5dPbg/qg0hS
ID/WoLg23nJ0kc/Z2C7JtbnH8HGm4DQl7dHWbFZppBcXhZnrruoIACS14+UwEbP6VQ/Q/qsOOs91
SL8upM2uoC2LdTMUNhV0JmyubOvumPhvgewIb10/lN6ALt+2U3MbLnt4IrketCDzL8DBAyNbJhGV
BrqkWBbr2h+3kZHAddPEYFRrMcXJZfokRMmQNtA71JcJkeZdx4QuX37L70WzDJy7yAg2Ch3njaxo
du7Vhcy6IlJJnmLOkive2LSwEpZFbBlImdbtaIGyzhXVGCfV96boE3T1Vl+ieIHMmtV3PfkSB9OC
WGQvizlFyCvaKt0MyrCQqoDFHrsS11ldGJehVXCCMDXtOHWFflzXakVox3IwiVDUKMUGCyO2IkuN
sZjBlIOt9TOsayZTXbJRkHCFESkzlXpsG1s9omPvQ5PYwAqaiZYg+g3KEBN8qsrpEOp3tEWKY67a
lRfGNlC25nUeGOcx18s2tA0qfsJCcf1AYNmxGv1Yaqp+bHSylDuuoSTxoD6wSNO6WNDJsC4diyDo
hSeW+tAUIKObJd26qZEksPfMZehj3pS+H3lqZrE7OUx5t20kfg3LPGZddMuaOviI6WedwtBfmFwL
xr9bpxREYNrnp7xXsS8RlpBB9SodhLhxhMKZBfXVQ9HOqjfSHz3Oy2L9/tdNnZJimlHM4esOAOgt
vwEjt78tnBGGio1WYDM7xIpYKRMiLdQRlQ5e0aF4qRjwOgtI+HsHXDenGE95Mc2+2zU22RzDa1ni
qevnRSsZz3GzC5XxXccez3nfOgxjefqPTPZNKFsxXmnACGfnQHEH+GbAlZeaNfDJxCPePNmSfrRX
3ubPkAlETJmQjCMXnuPWeajexUNxojWlIFJFqb2MBWEuxwyINziarHP4OL+CF/scr+lY+I/hQ4bW
w7MmCKeb7BcQxeWgHD3KnnQQS3xJtAKmC10St8PAnWY5NdZd+5IvwDEQJDtO6vM9POl6APS66xQP
qmPY75W7+br9KNickA1eSMQQII7oAb5qHL4qMY5u+8JbmfTikH/VF8odZjSahBlucIQ35jl6V5nF
YE8l3Ik9kPLTvhAnvFNtvGXkXI8ejhBNEkn9gRgGWE0JaPRBfb0FYLWNbpZ01gtsxggtHgSVUrHD
dh4voCn7PH0EN9oZdRrggi3+WIgEKa3Xz5LLWbox781P40q7F2/60b+nHs9Yr8GOpcPevfDDM2MG
Tivaa/w8XfufI97w5wEGdusFZzU6SAz83WbgpG0ykdzJyhV0sZCTn4HPziWT7ovihf0AB/xMd4Ku
0Tk9xe84Lkti9baq3MH2l3CUUvQWGHsBPHTioopoYW2QxwGKGm4YiXHeQBLv3J5RW3jje0Akx91P
p921E1L584TP2664GO5ltXese5F6v+Hab75irX6PGdPsP3PGbIWsMcM2LLLGwLEbS4bmbwz0kuiA
ONVVjJrkPAgkK9vklzgV++S9OwZ3UE5TdAs7xb+JLHfKPMqK1tm+nD/YQxjXotFLF7YL2QbqrvYZ
Nh1EunBS48AL7YOf38DsHEoYqq4uPOFo9NgZN3gakr8XiCYoA5/mX9D9dtkue4XCcYkHdF8+9bek
aD2UTy0Vhw1JbT/jI8Tal/SHxODi9VfpkWs/OkyFHRZj/V73JjoSnnXLyQytwR7ZDHZq5NP49nWM
TZOnDRvpcnRswLyhLJ0l7qj2yboEwzxSzT6bPQEqu591/2k+ZGdwvOEvjAkYGqxfOKCIjDdPzNJc
gGmv8TtiSOWTujXy1+GexsJDxY+O1QZWMfdwVMNrEMj6kZIdMMz6Z+OWXbal/XiH2Kx6RmJhXxW7
K4wSeHWpDad8f0ckUa9WxCB7n76j1d+JW/0JCubO2QY/yVLD2K170UO6cBq1F1vfRufuoOxDT17h
C5VvBBJin9pivW9vwQAieM6eC8giuF5QNm2RO2OO5Di1cAO8x9tNdCA6iuokR9h0vSAAHnRl8xMw
WWRtGR247SZy98AsgX3SwQ4xEJ66xXhxwqcATn2r3tGsVENGOmdK5NDFF3oDuy0yvqvJZZThimoP
keHAvxjs9Bv1M8sO1X78wRScj8oF3DOO1et0cl6ZV3qM3HaMzfcCx5C7gBauXo03lIQoRLfH2LO3
/2LP/zPCbN3xTU1RpWmZjqMtudO/7fiA7BsUXdpwpdn9FZ6l0F3OMexej5bzoi0KU7Ll3fwN2wzK
JoxGjziSmoX4vWiV/8WHWZKWfg+dWz6MKiWKZ4VEJuvPo9CICSSsnX64ijRqhfy1yiHMtxNfEYg2
HDZcP1x8djF0DPpg12V7HdDAxWb5iH8kul4/zv/nXfyLvAvUPRrnv3+ed/HY/gh/j7v42xP+irtQ
yK5Ayoc3w1QNTZfsUn9FqavyPxWCKxxD5QfmRybO8a/AC+0/FVUjGZrJh6k6BFH8+781RdeG//Xv
urVkYSi6YqgWJ2hVM/4vgRea8T9P9tLRdUWXiqlLcjf0P072RVWQxjvZ06WpCniwa7QEeRBYer5X
TWvxcvRRVx2/Vv98gEw9nfllt6N4OmebwppvotDAQ+oUrZdbRJyag/PUF8aw6wqg+1OFQg1JT2jR
BK47SC21GI5IwRbT/vxrLESE0WeGLj9NkdeMSbwramFuhERFYo4Qg/Rag/1lBVfZjPuFXt1rKOaX
UI2tC0ph0b6UCxxrGD0t67iSkCuycaTaeMR20u/rElyz0cApfP1P7MzJi+t1VagFsNl1VWYzuFB7
Lga392nLModDyb7etcZufH0Vv73Metdv39L6qPVGxYRT3zBI7eKwV7brlEFNKrN/WVd9ktx3UoYP
xjKXWG9aF2vyw5oB8Y9uk0O7qHSWpxAH8deqXGcm6zPXu/6IkFhv+36bfH3iuv0/Vv/3d19f6Ptt
gqg0DlNUj4d2IHhEWWCo61q/bK5r33c0CSai7811LTCWjJF19fsp3y+zPmXdDHH1EFcPt+YfPVg1
zJn21PKmv73i163r041giURZV6lN90SBfH3YPz7T9/utr/XHW62b4bJTUKClePX3/6ccJfPCdZs+
FiXWJby6nCbmpvm6jNaZD6nvMMiX1XSZ8ZhZhYOuLrz1pq8H5ssd3w/5eo310V8PWu7+3vzt7mRt
7nSS+eLX6vqoP15u3fznd69vMXx/SiTOGJKdqMCfTaYLtUu6T8ny+ddHEmBKmcEZRInpBU7k1/ba
Gl0ftD583ST/hsHf3XrresP3K81my4us2+na6/r7Yn1gvjapvp9jC5AaXQbksw7F9Wq8a9Ucayk9
+er4tbpa7zJVg1O53DjmuHJKw0FBKEipMFSQxn1nSXcQoncTeZsZ9PvUPGuOvt01xzxqztYEEdJq
xbQnyxbFeE6vzV5qQl+r6lKFMfg2cRAtxZev1fXWEEiDjIPQW7fWxfrE9XHfm7+95Hrjevf6wO/n
rbf5BIBuijjHsBrM0Dv7rHjvp4rICCKB5qWKoOSpXAr00YWftm/2chJfFwR1It5hBszSXG5FJw8m
lsx3wEojjBsnGo+S0KN9PoOqmaqrWVYPBdm/rra2rte2sGmc66yhjLBk5djL/72ufS/W23JTh4Gr
zdDAlu+DMFvMbFkVc2Kv9WcZVzjmLdXch3Wle0E4jEc/YJESl7gjo/4hysaBCU7QKEe/9x8c07ht
aDVtyrptCR9hZB8NFcL3ZTOrqwvqSyAWeugl5GjO5MkPLYAHG/tuQqEUESIFj3IpJFk13kYEUMi9
K1B33ZOh9z90m3pR1gQV7tkO8VoDc9lxWq4Qiu7vRpXEAmQ8ZtnhUq7mBhZ11RwNYf1trbFrubcg
fCEc4buOFr6qiWdgWmpH6VIwakobId26+n0jwbHX+kB63LgcQesiXMo735vrWj0JdacjqO+XutW6
IIYOTwR1QnLnsKeEpqIcRXBdoazwzJp4eVEOHAJTxnDUDBgGCqbsed3daAwkv3ZEffnlvne/dW29
jT4GRKkex3tKd1sUNIZJoW+OJW6ko1E72C++t9e1SutG3swhQMnWU1dY/Yj4ylp+YVxagBhDJg7r
dmhz11j5/CrUtja5tFq0Yz6wjQlFyUVnD7B6lFmOx6/Vlqlt12iHcJ53/oB0KKjhrwWlYl4EAQfg
ghBPFqL4ukBxLBfMuNkBHG8X9HizQMijBUderGTycQZSbhF+nLgLqJ4DGbvgyIhmrxIHGe+me2wq
Oq7b+/HNDr2FBAaKAfvyU7oXv4rQC3S3QqSkwTvcJJ+4OJMb7OxlgPiN13JrZT91L9sPvbzCYCab
PZMFkj97xAFbi7QZzLQGDTaQETku+/kqgHI9bSv52fk/kLvy0nG90R16rdt0dNtl5gEvTgl/ZDqe
MgLCQFWdOntPfnOIh5E6W/ESTods/qlphCcNxCIdo4HeyQE9jIJigAgilM02hBL5aEpMZwddP/XB
s/XTLA+T8Wg4uKC2tbqv48vCfAohsaRnP9za8KCmk0zOeXhZKwcwbXaNaRhr4UaG3kxBqGvdUvca
vk76kA0nHMnHii5VolBIPMSfB1vx11jioGVWMmC6Gl1ECLyiX16H2UWWUxvbiO482Xd56g3dc8bs
rgtuyvbT7L36aJ8sGB3AQnvPiBA8bKzRJewwFMbGtvc0Q0jYCpI7Oh+d3PjKVdAfTXuPuZbIYf3H
gF47LzxK8mVyIA81aw400QvlCgxJQ34y3+9/s3dm3alja5b9RcqhXuIVCdEbbIOx/aJhfDjq+16/
vqZ0bqYjT92sGvVeIyIIeoOQtvb+vrXmUi6B8kaBOzmzlIJ/VUETY6H6Gy2m+F6+mQKSpI3ym8W5
xHztJB2TyhbijQtFz0c+vMwWaxSx7VsISX7VnTygf9f6GED8o21vRcj7FPq+20Hf9qxg/S2tJK18
1AZpCXsvOxIyIWEOgu8zHkz5Ho5MqRkmJzbkQVw8o47M9LVZrv1xVwI3bfZhsGtHjgv6UxPUGH+Y
96ZWR1r4455KKNsbhh6m35Dvpi/Ro3mYqkBUEQ8AANvf4U/3lJXOD9iuEehqvzlmVY3u5AocXiHj
zdlJv7OSWI5tTotVnDYY2wkN6RJLOXunbGwKcxsKE10PvAcWEN6s/syavcaqnxCZ1ME3KkzJsVYa
HoOGPrDVAauACEiGTk94Rv5CgKykXhbxbhQ3IEeqbUL4D8xNWpDZHmNtVzJ1OBgdcUQlsBuca2QL
jNGwXPWfLLPLJTwd4qHoK1M+oTbatgfAgkPo9Gu+pkdNQiPXod52456MCukRfuoCHxUibLUmKqGT
XzpYErojXmRiWIQPMT0Gxil4x5BDb0VvdxIuD9VKPhYUvDkUPAj+uEYorgYvI4XAETYLRy2lPTGg
6OfbVPOoBxqDFQOa6vYyflA01hKggR3XqeENigXlsRYOYXmvk3UENDyULo15wkRUhptksRwHi8Ik
ioIrGhUS0J4gI0OLoBKSUY0ECkS/TXW6jwjWu4EWByIipqE1y6LsXaA1xcAJ+1i3xcLmXSphHeJN
j222+RM7M3WsJ2WfrFPQYSuwjUjQzGYJ2AHQPI0SqzcsPgk1S6RBbX1l4aRQkd0375ryXjSbqXa6
aV7kX66yisoNH80YlzmKmdh8KnMiZJcuePvkIFNrU5YLAOr5DWcO1lRlsY/3YkOT08nk1xQ0vYhl
niJcd2i7gy46aOaDp3FhN5B/vmJ+rgLz4CCskWCD4Sqhc4dWcE1vyREjxUmlXF6PL2BOsfrIcL4V
BCN2A9ADeKYmrbBxtsVaiY9Sj1j4WLp7KqZJfh0ypzBXBpCU+Jl2So/46zlIltigBcT74HziTX1e
3FA/Lr6zN2Mfq5t+o67KCT6cq1vvedxHKDelVX8D1GwOazG1O3weYPg4lhExv4sTwZJcZBldz6aK
OddZZGYvfJtelsAsmKOPtNkL0rFmvKjjbhieOxal1ddCPNQovNuJRoqpMickEKpdSHnYoiWgZq+X
xr8M487E/g/rIAgBxqwMfZ02r15I8+SjnfLtgMkG/i2pSP+ojzKJHhThRG7AtWotTGGx+QLuOSZp
2j3o/aZlZAnI7bWD4qvLD5Kwr6I1W4haJ25hBMFBP0UgAOvDxoDWYOQ6DotfYH/D5cl/D9Q97x7t
WdD4dGog94LmuQDeWXcvgAckMG31im4EGVop62xbAdyPM/8uQdhe++UafPtFxKhg0WSxsJ87VEZL
+xvGd35DjqCfIVRt1WclchCs2ul+OOvlCr7sBpAtjWxjxZ5mrCJY3L9wc4Vv3oWypvhqPHXhik8O
uotm2K1fkNS1AeAAhvlsEijgHb3jo7xRaNcw4y8liDeuhYAbg9KVG8KKkAoK7JXdU2gEa78EUWlJ
QGK1l+/lI18132ho7C26CPmsPKUbeYpuAJMaXdVuOmLSW3gTyYuhu3TTXjCQkH2QoJXOV+4F7Tz/
9+MjT6XmC6ZRr+1oTfSAi2V91cpXCORmuAZKDRFBA92CbKi3SDNjCkWeA2iVboVNd4kPwkfJ9FkB
HQ9WWBBEce1VLyyXoP64uElKB/DzTrVba8JDaiA2nDZ9GnckSyeSfV8sQfSh0V2Bh5VuNDLs7tPF
B3MYVlNvbAkT/1t8oxMNkqj6wqS+SnbZs7ZJnsWrR1IIvHa8EwmZGOFTi2X0CvSaT7UOns0PKNQ8
Jt3AAxeZNd4NPvUKYj9KSj/bZkShWRB2ueQ+9Fd28FzRMIRXx2a/iRxhlIlYPV2liwxu/1V+q55S
KKbtWTv0oETP2LrgILOzOzDdVTaaRb7GoXpqz+XWXX/SFhwP46F4UsCXWN4G2cph4a+OHN4JREWw
lwe01OUFky4WWmdkgjCkrzyDduKSlc5Bc/yPeqtBjPsaVubO3X1WX/0heertCai9ZvZxkHfpwQeu
5EB4tmDRr2J7saR5A03QtZIlT7GzI00RR7bCc73VTSu/RE/5RXgPXnq7+YJbtgwvuFp+F3AocwiQ
uY26tv7wbih7EAheIOnoKOWIQGHvoUsxtU7u9Y2RjF2HLUz6BG0sJoiIerxpDO/O4wuMF9/Kt9GT
sNFs46BdpoQB10rXhCdbgWN8EKolAP856qU1foAitnoiWRihYDvgJPpARguYnpPLBxAlaw1S08EU
vmd3eAsv9aH7HT2ZpBwU2BOwE1jGu/j7PXkKXuht/fY/0l/4qdkSjDHaXts3xwXeboSQJGY2RzSD
TvMpXoNnPbNQlrBbcVAFy4v4SEnCs0SQl1ciT/rlZXHHEY9GeBXti+cEyrh6LT+GJwZCBkj1q/wI
v3EqPREv2b9G+2gvX3WrPRfP6jVa0bkg500+cmmNNsDt5X0KzQS2TealTa1QO9BYJkbQf592uo1w
64GVz/R2RrjiEyN9cwywsE+fhESDTXrilLgj4gUd+RUj2Hbch051HfceY0x9o0ObHTk7RY95v69v
iBeRCXJ24Siy+z2mLRXgIPgkYg1mCH0OJTu1OJ6DR00k9Y3HOJiCxtaJI2GNwqZRsZsRJmIhGYV4
0d/He/gKwT6MJrA7OQKY7dRhjYW9Bkp6Fe7EA2FgtzSn30IS52g56ztv0297fpDhiejWD5Q8tJAw
2S/TS8eU/BtuAULGN+EExtyZmq14RKQNTTrxrVPeo7W49bbBlohHzPqFA25zJxyVYw2Q2XgBT8DU
roKL9As1JCCUROaU2Z+jm2lg0YbCN7yIa+M0HprhOTqWe6YUGrzLCm52BlkWztP5ETx3bOoeXCPJ
FHbHVHkXnoLn8dbPA+A8SgDDZVAp1GV1zR60bRlU4KLfwRjwL4T/jPGD0+C9O+oMBG/1NiUrQGKp
9lWfit3inuCuwPH1sgAJ+cW18sN/Jx/+pGOfB/d0gL1SodKwmhLpx7J9NW7itTxF+ErGNbxb5gef
0r0Ac76czPQ44B9Ik8YbJ8T2jlybjyek02DMwMYUoTsSEWNDzgCguBx2w+rebpjhoRZ5UZ5MGzIX
YwV8shXcmh1Af3LOk2M3rKtrfGLIi0/dke0abYjTWwl7qHIS1FefI5QpkCV9ilvc8voBMC+E7qWa
cye8MZtwQoYbfb040X5/yjb4OrSLdyudHDI98lafYezN29x9O19pazhy7qZ/1g/tEqyXFZ743H2x
khgkRat3WI3d6Nt7d+PX+FGjP/4lfWgnk3M31Pmn9Jbv9W2996fEBxnajrFCncopTT4zHaQOw057
7TcKw3O57azSFvbSK2kPa2aovPP6TCTTC3MKIqqmb+/t2n22HiG/t4wTG9ioFvL5TeiErziPnrU9
mUYvDhpG6SazC6BaIvTi2nJkPnPMum/UFvkB1YcCnzFYiW/D1/CVn8G3viRP9QEZypPxvTj5F+NV
OsF2GLfuTieHyiQyM7TDjzuBVC/9vuVwVjbTPzpaCAINEei/yV+EecKSBzkRbwBE1K0lvIvxBgI1
2GnWs8Hy3fSPnGnEt8o94OdmXrzTd7i51wvKu1vWC6SpSGgep71WvsJaih3GaQhQ/cXbqVtUXWno
YKEdjYc4AEL3niMdEt9phM9/qS+Lhe3tJgN3yRGbvSxufIi7t2aCP8U2N1MlNJqinHXZUFgbsT6a
y27CVIjMJpHTfPHnvgra3RwRPdWfzLk7MF2TphLVXIj6U42agqYzEqdZhVCEwpX5r4u5EvVzc77m
DR1t6w4F/FyFmj+PKcaT7C23O0N6jbqxh30+qaqJxVbyDokpwhcJe3baBvtK+Gwp5khj69BSWRUt
WeeDmHk7k6N6+viB0G2QRWcbUfROMjX5dTmldc8XLF10UYBaXCDEKadS3nwNYTwyQgX6fU+tv/oT
dD7lgFMAQoUjTVejGiT/6KPz0OMq26Y+dInApIJpXgGFJavRI1+lS9OXbCywW6YKC15ceGAcleJc
qtQGA52KgzTd1XcEmPu+VNn1EN2lWqf6QlM29JlR56jyITYhhAooRPRRfBxyosPnz0lVi46AGCLS
0aIAwYubo+oYsydZURhwC+FEjRZ1GDHshJcn+LEUeubZrW8NGv7RQNzTYuqlzBHs89Wm1ylpBCpB
G3NJd67xznXd+ZoxN+u6otgnrpesQ4Xy93wxTP07eVJ5/dyXC02wKX3P8dKhpaQidQQLTGn1mG2I
rJ9uzhdiTuGq7ViBzXXQ+SIXBMB981XddZ/rJmmduS77p1Yrj2iK5CLgsoMhswnyGMz5pGacdY3D
f13T5ii+qVo8P/DXzfl588uiWeKXpMMnrjMK3dUjEquH2JsWvVUGgIjcbwGtHbSgbC/VaOsW5VNc
53yvniLlbliI5a6QFCDIGcwRkhAaDwRQozASTUS6fOri9BPVbr4WmYv9mPqRHY79OcPMKq3cgipj
UjRGi+OhOTUFbp9W0IsdcltYeFTVqZHqb4ZsNts/t+YHFiJivcCjZv+PO+fX/bk9X217oFEGCToj
NVeNAV8uKSLXXkn9uNImGeKf6/Pd80VKr3KHH5Towemp882fRwvsEn3Rxuu/7v/zLgpGcFj6//Vi
vUufzcaonawwELKJAcj5QdSOwYIu6BK5Ogh1Kptur6JZmdIO3Sn3UFBbGR9v/5HFZBRmC3X789h8
zZvEc+Y48h3mFyh6UYmr+aH5opCFKay9QkaW5eDF5yfNL6J6jWNTmtuI09/rUeeRjTG/1c+9f27P
L5hfOr9paEz0gvnqz/v9eeZ858/Lf17z5+3/fnqveeBqy/b1r5fMf7BDMmt1JTXtn7f5ed7fn+wf
t//tJ/v504UWxWt58uz+fNl/fPp/fLs/V+dXuj/b+B9/6c/V+Ql/vuCiYZ2px1Rtfz7z/7hN5i9j
THLiP8/+x1/++Z5/fZn5bf+3T/DzJ8bPsVavtOk+ZjHurM0dJ//hfPHXfX/d/HdPoQdAXeuvt5Hm
ptXP0+drP8+Z3zYrJiPnz3N+Hv539/39Z+a3+Ott/zzHUMaXmn6b00xNG3PuxXrhkK2LKvwjM54V
r/Ojs+r456YxdzgZn/+lRzbnrur8+J+r8/Mzak2yqTXrf/cW8zPmi5+3+fNXfj7N//i6n0/yf36b
+Xk/T5nf7+e+fuqC/X/tUVoH9fB/0R5Jqima/yftEeiiIM2C6p/6o3+96F/6I9P4DxVRj2KYC1FH
K/Sf4qOF9B+aqGs6d5s6AiMR2c+P+IiHuF+VdINPMOmS/lN8pP/HQjcMk5fo8vyO/y/iI82U/lKa
4gpgwrrQRHGhYrFDLv7fBXeBHqhhLFU+oYPXKlsstoPLjH+o4PG8D2oJtitRZXgHGFiwplCcBeWF
MUw0HTUKful9/nssaqofdJMBucE59Ygn74LFeahamtSkymNnAd8m4MLI1YSGS9Utk6AhxdPb51Ko
vbEOMqVvT+mM177QDqPAdAL+xPjSVazSsgRxqSwhddWaARAMAdBJETMhLcghLMsBgsVIlU6pWJHH
712WF4i90Va38qGPI3HFQLeWuvC2GBbw/EyP/PA4R0KvqcXKE/GBAsJELxkAd8k17VCF8Zs5eONe
VLZGmsqsITZdzdorBT/03uk7oUEZPKRpeZaT1Bo0ZQEfe9wmbo2IukMXEyoKIsqppx83U3JSpZzr
1HQJeiIs1oUlpw1tuvZA0EeLsLyJPWjkrJ/nvr64VnIoB42m4CEiU2k0wpUJFPJpvqh1eQvZaFhF
YslnYGvEcucMDdLUCN8c0SmhskpCJL20XYkOCIQXFR7gk8bfq8p8XGtSt89LSi3BgPdEGt0Vzf0M
5qdHqwdeJpk9DZwSSqtDOkqbSB0eZTdsxYXSreIKEYYZZ2s960/qhKmIZeYNRtSfy7g1lmEnWH2b
YcBuBVxDIUkaEQxEHEmL3Yi3LGAZLqvGKs+rS9JN4bQ9QWMpkIMA65Hj64DNlS5zd+PihI1CLlOF
UDawEkmGf0vV9E2YJVT069HkF0SZr4XJLfC9kxn7rZ15OQHylMfIZIu6Sn0WOiJqEPtPZkFXOesy
wtHUMD9dze+cVBEIBYvzfbAwAkqmyN6TIGx2yqIjxkvPY1D0QnWMMrA/cJLsFNBw3Qd0RZqafLRe
j/9c8NW0wY9f2yDG1IUZpyozPMP5yZPTD/gPdta7LB7kgmaEycKyc/NNUpjBxgyAMig+uutUbrJz
1iJCNiqR5TqJX9XUNIyi4uiJ0otB4VD2x/pkUg+TFDk4RkDAKk+RwLgqFMQETHnGgAivSLZCFBFK
pWTmPULarafhIcn16mWoKO4Di/LQENMTkGkvSuFDZz2dutJd9TNoYy52AAGC8IkJ9VkoYBdhKhzs
USTlpsZbaTV64NpiD6hOX+zSJHiGYEHVv6Gy2NbSt5l4xEBBvBAjDbtkT9N+sQD2JTSoiBfkWoz0
Er19X1mZmklW58YtAN+QlPt2jFZjjZtQDUsnGtC4mFJUwyz3SfsmimXwIugUsJsW7a6jkT+O8rdW
RhfEmgJ5vimvLmlqDLl5C1sU4kXmRpavmlsz9OnkFCNyayklJw7l/5BnZ7GjtJIqBSyVgMj2CCNV
Nrl0BsNYA7iDV7AqgAFKQeK4fQC9K+F3j4STr8PdyIfu2mYpFW4WGqRS8xV1ChgIlm1dRnaDmPIu
K9mbjImOmmK9wRfE3E2dWmVCP8Hki+oJb8+TQrmriHcsXdm3ybDrIp2le6YkVOrvpf9hqHrvPPRE
lq1O/pVCIYKrvFTPdU19tGd1H1XF+2CO4So2W+IFxihzoOTkzBN9ClhVinWDWpGWYiNGlPS78LpX
TIUFRBY7KTACFVhnTLcnLr3pMb7RVW0U/x6Dv2LjRfcyLrZeTtlerrvfOJ8DW4yy7zomgBm0FN27
EqEIo6atADCjYgnFbQzSdbMwQM4kpGtmuGRCXwJ5474mXvy7bRVepQ74qCQ6mWNWntNxXAtdcY4X
F9+koO5r422hCuAKYxd0qLwp2N+GqnnS8+oaxMVn2gfnKnbhYOqChwEMIVg+VjRqzeYzgay2y0nQ
MTV5wPpEFajFQIWcgiKwQau+Tw0EFKir0nZX0/dNqOw3Zf4rffidd479uN/Jg/ik1xoHcq/sw8Q8
ygY1lQQOoQqpLfQ1WvVxC/48p9lviDSkdFO5yW78Gce0HQ1v+JUHSDZoDw453tqiVd69KCe8vghu
vSg9+X6jraX3XKSLSYq9bMNZ960kgAFaBAalVr26BUS+u43b4XKBQ1qIUNGUanwd0/Y3tL8CFKal
sNafJM1IH0FOyb+z0c8mu625yeswOy0qz1jp8Yipy6fzZ77LsR4eMgO/PMf6wul99BFw7E7i4sms
CZ3QZfiEwpCu2rz8BT6tR0QQlquav7Wsm1Uwyd7awPwKguDYSqgpJBe+JmPLVSirV7njzOqG9UPV
yr1ZhljtDcHpF97J03ZugecwTxm5Q5DjexTCmy4tiWqRTZcwTXEPI4vHOD7yKCG0buBDBr+DSvtS
G5P6YKBeC5neREQHPVlQwqqStpxiL0T1ZfAK9dj4dLHaIdsNQvDK0GNWvHulF0Qmcd6A/7hPF+N1
MDKCSEitqAb9tOjML01o33QRTraiPlCNURmMyXzGl4jvHGLbQGSFIth5NFBUlaVtrCNXqTBcM43I
tk14MwI6mQXu3FVaoJYZDPkjcdv8iY9HiUUZ7IXBiQNAycFQYLsDw4FrM43hXTNcVQ4MGzBp7SW/
OFTHreB3nItVYr34iYdEZipTGOtF2VFsJhmI2dIetgaivDZ9dEq8XRQYa5pgkjvo4nvlai/46gns
zNXvon92CxQJo45evEkwIwTMorxK8/eNgdFw1I1D3oyINZB2+6dhVOlqeCIRcQpDVyg9moRTaa5L
S3p9iuSv8gB0hdoYll8kd3kRn2pNOQJiu8u19ulVb30LyS+Q0JjLK6iiIVKyixttAHFcWwDgq2ZK
mkY8kRKrzI7uRMw/xig5GiUwla78GicBUNGfF7H6IhXeEf/jL7nQtxXBzXKNoXIIoTvmN2nAXKOz
i4kFsJaCalYQOLk4+utWVNDVME9HQmje0+Z37ZMGmVWon5KuJDYxzr57dzdE35CY1n4EI1TyjPcq
hSngab8APROP6hqPgDTOrhWO9dhSOA6RnMTa4gNvqwu6gS2GlT0vc23TaYIHQSM9DzGaIsE1PoM0
36cKnAMmCEcv13CHRwuKYiVZHsZCPvlIhCqmfuywKCXvIxHlAAWejdK7e2191UNhZ07zSrFQdqTh
KiBdJXZrSplO4ePqITWK7wTHy+BEGsqqJVXCNmMEzwSi7ATfCZJ3IY/Id2ygowFkNzdZO9gSgdMu
YsgeSQ5YjVfgH8SSe+K1liZfdcLQ0ifipRnKbWHq26gLCazpb2NSNtPk1N2YJAMQpSgDQ8ALOOoa
Udv1Yi0twhEmUZcS+UOrB4QnCM2MhsRoigjoSAR2fekWlwIIyZbE1IVKfku7rlX5cxHVx9AT7oZv
vmgSqUOpREsbvWnpjWBkFHXb5rRdqszcjNGrHNE/VXTtIpVpbnVhjf+nOspVKK3rmJ8fOMYmVdNt
GTHQqQHZhAGqJV3hPJjkYbeqRExWYeWt2WWQ5KbTSUYMKahOFUO/mISa81XNbBb2xESFPMTDrPWL
fz0y3w4KNL5mA7J5fvZ8MT8gs+3JEZ7e7edifuTnpiH7jisNweav+//x5+cnzx/sr+dEUbhX5CZF
uZHW0mp+HmdYiK3zVcZ9uPY/f6rQJGSgnc9k3d1pWfOaGaSbz288X0hT+fXn5nwNO/8/72tKxd8V
dKddd8B6Z34l89+Yn6X+96f+uU/dicxTWSbTvagmxfssex+Thop/MAVMuSJC+/nO+TnzhTZVS/FW
JValXzJ/JF/+v7/+52YbIeRqaiBH6JY9hLz/9UQp01HPsIVmRfrM9vILGgDS5Fue70MNG1ldDOcx
6gPXqfC798rEzvInTbKf9JR056uN4J1TopCSZl10/kE4VuoTZ6tRO7KeCMMr4FWdGJqlu+JMvSP8
pv/onpVXxBqnzCoIrdwzc0HVdUXr5SKmGW/MSNHFZ9+wrOAbW8ykd8FFQtAH0ts8wHMPcTuzCrII
I3uEp8UTvc3x1hz73HiOL+ZZ6cflNx5JmWDP4QCOP7GgeojLlhw6HDwPjl/WKmRryqQkfSLADvYZ
0kNjE3zRbgblKyZrmm+Y0mmZJev6O9UspHwgTSACZO0nybaYMH1OLbZyr46UUCua9sqNoYRankOj
CxwRPT9UFHua2JI/xbzC7sZfLLziPmg4pR2RJ9eOdFHVnY/5G5mhutKx7SWedY5P5pnQVDqU0bpu
HFFCO8xi1p86sS8eRe6XKQuT4C9weyhdUZCM/laW35Ev9DBuzIHm45FLpEsmItcHmq9Rxw/N27T0
2afufkCbk8ZsJWywDLNkheNOEiDiP8ZR+vQQdRT0ShnTukbEh4TqQr246Bku/UtIE//rDByqdu1x
o9FG3sevyScDdHwOlhKajBgNRfHso5KCXjiZVWxUOkuZSe4SecjXwnk3FidiwpB2ugM0IHcXO0lj
k7eK1C7ABRjJ6ISXLZ4n8hig4oZfJBdtytXwrp7y1TcLU++wONadPbzT1xE+wYgcCFLWnm8ELp8I
SEeftuxxn9KgUxWb5SGuKutckOGxMe0z0mLunrrSXMIDFSz17P4yty02zXqjEiVrblGYrPVzcNS3
+q/0zv9ptqLDQmByD66g0t1fAlp8HAE2u6p79lZoi+mZTxtAQb/FfuWD5ceqsNTth3hGDWjpZ86K
WFD0rYAaI2Mxagef7sc3+smzeYZeNQHeVr26db3dAo65TBTtmSKSAQbagU0ZL9eTZJPW/Cq7ovH4
rAXLESNbsT+zp5P38q4BNAQ6YO0NcodO6KLirLA1WsW025aZu8QNapKbZ/WorMa19IISLLji5H16
KC8vQbsVrEdN1PI9R92U2QgcSPCzDJRp10toN3BN9kgoWdJy4D33/jr+KBU74VhKLao5VYdYIiJl
uBAe3nN6Glb1IYdMuhw30bUDArYPGHHW456e+si3j9GbQDMj2bummPSJrOI/76Wg4Xg7wn6Qag3p
S5NxBDiFEtoVm9fbjaNdXHnf8FSsiwfaE/Zlq96AsUo7VHD5W3VghSIv3tQ1dRZqPdb4zc72fQwP
vVParSNry+CpOZYnOHf0yIPhZB57lX38LUCGgurBeajbckOOJpHmAR3u1Z895YHIaGHFrFHRzdrl
7Ttalxs80RdqPpy/U/hGIR8lIdHTHkipOQpPsIaFJSgBqnbT4cyPyV62J8jC200bs3psJR7ukAJF
+O3TU54eXW9rUOPYecle3Gnf2OV7K9qOz0hk3Q2eoVHf9MU2ePLPCKVJTM6O/dL7pEiCL/qGaZnW
ffQZrKId6sVgxzone2bCxJbL1kDO2uTZocVo3AH0oT86jlvf3zuZ7gDmTJ4+s/wsPze/U+JbhlMp
OA1BeGhnLT1ZlQu2Wrawiq9q0lDR2+fotbvyU/6FmFaU3pjpUsoqWlQF1CdHW8rJf5adXKddfMAf
sVC/2l8IcdL6WADU7tGgfRKOQVfsdyCeQmV5h2egw00g8V4rnOjq2v2taGwz4B6kCVq6pX9LJape
+ickeZnFMZE8snUpoKO1AKM+Um07IhIE0mEugxWB2Ud2FmxpKw/BDpq94eq/N8/dujVObJ1xTx/a
QiRb3k0bdTBrIzm1FNOBusb7s6fDj1bbj+wo8RORVvwe4UYhvBVQ8BIV/wqOXNYTWXXgGEHTkb4o
GxIvr5JN60Q1DzXMppeQeo00hYr36A7hf67Jbun56bsHUkJUpJwxXpU7J0tOgYXV76FAMzgQJpF9
ImslK8hbsQ2KtfcccKJ3+vvATBVmGC4lTn9Ea0y//SS6/aIJhY6LmCzxl0JEEjvK0XcQ9Uz7Xo6V
pnlL1q07/ewBU7xQfqFwGV8+K86CX95z/Eqi7emFjyg+yANHHzT9x9DTu9vA33C8bUOc+9vK6Tyb
JPQN2drzf163He/If5CYoTTr0ecaS2IfVtETzDnLfU7PyC2vk4pS3SAIY0ukGCsyi8SeXl/H3yIq
c/Mxqie00MUaHQJKS6izSF2LFYHbIOfJN4isUFiTK95dkwdnBoaRG6IqiXQumMUAEE7s55ze3F2x
FFfwBzfsVuEv87deORrwQ8wpe4ddqOJYKdacoBzOpHzBWTR3J6FIZatId/kBK4nhPF58G+ggZMul
PgeSIXwlKmLUTsFuq3IicgDzoSjbcbnTi7WN4JEoIfg/Bio/Mkm8pfs8boOH1pC4WOXgRZ5wESFs
fvMvC+gl7ANP0YWFNwpJ8cqB+vBtNJLeTtkXn6FdWAyejBkQRNGK3o19hw7UWzrevvnSd/mWw+Dd
+3I/hT0JBXtMQTYFANQNDqfYXVadi4r1+DI+y1/eHpgDBgHAaMZqHphsBie7Nxxo1vHbmZwi1HDL
Ql5i1H/ix6mupHaxCYkenn5EhVMGmjD7Mu2mxbqlaoTC3pxAnytGx4lDu6yBqHyBZhwZ61ATO4jq
Q0JGLPOc76GkWSwasIGRb+O+jdkn+momPBPzBa1fclbbeK9y/hIiIKG27h6Qt8mKIyUbo3k1zHXe
vcK8RSaO0g+NHz+tHm41FU+JI72QTGc91oizhM3eFteQKEhCXSwQITlQV+rFkgA3fnIFWfqy+SxP
vhMuzvnGWKETpZpluw44NFSd3YtiBzitVt1zf3K7k1fcY2TH34VwQcBj9b8UVpOysjgKoKbEHYgz
IZjcWGepySEqJSsoxuhhdIt9edJ/EgqB1QUGzKY2vmKYa8z3criYwJCR0efxStxCgeR0RZmqR+7F
vuQe4FagIIUnkn7Ll3Kwan0J5ksG7WZO7EH3iCi8/VSBdXAAeTuGHWkTO+kpBPuxUe6MbZxPmEhL
BjlQ/ZLDv+GXS55RxJcLh+lKcSVioOgpjG2ZqHLgnRh5fKQtu+ZRWMUVFSwpDDkDh80UlAl13jJ4
vFQqKrgCJjjjtoauiBnk6nucRPQjysVJ6GZL2rqtUEevRvlKvB8z62iFahYjR/qMJJr4ytcx3+SO
+lAfQo5uTn90a8VkGvGRnzjOjVu0qrciyv8tFROZeDE+z7ikurJMXiSCuTrLr1cUiUuyIqV1VFKB
RgZo9x5Yb8YKKyOblVGMIx69MIwcqEjMd2RSeOhFUAkCFJJipkLNg4lPPVFSGWM4ho7wghzc6y2a
FZ/Gu6sSTPXUtw6br/0FpvzP9mDsA0DVRCuVz4wfirX6lq0dnwQWHntia/JXpi6UH8Vui/aT9l/e
WjCJImHF4d9Eb0SlY9ADoEo6Dd+lWF7UbqN5B/ACsqUfh524apsV2P0sOvd7cNT+9IvVCHViQMAP
QT2EwSpJ7c8A3xl2EaZF8solHGeJcIDz8ztMqeapPA9XYvI62RGzlxbrArmukU1RRbxWwUaoEa9C
tGGStlX0o1K9DsKb23+YgZWRts6cgfTpzxoXS7i81VSYmYKDYK8sGVYSWNSFYywcsiiYYAxrrzkx
QR2x5iALjbUThUZj13AWEJlihDZK4OLoTluPXQkR8qsQXWjq7FCLmt1Wu1ecCbpz7AwEQ0WTUFKG
B5nb0qbNN2XyrPu7ntxU9xKHRLiwhEMI3dN0W2YKo5k8K2mr7D7xDsUYNqkTK+dGOjGd4fxY5zsG
OxSbj44YTkqypR0OzsJYF6oTkVAVZxefYCZfcHINnrkl5iuVTXOiSesRZ2YwtlldtlRIj4mIMd8Y
yb7wiOa2++Y36wTkgOYrtRACLig1op6jR6eQKaFR/EYgaYv5Oo4cd7EahANZbj0eUcNOvfVp2v02
ixOxU+liTTsmSmztO/dfwm1qbCRHB5QTHoaBXEEbuRK4NDo9w7NXOLF/oBydLli3HqJJyFKJ5Ka8
IJyziSkAUEziGmrPBNI12l0g8My1+QHGO7PBYAkULIo4LxfROSGVjwh3n14y7ZK9zziofpnGuYSQ
Ke44ZUuylav37lOltnXPIV+zlnlwVsKM8ZCJMs1WQ7MRz7gIaX4dCAJk9PL4qXZUvocHg40IIjZ0
OsXhNE3rGAOPikqS+bJw1Zw6cfzFBvFteiulVeL/cjEvPDglwQ7LtkF/4UMz5qBOVgAfUAvhVMSE
ibFujJ9R0rYXTg+cn5b/i73zWG5eS8/1FaELOUxJgGCmKEqipAlKETmHBeDq/UDtdrs8OHU8d9Uu
7V8SRQILK3zhDd2FdWPvNVrYm4vCr3dRTT18Q9zR3QDlsqPX0CLCj/SjO75Xu3L1Xn1r2/H+BajX
RM993X0vfCXyNJLS+CNmY5pOPIS7RUzDFH2hLNCumgdy2W18yq+gaiE30S7vSe8+pNsfjh/wrfMB
+f4yml7yRdiFoAfHmHV8qjaV5CKSWz/bu+ZzuLOXFm69ELdosVMxbPx2IDWim0QXmSiVr8UlP6V7
bmjV3YztUjzALxYyHyHa2vlMpA3bDZleui8uRbUVj+M3CHBCmlgdoPRt8fwwKEYwq2svb99HZiXc
nXLjqNQ9bG9EcZaZ2S4DSlWC71Dq0nexfUzp5z7gni6gfhSX8cba4pPI3P16wS2X195nweFbcsFy
xmbPOhY3Fi8rMtvQK6dewJ4Oc6lfqYRPYhutYaWBaD/Ct2KWTT8oh37nnP8u0YcVuOjQp0siu65/
YctcWe58Sk7S8NCh/vyNKlIOzj6/WuCswWpDtTr9XU84XJIv2YMWA0aVxJEgv6q22SXoL0XyNlv7
VoVkTe4NsD3Heyc5l5QQCIuXhmn/DPN57dyTV3Jya6PAU9uqPxSYpM/UC/Ivq3L7q+oR6bBBFhtc
j3gOxfjA1OouZKrKnfDSXHdvGDjCFdY2F3nHE7d8kPf7GEoilad4U9SeTETL4MQ0pNbKF4WjGGKb
7FGspqOfBSQu+EbYG4CfbLPxu/nWVhtWDWxwFXG5E0GT4Tz9/JGP1OdRbEjaBw2bPhdTKV9x0cEr
d6QZcupp6aUxL3H+i7nWnQ/vxAZ1GKgU8IeAhSSdt+jchZ78JG1KGCYc1caxewitVf8ozlm0UXdB
E62IZnXtARNW+c2k9mE+wKRpf5hAsJK4B3WNujNbFrSbeYe6xEdzhNlYPWGKJH0FmLxo6xzgwuAh
sfow0MSBzUzlpXbDo1ls7vUX7kNH8RQdgnvzLDgwSTphkWHGYK+i6xqq8a2x7qg1InXwMe4T/KA4
dfKNW07uQAjhotGauhz2NcqoH8HvcCudI9rUSoU79iqNb1ARa9NlJZbmU+y4Fg7qw7EaXsUH5xkf
8577MNLq7u1e/eYdzQ/qTeRsuvRbtTRV1+l7dnsq11p4bK9EI/27yXFdrlX1sBjC59CwtyAuKDN2
xLFUB9ofSCkRWlkrVLPRh5B/tIPvPBKbH3KPDJO+qNtTw1TfkFPb8CDl9ByeJ7GDszapB2iKyXwE
KqJuSCY4nosbsUD+jgzQk0U3jJkKx21J6AjCln16FVN93izFjp+kgRGUue1pSn1+KqsHKKAx9Bka
Gu1Jnqk1e8mxhSwG5c16rgJP6A9Yl1V3ar4Vpk1sPMShdnvIX+zuMjaPPPWTTAO4P6QDt3pxGiKB
7LPkIIDMuk7CCs3CQ24d5emVCl1houN6DApEjT/5j4qMAwRn+d9ZCw7YVa9E9exY17E9wAuCwhw/
YA62rcrtEyYDdvQNyXiQDnxGT8XfD36LC7P+i9qIo/vjFmKhbXlN4LKhHcnxl/oIJO1tAH6djRUp
+XLbPlrBAY1xKIsBViNv1OkI4ZE4uBPxki1RsKz20I7Q86Tds6qfA6glcHfv3Z3/LRW3rXF3HmvA
8lSc8fkw33ppS+J1Zt53BCv+gO6t193/aB6VRxjGrnEh07CLD1lgXTiu7YIbcMfsxI7Kx1C+Jmtj
McMObQl/402z8EH+yDeOeOHNPpVPPMyYGG1/CcnXKeiqBxijcA1JPu/SmWOodNlU4VWaNH4IoipP
Dbc5VRtfTc+YTTfDZtwuA/LOFbWCjZRG2ELmIYvmRAQdhoEbivN/O2B+Yru9katXN1zDXTM5j5+M
1nAn1mJbQ6kQc85l9rHpEZcGb/1z9EXqQlxMLZcNMt6wLVlbNTmQWBx+sP4M3mL9RogJnSumJ9TS
f/xkdxtfc8UfeI2Jg90BOdH2VE0kyhQ1WFpnovZs14YnXK56qBGc0veF+vep0MTGApnSTKBsUn9H
ar+CQhWMvgz58y6jaEgWdkithXCIjnicelJ8aVFfOTPIcb1OqBXqCLF6/Uk86960r+sVcfWGRaZ9
djewZEcKHjXVGgJQ+43oPqMurKyp/pMKEVIo1KyIEUyewUu4EFZqzgFgLNpWSS49qCmIke1v5myI
qFJzTckdpWvh4RpW+4QlICMSPCSpKv0I4w5jCaQVXLDdq3SjJsqW4afRnpISl8UD0v1B/ISUc34X
x+QaycZyAxORsEokWFkudLKUFCndkyQFb5M4affiknqcbW8Mm5zcA+Is8m+bCg3SH+ijyJ/jyn6L
MUvfsTVwNXCYPnknthXcC6lLccKLHhZgOT5ByIEfiR1RedQ+dfWgssG9RzcU+RYim5e+BAlJghec
khTxMJ83y1oMrM8qI0NucdO2wy1/oZNsTMd6LV5gg73z+io8QlLsPnECcm5457GI6bJ74OxOTHAq
TTaHT1lRUfQYEPaunBAr9UjUl3QE7IbwHHuF7XALJz19MZp7Pvm02miGkr+mT7yWwk5NcJF6KuxW
Nj9nMxg0lzzIX3QsqBfH1kNExFd7/J3Aw9gdt3AbySQEw9T4vJVT7JBZK4073Rkbsfm3UvrtQMfg
BEyFKd5Tax/N98LZmCFiazsi51Y75MZdYuvnmqUA3Rl/CrdZ44/ytEyeGA4f3EueGbEJyRUsQAh1
MNB5DjpmTBfoQVxRJOEW53K0ZzcCEyx/tD/9S66ea+Wd+YemMJ+pp/N0awqk9TI23G+nPfOB7GSM
R8WWMj7x27xZt4ZbqB7VRP5NylU+wz7VlafEyNDE2NJYL1ne0Xc1fjOovXjjz/mcJV3BiGaFDSBx
lnZgWLkj7gsDCWhDMCLgz3JJCv16WmD8egZes/RzrOGBs5ARZ7x0rBWcTYLiNnKh5FdwOVwLB7ye
Yg95ccVTpET5zuzkPTFL5NxDSrmUX7nrjGJjnb5Q9ucbLp/KereEIwa/Uqlbs1Ny8pFSK3jT0s00
XFIUeKQ4HtCXw+0hvwYICrNgicqg/iItzkVT0EDRkhVPxxtoC/7WqJ9iDqR6zC34d07gcvVcI49o
oYtLuHyzw12l9obcsF+/O/maO/qCIe+8DVC2pF+dsv3JDreQVbl+6iSUKnvbWyat7ZnKK3OFbym5
qsby3v/8ZD4Bxw8uQSetBum24s6Yk6QnlYbLtsdezYVyrxOIIIRVUn+sILzCjV9z8Bc39BEYVv6e
zvjyQMM1f8S9JzECORtuh0mveVwVi4jf8BIeh4ATSWt4uW3uVsWYdHEIcBk6hoBrxKOF+5+xjwzX
3Dl/xPUyCZaHhI1bDzE9ooXEAyQHXUnR0r6Rp/YYoDxF/46zhyiJQsva7t3pJN754OFGl0AiY9rw
udwO/83tjTc0KfMYZx4PdeGUrFnX0R28sCoMfceSz7VDZ+x6ugIGBFCawLIL/o2HyJstCyNes1Br
w+1rmnVPaI2R/9gbHiwLhM/ghTx27pDbXAzI3MH062uobmHG1rM351fU3HkR9G3I2owrpr8mN+1s
82o9I35FV9dxlSczO1A8kVKKCTfmPB8egHqWFnmHyXpIunUmu5ikcT+CqUQ8uLXmI4+B18J6XOYi
wBTKz9gkkZwCfaXiTrjDXAXW+Sx+IA6BG2WUuQpex2NA1onHMFNSQAraOkUgJrVn/iCSj8I50q9j
fvAoR5Rhc79WfD6JnnuUEXDvE4mlThPQOYhl9VmkfVwVl41GAFUfTvpq3fUHJln30D/SIEVyY1mL
GEY8IdpO1aPqvKgmbAGlAxF2hKnrQI5ztegDIwOujnVsRB6R49hvEMaV4eXmCgK6u0cUTdhOnP46
dG/IOTktpCY8CvQTkDZZ3dh4mKsn3KAR/kJwv5R3tMYdzQMxlipeaGxk484z5jLRPWPtWe2Nb7nd
BcFVrcFwEJcHytZCzUByFZQeWtpcy8DiRgBER/VInkA4ztXub/hXuUcFp9BWzEm7ftbH3T9HGMC2
1G3BVDI+aeGSC6fwmDC+e0G7kZmQrycJr5dlLTI+Bk5MOe5OdJ3WzYP+Qg2P0cDtpky3SH4wC8EU
YFavou8T+kW7jfINj46BomutIT08bzIAnwwsOxDfN4a3JFKFV3Hd8HlZitBkYHrpBBrL5GBBtjif
ovZwbr65P54r0zKgb6cv9UmRHZzP+hpwTyROTMZ4z8CS5nFJ3P8CCLIAF60j0wso5q/CcslNwUfG
+A/mzzNMfoAPTIKBUuZ64HmO6A6DOPF1qpxkZSs6F2rhjQ6WCJTUVv0wrYRTr312zzXk4BznWvEY
m68sRucQfYFSzR+X+YqgCEmqjfATBnbvi/ExRx6M0BEJB8pR4imFtT4e5RHjZQnJkANPjmVn6xtz
WEYadi07GVU+TDAan9BCa4HCuRVzrMAK229hViveMuAm/jTrylkbLxG5A3s58C46jKCn3IlFMR0G
7Qqkv36izgaSw7EPilQAjaJCdLWywGcZLOtHX9cIb6tuBfzuAZeGsj/yAx411NEG39PBhdzMkhTn
4IURldUTyK5kEf5yWQEle4i6ctqtacB/2Db25zKvtSvPkkKrTEOUtmeN8DSFekAvUrZhZfXtBsAl
lVx2oIIyKXCuHOkgCz6BvWcfVlWH3Z8UH1tf8P34BDlrXCjzYWvofo52SuixPZf6nmnIXWCKSwIt
EaizQBuE0NbmO+luneyc6NyFAMA3oczi8brEh0rBSgORaSe7UnxIXyBW2Mb0n3ovObhRP+al1zKm
hDfOq9Vcq9YFg7jMJMw/5TWOmgZBCiIXeGIemvmghWc6eygHDtFhKvCGf8Xfael6UUqIvCgmRlhn
zZ69SqXkhL4T0GSEwWQkLSgjOLRp/KreMjF5FExZEP+UpIrYn86sQINaH0GWhUE23jXPHEb4LDLb
aeIJ+8Cv2NqXmAPFuqv0yfd2hP07slRPSCMY1Y6nxkleyJz2eyl9zOiZTctd8MqyWi/fmm7Vs7v6
BW55gK2t1QitjEiadS+B/XyjIsLHW63LyuOd6Thxbmccp+tSZTbS9J+WDWQ5szMqaTt2EgDKM+T8
YsO06Y0ryxJwetC+1Gz07aYa9ipvhfFHjPPZFxOeHkigXVm6Xcxm5zKhMEceuSHADqwKLCfn2jVl
X+n2cEtW88ADAwPTHzRjG4qtNG1kSuehWyGKTiMGj6jhgLE8hRyGWyqu6OKg18smxWbEYq0esjfm
DEuKK2MnmvFy5gr+tnM2I3YOHlGIrEK246Gx8+SAVlDTYyFzk7HbfgAIYYPivJOMHS/H9pO8mXgZ
8zIwa8geKxe2sT4+NTY4Y2JzN5TXhA18GJ/K2UexjG8ZQ4IzVouMOnH6QAfHcCjbL00GHit/lYcQ
c8CMnxyFww5KTjJiUqu/4ApGP3OJ93grQpDUZwvJZkRoF8OWJKU6PDD7QySS+h1rhnpapn08ggmg
JUMkxt1bX2zyD9RGSdbJV5fjG+QJ5U+QRXgRLzCDrgX1twNpQTGZw7mhwoTxPKJjnaTYG3vEZHXd
4oS1cmQ2jz9G+h/RXau7kcFcyOpSU9AtGgwz4e3ZYP844n1Tq6CEEyIkU5xRMEXAvegsuM4Um7Rk
cPMUJOck5NivTP0aV6O2x1xO2zs1wkRyAoiq0PMdhLX3pINGkXeTuk8l5pRcpztZRDS6JUgtsdmg
XtekYh/I1rAPe1jwK6GqrCShyXCb2cRHh8JZYyoCj6P0UsWmtFFmnkgr9GdhimwdBq0FsWJcrC11
DVOVJyjiJFL/palgzcZ3k4cfIuCQqTRO52jO/d7yEuKaMLThowOaXonOwTgNhYTR1kok/9Bq/pNk
CExz2gSpffn7UZNqOUGOfPv7XZ6n03akclMstKBCHVE6bc1uj+4pQ9YPx1gFJpr+1xc1nAFi/n3f
RRZgULXC4qtm4TY6tPQwjf71RWt9wyg5SlDLJNyQH//9gsRMvuzJ7L0/KdO/L80woZT87+///jVg
34uCaL77kzON//xx/qlsKpcAGvEoT3DUmg9SDbJTSpvJHfURVQvLYo3E4P3dLtD/82ptCURoU6cd
rPnln3+38M8/XP4aZCe/+fcPqzTYDQ05WNdS62kskJB/n/z3BXN49I7/Lufvn38/NKr67sh0Eke0
FlZhjlBer3PSVcvA/n0Ry7f/42d/v/j7mdpHWy0xkbSzxDG3cGwuhrAG6lJX3mI8aUWhxA5QvzSy
2mIjGlluR39DDVvhyoNhrFUTlLlzRJfU9IzMKv0WO1tBZWYGLGbYS3k7oTJQjL8YtDVkfsEntj8Z
EUG9LwOn80Rt0BiZwbQllNASawBAMBThpZAAymj6TOq3EOmilppnZSeE5C3MJnyxJ6wGcffuF88t
8VB1HMiDbKzRcV8kAydSouzcjAub0NZTfLPteeuM9mfe3hqDgqDRKMWTTCskJl2X41xssF5MfEOt
aIRQJNEb8zqpygNegqWv6QBfaxGsupHwZAJz6BsNzj3465ikBNTnymmjRViKxzpHWjn0jy24yoqq
lZ1mwanKe/S3EFZUNJpwTe0GY0/X0CbXcowBZT1BHarSPQdyn5ePjHQ4YTGB9k2D+ZnbWMc0VFBA
S+vvsZc4oEPCIJNqW1jRTEdqm249hxDcQ2tNVwHtxoSsUKIrM2dVi0pgzqAOtisG6qOOrG0qASIk
V8gw8jJ+KeVuB54+NgUN2oT8ubSseKfMYJBKqsw2BUJT4NcZJP37UDJoTS10Kq8vmkPuUIxEm8j8
E0mN7pDDaBvf4QdiLGQNIP41xPSi13rCxCbqoxBf51L3sxLXGCpAhpIa21GTOLwygseooAHTU6wy
A/pRM7UdOZ4FmLYkhNLUF6e8Vm/qknVBhdjZlBCBesGgtUAeOXgCYTHaDJLly5F4K3uuWJJSQIGS
fey70TjLnF1WH+2LMZwJ7AF7VlH6ZnVEo7Lx6SSOcQx7DrjcgGhaxeFdMckMwTEj46hOhz4a0BNF
bv7gaANECbkBzmaUbqYs4b1SBl4oiuwEHUyUYsAhZtCQCauus+hBSNHohYIyHxTLeK1VjbB4kPyq
j/HgEjaebX6mhuFVFJdWM517vJQQDc8Rmn3Ix2KXxGW36ysDO8yqPBhSc7IsQ2zTuns3Q0PZCFGD
VWHxrmvJuvZKzLkXT7GbhXa8TCLynNgaqOZY30U1i9Us4LYluv5dS4RzIbaEnUk8Ig1FsbZjCzBD
3ha4xskHHAyMnQBJm8wTrt+WgLyX9G9pLNEFmrt0kyicv5P+bYWW2IoGYh+0j7M2pOpeQ7AaTW6i
/yn4MDQTOkeKrNQQokv7lNfWZtAV59hU9RE+TXeAt4LNp/KrTS0EmorCGUcAvQYASZ1xMAwl8aVk
UFmuXpcr9V5GicCEPNu2DQJ2gCOg+e3swQLFpk4kSVWSrZvMbPcwpHosXo1vGX9TP0d/NlAyToKm
fRZN8S7MDEpbr/izlp2XmQ5T15E9Q8rUoxVNn3Zaxa4aIx4cQXkTUFRqjBZG4m/d2UqashUxZoSy
CdWmcMB6NLPAu4tzxOkG5HkCyN6CrHgBLQIDsWoYsLVh7aSeeMtQS3mjhtY+rwYOFiuY3LSP6jWk
4Z0iS/NOaMV01aNom1QGIqxh/pkF6skuAK935fis5ORxPTQ3U9BZEy1lw6h501uUPu1OOswxMA0s
WyGAjTOGNHb7PMnZuMMw41jzaCg5gv4OI2c99dqPIchvYFwJagJERYqC2hr9XREmJEKxMV8MXbs3
DhJBDnIcuybWiAlLClHN1JETQsIyKxwDpWYYd6WCFlEZ0UXGvSpQNLfUoOnItXmb4L/up1AXfhxg
Dj6pBTLqBDJmVqIFXWnXvk6eAsWpN2zGiBwnz2aIwDG6QkcnnLWDSj/LTGP1qUO6fqsBxWobzIeE
9Y4Kzje2aDgpivh3ivIVEPXouXRDKKe70n6X4nk4OlV5Qucm8/GfiWEPyCi0ApGQA/pZdtUc5arC
RFKJXgpzIM+jkzFlykmRZrZNexBIbFuRp+TVC7N0XdVShSdqR3o+4DooOQYqqa1EFzA0brrUeNls
mEheVz/JGByTVtWA0+aod1WEnaWI8WQl281S2i61ThvIThXz0AfDU5eo7S6EoUPjYSmRwB0OmyQ+
xWm90a38t7UU+AHKVwBJHRKoELtWi1PPMNV7lyOqGenG6IuhMrEGGXa1MXHU6qq5MQTpkYV6Zi5n
L8qggdFop6tkhTTFtGH2cjt3nbIsID463VEdsSGt2Vp6hHA2Qlb7o1rlD3hfvo1ld0EunxpBOmrY
XQ5H3NFDv4sjRPxNcdOpGl4Sa83glb6k5jGyj6HlWqZRUOqcgLhIKMMGarBTxyEjtZCafWdASGpN
igp1p2ZP0H8uYkL0dkABMjEdbEVyWBAE9HWFKZ4BWXKloJEaJVLxXSSllyWGR/yufwQy3Gcm+2Oh
K5TKLXsXo26/zUNgHWbUH6XJeVSgIYdF49AysQsA3K5Utsm2GtpnLGvY2jG+WCkmydYc2l/xTLRZ
2j1QGZM6VaOGO1OmpJkWloEhiDc5m3QkOVQGoCZdBNK07KjN2TVrRlZ6X7dKUObJcIL1OKbFL8R9
HM1N46OaX+tmsNdhHKC6N3D/JoyXeXbi0xShnJWDbejfcNgEzDqRDaiHaU4OXd2Mx0YakRqOvkPD
JDAPm+4lkh6FAR49ddoar9bhO8ZYGilQ0JRl3CMnYNunMBy+wtYKfGmnGdW2rmjdqt1IGWAu0XQi
pE+V/BA1uX410vZL6dAsVwk3apsieGPPr3EAEKOGJYwlB8v43WpbTw/nzjOUgXazEnAEzelZGU+T
FkfHvqKFaifaRigODUKLJIc0HOdWEt7F5BoXTuRoI+utiZ2dUPs3DpxHEyPyVbkoSlS+YJ16eCwa
x8rJDlgWdLDNlxqTXN5GHDt2CTi4KRu5SRWCr0GBXnN02oOtBv/ZxFm6PhqxOl8wda5PCBNQ1p8I
WKgQ2NHQespYXTTkzo6pQ+t1hIiTRlhOiWRGRldNP+0ySI5N0IMOSlLfNA1KrqOBwoOQy62w3Eh1
yZGMgzJiRm1Nyh0X4svcC/OkZM0LtHXOSRv0Js4Qe1VlyxknintT4TykJo8SoQhQTaqGjRgK0IEs
UE5VrlTMuizH5aqrc2QCilOhtwkV8I5anVkZXha2+2QY6pcW2OKmor+OusOjaTaUL/SKR5YR0A0y
XfpaKSgNN3oBea+8dUlPOow5rAuja4dZsLrTHQfncOxne8zBluCbypnVDk+kppXfQsMGDsy3uZ11
XpYa7xMuYm6kNwcByZiipfLe6PUlX/x6+3nu1sviMdMJC96QwTVMfcHkEpJK+aYwx2mDoYUBH5sw
Aj+FXdbjCow6HcGl/l4S+3paLv/kDX62oyxQCcYy+BDXW8thkVZqyDamMcED2rWZ6JVdMOTof5Y5
fDe2yULAtNBsuLJB+6TJmX2qByq7pVpuy3ihIQD4LBRDOYzBfJblQdmqiENsyac1MS9RAdD1NJQ3
oz4DZwQQRkK9V9Imvfaxk/hRT3M9XWiRZYkJyWxO2lEOUl/JB5OqWRysHWPcmQL6kW31JH2oIeBh
M0ScVyk1KUxydGXWCE98/CQQNFan8MXGPXs9pwXcsVJ5DV8zCwp+QlCPVO6cHlv8uiHBFZx5qhyc
Jytd+AK0TwIje5Zl6iKmrigPlQ0ZVie0WelhPntja8OU19CC0HGFAAaY+FUwF4gslwd4jD/1ZMV7
Zy5jKifte49nwizhL593mdjMpbIPGpDbjtUW+4YyWhFys7IdXjqNh9vO7M/yTGJoYDkobBkY2QQ2
Q0pkY1MW7askYb+pqeg4JVXS7JoJODpZBCWnGNR/N6NBCP+l7c6SOoQnW04uqi6kJ9JdjbPza27a
Gsm0w2DGVGxseo299FgWFs6KJApWT1dTDji+s44uemGdSYbcItW+RBqZ4JpjNAv1vKDtMIPf6l6H
YHyh7GCQPtnscka7LbFKgUDhVMegR18RGb9dSnK/t9D1W+n4JbV0+qVGDvy0Tgc4kTxOKM2+NOfF
qhPGkoXKw35qNYCTIT3DntC5yECGKhrsE0XkOyvvtAddDLuB8sgQBvEpmiSg7U6NjrON7m+daDOW
6DJ7p90RbpvStwqz4GAr8esYc6zKEauR2cKCJoSFPjSi1KagsQ3stVXYRicT0dsq1G1e0LyVmtCw
HG7eZWEgrxjHLNGqopMzvyqx/BwltArngba87WA9rma0+oNpmmlQ1+9RXCt4hoQ0KcGatxXw/6im
+xFFA2lXnp7HWLtJlhh82Zks+h7zyv4UIfDrKaqAakhmTvDQZF4TXbN5epnnCQqZQwG4L/Nz0bbP
c1RspSwMb5lxb4fha0wcQLQRqWRFmQNL5Bg5QGq3Kq447ZjDDgFBopQjeAV7P9jpKWqOmiK/NzOS
DDn6+xZqAyvHMG2wt8Nj6+TDNZXFjyagkdgGrJAhdoxVa6XpzYizV1O8VGVpfM/6rYjTaz42WGIX
M22gZFyaznSCWodya6qfRg4k/LS736F2hm3n0MtDtwYx+GJ2fBSUsEVUQDSi3/IhzXQWFFN4wwT3
TALD5ynpnQ0LRdMkAClZsL9XQ/wVl9l3ZYU1VV1kN5WgPxZgKQdOVWu2v51WVjxzkQaJu/nlo7eV
8Sz3kufkDBK6FUiraQE4AK/JYvVBaYatlWLPVIhuU7CDr3tlPA5DqO3UUCPgj05zjrOlM1i0Lqp5
O6KusR6nCdpBj3BEjK6nutRcFmKiaChiTF1FQRyrmkjMBFNqdYHjS+uiZu1Gtf5aOM6PlkvlJunb
z8LkiatxUPnTbF60TKEinVibViIqssjtKhsqjS7BBuyLGoo+gPFRRwnEgbfFU2f5LOYYowXWIzUo
FQzIjmssz5WUTsF5cKrvmDZl1+W/RoARbW/CQW0AMLPTBI78IeXAiZQQ99kpo48c04yTUGzE1+iz
UGBBBfZmauty1+gl26tOKhcM0b1v29dxmOdLZjw4OUzjtMdVFs2PAuwiokqSRMTcUkt3eA8pa69d
2kSbSLT96v+E3v4/hd5s9f8p9FZ8xx/Fx//QeVv+5l86b/o/sDDUDEt1FitJ00Y37j99Jm37H7Ij
W7ouK7Zh/PNX/5J6U/5hGY4ly1RDFN3Ubdwp/yX1Zv3D4hcO4nGO7ahYTf5vpN6IIBfv1P9mZ4rU
m6bYvJ1jaCrxqcoF/ndv1V5to3iORgmJN2/Wez8zMUqQkji/BFOUIiQurzMCiHObEAOaCTVjfaIB
MSm0Q/VEdbVR98ltBDCAOETWnrgc10Q/p/pFgvvRtTm6SKn6aVroTemFcm1MVd8PafxRW1FEBSgC
PclhcihLiotZ3oMnzUEyCRNcAevTm0uapDXb8a4bX7se8RQZHl3Va8NhEuE+ttXGTfMaQ2OLDU7L
yyNWeCyDaTgOk5PCGwHFl9nyyUA8j74qwMW6Tj4ntUObTgdK3Y4BZg0c3lXXP0o4IzeOjk1STHAU
5EDs+on1r2n2OlCx5Y4wOZkM672UxmgzYeIQVk12oB614iVw8ELhSyEwxn5QYOK1XtOUkCD04tsw
jbcky9cU3CsvnavfgRq4sqHNkh36kmoR695x1YjyWZJbPudusjYl2qZBqDPEI23bQaGIA88go8CG
OTic5LLKd/LwEfXOTwoQu1atY54B+SyUixxmql+zO8y6qF+MunCrKt32WRehXzB2Zz3pj00/wIiN
o4e8wS5cLfXPUI+6S6SbSI+lZr0tQ/km3fJIIRprUaTS8gpQVdHv7UjxKIE4ZycY5Wvd/ybdxVHV
8C5QB3FzAUdGs9SvXresvTBxYqsBr5L3zGcdPYV8th6nmO7elOvmpc6uKRpN1qDgs5Bm7GkzLLQW
HRXciKRHScNEpC7Tb3MRgx5mkBGOQec/kUTox1b+WA6QfSJFmUFPkKAmyCG5iqVdWxsIKSpHHJNV
9hWUuBwlVuWjgSNjeiMQWrKkdhvb0nOMPApWONo1iuAp9EOOZsgUFsRyXHRBU7x9KcfS3KlwVKg3
KK5WinYXWJSUVBPPlrHxnDagpq/V/WoEc6MakzhMsgjPlNYcrw+mHgKleRNpWd05Hif4ZXYW9m6V
lTrpE2oYQ6ij/NtlHcrYIH0IxCm2TgBme7HtpPglrcpbO1cFVXioqWrbbqTMgskko4JnOhMC7WmB
V1+0kg0d6LMm9YhZ6FAaovls4uMs9PGpBxPnBJyec6hOu0Qi1u8l2Z1UTH445JHVqy8WJd71WMCp
7nNa36plHZUy3SAVYyAhkQlXyHl0jOX2I55NzqgJ+pZIULTp39WEtH8C12HHEEvSrnqU7NA4ZvXV
Eol9ThMwWkmS4fgwLO5A1k8axslO5IMbzCQXim5BmezCTwkwf9pOke/M+Rf6dedIkya/GJutyvMG
Dhmx06D3oxnkZDItgAK8aVohc6DQgtWUxCRb1am3i4mqc28+TIUM1VcvDYT/OnMj4rXo6NQiUvma
TPUh6W3YcOCCenv+wjQS/4fePIVJBVhyrEBiht21N3p0rUNnLakdiJB4QsdJwpvGIsPuaJ9kiHY+
1ieN4dI7NAmGokdXSQsRyzqqansOFUTGwunc1QNW1Sk9ghwBASsAIVUidmdVS/ZghLZHWX47dMlJ
0pAY08wK4ZYBrXMZJnCllADWciTLe3FUmB27sRi3gNqhRIUmte4CdYrCmtaDTfDfoxiIaORJz9ja
Y0eTVh0J7aBoj3JlvRnIidF6yw9CumdqHyNUkd4lneoR4cmwngRePHOKZqKDSUOnoXOZwt10Fgc5
uSvYI0w4Z7LzGonR8AoFptusDtiyNPVHWKvnIY4IMNMS3czKArNiSG6UInUh4h+lLMX1P9g7r+XG
tWzL/kpHv6MC3rySBEGCVt68ICRlCt57fP0dm3nqqKridsft966o4CGplEiCwDZrzTmm4xQA1Bb7
MR+kYKtLnf1QIr0PaWl5Whleg6W/n2JMY6EJkEtputF3GMcVlmdI1BPWZhRUHPs7VGL0RGr/VHWi
9BP/trup88ycJslo1G4iTYaX6P3rkiN/XsxXquunUs7uKULdd3L9S7fJVI+HnByu0T4GGVNePPed
P08XRW63tgJ7PIQjv1alakA2OeHO771wkekg0A6p5PPYxtWlV6ynApD+yVbaGVUfYg2tfitknYq6
Ih211JG2abl8THVSeYsS/daWcjom1jc7JdAbzr6Q5hoBhLafK4W0JqW/s7QMx+Fy0YJkudcDxlA1
Ddx+6lWOQjLvGjJPV3UbgwEYjUvizMbKsPBjyhnO7qUBethSXgn1fj3hxg1BdqqSLF9MAne0yaBc
lPUUD3uJdCZ5qY+tvXwEepGQFJk+m5Y8nh2Sg8OKCqhRTdV9PrFUTm3cbzqjAZ0uGi6hcWrq4m5U
I2TnLWvdnir1qmikDMhS9btyCvnYpCKHM1YDdkr4vBsT4DtOAZuE2BO9cBgjttp7Rk/dIYOJk8CX
25qGNq+VwCkPmjx+Lho9sKSWnjWzcXvd+Rwo+7pdbRuelah043JSeIqyICvC9BXiev3YWX6lQ/+Z
zL2OuB3fct0V84FByU9CjXk8jw6FbTzMiTNtpEBGVkpHizQwBfJKVz/KKUsc1uyQSzRAdQq6mokO
/kYtlse6Eg7YLrtWOXOhNLeilSrjEVceo8pBrzIznHXVlJwawbAzSUiYGvJtoySa11XaEhCfABWa
lG91Iq/NrsyT1cm7kLLqZqbRCtazWqU5EzRZm4sy71ItpPhYmay+NJm4OeLIV2GUYnTvbPrNxLgq
82vbQNrsIGcncZieDHqpOeunAxv+a0g9ExPxoJ870Gt7a1A/gppOlWn11ikc5Gilt5LiGRY6OFnv
fimhMR1rWhEbI8tRV/FJkseydqq1Uja/Jhqh21Ipn0y9fu8qjeZcyzQS6pqJNd2fyy57iLsGz6B+
byu0CCspf2GnrqNAhoE3Z5h/hkKnSkZvOq0myVWl5TNuYRUqSXFuSgNdr4FvRYn1Z7VTVLopmNiz
7eA0z9VVDiSvtHMkTKDPNpA49K3dAcNJhsztQ1gFcrl8RSONH5WVHr5YchpVTKWVRVRXVhX+WKW1
V814hPJFeZP6rmUR1zCwpSHqpgxTxUyd14mJAOyCeh0g4V4UXI2lRPpfT0BsNuFeLTFWMUX0+8GI
x7VJ0tzUy8B7CEnflUvybGs15I/8FEnOQ5x21KzjbqBAOrt6PcKoaQ95Yi9+N8dYTRYkNhObSocS
BAP9BI4NHcy4tTN7OygKRkspUbcNLW4cD6wCLTApHaKdfRecojKvzqkuUwwBXjWzyl8Z4MrhOQFn
PgSRUXuTJCPAKB5UC6XLVIjcW62BtGXNiF4cVQY2WlXC1Yt7NRfBA2bWIMfqg8dYjx7jgCLCPDQD
PdkUwY6tN6XblRhY7SDufVPcGCUqmC1Kkb8e355kja3s0+ZeGx0Iao0IcqhFkAO/myA15fNKZUxr
zdAn5GsjqSy3HxdxJ2+NXr7UvV75zCLkN4h7/93D/+65aVAtejto5G6/mzVZgxDYrNb/x79y+3dB
reCzN6c+QyEuUef6+zWNNIeZ+POYbPd8E9kZ8rOfn/zL3Z83FZrasqrthrbp339NAs5J5lqpUo5i
MfXn7/5PP6USQm8xKmw+XALvc20CFvn7KP35BLc/lVZ4fXNNcv688O25silQZFmpjUYMHptDO6vu
Sm13g65ZjYah7vaDUpwBt3sEbuQb9Fbzv/wAqQZ5Y+IsI9k+XytdJwrnIkYickS4QyNiYG43QVLA
HiMx4Rb4IoY6/+fm9pyjTRGdrJRk2yJZvK7PdqrAuP1J1cmwNHURTaHWUol1lYs62mZ59qSKLzTK
OUM7gc538in3ZRFUcLv3H8/pZODKydB7s8W65aDWRuGBtPb1OWMFaFTgKIaQE15cO6ohGHByw+43
KjCHRzi3hzjGBFyGA3pTXufnZhaveEvI+XmuJHMrQ35GOZ4k51vKdrgQUh6M6TG2iVf5eX4YJmc7
lyqOYoKCeqtix011a337JScy7yOlwINo6LBsw7Cm/n77iWbBZVMHUp7EG76lZ9/u/cdDdZ777aIf
OKOPN9mfeAdZ24EvEvKtH+HWj7grgoxOejPqerMlSqURcrWbBu328M9znHd4BlZeur/O28W/gqK4
Jg0nGjJQffsiOysvo/PRRveNO25JKl5Zp5fJL1bhft7Wm3aDXwfUqrUb+3VibK+L/zJuPZozK5Ne
tUtEy5wcncDFVBc8eEPq50cyvr3goXGNO4CG2yNI4TVMhTXdJG/x2w1COvdNvNiRwRn0yDVtNi+J
vT4KsNRLYW1ebGlrXuYvnug3vCCcgQeDMkf5S4Fukj5wYXv58SV46EjSY6FDsxG+NFC+PavgO94b
VkBe3ONvc25/Uy3HB6z4y3rcIOAZN/SjSlJxnYd8gS7NsaBkyacbX+P6pBcXDgvaw3a5lsYXh2eG
HrAse8d4zVhH0/W/FM6IuxLRv+rXLWRdFz2WLG3bHr6+68yXerma9A8AJy17uoQscs68dnDKutDN
WKmP13HLV6Lgi6XhnRyzdIfQdPiGHUfNwoINGK1lPNYj9E4vPfY2lfAVqLVmpjuwwovNpICAjY+1
0B8hF9ch4d3lDg8dfVste4BjhJXF2BhyV79EiGfHA23InGBmCtnV2nRONhvmLzp5KoIJUp/MnfI+
BC7PGtW6GvGCbZr0YeygF0Dzbv0421rFmcW/eLHprNDZylbl66JvGT/Sfs2ri1xccxPvzRDj1IoE
c/myMK+daGM7MUZIlhv9uphdE+kI9Wr6dfaDfan3tn3Jgiszlst/9JfSVT3GO/VOUI3o1GWbpfPS
53kGiKZdMCcRC7uu6G7cFyeVXJ1T5Et8UghXK/zdkJ9QANqfMiAnVO40jLzoU75mYG/GzfC7jtbF
O0cnn5+De0bFlaNiQf/o3WUbPQ6bOF3Pn7v2Ud66EyPrERZEc+pEcfx3VWLK2BPZDOgn+yzyUzKi
dkifUco1yBnS+iTf9ysAbRuCJb8DoIAbg+9rWZ+rU4SJ+1w8ZdVR2n8TtYS6723YTwAy1J0FHWhv
MGJUAQChiTN6EEHSQefmmoaoliBmX/uevjXe+ao8Jh+cAr0hbWVrT79mk7j9A5RGWNXr5llJ9nbn
5dq6wudKT/rZrO4cIWatHpXcC+u7tnjj17tmBZ2Q46FfAG6DUudbV9hjA/tDTJcBRr9wPvKV9euX
xZe/PH7Yv1IreVeSHfRoNu8ZzHKXEylbdsU3IckT8ud7hQgtmHEzol1OyE32zddf4UnluqnWlBD1
6sTJRdhzZImXpDu62A/Fcoqe+XD8SS6IiC/Wau87kBTQSmB9athnoGaClKQpTVQ29l6DrQrS4oMu
oY55mNVvCc94139wJrfNXlUIxDxG4YmTMgORT1dK3/IkYFzezMFu/ex2lARRxX6qq0en+uq1X4ig
cOYA8t6XzV7Gk0Zhq9nyJ+PkKDWfMFh1/oBhPwBjydXjwOJ+AE9bKJ4yzjul/9CC66CxBMTyW9+l
M5CH6b0u3mQZbVx5VauT/bAofo3IX+IbGYlo4vpWCtToyX5gLw51kz8Rlb9ekIKXz8gcwoaF2IZr
j1qgsWq4JtMtkZUWcPc16MsvW1nNEJj3/XJ13u0L37AKTrJntP0gEu/Src5xdG948xdXMAhohicu
E4aFsdnRQ7WIzL6Muvuh3WGdwESCKBJs5ZIzenKPr8PyBn9wxdjNGPvGqcRreIrffzGuTmyKRFeE
Ubf4Nnjg8laOxTN1ppl+3xo5PZ80dD4qsJMP0u+GQt07l0qLQvZL3lYuzs1mp6esyc806R/MC860
29AU9x6JbQz0ms9JyDuZ/PkV9MqZY0DdjSqGt+ivvbIxQze4zNtRXYWPjJzxkS8OSCdHy+qfeAs6
/9iw1oOLnujVnrbzNpt5cUYfhtKJa61H8MG0GOwUX/HEzKETOu7Ga+DeuVs8M1jS4hEnKlW+hGYv
n8Hy7Phokt/ATMpZLz3pnVd8S+8lk7u0HXy+LMo46sVUcDy6+R4eIr+fJ+9v+oN0+o2ORP7i0BFX
WrNr3HAlcTmKP5+8UElh2DXiPQJkrmB+ylB9e3kt9yRrXR6tav1hvZOJsJKerDvcDa9YPt+tO6Y/
vkfL4wBFH+MXdzy0RmTeRmscAAg26A0yDzOxy3zRYibU8eKsFF96GiK+Kc4NrbhWKmckEiqAF9vl
buEb5dTivcI6WudHNvacDg2AtsnHR+CxlEz34iOv5a8PzjymC2uNYtmvj8xf9oVvybnjql+Yidvt
sgadfpfz95gPvBfrnW3YseIPRyNQvg2DgubJF+kkPSk+XxL/f0mep/UXB8F8EF5UUkKYSDji3OXz
87E4+ZlCB19cp8ZBpELzIZU7phfDJGn4OXtWH/gayyPTc/BgnaCQILtkjPKchCGLY2WdmP2MO64y
PPohTNeoOKh8f2s1dKV5xysSZB9u8M9iGfVGh3OGk4U9Kb/JUEmddcso2r6+8cusUXJOaSc/MFSG
+2LZxUe+eAaf7JlhUPG58uiXHPlkjAGvTO7GCVHrSnvn0yB3YA7lyEKvw0++5aWs97emPcZMqO/c
UPGcsblswkdO+3w/hy6iW4kTunL5XjBTkw/xURiHlnly37k6NlFxstLz4Q1YHkc4bzYa/CbxW5M4
Scmj4DTLvnlbTP68BFtxskSbXRVc2y8u68Dy+Fag2TNlzyiw8Joxrp5wh8V7VlHSkd+cIX/aD+Is
1d1M8VRO9KMmg3ZDH32eWCzoW8Ba39TibVZ74T3JYgt9XGKHK1zDmdk/CRkgY2r9TrzWyjDGK4eg
PMbXZIYM5vXoxWHgYlIrCFHYi5o+Z32HLVTlm1xVcCssOr79SbpH2gorlUNsgK5y2iPFj4FaSdS2
/Lum3+qDeciimIBLtvD7ztrS1AKMXbVXQuc687GifZCRJ5ooa+P0YT+wSV8hf2ZomMQgp4K2WY/k
pVhP17l+LWAVQyh/F+RJmWrAOgS8lUoANeAyd93eCgjJ5uArBG+zRNvG48NLllNZ3LJsqlymVXs4
IC1XjmZ+YYiyKEuMX5MPHNuJRRGgAmqdvDGdjvyZMcbXmQiX6pHEETfYls6pKp8NYnt90CoZDRHF
C4JtUZydydUHcRrY5amCQsErPYWtAsodXMV2nq+szOUR6sMp4nRlRayDO5TB+jD4s3Ll+7kPT4QI
aUjy8t82e/1nplbrKWFHyQkcuhrXKZi7S82aRpxgx5pxhLX+F+esEDuteGzlO1Ljxyuqz/ZtmNdg
mjtjpcheZmyJOen38h47NIN5v0t0tE9b5kBU7pF97nh4N9lnRV6n42pwNqbmep7HINc199JTA3xH
d8tXxivOgAmPGDXtiRjzU85yKNzE1UmPN0B/vRJNI6MAwwoySApgpOSY2MLFamUi797GgSK7kvw4
DgfeMDsOzi0vwlnBfofpVQCd1WplPyJ7pu7IIp0Zo+13yhmaPWuDjHUKC+GRCWqtnaYZp98mP7Zf
U/sNeNiU7ujuIcFDL2746qPyXm+4KC0vgGJH+k1zQBFgszRmQMZ5iekkoMqeydO1piKNnWdnfTpE
PrV69FarAL0+QvDQbGVi5yFLwMY+px6/GLJFJSrgfmkOHAp7n79DApwsXzc2xH1E/Srq1kB+M3Tu
JENLLmtL1+Dk2rGwbVxOwK7J2DwdZRYk2ql967jcIZ7bRFqtuntThFpneBQx7a+qM479Ly65MnG5
iBPE7jJ/W5ApuB5pM7CQc3Aqkua8ncDUUG+aqceDmqA69NV9M01ZB6dwsR9JBDGt+HIj3evSU5ls
QmmXKWuinE8UH2l2tndyvF5ymOYrckCJrcI1sZUpILJ0yaU1yQ3ygH7JRcnduCYtsZFyrbkHCtSP
0Banhkbt2dau8lstiVNo4lImN6r/ZTvR6lpLsBS2OcR2noiuoIWK/nmk021gdX/FEocvb9JOUg0u
3p/ZeT+X48o4z8UW26zOyA/yeXqdDKzV3brdyD0e19/oIFfzW2+slYooVN/mJ3SPCLootjJU7/6u
iy6ISWio81FwP1XFLmT1bG6s0jXlLSKpx3tn3W6j821horJrAxcGRR7Bzr1jePnv8Gm+MuE5KKHi
gy5DsX8skfSk4W6gLsCsm6M07otjorEM8WCd/Qop0t/3QJ8PBdMgmDvo4A7E5sdgx6Ybr30faeWm
NDNfTizoY91Is+fOuG8pDOubBG90x5UEGqyt3y3Gn/qdaCe+a3ZOEQxD1rArp1kb98EdaiztF2q0
/Dl41yWGDOIfwKk8ILUrVsa9QxR39YlWfyj2Ve2NNCMBVK40Yr6ck/IeHJ37rlbWJXkqnJbDLsGU
rr3zNevDPvZs9Rh0jC+Tz/jDqQBAnqWqRL7JrraORnduaLQ3h3m4i41rOD4u2as+uGU0e1H0pvEG
qOiuoMDkeo1NC9HBUQFtc8m+Fm3T3xVv43udsZUX5GNGyQP+0018nDdAWRy/PTIrA2AeulXzyX+j
S3ZRn7orjRiMzeAqKEabwwVSLbKHQN/A5JoYLxJXOuUqnG63ptKG8OCDEYOYvISAIUhAlGhbNMku
QKAjZAFv9oWSD8178L5sp6NxjBjdQJWHCiMhSkOWBx+2dwp3yyOIHCxTTlQQy/cwDXs8PqH5jnoB
hzkEGh/9I2tl9nvrJfrAhnSVKRBuqr2+Lt8dguoZM5nM3fo5tDf2yXyiyOKSPY/EQjfYYfiQhsFT
AUzBl0enncIdfVRni8a1Yn+1i7YKaxRoJtKqyXAGCLD3IWRB71ykw2HO97QxzLvwABv6Se13NUwq
Dz+UQWHuwmiqv6Wn6QB7Q9sB+9F22NDvibCAkhsxnOHyWZGLc1E2VLwZFVL+2XQsC3qdH/B9yUoo
1s1rsYdTksCAqj1ZxC94QjvnV55+7PdoCevrQ3AGbHG0LhIlhZV1Kd3yIM+r6QG9seRGrELVY/49
sb0DuL2ZHmMXcyCmhOXVfAvf+yekeXLkwzzGI75j9DnxZYFJA6YHg7sWtL/qRbmHxV/CPjuX6qG0
3QZ8GxkuIAnhpQGmQlgfb2ltjdKuQQhMEPnklScYK2JMxHbOmH+uIPjuLbd9TV4YRSHeEbXo4S/o
tH1MvHpzKMEQWwJe3tfvVfxoxhuuYuW+1q9zJXIUFn1vK9+suuxmxxpBbvBsYVBn80/+HdVQefXG
1onpjxWCNIhNTF4i+migM9ASFv8tgRlKLIo2ydF2scS4IcibPZSblDHzEE2rjLoK7yXc58DkbSxx
8HbW/XF8tZAgsKa1X/IjqHvDxqI9e80LGoUSnl2GEJxEgEo60MxiV0VLh1abjTCIIMpVf6fbm/mk
YuqlMYPk1FzJ0CG6fdHv1Ek46EeFqzV5YrnJDn1+TXHBzy5L/cq1HFIo7ij1y/tC7NlRkrgxLwKo
UdpSzZBO8/aDs0CFOMks4NG2mZN3IEnZGj/UOdqNv2j9sWuC12fRN1mFT9nA3tOCskbWAxKLVfzc
W+BJdvqphOkmRu/wCZAf49V2ek2/45eeNL5VSfl9o3wZVE82zo4kjgCswgwy+JjO78C6wG1oKCYY
x4E083Ggot6FsL9XjHGoC1hxHJUaVD2kmJXaHikHqJRRIrdeZXvaTOiDKB+gAGKFwCiPogOGZ/Ja
PYBWaj3o28bO3rPIf1hqQF3QMoQvZRtUH+UdHEVM8WZ6EIixZeOcowv4MaXYZS82c9WIWhWj5Cr4
lRC/ne5zuz+2mqGtOYwFJDk/fkORSKVIE7uX6HlQvB5POiTje0xGkDtmp36rnimpfnXJHSstycv1
a99tQv3slL7SUhKGDlEuO4aO1HeGVQAqbtiPZ+XFhm+3InCB7T0UPw7o8NC9mG8RoygtcTDruGmB
KE27MLmmPeo1wPbs3H9zBNgFfudntfxtwHHr9KN2P7GeeLIAjA+n9ENl30veBacIKl7I4Pk6aFya
BCXt5Zfqs/osv5yT4Tfs7KlrXJALoBbQ6oeMC7oHa7maXJYqvxMMIwCR4ysQwQNnR7xD+m17xmWq
7kLqC37ny8p3cOwI3KheKlesyi7BY6Htwg5It8AAKhMy+uB33UIIMsVgwJSUgeNUn+y4W/3uVoTA
LLsQBG5uuarlSi6BH2zRxdfCltEbPjvY+VAH4czsIppuh2nX7Sa0CGtxHEnOgLvP8vbknAG6AXct
z6n1CsLI3sKrQ2G6QrzxcO+cw3f6VREZAvKb/ECN7fmDBpApRtvn6IUlFPphcHJrUjVqwj6w1YLj
gwLHsD8AnsVlSl38ojGSpyuH4ie5ACr7eKhUxsv0S6Xw+67dl0/BHqyY9RL70yNn4u86uQ6ocOvk
WQ996/5Rl/hsX/WafJKVJXDuEBKkc+pjGmRG5lQIrkC5AUp6A+xGQchEsri6pNEOorQqvwLzW5PR
insUfLV6143BLh33nfNoldKxk8JrKPop4S3553Z3vOUBNTNrSBlAdDiWGhw0YP2j6PvMvWQh8Bpo
fYxK7t+ec+r4UKHj8VLRwormpaA1KlRdakNJMllGgN5//yQX934e6iH+10R+7OQCVozozt1+/3Zz
+6edjq2CUd+IUFvWjAP//vup2ij7cPRjGfxAJ2KnbjeheHh7LqhEplVkGx8OmiHXZDss/MQ///Q/
fvP2A0PkOv38k5JA9W2Wtg+GYSP+I0uaRu0OQ2JNmh834S0363bXoGGvuLe7hIC3imthPob6BjL1
738+/P02f55zQhGw9fP49m/yrAHzPYfb/3j+5+Gfe1EewZAQf/XnJ6keaShkmJp+fmBrHS9ye1yO
rMuUqnI2t1/5l5e/fWwUoQDkRERYSlaYrXJN55UzuCijKH6JGq6IFhsqLOQNMavJUO8Mw4q2dPZl
T9VIas3pecUJtatFe1RuoWXjQwvIqxdhZqmm7yVcPBs03asGimvXMbWbJKDFoYR3tyNuimQ0q/Pm
Ah1lJ1NGk8Dy9FDutWZca7QsHAlaeCSC1maJrE20vAUOMdBOcWJ7Q64oVIwHfTtgGJIbZAVpYDk7
zUAmG6UvmQh2M1t8gCS9jSS+VTetTzoAb9GnJ81RhJchecA1ecgDlmcywXHkxyUKGE0HCDhrSwDc
Sf4ahqxTqHKMbN4M29lLLbCdErZmNGZA7Rty4Mirwxiy1RXAeBpJdssHOde+1QM6MBLJ1/PmqYql
D5n8u8IANR5+jgOBwVrBvpkBh7S85Rabl+IPk0qi9Ewy9awe3bu5UNQhbW8SsXsT+XtIzTCfNBUw
mhR1JDsAuq/MIlDxwhCxXqVT0MHpLp2i7DyS8Dd3E5a9Sv2FkuQkhxbpnEhYVVIBp/RLUfxwzL4K
ERmIm4lFgIgRzPvvqLA/aSMXh14maLAUkYORyB6Udgu5chSh2E53KjLdrnixSCtUOgWmxuwjJtnn
OX2WJTiSHnyP3/46Y8GOST2EkEIgIR2hBuo1qYg5iUTNaLIWY7gPGlSNuvrUO95gP5oiVLHEMdYb
JB6Z9iGk5kn2Iofps0X0p5DJqKjJp85qK5ucabUoIcC59VhR9cg5ZhqpjlXSg60n5nFadFZ7zPGA
GEUM5EweZCeCIaWGiMhoISClI7V1FvGRjgiSrKa7WgRLLiJhkqRJoC+vedVQB3V6qqmkUVqkUioh
friolw4jeZWTXhY4/y1vElGWBqB5m2zLRWdhiW1sxrOR/Crzta5a8ibMx6fKZnadO0PQc9ppP6TE
HKEHggkIAl9qCPOTs+oct/LbUkGSq1Vb2gwa+8lcfZ56pdy3+fKOV5EhRVXQyrQk/Vog19EGvrHX
p/sEVY98TysG7+6Q+MmZ5CpK9xyQBNqRCBrQlV5EROgiT0/TNBwGskMbE8isPeQhuWun2QofrKjw
c0WDdOxQ/tBG9X56bkQcaSaCSRN6mZXawVSL9SdNhJfWhvpRf8ma812nOdmmJYdrqgcm2fmgGkqw
HWv+uDPPTF6EaHYGTAWpJi81MnwFM/4iB1sUvsEZ8evBIWBVuSWtsnnIKvMJNXmDEBP17VyHp2Uw
PswC+cJUso6mI7bkTg2DB4qRNZe/EsgIc6D1l1QubQInzoifL0qdsv5ocAbrYfAdaGNyHPtXQ2GY
I3nXNzLTdBWN7nY0K+CUGgeedf7d4DDsnJFZ3LbvGhFHC5tTJp1WJ6UWtTP5VqHIEwtAtCZk2ZpY
XuOe3UWujgCcUfTSsabZkdlga6vnTMmhdBrLuZKk50iE5da0zWPTAespUZEhT5fQdnqVoBv7Pnmf
R+VliJB/qU0XerLEjjmODMwJJPR2KZiBQAREtIDXbQWIM1AYjVTfPCLeNybnt/w9NNWvoKPPY9CA
zH1NRALXekwqiQX7g7Tg3oShoIoAYUtECZcJHRcRLuyQMlyKuGFDBA9LjD0QXHBCIpe8RqQTG1X7
VBfjmWN+Xhp1V7OgnfqErqkkv4Q2Ra/UeQzwV+Ui97iqrrEONEsqmBgaa5FXQR5/69ODVk4w1TUT
c0QZXVVdS5EGZ1TkZRCOjmAWoDBdS8aAosskMlhPseIN2ZdU2mDql+5bNylv1SK/mRznVLi2Oi36
tJsl2SMNng4Wqc8z43cmYqCrFHc/Y9JsdQ9tH393OD6vCoCwZglRq+sOdm8xCyJ7KLe5TdR0nJEr
nbT1aypiqFvyqLWrRiWE/NFVmP82clVd/zJ12gV19JZ1nyZUprUuAwEoZxkGHt5PhPq+mt9JQUN2
Sd2eUVcLVSkFdaWETKcGDdEMhA0EXf4sRf2ngUcZ5p1odYlanU4CWp5lxFwQxA044SkW0dwSvUlk
nyqRuLBR6HuS1b0Zya/KoGFNFswVEfNdwCsYRfB31VEEsdH2TmSCayIcHCkuuONghPzlzKtYJ/1A
RIkXk9qiqTZe5EZmxS4CxysRPW426aO8qF8l5tmy7X1AEZOIKq8MVk8ivNxS8HElItBcI9l87th9
RiLsvBSx54MIQC90EYVO+qDmSz1BwQHtJpk2QxiQK16RoQ58JjiFlBwJb883ljZ/ORnVKbmlZJST
wS4NFPRT+5z3ZbCJht7h3dInKUR0OyoxCu0V4XMtcUqDDkXNbCkB2KovB5g2lXiaNnGASbZRSNpA
J+i2ffWlpObu/1vK/keWMlNRlf+bpezwUbQf7b85yv78yl+OMkf/B2sojGGybei6oyrO344yRVb/
wdCvyqaNrUvXDe1//69/Osrkf8jif+RLO5jADI338E9HmfkPx5FtxZZVzbQVbNf/L44y4Tv4d0eZ
zAsgRLY1BZm2rZqm/O+OMhQndpaEk3lQgmCvJRl4WL2Xj1Y3Tv4CcyiUY9Mr5oq6Sl+TnthnNa3E
qcwYWu0KOZzwFi1xKZAarCPEc6n4N7d7Q9zX//KwVHPqqo2xu/2wCN7jQK/2o9h/KWKXdLuniXtN
32t71ug/T//87PYcFmCEdj8/7so29SotPTQ3BSJwjHEb04w3qPRSJn8b8pL8L2c1BLW0X8TGMJUZ
dTWzIYusjfhbvVAoFuoQU/coARuaNUlAjpzR85Afi3Ai1E6XNmMkRYdMjSfXNM3voetrz1KGSD+C
KUGF0bAfzw3Zv920gUCI2dmLkmMHmbWJUqnM8d5XdK1ux4gsA7wUkoclCcVlhuCW16tQFf/bw6mi
NM7KD6fVdLEyTCpGhKw8W/pTJpB2CjIVFoqtB2dj8m83maFTkLRzBBms/DEN0/jGhgXnlm3m7UZa
BBfudteQe5JM+MwlNAXimVnD/LyN23tZxBu63bvd8D66bSuPtPrN0q+FjPTn5vZcR+TnRGzvrsDf
tas7qldi157QZTJL5jV7bcK/cnVJw4lnC/CiKVk0qMWNjF2ercywmzqUbV1eUeXpMmm7DJFgcUzE
jhmxv8jbWGkm5KCoH9Enz2M0+KxYGopnFbofMEsI8dgG6uz9PZvusJyMvR9DoRrRVu+mSygNDlhE
VuZ4kAa36Cm9amVQbuR2oMsioyxEN6bkqJOxZcu+XrEmQloPDjiAgzsq4MeqWoExZh9JGEcyWg5/
3ah9Lu9kG4yseCouS3tr99EpKTNqgaGQkd5ugvif98oZdJuS3QeLzv5jZt3LVYXT06awyX6BuCxs
J2TnRkG8K4A77ZykB+IKNTExMzoXUt8ilsfKnZY6rixZa/3IpiHYqc63UyMswWkAYHNBk1D9+ddV
HjJP3/6l3v6e2reARnora7sh0QOOLiXbPtC3Cv5WF+DMl9RqhLlnzbQpFUsYw/D4oGke/T5fZsyK
BUv5KiEKM2jo84nDYc4211ItNLu3w2CkCrzwqrr/j89eiLpMGFiR1wWNRGuPhkMn1QwC4uZ273Zt
Cqn8X5cprVM6soWx64nI0wZnr8fSr2ZAdSzlR7PF6a12Nr371oHkGTkOLV76nwGLF3eBv0EaFFN2
NNB/MfsIAn5fPZoTGV3LYJHp3AxPmQRZMu0dnKlF7cF7oKg/bSc1INypG2V/pNmP9B50CRtE2FJE
8OGY4PwdRMCbUIzbMwVoTnKVbj7rN7tA8hHMlCjBQcCqTaJmUw/GuLPkfNMoY+PrOtiBDBPSqhMP
q3zCswkbMxfoyiasOl9tRI7PROD8zAlaDg7LsA5S0BDbu3SIoYNQ5CAnqmU1TvKfwvHzNXETa+pf
927P2aMyuCmoytvVbwuZcV0LfuRShrk7mGRkIDFmJWrIWDda9gY1SA5XVmiy2Q0dmD9vKc2mXT10
m9sYdHvKcthZ6ZLC4i77UPpp9DVxgw+JhuUq1ROgp0XVljurNqgvF3ydt3Phz129Ru7UE7jiCEm2
ktK+KmLNTbWg81OHbXeo7nt1oQ4JhE/fsOGA55A6Ey6h4RxVjBCq3IMvCkk+1eyro1TEFdyOLHbN
meSJMRabZSN8MtW7JaeLUFLE7/LI2cgZWsPb+Hsb3wrMOJNuJn/GZTuCCIK3mBmviYudrFSSh//k
DqojwYU0BvSqOsUlvaAq7gH7BchJWRLMa60pgWotMZraySICOWmOkmqO3s1x8WPAYG+PzAqaeN47
NMxEJe8n5f32ECvzL0hEPfoDcBuzeCkQWAx7lvZ7TslxKGPwRCNF9QPF4Z4LzgiZeKcko3p2u3u7
scSTf+6pQNcDk2GzCUsiiUxyKiMsvuhbNJJdMr3cQzXLD4uc5YdZ6fMDqCEiRKWSqI8OLhEkPerG
M8PMf7F3JstxK1m2/ZWymuM+NA53oOxVDRh9sG8lagIjJQp93+Pr33Lolph5M+1Z5bwGgiLAIBmM
QADHz9l77anuk1MAwN8P9QmlC6JEh88vTu6fgd/455CjiBCN/KFoEdZ1RLjVrDpp0eCJw/Ocl113
dpKWXClFu8LW14J13ywryNUZBXs+cp5vPTUfLNM9qUIvbOvBB7LLJ/4Q+NVtkY3qFMvsesCpdBzH
acGYQFt8TiBgBIJwgBaQSOC44Q742cnDdbIEIjzUPOoyqezh0kcRUk878ExbWE0BEP/SgPSsDTN5
Y/6tVSaiEDo4CkGVv8m7ZcSLi/mRIVciMW3FQ3jsaxEx1Ouc7Oy3rNH4CKwb2HXJ3qmKl163jWNd
9mS62Fk3GFlBuFc5yaJEtqi1Hf3rC1AtoJF1efbRTONtrgjhs62Y81cHadrGN9U21kNSooic1PBm
04dpdJeyyoYvcVi+zS3FmzM29MONHh31bB4mYe28WT3SIdVCVkLF2lmd4W3sgml8yVyG0TgYE+Q4
X+Y0a3duHwACqwY6g2hIfP2RNji/4PM9Nm79BTDRUxpMKdDrdjl40fzuZtWuZXw88mFExRZfd4CE
DnbEZMcT9iGj57xxY/8lt8hIH5f5KB3Ad7Pzs7XlTTkv7qkPyG0Z6Ox1Vry8NH6IOEIA3VqSgBN0
/SIHVFdx9qKgit3k1HgO+oAi1m7lhD4ylvWbNjWvzLgc9mS5f1NlV18sdEId6qcdazimfkV+TBR+
LjmxqKViPGY1BOFMgUQtJ7JrWnIjDflWlTD4jKqm91raZCvUO+s4pZ19V0fyOS/gkxkXKsqr2yAe
yb7q9NXH59KyDHgA8NtvPOHLPeVqj4wGUhR0SzRtIn+KbR8ydTyiAFgm66XlmuQN5k8pMNL6mfG9
Mx14s1m9bZpEQ78leuiA6m+SP6yB/2O/e7IsIs06nOIHfK8XXYHbPVkoMvxpkbt8iXdl2R1CCGS1
Z4WXZH8ECb3RLJQIPE30Nq3zdaYfcz/Qkt/QueknpBbSJsFtRsjslhFtrubkzxjnIDWBklTq1qbT
exLjzMvrB29e6Z4FXuULpSCalXmcbZ07mffJQxrnBKI6mAj7XJ0cD0nd5Jodgctw0F3mm+j1JpnT
aKJw2BsuzcO5Q0VQw5bmICCKoqDj3IGa56q6RwdOXEshnX02iW20wMeNo4LsFMTaccIlL4l2hWos
pslo0hgwIBs1hm9ej77Mj8yX0UVIk0jgdVV+FKX3Ch8QRYArsDfQmG+vpQ1egV4NaqepHK97xLpF
P2xVNVsXpuN1wK3918wbrwEwImx56hnKyfgykh350Cai3iZq4MzM0bPwCNurWpOMuA4BXVzewbQi
ICelKSFGHj7hiaYT0n5T/BsTuOrImtyK8Tucm2do1iQWLMlVB+2Y3GTgdhWDQOBL+BXt4X4Oo2Sr
ZsSbDUPQyfV/tGHDiVBg7Belgh83BObBMCcJ/fE4BfJ2SEqfTzFaqSyH5WSArOlUjSaphwPcQ2EP
LJKX5hIcQUCofBQGyGpKvAJEROVk3uXuD8OoDpXFH2625KNAIQ798ks4Fe9hBARkGb0e+7Oh8WwK
A6uK3ktFCKQa+lfLFNk77Lu3AWHDyHIZnza+Ah+RpVSYi7uCZNrQVVu64NGMiM4qKbRXq1ZVS9ZM
q39rmAiwFVw2WGK5kPrQNf2jyetzX7F+56fpa/0Zn19eb/3r+3J8Ib5RxRNNys6hOloHkI6+4lpT
gCPt12xSL3XidUr5e/NrSLl+WVIz7m1fXTdBgcFrodhbb3XSrEiXZoyVymsjZ82w7l43uX7U50M/
96236M9qxvfvn/SXL693101Sun/+svkxHSi7Px9pGi7WrwgQkn5Wnw9c7/76BevNdTOkgS4XhUxZ
Hf/+tSDPhkOQdScYlP5uARue6GscYDh8gsykyFFkcJGtq+1157r5fMznvnLWq/vP+395jBrQBcJp
e6ULiQRY//zPzedj03XB8Hl/fcw6qP3cV/RVgk59feQ/fWa9TzJI6hXIwD9/HICabp+OyX0lGjzn
5ajuLC8c94VFoT3gxfybjdRV17qvnsklGQNm31CTqbWGSrdRPr/+6/4//5r4/VPWx4OO0kklJWtZ
8gepyXl2dJLjwaQduS6FswLW/+16cxGKRcVUo5NssRK7mp+/3vrcxBr8/nnXrHEQczI9fu5abxUG
UzrZTuMm/ftvWL//n+3jE4Pf9PPHfz4GatJ9xRQeD51jAT8Z2DTFB5w3XEyV4R3+t4X5P2phCt9T
/78Wps5p+bsG5q9v+O8GpvmHxTXdgmrlKPd389KXf0hhS0vayvKVLV352bx0/qCitzwlHM/XNKxP
HJYw/4C/7YPkB60lIM/Kf6l5CZvrH5qXDjRoaTvCN3HEO7RQ/xaHNeddNxQq9s61k35h3ojHLXIJ
bDI2fe1zVQ4w99szpgwDvVWMkT+qXOS1s/1GFkq8MzShGdY58BiYzZX3LdIMZ4fVQho/x5A5mf3/
xJ8bH2cNfVYI0mFAC2DQvaZCK82HdgBFT5XnXFZmcxUPDKr68TloTGRWBbmx0LWebNN07meFDbBl
bFONnK3COAZEYLAWLALa/6P3KCqarU0HUyfF0RU23lXYINlqoFy7mnftaPaHG4huHzbOzigV4UUW
BP0iJfUly+SXyE/MWzqsNjJZUlyScLlxFdWgRIITVMK5rwv5oSQI/DYaPmK3QwLbuFcUkdNJgOxm
ahnuVdbiXwkgSYjSMS6FmI/92L2OsUNKKBTVAXrIxh1JPyqs6TmlKqkccW2LPn93fHlZkvIelst8
PwWFebL67gSCtGbek5L4zFX9EJBQBO3X3IcD5o0GQLmnSeUZWA8GHbcjgUaxSDa1P8XbASeCM7vx
ZVMpoNWEjwDQmpfLJnWOIjtRKm7R18BId4++ZqYDAsbMAEVdr0Ck5qrPmrCuNGsdsOWN0PT1CQz7
BI5dNEDK7bgH9gR0JIvQDQbuj1oz3FtQmGdKUqZTK+F9QFQ4a+p7md51mgLfS3jw1vLQaz58W+4S
DWW3XC85ZLG6JKfGtoF6s0zydgrLOhoG8dNxGOIHY3dZGM1VMhn+FYPrvXxJO5LZF3+6zibcXksW
vcP/GraNTb9R0+1BfN8ItwRr68bTMS4/sBGizw+ZeqUo4w9m0r8WrCi2sSbnDyD0rSJwT7YNq5wY
AdTC5OklTlPgDNawKrd1CFVwN8MApL+EMqoEYz0zDH5YZD0cHY08STXPP9VkfxZfpCYY6t7V1P9B
C5ZdnQTgyeEbkKbpmInuOg2XElEH+Jpy7E4wHE+uCv3LBRPDjCO0LIMv5XwLaz68l8mRbt3WisC+
pBxgh9rS1Zz31TWc5XJuPLQ/wLpJB7tvdLLBgPLjKrF+ioa428jog51Lb2bTGHRpWzqOlQIRTBMS
UQkjWxS05mUuqv5U+Q2BSB3CTYhMG5FKwWg4lyh6vxtTSzLnkL+GczcyAM9IJEP1dUbcTU0Gu8Ze
17qIkeOaXLFxRlCeE5xAJ4mJrXE76iSInEgIWrNzEpmoKc1tP8D8zATZERZR456U47FgzSdRr1y4
Mww74eE+skLYvSkG1W5u3aPb1ftJ4SmWA1kVfUZS1ZiF+NTSr10moD8MTFZpMc/fYjwgJHWwqENv
1IycuKx5JsqtNi9snAFuywSwDjhqSEyzFjc+jgx0LqIcrbVtZ2SCt/eZvfwUAfmZpB+EMfpiYkq2
sWt+eBLIeGkQshLAzwrm+jgl+Xeet4caW52qMsamQ4dw55G75aqyxCKxbEqI6duyb2nZxq8TQuE0
aI1dmxP/MSxkVJrRc85J+0LOHYaRDDdF1oG9alr0mQ9NiSx/CQjnc+WU3hgPYQ3PqSjik11lt6Id
IZu68vsQRcsmI2SERlVN5rMOppjT3j5Rw5AnlBFSJJO7poX742dptRPw5YqORZvWJo9Sp6yJW+kT
8JUA2t9AnSP0OWB1NxvRnrY/Eoj8a7U06Z4LVb3JE3qnJvgUUROQbeOPy8oFdO38ww2Jp5pSgHEk
I+xzgIrbWTbf5MTxIyb+yrrDowkF70v+QWcyO6RFs5wanOAQVMiEKucrP2am0cfF93IiexGwxw1w
UHqPVmdszQGHEEa3OOIplwNLLqAtIKZyGyW47bJ4Nj4WdAL7eIro+k4mpr7xAw4qcQqTT5BM7IQv
XHP3JA3cLY2PE72jA5vM81WSRJyTivwd8u+zYQaX1giGJ3QZI4c2/ixj+FJPPZYoYl0sGitZY6ld
AaE8ytrwEd7tQz0U7n6ZiIVzhJvuhr5GEh0NGDIm9TgToALkBrm4ak37FoP88DI7XnDuE9Rdra2m
7UgX76Kt4OMHrchvTNVBJbRhi4u2JdVLQbIpxXIXpE1HfHh9ZQUth4+LBJuF8HwHJR6c2AxwPEaP
35U9holQ+WdP0HuFmN0hPAYza/tgRlRN7BbsY/sQ2cRyLxU07v6EGDHfmr6H3rTFyFpEmkfYJt15
oAyXA6IVoG31dpCYNyr4Q3Ewck3wJoKAjezZY3q3MYYaBjamVC9so51C/3PRztOw7U2gDtIG3t8t
vG7NYmlUXpndgIXl5Bt0+1E213FfXeUyFJdOg+kwRPgtWz4m7lQmtwzI8Jo6N0vlj2cbvjN0T6w7
cY74i7Z+QENUGp1FjCJKLq7stHRJRBMV0n+qFgBDELAmgARckTUTvYzuY1NhphLFNjXIH1RdfkTr
OhJujeDDa5R/sHrsTZlBxmOBRAy+WXdyIy7AMQAVQg04EDwkPpHtXfeVsI/NoxEjkosch95MHD4x
pSF9DZQ6Texq2IyRjoWlSaLVX5krrSs3qFHDJYl7DSFe8Nbv68qYruies/Ib6OulpbuTI4QinmV+
28aUAX7qbg1Ux2FmPHpxFJ7MzoOxYkiwV/2SXUEtPCCQCkFcgS+sJz0n0DOjlccCBSrpH5kUblRY
2cdwUdaCR78BdhCS4xlUkpFmxAByJaT0jffD7pivofZaI73WvestoVkqCvyZMqdil7XD46SHPF4P
pa0mkoajzMB1Yksb4LVOzeYwO0tGs0mKvDQpUGI6FZm7nMSOZmcemarO53WzZL1FHK3/xgoSf787
fDcW3SxYcTZmrt/tzGRQqZsFubv0R+0MlBMwKxExtVOxjy69TwvgWEQVdK3HCIQgD4clv+I6kLpI
egwtIQqNeQfl572jBr8IU7x865Oc6JrwcZTdptSDy6l30bkMKZ6c9rnJJfrN1sRY2DwHqY7a0ZNp
T8/xLYamSTkjp9X3wsq7AkyG50JPk2Y92V9v2XrCtN763ORkZjpVjHhWz1/WTfv71mw7xglXacMq
Hv8nw+PSf3ACk5iCIEhPA+eTAj41PoiUtLkEw3/pmvTTqV/3lqju1qfLDBfEB1a4NfptTZRbN84I
8on+JsvZdSPDSGGckl8m3YoQusk+VGFWHAP9sZ/iBoctaxmurc1wQsnZHFrdThBDw771Zit4eVPy
bIgAYVxrWl+swWKCrYdUaHUNPNr6Zua2EOsXsj/XtzXVE1DP7UMs3ut23WGJ8m6RWNLJo3sNa4bn
HJ+I2fWtz43jk/63cpkEw0EJPRoOBpp0W48YnQG+lqs3691mTj9MaJS7z11pBdtG+D11lh5Mri+D
u74s62vV2u6VC1x7bz8VTbecI7cRZ+bO8sJbEpJsYzu6XDetvtV6P+ue3MpoLAkNMgW0u5A1SlnU
RL8O08aj2DmuEYGfG1/HBpoEte1Tf3nOjco4V1FknLNRH3Mxn88a4eeiZ9brhjQlpouy/cjMZWR0
NNbLIQI9tAKQAgZl53WzApB+3SpEj6djscVuogu05vWtG2UVnC49We8pHDn3oZvirK77vkgQkAr0
N0HThMw/FqTFaEwffDXO+/WLg/6wOzWgjK6eiNNe4wB7DbYySxiB63lC/sYtrbes2aOL00QIEIYu
fIm9Mdyvb8r6Xqxv1JAyUZCFemwdEkQugoSpXQ16SsUWcWr6KP3L8duONHEr8M04gWjTrA9RSN30
kNvua/wc64E8cdZgWDfXZMZSEHjrC8J1/M+Xan2VoH8OzNKSPjqxnPj1Eqx/5fr3CtJKzp9/Oaft
Yu810Skn6KAaGtI3TOcHegW0rlOBObmz7i1WxEqQ3ePajY5rxOhjLuK11Th8e4Ao2NHInctno+hj
ArXI+LCXhcGg130An/c8XPlTNs5fG3IqdpkX4ogqMgT7jQ/xZsYY/LmZtBVaWfFli2LEF+RoyYVp
Mc46U5XTxo7dhyFCLIkLvDbqG5uGdcPMgdBYLvSiR15hQVm15Um04qHsykeQhlwxMQuJxQaWTPFu
5eA8/OJ6Gq6TovhuKevFDC2SGAwUgOMYf8nNlyRiQpx51ddwKL7aKpBEG/MRsPLkpomKDEjtdG8y
yirrZD9OGOPA8qJ0BjUqBwfaLitP2l+c2uH/9opZgLmglw+z/jgGM6WPGp6YPlaX5Opcd87oHcMs
eq6tWQF9IbFYpNbGhI5HSBfX19Aknc1TxcFywAfPE5R57ykhyYTE7/jSezfoE6AYyI/kFY4Pbk8U
3+wN51aI66z5PtmECj9UGcakIDIY6efpVeRO7yxIkN8axo3RY/uxBeMY0MbbwENbmeY5JoeAcI+w
MXjHmsckdBm23s1e+gM97QIkI+IEmoVvbU+xYsxolc0+vfLcydswjTy6SfXgMT/SSz07QDrqyZKX
q7tLFTEX0QRzTzC9C8b8ui+hMev0InN6CRTOgy6U1zNFRsf4i14H1g7U0hE1MyOZ6tkj2sRy6BJj
nGk2XgpBpSshdWpPzlvrDk+t9L4NvAhLhGmqH00OROk+Nll69nLzoc6YByI43lXN8j21WVMPic9E
ZWzvRaCYE8EGIN8GykyGO3BytqAKn+cgwJjrtwzB3Y+mcZpt75DxYEdEL7f9Helqu6hEJD9ddgS5
8IH/2cYdXJ/OZ4LTXqT25F7VCbhVt0TpEImNVcdknbo4tiqzfcgrcljBCiRIO2n9vS92+gAplmAF
BgLZjE3cS4srtL9H4trOXT5fpmjy04FE80FM34veuoG197w06jG1/Fdf9sEGt9FmKRmomg4WfOLu
7rIKv7+JmSIdxwtq0kMj+69lmT/wLC+sgRFVaGFIKTDXkTGa7SenICoD2wGdEu0n1QGh8bI1eBtC
0B1oBXh+O/NoDQv9mkEqwBdQMAQMCFeAuUAIcBdP7VcEe4gCA8gQbfu1CaPgYmzhltgSM6PH9Ghp
yE/uphRGRsxoiuCMVwJwsftYJZeCU8+iR5Wt2gceuuqoHt5M7MaNafQ718Yx0S2cDmRvwYLPuru+
9SDAa4qx9lIxy98bWXwpC+up9QriyuF6wnjNt4ndkOzTYADgVaupkzFI5MN4SZjDvEXvfZyJMQKp
2E1YO8z64JH42yfFz6x2480gq6+MswGnMe4oLeujw4YNIJpESkoswmyCFtCPn236CiJQOGD+FBHW
svhhTiOiHvMBof1wcFJwmhUylKOZMpZVyiCtsTauTDu8iswCfuxoJndQIuGENM6hddWDHzWkmWE5
QFCMcTwjTAWV8k8qC2Ad/VBv+IwqO7TOU/6CnP+edfFyZQlgSX5OZS37n07vw6qqaUg0ztvkNuZh
acxXsnJLqHfislcYlqD4Xkwe5Nbe+SGyRu2WZJkIrx634Ls3EwrD2PGuGafiD2dkjXnFxgFdXxBy
CZ7fRNmtguKZPJ67tqAbm6dYb8xOWGcK2BeuGoweAxqBc3EFzpylGvGwZW8+YIl6l6YD5g2ZJmh1
Q950mXtr+thAM4OJcJwza+2G45AO2JQj2gJd7uBW8H6CKwd3IS13QxZBv01UjOjNtXBjVF8RkIgr
TmvbeOLddMPmJ22Ped/oUGmRVkczCB5rzkHnwq9/RtnIgC/g8pk3HxFdFNhtP71kLrdGceWZpFSF
IrsHvZ1uiWpCZJObV13T34qaEBZBA4ET2T5faZXd137wPrikDxtHzw0BRZ4RhJ6S5Efqynk3EuN1
JVEOTAk1WS8cAmq8lu7VPmkFpSyXND5IrQSBONHwYtAOmho78WCE55wYd8+/s4Ye/q/BWYaqFryQ
OdqcBokuZSL7rvrG3VYzI2lTU6mb+KFJ3fxGFkThylxiluhHteE3WZm6y1hYbzqvgjUtRmc7iF3T
X5fBtEHA/A0VU0Gd2Y8HBsJHc/loPD7yueXv/RKEt4OjaePx1MoOz7BN/xwBXn+uy+i1NGv45LAl
alCdA/mjzkIgYOCSdxfm8bIjFwjaYjwhV3VuCTCNL4Yan2wKp6A0LXDCtnxok0rB9UuTY+0eHace
rwzpvZNte22wCtuimsB7JJ6KlHwZZl+KZikntLAf7gLMaX1THcc4INAyn27mcBDXDkc1wa+HJRnn
K+GMLpcvu99H5xQX43Yi5yHmLLExJD5wRBY6pSj8Eru7vGvh5/S4fKsecan1EHLoE2pMRuTeVeP3
1Emfyv66BVl9MTBJ2GZ95G+G3mbN5IP3zhc6cJIUT5h9aPfju3k4EDhnnmmTATIzwWeZrgtRsJH3
MVk8UT7320x8SelvXxBrCvBVb9RAIHlawCoqqifBiQ2nBDahC9XBKCEueVMxlUap6saHBCrUHKdc
/MOf+RRUl8EozIMK7AG8jdQnw4mE0eyay9wmjXr/BqsEKfFT8ZgM73F3Gdi1u+soiXCZB+4mcJzn
hlgshBEM71X65gd415lFNMc5G14Xa3qnbtpZYfbNhPky4p29D5Jy6wzULU1872Q8n1aNP6aIQOZw
ujJyT2CN1t4v8ea6Mw5oCNoslE+LyfIq7rIPkikeyhqnc9d2W9dJ3itbvC90PLZVhzpvEiw1e446
zzOu7XhIcKPDg556GB28J5yGU9y6hCOhKe0lb2ckMD6XmxFX1AUt0wcHAPIGY+jOzR1Eg/4pkDCd
bXKl98uiW0lj/tJYdrnrVVvRzHRO0snR0bg9OhlCVCIpbpUVkcngJQYiGB8xZlzC9cmINEkxCLIa
6FBDQCOemrS+iqSPwjivtjRU2n3svhXDUGxN83tddQF+MuAGVWTve4lIojL9t7Eq8N3B1ck3dJ0W
PCYjCA/dMO+t+UrVN+NC08Jvyqc8Uw3rqxk4qoU8r5szEy2Ylo+u9806REiql14vq26zWfsIuY7y
Xu9/buIq4nThcqY3CnWeZjA3EVoxQqnM6JeEeBUPx+uaDbEtrtHkl061mIp7ZiLTnoLnT+nqql9d
NwMOVThj5LCV+pcmk5u1x0FAozZBly/5q0crA76sT2qJQjc6zf1wLrqCuXbhLS5C5oHrSqnp1l2I
j7pn6nAe9YYncIVvsjis+035mthiPsW5/FOG6vUUgsvsWtsxLBuEi6ARm47JyHpXoYHErFrBMtCt
jVUyG5l1Xh3xY1+EpMafGHcBAioW6HW6IYK3+k/R/qocXTdZZxLGay/QlfTCXuiV/BQ4D2jtqdTi
7Mkd7WbvTsF4XjerWH/Bq57E0jgGeuG8KqsjLa9eb33uK83xjmQrxmYKwEyhV+BhMOMhkwhnft3/
3Fk00G7dDCuxVr1nJGeiKqmOhsviaJmqiKt7wLCocRNixhokmJluZ9WFh/mqTuC3EHOKXZXpFqGo
1XEV5lfEm/6S6IvfYn39CMyc3dHxUSK0nUCxH915jtLIqh7psENs+9m0kT8lshEbCjb7nEvbPlf6
1pDU4Ukx+Rxaj0DAdBSkpo/EL6gmvV33JSFnzvWWhZ/2wuwlDc6i/7AcZ9oVbk01YUSwDYMBgHn9
vt5ZdwtyL04p7xhOfXBtetP8vvWXuxS8LSnFgKvW52eUk8OhvLVa/mCzL51fm3X33HXBaSrv+3aB
4cIyAdtJltxYIuIuGTE2cmQ2KUUC7G3HwkzGcxTzYp2l3qx3142sO5AzzUNacSUmqqU/YxdZf//f
PAn9IknPVbC19PNYv0JSDdxcSuZoTEm39Z5E3QAkmqtNH1Uhay5cCuaXPGSxsigUwHEETzYhC8Od
FeCViaA3wC5OU4kbLKYYjEta2sZAN7sNuivLRpM1eclbOmXv1ECbzJlHOPtEmVplDIyjeC47jpKU
yJGoBLu7pGbPpKc3SY7i5ZoKUlyCmbWEwfBwiNt8Z9Go2DuzuOxY0XRT4R7SgR/XGNH2J8mfrDcP
yHFjipPwkqZvw55TE1vPpTV8GFrDLAevRSoOvWIG/8GklCN3UOdQZyiowXw0DEBCtYT18b+ikf+R
aATdBkaw//Nf//f79B/hR7l9697+7WP9zpu3/OM///2SO/33dP474civb/pTOOJZf/jK52Dxtc7D
/pSOeP4frrIVRbjjSm17w9z2p+/N8f+whO3jUkPZKm3LxC336XtDl4JZjYg1S5rWvyYdcch4+/sc
NdtEu+K5voMswbLtv7jeHOlEFK9BeB6nXVLoQyxdXUOSaLWyCq4DP0RdvzTnTImnvIIjvXhFdDSn
+9ggl8oYp1PR0Tv2G4p2kzBVwszLCaIRvUamG8gnnByLQkVzJmPSGqXJY2p07o4mEYBsiWkiIPR7
9OPgNNbjR2NjZuoXdDq/35K7X7Fw/1b0OfD2omv/899tLLj/8HfySmE+NBlLCByHf8mLI9xqdlPb
k6eA8ZSGP5HNmOaQQDAZBLpdCG2BC6lPaLavG62hxb6w9ATjtHY7pEt2LCzzpQic8+KaKEAbznJL
mhCU02AZkMGO5l1/7n3rWXaq3ZDn+1gY5jsCeHG3bkglkRfSn8xd4BMdBFp1ssdTbGihdVVr8Wex
I7slL/fzko6XRlaeZrrCR5YPNRGojLrMwB4v/RYNzBSLt9Shb9+ks8/YsnlaT/dSXwB8jELnnIyA
3+f41agDxVSdFuP+c7evGm2tDymoOmfb+kCYCLyh96s3UYyonlh4CmE9Blk3q4nRCYL7CZMHibgd
g2IL2fK+DJzX8lgp+2MogTTNggbaei0NoYWWZuzvEn1RjXpes8JXpM5I0zxXRsigWlJllylK/6n3
XGwyLIxCN1u+WwL5W1feZ+mUnpcx8vZYOx5kNmDxK3Nw1NKpdm6KbrDQd5fO9P9ms+4zKsVwbVbH
Ki+iQ+y0d5N+VMvhp9fZALciwFKofS/KzKH9aqM9VhYPvsAPEwKfBunbwyurmded11vzwoWr/cJM
cdh3+HrwNTHdDAsU2ll9rMJFayFW/51PPULud7cdDUbpZPFKFNWLjw28frNTxmBr/blWorNj3Zsd
uxbT3udcOa98qXDvRQPZn3pTSaY+TljGl4OBCqgvWyrKqn9Zd62bMJz4Yr4YpC8494up+5oZQbnn
dVN5Py3dus8KpuSh+Fal+LVL1touBxV0BIVmBv5dhAYAip9rMdmAi98sl7Hj97uhdi6bstFRDOUG
CME3T76adHR3Ez0ZCC5U0Gv9W+FCvEDK8lIaNCOJXUhOXSW4nseQlauCKdZCWTxcrv7VULE4LQc9
3Gr9F18m+T4oEuJoWft0+SJPTKYJO5pDSbx4/BQmDUJyN2PVeIfYKAZmlV5nfR4faj/cgoX1jrbv
kmbPHEwl9FuMbGJdYPr8aupJn+ytbj4YXXaVmUYD1RMkuNEgccN624ve2i+Bh01eGyRZLDa/zGKT
SWlt1aAPCdG7X8tYMtFp1hoSwXb5he9Xp7XQWfDMoeHqp11U4wXrZkT4Ed2NxOcjmg+4SMwShopd
Y36E+Sp8Athke5nWZby1q+6libs3iB8GE8njtHjkbHvTpujVgNsoygC01I9hNQ+XTPiZJeMQGIvn
Ol+8bVXhhF9rTWLctiL3dm44+hcyq16dMXL2NvM4LGYtfOqI/BHDATPFS8RR7MP6sTjjWXXxQlMs
309ptpyG8HsJROVc600GmnI051OKv2zjZ2W7WU+UXDDro8gHUEnE9CxTft+qXm1zVnd4bAk7yIun
JmvRBkQ0PbuS3N3Uq8AMT5MLn5i5qYO6xdAuypIk9pMfPkcVZebEXFd26U8/hEM6I5ROAxKD7eEj
Kc39uITJ3rOTK6aneBsz/2ukxKawLGtPYOQLq57yFI0Vq5oAEoKnHLTyUXD2YgO4RiLJ83RwTDI8
Oke1YdPQS5/GEMRt7TwXdnZeZrzHWJhvyr7WXdjgA1OQCItvUBvqHS7l9TCfM6abcdMeJDk2hWnK
XZ2Fyzn0AfM3aM/oAzM/bhv51ZALzxJmWKJEx/HQg2BtQWj0EYMuOD42zd592NovQWw0R84TD8p5
aS0q7SEj194vGadxQDwMKVobG8D3YoPE48nsKhadmFmZ+hmI2ggSPtJiMLc+Q8ftUvfujYUsTMBQ
QgNlltuZaALenNFN3WPMsmVDHuAuMxy5KfyFJsQM2kM13Umg47wsnAccJdO2kOZ1HjmvAg0W3TuC
4j7kDJ3VM4gNbRPqVaKcfKtwryWMYcwjNegMUtlSDzdmxXc4c6duLMeIkCKitQvSZaGkJaK0JIEb
AlS1RzWDpjO1AVnO/vuUlKSmp8H9EjY9GjxyyXx3uCXEmSS19FRjbtxj792tgu00qosjuqRjA/y+
q+ZjkoNAtPwA5GWWbsu4/mJbET5rH2eQQ6BIE1O+REPzrhqYwE7ogG+dDDjURtLtyD9eWM9KHUeI
umOcdx7h5FoeYx3LYLmeGjpIBJM3W7I4WmegjV+10w6DB+ejBdFsF+tJCPETmV9jDerhVi3kppWz
8axQPF0shWHcy1Z/PcHSldtnu1o2HjEThvweBCH/V8gQWxv9n+TxVleFlPLxfFR1tetTLcFw7Xaj
4M3CGGAiR6pCbFKZjQ8wOlCGlA6h2l5wN0q7fpRVdi0UqZ3025GwiGbXOEDPOZXtna68nWyZPxdI
O+30i/RZLaeSNVdsu3I3NM3dUhLnV6bnaBlM8CKgeKqEbhqA+2Xq702zyQ5GX5WX/fDN7dyXOGNs
BZlFYWrnsLREioqrs+CG+AuRsoSzxP24Kzve/oqIU9hrst/XNPKFyaCiJk30qqZi+5KVt270EIAS
ux1D75XU3GbbLnm/Q0+S0n5Cef018zEHCUSjrMUdcbBn1srKU18T22c+04PNjHJp3WE2tu/y/8fe
mSw3zmRZ+l1q3SgDHA44sKgNZ0oiJVGiQqENTCNmxzw+fX1QlllXdpuldVtve/HLMiNCoggC7tfv
Pec70bCXRfAaxQgWy3J4rgZO8nSefjLEDMUUQ6r0zF1CZhHhOVW3mZaAssxyJvjX2j0meMI3zQ/9
FwYAOlyR7rdvPQdcXWdvtWYWOMeyeC8akhpgMmFAcxP/MGJHXTlpgIAna5DFGJTAXYCAIQzbO+VX
bCHPUuTi4JY52avVyWMqjJ6r8gkPOXqDBW3dh0JjhsPbBJR28KYXj3AUb+wg4nbGpnYb7lNnRqRV
qluFSIZ+x1fjETvSzPoVfz9qKMC8rixObYaqSRsNPu/YA8qc2tPWV5H7rsC+AXKeQxxUEswDs2j6
cCQNoc4rVZDuKf/gQqIdyR2+GGWdnyAgVy2zsTr/8HyPzARq96T54kN/Kmyy4J0owqeXPyz84yzL
9a4RCVg7Xy7S7GvzW+eFCZEC1macNIEg/vQxL0BlK4322rF3FfMXpGGPaoaYppV1yLVprdMUfmA6
+vdhoIGQ2qjuxoQDg0dSjO69NcqSb3ibVhW6j/PouZtOi5OBL81zEZwXLROtNvJ3IujArHnUUukr
QX4rQyXvbgsMNJI2Ipt21/Irb5DG0iTPmwerCOCODqED1alDEVya3T4wALQGiA5jgcKojmgAZ8g2
RV38aaevSZNZGmr3PFV+ve81gsykq65CjC/jqF51GTwVgog+vwVwSQNpp+a8PvjjS6lJJxhJ+7Kn
AA+fQbseohRTjbWqj23HExzbGm+3lW/sBoPawndcDRLHIIV+zOPU7pxJJNvBGukeNO0ZRc8h5FPe
aS/TuxSSUFgtMb4Q9R2nubXn7KWqyrOy5TYIscyZhLtvkfXcSR0ihdJC31o0VSPf+y6696ERV/ab
ve3To3Cd7gd/8LGaR+7XGJxtM89kR8zGD5m/wy7M0XUPTD8MwpX8Irw10kdYHcMFEwJlYe1udDxf
LBFf8F0GK9cM203kfM76LwSiHHgPZRDTDe7D4S50yksESNjIzGseoJVBrUSSVAa5s0z+VCYpCW4P
zCn05qNOIFqCE4D3nuMyQAuzors5RSGfrTXfsu+Xj0F6tpxjFcJiY0LyMVjppSaVcp9nNic5Jz6h
xp92Tuo+iFYO22GoWIcrW7Ck6BvausyPwuNITO1hdoFPDMrg4FSl477CN4jsDBhaYJF7jfycph/y
3RQT9ZTB9Q4AcG9s0yo2cdiDsPQrtLMJl9qkkAy95FplxaPtDMOxth6GlHq85j07xLntpVYAiwEp
u4Vza8D5myswGiEdSoRz3Q2oJ7zJMfDoBtMmyaIjGoINtmBrW0bNqyrC+xFsaUCmb4V6YVtHvOkx
lzuzYC1szTlDLey/SbsUJ2y96KpItEMhhIXiXo/Vi8hDpunQrNZ16LCS0xpgx/zujMNkL25d7Br7
ru9XuiT10jflyMnOuESBWe/GavL2hl/nu1ll5bqu5XNaLZeUtdD14nUTlGhZRubmuqH7ny5yFe3e
FwYGszGjJu6a+ux1SFnHDgqjiMV7iKpwa1viXs+sXljXiS53roS+n8za+wyAECimYms3Y5WQGVrv
NP1MLOVscEf/dSRsVzNC5uIXhFVYCO009S56lRjgAtniAOntcF2VoL4z6RY7zmZMRWR/ZnGcQyrH
0AIZHrfnTNuUgvQXjfGnm2LsIMx1QmG9+Kj0kT7cdNHwWbZZidz2AJwv3vuDE6xSEmK3bRLjDhiW
ooQZIiEA2Se68Ts/9z8LhM92xxGxyIpwU3THbhE/+ci+uEz+vbDsWwVcwCp+hqyZng2DmoNOMsEl
RzskVC3PXdQLWfHpBCAJUnd6MJgb0wFwtlaDwixyluyN2d274+yArRvpoYp4UwYzwocullgd0QzE
SQzsgLSNyETCGfioeGlaoWxLKeFVDrbDdtKYDPh037ZRu+9HuqXoyh/Rp161HXsg3eBupczXdPlt
u7CLOYvAyBRbcyfV9NaPDUD9RPHQD29Z5z3FmJR7Iz2LBIUsCYk0yQs/YNL4pqjgzQFJuR4VDpLA
eM2a+cAY+J70cL2WdfXED6Zswt2zbbz01WyGLTG1/hpuxbgxPYq8tkijXdtCdCrav3E26COkF0JG
DAHTyNccdamhwzs3VWi9g2kRaofnjrMcU0MmmjorNmUEKCNJ3PVkwsMtCIMH9AjnrudwCW4GZns4
wC6lwnZ8qADC9RIc812MTLF8NkP8vMipt5GVAHeO0IJlwXxe/suB2MRYhMcUVoAu013r/KWDyO06
xut2AqDdUZBM3XyMzOi1IFh85RvFLZhBj7zDVVZmJBaORUrFwONAWdARQsGcv8wVj/9yIYEP/vHu
+nLmYigXhQ/kBEcEDTIqgmOcZmQJsN2V4Ys3OYNqCVLUWUNRElcNMJWp0w+Z0k8lZNAo+zboBVQj
7XSErbDZpPPgmD6JyX1LepIzg/FjjE9t/5IUCo1scPVt5vmjT4IIReTargPk/0XwCOAQFDAcOodj
EclQGVGB3hejX7SOF7/3UZQw+5gKyo1Bu2szoTuv0ybA2YreT2bSh8Nvir5A1TCMbI6fMTnam0IA
LJIK1VSTCs7y7BPhOI4oW7luwQBIJgUUGTRBwJxTTvTdoBGb5YgcvHJR9Xc2INjEVuvBiUL0+f62
REyGSqr88AVv2IjiS7A8keADiIkpk9sIds1+CiLaJ4INKXkpQ/mS9Va6H/3qrhyMz2Fo2GPbtxgd
XkyUOFKAU+1gKZpOrCF9ZzzBpgReGufPU3hfugg48xYAQO/zz4aD6IJzPQY07IhKRDH7lqbUr7s5
nYYfSovIqC4MrHDYOCNDxGomHRqTeZV6EH4Mm3PIbQ1NYbK5gFT519HSyN/QKHhslOx6cpW4fHZ1
SEphyyI6I0UC5Yrmr4KM6hVo/Ifgh7qqP2t/ulRtEB6yNCDcEoRQZaBkrptD4xd3QlLNQ+sdYdXM
V1SjT9ib71tPmpvIjb4xfO1dgGQASJyLk1UvMpKPCZBAp3spHHnfmO6qY3w8UlOoMbuVKn1qbZ6W
nqo/ysWF4Cbov4zv8wABVKhufSSp9UzOHnh5kQV/A043RhfTqhpvHeyOcQRatB44tZiIde382BXd
wTfae3N51uziu6r1n0JxlpiBJzh9+zmTHUv8BWIBTuUPbdeU2x6eRK3FNbCeDFfiQymMn6adTh5+
MO5F2DbcPeMmy1HbhPX4mTIYVzPIzd5CPVIb74QXM+RujJEnw/6gYFsPMeqgrglfKzc+YqRUHKIZ
FLV9/AANxk3cH9GnZ8a59Mqs8D2y/YeAE+cyOne1/DGM/KlY3rMxtFeX3Ji8YyH3EMsj1ySFi09q
rRK0KyIDQaY9EgagsUfDjmn7lyXHI+Sz4lyapzGMBXS78phSpq517QW7WvvWDq0/EBXD3YEkGXZj
TeOM/j4nkGzJeJ6AgzRL6nO25D9PVJJLHrRDwoCISYiOlqzocAmN5qywZEjT6nsxAlKlwWRBkmcK
XFfEueBo7ogVnyFe4IfAumfeh7pc4yuE6iGLjbNkV3uEWI+EWasl1dqDL7Qal6TrYMm8zmbrL+RN
MEZLHnZKMDb2z+gQC7KyR7O5DYDhriixaWHOw2eO2Ivom3QLmUPTkeRs7uZeTYsgoXo1OdOdB1m9
pDtryeqGdCx2ZixfPIeKxuhNdz2W2blKQcXahH1nS+o3uk7s+EsSuLVkgns9KW5LSrg/p3+aBBWC
0VyqIEOFA6X1acRNMI4uHgowNEv36QCm9K1o8ysChWIXAbOV1Lpr4zFzo5NVImmadB2j7ezHOy+q
v9oo9Ncylta+mGBhYu5Vp4Ain1prfh9zf4RiksmznLkRKm+CxirnW59cLnJ5k1MJxbStsf2IiT2E
FTQnej1aMtjTJY1dLbnszPkJAbHDYR3MpLbXh2zJcI+XNPfZgtLdke/uYeIwB9ytXQr9MCOKE32p
32q5ziYalViNU943ZLYGWGu3wEyCJU3enyXMrwLXbxdsZplhWsBDs8r75GEySMwNwvF5QDMORy12
mBPN22DJrmeN81aV5vvKgRw/jVh2dvsSfw+p97nnPPkij25jgqlw19yUrZ5uqZJZvqYOA6uqP+J8
/CppyzBFdm5UmT1kmqFoP/flrgxMZ69wJW6DRH2A7EF+4wUv2rPPMKE+Rno/txW2XXCIdrMbB2Pl
N+gmA4AoLPd2svLqJjkhgVi7xELf0Il/x/RCZKkYO3LmyT1rvPw7mRyUvDZdKeFxIpAB8QZGmT2S
Vy9PCylC0r7epYkFCYi7tx2z8jLUPNwYCI9xXw1n04heAm3EcJDG9zapqrsaZhIpJOjR5OiATyWF
xzZM8z4apuOEBU2Gslub1spuIbyaIsJoiGN6ZSfgWKbJvo8r9NIaAjpPrRoPnSImBKUlZkGMPkki
p8tU3Bs9efaJWXaPsTa3Zg0I2m3hdZnHSEvnqOufOjSQm/nB11AlS9rTzDADkUJsGXfK7ONb5b3a
zET2TUqJr4xqPnWNcx2EXdz75VnbYoOEnTo835sm44Q8TCGhFIyaUFciEOlrntD7ysvamyALWL8d
947WbLOzvQ6wpll9qW66hFNyQW99amf3FdcQPLXuNTVGZ18NfKKKMyhWbgxl8XfV5vKxFN2V43Jw
gy6ynxlQwpxZQfvHEcGRfkSaheenK1CGod005u4ii/CB1tGwZykEkEwype6NYOfM3nPgEwEsimJ4
bIb4O071oeWMhE6JLX5Ii5chjmh48UhiGXrXKdacZVq4iQcSTmPTf43d4tlCjwGlGx000LpVZxNI
EwacOMxUPs4DYgJOdT1DMGQIQRz/KZkS7MLpTzint21IE3Uu1d/OstEBkiSLoJzabiJKuQOfTgXR
edSGoYa6FuvqMUEfxRmIAFMLEbrw0AH1A0xT+pgZBPt16QG/jgJiH9M02tYCWSbqrdNIpqvjhN7W
w1GzjkmI2GYq8DYAjw9F6uzKtgo3dTacBzHzTFZn58ZA4rNKggrFM5KzlVDqrjyljCUujSQwTdEC
d5fTZJSOmxkGO5kfysOW1XxLg98zAnxU9AnxSqY8ITCTm96bP3NAS2nnRQc7KG6Ro76ixSQrMKC/
gl2rMFKHNbGJDrJzH5xhKhguIdkXVuIyyLMMDK9U5RGGYUSfM4C3lQJvl5sAwgsSVhUzO6uTE/26
9BzM+SeHq2gPIBIjrP8+lrgXRFkIWokoaEN0T6r+zoae8JA4Rm4vfEIBDKnODp6L3JZ3aDsvacoB
L51sHs+kv/f87i0kFatv8OtNhvenyvv3Ihqiu5Rp98ZPmHaKIt3ZXK0+r2rmHsTdGK3Z0y8v7lOO
zduqCUCJuebGhjTT2+10hMpcrHr89Hx447Ny3tJoPse5zHaM37oby0E7xFYiUl3tlD+RFmk67iHM
GUvb+C8AJxIjMpd6k5XFU2fEL2U3HHw5yRWNxWzTlywCOe2ZpFv69gtECyCM3KUB43p31Onmb0Gr
+k/US7676ba1iew77vLwnJvlcNu2JKjVS1rD4LLTD2Q2psVdvlhuweM2EPMrayPi4QIUzT2mz0gD
522CutwdIO1h+Rt3rRmRj2wZ4nGCVOZO/jXNZHPApSY2lQmbx5iKvRAmkxsz/qRsmDetR7iUUPZj
WgXNBhCWvYotKpASv/MqUfmFJAuKewdFNkLjxSULxxAu4VeIZhSXgXFpiWLguqjwQaXZQESgRbMR
YHqdAUmU7v0cl4JIUHVxcnYDP57PkgMhiza551KRPKgEgQsU6uMIri0QIvyTtvd19xNQmz/OQvvn
xoDrsGAcZ0QPUwptrRMdt9sjjKgnu8d03ga05YbQbu470/rIpynbxqlx33R9t6bivzMstuc+a6NT
VaYH/OAbUw7VS01cEjpTsR+0hS8l3ddC3WV9RHvb/06JxVVgOEyeplJW9jYsoUEU8hAuEIvOGuR+
EpoQPw87rJfkCqIdgcwSz0FbJN5GSjTAnmntuj/JXP7ouqNEbrN1Vtt/fafQX7ab3zj5lojp4pRE
iuwvu9ur2ar2tcHyUtakMObWBv9rtJsdxaEooPQeCCYbcScIloscBc3amE130xconOqYjLthuBQB
y09LFmLokEQ2NegkMHl/qAnbadtbOJWT+ZQaDW34yU938dTfORgddwkWpK5L8YlwcGC8MRKiEBrH
rOz6Wyud913nkCs/vta6aY4mtREW8BgcW2TepTlS2Tynr4cLmrRb6bW3pG5EHEmx/6jJeKNlDPQ2
nx/dIZ02/TB/UG0QCle/Z52LEBjjO+kZBGqZMeKybEmXH+Ue6Ceb32Tlj/ZS37iEkJtNHW/LIVFn
l3Y5TFQO2GRQ3I/BjDehb/fEfYrUPTBb+0wWpjlQtwS5okFLjOOHtZDPfRDoChQ6QmamDW7S7Eqd
XeJmfkBM2d9jricnTvFxJtX8wbjyBBMu+Z6VeeSMx2YWbiesXRsKnOYyTdEdFspN6TjqI2kQAXQe
KcdmEZ5RS7L34WHjyGhtk9TembSKTuwaBOXN7T0ZkHx8Fo80QfB1zGsK1orG9DY0CZxVLjoywCNa
Jyo27G1WeYuruzwwdWdoLOhqa5wT9HlA31v6r5/oe1AfoC0EhuI2uctGK31S0KTjMbv7/WIYSX7n
qICTRS82Ucm90KDhoIhtmEqmIO98OgTYOLqbuuAwH+ciZnLkgW0g80Fkqt+p0n2LcZ5hXJztB9+s
WDWZK6IaYBLRVOZtOzqvYatvobGBlIjCe+0k+Z8847PGZMOYFD502DroSJZJp8W8CvOfuKZgPKf7
mhEhMQsUXJNPXnZBA5+fXBC84rorP66e7W4iAa/0jQ2dOoinN0ZD08tzxL5yXDIR+6IFhGGsUZ/A
vlPp+JAK9M4jebtOMd67XlbsU+KSZ98ethVlIEXc96hn5pb0MQdU4FvbZ3rgAhyBxEGsbWkRehxN
FCg1HSJpDbfoUua9T+4pFITkHBreBS02Xeu5NyiTfRp3raT5BdjvUI49IPFlcljgPytT2FSuOPpN
UJ1/v5gq2ca4AnrHjo+ylBNN/8jcl8iaOYnWEl1YUv+JqKjcqdd7E6n8uopsYju94NyZjY2DqhNE
/MLUtGm52mAv1hpp7spTM6By27+zSZedta4fcBAtxfJN4VI7jS0TkCk8eFqLnYWeYArnW7zPL2Hl
OHciiiFCNvhW4CC+w6ZHmZ6VeBEI4oDyAeVUDMmfgsHmlKXmturF3TiyMBVldTReEol2ozTyfkff
eTjEZBWshB3wkMHg3mfWyOSNyOhwpPIOhx4Jvd/PFztrPeLn7LuwSxX0iPnTW/mdkC+lTVlbEimr
S4SkbpffJa0HRYfPx079fezm+Q3pHQ8hZ4RaeNXWtwnPI17KODhj+WOn8ZeqTG9X4RHelqqWWyee
FB0UySMwFyX8HINumPOR5T5CGxyvK438zDTUXVMjRdEhmKHUxd0U010inQ9kdfiUMHhMcAVQFrMy
ZldQQsMZ8ZfAAiWckGgVmxOd9oi1ph5AwL2MYZdMDVKOyqVZSGI6kT7jusmTQyn40BtOC0AOGKjF
Nd/Shd5OjO6uncOHjgEZ7bupMfZNhTxQY7NkFzvXA1DPqGtuw1ngy2RL6EzIy3VED6VsQR3S7s7g
9u+NSWW4g0Z+U7ANIp8gK5HbpikPDCa7u7q4hHEw7/w4lgcTK+DGmPRf13u2LUZDZp/eFZgVVoGm
u0Ff3Qcza+v8Lc8Ep216QH47XTjyB8c2YRpj+Qgc6kAQwlHXF+WZnJWaI90WNNHJwDUTzs1Q+LTi
GUdwRkaKnJrT/RxB2E+yx6LRnJTG6CZCzrf3pU2He2h6pqAcel30fh7ESBBi6ywxp42VtX/d1DMO
Jgl0QRcb9xV2deKRWXfnnLaZ6blQQsrouXdxKnnl/CjHJiaVOkCFWWAH6BzyOvPZv827ODgsLe+x
TMCDtvLLnzjbZ74+9ENh7bWsCTXIpptEWy+plYDTXgQ5/vLl93/JBdrQuhGM1Nns8WQRRUNvvdn8
cut+v/yqMZAm9NBpzJEhdITGqLYT7N1iseVz4mDgExcUrBHnKdRhmhAztOBYSZa/+v373y/NWIW7
1vCu/OqMfH8Z8j6wBqJYm4dfhPrvH4W0o8EdD4dkkbYRanCNFm+9zGaGVKwZi+O23VF1bueC5GMj
Wmz1fEFTiAAkcUzOYSSO/Bopfn0Vv19eMLFMN96iPtNG8qzqDsNZ7wK8WP7I98Ed/X8t9f+RlpqY
vn+ppT69x/r7n4TU//iO/xJSuyR+0DxA2IkcxbOdBYI3fDftf/yboax/R9pLGIhFUoiLxvF/Sqml
+nf6q0p4CjKeZwsTNN5/SamlTe7IEkmiTHrt6K3V/xWFD9LfP0upFVh3kx/ke4uW2l0YfZ/vl1iH
SJKt/9GqxDTa0ZgPHTlqK2Y4Cb7/dmN2K/FJiNpb90yTdEPKgnOEbfSvFc4Wb/B/eXHPcjHaWL7P
u0Eb/s8vXmis967pI+EdqTOIEG9vOZ4jJnbbPc3Bkb6q+20N/68vi7r9v7/nTgZOX8e8bP2KCizK
KTj3WyJq4cAFzS3MJuKx//U7XYTa/1B4H7/+498c6al/fqPLp/DfrnLKwDHwIP4fWryM8yNZwDEo
mQAoz6ZNXv71a0ll/28v51kWhEbFYVJJi77DP79ckxkABPuqJuR0CHC3IdjAmcneycRWe9Upbuib
2MuZxQXNvZmgJp/8fGCspxA7g8k+4e/neGsE7IEortZ6IoRiqDhjz3XubCyPqFy7MYmUU+afQPUW
KfOWuZsgRqMV/epREox88OwbSh90mEKIsPMWtNbiPKmo55LhPjAqscmT4SRdOp3x3GBbGhu9cSuP
FMWe3j0dvLYwj7IQFwSucsmG4/A1wZ6ZHbqEbn5GyBYRT0F0lKz/pKjMV0Y8Xm0P7gBbLgigLHg6
gUNhpFECVhtmdOzKDGEghRwBGuvg1u/QoLjz7HfQsmSk6unq0EQfdIdwK3NuAJSpNVa8kxo4qTvO
DSK74yDaT4a+ZxEgB/K1/c3h+hSX1Zst+ithXZumaU6GM/yZBFuearmySByY1bpkI1pI4gZOmG7D
8GJ2+m3mfnRxU65dMmZWcw9eDQnPdWwSrOll/WaS/LhCgsm5wADQwaEuLzC7u6M3bkhCqchN1OKb
ng50WptPQqQx1Bl+lAhx/3keOdd6fiysYl8OUBfqbgi2XDb4LNOrNm7cIs1hf8wIkcq1lRP6pWNr
OUfGWymLN4XPMolJ7uum73Qer5Frb5yQMWY9Xicah0yHS9RDLooSNX/bdn4Nyy+dN+9dU2WbCQ4F
hvIGoicB92lC+2oo34IRlYxyd0J7cme7/RUT+rc5FIs2KNssPye3x6s5OfdT8eBWPii2RlpId9Zx
6aBpaAuOBtGFIUS5Khmco1bknxTFVoqGgxa9d4UhawNyE5wHkDqQmkTX5w1XzSOVYHBNSPW8xyMt
D4JlC/ltKIo0QtcQoTKnSY0HTAvk3ybxT5PyDvImoCNgtHekNYBMtunHkqXyCk1kyYhrvvwCCb0R
qRHpI+PGlH9tzPa3mTE5yPBGB2J21+jFV5ZVlOvK4xepJN7tWeOyNvtwm5iJOGW+OlREHq6jit9Z
NfrRt+qLnLlNMsu6KxKfWZ3hZ1vbxECAs/zYZuZWC0vuhor7hxAQsluQ6DBsQprElDJKK3LPJr6h
B/m1fNC+x6JTgX33vQd+FuGdLWt8wMXA2bgvDWny6u3GioYTPC6wp/E/bl+99A2DqvikS0kl6GWP
9LOZT4TNvMKrfklrotOQwZRgG6xyRe8V4ZezEGfc9LjcN0jongFonSeK8zVnjTerckMm4j2I+9JZ
S+Wjf/dpdPbC5AVA8mmn+86A0SCLMg99l+94fG+xJiVH9FIDABvUn2n9EOvR2jddc/LKFnZN7dBm
5fL93nkmfS3WXY3oqnwTgscwi6t8nyTBNq4D4qWWJ65QdLQIpyN+xu9NWmMo5NeVFMmhJ8a1E+U2
DUPcEO1S0C4mg9owv3OrfeIMdmZ0v54lT6q1fLEdmzz2jjVe1oSxusO1V1zjxqnfVKzrjfK7x3rC
IwcXZO/pEMmXAVKifwl69CadM6hV3ublOqxGuWb9XLpjwFy6/LjcTl5BKPyEQI/zewxFJb5m9ktd
CdRRHkMzJ3cfHVAZicsDGdFknorppS05tAUmnzyJjbtZs+T/Lkec1aYGVycM3hPqamTmGc3LPOBN
ofYyGRStklB+tw0LFVRcZqgei/84bLQILtTw/DUfqpzFNw111mLfP8y2e4nsaQ/D4NqO/CHUiMdY
xo91P+y7Wl8NgcCxBkxKJ4EOyXJTzGgBVfHHF8O16qdr7RPjawT3nBSx0ccj2I1kvNKj3YUqfupm
8jQdPkQ9yG9R8Ht2w7LG1PlbHTskP277EMgASIzvIpmuwuFuZC07mqP9OMB7sMz8kUzOH39Wm96B
DSOW55hZ5moeuVyNke5kjyrO9DAiOSSDYnSe9tLI4Ws1p87kUgCtx6aJoD/isuKEIgUXrm+pvMW5
H4UIaZOSMzXSlZj9B6X6eKozg13TR1csavEdK6YJaJaes/ae8Vw1ty9Tehh71k/D562hruPYQkIr
2UdvyyWZKrYYIZHrhjxNeZpBIOnn3zdoGRmTBMKlf294p2zfqiaBf6HKPdlCDa+5niz20bhgfNi0
kD559HLBxCThA/dp3W3NJn9Usjmxtb9FdgjbidZBrNA/qDm9Qxm6wjG/tTC67X0ItJslZLers4/Z
cst1sqxqzq8TjsRlJARzRaoZLcJ4iGECDWD+hvTRG+rpUJQNoTclAIdBNY/JBMSl8Amu9mp3adve
1Yiv1nBlp7U15I+15qEQ4/Agi+gMev5UaYfQSGaa2bLzRW12spP2URpk6pBx8cQefctHSE5MX9zU
KWN4b7iWoyID2RHzKk0KWqWj/9OGep/X7AARLf+NxQG88XgLiB8LVJ3l1piXmSdPLBYMWgtuO11R
H+N8js0tq6yBKhvO5MI4BAEf7FAU1MPzTOiSqdL7FvvrJnMrWMej91pXtMU68gFXAE5EpfptboHz
UhMm1zZswLo6/Cg21a/Gmbcl/Q6CM8kMa8e7lP+KFmTkFLR0Jnrxh9S6jefk+6ynrAmS7nZI2u42
cSvuUmfXwxq9mw0wJrLjHEoHgWGB89dV3MpVMfBSo3gbiPpqCrI0o7IhsHnujr1bQb4P/fu5Hh+j
OTJYY+X7GDANTzO6JP3QYB7O8LihBp03RDBzOTM8N4mfPvdzgSYUxhlJ69mHUSxNaxdzlIJtsYQQ
myzay9RDItsq0JsAp5Y3NOHI3wUynFTaRigI+TJUj50bfEjaWGvkGG8GFmM22omrMfWHGFJkiLVl
zAcPC7O4GD2RoH7rAf5BSNKAlNXMXVRCAcdbIb2spj1vdrN3MGQN7rC6twdX3zZz+hIaLD79KIwt
atMtk7zR6c2D51sA3kA1ljoGOIG4gLKMKLWK3LiFLEHD1xs+Z4VmAwrzyuuh0fQIY6a2f/baTiJL
NDbsDgU3kenRrfNuJps9vZaDsZ2bL1a74dZFFxHas7VtRxww3tA9JxgtkXEG70XFBvSPX2JJq+sn
5yCne2HMdyC036wcHGxlDiEuPIg2FioIPNtYmuzYJ0yFkV9CsK0REoEbt7j87ZHMEoScKFtLrImI
nETS1vuCQ+gqjeTzZMcXO1LLIL4PQRQCGq1by6LjGmjc4ZQ/ZW/Xe+YbZ5nZ1IH2Tc3eSwZgcSTy
DOeiwjuvPgJPojNHrYGhdGPN41eveKiCyCJIK8nw92CwwGff7ryWBL+IftuhFcWFCQ9VUtV8Njya
26L8glrKvK2PPiVTP+Q6aqL9ZKLzZzLmU/FCwW0D8Oyb1Bm/aOiAUtUZCc1RwbrNdDdeltzKYISb
2fzyv3cUC0WsAGAj6CPVy002/rgLVN2TNkQpNt1ZQ4nyr9OaXB/sOFwJezlJYMRAG7NOwiC+G43g
IXO+wowPu0G2BLVanxzMtFvZcac15EOPhRNvJy+o8ArFH2nbk1aYx5xAkhx2o2tsfWfu8fHjkZEe
GLlAtzBxsbjvcFux01sNMX/CvMYMwrtQMKjm9IVdjcTudHDec4QoFFvH2SOwPMdVUwpYSk4IuJ0t
HLIQzVdQmT+okijcxvSDU1G/tgSQ57KS1MJ5vTdgRHF+CNnRJwANHuqylvQqjj7OTpvixRGCKRUR
nJsagRg6kLNiZre2I4trRS8dIgiaWBMAWtIHz0RnR3vfQq1Yd5QtoqmKXZ+wHhG37UcpqyIKGZAV
9p2M049ID5q97dgpIkO7DFjxKOUZSfhXx4GVKWbm72tHtGCp2fSl+spD8aORdN7UDqVtWSArqQSf
qysbH+h7dXQdzCmNiVzdTLs/mdtfVKka0ooB6TtBdAw9NNeZCNrHOmK8paxhy0jvbITdj4MkkXSe
hoPtlFxtM1tMbmjXqVHPjqYtCzB+jZG62Fmir24bSovW2hlmBZ54hONHTYmQq2xgbjQdhw0GNpHb
kVEExN3FlbMPVbCz67FfZ4332qYWadLSeEI/eRFlD+DVyJs9niN3tcziZET4UIjnpqobitipxOaY
HPwePb/tBE/BKdOOc2nSAudjkEZMogCJyLU0C9A9ac/3JvAwC0TiztzqI//vQ/0nT2e21Di2bdEv
UoT65lWSJbm3scHAiwISUN/3+vozXDfiPpyKPJlVJFhbe6+91pxjrn3sSqjgJgviU2QhfokXGDoz
cDL1YUEE/ppz66ZjcNtSWVVoSfSQMIJYd1N8zeSEaQcK4QJtNO+1NVmA/BkZJLQM4gFwqd5BWUEV
YjLhlu8oPM6COX+rLcmVyPh4vtEJYhG21JZqO9cnv6jnbxMIEpsi75nUidVmCkvu7kS1uny6LPee
eQ4SZddQI2vbT6iOcH0B+9BJT1e7nvT55+uWtlOgDzqhrEwpZCKzn7dNlqcFWnaOWjwNmuCP03Ol
5Yg3JQ3bRyNv+Lu9KebG2CJo4VJM2PTKHUNkircb5hF9KrV+jPTM41HFiNfpQASlKWqObtB76Og3
kDEtjBV7TYobtBTXgHHYvppqLEo5NgB98TEpMBdkKBOrOJDF2ENcKbp6qXyUUr1ppTHbkZH9bQjx
55RusuRfSySpSlVjgw/5qlD3s5NIu0xSCdwLD4NcbFZz9sFVPz2GxVVcm99sWbYqRzCYN2ZiMe12
9n/WL/3CQO/KD5EsKUK1pO1S1dcqEb5q9BKAM7l8FWLDcYLbdJQ40yhz7E7HGhuTYHaWGEGxYtsf
ccJ4VdY5vYJSKn0jocmdPbVtA9LWqnoZNG6yYV891UPZd6owkxNLFaOrihuQv+ZWqnQOMxLgwnAz
mqbq6oMiHeAD7VssOKP2Ru536a9EFdIVL06ySQsswa0XE0CE5ZbJm9A41ZCsHtz/X8ZSL2MR34wS
dVsaoVfLccWYcQlnLGdTNQSclQiXilhtt4lWPeqe3Pm8xPwQ4pSiHwXnDeGnZWROm5nrvkZinIMp
9/l0D3OrXLtEPRIanAOyqUA81qgDcoUADZXvJtfNQNXUgwUiP6ii9IgjPEETwogag8alFnK+y2gR
oMYXdrsIqq9yQ3GNrMD/3rwytYGqF6OGntPVy7pRdaO6uOgAiGnADP2G6BAIiWNpuQOFPboRNsGw
FjZ6M156ZYbxzIzRGUSddLyJuDJ0wUX71HygE9orprhNLoJojsES9/OTC/unx+DyU98oKxp0NR+X
3EXUSAbUzHxFQ03Ml8/laHTERoIOHwLDRdOYF+i/9KoyHLrPrzVUM+95v8u0pt0suFDpYDg6Zh8E
SJ6epqYfYnZ11JifABPWYPA6xkseH+B2k4qsCrtKlF/yCfNO2YtoBVaEQ8VyyozWYkMZ0PGQQL0Y
2ephLncHSYLY9MQzLglbGIG4TsYUzFXizNazeTzOOK65tcVE+NISDJZimbxFqmYQZ6DfYdl4VV4r
jyE1DkMzTd4qtDDVVTIsqgyDe7paAPRqYTtq6YsRCcWWyeJVaRRlX1IEYWB3kkw0CGCvkBSlHe8c
GVQxI3nGe3R+lSgqnEaIYNSJzI2WVfmOu/Y+dfWZVDTDVcLWcqxl2efS1IILJpqp1qwjwooW/0u+
HWX5nDd4n+YV4UTUIMcrOF0LlFTtGNNwavZsOFzsn2e1PkCXnLimpTG3JgvmMx6HmFI3NHAYGYC6
prV5VGvhFwPmGzNmZ8dpz7EHtN3Bt0ElZ4QXS6lc0OQKSde8SLWcH9qcTua8Lud5mh7A26CayCLz
uiXeMbqnWDaUdttM/+2L6SsIhhZnNJ1inSlf11aRP4Uj8B8Ztmur0mpttEf4tDLKc+i0evtTF8JH
jsTN7aAM7daMUyHXLNLh+ABlAgeljrJCIgKttvAfZIvqwkqx/NJIW2dk75XiUCMSw0K13Am2pvKZ
4pggqRLNwVPrnM7qLl/IBtGKa4xmYtNZnJjTXFGxZG5Kp41PpvQm3eD1gasoLRm8A+aAeHQFHYnt
4i1oQwCws756nBK+qJqLLRXYwVCuHHIBdebS/dNDlXadJr9ZEf3bvISwkcTknEVcjT50cn0PkcuN
e/bntt1WhQSIivw/8qTJZl7QFJc6CvYsTgdP056kgaHvN53Emmdxz3s6vj/aQCzpkPOdISo65opw
HlPkovN8KEsJPOYsZxe1Fr7RpyUkdriyWH9ZSNNQU7V5wFEk7aJPXfiTCRnwjZwNOOoWCP9VbPla
CupBGRkqGPChEoI50cIcpbYIqo41x49ClTVMV+yYB0HlAmGtkuY0VvZTPq0Li9WkPjQooKCkkobO
qIk4Q4wGhcNMxfZMzJgHbXYUqLJOZyBcsWLacxrrzwTqqRmNYqdyKdyftlYyeycN71ZM9DqieCSL
AElanU6QVT03oGiiS8vo+/mVyQeA47r0GwaobiZn2E5ml3DF4posX2sHe5cuylEXsGDGEuxFTtFE
sBDalHifuhXi1aBZaDWfTUAMjXY1NecJtj4lMZD8Yqpep14V8DgwDgglTglpeNbWZHC0kn6eBBrQ
vYiXCSXvWNyFHy0M9+tK5kWRr4azxNq1YSTf1wo+M0H1tDEmBaHeDmrzRYro0mIOihuu5J0WfhMx
64WpeaK48ix866vFmB48uGVHuvlQZmWv5509GgtioV6CeUkbu+m8AvEXJjuLfJ32K2uf3ltM+Da9
UexAKF3GH6J0QX9J+UlH+a5lEYV72i2b6mXWD4r+jBhHwLPptYIS0eDM69vQq/XuENVhhUlJugu1
yA7fAWd4XjJiKAiiFl+jMt5qbSXRGUA1LWbKA1S1rTbNlylDHZgH4UqF+vXMSl+G5ZFG5oE5wRXK
gydPgOATONGr3H7N2VI7U10FOkG4IL+qLxqDj2RW7qug3oFGeklP1CYzRztTcOxHZIS6rPivTl9v
qlB+qC2/kQktaKBBdBeNvF/Bqje6UL/kuLecjsMyWzXMC7NEvqb03sNbswklOGBRp5RXqn9IyZ+R
YexnrcI/FvJopU9cnHwsqrxhqsktMSPCB+Q4EFzCqxsG+VoJIOe/c6dNuAMTBpZzvxJDlVOkSTvu
Mbjkojk+joj9Ja61yGtR8Of4ZDRY5Lpq3ZBCkhzJJVBgdylDcnxmzHx+W1Nza4xZ9LSFR93jVWy3
C68kCrEQdK7YIgI2C8Op03S6VmMTGMb8KaMe5qJ97ugvbVIVdFOtI5qyUuRTWlCGePoTWT9mXbUe
l854rBryceJzXbmgdIrjatqo5Snup5EzulVglnJzF6OBovOJ48g4ZmLCgJHAsSXkOCYkdaSkE1Mv
FpLvNlvmU6ex7ScC6uCCcF30NKOzLvCjesOocVRWN2lUzKsGcNpZ0AUjIVvqrSzXjaeHvXWdkMUX
v9NofeNIuAgyrzl61Y95ZLfoW2475l1ocfXGKeQmTPSMkuFx0GdRyXQW86fLiFWvpAs95efFtlcC
LUTBAdXvlCvYOYziiraeRwgW1p3jJxdA57Y/UJYYknEfpeilbZA+YnAEbVlDxuJPmoYWkTSN+V4T
rl2Ztq7QGBfs0NVhYuJw1cXtqIhvxSQlXteKOkDH5JEOTbQTpLzzEEN7QiXG+4pZnS22+qvWTCqB
WRfaAonfhnq4L6hdVEZMmNPloC2yl9EYm5NuDtuqz1t/RXflq5KPAEk4Epd1j5f5h0wKZkM0/fcU
ey1snBhXbmG5JRJZdIAwDOaV06SrOHQjHoQc6uxUfGamUVk0ANt7q5HJkERbRdWiQHg0iESlnlZB
a5JGQf+qedap/52FkcAXSOUXFACcBrN+ijSObHPITgiuedg0VaF0HBsyf1xBK7EB1cadwD6UrDNs
BM2yvARjHIcUY0SRh/ffRo9igczqKbz2Wg21L06+/1u6ZMlxxRdzTbSz5lmBEmBlT8IfRAcKIXRw
YmFeRAIe3CIbsepEXlN0PePAEPpgPX6qs3EiPpmGwvM9577yp7Q8dzn9bhOJvnJT/w1RvDFDvqzV
xShK60pBCxf7/62GMbfu1vN7rJ7lVkNgXW/SusCFQEVEH7FJq4rYi4qZ2EIjFFioXjPuRbiBPrvi
S9acZsj5OzdVVm8AdO8kkibv5NT6sibGpEmoYjA1AbdkVAApBi44BNgDKoXUDbJ7Sx5OeB3Um0Jj
cWdUcGoqDN3cZaG1DPB8YKYjhdpYK6fy2g2MvlGPeXxCKZpiDL4YYUtQ7To5zCS+Ffgg8QXrMvcN
eZ2EoAeOZTVcn7h7UTmKwsacxb9EqqWNFVvGbjR2Uq//rF1s7ZQuIo9PVhU3JmD79N+vho5saRaq
xEB/TjwrJOh5MMsKwB3ABpEjoo/GKVAVKJ0T1TGZFWaJCq1+1fos20pZYMxXWeCdTfuCeBqcL8hf
l2q3mOzWkfQgk2TPvDLfSSPqN6wR/MyWKJ1rUYngdhFA92SoxWnErYfzMWiF+aKZIvEuVoH5Usx/
c5VTZtbbgZaC6eqhnL83qeK3ouUrufqBMXq+rtrCVTK5xHRmvGhNf0rRYEwqm0xtJMVVh/BTGwWD
cb9iOnXxuUwRQvcJxE5qHMvYXdfBAvbQpyfLgqzbrCMkaOA7JZG4GyIAobeLSQcGXkrfsU9HvJND
utcQjzt1BNU549LKoX2oNDoLcqP0m6GpE9+o9H+48mxNznlna0T9mhl55ZTmH0bVXOBhkTCmnZWa
iDsL+7cdY7TYMAaDRZcsf0NPjn2vxKzA6TJyjwBN032Ag/Vp/f+EdXIU+vIpJRRpvcWA1Au4d8Sy
/hebFD6iXhA+n9pgBflyut6rZhzs2eh+LebymNxoddLvrXv4bAzoK1tNRwpkRquuCrjW6zFjyE98
ngjEg2+K6z7C0bOUYApGa82McOy2CPdPRU08Vyk3iPqzDnEwAywpHL8Ae5X3GV8vpWXu09d6LZe6
2k6JjGQ5on2vZNDLLeafiSLuEMdjgq3Hk5EtaaAp0eJT3Ty74PN4QIIbb6DvlLUavspczyCHQfYO
47uktiHoRQAqVrmo25D/VS2pkOu8C8Fy0FtLrV2Eh3SRUBHVhfSV9+SNzeBb/InV6OYsXlzJOO9R
T7d+ITyRf2V2ULLlD2zc4AKgXncyvSVfzcr3Ek2va8kzzSGm/F48e2OoT3u5sbZdVIW+rvVUR7Ls
z6nA4ltXNIx6lTOxxeKSCoOI2gTHXR09tRPP/CiDRulSTrdaBEOvg8neUthAO2LWh1a4eTHUTTw0
uj9U1mWSaXTqCASZuuhBKSh47THmZOoEgXYtTPSa8qZcQ5op3IeQDJse+Pcnekri2mGhHvzvH3CR
up0ilTHsgHL9/1/KIgtMIhVBpD+s6h7kotP//afMD/mj//7dpm9X5f2/r5CI9zQklxSxAjeLpNz1
KtEHLc+RfjxfNi36xFPS8FWMaqDf5fFeJmZ7zicFvWkZKT43m8IJR9lCgbJaV4s3ACCVhGA5rq0A
AH0mwJqY0+hMMoLw9aKvFeyOzgpPCzHndil/l73xm5GcLkhbeOKFVy/hue6mfRZb64WfIdnh/2Nd
axvDTIiJEUfrLMo1BDgTr0Akk6GQMD2G5Z4hgPnVNPaxQlShj2G2Ag5RtTeJA301hVs4QazJrYMw
qdtS6ysvreuPDLMwnYTpI0VoDoR9PIp6PPqTqRaoAyC755ZyjFriXZecZ6gk6+uMdddjro8PdyAW
rihmnxzByC3qgstLoY3HpkpLFC1zUKPkDmRKpiItvcRS9m0SYpOB+Q4krPWErHqdZYQZzwCrFd0X
e/PMEyyGB6Y1UBD1bcFOssENftGfqXqTPqE56do9PSnMOus4QtaCBinIoI5iKVO3Cro/RxPn5w0L
WxZcg8yo/mgtUqRr+YNAALdIDA8MSM3jBQY10Clt7EpK92LxfNNV5HmWMicvpVKdxskw7JjOIdT4
ztoxxd824tPdJ1de3wKUKjH3Ajxj5C4CrNdJPYstpGBTQogq0IwOgAUVVAQLSBFlsF2r1T7baJbf
MVaj+6ANr6h0Ui7eixcncr2lAZicY9EKQPz33Eh3lbD8LqWZPRBU4J+RdmMcIS/u0H4kMdPmplxm
Z9Ho5WHtgGljkRWQlSx21Fp2kxcNmSExoy+yejd6qMv2IPD+Z3X9s8aK4dVEd9b1RGeiZopLzPBF
TZ8ypDHW0j3eVi/H7b1b4JSBN5n+5HQCCYSkGFezY6zVX6pob1j9/g0xEAcjUTGBaHtmby6NIZqR
0pO3E7YPZHnxJhrKO4tYO+G7IZywzdugj1f1pl9wOg3XISEMSiYWthCxepFfDFC7CkEdSYAdy0Jn
gF0UpP2o8q5Fj8qrMmK/ttTJ14ycphkX8oB0S3Of0i7axh2Gj3EMrW2DJXE3afwYLP9iG1m6sq8I
H+UOYskHwmhWf85k5ZiGtemRBaKdqpAJexofu0YNT+ihZKyYqXgxpLDclI1SBivTHhQuGMz7qote
JPqQriZp4wsd2MGdBE14ITWJ0FjKeTMq5luvMlpvhT65N6qgwqxqxPtgNeBvVKN4RbIDG9+oKIBj
coAtBuVbKeRCpfKGkccctjhZuQgWadY+2TascC2p36KQ2nQWh/Ktbxgi1WQIv0mmCetsYi4stjWe
sKlL37rnF4WmGr/RC0U0J2XRG4AVAjUoUl/hYpcI3i3zlY2JhnxXG6/IqypHgn5PAiZewqWS6XAj
jzIhj6IQ4P+m8SrjtKzEzZy8Dzkmmnpith5aAqPFRrig79a2iY51IXySe8i8xZ1a1sphiJljPn+/
byZ4+hZmDuw/2rGT+n2bGjhAdfOtz8zXfkIXWWL0nycQRNlzvCBIGRr96CNdSfTIY+I31agzXH1W
JT6ldPaqKWk33QARzhx5EAIMOBet2z/mlYuXtK1Gmxq2R1MxG21FaTnK1CU0RjJlk/XFl7CsB1GU
qkuqpwRw1KcJgL8PhMO4rHzHEOcPZZTu8InmL4XGdswEGL9zaLGfjSW6KL5/IkONfTbJIQcRE0G1
RimhllAFEDkSdBi3NMCxaySxji7AGI+aOjI9mUJzh2hHcXHzvfRRuu/bavWbbmJao2WXNkmCoZ3S
3fzUfBGKB0hhZJ48K/khrEwyYdZd2Bg61k5MbgAPRA6BHihmtQYM2bpNsbQ/ZpjScAPv89y1I4wv
NslkREWVBfcj4D1J+LzXMiUhXxqFlvKs1sqxOzQtR4MeN0z9dB/bruAhBMP9LgO1MGMFmnCS6bZS
dRTsOQHTvWGuB0XTdcyH6F+Bb3mmsgx7ScXcXNICPhtVemDyte/aloyS0Ky82oSDwYYwByw/jW8M
8/vcIGJdvWlMaJ4bC5QFaIK451aqtDzWgkHXudPPWC4X6hAYidwcUgaLavra6VJziZZZthWaYmzb
q688ka9cheQoeVuh3b1EtBFIqEDbUirwGztswI7SYsC0gBIjiXPKSlGZ/edsJVELo6Ex3GWmJ8AP
uW7zuF8veCplOnVHU5SyU2fq3gLU4pAnI3WeYZg7ddQTe0hiAPzi4o8R2Aldk89MBRGqKspDSOvf
JW9fY4TMrKzlrNcMy2dNUo7Cyo4bdxC9QKblQR5BmZsrerVDm5LU29EUSPEaQSg8I7SYDbZjS8T3
ydlPqIoeg0Faxkc1Mx9ZRAv3+YCjVJ3Vaa+GXD1k49yrA46+mIHNUMvFTohhTI7xcMBDU23NBaBb
albNgcrsFK0h2cesN0brGfblGNf8kkiojfR9O1vzrp9VzDnt2Pm1OmwYx0JlQxOx0wwAkdOCEq+K
PogBRPZOy9hfhuayzAVHQyupAWfouyxzDYoV89n8CVqjPVmyAJihy1OvhD/gh5mC/QpmSdXr0W4w
sRA2dXvFY2g4IwUBABbQDkIZK+46z8xiQ/FAZbOwGMeDYfTeNOftfu70838XRz5Juy10wY+bNTBy
kk5zDQXBqAHWhF4o6K3sNAPYiIGfx8tl46gZyHHzkjTBTOQe3YgyynAhIqhArklV4nohKASdF7pK
Wye06BIixnOmAt34mKawocN8l60l9k1Z31t6f1hSjTTgNL1o1UKXJI90R2nUYWskEJ+4subSPqoG
ab+OzAfr5+H/3+/994/x+afhaiFL09qFZnXRaW6hG0rQ6l0QaYa4R8ZmCo7epp4aNsVWmRdxnzz/
4L9fySVj/hKzMB1xcl3Mo9l66nXsfU3GmO+iVNB3CcxWhtfX8X1C7n6P3GabuNKlfCe+7p91kBgX
xg8J3A+N3w1llfrGdUG9QhyQ1M10NZdj+AWio4fN0PgWWkIBGC0VhtOpXgwO5yMaPZgVgRjkfrnR
//Eb5+qm858iowdaKpE18yZfk+60fjw9zJmDyE67lBBkaV+/GofEW4+C6AnBWwsyPKXJba/nAlDb
nRGh+G1sOaUUR7ll32S/gbNZa1v0Z7fJ3PKnvgNWspqjUZ+xtenX6E0tgq75HusjGwJIYJKlO0aZ
ABi7zZLbkDIwhufwHI4oo8lSp23NMrNMP6m5MeReeghzHymM/NJ8V6I9BEV+NA3YcP/40RHneQpG
VCIpNvSYpp9mi7AEeln8BURgPqnItFqn3tU+IOTiRtWtlhiCNyJyRfaOKx6SYVu+AfH5REpAKwnb
w6byB22jvKnfubyXyS+dnTX+7Y/Kq0V4jZsHJEGpRhAxTLTHfXNA35Y3dvo5fhWjrVxj17zwwy2O
+m/2p0c978b3+D68SR5ob6S2R5iK9WovN041JEQ+N05pg1xkPIGPACKYo8Kwy1eYxqhJhHtKIltq
zyNGdDfsT+u5m9z0QHBhTJoAjgT4J5oDsgsL2G0KsL+A1ee/SzdMt/ZGDETDXnbloXiTztq9nBxV
vw4yjjk7PKo73KIjhEXmEDfxatxl/NEsHGErsq4b933Y4Q1Y6Q2njnAo9uaRxjEXyXu6zefnCoi4
cSxB9HgCw7zytz02H8J13uUo9P1iC3Bz/4pwchMfcTg3j6TDOGnTTf7XUfJ+tS69v5P0M9PutzW3
weZwbjnjPrFDPNiAC2VbwTxNfFz7KDF6DtWTtY0RX8MI3i5Az5Vt+opRceAmO+8Mmsy8qu5wb7zy
xD0cLcHiCOIufsufumqXJwKEMQK4e5DtdBfd5lfBT0+an2yN17a8aMmWqIIwch/SVb6EJKhussYu
H31vZ7/tnmgzsOs0S+itehEuX5SgH51bvbf7kDbgY/BUV3iBDAKXiSTLII491CTxaf7Kd+3RuNT+
F0mz3UHx6w2qXODd7vzIPjGE3IwrGpfqXbUJt8KpouLvjzYxTNe/9I8cCsQTQMYRIZ5E5dIH0p6m
z/TJVqZ8M+d7CupRgPt0v3NkeSdQ5yJKzaC8Wd9a5jSfpLM6jExqX733e3NC7hBI392nmG0YtJKp
cGy2IlxK1L0OCMR3co5vUuxM/3S7clt/OBe3p6MHKe5qi0F2y6dAuNMrSnseKe0g8a568r/uPf0K
GVNtDF+7rqB3H/A1zBv3xPUPVFifB8VBvClX6xqneKntcLvSQD7xCXFZT8nOsbtvgfgMn3Kj3DAm
0nfxrjrr75NnfIaHdk+AQlD/dV4cOul385w02VaxN5ie8MWBPeCitUPM258hSYYv+TWn1+VhFM1f
6du/w4jMzikYNIomnDZBwQaEeQY10F8kHlX0ugNHom38oONciHc2TxPSGuzq7EB3PAsNZw2LRkYO
ZtdkG5SuRu1JoLCy5ZO367f4SzDwGjndP26s86ZfQGHaDGNxY2+6QLrEqI/9NHP1/XBIAHO9s5ig
cTyPpqf2wTbP9RWS2hOnwZGV7IXJN4A+dpDKHH3T7cJXyLbq4ojtC4LIeb0IN5m540v6ip5boBVs
54UPiE86LgHGOzVgZto77Lr/opN5hG09uuKmPwg3MmQP61lgiErFcLQg0B7D3wmi5QG4ER1gJqJ3
TkSJ2u1duxsX4yO6cSR8GFvlRzh0Ae9fyqWehgG4s86Jg/aNyJTZTlCKOuLZ2mBmcOIP/S/aIxOP
GL7a8gcwBxUfOEuVGWkgnazIJtAgcq1dF6FTcBAAi4prWRvz1hZu+ydGGxIxP0Ue6Yu0lc7N8JUe
ikfI0qYGR68Mfdbh1oZMBt7sxLdzBoWKBiJo2A/FyVe3XeNGJBt76Z/Vv8HGN11t4shUj0BqGPSS
lAD3mDcLkhyJah/FtqsDRkpoKohmFbfCkREsKuvFVRDLMAAJ1muMmZ8Qv03k9iCVgerYxlVZbNnr
36yjBAFgjwlSM+zGnw+6b/GaSGfhPdv0AaW7fEl+oyOZeOaPOBIlZ4uXRYL65g2uUfjohCmC1H9Q
lvbMOAt+xOZ17InYcEhlmPfIfONNdQIY8U6NLh0aAtEMABmu8EWfHzlu+KOdssmWL9mTcbqiZ7H7
b0tEp4fA+NiGbAsudPZbNF71ebfuc7fzO1ztTuM3R/C33+VDvi/veNTNb1o/8c7cl6dC3XQf8Vu9
bLp/vHJSZPd75Vt44dP1wFfGLh+YMZ35IFZwJbBo7lkcWNY1nexB2sqM0Xramjwl3mlbeYjJTjc3
8xYiCTTUQPJXRBrvfdCj3AWfAxbnJ4TTPrudo4v7UHSN4/gHkS2k9yXTC/LLtw7BoDO+Ch8kS+KC
m7iMnU2QiMybNuXyku/zch8GFnd/m8S9QP1WretwRphYzYuzeN2/cKsIjpV4w0uqBSAnu1eIufgX
+xADjV3w4e0xKC7Q/hg/B9NZGw567OPGkA/GX8XaTmwNuNKRmbx2HTjuhdtCvZE42lt7nZDJf5do
LjcCTo+LQOwzsyWXCSQmSpWYVbpRfu2bQdEH7XpmhXWXot5KpRuLBAMzXbOHPTECJlakcie/8O8b
gg0flO7T8jKPeyPzntpKcLV4JsFMxZ5ChLe2486e6FcqhbR61dVj37sdGAAA4AMkR7v+bV9669an
QUgZ+pkWW+nKBoX8SU5eaQqWL905OZd4KncgjKLb8HgiBxm8aOxRGIdcWAoULvU/0XBiDv037Twr
+FSAR21QBgBcqoAHQliHBG2jQkpO0Zf5KR/ZJPLf9Dp+EkEWB0A6PqtDs413w77/UImm9BcmwmhK
bwo5BFDP8EDFaxAXbr1pjMD67AvfRFFU7CsFXNS5NFwsgLFjhudovVU/9Wcd49yA3mgnxGhrv5G2
we5R/uHtKtRfvGXLO95FbFg5GcsoQDUsjA41Y+8Z5xZCwo426b30k2Hf3Zh2hg9BsNfj+lcd9Fv1
ngJSDcx7RPm1K9/woDoKqZN484414ao8LKwj5HHysvKUWGxXINgtChQnf6WO68uvKLYrWqMgxpzh
wfeJORTzAMcX2A9MYbb5wsQtrB/aeBUuxQ2nzEzCJq8Ztw6kot+IPddfDrYGY8Q+opSAaboXH+hW
btCQ552gwHazw5MZdAim6SuujnbVjujo07fFAzKjfrPwhd2Y76hbMfxAxXDKT2hw7e9w6FxyJjGM
oHxeEOS/Af8XdmFA3eIW12yvEAPhEUbvmdvkaB5qvGAmVbBjHOMzlUP0yTuT78dqV2OBUf1etOsb
JIE69Z5+2wwF+6a17kSHoqaTtJ12MmCf7umr06dQgxAHX+1lvBHwJm6Mf6NPiQ3ryUx2MZaU+8z0
87dQctfq50P4rOdPsbqOuQsWrXfAG4UeFVTiI1FASE15Nrf3WSWq+QVeUxhR1vclYzeHT8764WFw
qmaU8VxotrItHIv7/AredPy0YJPuYHfQZf9ZNFu7Y2hhOimp7nppGfl5zUMMeIzhS4ikaOK828cU
fjJUDiJagviVF7RCOe6pu+Ia+YhsTfbPXb7ND9XXaNrRPr9HJ/DlQBqax4Bg55dGwIv6zXyGiygF
q7nBJmMdUCxHdoZYfJdcyhe+bekifopX5U4zg78WdxR3hA+8PiOKZOTs+8rl4Qr7/JPeHReF/LcL
9whInlP2ewQ/nUyGHYqq/mQ+MOx+p39tAFXD3NYb9V94MDFrhtz5qJHt6mi94GWkr1cfpl3ROZrb
beKfImWGxX0o6G1UMu/tLt1wRrFehndaBZzXwzutj74hecPh0uBGZ/VF+Cg88Z+4eGA7CUwXLhn7
IcJPPvL+i4QF9V/7x6k1NW6/OlXnTltoQ8om/Bfuu0fU7lPEvFv5ILjGDu5YE7sk8A7mVvQags3Z
iXhD+bD/kNALmm3t8IHAjpfccPY037q21/4VMefDhDiC/xHhJ+8qilBvOcRfVNXpH7uflLt64ubf
Cw2+yP4dYXlwKqgb9Nmc8v1juMbKIf/R3lmdL8lX6BeBFbpz4lp7cl7wF/4wW3giw9e3mAbmxiAs
kd34k+juAK6bsiFLPXHZ/fU9oxM3PrKs5m6TbrtdjAX+It2em81TJMYdzthKl/p5iTWZMPj086LT
8iq9vxMeSeI9bR+GtnjOORibzxwtuzN76omFw0OKr/I+/sX+ar7kBD/9pffxH4eAcJO88qO8LwUY
VUe/hv68NW7sUbwUxg9Tt4NygISCUfgjA92QO+uNLzZ/9JELgVuFNkucEFj0LRVx+ItynOs62tv0
FzRwQWWkopy0AbIBaHlhl48ITrXpReKBuVen6gs5unV49jcFpj6b8CW6xbxPdvjIf1nD4zslNFFI
jSNekzPbkcyWg+WMRCGne3QP7aN7sD3GL+IeI8Gl8aYHd1f1WB6A9u632RWU23vL20aERlsB1X1u
ltoHtfXr+DkFTGMe9SsCNcEFMFPtRkppb3nnwh6CcSLxw5XJtfFERn4M+96sHavpu702Am0ZJ0MU
9j/Szms3jiXN1q8y2PfZkz4jBtN9Ud7QFVk00k2CEqn03ufTny+5+8xIxQLrAAfoJqRNipUm7B9r
fStddEfxMvR7uWhv3J9d/wxjTEnWlrrOTPaWM1T9G+cmovRPt8HhwyaOrGNtpn6bOlB/U3T7/Bf0
TH0zmivYnH0DX3/jrfnBbG3th5v8llEQzaHcEQX/DMj+3tr1a56AemUsKw4EH/EY+7OIelD61JP9
QF2IiZLDrZtp+YyX8EfKssxf9kv1rRBAsZYM4M8KA/kkXJjBZr7OX6sX7BQ6G0/toDwGU8gc4GJO
9821gwi6k7G7Iw7e3X38KertFgdqDk17VMOFU9KlEe9jaPruRQDKOdfsRgoN4Mf3eGV9NdoHH/+d
iGfi3euCpiKjfaW1YhmWzON4nlwA+ximyOB4UWLosk49hZnalaLvVCvlj56IgNpQOytC3CUBay9U
yihEu+YuUsNiHadcj5+3WJ0HOkM3fQmR3cwbTjbweI8GMrjqytR6lkt99u8vvSivGzO315Htx7ue
ZG2zNllQxiWxfvJdvmeVbK+k0ogG/ntGERZ9wjLJFXYqH1/s8TF2FG/N4QJFTATG+bIuIZ/FvnhG
ZFlu/JyFObpHLIgUnk28pyg5KNEO45tqhUcluvOoWHQ5FCg30rA+l2CX9Tc9UqtZGrKZs4nF5n53
AYx5tEzNIivYc7kK+2+Ju7vwhndjiqKEjcgS1mswj72Etl7RVUi9wkA5a0x9g145AY89Mj32B6dq
ovWI1YLKDAdnbv5kVs+DiXp1+nMg+gK1SPWmhOFRxvlD2Vf3tTIS2zSapL3Fr52dU0IdnodcMda1
qW6orK+0wbmLII3lin5jsPGUrXufauaD47I5cnRrRvICO5bS2EAmP7gc7iy7WjzlzWitIg81kNuP
jx0RN7wOFjCZ6VInyt8E2F0Sn5pFqfY/hW4pO+n6OPr8jWuUV1XaV9sGlxXjTBxvS4elKwDfTiWR
q1QwnWDGGNZu0axb1QvmgTmdYlbOtYhlv29TFpmypRhYJJSDlJFIL6n/HCgaL4XugEZEnLHwNBf/
6PPYWL/MDuGj4tLroiZeWTHLhUYlnNozb8LCZzcMq+qvL7M5tSlh9A+gi0C85Fi2NHFn8qEnQBe7
j3XwuqLcdCZ8iEyCKWiZL3Q32FZJPSO7ZF2a4S43dCbjcnj8+uM/812mT5eaoYLAs23zhO/i9FZf
W5lTbsAA/3JBwquVR+kgpIqhTAIlt7Spdql4pb/+XA3s0Kfb1nTDkRD9EEmcBpKqlZ33eq8B5fJA
VJY4xUp7HTjd3WDjhR9V1PRJeY0N79qW6Dk5TmZnmxlbuIa7C5cy3ePpG9B0RzdMU0qu6OQNaJGl
DshDy42rgkUICwUshPLuZwJV5K1/6+WcT05AGJpvz+lZ+2iRODCXrIRbb7jQHJwz16JraFENYVq6
PL0WK3A1XckCzsqLFENVyAQ/YQXiIX/18aK5ijAvvAnjXAPUsXg4WExU27RPomEjTuzGPCeHz04p
9zld8ugYFjpJVlrNWCPe5PE7Wv09z12AMem6wola9CztkQPgMol3xt+o6hAkMBuYSGetb1r8Izda
YbvFcVWWTwINSD6gTK0TXm/ecAReQI5gQ4Q4bBmI+vD1Sz33TnXDcLDIiol6ddKuBw9MnBp51UYk
TIQ2eJiZXXQXOs9HIz1tOYZO37FU+FuOo/M2f4Mx9Tidh1rq5aYtrSNsmkObOPvOofhd02NySrBO
lx7GnIgmT/KHThCjZF3j/+ixr8cH26dFxVV+1125prji3a9zYb7LemKW5N/jorweBwAauV2s1cq9
Uxv/Fylk5errh6V/omcxBhm6bemqFJrUzJMUZGmZvebpBtsBydLUczJoBWD7G45ahoR3OpZBskkc
Y9tDe1KnsrJYpSWIyQlq7EcQRuz+3ZP6u4jKx2piLhgetIKx8+7cRJQX+sjZscMwObhj8nJ0++P7
vz12o5J25gRcLi1r3mhQbTBczccJO6Ul7WPEkfrk6f/eW/vQoHbpIYCjJjOLhVpfupZzvcdg4FZN
FPUIQ0+agIewRFPAuG4ii9MTpwAmO9FGBp+aUEG+o2fRn4CkA47hGKPzk7ev393Z7ksatm6qcN5s
GuKfbVDiN/m7DfYIihalplNkbgNEosMjaasTrxNy/NTz8GVFAEGml9PqD6GgrjThZHpsctjY+3ey
k3jTiP3ndai9105EwdW7zuMcdk/MLlvW2PuHY+u7P+BE7LFRUjAN291EWaonDNXXN3Z2YjSksB1m
Y90Un8YlNKg0IJV8UHLkieeb2QauQFRrK6JiQL2jJSbHdUsiKYrc7PnrTz83L9LCJuKZCnDPOJkT
zN41GzNhThgmTo9CaaIjC5JOG641z3kMrZQCSVdfuOdzo5apQkwy4ftAsjvByUV9k7ZD3JWbsedd
Irj5bovs+9d3dukzTu4ssGodnygNFpHf9UhwlimSC4Pv2TZJZ9B4fbRK51OblCGsFr2mUxTayug4
AiDTeyZ7Ghi87EP/gQkyg6VVNNf4ZQ6YmjiMRz8ck1DsFvugbK9bFX+oAHvaDTGnVA4VA3/wvwc5
qMwKBXBr0JLhO5Oey9w8TMAoz7nPA/fHBBwTLiqNrx+cNnXlP0d7Q1UtYQjGHolk/2ROMa28MRRg
QRsPcfqsZhqfmXGy1BFBQR2lmzlV/Ii7myMHcDeeUnBqkrP0zQnb+vpS5LkrcYRksWrpmnM66BS2
o4ohN4pNkf5SPA7bfZ36tUNui2kPh76s3b0BsMI39l9/7ufVCapJgbDOsYkmFh9P6LeBV3paPZYR
sQHj6C8cnT5Z8bDnWd7iR2PQLd1L66GpxZ88c+6PLASM85Zhnq6OZQWheRgE7jBTwI9Amc1S9iUv
w6ev7+zs55i6qvGCGc3N6c5/uzMiSTGXlU62EdRuRhfOLrm3QeFeWGuKz8teQ3N++5yTxZZixDYp
L3wOSIpakSQF4GxbViSR9cgCtMzkXPE+DrJtVoU943b+zSR3oQiP3D61hrZpV4qcNFdGsjTQY2lA
plchK6HZ6CdccToIvgf5oEPBVpgAbhqPmhGR29jvczVdww9Vlr2louiF7tMQZ0p4svfgJfjAdJdt
fmhsraLyVmO7yhI/uepMTui01snmcMERwGf10s/Gn/jMlW3HhhLPZIc8krP8vPnZTgkyTuSTGVXg
FwMoAnp/wfaUozavr9GriW+ag1IC7GOOuamrFwRX09KO+Bh3wvO/dYmtIlyFrmP15sHL/V9QwwUp
WJxgO5aghjlqzqq0rBd1pYfjHZvmYu1SYc0kB+Ctjd0mJDN1Jnr/iVj3oxfcft1StDMTEwtKx2Iw
UFGGWaerpTgeFcjiTUbyMkAA3e8e2jg9GJ3+IEr5g2pEO1OH6ICd51km4V0lfRNIU4fV/yoLrN2Q
mg+Y118srVhqfv44KvF3zTagBhs1CfKEGIyDT2GnsBeB6j2VrZ3yct1mjilx3bvqW1nhr3aiA7Y2
TqlM/ylrOTpVAIIa8gexAQ9WLW/GunkgFmpWte7KDIkAURJ5Uxb+0sRGWJv8gzAOwKk3C7/Dyxke
Et28wkty0Ov2AcucV76FQ7o1DO1t8DQSYJ0beDBwyUv9tUm1dd5z9Bjw2F3CG80gIPQ4WRbliLgC
z8J8uk7d7KJF5TQPvq29ffy71r6qsuqA+nZRtRAqdOR8dSx3veFuLI4Fm1J9rcJ24/aMaZr5Yujp
Fp8FqePp9ejrdx6ZaV4EG8IvH5Uxu8btAnPH9x/9LvpW+vl4VRNprLseaRZpdW02zpu0bKr5onzO
sCPeRa3Eu5XeYY3L7tmD0qZcDFcXWsiZiUKX0FIpPlmoMp2TwcRNoJbq5YA6GgwZOdCQpCGXzm1J
HTIprVWQyLcAATuSjBI5i8prj6qeQ1DX6DYXrmWazk8GUEN3THATEpaHPN2iUGVp2y5Psg04EOTp
u4j0zMmoliwFernG1todwnuVgKbutXfqn1qmPgBLtzCECnOZtTmniULxtl3dX5jEtM+7DoMdmmrb
uiagYp6O7aU3kCvR2KSPYhmg3pULpLIcvCAu9/ZuX35zkxE6oaPHRMTD2fKVbts0qnthUpvgyKeP
CL4t85kQFv8/3SvWQyQ6d2jAy4pHiADJGv9foiw/uCGYOmZ92A/7NEacaGTbcqJp1JPn3CT1pQzi
EEej/dNK9jF2Asry/R28v/E6c5UpLxGfjxnNdYly1i3rxWgrd0Ybcy9BrUOcg61lZuPKbWxS3qiY
X3j5nzcnBvsjAySDRW1D10/2BlVU53GEpwpCa3NT65Kj9/IVBtWsjcsjGZPHuBmQ/hgjsJjs9esP
/7yCNqfZVHNAQjvSsk7WmVGb426CrE7qEsdN+JWgvg9HqnWrwC6uOj25HxXEQ19/6Jk2xaod3LXj
sDAyVPvkjvMqyxqvbWJimpB8oiUkFPV1tBugH+GtRUCZkeKR61+T0Dmgon77+uM/loB/9jZTNbht
XTM127ZOF2ZeEOepSVTwZrRqk7PFltZh60jv1Dml1dswtg8t5gCOt4mFSBXQFh3ViYL4114Vz2Vj
HJvp2yKIbocKL3/eCyom2esw3BvNNRi/XZhh0XfKS2/r8zDBhbPpYNFuWVz+NKT9tv4pLOrWdpNw
4ZjufQM38CjeQkz4ICgv7A7ONQyDop/NY2IlZJ18lI9U2BW1jDZRBNfAweHhOevEaq4ddN5YxthR
1vL56xfzecHM7UFMN4CcT4PN6bLLzAFrKiJCCcSvl/krEZ9HkAwLNdcePx555CZLU3cutMfPy0pT
ZUtuqNNinQ8+6QRWRRGjdp1oozTNbojbjWlGt4GtXn19e9q5Z2qplLsMAVlQPy3jsuzqg4DfvfFS
62C37OEzOhoFN6bK7FuhGFeRqa9C1VoJ2AJmxShbGjitmoHAvU0KpMqCAzc6z4p7qWWdWS7xDDSV
9bvQVZsd4Z9Nq1f0Pg1DbL8lPqAx8B8Mq2cMcK/qoN437TfNJazLDmFEaZeamjXNtKf9cRr6HAtI
GDPNyWczgdQSylG0kRZwCROjHxUQWAuqkzGuZ+SAwXSbYdAE1wCJJCUGmztAVZx4tz4m+FnXuuMc
+OD1B/BWaBgBBZ3a0PAe90kEsYaZwAtmdHsKZppeLnDGIQrJm3TlVul9bGIi7yeCzAd0rM5NDPS4
SfCJxZOj7fjBMlAKsbQ64EUfPw4QT8JOAvqEiZxSKzi4rvteV9aubEEyjBmxQrHvrXxhFHPYxyA5
gh/U9VC+kY04V7J2A4hLznWteAXwvMqnbcCFBjd10k8PVsipNKMJaZ42uDGE4eqbDHRDp3x3Q/Ry
ZCzZwy4pUaMVAFFcq9llKSQSTFNvuHOWRl7dfX0RZzsXkQMcX0gdLP7JQJKYBYsHL4s3eDqRVHHb
aqQdhVNf2LSdqTfSgqXNvpdBnTiSk1aE281I8yKNN53BoRPaRNGA7GCcroqW+BrtCPMAPTjvpjas
g0+MT+m2Vx1RsV/f8NnZzWZhKXRB8ZOn/2dXGkMVGzFo1o1Wwb1o+LLoy3XlvUbJ8EJWOVdUxT/K
wrqZjPCJ+PH155974DwFkwndFKp6WpGjG9ht5DOaDZH7Nj3vEn1ZUroXBmv98yaZIhgjI+cMlO/1
017bV1GqjRkjhh1xxCDh/M+I/Ead5RyiQYPywJgVGvUmaG0562paOUDyWYvGRC+hiEcYHtg5bEbJ
knc6vgtM+ZzAzNFdwgZ65IGVhsDp8jB8brQhncFkhy/PlGWEXQoQfm2EsrPZkVS8U/L8lUc5T3X9
alAvjvpnn5NuwLoDeyE+ndzEPCTHpvq1GfpbRWtAIkf5a0PZFCSkQFkTBz+a+IcJ+KVTwFV1rEjt
YhekCGC+bhjO1ANOhwNeFIe8pmYQTnIyz5HuBODJK6INJmNcOoD+BeAHCJQF1MoA7RcmqawmzIbV
BEuCgxTVWhXfHGEeE7Q12XvvYV0JknZTsVwKmSBBTROfNPKllRrK9t66tqR7PdT6UfQUM3Iag2rk
r2YdPUmjfkjy7FX26hXByDi+UU6a5bdSWMvCU1DXsl6iVE0JUh5Hrbg3oDXlhJDNdPs9yDhs90Vi
LDPdvsJjfN8aIGByp9z7jQHeQl1xwr9wHQfgqf2cBmxzafYqitOe/Nkps4vmMIusANbO948/O3ay
/HjKeUFFxc9+hOqlWdU8++4dKqyMf3j7Tpf2pVtNJYWEma0odymwJRG1u45DzsXUIcquQx/kk2Kq
NSUbmB82TzqU2pFgytfQK382frUdVfOoBKwy644BuyiLB1gcd6NZdixL5Twq/Z/hD02CHGl8RAn2
cIfDa5PBIosmzpQT2yijFfutpXGJnOil1kD3OI3FhsO3VAj44KVy3DotToLMu68rzrMc5cI0cG6B
oakm20gM3nLaxv05KsZO04cBAJGNUmszrU/vvd7dqeFS84rHrBxe1RytjhsfZDZc2OPoZ0ZEjcFw
WjRzWGucrvd1jV5NQmK2GV3tDVzbC7D/JxJkl4VMH8L8e6MZG2MzvNuTscxCuOO/qJlzlbnGq2jr
h5Sw5SlIYp3nU6VqXfUIKHQ3XVHvwVIl6we/jLdf99Vzoys1Lc1mvc967NO2u4W22pdelm26EEWb
k26LhvpO0j2UUbod82inds7K8HFoodIcUi4OHcmsU5uHuEYd4fhYZ/zb2Bl/hr35kgj1bYQFF4pH
LRleo0q9sKc6+3o1jWNJzmLY053OvqYiw6AUVbbBTndT2F2JaOjJq/O9qgYHj8VWGvfLIfTWg7Au
5gqdWVjz2VPlWdcsyVj9Z9tiyOvqyixoW4SnzHVas9abV/SaNRlllhI+4Kzf+aP6lsfqG3XqFcS2
ddq5N5bePGDNn0W1QMYMfNpQ0+uv3+S55QAXx3bGYA3Gzu1k1E3c0gQ4z5sc6+wF3NhqGK2X0GK4
9Hxnxv70Sk2pLXmWdWN7cmf23tOFKzizr+LNqNIQNhsscboMzB0zqJOU6lIxtA/T++lsufEqIOb1
iynbB1WNnrLEvuojcRPgJ0PnkYXGS1iNb7XjHZTUfEmB7CsmrllHu9A7z0zHmoGqRhomc9Kn0/kW
vmU6UodGCd2wr87eLas4xhUNKPCKg2jSS4fB5xqLQcyWbmm6znbvpLHQMtxMr8Z0Q3VgRVLovIRn
MoO8usht/yH0B/5jf6E7T+/4ZOblvF61DIMTaFOX0wj128Y9H7u+VF2KVziWn0d0jD3ecKe+9rL0
UuHbOfe2f/+sk/YmlTAKTXMqlEn4WFXgYjDVIHWxw9GC16LPALAJZI2msfbV4mbMMwcTjtiLQdJp
7QWW9eNE9E1MZ+VxnlfmA+mz5jOg+oSTfNJJwC3F4zrXmgAMj7qtlPyIJdYHoW/UFGuhSOydfd6U
xw/yMRLNhONH2Hz5u5lqm8FgXWi1YFfCcVv52rZInSXBgLdD8ObpzlJWKUo6ZyfwYFNy0ftsU2fD
Wi3kPi/bG5kAfVGGdTlWN0pXHCMAPo2C1RQDaNxeJ+2wNRpcakXzKwzrY1txlV5606cQTBJ3fLBi
Tkp0SaRRhkl7HjggbOJ+nOU/xNaP2J5lJim/iau+EGXzLarsTQmyTBmMYQ5IW/aLViUkx4BIsyrw
o30QLiW3sjJRSeLGM3c2miAn9IpV0qOUVpPXHGkWlcWKHKx6P3pDDAs1ZR6xC5J8MlogeIG1aZD8
KKQX7OjBOEE5almHXodws+5g0wGK6oaQgIgmum8SFomGNAGDxGrMr5io+8gSYSVYN37v+GvIQkjG
qWDPCGF4cQt01qE01imxQELJD2D08OjQ6keRHkCdL4yc9Zij9tsqZSq0oMZF+IVbsoNk9C6xBzlB
dRSu2FuifG+D7OCV6UGparQULponE0t79rMS2rMe41tMyZgP+y0sw5ljg7vl4ODZAY7k5pi8gRRL
f+Nb/K7IvVYJtWoABxi+taqV7dQkers4yMHZC3vARMpFTuMAkPQ1+ta1EcE9dP2rLmheMsfrF2kz
rL8eLs/2H81xNAYHA9nKyYbVLqqiHmwGJL1yF6XNiOx3d0NO4gUqIXOwl80o99zihXHw3CKF+ge7
V8QUaJVOPtbyBxgq3oCLjOMfTZU3aZRQz08vjERnpyOLFSYnnJScAd/8ORSZiIOA1xOxSRj1pulI
MCdppE1w61JNyZDTAd30D7LUrwNicQrt8krh3IjPpOrYPGOqsKcbR5knRZJ3FicKeDjiAsVpg/69
U+wr/vMNQgE2fWLmeuM9g//SD1C8gkS8UksAyYLiY0MgT12XJA0TqSXsvZvonGBZwJJdgmg6yJmz
REvpgpW78eL0LfPq+8b3dnDF93JogSmQNtVaJQ6FlGq+R1CIh4E46ZrFkNlHowEDFzFcNsN0Rhgr
c72EVuoPk9NJHV6NdNykI4E7vjPXpHOT+CpC/je9ImZ6bDHgk+s1c4zgvsgPpcjQsJuYBtR6fJ3e
ZgYZDP9XHy1EaD+xlYoSG2jDAD4rPJCcvYfcy0rku6t0CBemEzufccOAo7fQvIBCTRteCxapZBWQ
hxpQhaoSp17oIWGvfQnGUQMhHLvBmsgPUggQqNdx/o6RCjCpCpu7b8HyI4zoPJNIg9o85n1XrAY0
/05ee+AdJA5tDQ4FZ49Oa+8qFRNlXHqzpsdj24ZPY5RD30gmkTiez8DlAyas4Nd98Nx8aRts0SV6
N5rq1Ed/my8DtbKSNGpT6IecMemPiR3vh05dRxpxNf9fH3W6RWtzeMMZyMeN70BSTOELp9TYwSTO
u1q5cFtnV8k2+yp0KcjR2M79eV9qoedZYZbcV7SpfNL0vHTp99lqWreH2vBN84gXw8kObvjCbZ5b
9VCloSTFUot92Mmqxy6RFaQxw0vPsS8E9CTB8lLXN44v91rO++XvXz/Y859oUcmfgk0/VRuAU6Nu
gWO4KcMSA1h5hCrzqrnDcxaX7zVzCFSn5dcf+TF0nK6zJn0stU7Uys6p+Gescqj+JChswj725yYh
hy0aR8yWkqBRtZyNtf1QwWYiC66LH4Q4FhEUx3JgjVB201Ffhse8PihMVBVmV3ymSc2KdMofH5A2
WEoGdYLkESex9hGiNwpdLqa4cWvnjj0fy3HtuXk9dwT9rcOVRtYAte19C0d3QV/ZBwF8KQ5vq7nm
PpQxxrgaJlwijU2W6I+9LO5SJR1mLpVYBM0LvyZeXJI2vNDJT6A2S854NLnPiwpoEgJAQsKyObvP
dA7H/1sooE5YwPG+fqpnWy1t1uAoiKNpNKh/ttqOWGUF8l6y6Yr8PR6eJLSRyB234OtudHNZN4sQ
v+N4qZB5rgHBA6KQSUHX/LQzqFpl8HPdTjYQqt/Dkdcnx+p1iOvXZNJg9GV+gPtz/Ppmz83+nDyh
eFenLx+r699GHlWWEYJkyIcRU0gGrmYu0WlNU3+ZWbtQaLdxVhyn9cnXn3tuxPvtc0/3z+Foxm1m
qQnG5n4tYtpYKKqbTteey6y9+fqzpMYLO+0mlEARibEtZVQ4KZXXnSDQg1CmjZGG933fdosA2bpH
NVYv45oYl/yXRZgbp0/jelB9vOwCZgZ1Q40X7bqVM7OqjeG9xRn0I9vub0PPOMCq7BMXwKkRI/JT
tDcCyG/cygSW51rfQjSSS11HltcTu1fBGPRDwDnW+Fg3IE3G6IGxEXYv5KmVn25Z02KLxm1S4dYm
ue35w1xii1Al9gnbnbyJMtxIhcJ+QwN/PWPnRcE4Y62vpEdiNiosIdSdXW3ttRYZd3VFmh7BkEip
lqnVfWtHsyMEjm2PVltr5F43ru1Bcu6AX5JpwhRcw5iI5p4OQzgy+oMZ+7tp3VyUxrNgRdxXtA0i
FZae3z+b3kgMVn0Ms+aGuId86UTKvo+sZQd+NlD8X8pYDkvLr3dkzNY3VumTFoX5lYTeC1PMuU4j
pwBqDh7oraeizjjOK3SXOXX1nN1VZjy34Chq1Xy2cmvPge9zTUTZhZFeP9d4JZoM3BAOR8Wn7Yn9
pUduIQOEHTs3OsB7ZLeuvtCqeQEJN5jSobTpCK4K5MZ2QyINE/emD8Jw44XJQ9lwrJnrHPsmpHbo
4a/UzV/Q2xNu1Y4TWiLaw+KFl9AAVAebtYxbLMCaBQ3i635xxilg4rFA56Ez3FCrPOkXnjLEaCpj
mEduskI/hcNdpeLdl9qNmXBX5G/lswBTnzLAX48Un7A9KRFmDxkVcg8joiLrddswCtfpA6l66Lew
Oq1JLcCJC7+dSI/4qTVWrm0Aj88hXtYKARSxOkVDq+S+Bq2/+fqmPupLJ52d1b6lTYspQflnajG/
jWjSHkRS60a86fVwWVBUB6UmjnVGlEWp9ytNuvkiS0CHJ7p29OErsIdPsfd6ZIPUabQOIrYBUCuF
Ly6MQ+eEGIi2OTqaVgnOp8Ks11tj7rYMtrnwr5ogflXi4uBnGKMtEyNyTcZJCce7svoj8Mdbv6+v
LY6+Zq3LzrOunKdulfjpex3xoqDUI3NL3gfSCpyOX9GkYk9oDWofU/l14ZmqZ0ZQtBFIBRC4cbBz
eqqphq5nUzZK0GeXBClF+P2agWHDVXckP6MR4en2YxZsO38nO9ADWRiN11KF3dD5b+pQ6LccoHG6
HUMMMtwpn7MpUL1pw6s30l2G+Af5kOmyS+tb6KhwT0hWlDk1jtSmt1hBqyxCuKrkdtLZBqjjlgju
GawAVKaZs4kjaZK2m7KXEsYu00nIMXzqwtPJF9wUfwdADUhfTIGibSeuqfuOT/H+uSoMH62hVJZq
kaM8VYx7YQXPKTKkmdGY2qzLWSsJRVxF8qfTMQTbYfPmWerCtVjNpO0GIduisL9DLH33XG/Xe7Cf
vNBaeEZ2mOaT1nkkBvP7tCisY+O5Ksuj1jRvOmd9nJs/t4GucfrPLzbU+uiz5u+6divzmgNyfw+1
vl14Qffr2lWNG8ls4JlhtKZaiCW9LIhMkc6BOGS2jxABGWJbmF95vRnjiTs6qN/TbPh5oS2cawoI
0gwV0Qqb2tNTtYHDhLiqjWTTh1kMFtKYgfe9T7yqX7Of4/kE8tCaCiGe0/iFzyZKtAvKkjOLFgyC
Ap25Nc3opwVe4q6LIpkWaDLj9XVx/mQ7IIZbWfBskJNu5FAsR3ykswDW8qVefGb0p1TCmQ5lXFaI
p9X3lDP2pkuCdBM1hEjmabgxMxhmDqD7hVFgr8owI10J68GiD6wS1wceWm3cPCP32a/FWk/DG7cp
9K0xTBGArQRCSC6Xam3bpnevoWUuCEw6BoLgUNYWa1Y1rAnL8u9Z7D9/9v/lvWd3fw+J1b/+m7//
zHKCVz2/Pvnrv45Zwv/+e/o3//Mzf/6Lf12T3JZV2a/6y59av2c3r8l7dfpDf/xmPv3fV7d4rV//
+MsyRVczHJr3crh/r5q4/rgK7mP6yf/Xb/7H+8dvOQ75+z//en3jFUAjxvb8s/7r39/avv3zL97c
JID/z98/4d/fnm7hn39dEchWBa8pBa2/f+Fv/+r9tar/+ZcixD+m9aTkiBtVPh5Vtgjd+8e3pPkP
DtewBtFGVI3vUPhKs7L2//mXYfwDGSB2NvTeOrOTpFJUZc30LZ1fSEuiT1GjR5rFEvb/Xt8fb/J/
3+x/pE1ylwVpXXFL6rRF+W0S5ACGIAMKCtSdNBPV4cnGO8AG1GSBVoL4bhkTfWImRTkcCVsm+gPx
z4fgPqX+S4JaP7d6jml0IrDnBewtaJjXANhXg0NYsrSjK6FZwzotyC5rLGTSySMCyoVMO22RmaTR
yCm8pK4FUWp5QY/o/W2i4Tcx63XRZM3O1stvMRb6VVVC+gpypVg0JSSt8lncVj5d1imrqcRSE4z5
EtskWqShwcAPlykkw53pu+kwOzlXowQ53mMGFzk52h8xHKJR15RjJKnYXESRvBax2WDLKI8le8a/
U2GQMoNEMYEZMK9Ny2OC3mE2I5ltMJS16rYBnxT7cOwcOjREXEhc1Jhmfhq/fqSbcSKw64shWeGg
yeZDX/R7TXB2AFGG9Mnbcqg24ILVeS8NZQn2dRPaJKGIb75W5guJTX9uhsB2RKYbgGRwuScBOJ5O
g5bu4TKXJnC3BDMDcGAdT6YiRqi27lJ4TsWuyPw+RJZxaZX0uYGYJss+qgaT/Jqz+j9XSeFA9Co6
6nybG/Ko1oSifnyJOZ2aW3aFPXEgrm2Mm1u14aJMOBJjwEHAx8P8rXf9u/X+3lpPRnPaKot3Q8Xo
jHiHEunJgk1XNLX3oijfdgqTSZCn3wwsQ+UmU5o7T08eFZm+B2Z86QlMXeDPLmLiUdKQaAmLBI3T
eWxEIkWaiB1znhNcqVgkZzRsl9MbxG/LutbL9aCwZQsJC8XiDlNMqViouAhouA17yyH509fP4dTw
Oj0IRBkO2386LFKmk1MzdFRVl6RVDKeCBxGmIMIrWQMi6ep1n5HiokyTvE1KNUGA0b5LScJR4mhH
FglFLhaec6+T722fS6yvo7aWWbz++FW2Gy17Q9fnlRs+fH3Rxkkd/+Oi0ddQZsKgRH7oydvz6AGE
iYdctATTHFTDpg7FsKynlJIytInlcqxgYXTFN6S3gOo9+mHgYjOgDpItS/0NKHe6NmRNUjDlJhvf
vQ9QLnaNJWdNrHH9hatHJKMW4Y86w+0YU3nete60PVGGH7KpbgprehB68NYrfb1iYcZ62tfvdcpD
ZNPJCxWTj4Zx0nCQbk7FC9ZA03r4z67TRx7hPxFw+bTuQLTFgNiKIFl73aMvRv0KUdRSptD8UcSG
AJogLSoKZbN4BAOdTxm5xBvMyhYAhGMD4lEn70VjYNDVgeL18tgW8OJDl2T4CJJ/ziAg8wY6V+y+
Sg4hZ1YDwcyKNHWVWs1rkfXjplQocWdquixcZx54JjYA91J/OTnG4EVPfvLJjs+i0vlkeosBmQ9J
Y4TbGoFoJpuORz7elm78Q2lcGEi/UoI/Uh2seV8N1ZTDXC7LpVN540pW4HR7e19XQCQTzTIvLMmM
c9fG9VHuxSvBgfPJRpaVMAnZpR1uC7LOysjZjXH2kglWyUVlH3PFQaCqgFzzmPr0VsX3DKws9Wzk
xXHTzruWOLWpmzf698rxf5jjAArRsw80S3K52kJQfbTCuTaWv3BeiVmqH0c57Kx0j3vjrvCw5JK5
rJL5CxOSDfUdfiEQq6A/ci1PdkEYfA9M174ktfg8hFkqhUpUKLaN9/3UIxJ5Idlidh5uR9tF+BGH
d2Y1yrlqQ8ZxRkJBCiKD/g9h57UbubJs2y8iQJ/ka3kr77pfCKnVTW8zk+7rz6D64O51dYC1Xwoy
pVIZkhkZMeccldoPyjmHEd/MlIkrq00estItD1VKKtm/Xw6+NoL/ODlcnEsmgRWWSSnjIYD6Vni4
qTFYPbvqYxKFnKvmfGsmvkvia3WsCuEeKYDRg/fm2SaDAwRbd0O8hkHYrvXfnslyGn5/JkgeOBwC
gd/3uw4FaotvdAanqUqjted+ygRvYFnEepdmoN4WoGI+MSabbcYSjbmp66Q5KNjOp2koyDpV4rkI
aEwnevZ3OAe2NTvIf3+3/o8leXm3PGQgoc/Kx9VkWaX/0avQwBM7vx65lEjvJlQWcBGa325Yvxiw
DX+SazzHJtGxeD4PTfIhevox3mCbN15a3lBQfuYZjv6g+cy9MHscLWLVuoGo8aC8s42ChOAUHUsd
uhW+KpL2M9t41jA61vVky2sxUu0FXbYxRPNf3/1vy8JyHFho0l1WBsw+5vczsp+sPG09lR5NF8RX
S8xjgr/7nAYBkaSScDZnSY6mzb9SVktZUehsG5GdfvJkDRJMDCdGVCLPjP9yznjfqo3lieE84w3H
MU0t/n0k1dOlredI0KmgGyUU4giZwUqejOnJM8mmHrN8gKE7P2DWJrBtUSJCWbV3LuwuW5cUoTEL
myC/WY6RcfTCdFM3jji69mSx75a7maxcBFrFrdmX7Y6Z4oKoDMhPNfxDWqT6yRlN+q1zZrzXJGp6
Ti8h16rPEdje1p0tvcblj8EVfkwNH1ZDsmReucTI1gTstjQO1mE9dJckUJ8RbNtzrvVNZefWbdXz
OWIraL1GvQdzdh3tE281GtekOIQwc3UYh3sjnzOAJT50whTgTsQTuf/3w/rLvvft1PM4mMkKYIeE
w+Hb5ZhyNRqQVBoHl/LjALqB1Zt52zzzwgvt+XdO2d9H4TLOjvpq15Ltv5vLttn51hLHFtvs4tGt
h/noHXGXwFHGsToFcDT7ujl2dfUbKAN4Rjd+jYpQHjifg3Ucdt4Gt6G7AtaeHgPl0ruHyrFrzea2
6Tv3RxM9kRQq2TnBNyuKXTeHb1m8YOI7MlSdKoqOU+/Up1ku8dakqRcGyXRQ6rk+jOeBZJhGD38G
yfzZGzCGxpRzGx+n2WpA2WJzLr8ncrql+TKRNch+wcFBCDEoPijABUtfnETIqEsOTkuycMDcvvHJ
9gGU/dOLDfueZs0tz1ghlK4BP9fZyQX/hYg1/C+NX+vbeslJsHRGiYhhgxrgHvj2AZlhBbGm4F0y
UqXJu5G3eVSZh2akfT9Z0x4qwbYeCN5pA2iF5lg9+QXjfuxK9wnu420h7GtugANzIACuKkk/7t8P
of/TxV2eIev4IpBbJlPfNwWpYXMQGTL9Wwu3A/bfKI63tcnaTmd+BR+ZKQfqvQFy867oqH/itv45
LbBDMTmSPNP44M6CsMSZDdh/eXb0C76tLUuwDjkPAQ4eVI7f3r8pgCnqou89Bp3t7tPUJMZXDz+L
jNTbyG7iNSqDCWmDwqJZEvnrZYdyJpL776KXECf970+IwcW3WmD5SJn54GvEAu7w1L5VpUVHAFrf
2tEBGoxN5LeERoOidmMFx6qvjDd+tVNJWl3iNE32ZfM7LOwGjwKB13gPasdBfh0spWrC3HMOkrNb
/6ac0eeItKBNGvkFaCqH5Bzii4ekDXZfkNmi56zoLeLHe4J3dESWYaK2fT7Gd51I2VJxVh/5KK/Z
KD/rps6ueKqagwSbEtk153ncRyfBO7lL4pjU1rB39n4HuDVLksvoIZbJoQWT/k4VjC3j5GTiTlNh
nJKQ59kDB5Vu8MskmQwijts1J9cZQwIo4rMueKgsrOUOBQrIAzN+CP05ONYJi3+JGgRJc5mSAhsN
awdI9D7p5R8+bmY4GRMLewo+HeZK26LoeFEAJVSAoq4CMHPAWbe2y8A71zH4E5G42ZMd/ODNTq5O
NTxEphvtxJDMmxi0JPnQGj+5FVgXv1HeNgJS+xKJYodRxj2GCzVw78c2oSJNd2ZB/WmIYb53iFR0
BS0Jb54KSE6JdyqWzkU8ZeneqsEuWsZ4hryJCSGFV8m2qaLH7f4oK9ej1ks3OYmxTW7413kMxjPm
ILherL6HUJMqWmti0MMkSvY1qNe32d7jxNszpZuOqrT/kItiP+giexfzgqcXxDkG0oVnh7tI093a
+wNQnDcugjelZRAonnlHOajoppjJg1YV8b7ZOPBJBmCdwsw+OFHZbLoEBmUjwmE7KtgP7mwkd41d
wn9xq0Nkg5Jld2PvAQtPLKLaOM4u+eKOQbp2UgtinUwf/G11I4eR/HcmSoxpRuI9Pf9HoGaCPeOq
Pk1pqDf+EPxK3KLZVWLILxT9DE3boluV2dg9sW0ud77OBX85Mb414LhHPfa7pKrV0e+Gz0FAfoxh
Wa8DrwH9UE3AQOrmlubF1fVATqdCQlDJ6T9Pw7M7txh6lnPan/Wmby3FYJaY894WHs14/+yGkrbQ
IH2mu2Jvu93VzIrkmvthvrIzUtWJONtYlmL46kHQcptyBI7n3ttOT/xzxTAl1+OSga2ZgYwpuWso
DZk9t3ezXv4F1CDBZPoe/Ng56dk2YuL+W3R3VYQOUs+b1iLqHx0ezGlSEtji2Me6WPwjnbUFo0vn
rfOoEYWGcSaccS+iPNjRc3mNLMSqUkb5mpCC9K4oFAFakuXLCQh4aFMkXEa00nlh7aCA9dfQmqwX
B0LxKrGfbSMeX2xp0wqUJbhUCqaNkSRAB/rY3tW+3OdRHF20QRe8gZtUOC372vGxryafmIRLk5UE
pBvevIftdRsafnw1y1+9Ofir2Y28zZiH8VUsTzqV4S2ESHgfNQQHKSxKMHbJcNzIgQaV15JqTjZk
M+6Z98Q39vTLL63N1LbWNe9nGDYZeemdC9/ByKpFoF6TUKqteJ/O/ZNbkp9cZ9mlHx0yMwyW8tBM
DkoG66LCFNRb4xV2ptraVWLeG4RXWMsLJxJt2Ft90G3dTI8vQaPybZTNz7mFE09UBunhVXcb2Dw5
EIvRa6Jmwv/NkBz10LrOARjShPh9bafeHpSb89KIDJpynfTn3mGXy2qYJiS8clrtGulVF98BhSbS
3H1FvY6umaiP82Qjt60Naf5oI5eE+9y/Y47vEnIBHVgG9CcsVx7wnINXtGx4J2Pwqx6cnvxtdwnS
wiJO0+ehi63w0TdcWh1TZp8tL/vZFCreU6kpSkk4lumWQoOtfzu/uR2Xnlb3G9iktCai32VP14Bd
46ddw4ZvPUcfHWn0t+lMInNRMi5CdszRN5JCDnWZ2WZ80OFobSCh4lSqDp5Inkok5bdmXZM2nDrw
YpTT7PPhKqJbPsriaA3dhwhHjwal1RwLzXWoN3rnhjbJm0UhU3pKngYkaNeyInofq8TM7NUjEJbx
lWNsCDMbudZLhsSkn56KAd1YqvdON7xXtfuiBowSeQYvve9Ey2wOxxpg+YbO+M3Xo44S4qTJzGYL
o67bmoGzMFV+umPHtQrx5zopzD30PeAcldlcZ8n4xymhiDjEfCP6OTV2CIyGA9rsUR4G1lBBZTzP
GXPDFgsH0XHOabbQdyjdQ57ws10R47Qtww7gmEV08Fz7D4yBrNuEdrggOXbNlKI4DTPOO2LpzKMV
1kSEE/+wMsyB2P9iUZOG0bpYxIZps9YeTdcIOfhaV+10HeqOjNmGGtrp3wr9rkqaN+xYYOYF+c2Y
EAmadXzAaUmCXOkBZuyA13C9QEdTZClVZXZbd96l8v3sQsQcBod0sHeR4/IwOTqJkkWwLWvnMflD
GWmdjXDahmbbHTOjZhBcBheJC9xyxAGrSwQmmrDyxH6bmUvibjPrdZ6cTKHIqykpAR1SbdZNSBAQ
fkp1CCtUFMFTCAqMrEh1Kg1poS9lucVC6pHZRLIuW1CxRRBprx0QeGfTr9Z+2hnbKGEmC+PXwdEK
cmHIhbUL5+CZBJ9PoZPqGroMlEuaXDproDkTfL0EEJ/nAQ270WdbM0/IS808n32MXtd+PN4WbhXu
Q6gLZf9Hgqe/y2cDH3YHcqVkhjLlSbspUB40os9PnfTsVTnO2VogEHeLsN4LZjiABzS57SXGJ8sc
mmOYdURYDj8H43Us/RFQCYlNGvVCEHmP+TLw4Dp+5CwIVmlIZeh10XMzrDtrYwCmO0iH+9qxiwWV
3JUgfUw1bUZOOfTxXJLrKS6XsQ7QvKHZ+7l6N9P6NLISjxNgvsUkxs6PttNirizQ1AbQH0aHAYn0
X2KSmLetJFTfmqN70YanvMQ16SvDWEcjWJRpjHdaNTeOQD3SUTvtOstdZ65HXJG9sVN/uOjKWMUp
EblTP2vaMEShb6NKfzQxqavLOH+Szo9YIBQYo+IQuPkTmkZzZRr6TQ+YH3uWgeNQoPDuVbtQcCoo
1ZMv13jtrY2dnzuzSTflLPZ5OpOXPgOL6Sa0fmOuoy1TAe+AVy1FHrw1xxnLp9lvmtehbwi9prux
wc5OKzu2n4b5zdZqIeXqdMm56lcwaJ01gjO1HdrpsxkchPuF/2m5zUs2QBf0RkTOcDt3RkA5gR58
N0EYIAnyR5o4+CzksC06uc9Scs/psDaIKNA92uPFDEdCwAfjzYXOmvrTO3t7VJEEbEM6PbjFeAwq
G/F2noM/r2wws458TtjAUVaAIqds73usp3HSfJDudMYTKlHioJGAjXvtK1p2mb/PHNAFsk3KbUe0
WRWC96sZ3M0xuIbRuM0rKO+NWBsgvYQoU9i6LW+7zr01gri7AQaKQue5zlQBYnbG+JXR+Uefntw6
8X4Uq2gCMTGycdKJuBRLMyhs7PdUN9d2MgDe5vWlM4pfdjWdw/hCLnLF2SiWg57sXyq3GxV3iuWa
6EpiH/OgePBF+dj43cHvm2dFv2EFOzrbtCGbdLe66fKGXJPSPIQxFz6Sl1vgmJwuQ5v9yhWkesQe
86yfE8LEcYWQ0+9ECAliIzz6eWxtfsq6rO7LIDwkXAo2fk6cf7Z0A83e7vddkzw23ZQQaO11V0aA
nBLtSLL73P2kOGLJ7j1gSkn47KcQ+Tyrwr/TVie53PQS3nRQkVCXlhWlyvLt1y++7vL17d+baa5O
qaB5ugLjzZcD4Y8q8N6/7ueXA+vY1x1Dxof/e5+v76fWxHnDNu7ru793XLxzuxBb8t9v//Gvloce
8iCeEbJF0cHCB6Br0iWbtuSj+P8f2VaNPW//+bCEw2xoxBPks7yMr+f59dXfv/z7z/7xKHFoP1Yz
qv7a7tMZ7Q3vh+mlJoU8ssv//Pm35/ePh/x2n29v3Pe35u/jLC8RBPFzKGlGTfEV9SLzWQVFzpOy
v2UqfOgz1AGDGN/DQh+oVfV+NGJ3jWhrPhmd0Pupp7M/m/XEqFSByZMutgqrH+4IQtnbWTm8lYne
JXn63ufVtehog8rGM9el2nVu7mxQC7wQXQUsJ9fB1lQwrdM2Vltr7F/jpAqvoiTa1ByiI4DoiqXN
9bGht0Qv541EcNrfmXPeUVrhhe2i5CSDprrUzN590Vz8oCzvnBBfUZBvK4ctGBuQZBskkbXCsf1H
JmH8kJkf3UDaj53Do6k6+BsglEcIKjM0dWL/5ndCpO5z4tRilH+W2YzkG2DHptu3cQKuplkxXgsv
G46FReBiNwBC6Jz7blrmEBHUu2Ak9YyooLQwD3VPqFcL4nSDK1nv0ersE9d/go/pXE241cLL6q10
+wSz1p22NdCNpILH2mPbaAQDcgdkjmE8xNuOHRtEDzdat4YQTLt402RkMN3UE5VqcVeYjymt7k03
i19Br+21csK1I5H0+sPR59BZCfuzoGazEa/5Khl2lte020wUMSM3dUU44ayFbaT7sdIdAK6UuqeP
EAwaN+XYhrdGcGzL4Upf4920+n1t6k2cB8AgJfugZPAmbI7PmRMFF/RJwIZ598in/dFY4R3hqmQU
Z1C/VGns+gEdOaVit410ltKjze8bJyKuMw7FYYymO7fgguoW8TkBM9775PODLj9W0cAcy3m18bej
HaIQaUVe82xppzuZvHTsqG+DetjF7Y0wo/TiTo63sjjqSZYJCCUs3fEUy3wzzlPG34ZHmwvoDkw7
+TCT+ZzbuKCCmTi2uaxRJrdMcnxXn3KwIxa9h8gagj2CW2wbU3cMNC2PhEnmRJqoqDJ/VWrWwMnQ
/SowgUd+1Yu+AbjBIPdqU9h1tPHmOD00VvqZj1W1K03nM5qyZD9Og3WwlB/cJE4OdppnjM5k3tgC
S+ekmztemryWTBMq5spgmIG/puK3LBC4GNHAsZxqsDSepw86ybYF9N0mtDeRQW4CerGjlY7nKuTA
Cto4exTjp2tK88gfETVAaA7s2HqLH+pn3wPH6MRHNj9281wcyJyige/I6wS4oocsPceK5dSe3z2X
SrJKh9uiip5gCXwyRXI7Ma8TMR1zkAFRAieoLYvo0As4rImbgv+LAwa6keesq3mhNuT1GwG7HPpO
CkWx8iO6Ru2tk9l66RxhXMlzIrjrbdIxEUBYykLchVy52o4QN2xM2fwRmLTOKoCKJSKGzs6rnVmI
V1vCWhoLGkmM6Z6kzO+X8cCkB4LThZ/uHCyOuYyBoHyYThLRNTXuuhldS1LGwJMIlyHgvXJJTCAi
M437266Q07qwUZUHBFQd2tb7WWnBRcOFrmJ5MS7QFM2IPZTAfxv1ZuXJWQlr3GsH6ATBoZTMj3Yz
7NM/OsL4M47+qcd/tfWF9YcDcFiD56WGyNwXSwy7iDp/Hym33GpD4NJ2bIId5gn+gs0BiBQlKYp1
5dDgZ5tMrsRk0Z6zib4tPqgxRhWn57pwT7OPoy1VIQJ29i+x3T2EVVYDPJleCs8pd3n6EppIr+2q
wfwVZfs0s661GPf9bJ9sN6SL6vZHb0pJpTC6NTNFIGNtBM7GcMt99+mlw9avA4pQj0ZLldlQXUpH
bHXZPxFFcOu02Z/SCO4DRfKEilwArbO7TR9k2bawWEnMqafivsxL+Du2uWVY4AjrUyEe3kqlLmXc
voZTWa+yGDUAusOnZjajfVZmwcYY6IGHkfK349zsBoErWNQz9QyxnZ1LM8FSWxDYLZIvWd+hWIsh
5d6kZvZChhPTCWd4j5BN4G62QHDoidH1HL9kufvbbrH7ArloqIv8U1ZRUkj4xw+OSnaC4GQ8dFuv
Fc5FcgYknfEhM64Pg3gzuooNS2fX114puMQeuRP6ZLY/iaRo144d9Vz8pmMsjTuzTXHnWgiI84jW
3AxxPBLMzpKo03ujCl6SeEzPrVn+8Cn0WmUuLCtBCR/RLhtG/2meoYNGjr+SnKH53KJ6MbJ1ndYE
GYYD+9mSOWmdjQcz6zd+oVDm6wjzbmJicFD9QRf1NdXeT00DdxeqnNGHwKsbvfWWSs85wfH+yH21
k6znmk1iCllLNllL/U1fOEg5MhMSvGB2ADpCkNccSntHqH9MUt5k7gYtq10vTipqK8J7k3pDmd8G
De08JOaXIZoHiLh1vI1a9WD79DRat3iSemf44NIcrp5sVVOceX13LBBHn7tk2eJJaZ9UrUiKYV8f
6Hxc6wa8oOP35j51qfhZqk6mRKWfpQimDaDxSInExjD74uCp+A9clCNCFbGnFOGyPDDZnmXHJgIU
+Nqkmwjdy2b+iCUgrFk4zWQ6j1l5qOP+2FQ9+PByxYUTEay/wbMrN16ePkc0MgkUGoO1nY53tjs9
VVVPU9hJh11t0s3j8j2gETfaPl+L2DkZMoHni9e980PE3DjmVzkM5n45Sc0wKrb8xykCpMi8NaXf
BsMG8kWeJSVvLB4ybRnUNJOdbk0LmF7p0QGhWdExhkGTq4dLG/+u0gI8GnCWbWY36Zae0EOGSn6v
rWbaiPFxrp3qk7540WIVRWbRnGYGtK9xHr9qF0RElkmKI6s9GyNj9Ko5RvPCyu6KvQdV67ZQXHV8
A2u5YX96dRwwF8md01SBmmgdG7d+mYB4a7k09PZbbKW74BTPpXtgt0OjDhRAKceRpO7mJg297KYV
/rHLsK5SzUN7FCac8NbZBdlBNX122rBxI3u8NMU5tLPrRLLyYTJhLUZ71HPGFmX53s+6nu1MwiLx
02aPsCLyp5l4eyx8AbXBSEiF/aZzdLMuGvelDYeHqZYvbcI4u038Vw3+ZGfMt9qNIKoRxW4mlCQu
yfZI+M5m7NwZsuMdGAQJV8mtz+kPcsS/Id8At6AHFzlY+p1SvhIeCv14Eht3dK01VxJz07If4xix
xrUa560nEa0Ji2BFK77Uo3piTkAupRGWG/r+D7N1p7pykWyieGoV7lx3ijZ9xtPRjSAQkthiQ7vb
fiQ2QYTzUoq3N5HZJFevHEjt6+l91vQjmbxbxu0IVLKUvjpVaaZPtG5pSlepD2qtoZvy94e6Z7ze
IQ6yRc1gqcBTURpGwxLbOM+xzYxKx9AFyDezmcgME6tRXW20WwNKD9nMH/wEHvccmqevGxEbI/I7
SqdMDX9v/GjG5CjAHnpLAphYbggsOInZdA4SK+Sq1vj8a4cMi0rYp6EAz6ZUY0Fxlel58J9VSm7g
2ijmH6hzt7mjxcHKw/HUjB0KNKe+AGjqTl83Bt6+v1+xXMGkoyEEYpqfwVn1xha0o511J5UIWpnL
V3hMGKJaQ6z2teUdXTm1p5i21Gn4eoX/+d7RpdhMMVleMfQNffZ0Fq36hqRnfBn1yZ+ZAlYp+4eV
MyhYeiqIX+28iLa0hKasiY5f/7NyEsnv/t+/T+m+yTIKya/2hxMt66xchdXc7fRsPLp6HE7yB4Pm
7pQsv/+60ziieBuJNoT7HXGBVtIADpwPmDQgm/oN+49YmA0JiB1j9Aqwa0egKNK7Cc5f4hEbnVbr
qoW1XKUcjJXZK+CdlBUcAX1Db5GbXJbFab4JlhdVuhEvZw7pvDSAkMJITHvaQYe/v1z273yQDArH
jzlwGmZgXl6fWuWAVlUlr4Rh9/247D+/bjKWis1I22qF375lcKXbU5llG9S+N5lfokFtwC5SxeH/
iesOZwk3OSEUgEvNACprNmNon+xTOlFtD0Zg/8i9WR2JaQV1FXgnXDrvrd8C4644fpXC4jXl6vR1
Qz97Y2lBqTy0cEGKKKCjof73l19fFcu3XdAwSVlce5Vm6JkYE4v40lsT/fgii4ZRTruKraWDYyfA
2/Vz7RMcYs7qB2vcD66AvyqCT/wAEU0P/ZlpP3KBXKyM3vwT1/x47of7IjjnkfniFgSA0tegy2u+
zOxrV0hW7+zRebVs68XrQTgrgI5h6T9Eab+b5jGhda6P1MS/65i6+Wfs6be2ZBzqFDw0kcK3whju
UWC+SPJXkOs8jz4ViOjfzR7MLaFramO0HwRVvyO+BFHgs9lszHGNZulYBtXZoMm/DgZa5iQ1l2dH
Lahqh/PXlYz6SkpGrkr1qRbTJU9mNnXLj/5zI+lHMXTQybGCc//180K07d7I2LMvv/t217RYDr6v
h/z6tamV2Haj+/rtfn3Yo6//+uHX/WbpBfD73CuJg0yFqpKsickp1owa/rTecIVRRqs9TOFhIlda
eAhlMxnPggoAa3eoTn1nbgLjXGZEnnTaQHZamNcRJsCauSDBJ8Ft1PkrRBY26ZIOQO2YD6QcyCqB
tuY6yyTMAyGch+xhTa5uDr+SAaONPm0ZG6tGPHLKWeYf3cO/bsZ1Wo0D9vPuSkBgdPHFCTQAEHYY
AlPYZw9OWQMynyhuqjrPTv6YnUcJttAjTX3dLb07gi6YYzTqo0Xmua+RfLZ2eaCRYB8MDMts+wU1
Xbv3PJfLnSKWH43yBsvIvPW19Whl7XhwdUzRHbEWB9QYE8v13vFvnC48jEkriWMv9q001SmJ7GPn
JWIDpYGQmmA8JGxZKBVRXCeIzPd0ItnrK+uPECPnqDttZM4kKXOyt2YknTty561gzZ+GV9MK+pOo
cwhThdrZvv9LFsFV+PJetcWdr+JP16vgICTGJo4vDUv585DbezOX3jELnPVgUvxOcq+8oD+ynX0u
u8BmNsygjqSzz1oGL63txLt2GQTIWtxwdjynYYLewIoBtznBLlDJRyaHN672vMT6SJoqe4kkeYLH
cAfJvdHM+2cygoAmcp6podn1dTswc5n1HsnXb+OTfdZwyQL/yfLjYYsIVWzwTjzhOFEnz4WbYijy
CPxY/GnqIdrL+RpVEtla55yYY5bY7YTswE/m8yMWJ4ZztrW3ylfHd3+JChepR18QLFE6bRcttGIa
OwqejxOli5aqIauEIZLuo2afduUdrV6qXDbnTrIdDPugpb5UuBF3nlFxiYC87prpneFYP4WT3A1x
f5chBvAKNpSDm4SbKIo7RGMtreuc+DQTSvCy09y2uX+eGv92dhhe5ShJbE+zT7bHp9hiCFx1yaex
pBg5rXEmogBhkr6O5fjDzSlXE2e4w7N93/n0KpT3YA79a1L0b1WSXIU3HjJ69l7WhACUy5+BQH82
96BZDE4Ld6gv8ADe+fTxSbrxvV8kv6i1gCZXydGe8gsXerK7/U9f1hftD79Hy/2tGclzgX4fCwRt
0huYnei7uSq7taWIT8AecBHl9FHK4E+D0LxBSBB2HYhYZd058hMNzEdvYWR8UlpmtHe4UM5t/Wsy
sZyPye8xyGmegWNax2N2k5TOj3xeWgE2MwvZv0yhPbInyhALBDGnKB76lixnBO4/OC7TbWYKmuy1
czPF5osK/GSToROmDw8yd3kc9CILNQsK9DSCdA66RyvA9SCZJtI6Kdce0ZIrtDqLDBDAm48v3qxs
Zrf4BQqbBHXhMKTniZP112xMd3jKWtXsq7li1N8Smql+qMIkv2F6TYM832qW1dIqafb1UXjuRptk
SXDbhofr1mn3FuGoKwzM44iG3KqGcDNY443TY7pFYJBNgCz7rr34I4MNNte3SWyzqt82i23IbZ87
mrx+7F3URO9KLNcsGxdrHCVHM4H5xkyK1pr7azCR4dhZu5kCK9nYsab2NfVTILOHgeyLls7rCFI3
A0xHLjutX5w8XK04ADOLApYXdjC64MBZuuiEj9kg77VjvEdh8MA7DPN4YX71d1PMpYfEI2PyNzoB
qarVrc6jE879Q02WUEkUSF0OLzSYICP8Qfxc6ZAJgcgf6np67NX82kBrWIVWcerT8kKQBwlhfDy9
h/7RooFl4cFjA1c4906ORUWo8AM3gVynvU7WCXleMjVR1Hj9uqlSuYftgMpVIiV5j9HSAcOMfs6D
2W8tnkfBWZkYd+AMV7k5I6hhXqmdD1oThFXiU3Kj5pdSZBDQ18ka6bPL+E1KmLnu/IjZlfD2hpIv
Seo/M7WgiabpIKfF8FvVLWumFdybabzX7Q8C38c1u6wbsArXzJp/BWn4MsaMQpkUIojbRsqbKRqq
FwO6ECSX5lecZLQCm4iFp2t3fRBZO0ljfz2FbE9d+cYwyV0PWdAcsCpg8+p7dG22SfUwLvz4/hNa
Kokrer7rfFOtoqTER4xxLBirPyZt0SW6maixiJMSNcGUtTu2yU+z/GWk2I50Tiq4rdTZ6iMOIgT9
u6J8LDsL41iLqK1OCo2VgRK47KFIi/Saht1rXFmSbEozvI3ppq6YJX9YDAUOuJ/SbVrW5ZGgyLVL
2MAWYUK5MXC6bWaD9zOLrBk1KC3Q2XYu9Uyf1RRTu4GsexMuMnqziU5x4N0Eo+8+ttOj0+co9Wrk
FRZqPC9SGXMKf8urXMIMaC9p4f+KKGrO7Qx0ux7wiuho2M86bg8OGzFiJGAKFw7JAlGDfL0mLXIN
8MZi/Cz/5NZwKEJkT2lecn217YaYNu4/E5pBLloJq1YtHLYAI7dnQXQPgMhCZKOF4sp+T7mZbkOt
aUCrPD1X3nTfMs+7hK4SFz9t7R3eEvKkWq++WGXYQGC1r6FdfMS9mCEhVuo4MhMbQtFe9HIT1Kna
jhYfL949/2QvvpNpLM74+YO92czVOXXYIOb50llCLXnqCh3uFhvmVJTWgf7ZLYFBIYpIbgICbQ27
3JStF+5zT0ynVDpogmjrxz7ROpNmEbVcXSJHkPTHWEpuvm6sCeWeEaI0hyQTMLiHLTssrkREnytL
hZcIEOau8EechRn42h7Vrw2A5TKyGK4bfOMrtx6n9ail+Uit2j+KI5TK+THw8goDh2effV0TWqaY
fvXl0D0payx3uCKoErPM3gcZh1ysPOPeqZ9jXYu7r2/82Jp21jLDrw0M9643LNmGSApcG0V3LuV8
k8wJ66pPNdOYDiud4u3x7QriT1/9lq76H/bOo0duZM2iv4gNBhl02yTTm8oyKkm1IVQy9N4Gf/0c
ZvcAbx4weJj9LLrQEqRSViYZ/My95yZ702jtS77grBJtcoAEQC5x0y2+HiP+cUIs8c6MbG4INdK+
sUXkTIJ96Uxyu0xGvzcM2r0+XezNNLaS0lJjuV70fLeRxfBSseVXOjMXkolmdz8BOXzluwAX66E2
Nmy600YEchQAVMtx9u3J5nvuwyQRF6iG6PyMDDEj/FU+5BnfPxTKsxYvx0UN+iEczaPmYTGKKSfy
FNTZMENBaW3yLJuXfiEYKkvELl59lpjoWGIs2nVurSFwY2p3e0B5hzymD7jNJEdqeNBmsIukTSkE
o9u+4cmUdPxlU492Nm/ZvrYZxJObOjGjAK4/jagvEA9gopSnMEFQ2ZkdtaJzinJ5r8b0KBj8UUFp
He6ld1en93gYeoc1D0CPOn9a6Pwmc8CfxwN0K13wxTICUzi112hunGsMd2q/9O1TvcjL0hXlbnba
79mo/fLkJNGSFpshWuUtVU5DUPBGoNehdQ2zc15iPqYIJGV85oRZhk+p1G0Zy9eqHGFEeHO4qbrI
DWJqOLPisVliakkcIrjaKNm6hYo2+Sj/ZCHJhD3TPCRO881Jw/P632Lx9E2dyQ8br/kaIxJjrRm3
U352Q+OtVol6cidt5dfpN7N2N7OKv2t59VJ12obU0RAhC7nfmcr5jChTJLuzIEk4qmUljQABlK+p
cmFvPMhgdKPPPO0Q1JqEkCeqWq5p8jMvLe9Is88A1e46DilFXiARlZgfMaFptnXNyoaOuMWSDQaX
aKvsxOC1Q6uV9uusWXCC6uzI7K+4ZNJ7H03fmpDyIx6GQ0lsZ0Aq5sVLu2I7FvKs5mG1TMPr9CiZ
bAH9OcpM8iLmPj6YM511WujYIYtoZzRTeDLtnLtSz/sXUxiHVP4KMy+mBkdxDY2CmWYa3wdr1I4h
O+k+Eo3PTh+fUizOXTq7AeBEBFj5WGwLZoTrNa5vB5PR8OJlzVn1YteUPDDU7B7joW6POuar1JIs
e8blORf5PW4KG2RrF1FziORCsqy2yWbniefhF32uv3ML6cdYQ+vpLq13dASJEhWTPMOo3g22UHt7
6D+J8JhOg5W8oCpe3SbzRaXyag+JSxdMfdGV03ubwUGzJ1Qn7Dxmm+GsHdV8r3707ZQNybJ8NGM7
MFa0Lp2OfUDWdFQGjIINW+QQK2V64vpKmOXVd6td/LkZMP84NdTQUh6HBSlN9FzWo8Q/bp3dWvMt
RMtsJayvOYoI0xpdHCYjhu5SfopFaLsyA0jbsZHYJnMdhF7/+bDGP96xouzHbZY8xRiTwg5b6PKl
tg4gi6dN7Trnjrc2KFs4JpWkRMwF3JiMygqFOe5PFCLMgRlSuDK9dJ71PA6Kimm1Ez/MfvrUW2eb
C5wkjHnYOJa1HCwU/bdavjz+VNu3KDQ9PK1gChB7l9QgY9yhgIpXXIsbJjTTCBEMd+9AVd5jw6Aq
SN2bMLsq8BoS1GWZXuE0bYbGRjiSucL3EMddK68z+bvgBfpm97Bm6pH2GanijV6fndkCtSMOz5nI
KDZx01TZZ0zQ6kHYDIO7RWxh2X+WEhErkpb4b6+9GAHKTixwy5XnE3IH1AnqKnvpy30MNkkSDb2i
BDCAY9JEpqdJCy/Sh1lP2LyRjW4rlW2oA3s+G8xzkfM9Zxjn02G+ATICsGvWox814TGHEhygizrB
3hSbDgfsYKOZTfI32RCFQhgEqzakDrIe7+C0OvKT+euPsJawrbedFw6ED/InnYyG9nGkZlZTgHMJ
v6dj+Bb1RCTG7JCQr9HtDioPgNL8McfR8wtCt/1xYUOTYaBusYags/IXJEZaY/ziPF0tbNld1Mzi
jImAQ4iriLIaojZjpBCTUQVJOl4Sy/zhCM4jQH63Kqai1kGPRgbnfMz+GDkj94L1pE2SD8mwXhou
EkIuA7fT3uYcT3mdqu/9QC9m12x9tIQPW9b6NlYphZGGyqzrgvWdYRmZbvjcWUnMGhRmFB4MOPcO
4kKzyMl+FPHn43myNM4RaNRRpffRsH7GBGhuao+/8hjfAc+hIYw/Z2rJuRy/xQufnag0DadmiR0a
EUrCx3cz0icpTDIk67k4p14qCABRu27o510R0+SSGUqbmk/aFzvu59Mk5KHR9dvS2d21bYb+WrFz
L9iZHp2snI9rDWznU3PPTQ7NRMnvQzTJ+0gZqc9Gi+Ev32qmMd6zft3wLAG7tjKYpjk9lIP9vYva
/Pz4oo3DRxxr0Ym0AWubV8lFi8iJ85nMjYGgCTmXi/M1njTks5YyrmrWk0O44ATnHH1h2T7uF0N/
qa3e3nGWWGdzCM+IUaiH5i6oafEPjdt8eOT7+E0nSHjhEu2Vtp1sHpLrRaWvWId4kN80h2Vi2q/v
H+O1k6VwpgE3XyRDUH7Ky+wdWfZ4YOHoZufe2SBw0o+9e3Ca3Nsz5Ae8hL7PR+cXrFzJo8pwPD1k
t2IYTV8Y0BEGPj0Kg3HjUSZMa6dmtEa0hZKMc5HVHzdiRKxg8i0dUYJmDm4G6sdnK6tvzhxhKVuC
FncPeFfUpm3CtTRpt4pKBokDRVNuZ6+yt0pkOL8feCPbRIAt6NY3DtohXlutQFw322ay3/sa7hA7
8mUXoe4pu+a9pTL2m5kz6HEQMV6pgCuY3qbueByHuWZxs38u5dqNDg69f0JWTcPd77CXYHdPcUtS
IQy3DcqIY+Gw9WeyNm6d4qnQQZaQ1dccdCgRVIroRQyJoiNR1Hsep/HQjV+FhuE6pCyTcGEo9VkZ
E6je5+0J1wtq25GH6uN9su1v2oQ2TQo88waOoccLhl+4bCKqLX2KviwUggGlK8/6AZBJkZNJkoW7
mEsAYYr4Dft2DrgnA62SuLEGxBKECVK0zgwycdUxUeBeTXQLeyIhm48DyxAcNRlyn74fB6oelg5x
zc7UOVYZa7ykjk+tE3+u5v+eOJ+i5GpCSIvYW2h/x0jp7vgaif5dcVnhUYKk8s8lqLcsvVM835Ec
3kQwZpxYmeJ8LHdt2dwyT/F8dI+JiL/hou+CcsKIBhWCsoQ/VPXOXhUWrW/Yej6ztd86BnamZW6g
txz54a1YFGeyPV0ZXSvfAQfjJyg/rQiRCfqAbrOOvX0Xq4soXujjb1qEQdARCObW82rsdiOiCDT7
nM8dJDLm2KRWtZR8GEQYVRrpp9ep62Okjo3EhKuOHiOTFSO4VAWatC/OOqfkaCc1cYWWNVlxr53h
mnDIkHH62YuhwUbMT1PrxXYpJbv+5VCEXRxYjM832vo5/n0mDtNJE9m086b0M2dp5TcmZplcBIkx
mgDeEFBYEziMlbXuqid6kvjWsIXaFMxtv45j3OAWqaIdcZXqa4HnUJ/IKK7M4XfCQOcANl2/u5X+
e55fI68yPhhUoHgG8HxJpJ0eLHNp/QizekAMws9K1/NT1VTHhOSIqzmPx2Kk+fOENK4jNU6RL+is
KxXuPdvjPlljSx8JlYXD5VyDPNg00JThkuRB0nYAAbXy0yoFAI+c+3G9Qlox/CQO7YthlFeYArep
AgcStiPsLp67eiuPzL5pcgbBWo8587RePZbecEhRJeor6Gz2MnMTcqiYuQZcPueOk5H7sQzq5OT4
nG2ZfV3PQ+4TVAfOto6Tz9gJ36qseSaL4Vuv4l95bh/iqeRUS61hw1TDRzQD89B2XhvKa3NiQmgm
62Q/p9yV603UzPxDXcVgb7Gwj+VF/UQysI/Vl8u7puzAd9tvFsXwTedE9oCcBrlzeDywAVaTmHfG
NJduosjKg5SFx5Cex7PRup+17h4z6eEONI6xSLBn9fXPsHO5Zrm49MF6m1325LLw8TOXXqE2a6SR
DbyepEIevu7IpS1ZpPDwI2UHMzXgXO+w3rsGKRe7gpcza+7b3HPctXpKDq/W34B9c1St5QQA+51s
cCu71VNIJJGvl7ilO0bdViRvFTq8zeOVP5LfUls9Na72OgB9Yx2P/Y0qol68m7F6g9XCg8B0sG/2
HoccnGc5E5iScfk/QFSP2yVKvQ0GiauGdprZIp9vhAlhGNLUt2qOpRBxPIaNd3v9be6HeTO2ZoCx
hNMBf21QAP6ohOcrJW9ak/MuSKflANPDP8nKo1x/X1dIrShdSakbkQohGWrJCWBsx8ZUXeUUDsHj
31r/bMcBBx5pU0U1zJy13akd3fANkztpSK44otYpPQ+duCTl3TWB9huMQ0qNbYnNYVsPXBQunqbc
bvnwCp5hpFh+GoV5ajMX+9jKyUohyOUOE8VwzaAG/prSO6Vqq4o1dYBqcO3tC225ZpX106rpVMKC
53PMCNqJa2+fa7q9pfJ5H71wq7U0d1z9mzzHMvCw5rp9yALdWCeFc7kNSV1uOlrxIqdEIBgycIAf
sdzBkAF6HRqtBROaS5aneLuOK2IEbrQC62OTi6PCk77ssWho26XBfZbh2iibj4pPbptm3hcYrIFI
tOekA6BEDgNbUznQMkLeClup70WT8IN23auchvd+7bLy1jn3o6lwUPCYdnXW5fF0T/F2B/mSfE4G
N30r7f3gLXRsGWVtg4sDA1J7iJD4o7FckJQsHiPj9XqcHnykapS82j+PsxsvHYMGgYJ9rg5jXyrq
Rj6y2TRf3aZOb46Sv/PiE4zZ/I01qK6cCy46hPg5ml6czEczS9SpEW2G+1l6geWktY+sIXtKmT34
eVozhLEd0EXETkSicl9Z5/jlFBsB32KHURh5EO47wR10lClRZ978JRsU0eZthghHdaz4CaXwGR5O
AZKerT6J8KotnFiGo95cE00UNz9ujZHVSuMth7Hr7oLXeE4dhGzKao8ygWbfqqeOideCbslNQ3DV
oj3W2HLQ4dj7McI1uNTwNGBGiCTJsJp67a43B56xEQUQ5oYK2Gm57Oamv4M9wtSisvxFmChvKo5v
jDQkVkhjSK8dHbxvMsQrNZ28arrFlwUB54Ce5G+kz//TCf8DndDg3YfF9r/TCeExgqL7Uf4rnPCf
v/TfcELjLykoIgWUkzXd1ITg+d9wQv0v8ETCI3d7Jc9IGzrKP3BC6f5FXhM8Sxucsm4+eDn/wAml
+Mv2IP9C2hQO9m7H+j/BCdd/5F/pCeAXBexME5gsjAepm//GnmtWTFeTdzj+QvHat011pTKyTpVp
7arJ+5wFS3R9APzl5D1MJSMBM9Wo+Owt4vb41cDddipy7xlPgYSrX3zDjTadH7+y5lwgNUAnyGjk
pyz036XRPdM2MlYuEfcvos6DrAyTkzGRbYKM7hxlqFi7hgJfA3DFrJ7pvNmUzYoK/05WtY1Panzp
2i56gn5rfsHFa+KR0LuT4bgz09Diiff63vXa/FKu0mobHBN9hN4iNhoKujZEqBDJuidp9DYitX1h
RNGzsPDIkkE9bBKr6+GDTfEPyE2HYh6nHap6cCezKF8bRI94i1xczjPzph5jzsZzTPnMqhBzWmjf
x9DQXovU+mFanf48j7I9J5bGi25+2lU0vTqFZMmS5nDrERJXjaE+Il2vfW9IOPjQ7qHwA0Eojfnc
GzyhscHaKLX08bWAjIhpzLu4A2KbPM6KYzhqCzUMs2KEMM7NVWMfCHZ5vhRpfHHl+FRLy2/LXh1F
r423apixy0blb4Xe6DJMnffqLizvmePtxxEpUJel+lNlhHaAM65gZch2NmKlfLF7+9VmuIhlfrV2
2qJ8KkGOZM4a3dWrQ9Ul7mXq5lMZmxbu1dFFahqHt9RBKhm198T4UzJtS3wPW2FgaGbn89MddTey
7/bCxxJb0bM76dm1cMaXJdSdFwvSnrKN/iabaKbNZ1qhTZb1TJPNsjNNr3GvfeRqAWbde805VAij
8+Y9IjWBrdyC8l+vXyZklT4BQUyqxswFi46mwpgd48iguDsAFdm6qZGhMdLFHZ0usneATXunXF2R
5hPi1Ok/BRr8G64EBhb3GUBSdGGGRRTHv91wbjdg9m2XFgUhld8YoiOllLiYPckYNJ/XTkeiZJnJ
ax9H4siG9jtKty5AF41EOSrC/wB3Ibh7/Rf/hRC0Url0CN0S+Q0eY06C/wm+0hImaxrGWVxlMR6i
rEh3FhNgOgK0m1lB0T8SngpZPfPdwf4ohK4R3GSd21FsGs9sv1ZpYzPcF9s+L9w7Y4qFsiOMPiY5
XeySzkQW03eHz23TmWn05v2sPUsFxPap8zikhFJYLuMrkdn0K5i2maZshh4B6EhaI3Ht8dVGRtFU
ntoBPVVBZNeAmD0SwyIgjUezpkmQjsZoA9X/k6PS6ziA9VbKOTYjnWlZwyOQNjwGc1Uooz1PSVm7
SaYqsDA+tXGxAj3UnL2txddWLulbNKzR8LFzdggj8120iNssE+YRwBaoHRFdwSdmvlGHOYLvuL+S
afxqKO1j8iL14rYmaxH9HUmnvFRmB3NVk3c0dHtcX9hN08ndeSh/exzsb+j4qqyESTrjCY+ml7k2
0kOMyI8FYS4B7sxHoRGWME5/itDs9006fBFI4y5ushLuTZBFnRff0DlzG+PDPkdRemGU423N4ntR
9CjQsCptsS33QV+IH8SqguMpF3sPqeqrY8+IawGjIFdoArRA+VHrgSY7axwPASCBVnTLVi3FWaKI
9VkzYHTDgv5cOsO2M8ojL6k6kE7Ubt1MbdFoM5JupvkyL4AgcBAAWRya4ZA6YsNM4xebgcpP0koj
5mHxhQCOSCASGkXNucToxc5ETx5cp+vOceYGHV7NI3iDwh/6liRYoe81m0F4Htk2C4DVmtYvDPi1
bArqgW+arvdIa2mHRadm74h7GWOGIqNKdz0NUbLplVed8c0VGFCMEIksVDyv9rZ9ZzcbGUt5Nhb1
xs/0xLLhVYKD3qYyGa+dsMGpNLQrwyxuuUx4SQiN1yCPQx9TNqaeTHbMRJK9MN7HRll+z93h6yp0
dg6OCVqP1Dcqrz/HOh481/QuVug8x6BDd+nEvhVOobNpEItcIit5aoWnIdX9AkxTHsmfonc0wx94
55N9RKZZWwuGOhPb5Sx81QYNbADSXXT9tK2Fl72shAObWrX0Knzu88iA1myFPwzuuJ9lQ5HevXVs
jl9chxkZRS76D01dVZRuSzmXR4YopATW1quJlulpGXY1UCEWlsZPhtw1bHl+ziwJ30zpvFcWiXMa
I99Wk8m2SavqokgzRFguuma+E1fe+Sorb3XaasBDdQ/bePIOXh5KEapg2iNEL2mq5q0TLzhb1Ij/
p613VS+8bUwuI/LUpNxLg1oAZyXknzDbkc8U4z3hUGBH+8qUtz00WqdhnH6mJum2JS6rgPTeaKsI
k9oSDfolGtWnrIf2IM3onrZwwvoGN24CA3tmmbZvZP7hrfK0x8nT4BeOdVJDaJIN37Lad/zYX7rB
Yo1fLwUWP00G0/o+QFU466k2B1nFjCxfiP2EbDZ8a+n4UT7ce13zKIFmZxMNaP5mk6mjZzNHtQ30
vnpyqWKsnzEzz/1Uy594NOXN/FksBjmGNiqNZtpJS/wBLMS12AFP7OJfELNtzEncjGDS7jFea1Gm
iNaQE+wHgp0eZ1ydIbZsJUVGhzeonseeTWByADSordjPBpVn+0HQSnp4bBG6ZE/b+lEXVcNKFQ/q
0pTokEdoRCrVfE9Z5jFd71xDqpMy7GVbT2m0Yci0s4oXKzSd3aATzrLM1q2fSmf3uCMLE2uYiqub
4zBb7Sio2s5pYUURVbJU9fPYMoOXS3upVa1oKkHF8+CwW/73d2EQQoOFcScYT8Mkqm8Qcty7p0fe
3XVV69fR1G3kxHRzNIeLGoKG17YJFzp7mxQAJr6QOkIzeyFj+Cxr1Z3ziBK2SuJj7zGgdtYcqkZD
rC5sFCoElh3KGitWvjiXpmLemBiBkzKtL6PSuOKLlOwR0YKiiIrPmZuiSl500vgma6cG5880cf/h
CFhw1mIuH0vzNxqA9JDNbsNsYJY+eYTOzpr4E1QlIZoeq4QkxXjLHKJfmZeVz2R1ILepqu96CK8W
b8hz5WT9ueQwubU58o8EBf4qtRUXuodjLoHy9bgkRNd72zLq6x1L2ltV3kDipsdOJzgByTx2sXA7
SVWdexJCd7ZJ2AUDOVIjUU4OixPdMbpeVaJTkOV2d2FWNbGL63kYPZXxrBh/oEpVmMSAiNMIL8TQ
+WWhqm0l6tvEOvJKSAGA5Gj6MfTs5JuemxDTGalWkVSAJvuLzZm2c8eJeRLvmK+PwKy6EKJr4cY8
IOSMOdN0+Nk0bkapNcAGkTj7Wsp0pmTvfSGF8lmrEid4/GpCfI+4pE72PGrKoOcR+5ob8cGCawhz
cUz2JI6hyn6Mp1CS6izvtoJs1XQwwmfWbJau78krCb8yqsUsMYJE70nrRuA0baDDeazf3B8gV/It
AVrDtlW0JSOoNB8YzxfVftRsitkGcMAm61E7RGm9tRd85V4NKE8M6ptZLPHFAKq4k7XYTR0ixijF
7Gs3A4/4FklgHL/A9PhNBEt1zkBvv3WjOA2oNS45JS11S/tLMMYAfixutSneeDkstrLk9xzp/X20
LcYiMZ/gbOM3iZovXS1sfGc9I9c5hDSLOicY148d1ktyW6b5PZtY/HEU6axMosLybn2jHSvVPEkz
+5OQln6IY+JOuVYl3pXnOY5vY5fxMFjEzwg0jcXEDP2JscVWeeImDHihRCuvb65KUTaBUnrh0SVt
JW5lq991jl3Ifx1q71lbNi0TX5Z2xXcnxzK7hqQvcVO+1OReoTzBQVQVQ0PdydTD8uaXRDdAIcG9
u0EGJvZLA/PgRu2OBFXzS+cYW48g8gTMzL2YW2aMxF3s4qopz48vQ6n/ghTFH9diGrA2Uue4xyA+
spkccD8pvoPPqPA4IN/xNaJ5OYf5SQ4w5a09XFTsBTb6s78byDZxlhcmrwnTdz8beC7XyUIIFGKZ
IKEaDPQyZMLamhJkDdCweGE9n2LzPBAY85S3oAPqCfKqU5O8YtTkBxXKJhykyH+Hoe0BpoBVP0KZ
ZrAeyyPiAfSORr/xQHF8f1yVRRSp+zjFl0y3npha1sg2osLvZqveGdb8iVAJuWEPrrJq8WdOHpV3
LVW9q50GizqMtSlJWTd1Vn1yk0rgSLDlD14ZL6+vp4D0OCsY7KzYp6MycCureLeY08lZj36G0+U2
GmqU1kZ2JLPQpg2tg3hGUT7VZnWuSnPBdV73e9yV65W+QAsrPkPd624p16hjc4K5R6VnzdZkiXXs
RvuFgWa6dbX8DN7j5zwY+km2yW+ZVJ+0uBKbQYOlyqBvGF18gzX5iHOLc2DKJnvn4Uz/mJCm58pC
82boDg85bmV+3yauFf61HQ6gg4CCbxprICsLytM4igskgk+hqHIi6EqmMoztgI13Q1LUgjDDMxEy
hquwUrqwmaitLDcG0mejWsF4mm+b2H0OpYMHbvKKPZiK8GJ9uJxsMAHEi8kgQhOMlfOwjHZ65R5z
gv3erSqZfaieqF9ax3ya5w90RFvzuept9wDJe9lXs3HzWkqNQjsITbaIPSHWogczfJ4V5umnI2Y0
dSwCA+k1aCxtznZjWI6JTnEd2tF3xunta9Ybr72r9sPQ5OjiJudi8mZtafAB+WBb5oMpSduNUshz
Uv7hU0lOTZ2JoKhIb4kYYi4Cl+jAiNfouuoI7fV5aNL3MKlsaN1kpWKV4i4A38iQgQMADehnmHXm
xRpIpu+kcxZZqm79YSxL95pPOZnMMdAIvdW6C9TwawVKnTxN50c4L86zFaIeGhbG44Vh6VfCI8dd
1lBbR/IOY5cAsw4sk9Vwe5tFgkvyyjlPNrPD9h/Owo0agEwMayKroHtSAtAXXjJ11xnkCBbmJzQo
JpuBVLCKrOn/cxyJbX2eLA+ptTefrUZaV5FZRPis1VxpwGwn7/Sah46+s2w6B61leNBTuyOuMpO9
ozrvogP/RVosyNXhC9rdVsrsKYyFvm1TQCxDzxTXgfBllzS1qTH9ygzuJISPCQMUDO9WrL1M5VCd
pxZpQbeO3ZJ6HXwtKBoewxsPrhINhThqlRph/mAYDN0Mbc5sx+cEFgZGWP6vEYADxyQ/oZy1g7pC
uBW7VXOhQnMPphBPCdvUF+aT5ZM1FHRoHAR+lIIJMfi9wJmHH2aIYIV7JbvPetwG5kDzSCLazomM
+qnJpvASGj1xZKOYqUXRuZ4p9bNz6fKwa92UOEl9WfW07HzQeWI/6t3052Knst5oZfHCABSUhBrE
1uiBv1YAnZvC2cky/A5rqYBMst5Zpe0FckhdBGS0EaPT4PtqDe1tysqvVLrDmgSGPLFoCLFlMIVy
Otw2NcpBgZlvGxE6iyoHME7G7CECB/mioZZHRZBhkPeQapeeOLsxOI5pHXpps3kbydNGU2XDFRyi
5C2aS+tU9rwWLdHjN07p5aKq6Bfm68R5ZcXpvMZNy5EgSvu4jvv91ulXTKdKCX3K/ARC5FlfQx5W
mayrUrRmgqXMKi0l4JBlM6zrvZYUxn1ww9eRjn1nWl5K2MmgkWNSaccsc1e7vvaWmtmuitjhqta4
Yr8Q18e10gtBLGjxPFEL3+saAfljCFkbdnZeGGUEMjR+hTbEJepkWBnh+LSEW6WX053ui61j1p2A
08F+m1xFveykbIWxMBSdfo2bLwvyx0vLNODaarj6HKq0hrwz8pT0nWg8eWmufU8WZlxdEpw9viP1
nuGewYO3LdJ9S+kVWISMnisrbJHhHwfLi64j2YhMCbMLm/vZz9wMOeeA0C5ye4MKnh8JFghyzYpP
qnO7t5KC4tDOWX/o2uVmO7hl4jwE8rIMoS+NJrlp3QKkuzSnq6nDJNU7twnKZSokTLvOXzDBFWgO
L5mEoJdzoPO01SHKLuJ3iZKcNW+eBzFadcz8QtuHaHzK1CvO+dyzaDUUtse8d86PL7JCuLxM06s1
Gs55nHSTknIeDo8CxNXa0xKRMdB1sziZGHugSYhjZViR35U60CC74rwwmMSkIliW6XftlS+z0xAW
wmqcE/UH0gf0YMzGt7iZMHn0gAKz6NAx9NjI0XSPmsXsB1wHjLUF/4I0reYQprcBS9u7l+NtqfXr
ICbvS1lcDXTHG4uUzFtRCnG1tGSH0NM58MhAQqM4QWGZufcFASv1rvs84NRGtLJkFw+gmuUmJvmS
9VMbW9V5brpvJnbT1vWmq51AegjnSB4tuZykVb2FRbZ7NJJVV9A3DsW33mWg81A6a0UF/60HDZTx
43eKSWplVz9YRv6uYrclf+IrSCNUoLYDdTG5hpG+8uood4rV5pam9rJfKs3GCDvEh6U6JVHnoVyi
bV01D7Wm43/Qxue+jJOrFZXfYmIOqDy9H9ba4hW5n6+lNCo1i/e4YKOQbnGjAHarl1N5xozFTCFd
9SyNwbwp5KJdYYq0vAzzWNUA6Ai7HZAHbi/ZR2e5ct9IdWr29HHGzq1zOsAcswSV8peUDW0qcKra
lam/ReCrNl2Nu66tKx27HG8ApZuCe7MAxJD1V43d5941FlqhfEx3wm6pm813VVCEqSK/jUxBLx6Q
BC+KjMuSs15QKpHbOu/MqypdRPwTwFCvlDQVDDLbDOd0J7r6guYXu1UbP8VqO2WkBPE+mkcqwfne
ldzoWluj5LD7oLDVn8mwm2vHydQNbrUTTDpZTWpREOuTdSrYUEu3SA/MkpAtThyE7UBuOPiqzdCy
W9YszNKtO9o+dq0VK2W+2RPtzFw7sKgwL2ICACASEdiwMZBeuQr7VFswqcvS9pAoXhza7EFH/QY/
hHchYopJpZOctiZ5qsdpNL+52I1urJxfygK41qJH71ZsIQszPFCR+KyQZ/UwxbuQ1AVIgOuwCDVP
e5gRqkBBaOZNWDLm2jBsR0KaOjx3bcZLYKiKPw4YiQuJDKtMYtrZlfL+HqYMYfONtcdLPUN3WcZ8
hBMOZa9oDV/ZZXoq3u2YaXjEu7SBRepcpF39MtvkpJQx7kCT9KxiNedkNX0RiLg+eItON+AAc4+j
MKXEItu88eLALkDUUM3s87lbNmyck70tme8wfx+2RRMjt6incqvZH9kEabSrOHcmwymfRxbMUW2d
qLwkybbpuCXXYPIfo6BUkCwxNXjcqh9xP04fXm+9VZwcqIL15zS8mmosn/UlCgYXm6eZNR5tpqi/
uwZuEIcIsW2ZiyQYx4hiCuchmKxjhPHjjBsFSN8EfIbr9NvMOCthCvqY3Jtc145smhuyi5cOPH/g
LSSl9bS56Jmwm6Gdfx89F+zfQu8Q1hyg7aSdkUcSYLu2poTY0JGmVFtuilkCLyshBey/ouhrimLr
4MBn3rhyZuJNquxGd7zkMEozPGG7vrgcX8y47Pi1jISL93NN8QpRlNvmEL92ClXYNHnV1hJ1fXbW
L1biXHMdrMKjaIHi+OxgM9h5KLTOBpdOL9wFXFaIQT8SXcrrdptzCrBknQkg6COC7WjxS80ziou3
filt7d2uKmfTt3HkC2/Sb1Xj7YaYo7rvxTMi6picgz+u1puH0hk/zKh1mWZIuqfGWbZTT7BS3kXO
mTHpPZzkf1F2XruRI9u2/SICJIMuXtM7pVKmnF4IlaN3waD9+juYDRzsrdrowkUDglrdUKaYZMSK
teYcEyRBVjeX1vZW5lSTiZJ6b6YRNfuKxCW6B2P41A7JF/b/7xUwDuCilMucYcF7UFEeshlZAF2b
/NWbG7y/ab+e03JpH0l7XzM3XdWCN6r8HkvTrH9kLYdvqiLrZKfEYziqGPdAN2EzAqoEVR6sCm21
7ONesXUUlrN0JMhwNgtM3kFx1GiP6RR1zH9JU0BrVbmfKIGAbLX1duhR2s8kzD6knaI/YycnfrNY
dzKYX9uAoj+FM5tKvz8Mrh/cdFq8qXrYxYFpvzbExARgxv3IN7EVNxeSJHDO2wmcqAq0qTPQBROz
/uS5oLWFqml2WIM4W3b1yQy4naWYmWh24BSicf6aN2jEhftVVJnHljrUjGsLd2stYrJiokCBRblH
o5cB7KnXKX1Ngf3Iw5rwPDOlJWvEuUUelzrPzfHL0IS/w2zmOEjX7RL0485kKf1a1vZzhIWJoXYd
43tiY+EjMvZJnbS33ukpUTCitpmFK8XoMDvrDPMpVe2cwMDNYeRFZRw8j5H01rLHSzRnQb1LRyAZ
aYoiU0/R3u/Bm1t5nq3rVhiI93xFM45VUmoqTK9Mgt0YNvW3uoPlICEbbe7/lT2TuaiJk9EBT21U
2aZi+LiuZ04RDjbPQEyPHWTeCw7XfeNOt7CL+2NkxKgLcxwr3jTceA7RyjHvYCyG/SZwu09h/N4Y
k17bVugcw4CmCWciRXq8rB8cd6JPLanlgaoh8gzb9Itb/SToJ2XWBh04DZ2BNaKJz9GShJOmxXge
QYZURhM8cXyjCcsIELtOt/WK2XkoPb3LB0KckedhZHN8098AW7lMJNwwsplYuGa4eAo71uOAjPxi
Wr9tidJwGWtn0MRPMuteQ52olwD7v2ffsKcw2mQZ2UxJ8KPPNd3vZA6wJwn9MnqNPNPMuRnT/HPo
Sv0ciS0NfPRHTgMMZsb321vp75GFaqMa8V7a5qsXeRJNpMx2m9GBw4bRrVlPESolPYpHp0122PHB
Q6XRI+rGF8fujymHD5TBkLckt7nnGT/DqHU2MdpTRsIcJeBGwPVtHzRnW65lu7MMXCiQGsaWxyc2
LWB6ENcQVlCIEOoblEWLJwTJVf9Ebg981jLlnfTFT8u04OxQ7jBKwXUKcrEMRlTL5ps2KM0ZvgdA
34hcL8hOXEF+RShdwyviQJLk9ZtRJzaPDKWLk61TwlBAOTYXs8iISo09CRKe76LIuEDNlUftjR2I
ylz0B/QdX4co+DREdAlIE2Ek1gB/R9gYXe/f3b8Yc2ueets4lECIr1GJRXLU8c9GiIyEddBQ1zoc
SBbvJwQqy8+65WdD2+u9RtWFshbTued51nao/NpcCSqw6/2LuXAYOvQ4//wsRKW8U5oJiU90yBVm
X4obHbdgFBU3UIgo0v7v5/fvLLPyqAkAbwT+zkwM2ildDbLd9aqLIwNOaFXzi42cJbYBkEcNma21
ARwt7Udzx+/311Hf5UCMg3DThKKnx5KZJyJ73uwJTp9lZc0age+hN7KU8qusNvbcqK0lKX7NZJq3
RgBg0LTD4SWjNXnB+oxxQT4TLoim1UlSODPZOtT0++jF3wqu7NpgEWyD/JqUdMhE6L0NnLwI9kw+
VWb9uxySz2KID5z8T/STNUMJYBFRQytHT2KvREL7XTlna2S0UgAaCSoNLaNgPD38LMtvKD7fLYZ/
XaSsw9DsbQuZP6zD3HIZq8XtTkXeRU40iznbUbV5uFvjMnpumaNmro+wV4LjmumcrQgmbH0J3tZD
p2FIhJVuDJfcfC9HiWfzrbO+A9OrOEk5p2oAFF42SECtHoO4TLOrsMtg7fSeuSq7nMCq1C3QmcAN
H3t8aNX46CjLpCn9bcY0P/n4vWYL10wc+E/w1hnx1urqzv2OYyscC0S49NZArjGOlnjuQlz/3dKJ
jt3uKaQljgUB9A0G76txgOkYfxFu7aNboT5IKRoN7dDH0/nFh563aBi+LRg6cypblt1my6axpnWM
F6bld5r5cipsDxnx76uy+p73wCJSV1QbmJsAcUJvncJFl4a7EVYGLXK6jfI78PNiFVUQKaaqwmNs
EY8BdZi2DflNAAhqcO4bu8PrzjyPQ474OQ/hJ+o81Iy9+yJrPARz8nMEu+ovz4XCxJUmcYKHyP8x
L2aiKs/yfRwMz3mdXasifGJ23KxtbQOXzkbinlR4toXPUxBxOHOCaY38BkpH474GjImkr2nxxNaw
9mP3l8x+Zp3P1LSNlobeYgHqoH27lXcoIjFtRLg4hkqAT0Nbbc0Oe71fvAx9Ax68a852OqGMLFvF
uct5ie3EXlmY6Lc1+nv2aId2mvqCR20/ugPpZUbzy/XNA2X7zs6Afww6O7LC04yPd3ZZ8gmU2POK
uXm2ldvsitndBSGDJGH4T/g1mSjAMaf/S6ZUHwEFLeOf1ihuHRTHxgnLjShjvTVdjfAq+eUTSx60
SbdhWBns/DHddNgoNzo0NZuk2ttu+djS4BHe6DGlB6CuM/ONoeQ3rmtSP4oR8XrscVNVOqCcB7Ph
dHh0x2WPqWij1ORfkVJDVW/w+YRIIrDpY8Kys/YY6xYYL/xDDLYMYdBHc3LBVFwOB3ze+W6Y0lvr
LWfSzLXWdSPlhg4aG45dDQC3WvXikaq0antCfhdvSlIxN3TwfLRdtZkLhEk52+EQKQb0HnYwwms2
kd9cIoS322ZGWQ8semWSHtCQLYqmbpsgb0IdXq+JeXgCxOngbczn9WzIrZ8w1pk6clSjvmRWVtLf
kpa4Mg4tOcLOzWrw6gT0i/ldoxpPrIbSPlM5A2GzXBv1zymtBKwkmvazJ611EX7Cz3PIC3opygIE
ysD9pbMawGK7onJ+FBFO5mJ6R9n0nrGiYbBssK0iqFly/vAImW/NRMuHDgbuAfGZJKN45b8WnaVJ
vCE5CrSQ7+NIKxjVhh6NOGcqILvCVF7qTWdw9TGBpWvPFPFmMAAhqd/IEsFRqOOAy9O+TMB4VqJE
SVkREuMmfKie6SEFzo4c7L6kafbdiodq5bIYl2raymSI90Stv07juRHhN5uVaEM8z7gLRufZpF0P
K3LbLfBFJ8m+VnMDErq2f9RV9LnjqUsJaccLM1KoV/NbIYtfft/W+7o6h31wjGr1rfC6aDOLnlHD
fIEAROs0thcOwriB2eDueqO/WW0BEAY7ERYQ83sRpnqTYyjm8AHfpvR+og54i6oehLMOfvez/BW6
bLhNbuwGRRjYf+hpb/+o0P4zj/hj9pgdOL4v+MeS5NcJ+THStqmgJKV4UyBuoP2egi+1V+s1mtEc
lkkk9rYAJdcppPUlQQHZAgrMjIeMgz6ECzrzDnEqiCW9GOSJ8bc39yG67f7mXBddr4fI13fkh8hI
J5xjP2aWcAJOKY6qRdvhyYSgoNjZ0qKnn59LKPRdsnS0QIAFsb+bk3XhMZg1LOqygfRDvPjWRXco
Ue3p+S9XD3XxB2kf+GCftydRGtrmx1DSPq68jsy78ORwzIsAHlBNlPEumxNj3/DG13ELgngMmTje
3TtL1qYtqr9Ewv6hMeYz9CGD8DlaYolW/2+BIaQMojuQHp5Q0zCkmDPAsB4Yb/et8ig6ITazJcaI
Sao8/4u88UPwKJ9QYMqATyYQ0Lz8j9HaDQDvGnUwYWXLSLplXJgmGNLdQeYEauNXAugxoJDBX/bv
l95ePvv/VlUugX62xZ1reg4Jeh/+6AAnNelWLiOopHlE9nXC37GRYWsdwCHvp4GQI6sdX8s5+F35
s9oEzm26V3sF/rPQSH4XY54tCDb6byXOSoQOWM5U/+C61TuZMx7tZvNv8lTxISt0uWDCXFL+bIGm
yv4oT51IY9Pktzsn0Sn6K8YMcpI2DeQwe5MJp7+RB86kQB0Q6DkzoTchWTAXBLgKBWgPZaTl7GxX
lyhj5m5ofPsdMdSZrZ7wTelzBwKyA8O194WxZ26MiHz+WQxBtx/alIEDo4kVjg7ypuwYrZxPiglY
ZtQTwE0YTT9QeFuv//5J/Xl3Bq7HgQxWlW8zZPzwQVWl05hcae/U0TfGuijZ0gTW1b772goqwUTR
ALb89IvyMnP376/9p/SW1/Yt0vI8Zp9Igv/7JslDPOIhp8eThX+oxEu8Q6TZbWusZP7SNv33V/tz
uQpcX1qB63pSsmx9eDWPfKMGtaQHY9T4NVT1JzTeRAnQ3c+s4vdYh7/+/fXsDzmIy83kSkeYIkBa
jGXhw6XNmqKh81G5pywM/W0CEZqSeG+1hIgAV6XZsYwIEkKz15HxXNdqiZ4T7LYgCQ73kVejfOco
ovr5LhotarxMpViQ00CMKtfZZSxYs47cx6ht4HHSyf3LX/DnAhp4ZBL6XDBH8N2HS1bCVFwSiB1y
3Q1SVira92mrblYXkPpGxtXBsoyvgkGYJ5nmIqjqVrIAiVgvcsQhQCFSl/s2xFScO5NknOE9BEb9
2U7q6HUuP4VuM+///S3/j9uZtFdGu1x29vuP11zaQ2LOtWufaDXQ4HeZdoCpKQ8oAI9WWAGsWIwO
tMKjwjz/+0tb/2PN4072PUED2ne8j/uhT/OW1y7Ary3ugaacQaQEKHd6lZ0twTQfL+n0YGlsTU6q
mXUtmlo1ggFB49f/5W63lrvrwwqMQcYJLMd0gVOJ5d3+R6BzbyZwbaVnnXKvYb1a1EPzovm5cf/F
+7n+xKmcB476EE9+9Zcn2//z0QZV7+M8dHwGNn8uK8y6ApMQulNtmt/oCdYoR8T01Q324A2e54QR
tHAB5hXhMsIxyVmhzmdIEntvfmIfcMFb35UFXbmr3MdenOjcrxNLEd04o2aIvLTfJQwuH0fHus0x
JQZkolMkO+uc9Q1cAXhpnQ2HHJu+B9qXkVuNpvYakWMp6LOsMIy4uwJ8NJpbT26TKpeb1Cmee6EP
XSMBZu3vSwM4hBpDr/TgaaCatSYCCQD4IP1qKdOlstjLrPItJdPTnoOWjEMGhZjncAausc3hlfaj
8RKltrcfxqZeRbVxITVlehsHcTBSVElGkT0rg8KNovYCHHZmLiYZdracqNIOhKkT9MGl9PMXHWW3
ro2xrcfQ9v/95v0fG7Y0MULZkm2PA8R9MfuP26VMOD1ORuieQEwE5zlz9ygNvqdxGzz12jwHETKM
bEIzkFocZFpM7WVavnZj6B7NWTFcpgUbEb6kwdXspTXQJ0DLyLAE4k7XuJ/cGf4WDoW/BZd/TNFm
lZUmycsm5TEp38H9TvyPNx7lPbIVasDTXSbqojGZjel3h5X5e1Got8CYTjhR/Ydsnskdi3Nm0mV3
09LB7lyznSKhKai/WLMSE0JZQnqzJ1APqnHNsFMcs6iir5h+jphWYSqu/b0T4mLWNbOGlrGWJb+K
dEBeD1YBd3bOJN9Dpn6Cl3i7V1aac/+luOGYYmGUo73NbRChIbPls1OIp9FgFpKrH4oU2vNmzBMm
hSyZh4YOnhomuTPeAlFjSiG9d4MOi7+P6l5whR+LcCxWCjfYodLovFx7+Pbvd4X1p11HmuzRrCKW
4CG2P2xhZtNiHg3YwnLiWmn2XEmcbrbI2fAXSXKxIyIUaMQxEswqpzrljU+YRowoIpN1tFfZX1Z3
648t1RNcfcfCQsTa5nx8P03SMrhU03zi4x2OfoukgvCdsTLVNXHoJOinTIPT8Gt0j6NZY31FqV76
DN4SkJyXDrDDXyrdP1d93hKuJmF6nmS3/FhABTN4oojm4ckmlBiZqbeiR8/AkHlDFlu0Z2zkdb5n
Tg/0+yfCCvS6MHv7LCziK/7ycf1R7y/vBa2xZRLKwYb9Yc0vcOfULZGnJzey8AXiTji2kIcTxoCr
oeNDC20b6Stzz432DAKDO96bMUALyPISmlFxY66/RD3BEms47XKYTNIzvI+3v7zRP3cnj4JiOZRg
buKA8PFolos4Gb3ahzChbBz3GLOPRWReUMfizWfseKABS3wCmv/HEBK7IfdNxaMtkyK+GAnMDUwo
g+9+iiOljqpPOpDQQXHJp+Eh3o0IfZ/rZizWLHdXLXX9wgpBbpiEklwN9dbuWIarrF0yBjNidCr5
LSz1L6Ksin01gRwwTIBxSHFLCfQNQbibOjQXF2F13JBG0QcuykJSYwVKfaf13aPbiJHIvsLfartp
4WNF1ZlIT96Ao3cO7JJ914Ks7i2/PNAsEMiDPLmD2p9sunQmqb1Hx53Mw4neKCAFD3x85bjleRSM
he9faj3pXT9Vzv5+AKkY6KF+Ffoy45bEHVJCB56QIPTbAmrMJ2uinE+z6FNh19/yliNulIALcrR1
xMH5m8BBGIpiJq2nhKAXu3rtdZ18vC+iKU3D88JQmZrum1nhtjdh+aC0uiSW8dza4BABBWwK3yG0
rP7CwB8wNv21k6emw/0knYTq91iiYE9lz9VgJyBjKLKuVp6wx5Gl2zru+Jea48+b37U46eM3lq4w
/zjsJiUOGdRcLbA8wWlNre81dD1sAzzAO1IimYtM//9Pv2vx2Ds+MBse2I/1po6gFfVjrE6QfPUO
yM1D3vXynBplfkx78q3nQOy1ThZaQ3ApMPP8o1dwOy+4/PtDZX844DiU6T4IKdAknL3NP56pEuuH
1SjXYTRtvDZ+UF54iNiCXRq2yH5hX3MXeDHGfqebNotfY/a5E93Kl0TtGLtYkchZBsNDkpTfKURo
HNvGukboOBoFtZNklD/HT4Lx36ZCmU0WjQKc3W6rcbT/ttIH1h9/Dmu88DzB32ILzqjL3vQfG7uT
M6mExZ6e4rFJYMLHFkmnrnkq2pS+9v3fsSxap/t32ZKoCUzxOPjhfEo1TujV/VsCSPk2D4p8Nwnj
8zhm8+n+JaGKR+I+UngqApyXn7tGRfOQ1gUxlno+2WPGQEGTMI0QjiFIAyw0w0Dx2E1H1cwMU1JP
nBI3NWDA1uP/fUvIz9aIaDzjHBenNA6mreu1vws5GaeEfHf297Zbq2LJJC3GClhM2CNbykVxcNzs
kBo1c+0UKlaOXDsMyIIpRnAfevl2wizEQOJELHR4un8n24QDpVmafMWdTLEqzKfS1ZhlVPpCzBNu
6bCJDpxF8wN43L0dmMhsxvilgUpjs4qhmGteC1JD3YbcD0ZW896PP8VF5O79BjsbswT04oYHWkTF
r3dn5j/2K/SCWO6ibu2O+IG6hT1c505zM5J3SxPjIYrmOjsxBbhKxp3AprUy2yqCNkRY9IiWxGa4
8ZxavfVaxt2mRcuyJZGVUUHOgBWcrDpLPEH7nFUabHQQgA0XG3rPxEw71u5enk1DfXNSci1qwu92
uQNjUmMUu79LZuAPJbP3YwcsY236pfuiMzvZyIy7geMLk3kkQjDWDH0xAEFfUsRPHC4IJ+ttB1S2
ptdEhvwtDBvzNY1MCbqXXDNHhi94/mFU8QyZRiPYl9ra2MQkg6L2cx6iMsofG0hSqypDgQUZyTve
7TpsWyTJLjB1A2LNKtcl9vYJuzxurQP3YAT/KEa8KgywgaPivNBynJZuVO3a9gfe2YMWg/U6OGCG
siYy8IDSkp8qt7igclnUTu7FzVCeRfgo9hqR6x7nlrVKNOcnCXVlk4XeK4Ixe5uirtlXBX7IDFaX
DkCmSD/6TI/oEasVbSjodEEeW0ebnKCIwz4a9dne6lAREDKsGX1ADbW+loX7GZjo16CNEJbC9F5P
uOKPdqd2Ru+TWxtZWPmi6uiZWPzrGFef6u0vCGepncvc2Q7KSQ6kQg68aNqp8cbbXGkPe/w/HUoz
Q3YYqGcCuzcDRrLnuzF1WmS5pCC+2ui7GMLQy3Qp/YDtd4+VtUSoEJ++DQbkVT1BSihhm31Pwgm+
XkR7IQrbm9MzYQJSnPxQ8bsZzd5etla+H2L0fZOZ2+syjStsrRzXcRlwv87204wy5pXUJ+w4JGQg
TuJf86Z7wMhjsdqaHroRugt+NyBqicV4SxRVv+jTdlckQXpoG/MiyQI4AKgumRdjXhwx/G0dAxiL
GYbiGb0ALz+rl8nO/Y3pmtvUyDB7eYTcpOy86yBj5FkdncmrXyAzRGsA4B3DE4I/xcyEtYQbeeix
3m40T76J5RQBQX5wIlhkzhAtW+8UIbY1kUCq+EKzJIYJwyrUmjwQpeiMnRIZ/D5UI5ueAdaDZ8Pf
DXzqpyFgw/eZUEvyqrYGzoLzsJ+yX3WGVBRtX30xQdOiTMFwkiOsvMjyiZOKvtDqzbc0IOW68VOC
pCrHX+dGFR2DHmx6Bk3plbp2XcElfaJiwrIi24dSd9ZVCrKJs+YZ406xwgzFGgOwOd/0WtJQccbh
zN8fn7ySVDSwabcUKM0NBRU5MViu+oGIdNeJg5sRtRZxH6CHOM6uI8SYpwQf/NLAHU59Y5AhgZ84
YkjWmV8rckEi9AOvmS1Ddspp2ug6ekRAHLxk2Q82BiasrQhOuuDUw0myiWxsm4h5nb3GZNGHPUKo
mxyt9pW2vLUzm0kQEl7mp5EYzWI8TVniYy3R7wQbAj4ugOlHddZtiDcOz1UVPLfm6HJJ3+MuOkp8
MqdMIoKbEL/vEsbakPvB0LqqLz4V2aeuJeMZt9U5QU1+6IlzYcqYng2XLU5JN8QDUqNr9B3Kypol
5dnIol1NopNvVfKRxA5/NypT7cMsfXJKWn265sGv6tIhrA1PWofC/EgssHmMpuITWz4LFRpVrrZJ
o0+2HYYk9G1ramII0vHYQxcb033Ueasxqob7NDWtURE5QXsGDsppuZN7o6l5mk33KlPxO4u8zSRi
5rE2UxqYsO52yRkvI+bdCGer81RQLhPr5ZXOW9hM9goagr0jeJi6Oc8eUd3zMaSEe7WQHpgADzi/
jH2UYxTALTZfGUnSaDNnCR2qkCQ1psCncLzuw7nBKyGtjBTuB7szxXVJRkEEKr3HQRF+GCJrRZtk
i21Az34/arWpfDu4IKDrtpVbxTukW4QKtFx6nU+7qsnGoysaPOfLr2YoDO1yobUg3Ql4OEbg5hhW
fZbQgDUI4FWUgjLqRsQTN8cV7kvDUln4bXmbp6rcD70e1rMiaEL1GRafsAvWTWhaW65kCvvRxUs5
tYtlJLnoZECVB5Xx3ZSfvezqJJ3/zYO30bpNjl+rcpZ8i/4Fldr6rv2tiADcTLH7XvgeqsI0j4/S
0OTZGs5DUTrTVvXqxpHyp500h6CX89EiWpRSioPR+BM5B+7Don3yfUizJmldB6fzr3kWXW163I92
O32bnDrc5FF+sVtTHmxVmOtZILWNsCeuIZoSrekO2y6ZvQMIO0IqaF3Si+PUQUrp2ptoM+gWmHph
esciA4NeNc7LfSzTaZEdPUN5vO/yTZgoOHTvXXTZnJ1FbD1G6Hby7FKljiJclpRAHUYYrXvtIMwb
xoPgVayiHs5eWe2TKLYubu+d5yD/2ehUXkNkQYIGz17P6taMIuPPILGoAo16SqxwE8/ncgLiiL4M
SbFTG0cmz0BeTCW3GZcjAdJAKwiCwJQ+VzIgEA77hDVZwaVRBOjNwgX9NrzfneUauF7QkNOn5vbS
BDpYuRKCjNSaUCCGIboWxqrrSXxvLGszIm3djgk9oopG9JZ5PppWczhmaR2TzGc91XRH0u6H6e4a
xAiOCuUxQVMC+rHOEOhhuHcI8V15Ndb3YbEw4hDFJ6wEg7r4O9Li8VBrcUPRWm6mlJTd0OvCE4c8
dPJYo9dWE6gLKHdyb2z3PQmFeHDndjEqpUfbzL+GI+hk5qHWKi4wL/h4fRKz1MTZei8yr9eZk5JK
S/Iomj1OoFk9vJSiNc+dE20YopIYMjklzeL2YGH7tSnNn+ntvRaTbZ6hsu0FCTnHPCHJK8e2up18
EV+Rk+yGGXszgBL/YnXwqWci2E/0H60tpoz8RFuw4MDs3jwj+cwyrk4DzaPHmc1YIG89iiBmAdHZ
tZtdCXWVJjACyoSJIAJLxn5N27/R/aufvKc74CTK/PF2r0MRTe9yKeIL9T6x2hWSbqPRamvw5G8M
RbBF4UdoCjtuztnZAPvrjog8wB4TgfFkyAEueWQ+QDVuUcK7UIZcL9uXsf+Ymo7aG0WOaWZGeAez
AKFKm3z3+2w+jkOHY1UWzwqSZYLN4MWMnHqfipZkNCdFfOIOmMGT8CjHpn4uZ0AJluEtO2d0CGte
a+yzL71oX5pi/OxZQ/hMtwg9VJ3Zjz0ma9pDAGamtEXMByv80GacWvA2Yc3r53PSmvOj3QEeUMVg
vJH09YgTqSOK8ncINlyhrXrnPGxslK0vYDfXaUO2SK0z66gyokBNh3sjX0xVOMDaGudR77XDReAP
PXhN8B06gI1z7NyQ00hy6VScsqqpt44rBcYN6E7/iIBb4ASIRxmnYi5aec1EymGRfmpcm1zUunxC
jQ04NCYcW8fdUyAK/33gAZMztqAub5cYdsd8rsHdKVaTYxIF2I/HLsWgHi57BketsYhPqfPVawzq
wbJFkly3SxoikrVTWy/Z1MV0ixqinhxnDr96MWqbkbSHKu1vUU+6mZu24urP7MoK6feUxPYtFM6j
dEc8IIPILxNeapnkEtweHkfkfQ9d45zrYVJPblu3Tz35M9u+nsl14fxwv28HNOHrQcFwaUnu3nc+
uOZxUNY17YT8zO4jt+6EHh6jz26qARL06GM3yu/URg7TcTY453HC/uzIwTkbhYnB0rTLPZ/Ml1GV
LjM6VtswNde1RB1aqiJ6WpAytUIcP2WjA6BJjC+FBlowZAS55Bi7aRsGL3nwjYRSACiWfIEDjrJQ
QzTisVbrdk7Y1pdxQWdje+Juw7xYhYwRS8AtrVNv0xJOPo0zNFdQsAvAhKtAOSBqepIv8Bpvq456
IG8EgIs8m/cyH6Ab5ASJsNVM8CFsBEh1+ZtWhtwyVQGcqYjfMWyib0wLV0Q4umKXItJ7EJXYIebJ
zkt2zVH7+mITuHYaGbIErrrx6xD/pkQNTllW7zVpsOvR1MZeTRPZlKH5UjIDOE80pO/trbmNf5Q9
M1yJ85UA8jC9YLFmaba9V0bwr0M5XZWBq8uhgpvKNsXx6GIUbWN1qBReT2tv5IQV6YVl1Kbu5yTB
g9O0eQs1E+PQkrTxWDc9uUWRxGdlBWcWErLfkzHY2TS/NknXvtu6EyDJ+plpAsod6KPLGlYSs2ci
X45cTgYexOY8sK8My8ZvuYsFZdoVgGcpbcetFw7I26MalrhTttdB6+xk6fBU6Lw6B032PdKNsc+j
EUcH0fDojpmH3RFJGv3sFtkWUScZ5GNaUFeYOLvSbdWTSCkkw1R9n2I5UWqjywqSnmSBAu+nzdzF
S8Z8AyBFn/tIi1ORuDTMKrc7UQ4nF7c41+EcPYxNPOwwAciVYlSCBBzMiceQ1Y25hiUqqjV9C+xm
43DsfGDdSTheIwSXh9G2f/tqch8KM7hMAb6I1sGT0kzpcIiRZW5MQ7w5KI63HicKDk39vO65fgdf
fR6ChYQp2Na7YXi+g6CojUwefEkIF5DtRSSC1Ny6hhO46iZWD4bbvTaoFtetVsW2DryQA3vSbfvI
yh9oIYdDNV4GdzwFnCFONQiwDmXdFsVvBlXLU2c/tR+tIWifOZ9zey4G2SK59kFxCjLpPOLLPVcd
oV2AsqIb/ftNT5jL1o8ic6N9ZJWTETcX1dRkDqnm0VqQzN0OTfmqNiP12CJEd3CtwdNsr37nnqM+
5pMHD7EL3eptUPyPd+uhS67Chlj4xwyr0IY8khJQEz3pLNCfm0689tiQsRlNwE6cNXknYMJgEK1Z
+b8XRowHLbebh4HXPMrB/WxU8o1aZdU4QQ6JVVLm0tTY56rEQJOnD01LttdyylTgT+9Nprz2xLH0
ibeyGL3OLnuXuXQtZZ9fGzum4O3yl1D8In5bYw8nMSqYCaloKvtLEL5DUfwejXhmHH8It7FNTntu
cewfAehusVlakGD1kllTHCLcMdks2iVl49jGMn7AOfjT6SjkfBoDBJmQkRJqHEEIpnGr2a+ZoCVm
WZ33c1575Zsxi+ihiktOO4H1KnPSwCPvm+jd/tFO8qMy/fycNsVzpDh4OcKB+xKOT8PkGCiwjGyr
My+AU1uDH9f2ue2iadsOwn3vrcQlMM09LujZR86il4UH7LXjET2AvTESPMb3Cq5idbUSphcJqmP+
JLnJPSCMfl+iKdHRfjb937FFPwpXJkbvDlnAMPGstihWY5/zazWw7MhWfG2511dxNOmjmPsRZ5VR
bqU5bVkmEtIlh7M9MQLtreb6DwhyEZABfxo3aWgSrSHoSoypk298l857SIJE33fojMsKOwtRTmaR
vkhvsVe2CAdR++6DxiFMIacuJK+EnJoEXLcfpg+4xkgPDAEnNx0WoXkef/kecD7CbWEsF2O8eAWX
Bb39WaeJOsASwXrez9+NPVweHD/yOthwzL3BHuDtxv3mju+CKgA7aUS2H9maXFR7iS5ZRJMMirOT
R/NylbkAXdyI3GRf0YXlWBeUdbt3BspumXOcYgvyevS8JcbylSZvzI6q8tTr7L3TXvJAKd+slCfY
u6ibjnGlnwYtxVEQ1wJy3rw3TenkLT8z1UTOF5B94Zb9Lhr6b4Oj9G7QebnOMo/ep++rLclMHPTG
xaKiB4Q2cWse7jt+pyFJVFUPF3v61gh8YdyT2FCB2o15MXz1WvuYOLieffOKidZ0x/pYjozMJoBD
QFfWwE3HGxJPnwwgJqWm2o6dLY4hi2wXeO15Ns2nOcis66AAhHTKwLE9DDw7HESD5bCT6/C7GqAm
BHDvV20DZCNw22plyiE9OaC/1nPg7fNlmGjizeMYNSCnr5o98xNxrLEHkX9Uon/6f+yd2XLbWNal
X+WPvkcG5qGjuy84ExxEUzIl+wYhKy3M83AAPH1/h3aVnc7scvT9XxXFEimZpETgYJ+91/rWjLFK
C+rPfA/zi96vuzjWjq2oz7oY7T2hvzv0tu3F88uHJcQWm25RRXcKp8s+SVWSGjTCcHS7fawyvb1m
TWLuc7jac6bkl+ZMfJlJzEN4bNzyTXUzd10NZr11ESfQqHD7DR1f7anmUrUvmHqUTXnJLFhuIsbN
F3BBwGC+R9I8XeEq72yw4VK/EZ+Sa1a7xNn0wPFZPi6OPYELEOSW6AlL9BxN9pFKdJge6CGvjAaG
RwLt9AOaVYZ0NRxtyxYtZ2M6PRi43DAOV+Q9web+oLgstqbeursAyAw8bxyN7JUtRhHyyK2hwmD1
7bfATwF0WUXIILw1l7DgYTRUIlrno+5sUq3nuqbotKu92P4kpj/dCHeWUgVsMfUxO6tNTlhj8bm3
aJpM2VOb6/pHfQD0LC9tYD2qg24Nf7LnjwihxENioP594Gq1MslJO7aASjYGrm0irfGLI6O8Npa1
hsisPZYsRlPk+hZF0yYazS9VPcU39AYvrlatwfw2Xy36nWH60S1c49j3anQyWZA1NGVHvWd84NJu
2RHE+lXEZYS1IWNyZQzmLQg+sSN6yukYXUsyplZxlD50faYyySB4ZY4iDKaCEGoK+qMoaKcrSTA9
NpXK6dNNFh7vul8EgbCW9UxPKrLD9gMer5tOCXQyqqOiExapFYBx/SlKe6ZB9S21esjvaVN/cqUV
IRDV+FDXpfpBaMULfrrqQo79e9FDI9NFkm1ToTjP86RLQt1MjMiE9yMVM7lCbL12be+RVWIo7Tkc
Lz0UpHLrZMHKcBJEwbTYlhBIWKtsCSqwujo9NqiniVAjSiCbdH/GIoOfB5nsHiUnjS4vU8kjLB5F
Mj4HpTJuiHFuj4EmDoZsjdjTMFBts5nLy2Y6o6ObzjpL2UoZSYTz+gkseGhehoknXpi8tboWVLtZ
xxC6r4fHCMvmzh5UTg55dyK071GFKU7g0ENWRtvSKbWPYSTWjq7mnxqmK9sMTMWmKbXuo1Pnewr/
1WDjdl+sA7zKHI8QakBFKq9aNX0S8D9ukYcN3PVcwsRWVtalx3xGRubl1t7poE+xi3ft7lBGBOB6
vDYOEHLLGUkn+B3A1/X2envlv1+/XobFsMD/zn+5Xq/RWm7hVh2ss35xn7Jn+0+6wXpFfsBCGBj8
IbkwNlp1VBDxitQNLDprj1UYOsC0A2/cHIX7EItHdOwVrOJmhWp2a67W6/P6/OmMs2zx6i6I+ViM
63FNhKNf7+NLfBlu7ovxDvaGqreyAQvSzlniEeVuciWrqbcYfazTfON+GRlX7dR9dpgu4qI/tZ8a
ROv4TPBEObCfljSug3aFE0zpNr3Y0svHvYoSBAeJeo6mfFpaVfQU9dWmBYiGW4pBZV+51Q4Q4rAN
kt7Eik9ySWIQKu6K4oztrjy7ffRJlPnIiWqvmVsbX1IKgQXlrAIaNHV2YVEes3QQr2UFDKAflfI0
Ibm79IJw9LDYtGLInvkiQZlE3EeRx9kzneSl1SBBSK2oxltums9E1tIxSyg3k+JgYPgoeBOPz83a
XuCxmTaXTqxwZPqXFHBV8HhxPuCmrCthr6x2qv37TW1WtV+D+/x2l8wC+ogVrp9ETxrfgdrmB3Xb
+Pe796/SlkOjz/OjxjjNZ/J1VKIjweyczPpY+l5ll8zL+eqXuw3Tkd1sDavENQq/zB1IHhH5W3hS
mZdtxsy93r8zB7ZFxktDh1jLCz9IjKPDgHBz/2ZQDoVfD2Hpy3cghK789HhVEBBr4sGB+5/795sw
CXJObm5+PHb/CqyNXPa5Zme4ljX5mm3B9TqYg3pe3t+6FVfsK5npLkONWGpQd37QhuV2ItinPaiV
3m9L8G7EN31/9pYYvW+v88tjSQ3ASWsIS2FO+nEu6mjTODpGpjaKuxUXNIhQSl347HwKv8XWmRXJ
vEXHSK6hrpMjYzGo1jP155v7Y6HTZLT0yoMi/+r3G+ax9E5jL+V2tEdwNwoSCUNl1R+sGMpW05V+
Kl9IMN7/Jnr8b7L/78j+ji0x1/9vsv81Kv/8+l/7Nnst/vwL3f/bP/xO93e0PzRd1TVUGp6tQ+xH
BPyd7s+3aNKaqsfl+07p/zfbX/+Df4F+z3Y1ZF+2jgPjB9ufjp0KEcvQePj//K+38X+GX8vLN1Fz
+8v9n21TtvOL+NlkWOga6Fl5D7wvZK1/1Y7UTdg3ueeVO4UpykIPo8+TH9nqE6QdEuyD8tK0pJRM
RsPVsOiQinijvSmLZN94mrbpM+csRxP5xa2HJ7ekz6lTrYTslYz4SCZ2SiGIrTB9RclwgnS2EYpJ
nX+K8hJ/Nsrm+ENdOGeReNXSEuN20DC3eyS91qULXz2Yr6jfXF+rPnR0ySFlpqzqmBK1INyFgHAI
jwVY7ZYdTYcMKXlKDZj1Kh29k9O45irGWb6sFdNPjWyCEgqhRDVyNmTWO1zfQ6F8LtNopDOu3pTE
PnsFjbZ6RrLbIRxOGC6VQ4oiS0/eQQ8LLJzOucoGLqOjdkmzbNeZzp8DUVuNlzMIa4W+tFtz5xlg
ltA1p7q5Ih1+Wzf9U2fy2gDaPSf/KqbpqtCjnKPw60RPyegoj6wa1S+Dxlh5dGy6qYE+nNIAUnfL
X9MhObAohg+kj59iBqfUMLu+KPkn1Qpfyl4RExN054w094Cu/1B66sUL1FukICxgzhtQvgl90+Ta
DcAeWqRm3bYTTNLs1HTxu1Zx1VXi56ClYHf7Jz2yXvo0XOeQd9o1m9YzDdNtPqYnO01eNWuGzMev
mRYnoQ3XSA32Om0LdF1M0YBjpad+mhGbEHpii61HSqrwYr9JlMUwJ6eYrYulxSe4UTTFaFH1m478
wrh08KaLLUnPPlnObEfVZenYL/XUbhxlkrHUp256VjP4PJ4ZvRs5xwGjiAOUvH1ga4egNnGDwHJO
cpkaSY4TQ5VdzyuXbUCK9ojGvMMN3xkv6ZC9kuB0DKF/uNqliixmOLStC3Kh9dBXm/QkP2EtELee
+N10Tr+YafZuhdE7Dfar/DNWynyrXQ5qc37SahS86ht7VbKoaZzAEZvQhDautiIyd1+TQxga4uoV
Da7TUhxmmzzyUKehYHj+qInLyEivn2I/R6yiWXidKL0i/oLVeNAiRCUwSeMoe3dDjFLq2C9xBWxU
Mz0Z1nyTx+Rc08mh1iQq02ci/OZWOqjd9ZiOT2TKX0VlvoDB9GehLY0qJUIxeb2/xtSDypyMSwuc
JRRYD/s6fCe0CmluMSJdzF4ddTzYRMCafCoRosmUBDiT46+DMUrHISYb0OqT9wZx22R0pFQlvjpl
COdSH0PmKZ/IR5QMkWa6jVR0OZx9gvAuZN+dUtFt6oRjVYFHCUI7GSFyDFcz658aJT8Ncjmg1Ivm
mzf3VyrPMhyvgA1ujZ29tsMnb+oYwc03p55v8hMkC+ugZKncEr3KP4w8HiUrn9w/XEDzrYVPMGhA
IYW+kL9SYPSr0QIY6Zg7i5CQhVLPF9Gql04XW8ozfcz3odHwfNSg/D6p5+BZhnksrJd2ZCBE+yw2
3S+YjOeINSEw+8de4arOsU229EG+tyxkLWMs/RRDOk9mfZskBUwXloKemahNcPRMvjzasH6Tt9n7
aJrrOH4RAzzbeHzS8RjLgwmhzwbK9C3owpWe3zr+UsbgvIxsexcAsG6quW8V7zGsgClYia8AsyU8
jmV6vjjohCJrfMpVa9UV60pSSvrp5iRi6+KExUsZv7qh8jx44YcjjNiz2ahvEVPMOAiJRAwJ9lTt
MwqwN9QRHwuoA56VvJPMdNB7bVlzMCskO3eANkL7TFpfpcAmKo9GOaxsoW0mvdvVc4oq3j6b1vA0
1+qlInB2lF9aO5LrDsYX6PYf1JLE3oYus56d2Gtu4JySoBJxSPCXZtO0bD5TZz70/Xzwqu4JZctm
zjDrByNDwvQk/0f8I4oCXzE4vEYbgjaCKoiub20wXpD/bhqTRjN5XgtADtBn53WD6kouVnHLaTVr
PcrBMPM1Z3iSC7Y5NnLy/uBxZSOP/KYl+WtX1x/14Nbn45NBSAPkt/FNj762MQis0T7LU1KuCTIT
L0r47DiJWp1zTCPEaTmE7ksv0bigIc/4yF7IJN5xTYwWg9pd8YaiBGhpfg+XqEteO14jK1jdvP4U
jQ4DMsPmVMtfE09wfkTHhgxBXivXHXLSOOO08azpDQGwigmkRTlrRZCvVSV6GGIEH3YiwBZPxsdZ
hoaFxEf4TMaht04GrHfCsyEVPLtJ/TqBB9pZifaWhHa4rz3irrugOhq9MS51YfsIucJjGk3kIE+T
urZHEGGO7XO5+5jF87RLSJDOI5AMWZ++5CMqNbIoD1OZH8BDfTYUy6Qj4sqgDCSUQSGmgutspywL
C2IY2uF5n6lPo4gGX0sE6gHb7L99dX9smuNpK/KOkYX9IY4SfQP2ihFIEJsSgGV8u4GL+/2uaci3
jegzb33P7Vt/nLzGR773TLtmXGFiOjpI8XzVC8jQUbJg6Vi4E5b43jX/fiOmWvNzuAcb5nTPEtlL
UnzggzDajGX2HMXgDMIuEL6LkYOoRYYShNVtJpXOjaNF+ylHVx3h2/XIl6/JhdUIdJsx1w1zSowC
cvG+XXANANyANPDdhjmQIgGbChC6U7caF7VTryaHRzr9qFR0DPK2YLTA+PtQTWX37abXx+7Am5t3
s8O+MWpgAZSkAnbAnSNa0ZkSXQqMJ2vqrxvz3Mx6nS1vF3EVwG/mvjaFxiiwH1w/LvrPDMmkLDBa
a0jHeqh4DKpHrsaZebNHp1tVYOeIubNTlhusXh0ep7DgwAZ+9pYpBEUW1tk1qw5ONn2Zxt2V1fTS
V4AEZ07zpGHx4BQopv6aezNt/mnJybaeAgodHNKfMjXvHgj39FhstLJduyx/I9Q1JqnOi6PYZysX
T3ozPYE0O2fMi+rA3c5W/BqbO0U0B9NOf5fG8/cy2dOJ6bClncaxnDt+4CeJdZxwGCYiLekjp+91
inEteyoc8RS445n0aoxUTN7jd6idv3GWar84SynQPR2XmWpY6NQ11/7FWATlnTkxdoVdEGqXyaiY
J2f2PgMOyPpCoRND1h2zYKF49lmWSj/tZr5vGH7eIPzqI5IvbxiW6/AOSArAnf/X/YFwnNFIGEHu
dPr1cq0pItT7dbX11GuqiSt9+1f4z934IWbwCN/4paawjZLptzJ3Xugnl+a3N+LqmEZdfAT8/1/f
SGgUXuTCgST7XDxZ43C1qEwy5eA66sOEPE7PuqvjgIypUV1oDerO/lqQEyGDS5G2HSbP3MUFiEzn
+T//iRw2Yn9/Z8S24QvXLM351ftbpSF4cWwlO69nC6XSsonoRrf4bkYhKEJpFplp/+V+eFcId+Js
eqMSewrbS2lJ+dn4ZkQsAPfykA77JdzqtiLBfbeOS5eRTGi7KEOo7ex82sI83soSxPbENk2sXcQJ
IKt0teNMycZrHiW+m4PCM6wdhLM1OC0COmtSBIYrsuG1Zr5krrqpufgF+OmLfto2DE+RguwyuN2p
iZAjo8U70G8hYUwNW0a8DDry8KaE01s6q8/2aJ49dJqO0Vxcrb8GVf5eez1Pn7w2gPW5hi110xkW
DkcN0lrEABn7v7wc00UvhqeoKYvf2DJ/8bTcDw/cXDoZeJpq6b/63RiLe3mpm8UOvMzGLNVL72XE
zX25V9bjjUHV/j9/7LTZ/+FzNzVD7tpdiLq/2uQ9obnsTTkzQ3s6tFnymOQbG0prUopry4Vvg4r6
dRpZ1GSPWO2HJ7a7fm3mvkFdjxxmr82PUVvsi/I058PV83rGrcUDkBMOBpWCNBumC/ItNhL6Q0uo
R4faxi6QTfdcOkRxnFkPe0ox+bwCACC6N2vAgEsBKncFGUeCF+W+po8okkH6OfNtYFeVW8zISJic
8s92q8FOElv291skjSeM7Ju4/eJGgjIFla1nwzgatXSlO5VEsmI7EK61TzRLWSHjW4SLPNQlqiHr
OYqCU+AGPVbl9E3resbPw5OOCCnvw4ciHW/YTJ7ozC0HtmBU4MaLnlEdN+U6s4xPjOS2ZRa/yqKV
mIFtYmXnfGqfm356G3TKsSJmyx5d62aPVcdC7DvwN0b/dQLedIpc80UvrZ0Y/NycjqOSvCt6tdND
a+UiK5yq7FXLAh8QFVK9sTIIo7J2E6v20Lkv9qBd5HaPiuUwrRVOV8v5tk+CPAU7n2U38uviw6hz
0eL3kNkpnh2eBXRJDOkrRxsOxF+/Ba55dqCf/+bQ/sWp/+3QJt3V0SRu429OfaxH6DiJTtrJ7Zvc
0o187NrNCapn+SsXdrUrfrPa0uP625JmqRJHgisUJoz8/k+Xu0afoD2YpHlbKRuylo1p+ftL6j+c
so6Nfxo7loa90P3lReKoTjtk98UO33axEFZLEyebn5ox3cJjWTq0gj6kan2dIbdPbrseNfXQRum7
rLIbbz4knb2ODQYWQKvotJAjgUyHbc+gmy8OC6HDAATo4aFFxtAmyRfX5mXqIWXirPkmYYhyIU4R
8/Whfhuw8uGMRK4Nl7+a8lNrE7Ht9FeDz58ogledFLquY5xS8DbZlznGzADGPKeVuRsNSvK2OFnO
dUYsa7HRkW8SXaJf2/Z5MmxyqxccMuvBrT5WdBhcb4G1/5IayckT/ZPmWC8hUEvXTk4EXp4iPVwr
7XSQ26YOfrU6O6vUaoCjW4c5fCCzW0Zgxb7esEuiuwfBrnwmqxF0blSsoffRJtDjd4vLhTKxJ4nT
0zCmvi4dpHySbmbsZF9BvpzasNAMifVS2P1TTr5tWjsvmKSWclPijbD9eC9M/p7kCm6yX/vNMqr+
Q4HDIQbth12RaprWLx3IQq+INJzyYqehL0TvRj40hiCMOOybwHrYCyVVDyXOoyUQrG6hgBalw72P
RuURl0QGXWY4N2zzBraGvWmfe9P1244oDdr97NDl1m0YLm0+XiMlPLaufqzd5BNWV0RzHS059ZwY
8TNYutdE5/lhv4B2L3pieoNNSeOvQNXZ66x5NS2AgTOfalQWFThwrn1gneWqWs/DW0mui6K2hzgQ
bw4rf85i5hglcWu80uT6imlRfIxbjeYC3buA4FHPHa5aD4EKi2defpabVIZJfqOMW2vuNhXNkdbo
t7lFtUP/xa7GWx2pFzZ4aIaXBs0yWY0RBrMK2cwtQutcdPCIe+JR2ms+iLepH7eyCLJa2bIwXryE
XGb8t3aAzbYUN9viN+5DTgkjYJ7rN537JbWUK7V7t/rPH/Q/rGIUbvI/mkFk7d0d/tOSIkJSiTsx
FDui7VctzhgYgvQ1hdjKg5xYy4tp+0EV/ub40u/ux18KR5fymSu0pum4qH+pYGvTmAzd7ItdF1k3
RuIneZ0jQ33I+rVQ+TCy/BSIbiX7ZxISjtZ011DwVBONFzqcOieKIaMmZ33FsHoji+yUtmajEhZC
LabZXxB8k3/QLGS95NIoReosuxtF6r4MXrsRdeLLJUPEp15RtiTabFFqOoL9UOZRheXTWxjY50jH
skdzL0FxVlcygUS9yXUXd+w5KWghFqiiQRH39bpN8tPkYYJJxTWk6KGeKOv5TZcXo4JPk0RJWwBh
6NITWvFVnsxXcnoOucO6Ic/h0Ehf5e9szAwmNfWWzOoJG/uqTb8oTnaaTLZ9/Ns07tYRghpkIuux
yXxZ6Dijeug47Ft2rsiz+zo7Y/NwreCFfiBn7OC+yA5FOEC4iCIut+aZJLx32Q4Bf4xtel38Wdbe
dshHCC/lShPvyBQ2nchPtknVMc3zW66ujYCViPgUG6ZfPJ5nQm75E1PVWsXrjBakFUhEIsRPqimK
BaayxZx5m5btbpLiN4X2iLXpVGV0YhPn3I+IjSbnLLvWGv062W2a6nCjTOZaNuHYe73JX9ozqFhS
7YLvxleBvjRJf5VXeOhEvhisM6aGi7xf6dMBaURMu6jp41NBO3kY7VNEsryIyD6PMaKVAarBLjPx
k6Yn2Vkr2S+iQUWruL5vYqf+CbvCm1YmjzPNGa1XH7Gzsur2NMlVNF06owNtTl6htp60omezGb2a
Ju9KsVih6b7mAzzNICGLIDzAn3uRnbYc7G/D2Vuo1guX8EOScfmguqyiR/QzxEbyXNl0MzPzJQmj
dRmgdE3ntyHiUkc1MRS5rwxYiT36iGSOg8Nfho4fu+FG9tq6LqO9WK9DGd6Q+lU1He4HPEMPWUbG
XIYR2q/k6mXSFTALMgK4CmaVc/aybiUdVnou9vLiU5gdO0iL4LCB5Lw3VaGvLw842X1NuKhWI3uH
tqZbA6jQKWkvtM5wy2YmPNHMlbRm8Z+H7VDTdWY5ln3C+bdoKthzfy+F2G1alqdaNovI39Bbk5HU
ummh53emt6LlD4nDywg+0uei4dFjGpabUbfPiVNNmdEg+OREkr1neWAhj0SVg0lz0QGiRzeYXTOI
MXLZvj+Bo3+pEwrcJn4nt/YtcRVGOuOZi/ejl3or1XbDRSbS5kg/CEjvh1TRB9xD8XKMFdBNA9ec
olFM+LBEgI39tDPqKl8afX/JHTbpoeSwWhUlszufijJ+0WQXyZ45TQiDazaaXr9WDVEDIX4wPG7Z
EylGDK1LepukvInFmfRmtp8R0W5kP4skohPePybddPNwyAzDO6qUallygsv1JZJREniVULEu5apu
m91hrbM4yTXnMVTUs1ojnpQuUpcqZBA3Q0WHn5i7Dq8NDnVMXmt5Dc8YnwdGuwH0u6oFpZ687vbZ
iTDfjTz/Wsd71IzHgblGlqgX+WyyTAp1uTUGHv+gNM6axMydPCpSxzzLJwGwiLuCPQ6dAYVxQqqP
vtxpmO3wRKjwziqntynnDdC3zyeQPJ622TUVVVDZX9VjXDvqSpvEFjcJy1K1Duv2Pev6J5itF3lC
d86/Sv//nrv/bu4uUQY/1Rer1+71v74WOLum82v+9X//D3ryKOXQ+FbxX8bu3/7d97G76/5BgKum
gY+iY8d8nZrk+9jd0/6wqTXv8/N/TdwN6w+u8QYQN4tXp+vGUvB94m6ofzCfd6hfdBiRdADd/5+p
uw4d95dVBawehRDvzDYYvdOw+OsGK3bi2korAK/ZUMY7T3Sf5WHv5R3W42IMfFfTVx6+ITlzdXdJ
XDBfID3K6iJ11+i6QfWUkMk7XVIA9OBa5gcv6LCOK9VrNpZY87X+65gHIGJCTBRpTjC3CMX7UEoJ
4lQ9ZE4C/CdMZy6ZCQB0on7CaTs5Tb+OlOFsJC/qVG5S8uBW84gZXm0cafg2ZYL8OyfRvBktMm9E
TtbjBQE2aNuq/ZzXGLfQuzmbCV8NlrJF1L+FkREtO9d8tItxWDYxvhojZI4fzJCH1WDe5WDZx75K
aSk20QILg7Kzpds2SXGxzEpRbBIocZ4SZOdUsdLLaAGFoOrHQ4evj+s+GB8tD9+URvPwi3TGU9cZ
8a6rg0+RkcRnrxyisxOE8arTMEw6YzAdE2cWGDYpUvI430OXIk2saCudXDZFWbceHCSGBCqhrC2L
Ruzw5iA8rS0j2tHhADs8Zd1JBzTJuISQ0HQ4TS3pwiXeF2YR4pJF86Nrk1OqJ2n66Kpf2KDtoZEN
XxvWx7kNEC6jTKD9PS4VLUCViimLpW5VY2TZiLJ1FjTh81Vq67eCvsJK16YnrSomrPcNT8TknzgF
hyJjCFaJNRxcISg6HT5Q2ux0Usa03EtPrTUr2dHTalZdnthwFQOEW/NqRCV4Tn566qIzWyXvMMbX
PMgObmAyQqsUd6HyhElON5WNWwpJMW6BjCblwqgUbzcx0w88vdm6Br+kamg+Xeno4LhhiBo7ppyw
kgMFt5Qxi+83iKKA5fz77v2795+7P/ZPd+/fCMxEBdltHu/3FBtFVz6M5ZLaTOIY/voa9+er7t+5
fznnKMzq0L7+eN372zATtyO7uH+ujTb3f7yLH2+FDhMhwR0okx+P/fi5Hy97f+x+F9SEtnZVaIr3
f/HjG/e7YRLiRrh/+dP7+/aTSAksG65UGKYTyYv//sGfvrz/4P1lZgJTwM+Rr63n5ZIUP/V4v2k1
HQLz7MInEpN6FCSYYgTD2zBMaedbnpWiO4YjS6GSkonz44YiOKWzgP3Xhv2zDDNTai55jE2mtjEC
Os7i0/3H74/2LrhGg3Cq9RCavgWgulGzcl3rOuJEiqV2Nw3HSKlP8VgWaLk5lDQ1V45BJyD6ya8M
+ObrOSDlspNjKxzw6EPEvEc8LdbIchZFWuYLVdsR5mEc4XgZR0XeeFasH/ERhLpRrZDTPcNvhygi
v6V3OhlA7XAMkIog67H4U9t6uBkqYR7D0DaP96/wCdAsR30jyQytwQfMPPI4kwRwDAtlWAZAimDq
/usxh5wlo0cqOcqfmJrgjVqJbnpq7HDj2YcqL+xDJFCga1GKn1H+3ecxgsqfVJh+IyKJvWSDlYuE
1dbCl0nj/Xj/qfuNCprg213ctMm2EumLbhsli2f2KoI63xqktC8Cbyr82SFNzvWsQ0sHqCVieceM
ddFpIa4Rs3iDmwqovaYBXahaRcZAeiNilXzTWuSbFkojAQC5DjIfO4sx46eCBj0eJxy4W9rmT3kx
jcdS3oyJDoVKw6kAj3Y86s1FDLNxyFnpfWFF5+gSC9Mmb4C8FXUorf0Yl8QcFrh55c0wJuRQEbqu
jhiJM7zvbmuQBevwhIyhUyiyaXkyis8Qz7LjHGxVAfWjwSOywY86H5VJm49qAHScHW66p573CeT7
/jgxOTXbPZesTfljiTzy7199qcEQey6J8tleKOD747BmnZK+64LuWoc/gIBqUyUVrsvtpUq6nBbj
kx+GJjsGHu8knJVkhzgWGtDjYOJpYd04TiMxfYxvd2bZ2dWKKFBjXeAyJVgM4E9lWLf7gdUYiMft
iABTGuDZqTbL/DS3wLzAhzSb+11TadvNBA2RST+tRcDJ5Uo4JZn1GH3tNpBTvPADWM9L02fERTuE
f5TpMCzSkFxDkq+yfZ9iTyUEgI15GWoPjgV/DVrJc4wOeUc05wOxftpOl/rPEc4S1bSVlky754JW
Jw+yTRTLsBHDZqY6X9edAQkokT8jWoSj96++Pfjj/v0fJmoZff/JX378flfn49lQWT/cX5p5j0PQ
W0wahXzqH//gp6f+9mWBYLYN9GhT/ngn99e7v/ycg+UH6hhUy9COSfz58SZ++vmmYHqhhwVEEFXr
MvQ7CJrvN67UN/+4i3S2gX71l8fu3+0HM9qaJtJ/dwvVWV82AeD9InTOBl0WsjZGNsgJJ5z9hQCn
L0AR6pVKkq09O5+RSQ+nPgF7nxKsiqj+hS7CeuTvus9GSKmWCS5TAtcRPJlblA0DOTups6pGm3+h
4yDuzGw9zjEi9Cyb9nmlPbPj3tt0OkhBpK+puQs90sKl5VTXwWa0VUzXTgPEDjOR3xlph4ItpE9N
esNGTKqrRnzKgFkFWPnaDnP0dW4Zs0rMyT7P4B3FQbej7906AX0X9A1JC3FEuPUew9FKNZGdtx1P
X2Jmt9k+khehv4giwfQQJQ7arnUOk+Lk6Gy96659gtkIYP85GvpxwXW525FuCC7NrEfSS9xzAvQs
TSOSm3Llc14hkOyJ616Go7uro1QHP6LlKwLeQJaBJTz2EKtUFsKFqpIvppXawMe+xwPeL4qh9bBt
DO2SBKZ4aZXBPiU8gRLFitdBPe6RbOAgQiK30ms7gFCQ6BSSxj6yhmlhquq41upWWZCEQEhc2yGq
wOS/Qq9JCg0VWCC9S6nhfFD4HJq4TXak8cWLPA1VzpF7UyfijyCy12po9+lkbfsQ5Epq/BlLqEmu
PtoakR7wBE6TYgDoz9sXHDIgWAJzQCdDY2MC+hdkebMnxDxbxYoio7zTp0p3xuU4Y/zoZvtzOA8h
NPOGliGHJ7WYfZmQ/ByxeX8ubk6f2as5q7ZCKVsgH3DH70l6o/NFOFjRdOJSUwBi20qKcjwiA3Eu
iJUuFIqKkUAwMrX57avPuir38SfHFZfKqYJ1wKx0r5HlPYt0h8e7WmYJHlW3e4YE+zXqPVRKbb1y
AkJy497eezOaIQsPRlOE40I9aIQgnjoOxy72VLALHpsGNEXsPcpFRoo4fbvmI0E/kYdeoSvfHbMB
yRP06gGWkxAFM78gXrVquWsIwMWe0R29xD6qVR+dCEhFQMpfkF32EggYYxSCawaj8Q5GPGChxW9c
a8bncZ6mD7bRLpoobU6x4FjCSbwDc05uRscB6lbqQ6MMj3nvw5PRkLHZlM8z+j8rAF1km3JN9j56
kdKva3NEfZMECzcwsm2MiwqNREMnxS0XUZIjxWXRWaXheEyFg57M9raRxf97BG/q4Uetdm5m0nBK
oVIeGtXY9ULfRb0dk4sEtLZwTuFU1CtP9RuZ711q5QMWlJHh7a4trBAYtonYOUz6XW+InUaUi4E8
Sc1Md2WouwFr1s2zuo9SezHa8GzB0ocEdurGlrCh2pAzk45lxYLvuCjwr0HDJY0UfJqDIMz7OLYM
qbF7rIYqI++8qdMtTkvaV3AeCsKZaMBZhQFFI2cPiEHGPCTpg02LZFFHkQs9qpiXVaEsR8BgbI4Q
oHjhS9Bn6l6044uoyxqeWHeOsLUfmUV9cjtSpQkTWHdZhylOdPrOHj3ldYyabFNAcwkQDq3yifed
gKlYWnUer3NPLHPGd8j40puVOcpaj+h76VWkLEEemJt+mpCcJgpUg4YIWzWqVnQp9XURtCdZ4mCd
XNpWlm0hQncLsibh2WP2LMNQogmmGUOscsIeGAcs+6kybOhGg4kT4RVvrItlfCBO1eF4VHAbD9P/
Ze9MlhvHsi37LzVHGvpmSgDsJKp3uaQJTO5yv7jogYv+62uBUfkiMirrpb15TWikGgoCgducs/fa
DiF/hlfDWQKRxUq+mr08nNFOIsYCQhrQ9WMrl5mShRTgNENnKU9v69wkXXDy9d8khidH6ZUYeIQA
QJi3/O9Ddm9AQmITzqk1jUOlinK/eAAFND6NzJlEaMnmSzi3Wf/Dt0gVtKEBRpWcP9ixzjuPWDl8
tYxVfoplmKVdclybAE9WUnMFW+Ol8zKslfAONNvlXZVuXYyh3BmBO556gkd3Ey2EdPXeQV9gz6EZ
vSu3EU9tXpy+zd6MquvjIsFLxvppFW3O+ttONz5qycBO4C+s6djpiDvD4/slhrO/Jskznhuy2R9K
t0pukkX4u0XYv1NKGDsMaMMR3yhsDvfMSDWlu+Dd2ti0Rco2nd6WqXVU5+HQ4G9kaG7fu4pJye77
340EoVhyotHajmZEjZr70QRkq+FXXgv5QtY2O4uyfLDGKUOcXP5MDGbAAOO30ZH13jrk1U6ED+Iu
wKPtPAqSuyz8kDZIepyhQ1RvAXlE1KNvU3A1jEpH8O/dWn55r0v/qZryi9CfxDRcdDzDSF00+CWi
62+qguFEt9+FWbzCXTyurpFRkgXQVBBKu9LzqdyJcnX11LDzbJ1Estps6ojER/INIJjjBQHUm2RI
/9wPuxz6cHMhZYbaHMw/zayuo8GeeuCE8ibx2irUVUAMa43pwQqnwX1QCueTRlOpy3xvZy9Gs39o
/NpCP+c+V77+mFfcfuTuTsROqq+iEkeoKHDYZuenu6b6k6398svxOIDhfppbZKIruyF3doD3GsfG
Gd865Pyxj+cOXcUJQdBnNXB5aXk77spUsEReiadqsAoCNKpBViwmsddrI39Nrf3ubg1dBhF00E2S
E5TKjyfJTbGlohfC5EMkhDrwkcowMVaROzLsNhtWsvTnkHwaIruy9N2TMCCh9OysmcKWaVUvNLy7
THxryvUrXZs8zu1l2A+u/4bK3jjWqUZYxHpf13yuqYCIz7YBG9r80eOwJLh0gTVIxTudn2RLi1lU
P91qjboMp33Du2pHgtE/wHjkkdNvcdwjSdNZB14ik8APQIeUue2BaVjWuzHpyATJ6w8yyLBF50/L
BOzAgcq0+Q6WcekO/dI5VOLENz/DhHhdcpk5JmG7Y4I2Mnanxbb3XZ2g3cvAP3utOKAKxPnmXKxg
1A9FSwRB4Ix7hAXtPhByH+SEU1V6FyK0lXGn1u9IaJrd6LIFmkGkFH0T3C/+QsiQY92MHiZf6HMQ
DgOEk+goDjPxzJHqkge45ffL9Nux+m4/l1pFQlVu7/0VdlpZpt8HDK+R3dnPFQabJe2sg5+yhc8G
Gkq1RU/xDM9gOn3k+Yrh1O04zR3gISD55jwBaDbhEi52+xZ4TKql4/3S+vqXMBk2ic0Kdk0qDbA2
dRanpVkTW3xXI34k7ppShxYkQNhsdp+pL0+2f7Ib3z/6ArlGQh4wNpCpv+0eM7XqkZTEqBd4kR6G
1b7r2wksResvUU2E6U3bpN+Oll5/NG4s1sLCOJM9SFsQmVgGc1ji6q8C3IY0Y2ywNBt+S/UJ6+vk
aHq2uJ8s0LbNGKqyc5/lYP82QZTvZikcBjag/wzFI5mCurplXVfnxo+URdMARZPWf+fss9bzsVYE
036Tjq+XQVgQEXNUt8SpJRr/+oK2fxq873kSsLo2yzEawPHFuXVrkPJT+o5zrtdujqtykid4zRdd
E98wAgGTWP1u1wVFGnlu+a45y3M/KslM2+LyDrp3iuHuCRQ2jVg7N38OVGYix1zlqbfMV1TONx3u
6MjoLD908CgbJNYR2MCsO9wEtEETVxOXXjRbvw4aCmx5tLq1HVtNe0vb/ThkSb0TQANRvAloTgt5
IjDWdmP7MJrpkx7YZeTjNg2ruX/Rxa1rVOPZVgBI1bzGpYk/ojQ1B/7ZoEeipElrz1u+EThVSqXf
N4Wj0ZPnkjvscEAb3HmKSiBs5nu31D2qwCDuhfPg2MGNU/YXI+VwWFRdOE/EVif3tPHNvdv735dZ
QTGu1WsTTE+od15ba2DFS3+OWO78qTCIMU2bxYkLPBiI79KPAjU6jJ5ijPKMeGU3SChtHPCDETeT
+MdGSy+633o365C50a6BLXxWPrRPc69byPsGz5z2FgEnO7dzTq0xZnfDUN0VaATjbbSgicpuzkqs
o6LKn+6n0XwDYZmFyQTkrrHMu7ki+mRMc4ultPBjhE5fDeSwGzZBBFBS/G+wi2JHqcm9O3Uzb+el
zY2W0zooE6zUcH5eR2rX3920b86z5a9YZHewSqovq3ge2pxsRSH8Q+/nT9IktnrpyJbHnWxHjfhV
NsN02wq8aYgQhqyZI91DhuA3Ppsv2EIxfv6KT7EqcZzI41wyKbqZZFW0lbD6o0+dPGbX4yIFl5Fd
2s6udQP83HN9TBTFBZehg1CoPBxTc2Tpci88+5Jn/rjnSnZOAPJeTOBgqFT9MFlIByoC7cULhIpc
vWYzrU41iAZMQqyO+tOUlUc4Ejd+TTTjSD4nU6t5uxauBz7KHsJFdbimJxPhu02JFIKZd2BbebJ7
rE/6WKAS9iJGcjAEFVhO+OksPtbg3A4rJCAs/YeRuTAOhnwO2wC/4FD3L5lS5lmlbHqIhjZuyrGD
/ojU0dY19oVgeIBwohzJXvCIAjZv+6fZI2FFjFuqGOL62wW64m4D5oOCilTC9D545xFB8d6TC4vg
LRu04IIyrOZILgd2rcABMyPtMgbszBTYZLC3aK8DnsR6zmzZEkC98w3nl0c3GTqaeJfZ0Qc3xWRn
Z/t0cD7AVDF+kEVq5BjkpOd9LqIpQr8YWAeTCzxAPgioN4cCbly41BkzFjRnzhhbG8tFqzEd0T28
dAlZS8jPIDH0OoZ+hv4GqoEAKHSTVP6rSLqBc1xRrdlSjq2BzbNemYR8N4BlVPrYYPtg/UbzSNfb
cG0/LErWhnrtCrCHxMIhkJXawkf0li8pu9lO+9FRpDD02bpVRovKeyXKQuz9svWetMLJuVucc1/N
DWXAJaEMYf8KVvG6qL7EnQK7mnsISre1WfVVuTFOX9f2jvgdcenSqn4AlNruV9bmcdW9VhZVgxr5
z+xpBV5FQLkFOVykMePaLzM/alc9OYxT+WKJZIjnnmWpqVffMSzdogYx4zVfiWrGUW7qcUXTqFmK
RzxWMB2MjHkejS9L6F6nBjHPhMgG7qPdZr/Bxt2P5YjZZ/Jiz6XlYfSEl3NXZmy4xtj6xNlUAod1
IflJNqSr5XahvciXgp3ZiQgAlCTmuUJzJn3z0iEpOdD/a1jJs1eV8Dmsck9z8pWqKChi5Bj9dpNS
j4wW9ovwI+zzRAbdzeTt8h+EGm+Xmg3IaVpo01lJsJdQorJBk+GQ2odZW4++ZQ5Y3kk2DnquzICW
6kH3pv2U2a+TKxyuUMWuLF1/rxMAqR5jbtJiB21/JmI8WOn0jCgAQdr85axI11I48J3fgsgUQwy8
hRxCa4vpToLfRDfM+6Z1PlarMFDzZqAdCrWENE/uuSz6mA4+TmOrgkldwsNS2+zoL9qDTmN2F7Q/
CrXBbZoXC4jqXiYgbwdo5p3CiqbbL1Mxc3kpVVKz9763Zk4T0q6WXWnEHinNoVx/GDY5CXPb3aRd
gPrIYasoOtvcEUMaF7ab3YJ+QFKBoGua6vuGS4T7OoDmPAEcb6zirbOsJk4bw4K0ZW/GU6q21Fg0
ArGC4FgOKDJ02PXCW05W57G01qNM2F+O5r0gt74vNFI863z+rAjp3hmL38YukvysVxfKkxEY5+Ko
lc+j+pFBgiMo1PooNwfgTO/VkDhVLV3pJ3f+Yo2ZYTmm2+gMI0zX+jSMHVXAJmBTPsVjmsW547Bp
kzj+BFWwHSxHtXVFf63juvOuzjWPFXmrFJWX6gEUdLBLIXVHaYc4y2DEbohmglBdG0cH1RGoE+sr
F0O1B57w1ZPudkzbgSw7iEUR7ioaVywvdx6D527WSPwqGNAirdeoS4qKZKu63Ocg7nR8Eacas6IG
/+3Q+OLADbS7+saCQsoT3O29L6Gm5wXstaxdvi09yHv69WQcdP6plyjzwBBFQWnTg6r99pAOHHHt
rM5urAx5a2sXRYIWy+vy3s4UMhyKh52XA5+hdHy2RqovyvpeQ8aJZzCxp8klYIflqwO92h6gXvXa
BObf8I7cMVQN+vwxgEAZT1O3KU16tCylhg0Wyb9tBaASjeABVfQ7dpMRwWu9H8c6uLVczHVwUAq1
bY8y8JyVjnXUGA+lXn2ys7qs+slcNf9+aoO7GdpMFMzaB6qa7jJSKTgsfmkhGFUXDd5mOIMAjRfH
JV2cUPidU92N1ZeEt7NzppOpmDcxJocYs02mE/undIcySutnq3iYhgUrZgKErUlEHzcaoUJaZSdh
6ywo9agyaNqTbx0nhTCqMxRZS3kZUQSibq4/+FRLD5UWVFxQE4v6wrpI232B2XVw/B4HwVJ0UTOu
Xthu2CgidthB37oJ5U6waHVkNcZj5S83TgYXqoHXdpLFfDGJrYsawq8iR9Yg2xqq0cB71CxjS1aP
a25+0psydx55xgtC2w7EjJFLqtATXF+p/+jSQDwxNv8miZsiSkCjP8vMcV+wUYo7A/GUVzzIEvQq
jEgA7sDzB4EzXitxcIDnNK3xgc6/ootDznmWGawaoA3tl4JC9djm3ItVcNHn8XvactLWPucE5wPc
np6057ZPCYymBmFyUePCCtO2kKdVUVJdtI8EFWKi7PHNW9yDpo/Tg1QA7G231/AY1ks4j3h0E0il
hxqb4XnSBGWEUQwHZnHKn2r+hB3wQUPi2OvpyPWh0DvYhQhd89axJmMnlvobdv3qfEWVDBvrBIsV
jcc/X1+fdRvJ5M+vXX8F57CPG2X7nevr67O//Yykiw2OUOrcCrxDRRb0GpZrVuw133z+y9v88Vf/
7VsiWMdZtSgz+uOHrn+H2ZAm9J9//I/f3Jg5hJpkrNLgr6ZJchxzX7Dg3f7FP4/vj/epoNyQXhzs
//K2XTfcsGeSh7+/8/X1Hz94/U+U73ymwM7i61unlJ44Ff/1V/78U9cTd32ZllUaehVk7OvLP8+o
7hjVQVrGjey0b8noUGwIqFXKrPkgpACCuO7WEeKajuLdiF+40Ni5jMyYs2myk8yZdE1Y17jrjz5r
5sc7SCR65M9mcMqs7ODq5OuJnkoY6NxvBSNc1puRbYifbPnB79ZZC9VtmOLMRUEoy2I3BbTvyXLR
kiGL5kWxmq+qb8HQHhcLPYsDx238MRbYBJy17ENnyO9wctAyWTzC5jUPH564hQd2M7bZz62F0S3Q
BbKhuTTW+pmrqtgNrXM7mfYhQEuyY4lBzKBWaXdWCV+rWBEgWpmYIjX2WUiBYjeVyYNuMaBmHgoB
HE9c9RNw/bXxwO2wAAzuXcEQWY1b3I5z02bBmbyDEouI3YfSPQz04ndVkV5muY6h65Y0ukvzZurL
H2vH6a1pcVmNFwsdZm9gqW99RTybyGnXeFy0O6uYT0xsR63xDxTSwHW7y6dFLW+ZtDd0OlqI/PAW
aU5oUbPdjT6B547sDk2upjhNrT1cpndkOewc0OyTAoLAK9vbs0piOeEh1e3mtSzcr3qyMCa3y9fk
leQR5TYDN3b6XSaYA42B9JlxfUuF+VIXLG8bRjKgkQ2Ihe+DThV0XlMInDEOORlCD8MSlRN4XRkk
cfgdDfRMrg26I//Q6vDVYPkniTSibqEyYFtkAw09o+lYsN0YPMM4gV3BqqINby08jh2+hpcpYV3h
NllIs+d9JaqLQppHOwpebSSG4sfCpEbixRZhD2LakO4E58mMpA2tnxJnO3egFTy68uVa3TGMAdZG
vOBgWQ+z0uHg24AQS+wIW+oPErg6npX7unmtyPZx8SUX7b5f9nyXNhMWbWBs9X2/Bq9qbc5Em3yW
s3xYSYGP7JRQrnlwY8cobLQ8Hqnam+bJbTz1Hzxa5ibY+6vLgHYR1gPLxgnIUgld378K+tLEXgo5
UJwiM9XalaMWnL2czoI0iodCR90h7eTFAdgQa2Vl0p9Jkz1Rke6hHGoseNZJdeaBHgpRCEIMN0ap
BY/2vOzm1Cvvcy6E2lPPDAXiPxz43/PlaEC7pqtzORC+a7nU/f/1wFdZde5CjfZEIzg/aS4Ymopy
Ht4nOmdD1lMazHx6+kV672SpPC9WUP+nY/g3J4/6h2sZmxQSO+XfjkG2+KvntJQnxBrLPUDKU25k
6YmVnxEG+N+ONbE1gICfkUezZBj0MxFuJHW8/0VC+vDHp/VXs/P/5ejkXCAVtQNYzzrUJXdTbf7F
o5LXy2J3uSdgwSUQGP3OPg3QCZXOIDip7G1cRY1fxH0xfNFe4HzOeCJFiAz51CRKu4xB396yoN9d
w8EEghnmK9gVKc6l2BYM0yhCjUviiZvEdgAaT+rSaMoMG49+OLafNqrAlsW1ND5dfxyPM+TPPKi9
2+uD3J71xfr23//b/+ba9cyArEj8y76O4W/7eP7ybw9676f9mIqTa5iEBYKAj7MgX2JDePsGkGBq
r5Bd24m9JZxLx2xO5VzR3y9Wlu3zbVWK8Vjqm7XCKcdTYqeQnUUKd7pJxgPMevM4mNPzkIAQvx75
/5dH/2d59Oaf+n9jyTZ5NGz3v2ujt1/6pzY6+Ie+ue48091Grj+F0c4/cHyS2MJt+L/+qYy29X+4
hmEwTHjs4FFz8j7/VEa7iKZtU/f4Ad1HZWX/z5TR5t9IC5gAPXNLYsZ6ankWbeF/vRg7w81aKETp
GTh76NuC2lDVH3JhEpqamj15QAWJu3lyuL66PqB8ijtdz476kjen0fi6Ev6uDz78YmC0G/FPZ7cf
6v16l8sy4iKl4NUX7hEZ2UevJykllaq7NWgIp1b5y1UIIRkaLzoZW3KkYL9s/YEOzSK/nt1SkcBz
Z0LoHIx7wjkwZBDNdEuQM36MqQkrNnnxYjCx+cP6PC4GLfYVf+LA7tnN3eCUaDplUL+cULpESItx
t7iGA0ds05GZc36f57E7eeetQ/Ndn88V/vwQnQZhnPxylfxQjevCp0lu14DdGtgtV1Hac9cWTQ19
/9D0lypCRu7urGGezqaT0DVNmjGeNQsuiAjwQJ/Gzkh2U4tey2+nvanJgKpAHkp1zejIWcUIDG4E
+c0i/TTQ7u2GLqvCudF/WeYLzNplj+7PjBUu0xhOWbdjktR2q0+rr7ZbERdbMbYZv1EORASeYDz3
zWVPBHoDh+pAmPVvN/OecsSjpx4Ngxxt8N6Wh35aPPjNcuqNjHKzS0wTAM7QRhRjmMN48NdY+WB1
BdVnGeseaR9oFW7aSjaRu0zJZUpYz+CiTWJaLrgzPIOtN/i6IFeoQGihS8JSdoQEdTtv5XzkSU6G
Q4aly8BCzpYFxzN5e8P6qcz93E6/5oBkkDLR2TriSSFqoohUodMkqItnZwqixm8BpFTKjtqe2kog
Up1o33qOVw9Mt99lyb7sOxhx2oRcSSvO6/wIMyI9Fg3qhNyzX4Kyg8nZE40z+peya7QTp+bGI43z
RjjWr3EtqYyhu4wmg49Xc7QHiU+rZOdAn+ZA2AIXTkEt1+sUIVMD9AUUwCiZbKhdoqERCHh0OdGY
kXHeGY/rSgpenZnpi695MeReFZot1tC2AJxW9r12r5uczDwXJ0oR7/Pg0CTAj4Sxh+qD4VYxGaHm
hHmLJRHSZa2o8WLN6blS1BKKxyUtAo5AX+5X+jeoKJxvVDI4etM569lUhjXw82ikYK+ZRthbVvfk
isziQwNV0XOf+cj/TjT7l6fG7cPBt7+KxCg/UnVSrYPTtzzbCz0VAy2zbaxs7/0XsVbvGOXgbUtQ
MKlMsDfUT4K0y31tK7B8FUB98Fcn07Up/i4HFjTl3qGxcii9CGw4n16qkX2ijwik0ppay2LuDTpg
o0wW/OLNXU1wJOES+LkWpR0gqo/dYVjFgwUW0XTcPZwYdrfUhlgWb40OMyVaHdFB45m0C2pWFY1O
uRpCPXEkYt8ALRwHEhRNC0BvkcKdM+Q9Sq46tkMprQkGwrdeaesBF1cZav7RLDXxbPHjF1hkbLr8
d2/0T2oiQcnQvNu6tB/mkgu5LIPxpjGdHzp9PrnWzcFVfMa3shlZuvN85ztAgYX8JickBkPepXtB
PlViUPzfTH8bnBhBSR/qFVz8YtCKQ1JSuSidB5YB6/2o1Js2pt8zO0dTbddLvKq2PnWJv0eIGNG6
/4FegBq9W4Dq8qG+r0sscJmDqtE/BQUvWgFJKXVaWJOIqcz/TovxPATNV5IvyZ2JkGQ30RKihMS2
oIOBFTbLmkamjqQ8QS0UtsQN7aCnEwnchrZNq6VHdx0W3oQcTR6dlS2dXRg36+reWzJp6N01TZwP
6odd0kavg+CXbO23Ab/5yawQ7tP8ujcWS4YpsLooNfXmYE3dVhzPooqhLVqke0opee+XZflcSPei
7bAek9FTR72sxxj1/8US1g0VGIuZCFW1pIjWVqDu/LzEr4/Cq5DmQ4fTxEqOGfElh4auKqJ0dkXw
3e/YofXrqzezaU0U0WX+6n9NC4oVkykCp8gtaI6H1hPtMatJ3xrlz6zys5sEAycIKaj46fLd63M/
7hYfiYU/8wTCnO2sn53suF86yhTKQLLWUE7aNWbu7DpZTMdcn34vc11jB7UvkwoW8gvIPsnmNhyr
VYuruWtPTC2Puv3c1rXz5eEfl8Vb7+FwmSSgsMBh1rRRN0BAnH71IDEfq2x8olnrk1TFZqayghu1
slOG5PIhOzDR+QXNw1mv52hmJ93NJbKsxDgbrgj7pmiA+IoAvgb6Hehaza4fx5+l812UQjzraUV2
i2JUKe+WAO2bvi7wMQL91VKPA+j42IUPDDF3aOIZh9Iu+GHATzECbDPCR4qzSOtZr8sc1GLKwNzm
uBBnb48Lkj4i2VhStgDt6vZDI7YmtgrTDclCS/Y6u214NghrUnf+RjPjTeLxJ5WF7fSETJDr46P2
CcGr9f6dQEI/XF1BtKvhTfiBM/I5augRc8XN76qdYxA4aqTEeSxw6ELkR2+WZ2Y3jqt9URRFz+Lo
Ku4yC0WwT48BZQhhEnRBkZEk8jIFRexM48nH9/RQGxPIwoqP1WtpAlZbNT3z8sjF2OTmajw79prF
3kizJG8c9p4sNop2a4IqGljMtfcOCZF+0xEGh+L6rJsFmzBrimYRNLcoGNqddNQRaCxxC6hR99Dr
Xqk6vFmSxtaiqli3aDrOOVDiOrd+pgsUwM650xTMP9rAh6oBj2kiFUY/6J28QXtim/MwcRmFDujl
TnEbS6X9DIj5syftJdCze2ER8LSq/k7H3tKv/TmQcolTSTaUWta3vOHmtU2kUkJkVIUr9cas4+wr
7BrR7DOZeQ6uh05ftV2PxXiw4IowbIr7WsidasDaQ74lXZ2Gj14b56ovpr2u4aIe3a2Zrj4IE6OU
snjgERzjl+xZZ5Czccy0Njs4ntgTr2TQVfb1kyPKNXbKGqEkER6hhzfxgVAslOlO8W2mw7vVH6AG
mHpyR2dkjfvAp1e/IethiCPvYK0Qpm+aYb1xlEuogpWx2tDEqyITIPaCgy086zAQiOuCUGLbqKdx
XoJ85PbaStkEOGPmOunYXELEOOi5S1rwk2/d2tjSdn4umQUbodH+z1mRTmb+WDcmVRMqXjox63lp
ANklX6MLXARr9OgVQYVqtAz2doRlBdK80eekiCbH/ur8oD66yEiBf/uXwXnh+jRjiOjZbnH1PMII
gZW89MNyGowTkzdXhoWfF1RgDLW+Yml2pPuWYsxdS8Q2LQsYzfxFPIGKSwMNHJ3WaO5UNFf5dGrF
HIlqdHYZiYb7BrsNc05KvJ9wYguBYyw5nwQK0D3chs7CCzYax73VAMswuVYkGclrUJKlmzsflY/N
YsEv9EJRXI/Mgenx+rKl6wMNhbsRHxIzSBA8ZAOL08VxTj03Bxn08O+zon7WO7tCEi/X20nfxu8i
IDHUbsaD5wJhtKf6qbUcyrJ5sc8JJHstBfBBt3FIXOgXFsekYVExvWQ9C3bHSVW4tFHbPmr61ACN
9dK9Q8bOTrJNUW6bkbvoPRjsMcA7dvQ1+MjLjJG7bGTCRVi/jm3pXtZE3lvl+r3RoATUhmbfGFMk
zKj1FX79CXeV5zpEDGb5QSWoQAPMDbif8h8gWZMQXBQGnXkqoyIwb2yjd8n4au6DdKORBqUbucFC
776gpTa0F1eiqlPtLdzLNs6VdaCswv7DQ0cLLuI7AnBW1dhDlwCHUKfXz/VsJbGREjTZowYjjdm9
nfJ1jlXeHWyypTGo7UzffCLM5H0Dapqp977UNYXRPEVDVSOwrk0RZggTwtnARxCQjzsS4rhaMuVI
L+SFUYU2+Ef8tQwdsXKZKaAA4gM5zwLbJMwSdjBsHN5AQ2eQOZlWzX48MDT+lF1pPxYGCLuSMjHr
pZPVzyXBIJV7tp3mKM4ptolDKsafjuf7F/SNQ7gl92X4ep61bPwqAtXiisW5LrWnEUnoa+q45UGm
X0qb9T0hQvPtSqodfVtSgc6rPbegAt4DaiYUs+71NZAXnHaoPkk9Yu0KKrgjwqZd30Y+tc8lQyo2
59VvEevZCGqI3o+rG+gqWvQ/vcc9nQKnNEfT3Be4SqiN7qnocykRB6FPKPE7GM2dK4+NP4iYD5wu
lfB/mi4txUkzKZC6jIztqL7Bkc2OgKWFwU2aVl0QmQvX0Ro8eelwWwkyKUgnZB7w/FNtG8uBsNon
TcdRHMyB/VlmTlxndSwzrfoyMxnC1+LWbtqWFW6FeqTkTmYPHIspp1c548+T911vFi/EATFAO/z/
jaF1Z2smIkUzE+wplhN3lc5amfMSmtzd0Ur5GtWXUR9yD8Haou4blyKTRKrFdl8cdB0zYE7ymiqZ
VgFl3s/T+m415cOsm8PtiIB4L01gB+h8w6KutoWVIv/JrrgdjZU2APrqVC2PJlyTEBvCa+l19t5l
cz/jOth3zoI4hBbkPDbunur2fCDhHd+Na37HfpzHaTJNJ60wN4jlT/KQC+7T8neGriTtMnkxxvHe
ZLPNKjMnrhTf3Ykw5JcgN1wwiv0apfnW/ba8SLAuuK3MicVY2ZJdjVLsRHzEpWnUL2RgLqCDPkYh
jx6Rk51ZWhHnPtmzS0MFIIDLeWmBvc1T99p5sHoDxoH9bLvkQuqjcUEW0fV0HeFp1BgsUPUXHqGv
tr6TSn7vXPLgVw0lNHmHz2mP/0KN3pkOD84hz2Oto7HE2lLUBMfGxzb+UtL4pmZhnzzyvDtxoyeE
0/bgsg96LHYKQHIxMpg0wYCNxsyf7MW+Me2lBY+jypgaBAbWBIWJMUO/1XN1RsWHEiLfeCu10SI3
ptPc9DCcneqbWctfq8nblRbJr9gkwmKmBeFnn8SzZ1QcehjfXNtVzd2GxNNAadsAL8RjwXB0BKzp
7ioWb613lXrxL1SCNn3TAjmkPpA2ZH+OC2z6trvX/Bc55U6M5g8VmTE8VK5pnlsdEAfjlFeC/+H1
OtTW+frs+tAgVhxIxfFdhR5ae2y7GrmBBuvi+tA6sMjq7eH6ksEbOI05FSH+OPPcbA9pMdlMR+B+
XdfNDqadoqMtgge8P8np+tfUdgjXhwYNxnkk3f6/DkLvddKviXiKZ2j6fI+H67N/91JN0DkqTZ28
7QD10iG4z/us9co4XV9cvzxvyYf52P3SO4O+O+oydJbQcq9HfH1mjfKekDNtP8wJsP3r1zSavlz2
4lRsJ6kUA8Kk7ZmVVXZomEYeAlj1z0gZgLQFpPqch/Sh7/Fiej0U/UXTe+RoVdwy8JxhHanz9VlA
fe6PZx0f0/UnehYAZmx2WIrcCT0Oq9n+TM2kP1tKDDgwidmms4AUnFD6AQkHvzeDCVE9HxNqSgAL
o4jqqh3P64Yhvj7M6OYKzs0/vzgyo3CV0CJhr/ugdfl0TnRvZBnJM4D30x/Prl+rWK1Du8lCdwYT
3LvG/3kotBGDnC9fZncrt3nGk2hJ+6D6V+NIpzPfDKOMzLlrzn8+GFtaCIvs5oz2cIp88JyIbV15
MgCyBL2WN8eF6flcDEV79lijc0Gjm7I7reUTQqfJwgtZ4vYSrpoBlfiqsKNCmJXudM65E0+G+04T
ajrrqOEPbSpvZ6sm+n17uH7dr3P0lrkccdT5q4Pmn7y6cFmGEbIyW/i2CAau5xzI81q+G9mFkLbh
nM9OoY6NzIaz5vlAYqaJoBTR9Oc/Hwr84OfcRaVRz9Xj9ev8fSiWRPHoKwhLYViKLKdBnZtKT6ni
wXFZcDocRO2dLZAamAtSPCLK7c9/PlTbH91CLAtGe77zYG3vYCDGIJ2aN2y3oxiWQmcNvb3utGVA
/uZ1CCvql9rhusvsAGMldg7hMUx6E+pQnW1SVenwfcRc79P+NUCNTFc0Z0w37I9xbntgVBN1kZW4
0JbqrJdZpynXLgkuQr8Df6Ylm2Y8J/7B0aDKTDXc7NFJ3n2vfhRpdxj10dkPmfHcWsH3/83eeWw5
rmRZ9ld69Ry5oMWgJ9SartUEy90jAlprfH1tM3/5PCoqO6t7XhM4SSdBgoQwu/ecfWDkDWskooTD
kR9VoVufAGSYWtWew9YEJmHbP2LlHoBJBa019Ja25T5NVnAyYjPddIzWMZIM3iabfmQkiG5djuOs
p0oX6wRpgKfbxMFCFfYYHEZMGnax6esr0jcUPYvXhZE+BS6tcRPSUIJNqe0AkDX0fjilpvdFSZhz
kLW/GNJ1+85iVKokT1FCGq0dc75ENZsSdWFa7IK2KJfTkYQG7fcbz3W6a1ywWldxoVIEGMRHzAdZ
NSSbuCZHIR1gHrU2ZBHjRwv2Cq028wkbiUqsK6+myn5RTLbDoUUgjj/6q35AD08Uy7uSPjWZM6+s
2laAXjPh0t1y0dmJsikGZ994MV24GD1wktb22clrYsH7Jy/vz31dTAdCSBjKs2UIr6rupunQESrG
Y4V1o+gYLJPk/FxgQVG6Yt7SzWOWmfdbDToD5AVcbcSUFq89VBcyBpxNCpurfo6stMP3ZFPbUPQ9
LfbXzuCq6tg6xKJ81PfB8BS3Q/1AJWth6zB+ETYvvXQQ0870dgxIpYXZsrEcrm+Vp41rR+teestl
uFdRgGrtdxo26Yfdd69IPzE+OeFHO8PwLmfFQ6zAj6EEHRqpIf/gC3/W0xhusINik4gvgIXboNd/
oDu9j5BXCKdbEPg3s+9MhJtS9/Q0a9t6FEAoSwCRgsZYo/1LMtPlDI5GvIsLjwhA+5oPO1/F62z1
vro1CgeECpmQyzqo0f+NwU9MKBbs+ALlSSiqa/3tXCEh1fQEAXDHzE4tnYVWEPdsxtXKaPBmWsm4
mLBkD0S921HzRq3gbRhjcxVYqGNxJTFZMriUhFFxg1IvosrRqDvDpRsyhY99TeO9wYaBqKwsiIUK
j5l2U9/NOhueuAOUTe91NlzIXeWkMSHtKYRWGKAKIu6MJF5bOtqS+syhxd5lmZd4yjq09darCURm
l3d3RYYbdTTGJ1XLzA3RD2++0qUrxVJT5vbsZg1Mdc5nDHwKZROG+WvAD8M83FoVQWhuYtTTy44Z
Y+MSsJNXaPSnOV0icKYJlfkPhOMhEseFCgQL/I9mhWcOroVoZaQoKtamO6XLPnP2kAFK5GtIXJys
i+/MmxIx/8oA+CNKWyG1GOOgVu67MEOdRPYW03PrWurEwFixj42MUt+E4QMVzdtkuuTPl6Qvk51R
BxGypDDVbjVffcEy+kZhG45/gGlpKPelqwVHzq2Iddstg7h1WANpVUamdiFurFWINq/j2kvIC4kj
2MMeQhorTE1+YIiOgJeC5OhHZJ5cvTAEG/bGTZVPy8yQmfbqr3ogwXIetaciGuZNqAsujZk92OSw
01VDk4qSpFs7pmdvMh9g/dRTf0ZszzlLWJIodC9Iey2vI6z/fDqUof04JK1+o+4amIoFe56PpHhf
FE2wTBT7PW+Kx5wUzsQBqJdUyKUDt9pVlpkv84TEswhCbjdzYtfTIF7jDF0bAZdTXCNEHob9xm2n
k25YF05YBK9FTG50o+O9KU0yubyE6ZPVR9bSrqsnfY59oivwdXkB6kAtmp+G3i1WLXw+dgJrTzI2
kYgGJVodxE897VIhT428p6SMCLxzTX2rIdykHpJtpyk690mAnJnhp5mWayecPgKlmbcw/ABy9/YD
A89nNTQUyljwKj2u/0VYI0hsEV9lwTkign6tes+dPxFP16b4pcfhKfRLqsnOQR0MJiMlIdzO5NxD
iVnPk7o1yZJYxPRjmPBZJVPl4r1I+2eSCiQfBY1X/x4VA8mXtQYgmyTRVlcWWeXXy6wIhlOvdtcm
S39SDDR7Gx84gr3eFCwLnzpuU/jRPhaPyX/IRSQEhZnAW8RB+kRdE1sD8VAwQ1hUFYPTjpOum4WU
xSbsjpFtXgZCIlWvvsuyhmBAawki5ZD2+BNsYHMHuYBM033dmghnEfINULCNr4FuwEvpLaJSp7XS
Kf1x8s1gi+Ju6WJg6CI1WEfUJGnTmf6K9ic4Xlp+gVnMB8dsxp2EoKdceDyvvIYjl3Ev1lxtmQ/1
eChTc5+o6sQIPxoPozegyaNwC7ud8SsXyYYRCoNYG2OtHoPcl49XCLC22VAzqXdvK8r367mjPRkl
d4NP1oQKQeZgYGc+2D1huGDCS72jUpiB5vJoZe0dkYlhNxXmktYaCBoEzI4GtVxPapodjdlNjzN+
4aMZDFREmF4FUwTuZrBbD+MaHmO4+Bx7ehOjb2HYaYuFvCUXxHoypZI3kcwWB+TMoZoccySGx1Hg
ktJY+1l2ZnmYXI7t1GQANyFOX1Mt+xGoUDtaxSbCsADsIe8y1SsXttLu6omMX/lrOX70169FRDc0
v7g+VeQwrFy8Jsu5BsqI5GWiYB/h+mDyt4zEW5kj2VW0/BczXwdCw1s1i5StYdoZYdMW7gGGgd8L
I2eo2OgRpVx5U/5nwoDp68wXgFxkx7BFZNrnEQEJ5avM4ZvUkcjBJCLiPB9IlpUYFvlYazfnHioH
ByozP3smWHvUexqq7N0yK1Deoh/d7rv8aRC5Jpw5iTnpA46EZKHIBEMvAq0gFpBIysM8k1C1IHZ0
RfoYtRkxi/gjs9GKRx33RgE8aWiio94r2zinTo2f1VgY1PMOSrPFPh8cIq+mlmeMDn77yqXaLIb1
JDBCx3bgtZOAwrxILJyo8zY6vBToA/qhjdyfxUSVlMv63qE13wFOJ66ESQhp28tCDMOdoHGYtoyU
DYSmg4ZdBMCggUHTlY6z1OzJXug5LpXvhYeUcqeRQzDmkFoWfK/ZGj/QL7NnxyGmhKmMWIC0/+uW
QWzN0nDYRwHmuZsx6gCD++2XgMSG7EIgablbTfjeVSKRVX3X2iZYeg6vTMwWRfAeQDzquPKHCATL
Jp0n1BxN7djYGKmzA7QdaOIzJC8LTDtunaM5RcHb0gKiQJmNCpEkJEgG8Uw91St3XwLhoCz6bTeZ
uKwRTWelf+d7Xr6R7zNI6s0g8T1N45sb3xhuYf7TznE6xuoowwzLbPmwPexuHWOJnAgpYB36pHiR
ln2kp0hdIotxK6a25R/hmvKuiaN/i9dg34pJXo9HBtamCglgJjlrYQi1iBdWEVeOjhlIA6WpDWk8
uT1FYaP7sPXpLiaddKOLWSioxPIAfgI0gbw/Bj01zzriu+iL7uikVbQvKStICc5IKDKOAPERC7F/
1jikcEX1qHw5OYTVC76jei9jQFH8MSEy9PbsNPyEPQgf2igygzQlmrzyNgFvUqgTkBfQnWKVE7Gf
f61d3lcTLCDivWlVVXjNWOgNmT2/3e97oyHPbL5VuuQtDIytPYDEavqJ3UwXexd7iDYvwxkT+ShO
LuKx2rSJjKULsZJbbDodamb5PcRK8zJj117FI1wU8fWEpxwxzsEhbPfQNkCBB9hh8tiUH7GfKlyh
U0WfTkzL68z98JHjp6I80lRTsCXO9Crv+VP0ox+zfu3MfnHwaR8uzdBvyB/oOVTEx5LHi7wrF7P4
x9CFZJ551NzlJx8npdoYhn7yGljGZoq6hF83dizxq0zhsjQ2CSQqEtK6fZ9lEMcNDvkMMyEV9Beu
YAqskyxF0lyDytmkVXlvdLg9vKQjbkpj+hD4wL5Qoo/UWkDe4j6J1BtGEBQjOXOR0ZKu6h7NcFRB
10OO2m0rLeQYVA56wbeql/1nSV1zUXjZnVvqL3Frv9qpe6lKzVsxo0QuXuLrgtd7SuN53kLB5HKu
tgdQCsfGKV+tzqDfYal3QNyaRYZWfDmFaAya7C3wdGwAvZ6tU2Jf85A8IaSki95wCRyIzMduOhqV
fy4QbBa6NawivbuQmvVWNCnnWfPcDThbsf58Uo5v7npqlT2R5fVIwF7qq7uW8RiyULTmU753KqVd
OS6erzq1z5Tpb9zYx9F0qzn+uC5N4CCjHV1HYVWMSmxZLiRqQ2dizCCVgUo7AAoqPjkiZxh1DMr0
yIcGpWJTa2K9XroN8ge6BflxqiyRDZbvIcp0HxCyLcc3P0MffzbzE67yBWPUPgtW7qA+BaZy9Shc
rGMtSfaY5n9pHuP6KuxvxwrySlMoQLTFwUjRudvFMeL/vFa3g+1uxTSB0pYez0t5MxkDfV9Ne2QI
KAqmVrtq6axsvDAn0zBz1P3/aD0l0Pa/03oaqtAp/9+1npef/fuP9/9Ewf16yV9KT7gh/1ANw0ah
ibbZxmj/t9gTmfO3xlNHyIluHXSO5aqq45LT8E+NpwDjItLg/6aOl5/0qz8yZv9d5qxmmX8wtVUb
qTEFDUTHhkdd40+9N9WqsSdknpwLqkdxX1trp0aEF0BqXQRhly5RydFlzVQMPO9E/lHIT0LrxFAd
o79eP/oiY6i3Arh7ik+bWq/XdChKpS42lFfnZVszoC30mkAGbXzXmInRjGnWHd3s5WDOi1ll/NxT
bEg7LafU6DzWmT+RicNg39PyG78prK3mHogDYaAmBiQFVZe5LidgO1FsLtT50Bihu6vjljPgWJ1q
y3xwjUDbYmNscTWqwVIdevIi9X6vtopKgq3FrL0bm6c2qB8so8PbrBbPBspSIx8vnus3e68bIGj2
w7jE+FgcXLO6ho7OacpCzEKa4aejeCKLg+Z+NDgEnurmIVW77EZxqbKjMV95euceO5tOuhqnt4Rw
LtoE4lCuq88dFahYg4JtpbvCD8pXZrk3kTqd5xJM/9BXGsOu4eCGOu3PWgy21Pk2GV4B1UBy0EgA
qGbmz8Os3WE+JglevMIOWiw4tod+zc1B61qdtxIoxKVD9O8Cd1u6rGO8eH5yYwG627YFjXoaT0O0
1ehtENdo8mWXv7pOO9SFikywbcoFwtvNbOT+xjN/QDSOlo0rutOGfRwSz79g8iPtdZ4a6zqo2GHy
5GoiulxUACxXpjf8cprhdbSyaqf4WOzjCGkfHLSoG51VHEchcJcUqVeeNvuZQZZFxgwWSIg/DuYQ
9BMgn2gZMRnpPDy3AA3J/subZK23bo8lP8PLgfxqYSAdWMUzUPFe0W7KGjKQMdXU0mrvbKeTulAc
gJEpPn1Akwf/JoiV6Ew6fI2hAnXsHCsPkEXKFLsAflbKNQQMrB136qhl50m5gsia3tCIOmJ0aU/O
PfoZMo+bIlva3S+r7ol814qPHPfXtqHsuNFjj1KpG9KJKNXnwAQViczJ5Ovxj7PqFQyFpgI2oLno
GfZcDEYjQxbUR8OoVgV27OekdCFnOruotpLjCDIYDYVxxD+WLXPfnFeaMECbUfDoATKCYWCw27Zq
ufIzFQnV2GzDhmurr41Qp/gVB6YGW+IR62WvJOPKrox0hzyIq46lLvymdm/41ETQYK0KhtRaTz3V
qTTJn5kmNCeX69ayMR6MFBMP0RT3aZA/qqrSr4o+tXZeNDZ4nY5jPwTHWlPKPUAahxai7zKBHGaU
aRGDTkAB74pBs3WAdJiqXrMuNc4hrg/yQFH2eKvUSx11w9afFQddQ/asO1lBpiaVFwbqYuBNsS6l
LnVxM/cUmnoG0M1aIzfMiAgJ4Ia+qql2blW3+1l1ZXFyVBTZbtFvyGm3FqHmh8dG5TuYoJetVIg3
50hx1S10klfdKv1jUEXjehgpOEHdqoiVFNFYk22uZmVMrz565Z3tID2OSlJ3jTShwJqjCghqhLd4
pnqiXXBFhoy115Ud6oArchy5PR46FcXOtu5h28UZHDHH95/op8UPHdTgonLtZa9HJsH1FPgLlVSS
oJlv2M52MvgmdNpbUa/PiyLOTmFq2V+LNCafyPL3jUOGa85PrtgaznXqsQwrRlq/uXWfBJFJ4khL
FuzUH7t8pJ/e0q5S7bdJKc2tGyCyKLFz0V6ocW4jT9VEPKdcGOIWeAhk8t/35a3cgAgF7Yd6xdf/
J5HkKe/L/3/f/XqmfNCpPdYk//XbTfmv0bIxkY3ajVyFfIp8/I81dkxlD0aiP7rvustcu9PEvHqe
mWmEYjbydVMpuCnvy1vySXLx/ZqEZB9mMOKJbiMmKt//+n7N92Py1fIfTirMa3RUyG9LERfLB//1
J1Dk55JP+Ho7uZbfbn69TL7L103Di48c7un2+8P/turvD/Yvt/XrmX9sp3zNWPvY9Zy6ZuLABn+v
R751U/f39KXyzZ9v9bWB35v+x6r/fPqfWyff5rdP+v3yr1f+tnr5OShFtEzu/v6EZQlUzmpShKi6
wjctXy8XzPgadS3X/9uHkP/63rbSM/dlatVbToGvgdXrXy/4etYI3DABbIBMEz0mHb+ZN/Gtc1xA
RYFJCG4zxMRRjeVtpmgFogemeYB/ca/gtWJ3kY9+/6ut9XRr+8rhj8flXUu8WK7h+79fa2mYNVNu
+V6jj/MkLil2jVVSHQd1HYuqW0ROGWUxcVOppuqv+1NEJTfMI3f124M58VP7pHj+eon8h3wd6Tfa
ZlSHq59EHucBUccD6wQzg3I2p34oFKnrHauEWTLs/Oogb9Um5QSyhinQIZXFEn9IivkSeT45PuJ4
l4doKU8FpX7RW4pOnVYcMclwuUr4zRgD53u38ZbQ8H46zU/O5Kg/8uktVaDO0QwzBEybxSSmM3Jh
i8rkv7r7/Tz5Mn4N+kRo4alTdUgGyuPYNA4oshzl5fiRh4ST1DUVbFBEKNZMY3j1M/u+oIa8QnBf
o7Xm3GGLUkUrpljybjW2S8z8+Y5gEYMhDtlslArQ7Nv00iFr+mMHdEkUauQCGidjNNl/z6gGgqYO
+GL+2XhXxS15t2xnbUv/YK+QP3mUiwHnEOVbruZFryno4Go3J7YSTBxDNxcCImV0ucAQs9AH39n1
oh45/r3oKLmVGlXisigLesm+EW3t0b6hKxMdJwPs0ISDEXOQu7JTX9mltBoUa87BDYhSFFB2g9Yr
YfD9zNCxNeIaLahGccRpjIMSKDX91FjFfqVXZATjRFQHBGl2X71qpX2uGZFwOeN7i8k41ZAphGWY
6msjwWZhV60vgJL+XoWkI9QoUk6jmUfHHChLaC5DP0mkFjVHeWuwcVthrN59gbJ1bPWpphZYM9in
pD5FKnvkLbz4DLIK69yXRo9cgd+APbtqd1S70yUDgAkwMRVSRyyG1tX2VXqHfYFKnKjCOAANuXQR
uodahXAj8RkgEZHLISsvg7gp76dzztCAYV4nGhuSqG2RbZztNHzOwg6CKl6UDb1szH5bBFPooszM
aG4oubZxLJPWuCL2b2ty0d2oCB13MYIAU+x73zugvPXHY1NLwxKOFfBgcTb0nALpV7BpGAVS+5Z1
JrFJv923nZAA+ATTZ07dj1qx2O6vzZGmPfmNi4VXwuSk84AsW+xTcvPkDpfJ0uo3sNz192ZIAQGT
YEbVjA2Wt74X8rGWLKQ10uYXXEE0hWKfr0Rss0KPH9vd3w9SHO8XfQvAWB51cheSt74X8juQd7lW
MlwlkMgShXVDLKQoRy6+7yIVecXngExrUm/aaLDmJclzJQVwcdMwRw//PwhlKcXRhdgmlnu1WPxx
t2hA/cKN2raVVXMyG35fTErIcEc8FkA52bJbHNzBoGORDPrPVp0IUxN1bbkIQ4IhRp/fq6kqf2ea
+TZoOpipiYk/j/1Jfn8gAf+6JR/7vks0Ah0OaCe+ZdrbDisTFE52o5l62jQ49dHubH0xlnG5iged
rk5gac2WVOW93CCTQ9oqtGY1qKDvc7BuQGZhoa50LFQcWTS4dIUON9kSvaqTYOmQaYKw9RBNaLRo
bHerJFTpChnxKYjiB5KTo3XQlED4akRg8sN2EuThixO6S9yD3J6vQ0FRV33eI6nAJ7AaqiA4goei
WY3wSu4drZElG2rPDwnV7q+zr7z1vTM4lQEK6D4f0afUfgDcVcyNzPR91NDzeaK674gF3NuNUrVE
8YielOxOBd4QHSBF5gGMb5uh9S5SQxpd3VNXegp16jRYVakBbbMPa4qgmnWKOoLpZhGF0pp5t3Wa
8rZKFOBdmN05zlNyfC2zWFEd7la1CkgCzEq66B0CNfDPJLsQbbpWNnsjhrfV5YO3lN2l1mSwavoq
LVN5X4MCjFiHS61HROEBsRJ4PVLiEYExjFbFWHsUV1VHN5ipdsoTcTlCiXFJM7jlTuNRtQTO4db1
w2BvDaa90PnE2gk7FHM1313J9xnmwlhW6imDnBcIl0g2hkutbRnpANbIGiSItbjOoy+kJK6hfYgA
r5SaqqIAE4/J/85xiMO2aR/CjnPNPAePvp/6iCICSrvmx2wqEwX8ALoeyUcRqxO+gENU9Y8WHnoE
qNBTiU+AqpbMpH6J6xnOqGbbJfqp8IprTV1gTZIqo/BfYcNKw6p/0ZpgErTqtY9OdNO7JLWNKOkC
caaUi1xRAhhP6k+z4Vh06570HvXe9atoVx9i0ZuVjVh5SzZofU+jS2t29t7pr447xus4RJKWcy4B
JofZ8+sJHL37xH53aD1v2niAN0WxuKeDtlP9huuL2LawRMupkrgMMFGcdMWiz+iN9RRZVmnHaWYC
9zrVT4HSzky2UY/SsODrsZOnNrTT9ZSglzZACGI0yKGHA0txUe987R7ZJFpaZoQ+dlYKD5+GltHR
40Qqb7kuuUdck//5IA5YDB2k0maKGtJ05nFdnGXlre+FfJr9/Vp5X641iXLIZxo/oHjtb8+TN1Xd
TtaWbf/6eq18LIuHfQRJd5lbn8Q8d+siRRgyFG2wQjasECEQ34Pxnc/erIHbrUmTioe7uPYUiumo
fWpHlNCUaYNmGokyFE1r8j6CIXuaywkuH1gJ4FSoRMoZMeM8VzY+7vIZMtk2c7U1JQtzXYeYmSHd
6wtaWv4qqMcjsVf1pz9C2B9K763IKM0XEzUlv6+cpdmggqKQWq8VNYEq1s8KEqPwU4u3I0llb43h
Eo0ZDP7VCYP67GsKAoAkmt6dOiI9prAfoRpDrg+qbqP1Vv+WKEf5/4HA1zXq0fQAaNgHptI92uM8
vpthgyYn850LOsbmkjc4VETJ5T3Ui7tc99VTkBYBCTQRHpYZUJn8Z4MybOyS9wYx36aDlbyPAyd/
rMP5ItfKt8auHlnmGQPHcLWoC2MO4e1aV3kNYzO7H8oa65AJyzmbsFGpsI9uCpV+xujNr5WGlS4n
O3dX4WJ6GspwLzdiIgVoWTSRcSqbSrth9sMBwXj9xrVrTvMidg/5hX9LzoN27OitUF1jU2ZqCrNn
Jy+ZUs9bZ2y1rZZ24QvsfgRafKpuCsdVGNsAfZzUvbXQ1X59XDNAFRO1kXHTB5N2yo0J17FY5eSY
wCst/Wmiz74rpgL7E/EXr1mIwkCsMizceN02Bok2lpPcd/34Jh9X0wjjTeCPV33KjPNstwNyAl4A
ru3ipmr1SGWw2DdjnW00xQ7eYZ3JbTcrdieENfa+H9TuIUrmO7nCobRwNmD2u4RTicoHkNfXD2i5
KNxVkhMwfqTrpuuSg0YT/+sHJGrYA37+Ntso1hIdNbsOq/Rx1tOTXOscOljNxC7W+bZ/lbud3HCz
Uj+pRut3pjpFx9AlZ1J+/JyokVbHSxQV9lLL1HEzVZBNQqfwbuOAAqs3Gfln3pkHMw715xEw9IaJ
ckCLux5vSSAev57RBfke92L8okRwRgnBqQ4lJ6TbRrGgjWGT/YxGc+tb0fTSRbm3Do1qZvxGdRRP
ECZtdjT5Thkc79FMw1dGW/o6Dgz3oHl+czO1LqVNsR54b+t4UPrX1KISpjhWxvghD29qZGpkwvCM
ICtWgdr7r43n4Pwts+GItF27UiYmUk5sDw4/2l5T+xZMOj+3T76SA0b0ChKi/lqH7cxM2y33ba4c
bzWWWnzKC+rQZLyBfBTvgqJtgSW6eXcbPMJxaranbIrUi4WD9+tdRs4BXuy+p4U7rnIQDCdoCSUM
Y6D7chVej5XOSE/yCWrZNSuHKI9z2zoeWtQO4Y14IwdnTDw5H31nZ1zTneacuO3MLqgBqOmb9DP9
6wMR4LkazcE4Y6MszkSzEQ1SD9oHdU251QDOXGDxSnjBT+afItK2VwRHpB+ZcpTvpM2lgQS6aC9l
X6unzscmR2Kf/t6bz/IJzTROy1qtQGxrU3kyG0wYbdCqlwKlMSVmytRKWf9gSE4pcmjVOycIS65t
+IYAP/V3s4vNp9fs6gfWuUVqd+Y7AjtlSfSnSrvXKo45n3Hdx5HypLTB3dfavPC+dAvryVdSZU03
Kzk6mmJe2JngFYau/+7yY8mnJgY2O1rX1R2U6p5kPrBVBrblO8Ty9NzFZ8MUgrFHr99NZ4hXZVLV
F9AkwzGxGoPmbolCLq1u5FM5eh46BN9PlFaSTcshcahmN7wOMMoZ+eTNh4EXzBRrNZjULuzWVm61
adJ3DJ5QgthGfI/5hohoRvk/MvZK1euVt1jBbhSsUqUJLiGe72OLxHodZRxeJvBy+fXYuvvUq3X0
ZDYtBrNg1A46ZJLr2CjqUjdLMTJ6ls+c0Z0tYCZpt6OPH3aYcA+3fX0cu6q7HyBJfH3fU0DkiOlN
b0pcNqu+a60zFsbwNHYYjTvfCV/mLjnLbfFK70XtO+PRIRVyM+cu6nxVVa+aowz0udnhtP4sv6CK
mRz477m+7Zsh2WPDmrYQPaz7qEc0JZ/i2wB6aVe9+SrnauRZw9nRleLkm2DGrahpX7RMO8qnUql7
j0JoDW2G7tkhOAdV9Ui+Ze65t/acTRRfDfOzI61V92rlNcH5sxraojnllkagYQwUjUFk+5G5t1OX
WZ+jgvOs9xzlamQqxprKDDd0sbvnepjOcl0wJ34pAEke6C8422bsRqSdXLqdgJRBPrX12Ufebpx8
7cUjzmE92+F4jOc8uGYNiQJf6xAfSt7tCJa4uGRTHzVxapIvE6+XTzOCw//0xv8fe+MeveV/1xsf
/tfuPSvJdKx//tEiF6/8q0XuSL4RxC+TUMBvFpKj/wMMkW2Q0QUvkSIRLKK8qNvw//xv0/oH9mkN
/69jaDJI9u9uuan/A6+q49LcdjTLBZf0/9Mttwx4R7+D5RAnsibbNUX73QWw8p95SKZij0HFWW0H
73ybRPbZAAoPeV15rE7pDunprG8q54BMuKhW3UP7bn4GD+0TjNM8J7ATFfZmBI6tPLflsfO3sElB
TeIIskRWxc7DD02cEfLsR9AeVQ7H7I5whpW+yd/pyDMtZDaR+avwUftRHUEx7JHhxIvffpN/wV3T
/mA+4QtnGz36xJZlOPwBL/U7gKz29UnTM3feMTt76jTtLuzmbeUaN3i9P7u6+6UowhOaRK9WpN39
+zc3PfEN/vkNm/xS1MVUR7WMP96d4ftYMbqAXv3oDUf1V3FXX01sx28Ei/9CJSSmlb+ce/OuQNR7
pIyW3Csb9+zduxjtrsSkmbcaYM4TpZ337DLvk9sEY8yFk/1w25VLnOmX6d01FxMNyXsn3pJ8UuzG
z+IpPBk3KtjinwHTnrXCMDn5mTDEvzFfqaMAliShlNecWwJBnAVluEX3Vj1mj30jgIG4AElkY0Ri
ALUol5RK52oZUP05ZScIBj9IDDB2dK9doHLgoJnGr+r76oI9Qjs2W/dgrLK34hFTfvgZP7A5m/E5
/zVvGajAwz7jjezIn1j0eAR2wwmHzlolpObntAPnu4LkQgQLfKhf+hHLUoufMlb2TPObD5TFHaT9
VfZBhu1orpR9/da7K9In60dkCvSydJ1QiUXwIGrIj36zTePb6Qbmb3AO7GXtPhS3yU+61ChElXPx
YG3nOzdf5M/Z8ADHAfckX0dwml7gHm8GFPtAi3/BvnfONuNq7ZAE6zyGXrPr3c0w8IUAr8B+s0hM
+qovZEcYDNm1lJLUOldvTXUzQem+rd+Go/1R3PjXtrjo97jKMP30xS4KkCQsvbtoq1xIwLwEBwh4
wY19JHdnosxNi3pJ5PKhchdQn8JbGMW/4jUolw7OMIbTxfDRgs9GgIJZCS/M0n/BilkCmH9ow7N7
RESInR2sJUPPdX6ct+YmXJsEasXwDBbWq/bDP5dYXc/zC4I6b5VdUUK8hWcdygxfbVOulHw5Y1ax
sBst4q1zGiFdISw+us8Cd4pzslilP+tblGrjBeS9eVVfkRpbd8HeAVXioPtF7bYcAC0+9HwTmPZb
hBAnTBP6Ln7v9ojzr/od2j73MfiwL11zbJVF9Ow/urdztGDXLpd9u+qw8uztS3YdkLusM+Pk3Dbm
Gidyucs/hk2OL29X7dIXAkZIRSILbRmfvRvvibZNQf0LT/W6XWYcHYv0Z38x+TaPevyAo7y6ctW/
NiCEwHNANYpQ4B2GF8pezi2ZKbDB9QUV5XTdvtu7aJVWC23thUv4YEwzN96tdcDzGZ7JMLAxAQx7
YqWYGH7SkBcbSNbj2tn3SI9mvkga2dv4PO38cmc6i3pZX7Js2e1DsijoK3EOhF4x4ZTu1+iEOnvV
oy5hFv0jfQzXDC5fk3qRbvXFtBtvqNbZWxSV1j5+bN+m1W7ahY949JQSP+YyuDotPN6F9eC/N78U
SryA0859v5+eqWqt4Sh4t52/QESqbCGcq9Fi3I7BkiKXezW6R++2P7ev4QG6EoiEO/VZXcHnRpV0
p13r4b85OXP5+89nRxhxlulC6tc0ZM9/arWI+natwdarXRO0q5y4ID1znl3CoP/9afi/nITF21ie
7ni4eqjeikvEbwxKBsm4vH2t2lkaaR+8hTeN+ykYf84NSmQiAZfqXHGJ/3ss8C+uOzqEpv+6dSas
T0rapuOCCEf09vvbYtcxiaJrGuQg2bMxRf7aGnNoXWPAUN02lDfNajBbpxu/fIoDz1xp7nthDCim
4cv1jmLT/pseCh9ByewSlp6mxbzpLKwtkaGekm6EnEddt3LJdNSMiYQ1NTLXgJldps4EdM04VRZJ
1VzakVNGOqcrrzCPyGTiaz4blUgHpmoXO5hiNz58/Se97DAMER9PvRB9UpoXlLrc+a7NMjwqJRf6
YNoBJF9MbvHYWk53H1iNfvbSHC9X2a+yxFEWtRmUe4LLTyMxl1vi2RySj8tXj4zywEJvnGFWtD67
YIBcBe+jJskF8+VCAbtfVC3G8ETbGuoMwCeHpitSftCUowXxkaTT86fqHWHvhQRExs9NlLMJ/Owt
pwOXdCWqGQh20JxkFT1v71kvAVzTwC3JHop+dXULkGlAuhcV6n1CgOY56isq/jMOlkLH/1ZYyiFx
px2W/Nv/YO9MthtF16x9K7X+OWfRN4N/IgTqZctd2J6w7AgHfd9z9fWAM1ORzqyTdeY1YYGQZAkj
+L733fvZeoKpg0hdJP4lUTikFvIhzZ/yA8IbrqkZ8wxOOW/lJ02+RkFHY1OY1I1aQicexMwV5Hjm
TIvGqamNU6RO2RpWBjc+Q70ZKwBxuqC+99YAMQB3XSLPZn4j2XYdxiWx0cgCrcmA6KNbJQdaJPPJ
Mm160OQ3n8+LOTr9UeWqB0sD3twwyTdRh1dXoNrTkLHqyqH+RCTq5KgpN4qZeZAQaLDqasZo1SxT
1PV7bYJ0VRDKGEtn0Qy2wqjBgflRDtrdVAhQV/zxGyXLp2JI3oIbEvNSpx7quyHI7iPPf5DD+kdk
wj6YOIEntaVvAZuFdbV3UOERlhcCodaIXvVJO15rIjgHL6Ywxi0BhqWjMXNlkgksXKb6mkYA+ghb
OweF9ohf5CQIaPZUaw6akfcwP4SNkKjCtspRGHe4bJQYk2jV9qRR0841weUNhW+6wvCBrxE5VPIw
FPIPvKX7fswQcVoxysV4I8TtiLawrebQzFu0qv5q5M7QnBFvr0Yk6QlHJ5lOFB7WBbEvbX8PegfI
xOxsjNcFLUx1DDZzRsL8PxM9wR2SDyvxXQMUoRJo6x6VVIW1ssHPp97qtPBTjarF3KbOS5tSwNpM
W1ub6ZiDsYIwBWyV+jjMcelV60DoVOAdGXhl2kcUvE3D/dRpa3glj2bdHy0l2JmG6KpIF2dJYT0R
vsYQrRtC/YAPVD8oCD42YZrejIFGWIzvAU4yjfmmUbXKEdMoYENMNRPFpHzsd1qjesA1MEqMmVRC
L8zGbZS22zr21AJx5tBSLKnuhJw2IooAfz3EUWXnGhAHVF3Sfg5HWBWKWZO0K/vks3d7qa3JF8Ms
bRekB4ELgeych65Rg5JYFvpIHzwJK8ZsstUEm7Ixb70G9QN9/HpNLCFhSCMBJv1s6KLUFO8N/S2K
sS+slodC81tGr2Kfz16v5REtsOLPtU7+zi8iOmCQJvDLl/CulzSc/AqDftAkXD4HKyH6u5U/Sh+O
hExmgHMb2qQ+iDfTHREyDBcZAhRbc12f8gvW/HBDq4Qho/ciP05b+SUqHCJKTslpOElvCcadQ40v
0VpbtxNpOWSFvYz3/PbLI52q4We1kRyY8OkRnd/LKr/M2cIv1DPVm+CtPqrucGrRLJ7zdzxxt1hl
yI2Qn/kf6c/mob4Ptip4c7SCXOdvjIJ2HpJdO4XHr3KgbLhlgCVJ+jbO4i29FyI7/XhdofKgAAZ9
n3AhYyddUNVgv1dX1YsEDMo4wszhZdiuDRsUifZu3po/zF35EXYvwUQS2RrMldrywu4nVHHtqT/i
CEKhSbJwFjPqsWN4aWdrYzzlDwzk4amuhidjY2zEm3AD2gAsKIwh66L8TF6xogHmeZ9eydIzNmXt
5OQng/Hi3sQtj8Leodkiv0Ag2h3kYZ/7WCa5gBIFFZ0NMmC1DYrcPnZ82R377WC6OE6gTSngWtUd
PvWRX1tzIMRPPGGI5FqqiSvauHUJQ8OBs1OY8/hccHr9VoPhx9e7lFybDqnTO6HpBgJ+Gy4I3E9s
dLpgsmuOYeH435JmQ+wkg9MzaD8DF9sOL3T1LMNtlAhNhAtgIwZIAMkHK+1G3gNoZ3GiNQQpDPCR
ZromhIJ1j5cZbQ8ZuZtGXFXKVuZ46JTEXLm3o2CF8WaEH0cnwQkvOUeL0eUHkjylOlTvOfrhd96G
nD7aH5jBkhtL38d0Ef2tnt1B5xusF+HMJcw6k9+nvxDb3W05LVJhxyGGk5P698ZZ/dE1XP0cpmTo
JSsEKQ3tPMaM5oNxzmiORGczPOg/NEe4TE8ekZar+oWGcpndNQ9DteZvg7qyp+fsCAX5B3MyeJ/q
h+KGZ/2UvrVkoxBD9q1/DAcAoLZ15mdDgXAmg9mQE/LHwq3uA6ZakBhe+AUo7ymTtWgNhL2d2SJM
N+3yEaivutbO8SPBzvyjZCp2kWMVDk6Xb52BlHdb8Pn3fF6xPaEl5zfJEEogFWtliKuHKrZxSBvl
pnwk4mH0d3xN3rojQUV6znM7M1emefSJ5Y2dKLY5iAYTyXNc2dpRKh3j4O0JKmpN5jX8p2CzrshX
4R+UkUj21MZP/rRJybCKSUI+CO9q5oR3vkQlD27ipmQgdrZIlKQLTIv6NOy6Y4zXyHc5c9FYCisU
RocWpcCeOucp8teMbJIfI/CRZ9E6JkcPK42xImAcC5KY7QCc4vBlNrcCOkWHzXjmvBoR7IUQSW2w
ocJW5prRvmOO3WY1M/NgmxHaS9f8Odk0us1ggAlY7wxPBEbEN1jmQbySzqoAWSJYlqCilWDatH9p
vPu60x9LJuTZmnYnZw1TVOoCTvJakbKA41Czgwsz8mwfxw9Q6OBdPJiW3X7LGeEMG9NWdrjFniVX
3uiPyYZizgv+ionbxy45ha7ymFFXcIzjAYXedN+nznBbQsu9TS7MZ14aN9qRuEEsH5cxf12sUbUb
P9D8+Nv0DMDnuXtG2fvKd7gw0zXJqt+TdUswJ2S8Y0IIrEOAe74ebsDujJUt0hvMXfHs3TXlCrgv
s7rCBoVNtNRdfSO8lAftvmXj2bxALXkNdvXBo5DCMOGCfcpC88BVu7uPRtfcwA70dpZrvctO+sQt
tLkFwi0dQcic/XP1HTHbaDC7ikPbuiHAVWW49Vi8t2vtxBVWfVDO4WN8QEkn733yFUcH0K88YjLd
JvGxaHaFeKtf1JNxnz+BU2CAGWbEf689zjptS38jcZE6HKqd9IxDe7phSnfmDkMphDli+I4FFVIV
ro2AH6uxNlpsBXaargtvz3FP1+pziRt6VdBmfpYUR1E4Dcyz1tgVOi5h03nbQNgOksv/yQswRYDV
vIhQZVHdRDaT1I6KQutmJ8oqfc5g4cisUvpRl++MKix0/c1RvQQPwkqBEuGaF3lj3dMZQr0Do9Kn
fTC3/21SY9tVtUM9rrSr4RiSgOiY1rk8g/sQ1TNNcYlf5U+cC8qO087/Nn1Pz8tlTnX8ffpKdQVl
l/Sa+luGRZYz3qYbxG0XP9wrJKCS62Fe/P4UvsK56DGUo5sJoNweTLrGuOO4+LcjgO+D1z+09CB9
4eeqK7HVQ5G75fpjoUVPrId4j2rYoY/+TbDWzAj6U/JCBUJ5lm4ogHTKSrpJdpNbXugoAzhNL/4r
9yUuBoryZnVue+pu8rsQ4Or3xvVrO/0G9Myke0yHjgPQk9t05ss1PlNBf05QgdhZPPomo3A71jYg
P5ScFE9X4mr3Er02hh3fyIxLL8Mzedcg8bCuNzuFM5Ysc61atzjxV96r76/iGF62U7yXj/krvHb1
qQjvoluzwIqz1bbRyzzwRBHzNsAZRuQTrgGFxPvoZlJApzvdN7KXXXUDcgzTMQWRLUDpHdPT9hQC
Gqo2pey2H6a2BiLEZRNjCvzN9sW8F6ezd59tDcd7aT9IZS4YBTyAc5l1fBW6nZV/Fp30EQe0d5tf
VNu/K44pfvU3aDTlT8VtXwvqGz/HffomK5cUFw6TOhQPp+7QQw9gEH7PPS+8WPZ4SyimRpDsnuTQ
V5VO4iNXdQXbCO9KbewcH6p7pCvcRZSt+aRTpsSYeENB6U1xxQ82YMr0/g5yT0CJddh4YBUxaUu2
9yBTvTxoZGavtMANkkv6AQjX7Jz0QzNWWXyZrEMsufQCM1cxzqgcuttO33ncFkfxlR4WU4X3bhKZ
nMCZ9smETteIjVaN6uQgMvnphUxse5UrXS/DtK0AHk+rEqIGRFuDBKk68iirkfulnmhHJ8/Iw7xT
pfysq+8VTqJbvtPIPQqL087/YAyTQTLkoEBE98AgM0rYG41TVQ7EnOIlahnjrtQPxPHo8bSY6ceq
BUGy4jwOHrpj98P43r8CZoxJzHovP5g1WvU6B0P1E6Y70BpY/baJMWwFA3kALMFdyAbCsZ9O4zo9
ppuU0eW6xw96xrv7UiE4UjeoraRuXRwwkQIOdiYRXLyr/hB3DBGB96Q2QXUnqCbNistL6fjn5CXb
RRu0WPU76GQoVcFDeSCCLYG8dApvSA46m+ZB3Awf3Yd55qwUfDt9mE7BKftuPfg3zQmBlvpu7cIn
YkNm89CqfBpGd8x+StPtqJEvQ6qiPUa7LMdq5g7fDcL7aFNg10cggIEnFUC5hKlid6Yvo60YxcME
mIwiRKn5EPYg/GiGeOh92N7DskMSm1OXNsJGrBFFomWcObDsXRbL85a15WVG73Mhj+Oai3IrHcho
x+u07M4NIoS88Tbxm22fRsGlhpAGW0hZz5odWKzIlksQ/6ZYyY4hc7wKhYCEtNAlLN8pY3nTBst0
4wcDP+yUPPa0kMI16pFLaAUHeFx8NgvxkqCmoovOVNtCILBWXlaq6yYu4MN0cUr9CGkSSmn4lBEj
KsEgL2oUndqACBVXIsUoS6PO6QW+00TNC5nqgVO2dX8vpfja0ixxyVPg0m0x4G5obK1LjxQFgsTu
a/rY69zDyxKABAsEGJ+jsjaSykfXlMhr2TIqp08qiuYypDElHIKnMHS1UlVtITIk/GENfi7Fq9xS
Q+tbZtwK8zJv7kpGR6YCNR+Vw6oa0F8QQsp0re4Past9vYgnCilmfwhmY6IHGKMD1XoKauVFVyEc
TFwfojZGJTRSyQTlflfAcDELEhC4OeFSOHQwZ6QpaRg/MkLuc++ShN6rqkCIbEAQdTmyWD3i+ldP
mpvEbu/n1R45yy4mbceQb5sCCpNMW309ymnsjGHKTGRkUJE2KtAt6zFIjcCOMGEEnQn30D96xfAM
qF9GrgNaPm30Wy96S9oK25ElfagFAfWQj5HjjFG0EeENzgWQqFWTF9VksoIxwrIns4BxMzWowbzh
bvIvMPi057R9rgW6xoPYvGSzvxVOL1nSD6X2Ey9btVL85KkLEu6rJSnDfWX9LDPjICEpWgkC+GUx
4zOkIwq1QXV62YTaCfZXwKC4bQYlXJVi8HOCQiZVzIZMH0U3IP2tRy2vbKfH0lBN8rqF2i4Fk9q3
DpNH9/tv4/zHZJnZKYJ2QjxTKtCY2KrJcgiOdlWsWrBC4LbVRPqIBeXpULE2U6zmdpyhsqrkQzt9
60vhW5fNtErm1JZCtbHLvzUNk7HltdBhf4omAU8FF2vkdzX1tNCAKzck5k2i48WsRhEss/qcDfEW
VocOrwyVhFhy1xmJ+eKqHKxa0+cTGN8lr/6WayglUybERcYQVcmbx6wkbC5TSbMweuu9GtYAfN5V
naFx2LUHI2fAXIDuwsSGfOPFSqTnqqXiGKs0sJBw20D7jogDXL9gyiAHtFCiMjQc4m43UpX6u7tA
o6lEWhRzxoBEcClkMoOgTi6NC3j5JyFCT9IRxOEY4ktc9O/RwJ3GzDz00tSD0mYHJhjQI0I9KwJp
rUaPkB8x3ChcUhKR2XKAC2mNntNpAJs65Sg3WzMs9ZWVhfq+k7gBGP5DO6jBBh54x7w0ajrRlgTx
MnCbqmursYXwAT7xm4a6guqTETtm0+zkRIk3Sl1wX5SBKkLqZNrtQw8gU+MxDOkgcol0lBHKUeW1
a1Gh3+a3xY1pZRdS6h6lcpzLZKO5GmsS8KTmzurrmvOtf0xVpLehDJ8nNmbLdE3bApx51Oe0k0XD
3xYjJVhdcAspvygcWs5OOduSxhlftApYQxe334AJMB5J6MVwDU+PVvkEnQGHYRa9GA2EMDXyxrOa
pXbkmw9dD70axj0+6Ng1sU5AYfVXA5ERjiaQPhvFo3xT0AcURAyZuhXijzUUG6Cev1Lj4T4ysYlL
ifVWJsxc8yB9HNB6hEB8VoqlVKDmsIepcXkmomXTNN5HgC9TQTRS5FFk13DpVjqOSAcpKb10ddhD
2Ddr+TUYGMgWzYuoH3ypONPXIP4DmJvZ1B/Esj6Wab0WgUUbQnYC6TVLl/2TfZeb2i4ty3vRMs9D
AXql1+m0NWK/IxnmR5HsrZHcDD/ldppBEcPZgTWD0GPmN8kLRMM6pvtbwYRL8g7JPbIb1WeKM768
6SPkbg3FckjQkI1QntGZIB+blqpIJcxzVbO/C0nXW8VReBHh3miJlm6VkrbvkM95ita9X0Wpm7TQ
s1oYo3U97cDQ7L2oEg95JeDmFJO7oWteOoLIV2U6MTyBCwSWTV2lWXfJBeFt6FpnDJQbv8uQbeHe
Hiw4a1Zbr5B+kytdQ4Ak1TmpA91WcRes9FSutl6MJwYrNY0zXOmoVY01dJDHfOh5qKCsVvXdgbyg
R9EY1jXu7bjG+Fr2CbmNPaAesZM3NVezlW6SqdRgfSYt5inB1r9ZkjOnZK9p2fRGROlBwtC7i0Tp
kpqMQZOmeOwHAs9bvbkfFCq4Xm9cWs5Tm/QRWEgWwKgavlSbMG+i1wrpS+fXoUFXL9y4VMihKbaK
ImwIXaEJnViSHUrZDjjfoTPDe4Hv/xRSPI/z+BnnScCdGJRzxY1MyrAJZlYvkgYkHrCDkSiupJSQ
I3TMcaWGblAwsUc/yATTQ7QewqDcRViqWhL9bBHXu+tlIKZjLGddhP1J72Et+LK1DqZegjkAZWGk
AIT6m6khSZZqTOhCP6SJnRfxbhKlbZqbOzUizNEUJGGFChoZdg4FfhrWPYqNdR+MdjzJyCdF/v86
YTtKwLyMjDnd9iLhdlSbdKcVRKdUZsaUPc3dMjeyDfaRn33ZUcZNsKA/dCRhOaZOmssYMXWo21Mt
B8i3usCZVHxxZnNfpyZ1zabaea25TYyQGkSlXUgEDdfF1O4QHJ9jDpEdesaxwBS5LnxuNjStkiS8
L8eaX0ytfQNmr9linL7EnvhI4ua40SBQNqH1jUhvCn3d4GpKD1vBIiK38/VnFQuXXUfCWpMIAlZx
N6ywF7r8u3vo+vIzjiE00To1AXOuWWtycjcJwiEopvuK+ANGuqqmOpjXGAGo/QOREIg9TelHm7bV
iTTpDXX8YhWoRel2XnPn17s8Md51ORQhfOq4JcefEVxI19Q7Am84QrmqOmQp01cTGLGFaiDbOpnn
pC6hfyi/G2XJnU3nlAhqL103Q62vY1dK49KWyTWwM1l69MTWPwIxYOKPOiL32s5OovA+JjLIpUGD
yNdEFVTSyo4hQ60mN0yQWA90NMaeuobfGCekxigwpOJkiGS6tNbFg5dhNyM4njDrbjplDvalLx+0
ymaqMnVfp726X9a+bA5Jjo0P5Jxfxu9A201HUkpt35vBr4vlMbMaLQfA3qs/G72WRdnxC+CCJTmk
ILSuJ8kv4sy9rvXsu5aLtWvFJJh3ogA9vITfpgUdFb4Aqy3hQ4glZvDV0AkOoipqmgkztxkD3Pl+
vlOpOmmzETMuk98W7VhchBRv/DR7M+torCDlaVCH5dm1uSyyDP1J8wKT1dgDHvltQUrXSp20chfN
6OFkIRPPmGOtJAeWbJK7tDepiiladit6vbzpWi0+ksqibpZu9/+FJf4jQEeaJV1/CAPWb83bf30s
8sLzW/rx///f+aP/r9PHEH7P/6wQXF72O0RHVOacQ13jxi/qs07wCtERiVJEt0YPzVRV8hTZ9ZtK
UDHmF4mqwasMyzRlVA+/M3WkfymyJekmoacg0iXV/E9UgqZl/VnIwFxOnDVsmko4ATo69Yt+ogTx
PPV+Fh1rGFK4FYHYKwUqujgZjhEXEEzJgljtA9mCiKVbtYL2h9xZgdFEEEI/LQPtu5oGiAm0Y97j
1uMm3H8ulJlH6ckmep50fE0lPIxKgRPRykry3ZfVzLQ6yVlWW4+5ybK2LGLDm5H93H4XrFQ+W6Ch
1N+Wadu7C45uWUh1jUJtWS0sHNxh+gOIBk7X2WC0LIw/1pbNFs8kAYsMYLzZlrSg9rIeW1GO15eC
27zaTHRHCSce183sf8Sf8msC+LK57LAonwfeOG3D2SK80P6U2T12XWgtI+1W1Q5LDuVCK1wWC8Kw
J4vPnULUFLORt/C0AXagGdrlgpFjKgRMTl8swF2e3yV0Tl2vI2r5k8n2uWqQkLqLhztS3jDeKzWe
+5L7wudi2YwIl3ckLNiVYLb9AUYOBZvaoGWlCdGAZwHxSYARSfO89VR0P5p0vF2ym/QpYwJgpacm
aG+qSPTdsSZBEcTiyhAI/qnasAHI3M2zhY3kVeJWMtOHlsxa6EvVGXK+RjZO6YhF5N8GwLsbgnSy
GHPkvEbmBbl/kvTmMbgyFGEupaqdq8SxsAJpngJrnpKQMW6UwFxartvL/ybSy8dkakhSohmnPi3/
P+TjIR4c1ayaWzXvdTqPc6Z631KDI19ZtXNR/2gIWXT0mfnJ+Qz4c16z/li7PqYUPdXU6/bynOvm
9XXLYyJudsoZSQffti221+f9w9t83b28rS8HNIiX1c/91D+nqPrls2rLh/vyGZbN//yxqqAXE2cA
jq9vkFbib4fmy2Md5c2NoFlubrhf/tTnIfhymL5soo3q6ethsl1eHPSQ96va2yfzzyWcf1/LIvtj
M64DLIbX7WV3lUWwHZfXLHs+n3R9pRpOm7GhGEPeKxXmv3nbL49d/3yxWBq/7F42r8+5fpqsoeop
cDOG5MxnX3b83fOu7yf48E6r2DpeH7q+9PrY9btdH4tr+abSgc58fl1ZNx5zbIUM5H8npBR1XonO
wgvBV0XP8uvqQi0RRv8mQiTtyguURJQYPIDq9j/BMNd3u9JQroiSTxTMsv0Lx2T0MLw3HtnvM9zm
7163PPb54uU5ywf5fIfr9vXVXx7LU7D2FC7zHaDujivkK0Wr2cbKDLKANZsM4ud2mOBcg0rFrl9W
F5pJksyX0a+7inabQqFYeAChMV8sxtkMHYY0aK/+9mq5JfzyJH956tX7fn3q4ilvdVVyx1g7RzMz
dEnSWNz9ywI0N1doBuCtO431ZXlsed6ypi2A0ev28uLr5vVtoGPh5Z+ZAYFIA8giXdJekkbSPzJG
lk0ttzpkJRN5CNcdTT33x1HatDOydsk2uS7+7rEm5h5ZoR+f74MLfeFKmFjW4gXBsOzxSTUv1I5I
2SXzBGZ2C53ZNF0JuPHXJ3++bnlUWH7qzYRKXE4Cyt+MH5ZF2+FBTgu/s5vAABE939yWBeVtLorz
5rJDigUak0X+TawGqHkz+mBZyEjyyOWJZNPRLP95mA+VUk/gSmtFAAtd0kAHqbRSJejxBjSNtdZy
+evn0JHrYnksyLV3MRtmETC042sETqbxfTNSOZbIkXgeoy9rEcmZnZpDF2tNDZoqC2lokAUyNQjE
tKdW1cmV66vTHcQjJP5UgIlK5axZ/r8L/iHxJk6Y5cF2OXcg7Kd72qCJH/J6BThYnOnUFgh9oHs9
H6LlwHgUaandGbDJRHVvtZa6X9YCimWfa6Pe5qSZ5uEqTYHq2AufQl440AuvQpy50HDHqJarYrQ2
x7LeykO91gZ16u85UPmetGYKvDN4WdMqhS496j78Z9TfoDE0ZEVTEKun0NonaSsgxcH2NZhoC2T4
ReYg9M5CUFCX0dsXosLng8v+Zc+yyJg9xYBwEplC7YC3Ytm+7v/lSZ88jpnXkCQC4bqggD/fcsar
rS0P8OskKPem1CP/xP4O58TgcqLM7OhlgSYUnn+vbKV0q0u+tpPn/cvib0Emy4uuz4HaSKv0y9Ov
z6l0ah3yJHokUfxOVZkWAvGyzVmGsKv4g/izPPjL/lFHOo7Tl6r1n5+zPPF/8djylM+/srzEC/sf
vuVXpJ7+/nGWtetX7QYoAyo55vbypZajdf26XzaXLxoLG226NPNd4bqQZgzaddOfb1/ejDWTGs9V
qkHnhJ3xaPlyN7s+cVkbFoTZ9TXX3Z9vGyZKBkn39z+4PGjUMy7ty59dnvM/PqYzkLeVRHF10ady
VnGmLwvYm7zV19VlO5upW3/7zJp4Rq4//+P+X97061N/2f5c/eVPk6PFr05ogaPPb/2X/ctTpzDH
SS79+OVv/P3q3/+l64eOR+lhtIrI/eUTLKvXp/zyFsuer9vLg7+8/HP/Lx9HSTZqzbyLyAb5l0Xy
x2aao4QqBcSr80PXx68vMFQRQdWU4Iz9/T08tZGJr09oBy+ry542MaXPP5ETi7RPUbEzVN0viwVp
Ms1ckzhSUREtq8uDy26qusyGr89c1oIkkNZjks3py3/s1tt5srzs/+Xt5BmbIvdFgXxmXl32f/6l
ZTuqpoepQBeEX9+SnOvLl7Vf3vP6kZZ3X3bz774TpAyELAB5p6vkp+W3cv1FLJuqr0soO5bfhd5F
BcF6869weZaYFgZ15xlzPt/s+65iOhwsI6B+5ildF2bWBLaVtaJtDCXelIVLsnBMloXQgRJYLavp
FGuivaxaH1VLjMRgzUirZD5x1Rk2N8xjtutmOrhRtNdMM9uMM6O+NoNXBjtUEEYFrUbdfoyt+gOv
vZ3k5WaIc58a6z1m/Wqft90zmoP0QJKG5DYEaQWjajnL3DrmbXLrYIHzcYAqQfL582KZ0k9hhYXK
5zYjtBkhq62M4sNngBsAYtcVbub6LN4pI3qpYrvpVeRwfBdNGw41cB9RZIjKuUOjL6EsTfND0NZQ
cG6uc9elFLHMYtMBHFqp0ze0emp//1ew+9+5eiUdH86/L9i9QBj6Uq6bX/S7oVf6l6lJsomnRzIs
HWvnH+U6w/qXoVOU00G2S7/5fa+mXqCoxN6LmH0VUzcoG/5WrlPFf6mWpWgWUeOmRjVP+0/KddJs
K/qT5VTTFdXQFEVjcE9v40u1Tur0shO5Ne1G0U9uOjFp7jw5X0V4CPuWDPRJ8iYuPCrkP++npkOE
W1A1vxy0v7E/SYC///IpTEsSOUwci8Xe/Kv5qaNvM5UmDakssUq30Lx7sspOUzdKZ20i7GhMq1Ol
GzYNVfQBkuD4WkP+UBFsAo3eI4ib6h/MZvIXMrhqatRWVZkhvaGCBze/HJhKUGSjMNHWyiPUtjiB
oi+2UI2SxPiRNpF4mwwQZfKaAAvFf1dJwbVBlVEpMmW8GMKdlxmGAxCr3SiahkM1mVlR1kTnSuRi
Y4hCv6H6CBcFhJBjUqtb50a1Ffp628sSAUz+8PgPB5nq79eDrIkGZ5vJCWXOdd4/OcxKQqgHUGHZ
TrQm8aAYTD7MAH8Mwc22AjJ0K3tVuKnjQYbopW5idAl4SvW8KY6k7T2EuSHfZLL5zZNFy/mHz8av
4C+fjRNdIex1/pHM5/uvJ0BTN1HVm0a6A0d051Fw6xUx2VFlGze+CE26thAcjkqJRLGldaHhpZH7
cgdOZCBoL55uUuHGF2nM/MPn+suJibNepNrOB8MOqH31HEaigC2I1uZWjXdlkxm2IiL41QTMUYWU
HRutWY1BYzkTuoCNTGAeXJd8juwkTFGbpFOK/PDffyTtL/5EOjGzMRHHP/9Lit1/PlSoHcQJ5E+3
VSKpd5nCCQe9QkiO9gZzXVjdJ94JCI9/ofEcPWSS7owa1pJJ1UOcwB1xIKiJzpmaIzToBJjhQ6Lu
R8VHAzeJUChQj0N1Ok1KgrOJNritxeoDQZjSUe/EvdqqbiZFuMyHm8jUtN0gQHabCnlah4wTRnNQ
nM4b33Pg0LYpWINb5zlMFqNjclfvNCV/CRqEyAOImRWZS1tFqM9KXxGDmFfjucqYHI4/w6iUHTHQ
2/VgYBU0VMTqTUtKpG5Vc570BPU966k4y+bDvz+8skqGwJdz0dAkicf53YuWKKtfDnCWWqYfpU27
lWlC6nKan4EiHsrMsnACK9UuKlE3xKXZ3Q7ecKbbPh2mOMtuoyCjzo0aWSf8dJ0h3j1YhNNWlP3h
F3GAxvZHH+BnGcbSO8Te5B0Cz/helFG4CcPR4vii19XVfq0bQvHigfYLAoTzySDXm9yTjT0w+NvY
lB+sMeh2pICLZ6FisazFlu9TxmpvOwtZqxKMulMLUnCzLJLAOkueSdkrlzwHQd/BqLM7/o0tiXDD
sK0bTXrooKpfAu8GrRKJwk0qbcDXSQ9TjYGnroIbK0Ip04+igJYzn9a1v9blPCGTDQ59IWqVLaGk
mmmE5EoDjt8VWQRwdYpPjVXEJ1l7H1uZPucg+SfKMiKO0zbZcYNbi3obufy4Q/igFUjBsVaPiATW
0TGW0I3reDPPTZlAZaLfnso+0rXo2yjU7ZZbW82QchoPWdVJZ+QyQB7Hs26It6ZWCuuuqMy1JGfW
sQ/KaqfOXdJEHOY0x0LacWPHwy+iviNCJz9I5uz1owd1bGH4RM007oVAHY71nGCYtso2rr03lAyP
ZpETYzb/j/QENFMZKBICj7pxFUV8wVuG162kRMgkVztGDWllqXCmoYvBW0iMI3fVnVUa4YXS3yFF
VXUMpDi8eEKH4CWyglUulmelYjQqCKV032YGPC3PJKx0UOdEe/+oUVs+l2Y2QlnlbEF2OoAbJODP
iBCS+Wp5sfQw2uUKeSmof17Dxs+OAMZnCkdb262h2lasDfvRwG+jjNzlI7L6HLNT6eIPSXRU50U9
isrW64NzPBkEIEgM0YNc4jJrDndRn4E31SRyY8TAd6MOz+PUIrPK9CrBSKPAX8tC8dZDgxWGUUg6
S/s2VOV426bCcNs16RPhtAcS4lCWS4MCAKwUbkJcZsuWoooP2TRwkKUcl8yYrfSitvZaQrSdbxk3
ywKkfrizTGB3y+ZkZebnjljjezRdj21rfiyIiKjgCoU6Vs6n4/JkxRIRw5oZ8eIpri4yYjq78Gv/
QtyEf0nSydzxI0GSNG+OJRfTSgmGk1rpm+UhFWo0kVzSvlbS3kYmFWxkOfbvER8aGz9mCsMFRrhb
FiLJrkEyTmdxfkYAd2ibmFTzFGQLtaLfLgt0ozCg1fH7spVW5nTm6wHOkrg2112BGD9I7pfFAEPM
nIzMHblor+q2oXgloBRaGUjJqySlBTmUxS05rSjVB6u593GYcoOdjkJBPGGrWE9SKBrgFNHpKhSw
pNx/KmhOwh82xm2rRQ2ejLp1mhYHG0kFAqiFGNXMJGOa9crixSw7bFs/yPYLH5uRkxjQqq0m2hMW
dYx4ObGfkoqMqi1VFL/y8D3JW+u2MtG8ya9mqiCMX6leOz6hZjqoOtSFIKi2OlB6RLzdlgCfCjQl
c53WSg6JF+0GfheOgE1Ua/tkhyKMjMy+0SgPase28shBBPC+iVVIGr4x9fZoYnmyyn7cJCAZXb8H
t9jhW96JxX+zdx5LjitZtv2Vtp6jDA7paLOekKAWoSMycgJLdQE4tBZf3wu4VZYl3qtnb96DpJHM
CAYJAi7O2Xvt+A+DoW0PAdhi5MK9laIS9WuDFAJxmAvUmhFijKwegyfAsV9bs4v2FoPvMcPJkded
vBdaG/lagCBfJ2CMXiSC5Ml4U60DC2pqwHRFKBT14TUYNZxSoSdxREUBveMix5XvRbtAhrcUxvqf
RxMHsXaacakJ28A0mFjDJlYfdte1j3rroPdEnrqOT3MqzVcAuJu6+SJ1rXxiprpn5jxcvNhDfS/H
F9chz6SzL1RGoZWkPMvS3dnV5kgC1zB+tRpr3pNVe6fJG267gUHCkRC3ZxSYTQmIzlLzMZJYkYUJ
+Y8X+AzT+cXBJHyNw8bb5TmxvAmadligHrGcsXauUGrSSd56kcgufH+PMowH8GHuo1uivUv0wEU2
mmhY7N2jnRZsdgXEN5bCJPzRELYkNgM+2rSfMwgxY0ydTItyAKya+K5rJCHr2L+J18owgnfFRfUm
ovC4jQgDJ+QuksPVCnemyOe76PpLXijtY56PSMosf0Ayi1w1TY6k0d3nDm8GG7L04FZ5vLe0iEj1
CSBK/xEXMCblGLzqZoLqWLcJj5h8q4vwKLRCew+7UAKjLg5e17s0usP5UVZPta3EOWhi3NzlWPLn
ianQW8nE2s8XOdbJKZqQ0I2DSB/0TAJSxyoeo9gMg4gme5XZ51JCDisXDepUFt41WtYBGSbxFgSz
E1r2eW4W8ip6iuKHDm7d14dSHc2uvFWpUdx171c0QAIPAtxHcC1OiV3/ipfaPykX5klrvQfRmS74
7RlCs5PZuzBVA95Bc3xG7S4uuWsxHUu6m9B8ceS2Y/0I5C/D3edY34pGlp+xG733yWCfzabGA4iX
3O9S+HiOMM2T1YVgooNz7dTlQTaItGXcJye9cu5kQLtlvHg/CzRzDbnEifMoVFYcsE2RrVacKq+c
NiDsoDIQ8IX5OKhP65sHs9c8lZ13K8JSIx84Bq0zoVJvSTa9eVlymMNM7CNAMX1VMwz08clsMTuy
Wo6I4FOfVTRptxa9rsUnm7S6fYAUie/RigEzRqP0PdUFuG7oaHXAiTyzekjrvj6ODZJlMlyKvuxh
cv6q7by4DYUc/Dmo/yhnhGhDyASu7HKbzdVJqAoCE/r+Y1qA52RSy3cWXx7hTfSBnJAyXpS45GQ3
DIVdMH4YgNsJlOUjJLju/UQrtBNBZlw0vEZLotI2x1h/4Aw6ET4Af3JWJvvbsN2ZeKTDIbF3I1FH
W8YVbz+kDqTjiiCmUrumPZF2MxEafte4O04TwyecOlbOr5Q29iNyTiN23ZPRevJQkxyVWpM8d2Vn
ILuRS5KQQwId3uPG69PXbvBppUmqeTVZDIPvFpH5WndiI7ENZYiTP4J5KPdIFl+NLqg38Rz43VAV
S28Q4biX12gFpSLJjqxktNabYHLVc91hmG0m81tP5BWwILKGBEE0W5B+uN7avrykMX8HxS8mlA4T
tGjV3Wlc1qZmpo5aNMJxXh52IFCxoPKNI0gk8JQ5qieS+6XLslOiebu+GpybzKPhUjo2OcKTE8Cu
wg7nGkn2RUTBozao/pfpNidqDzdZl9gNYD5s6yx3Lob07ItH0XSHYhdrseAC4Zl4GJyLNLD+VzMq
TJXG+CPW/ynX3+rKCyE3WEYW90aax8O17sLS73T8eHnWgnVypxDvDtskqzZ4qAU/PWGk+2Eo9X1s
Z19rNmSXPozD63pvvXGjnlAsHb+mHRYkE1S6pV08hdna6K3z+iNNnBCageVonL0/3NaIkRpOd81W
VBk1x/jzJidhDO53RQIEcAlMu1Sem3yjIG0U6YOc40+9wsWq6XfBlu7Jqh7H1HEeNZvZpwjKZz01
7GNFBYck9ql8Xp/r7BEyad0TVFmaGktpbclfjurnIom2iPyrx/URekiyZSXqw/VheLQJsYUf2eZ+
5WTxzpF2ueOUMZ8SB4PflJCrlaRgLiKSXTc11ZZTZYIwGh0x3iF4Xjs9rF5C/gbTxrMrZHgm6zUD
NM/bqWtRXaWXvAkk0lfRypO0Bte3dOgcsCXFc5sI/TlyBHhk3mDQeta+GHR2YEa4ozQ1bIxuuXxk
vjNK98h2o7hKxl9s2zZSTE17EI2nn6dZ18/QxvH8ro/dEueei1DKlyivFRuki0avemtk6bRtKKKd
LS18NjtZH2ZzlJcSaf65Z2HXDeN8Xm9IL+yyv3scTXBYJDSUncFxZsqcnF+xaKadI46OWwEHruyn
tCRow+UiurAux7wESSLLSo/Oaq0uC3P3MDbV3QhmSGCx/UXTcTilrp7DahtOY45jnsiNdNeFGdCG
9EtdON8RXhGdntZH3YPrlGXxtS907HpT+KQP6u7N8b2GfeC0xisrvKMS3X2MeauTsHjtDLQNfOhr
yywAr4mczmn8WqURbntDfWhgJcSsm1viz16dnK1XbZ5M1mh9QO4tfeCYS9D7Yc/WN3d2j4Ps37Qc
Rlc/4xF3Zt8hsHkbvkYlsLW+VcUBgi07QIm5dUB/LJrhqKz2icXJR7TMMKk1HKZi3+i4N8vqaAh1
CtOTUUePdLpJOkBbr0NyR+WO9zMYEACnU3jVrOk0uI3fVP1Zb/RvRffMOj/YBSi4iWlmVSNqV5yU
GRhbux+PvUX0WUr42jF1uKYqEV9iHbPkksVlaW63pwv4bUywTkOQ+TCI9z6heRsDVuhYopwTpTYS
4lNM/iI/u8twud5ktu/UZMoK5f1qZj6n6ppDZTonIVt9BwvyyUFwvmkhGRgFXDQtL+VWApIbegz5
iakhP1ew0xztWTNhNxcVOYDEzn4fPWy51VLeyeS2SuS7TkL1LnAkfq1mxImMu2ljI0LeFDH6a6bO
bbxInItM/BFwqMshwPsP38jXBAuBNqm+JZ+mKrPHcmEphdWY7ZcKcl7O7U8GjgeGITR8yFAfpIZS
nRDq6mhmxR8DAgAU+raxF6Nnv4eOefeW2Pu49aiAOgIhVGSxv4rMN8cr8UbF6Tku2QJbeMK2kYft
xqgAqlSl+5Rgg8SFWn+N86L84Cu5aWnwXlc9ztq6+uZ0mIJSp5oPzWDHW3So6OsjDLg2Y8gKhLFc
MaKfNymYuWZ011LPb2OjvrcYPfZNq733DD95zK5dTb3clSXTlwzKGvKEiTG2DqJjm2rY0PRnb753
ZVwcyIEtn+KYimE9brIucTaW47psyh3U1WJCYhJk1z4tce10b7po9as+mMRaWC2+0LziIBp/VTeW
tZX6dlpXi7WqP3l2+zWncLQZZLMkGEfk/QjGL1t/MFPhPkYUqHPNITXh1FuYdUodv+4cutZFpR5d
Tz3/WrGWOiCtf9JnoH6BEWMux/0sRSQ2ae/Z+2To2136OlBUPmqx6n2q1EDwqvjFtRJfmwN55Vvr
t8qmnhTonruTCSVlhcvK7WbnYiVc/Sd3TCpsv2Dm1nkj1Iw3b7LNEwuFK+lBMCYa3n1qqSfpDMFb
oYjBLKd3MJ0DdAMDkd+E9U5GdQEDXuW+GJInoUElzEcSeAQxiaIkkcYYICA2QbDtOKc30NQe+qK5
JxpOlYicWDRKrGljPQjYFlXHoamMLemVckNtYmgT8HYED/rhEm0uFuW+k7nFPnDnt1UYhetC/jVX
5U/RVUOCbtyWXzFgAMfTX4vc22vJYAHKaWgHlyRKEpnAnrIkXCStvss5/a4oRuAYDjAY9oYtz+tj
Ii7AtMTR6bfYov5HFYYlFgnD//W/g6Xd+ltoMbhQzaYhIqMxP4gSbFrvfLpJ1W0boGHODorYPpvy
5NhXmXeslx9YrAYz8g9mk2lTe3Xqr8qf9aZXdD6nnxF7cBOPKIu1a5B28SnVwB86D6SKVPsu7p/y
oLzi2pHnPDPTbVpm36YMX6JmNpLTvtPOEMeazOvYaWpy5yYLKMSJhn1IJvlzUC1pxsEMo34In9xF
xpm9xG7/VpMSS+z332JixtDbjDXWzknMvgk5dnBfupq2itfLD33MilcP5tPr7C5kQxyh/XBCLQij
0ZQTPPu48m0XO3dSkOuJ05JDk54BQOvHsMWdPzQElnJoTrMVoESa2wzkyahlZ4lkmOKq9TIycJVl
QrbP/JMv22XI1uyTNSygGEOh3CSZ2hha7z5Es3lIPadko4iNd2Y2rpuCHeBk+X0hKeumVFa6NCwe
bNXcloDJC8GSB48z2df03OOngJqaYwSyqdkZck6+OFlWX4KcYkMQN7nf0C+7Jml+N8kweS+xM+9d
1gintA37Jw+A69J+aH+MCbbMuYV/0lovrhsVBy6B/BhEUf5e5MElz5X2DVZ3ubWk6O9jFqV3pmg2
Sl6/K1mMfwtLajzEbhfuaH32YfSE3Nb9lZHw2uO/NhhjHtLA7K95iNmu1qdjZTXO9ywH82G1WJFc
nUI6+QjP3khDp+8o8rKhxjgXNsnJ0AY835k1H7sAnuOcM3RMiGWYW1oMdhQmi3LA0FyNB0ocNO/z
RqFL65x7WIFzoJggfM3ptKtba6E/NVAR2ez/YaIuY0PpnByidKCX5Q+J6MUrxTY0egjK0sybLjY7
uMksope6DaDL8QjTEnyhrHXvrWEKcEEz/DirA7c35a8Re4St6tgFhzUECiX74mDpLWazSfnEtmlP
Y3iblA27ry6YhzTInrKZTvbXfGzbO1wZMY6YKG3duJQmlDfXA0g1qFHb12Xv3oY6u0mVx1dcoCnt
wfFCd5LQtH669UJ1T0bmfEsgpOCWz/yCiu+j0gGLGhGTlBiXWJbuuWuYjJtQlz6JCKBXsv5oBVhD
NYqraKWjHBESDdy6jvaqDvHsjXFzw9U6+GpApK0BZBiSqT523fQZRS1L9KEW97Us5dnmgbaR8yx0
4PhWCTSnYApr5RenJCE2KiMTRNtsU8Uo952BmzYgeRF6xPweT1V+NKbhhW9rWrjp7IGSft7nRgep
TIKd8vAcHJJQn/eCE4whIoUzhmE9oTrcFPx8ZNYfXuumcC5BR0x6d+nTloSSygYy++l22UNuN/VT
NGPuy0kCvmkAcjKLKa0emvFgT5+TN9y93COAJAH5xeE9T3H+BaLocOkd56IM5dzzafgIc62ApBFc
3QjsqTk4QB1HWjbJ5Dx4JRSNxMCaOofNAzklnFp0bKyhi/dzUUWXNu6eZyehkm7/rMxxl9swY4ZQ
Y7GtwPk0Zr7s1Fsqk5pkfZztusF0D45jg8kb2h/6MEUXNB6x3/RjcSQpoG7jQ1aM3Y18IGObAufb
afNtqKR9MIFC+npZQuBeKgdNRuhB0IKe9EKczO6Qn/oEO20sK3GcEg6HZVn3OJPuZ/2GZzqzg/Zh
MnqESn3yEo5GfFdTaVySVvgOEpwdkiAb5WVZ3AJtK8jOPnsGSVfa4vec2HhGFPSGrtMPc8P2n1Jx
+cFozypcV8CBVP61nU9THJ87PDt3R6PXzCIJnCSJKlDfQlZCLp2nx6hhODTrVruqWuNFjfBxsCkG
jPV8k1YAL6uBgiXYhMDFGjkvZo4fC1vnEhWyu3SF94Z3F4aXUQeAp3PyAQAZM/DwS2VrQ3HpvJ6O
ijIuY6B+9Wbq7KElQMfsnuNRdl/6Sf/Stcywbj7nh0jwFVupJQ5lPUdwSTCWRvTnUXZNT0I55qFA
ubkddL0nm4YeMDzMQLXWdQ5LgORj8W4JFV3hnFbbKTe8XVoGJhSRJuQk1JInyUv4sRxnPLQqOBBe
1M3hth+JOmb/f2naCICbNzmXgjVj0FI4SnqjPbDDrW42GqHzSPxfTrrZLY6cdz2zuiNj1TutCo3i
eVE1+3FZWoiahq8hG+pLBmefIWFeetMA+bMd4LV7DK80TRIKJwHZjEy951WFXFpJf7Di6SpYUFzN
5SY2GJHrsIOIxIqw1OHskNWBLtih2VzG4pUAImBhRKb4WnWhkppd8PALsrS0P9KgAoHRBeWracn+
QUuSgy0/dXuyXxutdl5niv7tkHzGet/eXILZrnZH2tAAU0PMKjhzRGbqdPFrO5X2vapm+nmSJK+A
wtklS63sEoWp3OY1PspKVPll1Aw2iODUNMWSL9It0ycvuBt9I4x/OaoiXSiyrbOjpxLm7Dt+IToH
QqGbdZMm2zhM7JRbDe4SlDaf46QEJkfJAkojA8aaHPdnnJzXECjahxT9XIUZyNDC/qSoC9VDFdTH
siPhL+jtEUTWaGzsmPllNgJim6y2HO6RLcVepTTi+7x9M8x4OOZDoCY62rSY0twcbmG8mT2G5KRx
H+qqbh7a5WYddlKuYHQoydEdH2haslavWpnf3aVNbY2iudmEAYV2dJSKEV7liHqmSSQP0XLPjbVf
ScGmO28H5zikgt6o1/t9nfJckN+com+ulkoPkmXspXZGGwVkkp4ilbFTiCK6rC47UA9EW50yTVo6
UbRWAEg+D53b0I4KWI1+S/CUek2eXbwBjEqlp/2RcW/embgQKcZmgNaL+VvkEiKpy8x7QYx+y9ta
/wxMsLfR4ORg8cRj17Dxz7IOYDYHEuhTlR+sutDO4FO+DsKI/GTwLmVu50vX3H33MLKx3j+7uhm+
1q2gYDdOl9BGdhcpFz+xKX+AdKkPyASHnRYZl4i+0eeohz7JSc6mZkl6F2UY3KxRhSyH+51FAeXc
s9QTbiG+J0OFuy6je8AiNJdU/5Ci1/Q2DSo7h940CGOqGu9V5d7BA9ZODk58HVPqCX1mnIWoq4dK
Lx4o0e+SxCihEOi/7LDDIpwXx8BrpteS8jSlhde4NOPj0FJcWs+H9cyAi3ywWHLsyhYihwFl+ZSG
Dtd5GHPGN8mbVaMRlZQzDk1u1U8QCfwpMoKNbk6gaiiV0Yf62kegHAXzxoZmfH0NlXilAa77KW4V
Im7gKlPZYttHuxMYXvMMBcg6VQWVCjXOyaavi/E99+xfWjPzVJqC25pbQKcdq9Z8NmawJAzCZkFX
KZas6eyx/TEgS7lldaMfpr4iSzCns1krQzt0BCXdsA6+R0XRvua6Z93IXH1PqieH/v+Lk9jxq1eD
vIryWBwi5SETWMS11qp5RbzxV52tuSQg/pa3rg/RaiKzimOPua5lSoiVdzLX+NdkcUWsN3k+fIg6
Sf0RCYa1RGx2bknnXk/1v91NaGufhulGsbk4rzf2omr3lm3Xek9flfZFSwGcSx5c2OITwB0LXpVG
KJazP+9DSwFRWJvKRqKQnlar6CrcXG+8NaTOqS6irfRTY3Y/kzardmr1wgyLI2zVl673RFIsEQ3O
h1ozW/vFPPHn3VWZuhpBK5fRKGpseCeLCUEsdoN59RwsD9fn1ht7SUytlsTU1XC6vsD6gn++1GJC
Xe/VlufPblgcMzZgGOaSdMGTD+/rfybrc+sLJHqBQH19C//0gkmJOAsx4/tqJi2cAcCxpqK/+kqL
xWEaRhpQN0QZft4TuyxTCGerVZfeHar0JXD398Mg0lioAoL/p+fXw/9Pz/1++Pv3zdUo8vuV09DG
dQYdgqU9X2D0+1tcH2trZnPchGdOfp3GZYzzxcL+kpL1a25bO0OQ4SWHYZAepcOX9QcgdntGU55G
dyyJSFtsw+vrunPO2bHeJfnnr67i9Z6IZLPTVftj/eH1qfVmdSCv9xpPknUKS+r3y63P//maxUjh
zyrRz2WLsX/FCKxm//XeerP+RxezAyel2trG5QupetMJYjUV3J6gxtWdnUKGObMu2hihmZ7Wrzla
T7ffXytgq365qNYraVxMZOtNv9yznAl03xxHOy0cxnNV5oSuUp6nqMfD3zfrc1k0szPUqJonbVCC
28mK3fpBVp3zejO5NQTApB6Ri8j8DVQRUif0AsAu8g06l3qz6JqicWMm9d51gApNMeU+TydRM3MP
5Oqg2JKv+JXrDe3mg8rykSna2UO5+ZnFZMrk+bOZUIIdxt1EK39D6ZwYxlAgO5gOLNCMi7TZ4osE
aig7vA2tw7c0Nh4yQ8m9MSU/pcd+h0b4m1PwB7N26Syid9fy4kNO5qnPGwv+XBQeiPG7WZxu0PoQ
6oUV6iN7fDcq+6E1VHgNLYyYRBPvGCKuAUC1s8sb3IBZnZrv1OLoldMY3SAAS8qAb4YXRJOxaZp2
IjOO6v9UWVQ32x0uxQxRSwKD0DFvgUV2rdndxqU33LXZpnHUg+565H40wZZqXd9W9Ei7ybeb7sNK
60cqZocuIJYlFH40SYL6PloHiGXRepjTkh+M1uSwDXyeMD4oTaLXqqYfxAhsYMrxddOYlZNHFFdp
vxmD+03TQeJlaju67Q/Z0meZPBf7lqBfEDS4cLOJDk5ksFlgGo9xTEc2VKq4A9ujBZhRddu+hUH8
tYpJuh66VGyEMZ4KxBaKzk2fsbcMgsdY0k8MJ5byuRVs3BKaK7k0KbB1ujkUZEAj7AkGPlktUG30
KDNbN9EidZAvaQrt3uTINezEwAz0Jzy2isLQFO0J+KZ/7onPwjkALliYkizxy5qkgz54itt7Dj5p
V2QJDPoOCDTrGr+FGsieNm2wVrH8ohEIRdEyxSFAbANAsOroWFGVNIz45tXmy9Qa3jZw2m6LNuKZ
EtWNz95syilGURyzr3Jjjl7tiY2yZ2NTOvk7V+cfovXbmTqpIhV2WeCfrJCTSwjjGMzkkjRmdJj7
eKGX6d/ZQDRcsoaofc5t5bM+LHzq8ptxH7Tlx9RCiyyLGALKMEFq1X0UksFutl14mZl4nlz7JwmO
PpizMiHupYYGv+lqMhEDgyQ0kWfBoR6to4XIizDyQO11rSKkLmrHNyPtDNxx2oQtvzIOOZlqfl0V
xIGHI3ngUWu9jjBocDISPuMRYSezzH6dc9E80VUndIVtw/pUmEAE6wbxrOeTxixke7ummj8NPBw3
8HbuyVUJVC6LcsEcGi45EqP7qnVRRQc90Pf0FRF02sHriLr45LFJ3BRVzgVqxmA8HRsiZUHKQMAn
aKwyf7KcfH6JSC0sakJgtClgxaNz2nho/NC1oFcyaaNRmWj613Gc1B3s1BsTRf+63rTjeRwb/QUg
bhzwSqoyf5In5bHHAjLrWjXVfh3HtJp/pTEAASMe4sfY1CQO471ZBgZjVeodXRceW9BoMKQj9xxZ
5rWgMSt7u79Us02PAIIWVOxnszXd51HE+ymd+0ccJy9VXv/AIOrxXxO1aoImHxyrJRFKF8NJisRk
1KgR2xQCOF0GqDPz6kNhNcCp2Nn1Rd5eEH5/Y72T7BVlROp+I+k2uTVcXfWelQrucT7UuwDmeGAM
rwg9IK73IPKE9Fg6lSwLU/1WkSt2s43JArKAXJFgVrV3tMnhSlaQg0snpezvbuMwEldLWE9VT1QT
kaUjyFLO60L7INOAyLFWXkd0V0cScmM/y4jVwClR+jWxkajVCSRDH/5rSo0XlBXRS0t5Pgra7M0Z
LtPceC925DCuJB+ZmIZr4E3lTWnieVXdVDVVSaI+zuFcH3uHP//vlcVicQz8g9VCorpyTRs3h3D0
fwmWmXtDebFrlsdEyOQ49DS92wzUN5rBN4lo8WXMmtqv52lvL+KO0Wnj/8dbMP7F7YE7mgFVF7YA
EaObi/T577JtvCBqO8xT5THTkDsFnfHgAhnytQHMFRPZZ2qwPkcQUO5Jy4zuFlQ0z8igs5TQzBpS
MVHGhdFlEZvqvcgeoKK+tjSXT2xX9fuiAl2rUf/+wBmL4PqfDhwhFTruCXT4Fqr3f3zXuBlSUxUj
B85rnV1qC3kK++AuTKAeiBesA+xLiN69OPUOYRtsm5LPGbOtBcoJfmLQWN63cVcKGYG00t8LijkU
f+xfCFRsYiprlsBUYx6bwsa/DHrwT/fUj/G/wl/F459v9D/yLnssIJ00//2fxr+YGzjqnoGLQHoO
H2MVnP/dUZ8ahWdGOAVDXc7S3dIKP24bPoRd02Sb9BOqjHyL5Ilgy9T90jsxw4NFTjbxBIVRWDu0
/ddBfrfJ0jjOjvziLRUQQnQ+ufIe1ViWB4i8w7bJIvvQKututWm3Xb+E/2U2vU4l5KVvrPJyP27a
Ov7R/qOby1k8U//GAkYVNvqP7be6SOP82//hV/9mBLP/YtmgNACu2i6l0sVKMvxq2v/+T01aEJiW
yEddkP4kLRPLx9+4Tc5f8CbSXrSlbhr8Gr/1N26T+Rd+lEHUYPmqCyrw/z9GMFMYi8fm7y8zGg6G
aXquTY6r0E13Saj6u9PUTcYqq9NGHWPdtg7OWL7ZkjWgrvpdXhrdkzLd6ClUA00+kR70lnWhWerm
M5cGpM1s7s423dZkyJ3nUqvwxDRGvo9nLb8OE/WGYbbsxz5A8VD2j04X0vzL1QuSJnTB8ZBdm6WG
bNY3j1zAJNbnr0FHbiTkQeQrbV5eElA/m1A1KAZj4T5V3gzv26ZV6BJymIROuJ1EYD5LHAD71hDG
xS5i78JKmPByKFS+EVVUMEf6hcXUjD9aT7tFUmi8cye9WLmTHucxyJa2/PBFr2sfXef4GUtkFRVS
47JmNgQiUXwQpTsCb3MR6KWL3TTs3kY89JtIYzbp2rl9AxLYbYql/FzK0tk4uojeKL/5mZ0iSJ6p
847FfZqfpiCyTr2svnmul8MITQ6iGtN9Ftvyqpw5OtSdhjiMWIdW3E0z/vBQDe1cB2z+nPVXD+mA
TKZLE7Bc4WC96y3Q8NIxT8qbXwsnM3eaDSofiNgvDTV8UfDn9GamBUp+NI60cdhUvZ/TvDnm8/CM
4M6DJU0+r8E8bGX7XBfNXrMaBJvFVTWd965f1JPuwYcLO2DzQzbssxFS0ZQpRNd1Vxy9QwLdcd8M
yGA8nMEjo/KjNfbPqz8j69QISjONDnDzZ8O5auAKATJXZH+wnKQEmKH+lgbMY+o2nVWrdziLPvJF
nDWSDACrEgVIkJ9cR9UxUZl1BPBKP8GDRBwU5muTaEG9cxswHFHzII3MgIIdkDBW9iwabWM8lEYL
XJEvZ996ER28acGx6vUpHSuNiEZYUXk2pb6mWJ23CZoXrbSji6CcXTT691KjwzmFlfmkw/voA/O0
mkvszmOXz4tu0yBmQaU74dk06PlJ9io+K0ttrwXKI2gDG4cCRfxIB1DSt84asBvkZpg6CQ/LDc3a
C7Tm+BjlyAn1BD4nMjdE+OY5C6jGuN4zU4Rxk/FI8KJJgadJEWMQb/6SxOU+5sw6y4CYs0FN0NkD
tawlIWVJ52k0SS8QEXkxTkMXts6gWfM22PDrhM2FVUOu6dpXDNGlZpoLNLDX+frRJmlF7ELrxCzW
FtN7PhlU4jnklNfm6qCC5TvFKqUCiE5GZsJ7m5x+74JsF6XqNq/DmHeXsY6+m0GbnuqKLaLttASs
qNQvdJRtsiKY2q3r4zQ/D3F7qdDzPLp6BqxFLB9/giGO8Bx5rlbNfmtJILjLyVoGLJEKhMp+I0pA
2n0iKfomHzpV3kevMBCuJ+c4YMNthPI90oLiQr0GMe5SyXTC4ktWwKyvG0S3jMA3rp0Puw2RukEp
3ot0fppHYzqRZc/JHasLKodobyKl2kV5gRqHNPtDByzdVypyN51Oyog+pdIP0oQLzWKYqIsSKyMG
rrsZx9VNsRdTdf7VsioSMWShkDZvm/FN80iNtOLuVhhKkM5KI9/r1E7TzZaKUcyenETWfMzLBxfC
tStQQjfDiDZt9r5IjybhnLsZu8LsU8BcKxwr2FdSKz5jtMMTCSddhdkkzNr87njj+EzfJtumbhld
3YlwuEpSq6b/T7pTbsO71bLuoXVr48lK9AcD1+ODBDY7z3T8aG2z6wid/l7B0UOu734H572rCvsU
luo9HMKZgkspd7lf9EqdqC3YGzBA8al3Fz1d5tISq2P8btFSczQ0dVSl9p3kseFFBcZDkdp7K6JM
4egOFqy0LnbMQ8XVQRuaT92HPjHyi1+6GxkPJWf/LtIJt2+W8k6+wGDCse8OoTdDDu+wEsa9hTK9
Adxfud/COPDezWAK7lYtznWCvmgsA7Twim7YoLLx6mQaqVH4pPcOuxNMQePjHMniq7IH6wGi3BuO
qEtWO91b4e4aI7BI+iBCB1Fhv0fm8IeKvQ4BrUFqX1PQBcypyyC4jI9ZYk2XSpK1E8MWwCd5kUHk
wy1IXuvpR9kHD11kyDelaV8yt7uUpav8eSn9JMbQLPhSY2tgOdhlGdoWBm/S4SPQoxO+ZAwMX2fU
XJPDT/ZsiPZdXXksLXOP6Nmp2aKli48eZ7zfBl6NNoQquPkzLCLvvQorsP96SNEkLbcdTIMXNSXk
7U3x86gn1SGv+fc/jJ3XbuRMumWfiACDNnibZHrZlEol6YYoS2+DQff0Z1H/me5Bo4GZm0QZqUpK
ZYbZ395rYxG5r1I6emeazUUbjFdHWemJacx7nLpdOBUVrMGC4qFRrhUeZCM/jnGL6RGN/+il1gkM
fvMKmdgOa1XNx69Ql7TpnRK+f/B7f8BE6Zogtpntkq6RR7l6097HgHFOanOKZOoIWOx1Qt6NEQH6
96clQPCPnvVtEs18yXLxxGAmCXvHc28Or6Fkmg5eI5AJY4EnzLXcIzt1G1kY9CL0h7/WsvzAkCfe
FnE1xzp4W8rpxsHox4oyAQCYrItTqG/JGOCzHUyt7tbO2LeF/JE6y3RpjOm9VRdD2Lglu7YJ1VfG
0RHXfzYSf8nP5GjYFXMfxlMHy7BX7ImkeizOAEzZi56+5tRRFUmtksZk64fVme5zwb38XJqdfWcV
dnbIO3bq1IEO7qhanvpB0wkm0ua1yXIYSZJtXVu9vasafBulrZprz2T53FSJgI69XMy4lCfe7lRH
T7+88gYCiigro/DjILB89V0hbkWZRP4wBle7A6AI4h8CzNRffPDY2jFvuFdm1VLNIbJLvwCBafFl
7HSDU32GtCxSjyYb1apnFcSI3HF818S2DtOCjINi5H8Hd/LidXhl8hbdyy/LP93acSrA2EsE6bmr
eGUTvptvialfBmW4rz3FOeXgmSFRCPMgh+RoEJO/q/LP0iaRL4fld2+6DYJcjM7JQGtLMNzPa6Z3
gyJmvHOLBN6H2ejdKEtkzIJaniKpPkFsoNaaa9hOtHt4hWU+gNJvw6btKYpaZvPAT9rGUvEhKTln
aWy02tuDkZynlf68lZYeDFz6cfTwZMgcCWHBXxFPFEGq3nUiR1K/3I9Weue5zR9NiuzQ0JlEZ0FJ
9sQBbj/J/gn/wvepSTdn58vgG83LVutCRpXpCSXq4oY6LQ5mR53YVOj6fez2Gob5bKxPwi1++TnH
DsdSEZMU/15yLozID/XHdEWW9IOP2r0RW50esf6A3E/1saLNXNKNbYpcPRMgRSQc/KssqWCwPXFH
QdQAc/gKh/yv7drp3RBDS6+TlU3Bz+wwID7KILkqrgNCi87iZV+LNuW0lg9PFUet2ZkQ53P9xJmV
6heeRQbqWBwcJylPKfzNEHjashvtRBxK33urLEUNW7Gap6px19DyCxdUvjlcC0Ywo40F3CkbuiHl
8s1ROjvaVvzqG312YjaWHd18eiRxz4GgX3FRa8Trgfc884vQs4zXHAktlv2737X8C1E75t1jS/ma
nUzPgZV1qOY4PPPmZBZOHAViMS+udWH8KB66nPIUDjJr1PcYtGJvnG+V076ltCAX2m3PcqzYO9v1
VlBkYGbpct9k/W5O5vmpISCg7Uyc1ezYZ3DqezAHY2TDaUbvbNR+VIVJa1D9u976WGPDzu6KemFW
tmylbYPvPFCZodntvPXIrasCQG9Dr08NrMdyBWq/7SiKpFpFduf8dRji60WsneV+HNoXlel2uwVY
j1hRoMOvwZ1fIMLpsqVax2pf/JkaoExk+aFLy2emuvk9f38pPYnjpyDHDeaoCumA7fdiGgHa03JD
uSWHssmfIPemxPJiz6IncciDqzlVnwhJOCWMurzrdN4x4SBV4BtZcedONe5cAuiBv7SQa7plH4DY
OOmZkJc3Ep3pEv6ruXRfepvIn9cwGzTZLfcAFvdWKJrpZgewP3qf29P2l9koU76sdrdW7cL0jRK/
wK3QyA3euyzHqWcO5yYJYESMVHnRMhMc6D5eOWJ0JafK4GzYHHx1xpna6O1QZlVzwu1IlAdH05Gh
84k09n0d9FDlAlpFhTkyvSAD0uhPHDi87LgH7DzX3OfO/NeXrYwUKn1UDsUvxzJ5Q9rtyLiBrGZe
0DNWOzR7JoqGqGkFqhEEciu6KhgK4Sgtg/FsJUseokdQy9cKip7wj8WwECxeAilZhTLJ3/NCJsiq
kmnHtgzwo9ur8i3Hwv6oVouarVX256ErwjVNKG1vpunk9cKJLCt5CAhov4q2fg96TsDNGJwYvI2R
hRshipc5vTrz/EKiYjw2gymPm4WTyxU73cyFxSy34IvOiP4XC9bpvjm4vofzJyA457+0hIOZpoC5
awtdsYF7NAV7cU/TnzEey3yh770TD9iXsAKreIKQx8uyhyojtqhiVRT37dJ+z1KqKUsPy56s7Qwf
x/KhqpE2ni2Lnzexd5CKefq0xvxAs+JdB7RNATfIokKv6jBKDz3ZoLxqovWyi8HIlpTuXJy5uMLx
7c6ic38L2Y/7GaM3pYge+d2spMMuieE9d8qOlrEh7Kmirwt3JpcCy1X1siwFz/go/iL4W1gi0nyf
JuOvxW35cZfkIjoH9x6XzzBVpO+DqqPCZpPsiNxxsK1MWrwWIzn0nW9GbVEzecRlHzVpZR/gVagw
7SWtFW19ckSQRpmPvb5oqZMuhHdfiKy5NxwM6D6nFSdjYCGIWKY75f7K7Jly7K7Zk921MLEMZKbx
DDMBTAu2e2pBkkPskHRwl19bKQb3ztOq5uC+HakcbOo6uO9i49zOhTr1c25HXylQhmgeP8MFgZyM
fYTWUYKzxE1mrfH9HI+f3Fz5gHKML6scvkufUrPWcoenvnki43ZkFx8eY/ajo4OUE3VYzVJEq6Om
qooE8t06kV8dGKLAtRrKg9kXIjIZ+SDGrX9kTtXz3M0EelsuYfki70rLEK8eSZC7DNc8scS2Az8x
YekX9S0lIGq71vAI1rYhAJSkR08WUSArde7rB5yazh2zxvKc1bGiiaBmlih8TOgK9X8vAja/RoFo
q2IMH4ZTEk9WFZNIt6bTemgP8EqioUrjNwa5R222xSHJca0Lm9MOtGdinevdGlRHrGEFHX3GcCSi
ziiuTMw9LSj07hE9Dz3bAgCwbYFzb5mMGfJvXj/Mdy2m4nEpTuvSP9H1tGBioz84j9Ur0fFK2UPo
p4F7z73jmA+1fBpm84bndNNz3vBU2TvTkx4EhLjhTFSxqGJXxCBXdN+bGBxNjESvARZ3savplJtY
X3prPPlcMyuikGdjlc+iUuKpkZ+jItBvTs1TK7DdKwg2JNncyGA7OBPrDXvtXOkgN04LrliYG958
KFpEKt8xAt7G2XkR9zj7Upr/pvdyMNQbZFgEg/rnYBjZi1Nm73G+mQHj9PNrx8pL8lUKEoHAqXdo
VuPbiBCz0hHxkhasL3ZvQ63BgZzqYTyyyFlnlhWO7M92MpRvqU2j1+KDBSILDiiGFsGEkrlstB4n
06E+QsXJseFFPjDdxVXiNeoEcAp6CUYELiI0SVBQs+3VD9b23c6GjXW1diBI5BMIp9Tvztly9GfO
e8kkltMUMxh0Eo5zXW6hNYnkr7f6FLKV3smEWXObOQJay61yNW16KPpyyNGO7CI5yLlEm3Kaq1vn
f3OnN+/d1N27Fd5OeFPWORcwgYMZX+egTNqpKBvX8tzRYMFMPmSaf8Reb5xVthbXbLZr8ugBRZFz
59/jujZOndQvDfMWKi0KZgdVfwIcUB/HNIgREfNmaxzP7svJtY4tTp1dssxLSHO881PT/dI559ad
1LtQAZxaVM0dK/kjE/v0VOYxR3zKQWVjBPdm81vOw3GeuyXs1UD83Qw+UoNnS6LPhBz2EvLIa/+k
mAyba0FVEQb0J04201P3KZ21OUx230U9dhonjpu7qjLcW5qmUa7M7+k42J+JQWOloa+Z7YJH8OKz
Z/nJNZflhW9mevQU5aLC6o9OLilBzVjn2cWNyDAMxJjKfKa2jlgZUZGHSWwOTPJGBX72l1p3x4A0
AatmSylazGu22cRae1I3N+sRMyXgxZzB237N6VdunJrFwqzfVPE8E35DSvF+WXZKQtMgPeA4GEX1
9Ipt2X90pjMIEvcuYF+2xBSfXDVXofKodvUDp96tHsX1YzXn+0rK+IhwvgGTff6TvGT8HsOtJcU9
h3CyjVNG0H1X6yU51EUsw3ac4p01qOTgtiMFhJtiMWKtYyruV0cjg+uLoD/sx8SoDl3fFwdCZvRq
81ZfgUsgAqVPjbHcGpvbeOk5D3rW4xv8yRVvBAB9R/4awTi/FLkIXqhiD5MZbUI6TxOjWPA9hNeQ
nPODqryzQcg2NGTcvaRArgwOd/dTUnwHhqMuLJd00KMzPKOPhM3cFPtpnavzzFkPWZ9CMtwQxP2n
yGBAcFkEuWeD4ewu6yq8pdaHhWpOmtHb63LIvns+9elF/9a5v8YRtBMKh4yg0v31yBQhWSJ/yIST
czoHZ98rukvTdpS6gbpAuiufKYZ68Rj8Hzl9zedycR446iTnxCzSU5DiJEiJgpFbMgAiN5QExZ3l
4TfCbKG1uJCq7tGCe1qXR8ZrBolU6decj9grcotZBKGTn2NLTfXU0n0Eku5prkDSSaP+IQ2siWuR
HDOrubDj4AA2WJKtDTo/zMBUyp4qz5L9iG4eklb+dMwT/8E3O3UZ+3DW1GCrHNm4KG8GA367COaL
2B7M3zPMYFUVy+kLjDtk7ouJhHIAEfBpdFuEvGGZ1KKh6478m9ejuBp8kFHn5kXq9LRU0gz7jjpc
NZqPnEDswxeC2lcOzZ34VkMccM3JJVznDWxfviKwiffLgj4ScPL3NDQdTtVzKoGMBQuyUbafbaoQ
dZJMlxlvmORpQ7vti51PoJZrBYYO18D85DyYCXZxk1CF0jRgT2v37MRblLGEBmpgvN5/fZ3F6K18
vy537HIoKQXn+Q+ab75u7nMaw6hX96JylPOJIzWLawM4T2RuEyUmdJJfXwm1L2h3vuBDqhYQbd2q
AJLwgOuIMivfPC8d4uA00bFZ4RJqIQO7Y/G96cvfbdNQlKiSu2qjbNcZV0fbLf/6jV7JQ9MFhtCM
Ab+vhygl4koGxD9Oc/eLHBi7qIFUVZBaCD7W+D3dQNrW6junBkeMa1DA7G8PyYZGT9KFPuPNeGka
kmgV+ITI2V4iXw9IviRCmL9ERrCMFxBVxTHW1IFvSPJlpru+SaefQxoA97aKF0zTIuS4R9caaREx
kRFyTBkmdTVxaRi5ETL/P0x1casXDGleVruRysydByccdbA5YKPsL2tV3W2oNkpZQnvLUdYL5UN0
O81WQc/9ygnDqIOfWFx+N856HFr/dc3LP7FpHCiwSxjeMMhglwQzFZyXjY8ubOqhrNR8i01/xOuH
RW4Zl0+XsMiOODqnwPKoZuNJzVKcF+psV4n1K0wr47KYFN/GyUwJ5MIPoqu/mTbdmNo01S7zYL7L
+QmCOltg495/Ad49hwY4R8XXZoLGJ/J2PaJP8OJJkrfRGa1vzTrQCVj4J5dF4Ox3RLATsraUVy/f
gtK2o68Zyaqa/mrX2//1cCeyBZya1MWHbAaAWJw+XF9hNhfua2rMFlYm377gOXqzptnbm9lg7Ga8
vYwxkmNhTKzZOnHeFw9fusBEImIa+jZnLYrVYoYt4xPuMp7E6kTLvIJCvxfuTAaoSSi7RafffJP/
sNpV2x+4at7+eV1uRs4FnRFbnffNycb7fvFfq+C3O7z1WXozljTerbr7QaBsQrmgkryuvUdZmWD8
dfF3NuHYBDigPYM2aSPAQGg5cotYG5tp0IPOG+Mgaxz71Na+dTH45NSqN8FxY47Vg79txqGNSfQ0
8aKkLAYN8eBp7u2/OKYEnr0PlBJRZjh3U+ncUBz/Ac8b2C6k1X6aGW1XdX0dCw7A3susntYEFFFA
F6vhQ75Abngnuv5d/ZLpQyU8TUHpnamw4I96u1RbBEHVi+N7F2NCllnGWyv1ZnDFVYdLPUYL8jQN
kQJzJ6nWbwXU3diQ3yjSAY2Qiv1k58XJ3ezdMxT207QaYTUTIezsjemoL1Vq8RR7NZ5DpZkIaU68
KwpZ1+EiRNFmyAztgMJuXBgD18FOUAAMj+ZZFrOg0MxLqsi1qiDiwmruqgL/ZpKg3cE8aLLkVlgd
akQtCDOo4sHB87iyhS/ZS4L8xPGF+ErAtpPY0xql9sjoeA3MTdIwYQHgx1u8aq/0/Dvf7Nj1qU2H
SOLCZv0BkoSjNGoXuzr3q3NKezc4JlyIqKuZTvaCo5mSsRPmVpDICXuUmTsX3YFCc7Hfn3xK6BP4
I4Tt6tM4bcH+ruOaZAe/6V8ieJqsnJkrCyeaj/SFPhAaXs6lMgjuM89/50BMco1MOO10zUW3ZC93
sytOSZ/A0xC2upQx0TuPzxc5NUTukvDeiM2caIlO9grQHSclGtmCtqvosDDvxpiMEudJNDyiZYnd
UKcEOqvqOFbPkIp23jzj3aJEnUzvW7t9WpwoNryOn44ynjkhUKZaxo8m68+/GxfabW13ttqi3JVP
VNLS1Zzy/cWN2vWb9RwY5UvnYsdJYpsDMbGaaAQqxVrXcVexuBeW46VhQr19tZh15jBNtsb3uiID
zQUVG1e1a3TyYJr8E0FyaR392A4grryCN3rRLD/k1O6TjDnaUPdcmrddevvKv341lT/GLLYoUZyt
cG6MdwaYTWjW1dtMfzepN57YtoWruHDwbTnOIM/KOLRqkjT0wrZwN3LMf+xX1CAM3S1ocoeYGxkm
16TQ3hSCQFHl3wezmCluHL9bfvVDJ94cZnTphQa0ce54Fg2Bgf0z2E4n7j6wWZ7tmqGaxPxvcDy9
FDRaXWJ/rM891SYO2IOjFtOb67JnsJw3uzUmXZkGICN64lm7qu2cfSllTolnnkRlELN1lYC24P3Q
4yCsv51DgNpFx5xJTH/t2whY+myoH7ZpvNL29QgDFDyuHV+TxDt1wrkpfDhHX/lx2A7FilrGFMEf
l0etyq2u/TCbHsPJ1js6dve2jHnCy7t/KIb5aqMIkapN94vdOze7h1SRt7SBVd58x09ywAgwvSbj
9MjJ9pnbmoykS196FXhkArP6rytYILgrRxSgES1Zy++Sd1KnYVjFxHQBY52G7wWey/OqFj+soaCE
Hg2je8f8o6aO01MDv5KVLj5mOOf3Uxy/9FwBcaar/hFFtAeWzposTzH49l1QtjNFH/OxLPGIA0Yv
I9tvkkPx2uWGDus0fWadiJEVkTFcJts0uIhWsDKKRJ11j4Vc4Z3OB1/uEG+xr1WmyRvYOPZ2Fx/d
QpWnRGQ+rYtfGTbjoCvXPJtSHepEIRdU8iMrJSwvwSHGXx5HRiLXPpOoCThudDY9DgkmAA4mZa9/
xHn90+RHTLnpQsWr0CrCvwELZuw+a8/6NPKwtAf3arYUMZv5z1pgYWmWAbeANKbz7FIAxoVdhTU3
6xDuR2iMt4YuMm48gl1ylwfmCLvOtvbsj3UUFMSpoUqNkCjstwBC3kno36YwTkpY8dkm/VRiFMez
7T7lZP+iAezAUVQ+ifAuf/3KpatFn4oxFpfJ/RM3WDFTJzm73CXD3qPeO2j+9k1cvgf0xrc0cVoq
LT6DYxeUSZhzgjxNTu2QdnX/BK3y9rlS/m5Ydqj38TUDO7mjoFSGY9aebSWaPd8ACCIPgcxxqQeS
tRUxAC3CgZq5nTPDKIwd740XQeisG0tQtRb3I4wBCZCmbTIfBxWMzDI5WcPNHLHuGGB4oCVxwHMS
3lRhbSY/SEDQYD2avzxKJyOT30xUt69ZAgxxIL45xvjTC7P3DsQweINXsES8iQmRoNpsmRKUppee
7pUzFqyFpI8DLDAfnxJfHdrC2lWB+I187z5J7Vdcpe6HFQP6mLTGccqQ67RCdC/LR8EF263gYask
ObJA5SfZUHrKVfq90ue2NH/HPV06iT2DHgsCPEm4To+xWx9jhCFWK04pNMXAywNIAg3SByYH5nWe
aaZxfHhyfa/C2cG1RRr9u205UJd7qDSu9NZwcP3hZNn+n/F+3RNyZyZXxeNucRwRNl7OsHyN5r3J
AO0Q586n1b/aPmBfPeFRyGYYC8yvcP7g/tibyoPwhMjV0OFNBfsz5gp58MFTMVDGwlDJU+EYbEcF
Vk2HG5S76pCpDNd4eFvjsEzMGyfGXbVznc3ttoZDpyEw4ZfJ1TObd38mrEMXw45V0O9gZHGmJtnI
GBfNgkXD+GrNLqqfwdTTYr99YW5LXW63AHytY+eUKQiMWWr9lujBnXk13LneJ2nxWraduC40vdqd
wf1uhIbXEZoy2OaghEfYwSiWJkBIV68GtdLduOWxSZslwQb6vgVB6jLTy9kp8QH1SuxdY9ql1UQo
Y62eiT7mkZ2NP/3efVmHfgyR+aO2zc/xI12TFaIpYyN0x7AM9NmEOSDBc10aZe29xSxOgyYxGJfW
IY8npocuPeCOTX654LmjFfVGr2wQprw62sK9MBgtwy5uj7ljkJ8AFO/OJsQGoKtR4lvLLlHiF6Nf
cOWtb0cqhyiyWvOTCTUymm/ccHrSemuIxyQ7UKZLiGQkFh53A6LX/O4190mgeuY3zs9ysmF4Tb4J
2IT3edWMH5h/qm1GFxN4DK4Mgo1jCXFb8imHEhpuX8+ak96MDWn7VybPdOgXBs/l4HIaaNJFCgIW
BbHTq8BEl8CNmN94kRMvfxsznU92jbOdYnP4powjuKtGtpWy8RaNc7CS9JHg6S6OBwduo/VSleNd
Ukuxs52xo4zKCduunSLTaBg0M7eI8K8zg8aM1E7VPjGSj956rod6/dZWR1zze2fiaD1ZljjAWmxD
RawEddJE6/UnE5pNcIdvzAa90c/7iqAJJMj3ulx0SFsGRpeZdoycy71rQWQDPRea1fZqUD5TeMqU
XHCsPdHVvWnmr9oT3yXjIxrZ0VewiUrRpLznvpX4EA9YNLim8/rARGarZzuV6ZUx1f2E8ZAGRHjl
gSWu0ou/p0ETR3rwD4RFsqvnUKhSkXHeVPxBeRhjdAJSjPP/apBsEUyMqmWCVuukBcGh8alry8fY
B+4oBC8b6fQx5j7IjV2VXaoexnHfLh/5w6ydX3bJ23Vp62/t0DHlHYPPDAr7IQ26HXSUBRuc2GTI
6lquXC3qceA9gRts3BGt15fEpoS9u24ghsxiXw4YhXGez95iF9QaDevJhnE4e6ZLW1q9vRNnztCs
ff8nNtmZehygFn6Tvj+cze3k7m+n66+Hf37rc3HyqP2OvvKnxtIViBxbI12VUNi5CQtfD+Jfv/r/
/bMKFWM3cPFcg9KJ/p1PHHMTBOnMPXPxtDjIXr6YXAmLJl5wGxH/7wsK1vJhunz9Kv3Xr75++9/+
7OtD/v0Z/+1DHGfmspC5OlKOKFhpOpo7Nwx5Cmdon4iVhFEz4MxbYqA5CnkmXYFCpf03Z3J+J2BJ
HwFPT1DNCn/ndJLANtmP1jPrg4MdOfT4KGfEZjrYULTiPR6i9kJbNILgwthVD6iF05jf8co7ssSS
XVo4k+ggnR8n+ryHFEZl7S4mzVoDk0pkDpdR7c7R2TXh72kF0Ad8LKEGbmP08ecn0cGA4N9f1syZ
/lCWOVCY7t7rhqPrBGAHxY8kt3W0xJDV6wkVSeSskrbPEUrvEN/FBQ4x6Gcor7EX1bP92Vrx0wIV
5Ohzhd+G2IaeflqtJ65xNgDPZAjq+ehCC2muIn3sg9xGM7QxP444iixPUirGiZKe8jdd/TWpZn2Z
xMcglj+Iq2m0mvG3pCMMWdjL0VZDe2mKAnDRjK9m7S0n7OWxaCkEiCdu9tPc/F6X/J6zC9ugqd7w
Q6NLrywFiywfOC7sJTciMpJ+sc+EvlVxKEfjhosI4I/lfpuga3NLz/gIE7SQlf1SCBTwA7P5AGes
Olm9fK2N1OatNi2R0NkArHl8JAbyIfVEfIaDg+lmnHgqGDpN6yC2JMlVbvXf2boCsN06vUct3YvT
yFdKgjRnXm50czUPm1w0R/68yAN55odSQ63qINOEsfYmBsO/O5c37tDxDzZb218z5whZzwkKbOdT
P9vAXWBWvWPR1P2+ZKOJsgoa49IENcnU6hmW5UtKepfxujVG/QbhNLZqbq/qmp1ciHsrt3bOhCix
vyOnkpo/fpV+Izef6qpajkFvsqAE1hkgfnldgmY/FNV0crY73ti0BfODIYbHiVciaHguRFJZV8df
v3NRBGhFBVQSTOmpjfsLHCs83zN8le37F/2j7flIKLP5wLQcJXPxuHlX3/2ieHJn+ymf8L2lb6QV
i6s0aXmKGS/iw3dvOue8YyE/ff1DgQs2hO/JmJCcU884DGgGY9p7J3wby65c0WIDXyS4+WRMpt06
VnMwnbp0hLa7QLVxzYWhlcVUvbkWmcty9pDX+aWpNP/viKZPr2Lie6Hhxhe/M3jhcB7G48rtvwgO
HPI++pS74FYLUMlpDJeW41sJ3y3P7qUrvg+zW4d2EP9Qrbizc+84lD4pmvJ97kc8jWB3/Cn+sOM0
Zoqd65fRTnfmaqYXnVbcahiZObaD5bn8Ipu8i06bBx/cTdhlywe8kIWJP3rUSDXYPs6pvpYAxl4a
t/tjkkPu0yK/0cUld2bnhflUHieYTrc6ZbKl1/LNl34AtZDzOteHvc9EitG0zB+rIj+ZRpwejMZJ
yQV5AehO6H1BheoyOXfNHBgnMt1MHHsipAQd8HinkJ8F15kfnlUWd/VKdYHeL51/m5FyEiaOLaaO
A+HW53K7RU1+Qz8dmNBeMnlg7kg6tJxeZYnOUercJ/7F1KFpg5856QPcXJoSaFkuF2t7+Q0uUn2g
eNqTelUh4+VralE2mdB3FZqcSMOYcwbJV/WQJh5zqzb/nretTVsVTD/SFB18Ajoe2LeTldWPPCs5
KmKcCT5gUPwTUjhQisAPaSgLuNK4sEPwzDDbmT7GIJsvtgao+vUQtFQCTRa6QZv197UYR3DK3oO0
MQWVHRVDa36JB8tkjNA+j8Klc4aBxteDbjGouKYBCVnGb3MxeztyB9RTu5ne2+P8uzIbP5QBVudO
Q3g9LQ1p1MEuhghG82tdcVAkOTHtRgTrC4lbZKftYW1GJMKByaLecHbCyt5WWB/MEUZ2Nc/SV4uG
k7Xqf1tZAaZr+xwcAFystjWNMOFfSn0AimTOmwNJEo4zA+3OZuY59vcSf9NH2zLBazGa1UCm+22C
DWhuo4UXv7FLpedRtubjqHC/+xpqQZIZb/gVqzXOnjAZD+FMkwS3i8I5TMpT7JozcwCTxGsrax0h
x21oqr8Lej03CefqqQwg1oYrqlfR/5Htvg5Ld0xCZxLsKvb7pBkUmyZmLHeS2WPhdHfo5+URR0bN
uUzfUwNw7oO6ucW++5M2mJfESdcPo2mugT/NfyqbUDQsqDX9APHXQIRzMyY4Le5kmVMcmjRvFnCm
fHWnw5ij4C9EBlZqxwksttm7pYMPe3L734v6DvYOHLP5lAyOx21pciOntv/GPmbUvEkA1PYy38ej
xd2wxrBlk0WJRJqkaN7xn2J18FEP4IToftslzVrfLz4W0V6swYu/WcCDppefZGmHVj0NpnvzukwD
/EuKs6KqVlbdNzQqBlfllhao4J7Nyw83f3LmLH2te4GMntGhy1CfdwYrm9/lP6yyT64uRMS7YbD1
gVN2e3YTTCVF07w0eOTa2FT4i5XJdbaDxYxrP7DHf2L1hO771zZtqbzteRfVN2/RYBvFuu8W8LJ5
JmK8Ahi7lq5NSMAIQlH8HL3Ub8+JRIO1lj8BAF+IfscGpuVfq0vPssfyzeXdO2QTT1QAmvxREzU9
sxTqo4PD4oXMF/dcMk1/3OQkVqM9rZxwIz9Z9TVJXRIzWjxtxPynuWes6HsexOEGOu/U3X81hmhP
p8fCSpGAkdvupWc+D9ilsS+r+j7pCqarOWLqCBaSNV2LD2XR0p4VFOP425ji66HiTngpvk/p0N7X
Rd7Cncm8vSRIvfvntwj5RzU4C8Un+f3irNOTHNL3dCHjBR3NZkG1brmkjssORvxUXdbuS3pYjn4f
QH9LhxA6pM96Nxdkz0EgFiT2z4Ov3oloF3eJuz3nLcqNUwjnriuMb66GA4YOUO+H9K/wvW2LXN4Y
B43cUVf8kA5uaZdxsCbfzY8Hl6NqC0yu5XpRqRs/jPgB7HK6ZOlSPMmXySuwEAG+oGlDY5AIwKL1
tdgaMWB/GBVHYstBS2oJzTQsxiejquVexlD1/q+c43/Jtbr/GWgmMOiSZ7SIDVo+4cH/KBTTaQwC
HbDOybMUIZ5VWffjYNIZPATPPF0HjTZ1KRy7HnboNnsP1AS7OJP/tSaUwlEKM3u5ZCWOlvxt3MCp
zQZOzYrMOGFfqapQelWxm1r7f6NQdplaYdP7JaRWdfLmLAdfl3F2LkrvdSgDRfZDi6td4MNvhGUi
JJjrHj0pPVlt/PHFUlJBl58tbT+2MLHv//0gq1qdykS/JqJjrkWPQDvigDMX3wOmqVW7b01x034Q
/z+eRuc/48E8jdIWzLscX9o8lf8RbwYgI5gxDAkwtP9h7zy2G0eyLfpFqAUXCGBKT1ESKYmyEyy5
hPceX/82oK5Strq7evX8DZIJkqKDjbj3nH3kR9562nNThu0yMkIbnrdiUeFog6fxKR8gKI14oVeU
8Y1b1I6gC+I42zdmbNzSf62OkngPNAsYWMwE+wvF7jsOXMw4jTyrQ6XsIwdYHyW5Ux+F1op1X60z
y3qHbVZdIA72b3RsiEgu/Je4jNEU9WNCWkyfroAiUDg1fblE/uleS63Z2+RYHZCEnmodn55ZFfua
vjPjs0p7sE3653+/uxk/zeusIBBdDAF1C5us/JkRlxqNm/noAnaN7q562OFry622eZfxc0N9YCgp
QliCRX1oVaSsfrsJ2Qe2nQGwlvLwtTvxH306FHIAbj4b2EJRFzvhgZBI6DcuP0SeeEd7XfTjcJ/0
wXWvJnBiIrSMips8g5Vr75TOPKDh+fvfxuf+q/mWH2dN/5ALEwf5z+bbdMDFmrYjsncrjvfISymf
brrMCF78vMIC6WUwq0w2BN0rcwPhtF/kSqC8wXfk2pUxCC7jfGeGIl6nNs1W+qdg3oZGvS8dQX5D
mVDqZrciQxvGF6Wr6ugZMv5tKRI+GDmjvh4aom4UParfW06RljqkjxaMiA2U/6klgStXux4zILSe
p8pnN0/2iUk3Lu3VB7UOnwO9De4Z3TTbGAfMzgTueRsjBF+gRUKI2UHSHD3lkaqPdYdVIlo0YUBw
EXOOZZY5YHnpm+wGqOigEjlytIPun0obtnfhaTb5SRWx8XQIOpjyl7kDso3JLCcEFy9lGfYuMPD0
sa2s9rOl2UVO70vWDAMad6SguritW3QMkRQFcTswcUnHpTyd9CC7mFCDM8dImhTI+WTTWk9Fnx21
chSfnFp3VD/dgwX1kQu26y7qBvZB6Jqw8zVhXWOzw3GhJDtMl5C0MRmG/obrdrkZFSwq3aYa8+oZ
2xvC8WrPsYt/t3PqSz3E5WK2XI66Mn9KpeUsCEW5R4tlXoS+SHa1UQ5bUSPFbEOdyL6sNtYxwwzf
zbTnv98LjX89EwkpNSENaAWq1H4eYTR4AgX0SLxzKJjuVKTLBqXNK9k+xq1+CiaamemV1ppion6I
AZFR8gMoi4SeGb/d1cRPTdxEVX9LBHVeop28rVTpk6uDoNM7DET3Ye/QK5wCzaSqH2t7IesqAf5D
DZJ4mbWROdTvXf8ZYRuiDaqjSzMZr9Sav4ztTuzghv+Xg2+y1/8wvqOmwPUGXUIamqr9CJ9URKGM
jS793SizYxAN+lEfAm9pxUpwDT7wkKQ64TVees6gJS7MVm3OzGiOStcwwSyr5lSZeCxbqdP9Ed6V
4sbWVKw0kMngWc5b1N9e0qIcnISQY/+q4f5bGAoOQC8M7zmI8pVDTywqq2vL8C/0TOwoR0ebuHfp
T8tCrGI9EZtCbCv6X6uRdtZ/WQWa9a+bHiKBKRwLvwfVx5+MCtmqOY7gwt+1et4eh9izr5rSoF+m
P1myrm9GUIMXhRe8SxPthhnkj13grkrp9RtLqhTkEid/jqNj3Wp38RChYk5045xIz1wUcBltLiIH
UZTtoxM8u8gUTm3XvhW9qu70YsDnppjqgxESlFNbHGlViF9lyI614SLfp43tZ/FDSuPtSKbyo+LV
wTJwo/ACjmhz50jij9L83FARWhUJnJCmyU4xyPtjSQv5sveGF1utWmSmyabKB9ThwnqogDUfawBk
R86XT0TkqCtL19hN66C+RT9kwEasrvWiEUwNE+whnXLV4CoCKmSSPNaN+bGiVbOqB/1q1pZwzt5X
MVP+VoXHLIZivM2Fdms3eXZoivLWMCZ2DYKo24TJYO6MKI7RS27ptR6ULMdzUqfB1m4EborRBgzr
HGq1oFXQqQGnPPtGaE20VaxanZC05rpTEKRiU/RyEwW6zO1LXVQKoiXkLz3Ssg31jw8JFXGNmzpa
YAFLge3E7omIjiMVh3gbtkCtchslcZV6xCgxfV+rWkIGly0R32lKtAn0KD2pQbNDcop8L2Be7o4U
u4XmRYvR78IDmu5qYSkUzYVvu2ut0PStWUecCh4YXDH+A2tEnhfG5+pNaIR5ArhByjW2z6o0qu3o
I0LBGcnYr8HgmINvpnrCvAH+7i8irk7oNq80JFvHLqE4auIwJZ4MwwfTrlMZN87aksJY99B11wGg
U1rrKVpAidpiCNQzPvPsJvb7YNlZvNJ3Lcbqo/2AUmxhSOZ9KEyty6QZaPDkrnL/9ydUaKn/emqR
ujQtzTY103J+Zu76mkJhqJUK3HUK1pOJ8BhLUgpQdOuLYTQ/WibRt2keuqtBq+I1eQEkpfvaS5tK
D3oChTsFMPNV5jj9qVJ0f0+Se79MiL4izjnYlSALNi3M3J1hWI91CqQ/H5IrkQmgsYOCdK9oq4Xh
x/W1A8jZEXbGBO8ERtg/Te2+GwakeCs0Xa6DFNWvS3MehGi4tdu6XkCx43Ue5ZRepjFXISOCEYv4
oRVds4JcI64ErK+Fn2kaneHslbY5lWo7u2ogZqHuZ38MhCav9bgmk9QKqo3flSFJMVi3k6F+TDpd
nrooWBu4zSaf3ibxLxKlqd6h3e0DApkQWp50/Y3yRbtTMrrlGXxpBhHXkhEuV5Ku2wEPQX9igdrm
hLzuWj7F0y1BX8odd4blneo0RHLDFIzW3LCHe0GuyuSDF/JgWJT1YuC0u4SKDfkgnfOAjfYqGgro
FOZNOqK5YuBtXPjCwQ5YE1yCfR7MnucYaxMb9mKEHnaMUobmCJMu0WEuNSWfGHbJRRmjjOmwJh2s
1FM3yNgnUdukhEBcjd5FnEOcN1S+oMW1LlrMMMrGnWNHxXWAHmQEW0F+PGY8VJKhFybvToQwwAl1
8mdc/aATs7Ga99j/x/z8d8zPNO/6b5if1WuU1T8hP9ML/wH5ccD1WOB4pK6ZpEVzxP8F+dFU8w/V
tGCeQeCW/AfJ58+0d+cPVVXBjJhU8lShSgYof6a9iz8QWgHj4WVMDpkZ/C+QH00a/xxrbtqONA2J
AYlvKDgnGT/GOoSDI1UBZ3lpLPSJcjvfIMI3GHUZI6cpqW/1SSqpTITbdhZ8ft+fH6xVspJadKJf
7NWhREJLwM1Fm5hk6o6OEi3icjrHdYOxEGZDgBWyb5uZ4URALaOpneMrCLaohM43XWcDfgmM1tlT
lpq7lV7JMH43w0bn+0J3D0ZfwEv3Eo/cQIyty+Q2bemnjn7yEGNp8gfjlgx7dZcSZJFrI3K1AKkB
9V23PUIr7FdpSGcct/595Y3nRO2ay65L9kqnrx2AQ/RUo3wTwgSiZoX01TPtmw7qh+n6aApHsCYR
V/LCGWrQQFnDuMTc1ZqWrLyB3LsMLxKN4OLd4CRFa02ecoMJhB3dVgURsmr9GItCrnTBCMKIwzWs
BG8pE2xmSgDf0RLuZZFWGMgC55fVg1lLJi0l9dc6oNWf5vUVRJCVnXRXZi0UYgDEY5EMR1RTNxqT
RAFAjyjTBOqzXKW6C8xIvbXQBGxsDKwOrEDD1AFeeB3pfWBapjes/eqR8QjCSNRIfYquJCEnIOom
I5LnDHCIcrwlAhsbmEYTPPlthsZgybyjZM62MEOSi+v0JZ/0BnSxk2VkgdsztPHgB+Vzbttn3PF3
WlGe7EreY1Z7qGxAkl4X7pzEgvPkst45l8niRifYTkE6EZntcuzzQ8dVYuV7xUdRI7vJjPQD72ef
IWaKR3eNaZRSQ/fedUiGDZemwSQOjwBEp2sUqyRyCkwKAbTJfGOoQY8BlSgKae1LlcJYpfk0QFPh
rjOz+KXrzLgGdRy3fkPf0rtxSLmPa+1TxGytOD8nLTKlOh3Qk/viFy32JXrFQ1h7tGzkVJzvcq4B
/GjMSCtiZViXsmHHK/2XoCtoV8ls2JR6bWxkhv8llsuuc95yEeOW6Mpjmj51qoHaj17FUmN/WADL
uNMeqWoW6OESh1aCtVFb99Lonc20P+VqtstUm84jYWToKCCAj/EpiPdpp8CIB9CYoJSW1lFvwX8Y
I/mHZoA6i7oxTbLhg4Tla3Kw8CXUITVcVYWlg52ioR3QaslN2Q/4bdXoodTcRyMlebtB/9hA0mVy
KGitwiJQcv3DrNWT0lzIWqP5FWmYge1wJwwdAqrtZ+wQCAVyEGKd9dGA515FU55OS2yuX8Z3tkqh
Cpzd3hn7o2FTz826rFgBw8dDSCZRYcHTqcwT2dfIaGL3WhDalGA/Kpy0g1SyKw1wuurABEUPrkq7
PndRF6EkSdZmyp5s6fUIzJMhaO1Rc1gmFrqQOINSVefhrrzrWpuNLBEG4HzpBoYxXMVXTWSh0Rfe
Td0bB6CVB/jzJNgd1ZTSuw2xHfTu8IsPeE4C86T4Rb2IyuAN79weJCU90fLOtcI3lgPqHNbOVjCe
9SHfd58HbbQx3PAyKDym7qu22XYtOTE0h+H2CY8NpYPENUycYbqJMlUIiCsD7BEMxMdKgyXgFb/C
WmFmeI1N/VyXpIx59HxrjWO6DY1T41/FlEZR31U3lhE8dCaOoAo1TlE3+07pyN7IupMO+1BSmuEq
we4VvrQGGBCMBr8qohVoEkcYK5X+YMXqnROyM+sCORSTn09VXMPLxD1tH6s4+HS1XsP32t1Sn/D5
kvVZy4xmYQ4osrDegUhCEWmPXFIIUrlr/fa9MrJbNW9f+pwvCej/2tSRAtd4zvjlK1uaJ99JScSh
UC6b5FXpy3utM1atbt5nANtJLraXuHAKDV9fG6u3LhcBhL+/QGecu64guCL81XvpAU79RtHzGg8P
V5Oaps8SwTRAsZWMmxrCb7QgU3mtZ9eMzTFDiMk2m96rvL1uy3CtuuhrIgPDYUJysttsi3HpvFsh
54qGQbMt3sfB7Nf4oniTgC4VTdA1iZaM18bUXtQjOSt0yLw4nVygj26gfkp3QkyYFIJGswH6Ii9d
vd04fXeQA3iaNhlPhESgDyzX5iTq0kkjovK4bPX4lZQsVfVu1Wl4mNSXRO72UXIyExfLqUSQ1+Ri
XTYOJn+CKGoNtXB6E7fxJ1oSpBgo1Jy2f7WNXl3ZfXZqiTgKpqOrH4sNKKvJXud/khW1bjviv9yJ
IB06JWN71MbKi1VRg44qhwo9kheva1cE3DZLxivXduq+t2SmMELPbbqAb7XuPfQ9gFqbQl4boiQC
O7ULKGcuKqk+pW6Nkczw8RLaw74vDEBWMPTARF/2SnQafIYTnbtk+opPX3FXvtVtVTHeakzO8OCS
huMWyHJ73jcyr9QUFEFYYy0LrV3eaRRH5CNNBn857e20ALVtZaMr8Yg09Xr92eso6MBjeEuM8gar
A97KkPb5U0r8lxz6T6ev1woKedR/9zh+7tIekQJu4OcQac2WmKCLajTwCwIRyDD/Fh5xpJwa9rWz
0yobIVyf3RiZfmuO/gEil7/QkoWhwz52SuuEhRWxPn9kp2cHLwjtnVez00m1D8KHfGRHVBFKo1Q4
VGS8rKTIOd/hMmO+U2zJhogWycj8OhXsNySDoROHLt6MI+mgcfEkuqRA9sLjNCjw7UO4umRIsewy
lasbe4hhllsvjXdWPmWfmBetxRdG4Xnv9MmhRLbOFn8ONDKUw9H6IINna0kqqmGnvDm0LJa5IKbM
d/ZdZFzVMSKqqohfalDk2yxnolgRfRF19lJVIZx0WMZIUkj1QyD0VdNgCsiD9GxRZVghdHk1zPCc
DhN5qCw+jYEil13cG5HqrMO8g+kSx5d0lPSFi+G+V437rOVw9XP7QcKlze37oEWwakj3MQKPtRZ+
+azbJJxYWb7ysvDWStzPNC1JJXEYPskQlMtA8RrXQmAS96gGnG+IsjCS/s3Icwy8nnqdG28gwBdm
F581B0WCfE4g2aL78FAOUFXnjJiY1dk2TeZtifqoKCrnr5Y9wUXP3Va8RM3sRzBlFoMfuVDBsVDU
7C5QsBGz03QITVEy0O++0+z8ndKX4agvnbA/Kh9LSVV1l1Fl6wvHpB/pk9iQZfd4mpCH+eqpwiC1
CFFN2QZqXb22aNJ3JnaMHma37R3pytL92TdqwPgo8p5jI0Kf4b0W0XjtG+EtrZlrHDdXYBKdJZbp
g1FBiiAYqBxpm1Sgy2j89g9DiieNPOu70TZeyHQ7ZAKtixbHdw0R02SL4lPt3WwJyBDU46nLvEeR
9YCAIp+qnsF5l5YBp7+VkppnqhTqQrGo6Tt06tOgfxLh6HLyyk8uA2t+Ck7TASICkEIuQr53zAR1
pT7ZOjoB8QgWNPhPFJK9BP6Lag/vIe5Z1cOKUlKG2KB3ILpYHBiRK2ZiU2HIwDQMm6Jzz9Sw6iXp
qPnCxQOvOlOz0RcGDpGbzECKElac4AY/vp26uAun9viAiRODC+CV7tbZshG8KimhTWKATAL78jHS
Jolc8Q7A/zZUUCHGsf/a292T9NsPWuuf+mhN6tu3wME1l6usK99F5kMLkS41RQCn3bZmHe6Qpd5q
erIdRHfJ/P1g6cJdDl75gugX3DdiUBJDqannVQgWL5BPepgcyFD65ddcYgeN0BvdXgnN3qFi8tA3
RzcaCYxL9Jjvfq0EhJ92V5oaHR2txYzuW291jGkglcQPRdMFr19yHc+ayS7alZO3MtnbFhqsQS24
/Dd3iOLeACH7k4F5ywkXABuqRAwTkWoy/kfii2uhf+eEc2v4RJO7Nx16DDI8l2mNgiJDbAuWLFqR
N3mDrAfTIEW6nY+HWoT3vZmeB8/j8r90AaEuSffzmGzQ8PEnvY0SApzQGSk3QiwK0VMbRXmRAY4Z
fXnsCA3TcUCthqJCg9czCaosws2STas3l0XW3emoeHGMZLtm1Fe26ryb3nBbGbHYlU1xGjrtQc1t
mlXhpYLehkOXA8ymMI/BcRFD+hrHLll2ir5vA46pOrJQjmg3kUJWet8wHhiDSz/lDFU4D7oGaCWD
6r82Ahw1qjSPpUHPp9YeIumvSbMGwTHFO3XJLpQJwWPnsDOhB8XTqNYED2OFXAADKqZKcNWgad2A
dmmWRoYSfOAc5Tg0O9xnt9PqfZMQTuz5SAjPigqfKqUYv6gm9ZyVXBodGhY3kfeG6T/Y8D+yTl7n
rFcvbybh+WdD/1MrSGfUH029/Qx898Mbuyf4BW+Nbz14JuNtx75g/n0CJvariPIb17aRQQYgpSmI
LpH5LBBfI18R75AS9prWX5bBkQZ0vYZDsrUzOiIQ1jSj2RUQxDmKYyh33ZCtA4v+kZflZ9J5L+qQ
glyUMql1VBxrdLFfE6hRHJy9wozPf/bLI7w9sfTImMUOCYUsiG710ajWzuB/hra5abyz4LqnW+v3
ptOSC0QicocBYjGbr+cbMFaUGebFEBrOwrK0YD3fTRK8nDn7Og1tciZSgk89d5ikuUV60U6VCMc7
+kGBjCeFt+bk+cf8urj3KK6XhbeiYPvne2fTx6dgXdbCKr2vz5sf66E9EIXRI0zCunoxv4M9FT3a
VkOehYIY14levrrTY/NNx5EGqbICw2uF2SIpOgshBfE9y2GKglECfOUe1Hh+leq9tB3SS6fy6cPN
Fug6qu7agXQgK7KPFD8BqnwVY7ogwscULWrc3hc0X2v0yiiCq79+LeG5JJMJlMbEaiQX9V8hq1DS
+bD5QSfpEzovOlwqdlqA8KwklMpkmsyL002meOkqUrYFdW4u3h0xHvPPiivFHNe/Lc6vlgOMHI5a
gCBfi3QS1lZqBbv58/qqomFbTcO6R6w3F/Oa+1pLAQGtmZjU95PRfl4rUc01v6o1qi7TY/P6n18x
L82Pfe0O8/35xpiiNcEc7AocjXXX3M4bPoD8FWEeZUf43hvmZ8oeLQ5NJ1LoplUxf0m9LVk/tZeB
5JzSBQZRvNV9tbarmJ7v9CZmKtsR246xSRxXsNdRAknrvWf4m5S8+FUNNYYTLH843SShJbejN4LN
KNis6OrTHbbbxoJhmGb/8sG/fYd5ETVIutB0f1LM8hW/tl7gIxwlQ0lf9dPOQd4B7twS2IMF9Kq/
jWNkOfOq6in3RWAS/jpqbF26JB5OK/TnGjQK/xrfkq3A3jL8FDlZaPsvSpOo6+81zCFyoUsb9uK0
V81fKcN+gRCtRT/Pd2lxC8fWqBIlKGB9VQkHeqcrm68/nY6r+ZXzO/7Hx0hYGek5+IRQT8cHHX1q
Ccj0568MzkrugE3QcvzzIJv+AGoaf2AyLM69gU4CO2/fiA6+0WSTL9appCzlzjFc//FzrYzgLp+Q
Ayc1sNJPnz1/5Pxtx/AKCyx4CyOzsJLNR9r8i+cy5/feNT2WSXM9nZGEPsq1K4tu48v4JD2FHXHe
8+ab76P1t130a3F+fqQMCtl10teysr9eUvtiqzzUVbr52qpp4VVb3Sv330f4/PPml8yPzXe9aS9U
W8DddcRqksFmfs6cd/b5L75f/3MXnO/PW21e+nrNfP9r8cfz890fj33ttnlhWf849WQJoygRm1CF
AVXF+k7DBbpUiWr9Wj+6I5qFp8PGHTCQETtqi4rZ0LTFOxhC9ASP6VjfkARDuZLGaMwwEPNd3UU3
qW3surI5CNIqLqg13mDlySoIFNDBampEWCN3hgK5rVCanTIAX5hvMhT1F6VWAiWd78vY1jFlqwSY
y0zWjMYwN9tp61MFLXhm/vt/v5gSGr/pbCJK4nxECnIezNA/dNONG3RcBeb7rm4h65wXGx0KY1BO
UqYezgR+Te8wP+F5XCgsG9QuSaBAgjh85htn2jW/734/1hs9q3h++mtxfsqed/vvv/+b57/fOehl
tjNLPewvRV+Om++X//Z2X4ty+jq/Pfr10b898P0Fv9/l3z32/enzs71FurJbwt8wKgzrf/+j9Wnn
+PH2Y5l6IJTq+6+3+145P/7ut6/6/TaQhXtk5syl5r+ePz5k59Ji9dlP8R4DDaVu9dvinI+mJ4ND
3LX4Chmc2y9aX2Ldnm7m4MF5aX5ivlv10aaBvLL9ShqckweLv9IIhzl+0IMVzAzN80AVTpeR2bvF
l+Hk/30/SnJrSaGKQeh83p+TB+ebr/jBOWnNKZEsZYZ2M3dmRNJxva+ns5fKBQ6JDpOacj63wa1j
LCYhAU8nOLsrwov+q6dTzEMIAO3ezozsNfNlOkIEp/rqem7oeNP1SCWviDwVazcb22Ich6yvCVHx
bXSb7yJmfknoHay1Ob5wOmjnJUYSW3LWSyqVAYHSULbBwzTMzMtUxfSOjHKVThwge6IZ5H8t/Xis
LFWYcmFHHFpBB6vW4B7PNx0CqIuvx0K134K4XqqjuZifa03H3PpkWM3bE0P6P5LvNFbMxfdjCKXZ
BwTohWEIIf+WFaNfIXDp9yAEEaNN7bf5vlXqD26Wueu5vTZ322h9s0LmzfzdfRvyMloyu6ZiPI3r
iulmXpq39I/HcFNWFAaL93C+vH914L6W5w3dptTUattZzptz3sTfHTlrvhR93Z8uWNbI0CtFKzk3
44LZrjgvDrPpsK3IoIyC4hOve45PG7+iqYA3/22Lzg+GaUZtlrFqo6isAQKAq63FWX4OgjSnbeu2
8C6YDILwA5AKqzaJ70U1FBdxW2fdIc/Cej9Yz67qlBdzUOH3zb97jArMTgkqskM1o7oYEBZ83dQk
8VGVNMgM+OuxofBquuxUl6EqmKvSy+uLMXgzPCffU4MU665qn4Q2wuKYt5M3b6J5ESfavYtRF5Ji
xb7+vSXmDfO9dfxSY5Iq4SPMm+D7Rk4np++7XwdlbWXraIg+580wb6B/t6maaft0mZ7vPMpd80bJ
LWdj5om1nY+0r000H3l22IolQEdaIpPjBpnREqjVsIvcNFaXhKCXF9PofC8UlH8z/CWI8neXTsK6
m9aTp7HaY9vC2z/f/1p0PNkuVZ/587wK1Wk9fq3vaWm+q5lAQ0CbLuajJQh1GzaF/fgdHekMJIIt
54NnvtEyK9hbGfWz3KY1bSV2vzTY+jBPcMT6iqaTL4ch21f1aNen3Zr+JYXm+dlxOlO4KW4la8wf
foSMft+dl+bgUaEoNB4YQMx7mj+tBmV6j/+XVqSI4Yb/Jq3AHoCa+T9LK5hXZ/+Um/T1gn9IKmz1
D8AqjqrqqhRTyhGy8O/cJFIpkFo4lrAnbQRihj8lFdofFDHo3VJxtfhPGH9JKgz7D3xiKoosQ7c0
qdn2/yKpMHmjfxKPSsfRbF0ISUiTBjnrh3rf7Qj/xt8j9uyAK2mbw9F1eqIYBA7ExBNvRoNLyX6z
W+02dwjuiB3yWjA7PBWOnW4E/R6qcp67Ls12T1uBYgPPO0Y4biK7PcUZfg6t613mDHLcpdCyhVPe
5KSJISylmKp1ZNyMLl03AwepB1R5P4bXWU0fdojpJgv1OYpg3sjU5qg/p9k2HkZ/l2iTcqIilbpq
9PVvW+/EQNvL0n/KO/s3q0RHziJYK7pBjeWHxgSaaelqnWPuR0UCntaByHuxcg2JfNhmirK1Uh1u
YpWj7RwNUIG4M8boRUG0uiIigJI9v7TOEX81NARHMlGdXKVJFzoLneyHDaZhjIWO9YQ1I9///XfX
2Hw/NqhNbI6NWE9YCHEsc1YL/xaD5fp0/a0GUrzruU9JQSk4NwAc9BZor9rBsDRqx7R7TJmJYS8t
6K8ygdubpf2YhUq31Up4br1H5bXrIGnIDN5FN+zIiQHuHpLdKcVKh+1KrQesJGoNQ6d2ktkeiGpq
kpWID0YM/idBpaHp402gFRUNsfIzgdizIPHmUMQBQsGsPwytR1lvhOMOAMrv7Se99e5lXlM3hUSv
joRuAWvWohBkgn3y/EzgLGqaDYOL+/ESovMI7lLfJ4oLjdkecdXCqTdBmBtgkPEgT0Oet9Ifi4Vv
AcCmPlLY5jLhdcvOP9qKVq4rZKELzSJdyao/dN8Hb8Ac1g7dYe/FXrX2UU7HpvVYdD1/VxXAzXCQ
W8pDjq+c/qbyXjcRAkJZCwxPzQ4x5TTPc+jyuWjrcAhdFqAqFp1PWxTl1B7uwTmlu78se8LGat5E
yTz8qo15gyDwHd5wuNC7ditDuFkw5F+j4dy3cJCi3ny1/b1GI2UB9+MUCBsYVG7iZG9QhyTVIUrs
jReHz+MIud6NcU+VlL0rE+NykFRXhTkaG9VHqyFGfSvT9HWMBkIkQGfQ+S1WTVs+5aJkW3ZBviya
vicXR6eHYK+o3x8SB2A6ETwgakJgJpCVjCO2ymKpAYd0tUtURA315jsblMzEDV2DOaAlo9FvaPuL
RNZvblmjscUyRot54xNGp1j0iBNcQyuXCBOCbMcb+isIUIBZJO192ULwj4v0IR/Ml7Ku3mRMpLjZ
PEkbgXJbpx9VGNzoPv5WLQiOZYSyOGjaRxRSz6NYKuBJFjVemeWojGsP5J4w3UM+UlvqVfOJaHWA
VvpVoY4lokx9Gwxuih4CyGCuIfvPyRhSARBi6rBp4JrkKPnFBlT9Iqrb44AAwtfrSz8rtzWCSLvv
9lVUvkv9Bt/dReMk9xVejLWn9q+KJtZF01xgiFpPgvrMpg6fjcOi54oP2qXAPS+Rf2ELU/xmL5KU
YmHmL03VfLQjeZ7KXaYyXoY5MxCIMglVRA+ZGMKABglVG2S3oVW9goZ99uN2S2rFRnAkkcvZvNQ2
cBZGBpmk84Y+udI00n0AmS1U8DeYwTixWucxY84l4zcMn79AUr2U2KJT03hVKj+nTMgJXVaQnXvn
FLTiKWR7aiFUFzc4RAVJLGVxj5VqGs+fpBDvQJBy4hdezaGDqQ/7An79rR0SVeooTEM8KgSAlGOz
XNcmaXaIkulVuvRFx6TdEvzymXLkLWxYeGiH4ntiYDboDuEdWwyYhIraSx8zwqB7dxFUVEUqmd1K
0OxaRNbWWMchZw300HlsHMnWwjtGEHbS3gzSPgV9dBNaw7VjKLtcOita/zElUKzWAOI5XYMR76rr
IYiMheUhSKAlvq/cZh+WPlol900XySXA+DtEdGDSh/4+jy19Nbpo3t1OPX19blSPK9fKNhSvKYWG
r3EkV9PxPVTZ1Df2D2US7F0S6I1QXWsD0BfTe26LbFiMbf8ZJyiz6L+wkgwCVrWTm2s30xOhI5+i
DsNl77zptXvroZirutJYBC7qG9t+sXs0/zbxa3tZOZP1s30a94OKbKrQoL+AbcvisV8HDgL8Antb
R9t+oUKay3R8GtIqybTwRbFpLP/sdnAQw6DZ6zqnTL+m+1ppHiz/7sjUZZ/W2qMh1mZYxqtIymtL
Zo+eU07Igyda7IQfjybG4FdVplga8DCMAc0UdD/rtIH0hUhxJVELLvIGXRxWk3NVtjlzTX/ZDWO4
7xwbIzGXtyWyAEB5xoMRgPeOtWmcrHcbvDDHOC8fXL8/WRI+v5fKBw0SXRhVH34wKc8a48Mgryir
mY6lLIAlm7DWbTk/NTjFbW6idnZsroE2vWPfeNF7mpJ5TJJh6a18ZyRSxMQp14NQQupOyyIaFZBo
7a/eaG6swFn2XvJmwZy46MsQGTeGYAeGGNKMfipBtPlGH8TRQ8CzZg4DB64590rWLTx14PzCtWfQ
+M2R9p7gK1kYCGIkmOOFNMRz1FPpBvb0mivuY+k3V4bbOFOEXLrpYVMaphXQArxKJFMSXRfKoi0H
RG4DCDpnMK9yHWHJYN+Fol8ptnxK8FQvGsoQq5cwD16HBECwJYxXwUAkrP1Nqeg18DZ6eBST0nVU
ymtss8gCG3bFvLZOI1lBYOM9a4mkG/hStKMdU57MqbumYtulQtYt7NyoQa+qGHsx01xZEB4OeDU/
Rls9Fz08J34DUA92eKWqSmLg4KOqGQ0ch9h6K/sMsPAsYsLhFgNtMxxVW+ZrwA2QqSWTkcYWZ8Lt
PCCbe0lqI0w0eVLNjo1tdh9jAPiy0IctFdV75uXp1iT9nJNLsWykPHdEl0eefaHXiGvVhYm93MoE
kdTENtqct9yxfo0tsmsEu8TVRsThVec2j6NtTpa1BIyCDjvVvJu097KO6udp1dUucvhpe3RCPHlF
8zEqHMSJrz4ROUNzFAgOPtBHT0vuUAL47Oi4nDPtSZZ6vpFmsCC36KNNW4q1jLahkSA7dLCkxsqJ
ZtgLBPpxOeLQ79z03koH9FQEyi2KInuwgUxgM7z2rWLfDNatonfHMIepGkRnhp//x955LEmqdF32
VfoF+A0tpoEIlVpVVU6wUokGRzs8fS+oa533K2s570FhhI6KBNz9nL3XviijfEFAYG3yZS5Nq3fW
vEPPqw5rYr3u/zuGR5+kkkNVYijaPtawgXUV3rOb27/7XHLMS+dNONnjxP/QNvsQ1sfJje9snA6K
1/HFSQ9JCVGMCRUZoG5E0vPKh3H6sU6QspJi7I/URxCSG6EtZse3gDIO1eKcB2kTLY/Yl1YDFSDq
3osetrV4nYflG83D8UKD9ATRgTVzuejIyZYGHCWoR+JvL7JZW3iWRO8pNjMfDzyXsE3snStoMFEN
V7IFHsiY1EOlgWHY1kRNCd0AEpNmIbLkwBoncVOYyGWILIpynRUMJm/gA7l2nSt5wPk0H4lje9UV
0PVSycogNd0XcnFsdGI9f8YRF32hPkPEreusDmMrP4JB5vTX5jPzkvHk1d7vLOnisCaezsc1gUJj
nrObRae7X/R47DkP4eoDtUeuqj7VtWQgTDLCxOhGFh60cFGbG1127H2ByKXszxKVBQEXPQkLnUEy
K810qdPGUgUCyHJWz62jXEvTGsiFUVCPJmaAnrm6daqW/HenQDJTAuRIt/hrXTki2hwPSltNXNJs
ABNxWp5QLlG1M5asCpoeOd2Ap/NCohqFXRdJ/efNfU9bbEC4UOz3B2elAJ9Q1y2dyf/xAuOh7FbJ
zIhS4edb7HtolqfImZSHdqRu1syqhzhCZWw3jmmy2vD7HUS5U0YlLd0KJwqJQ8yVOWD2jb59of2N
9ptC6g819uao3aq5cu/77LuFGrO+iIWfuO43uTWa6tSI/drCYOUAESYLRjtXnYKh0UGthlXcPOP9
p1QqwOAyfDxv2N4xX+IX0xL8LNvbb2+z7+0fga2XLuR+J6QFaskmUfTkBiEVV4q2whHdZ+jpVP5e
7XyT9YlzxvEUkhvXHQRhGmevU9Vr7I3JAcfxege+nhWTYYkjOR0nNzPXK4cM+CtFS+8JhtUiZUH6
C+q4DjdGog9NPb9L46QM5ax3pKl5Hmfl+owSXvElqJgnUtKRa+cjiHOrYjYHkZWYkAWSyKY8w6tr
PVo6+Xh6RbpNYra6D1IHPmGlGSF6kkPVLMptE7st83b4iX2Rb3wkClRT8858BIY7Tf6bLO3ehkqR
zBLrEO9btGhVi/XVWB+UiskDiAIUpIsXKZqwokLj83tLJjfzZH2jvvBz7dbiXEGkZHiIaWZHJYbt
c1bBVjQVYT5BNLp4ywiSxULOYvdcH2rBUDFUZJCBmijfVwYkNzew2oqpu7bbddZ0JyNsk+6xMs3u
qmsdES5z92xqOqC+lcWUWi19BM1Ru9qUOlIUEfeahKum19aZNb557qc4fyTL3D4knDJMNeof03AD
2cC7NCYDWA+g4lprzMRQrhG5uGTAuBSP2aWjcKFIpxK2RvJIqqBDASCXUZNNycu81h9Gy/V7xjVB
y2Q4e3NswIOYv7UFKZPO7Ky3HCJQfPUB5yN4azgVE3NMx72Sd+FcJ3r7Vv5ElgzFkxIdfoKYpBfe
cm/a0wOkM8KMx+SH1QzLWTSQIaWTXouY/DJp922wkS/uBhJo7xRjhm6Y4AwfdfuyrO3yAmaXiMd6
4mpZ6k8W+V8vidLXZ2UaK7/R0fS0vf0g8c4gLBfrhIJ7ozrnrn4jts2kmoiWkCanxGGH1jror5lj
PxQCTVE2ytt+UcSD58V3c66VJ9cY+msi51eiJuigwNVcV+fBDep6zJ86eN43GbE1aQIUgaXJ07IQ
QJN3FtxbYX7NyI7gj1hM0WwZ7jmVCXGodqKHNUFogKq+xsxGAgYx49xbuXcupyY0q07cidaCd1cl
5tkuIUlbxgPBJupJQWHBEqkErdmToTG/aD2Fh9W0sQ6i9dN1/KJJqTdHQjouGWr6KK3iXwN0+CcN
lXJeT85xSU3E6JrFD6at36ZOFqdsOCoAVM9jXVyNSSVdhyOXeMmIlNxXzDcX7BnGGXRQHzlp/SVe
teLJAV2kxV1/nWE0t2pFUqLDATGtuBwRVl0TqjKbDB4+GB2B+c6S1EtcWz7iJPUiwgmJJDAL66Su
rOM1S5C51usYp5RUucbmdZjcJRw7gbJ4HH/D9UzvR4nIrDLeJo+ZjFw78BRL99hx5KZk3l20BJLR
uBIbnYLTnfAXVFsCL3MJnTpE9g5lf0JcnITKUFy6qk4eMX/exQasiwyEJwsQ0rVWpNm1chXusiVT
VXlorm8r6OXIA3t6zPLyQrWU0svgSAoKSLCW4WrOxXjdGm7do5VVqM1XhHcxRNajvfRbHoghjqms
sTwoyz3z6TzCbOOeY3KZi9G7VxHuM1aXSpg4gDSKVb/shG+10r1jNnj2nWWjlTG7egH6FAO9sutX
gAlfsYOrt92XtlOyF8JoAnyV40OMCFyXTBjJKMCyZeB5SUozrE0tpOO1OXWY2nVNxyR7LoLKACWw
MfiDXrq/CKdejus8tleJLsex4J0IgtaplUYicSmt2ebr4lXDacL3ImjA+rLMvZMAq+l3Q33TFa/0
rEEaxGRWDnN8WRBQDuJakSlzWcv+qpPz/UjN8uBCVd7o+zMKG1TbHrw5Nvtelt2IliFZaYkHOnTb
ruxu9ow0sNxbMnh+mheIhTkshzBWqSUpHbmCfqmgnl+glPkVHtFLmbYftaItYa8qOrymTeunEnAF
gwASpzY2BjCcbTcT0qCi0Jag8M9uPavxvV4CglldpF028xLqi3k0y2K9mB4L+KHKq7C0nOVCRl2Q
OijtWGGQy7DdtW8IuH2TI6UOdFS0P3F2rxcIBtM/u0XTZphaNrirpV6WbbPv6djBWAcO8z+3h6XM
ApVwLzDkm6Sp2xqB217NOpwZvkmr15aJwXqnhv3OA2OWbJFB0I7JGBOX1qbRouc2qOqGIJn9vnif
unw+bDP2h0lfvHOZp4NdeM6/Xru/wb75fMFfNyHR0m3EUqb7XcIa9PMlrcN8lozh9e831HAk0n/d
vtyfXQ3BPNU3kh4+X/2vJ+13uooNEAJ1PMzIbfL1v/xC+7M9VxMsgdPuz/PSNrYPgy4d//MD/nqD
/YG/7vu8qUnO3GxAWrXNFrkQEuFhyhJd7mbuVGyissgQBU+7Pdya9KH1eetD591TlhCUg9xkYFHH
xokh2VI8Rfuy33a3OyUJa0SFlE0IyZHFm11VU2BPI6PoojyXtftiA2309e0I4Lz66VHyCa1madSQ
Q7y50NbggaRjgR93El+iXj57w0qsvWyPWzjUci176IWSxgIlANFcclN9l/V67qb5V1o1gLShtibx
7aiLS11hImJiwQC5WDqXDPQPHEWYn5inW9OrWeDB6grxnGXOR9qIe89qg8TwHhot+W43BVmUU3FH
JfYD9nU/ZQ+tHGEfj+TcCzqPLLu/0svGw2G5uPKMH3avIPZQ1OGgdsr3EZ/FFn4Bfk6clFb+LKrK
oPYhiSRRRtPHP8qnD8stuYEfsc0E2NOe69l8zYv5JW0JRR11l/REOgh1jNuhLOef0OqwMLAysnXx
pTN/u5JKruVO95U6nfTqPG04FrWb8UWmw2+TNNPUkFcnLa6Vkhx1LXnXt/8zNAXRG76uuVfHgirQ
WymfNgcD8798xHk7IuZNkvoZIvl1lh6RFtWhIGS6tsx73RrfiCgwUorpZfsGkfPJavri0JjmcciU
X71rqlAeM1Lh5bOrra9FM8mTZuK467zmZuj6k1DoEDN3K4q4uJC2lJwqb3kSW2T8FH84DSSeoiWO
MsUWAekWbqdt3LaJUQYZPg1+CcM8ODEAa5w0h1ljNeCVr9JwCa6b18i9dky2fGK4vcCjDuG1uHI2
i6pv5kz/Ae8+De3rUizzBwYrpOhegaFhUeaIzOuzNsZ3LZo/b/Juh7rlMmls0/M71c1fTM1TDw7Z
aEBg8+W2tQj2Gabb1rUIOVpQ/yK+7U3Km8rP2WtvignURJOYb6TeCz3/ImPsGUkMaNYV+ZVeeRV6
M7FsFBGeXB1elWuLH41R8ZVBdkxcSI5Gbjj+QmhwNLe2FXH0wCfQW2Lf8NkFMc2kreXlj4ImRGU0
6cEUFgJxfEmF62qR2TCRT7aFjI10JGirX50yS3/VJ8LI0WlAK0wVjNlV0ZMPlPMDirmm/rSwFmSl
fnEnz1+ePCUjm2h1fzljeW865uDrMkY012JrbuJHjEu4X+oi8SkpvriA60LHil+zxjnWEH5ZlJ1Z
S9iHauJvZ6oeplLTeqDJHwcC9zJn+noFbf27ySLScJ6b0vsAN9KGUyMuHmQQfICoRGJPf+9Vw8Zu
Icm9hxpsUlH1dUiRq2O3hxzbbuBQv9e/NCX2sKYiUx0TIh2J3h4PqoT2xSWlOBWClEn6T/AlXWIN
2ytQU8hESfEVDMp5hAJCoYgQYX4CUSsWELH3kkEu0rdzTdgVi5YLzJa77V8Md5j4Ws6WRRhhMTC+
Qs5/4YDnSmOjPfW6YULi5QZdQ8muLakydCuDY1NnTIQkdi8VW22W235DHhAlhiaA7UdC+UruSkdG
b0WrgNHMQQKqJmj58cSQsKkuih6WCSN3OdcUir/1lHuufVOk0eoaJADITgYNnjzat6S9uMVXwhrW
0Kg6QP9d+xyXZA12Znlf9CvlJuVrJR0aVDPn1abWiu13vYFh124/pJbj64bze8dqha4WPk1zee8t
72dHPYS/hvbuHpOOFAQSLXAhyd8DfciuKJ4y2MPOXLt+bCevW0OabhdE3CElHNIuj92WdmJvXGOn
wOM5t6g34pgpvVas8uBYVe4vc3423DQLIBuThjls//3ByQIXy3TbGSSCe86xbGNWzCbrQWnYfCBG
nt5SH4gYncMJSw5kyv4I+i0JW/Xc00jryopDUDfp+Zkfk8tqmMgXa1Lu5VawxzOe+/UIAbZJAn0k
0m+TAaWe8lNP85uibH52Wz1dn4ipFpQKr7ekwINmJNSE0BJSZ+wTPkFxjvXlZ8sZ1FF2VjTtbcoo
3QwLYCP5IaFeY3Qgg6Dp7maN9q5C6RsP2apSOlXtj4KSQSQErQMqMv6ASzS11ppoLZjXFYsZ4iHc
ZtmoBkVkUoNFrGfhzqNrnBc/jVIvQ6tcqQjmwvE9Qs1X3D8F11ChWK9OoV1xcQlcO/q9Uk2gqDXz
+9CP2YHzu/OHnu9UknpXKxhWYpK+8qIaCfnqvQNZnwFnO7++TVQTU4S83f8U5guNNTw7XldxoVo4
IGK1Q9quPLmbm74Sg+YPGOUaDBFHaXhFgEm5VH53KCCpG9DZGS1FMohC3Klk+1aU9yWMr4DIPv3Q
Jb5hCP12HFt5wBgcFiMRSnUbihFzmTHeeiqmfJSxnQ9Ly+OSkJz2hv//B578n1U5HrqN/40qp8Bb
3FT/CTsxiWn/hJ2Y/2UaGkeebpALZVge0pd/lDmaaoA0sUEvObqKQGdTxfyjzDGc7REHWY6L9IbU
Njgo/8BODOO/bM1C8miDFN1e+/+kzNFZGv2nlIM7AKfoCHQ2IIuxKX3+m/iXlKObCqh+ttbiGHGu
ZUMpfF6YGjsE41CvfZs7qAWSNDiBnTIYlefC1Qw8Z5Qf06I6EAk1Q1lXuUwQFY17pyCckGYNIWrm
GZqSclFNRHGmeam7pDOY053Tuc6uTAKEahW+QZqZP3fDD9mqdMZ6WlcV/hfDXQNz0Ygm9TjDbexX
q1F5F7oLU5CnTGr0xnYuwrbeBLVGv+tR4HaqYqPwh6y+731uFNOXOvRrbGOB5UAB3x/SqWiyLt1e
1M6NQ1hG0kfEVb55tAPAGSX/bJJe6GQ2sLQuLMaG/SZTWWLbkQb5n0/eH9g32faKfW9/l31vqZnG
eRY4cGygkEs+0n4LFXMrFEZqWV33Del8mI3XGLobqer2ousXD57V5c/e0AQV3jmfNuFEOZbki3gk
rWVdyyu9MHrUnqc8jm3mRE18Q34L8Ww9XgDXwO//ucnxMPt4COhJFjEG9JhuezB5W7XB0sU1s7Mb
GsNr2N9VtgVlotfzYw0lhiVQ9aDP7k9bMBuZaF+Etlp+LVcWh2km3l2XWB5vcR7jOe8CNbXJHs/d
mkG5ZhWbkJfsKt9GN6UGPpXR1CqFr3lyPWH7vTFci3iJbnQCU7b6bTLo2q2cF5NAhoGusZfYapR3
4N2B+54VF/ux3iewPUctvVGWD6PW6tvJY1XDt7md+5oIGPPa5cZ4Ey9jmA/6DzKYJ3jtNv1hRHS3
sAwnX+uGODCshmGhs8gZmJB8ZuX0vFCtloW33NgSclpnwedKFCu9xdXE0TmsZTRD0T3NpnEioL66
I6uyI/Knm47GnDBX0IoJDUo3L0ezVY7SRIcD4J4oiWq+gdVhgjYe0L/I/gpswLpRy8w+Ou76tj/m
iZlfjyiiKtYnxhueYOe2e9Y75ajxX79d3MW41bZvPfTp26RsdtAMUe322Lpt7Ky6X3TLIYp6fbWT
HO0IRtDDUtTrDZF0y81sZ/weVomTWPnprEMSrQsj9ayt+dFaxlt7JDjR77elaM70O+rt/j/um7tv
MPrvsiFZib5Kq6uie+ppUbpIr9GyssgZYDKrKzLzbXe/83Oz5UnDXy4PXAAHf4cCaiafnBP1vt/S
N41/QR4opUEH7yktmc1GFLbd42olrzJjnsixoV8ROvzJLJKcLK1hP5SJFhgqoP2MQPioSKa7PSt4
tFbB5KkzA70lb+ZgU0ODy/tQoK25bIVkOEPV+25SmqFtnBqPFcBuZPzjsNp3hYPaGZjnSY1Fufo/
S5ewQ7BN80XfNoQTmhZ/OdejQ1xTt7vsuaTdhJ8Qltppv8vrWE5pyHzDzkAWxiUBF+jGHMmoctKd
ZtWiNkkVdm0x4AFtexJ8Np0tINSfhZymMN1k9Pm2WbYg1H1vv0+65BwXJexLjYzFPqbGR2r8qRqw
DYrJW+lZ9i1LRu+70Xll1G+y7f0rrVXyXcs6LfzzS47U6BsXtymq+Y5aGgtO3DSnxXPgzlirxpwJ
RY1XM2mVHNhMkGFNq5hofWMz+zm7nl3dZMF7lC9oRgi1MYF0FM7gmapYXI3qRPh5pMI/z+r2CJww
jSrFXgDUD6/GlqnRYq6N9AYgQsyPnk1ba16Zex/myIyvSK3pb+M2tgfDC2YK8/ibDHpRPbkiSX3T
T20aWazD6w2VlSEMHWuLPC/kC1tbzd7NGvvubj/7tDQyASdlLyO+ulHUFO4FVsH9APg02/VN8zSo
I4FomxR992jaVsZwtTs343EbvIBbglLKEbY65MlmOYwDpSP6hxS8kaQO1iXJYCwXfdJ/6o6jhtYY
gype+8e9MtrOvQGZE+v+N6v/nWyCfFp4CzaATVru+KCxtEvtgfiTWmr4qWt/ZG7eEfXDM0vyaQOJ
gPbPsyFNsUTe4jvjfAydKhcnYsUz+END1C3nFsQEfa+ZGhGXw5BAQkLjV/OLXj7NKCnOf/3f95vT
Hy8kTPClJ/J6/xlgKPu6ikxyv7VvduegJe2bUl9+zFuo65rbxsXEtxBaVAL+hLfqVUa4QJv6pcrR
UWwHaEFu9bqslC51KrxxC1Qx3WIw1zvpGFgzFQ3zHWG0bt3dzFsINE1mJA82FbwREk8Qa8hE9zhk
LMcOGp1LrnXyQuAoK+2MMjazAHVKn9WBC8RYAcr38pkGqXRG7LVT8BmNvWLXwqC2+WQcC1OP5xMA
K87pRMN6s5SgPEUIlMWn0mYsEJ2g/c+qxN5qcp+b/b5+HR/VpBui/fK2b4wNHvd5k+WquFSZQq0i
cbogbRLG1lGc9rM/UTWuBvvuvnE9y6Op72y6i+EG4iGreFWDkyLjmTIym0FDFaH3RMJumd3VyiU9
hbZS1x7+J326x46xIotT3/fP3a+3+3f56+Ya46eq7YqYZeqgjudr0GnOcSFwx03twqLYLb/0FvX/
vdS9b3qFUKy+4hdp1MS80Zy2PeoDSDDmX9CAlPSqm0qw1kKeIBIp5E5Bdt6OzJQk2QYoNt347TT9
498mMgG8PfL6P+7NOW5ppVuHfKI9rc+APNoCrWYSZi7u0N7RuTC3RnEFpVUcdyftbiGu1gXl4aeb
eH/k82GtOvXjaJDgR+H98+59D3S1ODvTO3lnW7U4t04zYZ77LXf7UfLNvPZ588+eYRdngxDmsbUT
jdB2XtoUCabX/XcUlt1M17xtjnigCfPhf1zrtbyYeane5AQe3Vijd54EUIXEqZYw6+rfWTVpF00x
tEsrMAdpnofOjxLyHle87+WbK6zOtsLxvrvf+fmc/9l9Ti9nv1ESNPDbe31uqtrpTgARgs+7/nr9
/oC9OZj2vVG2iq8oFE/2U0+IitjTfbft7BrHpyRlQG8oaBBPHJCMFbW0e07SILHmcwj9vLnvTauJ
tnl/eL+9D7OfNyuIW9W0Eqoju+xQa6oM9yFH3wYfRL2oXvfb83YeWciLp6qf4a5u5px946qyB1g2
jO5pamd/NsR4s28kMLpgYUT2CddD1aMJciLwazMic4m+LMs4XWLErP0JXFl8XBBwj+3JXPg1bJFs
VdZtlywupsmkZ+Hy+uuhfz0rG/NZDSVi3D/PqkPEauK8Olx9wt3g1G9nw763b3CS9/88IgobZ99+
L6sWJCD77rrJRrTUbiriL9hddr/m57vo1Lp94cipvCabObzZ/cTarmX58+b/vufzLePNOLq/436f
7HX3PDr+fvdfz0qhMix/Hvmzu3/6ny+yP3W/nbUOz9pv//nEz7dSc/DlumcP9dVxiIX/6/0/v8Wf
r/358Oe7/1/c11TX3GnVbopYCJ3XeAGXU/hb0LhuB23YC2M9qTNFshoJyIpRkUSJ9s7MVegEc81F
b63f8gzmXOOJt0IYE5PZ1YoAK5lHLXYe+kKKryyFP5iifx+ctA1XXFPgzpU6anSerjUE0lZoZfys
T1/J3FKDMS/ii+2taAcBelUxfLu+p55cZt4QDc3wYjQZI42L33tlRDnY0/SyzmCjxlb9AnQY2TuB
1IhVr0lNhT3NugNAEs+nbkYsMI6bZR77qFQY+GzCRealCFvmp74c8o5zYYAr0RMVPXWiPIp6+I1g
Ottk5wR9qdM3fZBULO2vbj6AzhE5xkBMbWbXRYvU3g2FvK8pmho62HpLeWy1FbQGo033am1ORV9g
SeN3K3vzCqB/5NKXfUvdob5L01/z8oNYZBIuSRGecmWKkjr9MtDOQamans2WBWndSJIjjaMxiHtN
JAN/qlYBwjn+sskjEKpnHfWYigQcpCjpWLmRuvgFxOMvSwk6eytgVAtjKy89oPZ+KmQcGUVkdcgT
e1GRXl3aYVoaP2jfPXqUJt6m6gcN8XBkynW/jLBYOua6bbfFLKoPLZZApAKGTmfP6XzK0Kw4zBEJ
mP2+eq5KfJLXn5sCCalaEpicG7L3WWUfZUfFENQivQN86QgEvKPnDt/VtU8D2SVvCODza0Hjyadw
MgSC5WNIPNdRMQsSwCsrlNSto0yktY/Z6nvOkX7JGalJDZ5WrBfZC4l1r7GzdRd0BbodE9CK2Wpt
2dpRDvFlViEwpfTKT3OiPbtzZx4N8lHSqjWfMtN9dkV5B3GI1XtCygnkRAzL6O9bORNAqIQe5QyU
5zExxrZ3VGYogUk13tRZHv9Spv6GfyDoiqLy0Y1v2Qdc4Ain7CnWcpnMMBlDSg3yBueOZaLCWNV7
L+vUc5EM3UV18ht1WpZ7D1Q5npsS/QzMrp7jVdNAa5kIyae2DSAd9KE503xwEYpEUqdJOKLI1HOT
NEMTEOIw/Ng9wa7qyPMsviimy2WVtk9pEHqdk3poIcphTjRYt+7abAaSFKYgdlUISxM565PzRAhe
vqiRUhIGVVvF19awfli99WTCA/0q+uaL4BLlL1OhHtx2VP1507Lo6zzdqupthifGdySNFlNvOp5F
F7mktUBf964hKsamizkX2qPdjP3DUn9gzia1qqeLoZN8J1OufS/OTat6xVMnGlxv0qSApfxaqaXX
WRyVaXryBK4GO3dhdyb2cCxAFLPO7zO/nvpfaC2tIDa9Z8tp+1N7HfPePJomAXYIwgBbjRILlFJu
8uGY0826rFS1mOa52Fg3tSc01R4FEsLg8TeTXFi20piDmItTU03o4UoyqUe6JlXvXSqMFEiB8rs2
1obQTop3EBGMAVik+pSaOhYHjCAtk9CBuo8u6o5WV/yFKMIcXCEACqs8pbP6LBwlvpRDAeqDuJmh
Na+FCvlWkQiUc20uIgft/TyQYRRzjYJtWqEDGVjjmpJV9NDf1YDXYIHb+AuAubov84iTyoNfhcBN
/ZXZ+tVaDKg0c/Z9ncuNwqr6mykZ4K0WR7U33cZ692Z0Fp0WMl2iZeKH1t+mqfwQGQpL1+ucE1L9
2lI4fMV3yhT8nyYaFeSvfvNieULn+qKlKF7oRgF1pf/drCkxAqZEsGcaqLRtNyKgMiAYbERCfNMb
mJD7pnyaSB5DFwkTbk4GIs1F1kTeggo3h9OZaqsIM/l9TOZ36UJ/WufXISkv1K/w9/TIBLLpFckm
GEQd7V2fXhdF3te6/QPTE/mNmKkchI0TOumWPl7jzG4g1Y85FWpAlvuHq9WnIp1UinLOBIOHwy8T
RCz2Yr3DBsnqwU0J20iIAJDeQP/QxIkPeRduq6gDYZDT7jE/ClAH/BBz6JYNNqpxIrtxxJ/cQlJD
LnRyGarKI1nXt6VBHoZBlgroQ7P11Vr7tdRo7/Lsq2mCmbUggR6afvoxgi/yVU9wXhAUmqVavxG1
A/19clCQxqJwTtShRIP30R7Nu6TPtk4hFqBlcaEM+/ZA/8Sr7AKHVvrNtG7XKgZ9Db8rnUH1mPH4
zTSKS8NqOOpm6zratn2n1eltpzY1DkoAsUhy7qg3u1G+BQ0mCQ3IkfLwIVvEIy3NE6MwNKzBjHIn
M0I9X78gIQGKlA82HTi9DlImjQdQtuKQAVexs81jSI3dSOV3kwR35Hz44fvyDRuhZM6o/9abh4QY
Et9sFnjU5sKl8M0u9Gv/XaT5q7kq3wcvg6MQj/CQ16k4s1y9w1qGQI4kbGPSbs1Uq4+WuK9q7cFd
wQjWXt5GkyLD1RsaPxkSDZsgF+OU7uE4Ga+kMTfQFBmXKSA8mYrx6sRcIItMqI8iqcdjV+cGZR7l
yWwQhFdYRaYJVd84VAgVGsyVMifQPfVg/A/9Q0ECo+6gapfjepOp1YNsVIrV/MkqB4Nigr0/NtGz
aY5zVeokPTeNsECllARfE5JOSAozv8FPHOdVFN11rNMHJ2v7K5DtH5uUQhPEpJsZESdki4AZpxaY
Enlsj2ShxZpaI4WMf2qpfBlXfkeFPh3qc4wNjGObDgMgidcyg530J80yLlaS361kzeqKMYQqUrBQ
EHUVYEALMOX/KAEvR1bbzbiKILl5PU4ay/0e51NGEZUpoOH19+rSVbTnMB0YzjF30T5bTfKbNQdV
fKJEvS+dUj95IpkOmpktlIQFmSGXGbPxXDsl8q6M6ZMK5LPQjUiM8xOrXAZqzrpOw0hmWi5lTxKw
JThmpCvLC4u9Z/x4xc2caeGMTqCC387V3LtNt2XIWj0RAIl1Sp0CzS3W28UQj1qmaleFnjyt/Wuf
D/ArOzB4qkPEFP5M8ehNHbVmVwvXBA3Jmgja8G1zpSSO9qpgduuw5lO+KrRKaWVLov3wd/hN4UZU
m+qHJPOce6Jq5NB471yOSAFnMh/R//TCcpTa3dQV105VL7g4egKOE8lIW9OCLTM6MHPoLOhTG33B
OLXIB8dQq1DFQhtQA8/8MRN0walMnkwb7IU2nnQSWZKaGNylLz7QOWY0gukiqGP9s8nNX5nCXKt0
EHmjO6ZqXKryfiazs5gJlcSHozfCDu1yPItZTQm21IjC4NLABdFTH+dBEoTWwlZ0rTPej8AtZy9k
mqTQ7S7otcaMfVZ/V5hpx9oLYUozUaD0HHTiitpnR0JyAlK7uvOsdfnRsLuSTragQy7xTBimP+iZ
HTV0bhg7fox2RRZIyVU507FgWH18kyPLYKKVfmT9bV5rUcX4yjQyPlmVeDLsZ8fTtJe404I5mfvI
cx2g+UVgte23fqJwPg76m6kzufcc4xGT/RdU7AEFvEeNwEDWffUQSm1NAtl7MbrC9anRlQkjGrJf
lV98SdGVA3HE7ybGUymv01gginfICjTlE6JTGE+IIgNHXpwxRY1S6Q8DjU5/UKFf1u4STO6MOAS6
oq/ESowsa31znW1dEOshelEEIAh/0Iv1sD3pzGliHQJHqExh6Ish+AKingLiYLSZh/JlqTrpO1n1
y6gdLajwOrEeIyhaywBjNq1+advfJI0MQI5jGQzFeMlgCDUdfvnOoTtYIHCDLoruMHfgr5SACVnl
IPEeyUoxqtvS5pPLxgJc1iMfm417FTUEs64iRNWYY/Um0ASz4vvItd83RtA6aWF/64Z85ILnoiDE
xaV143dbDi/IgR9NQudku1JjwBTkxys6bDA3xiK/LzWYd0TBX6YK75DqqKjiWptwY6xpebpUHNlz
SCHtShRiypmK+KynAFS5RD90yva/1A+Jld/H4uhMGMP6aro01ynLfljo37HpoaS29DeQPR8dLmgM
elZkJ9Nvc1nvqmL7A4IE4G/Gss0kkbbqlmj2mleyj4jbqbwvxaodhTP9Hiv5qqfJGQnXkWn997hI
cax7TJZrz35SCRxNFflS5DHUTmUg7nM81o21BPWGrVexgOOWOjQgKIPJkLcN+cFNDLhSOt/1Fb2u
mBMvXAU6/wxH+huiZYIVkka7GVVd0KJs5XUw72gNJYG9FvUhXatXtYj5nTaOrlEZwVIu96xdqARZ
Ci7AcOAq7FGuUYfxbcXIeMcqRceMQJ4fP5lY8A/WnRkt6fCTvu1/Z+88liPH0iz9KmO9RxouNMa6
Z+EOuKST9KCODYzBICEutAaefj4gsyuzYmqquve9gbkHg3QB4Ir/P+c7X1GHp6CZKTyGSNdNRNGM
Ej8rmme7MtP3og8rboyIxDKXUTswHY/5GWug0jOJhqC16awTEEBrwTV731WqZytU+52XKKHzjbtn
MEvJLgWh3uTQ0Evjn+oczRs7M98QrzQT7NZcNrbnxj/s2qToxzXZ2GgoR9rVm7jH5Z/PMXl7FBOb
uvgCMiC3UTShE55+iLzVtlWfHINgeQNqnx9EVHegnQDAK69duNDacM2yRnjRW/2hxtaBIv5KyNid
m3CWsiSklJohqnTnfdUyP7GRrzodl0IcPYU29u0S/LEeSudE8usCJIjYIUfhvasVwIIyIjPZhbIC
IGbWh0aQswLHbwgNFU+Oth1RPumpO2GPZPXejTlfSMAUaagwjQuTNOWQ3k00AQtWp6LbxFiabiQV
hthcwlHs4Z0ARzLrlW2GGIweGQ7zdEiewRVEmngLMwRIbYNtB1YPPmhjG/eiuSVY2U4VGiWjddF0
2zwvCdJI3YINcgoUzOqZ6hPuf4iVWC/U6rbHlmF03VM8mcGlHhZyD/MwaUrkxpK10fUdgeILpYkZ
eSrtnWhV1e+l/HJr+tNKpZ4CG0Bao0dwxeyUtaY+IECbsARnraCSONleSmLzrjO/jYXy1A1fbkTV
2xJPg1l1oCCc74sqybaY5fQ+Y81nH4KU3SJ9IhRJjAB2yOvXaRJvaX4do9K+NUu12s5FKG7yqec/
sVKtEoOVA6LRsSjjrUD2hhDX3mZOcx8pNAUraTA8JPduBAW8U3+IMKj3uGcqrH+MfLznSHcKv6Jn
LliO1q56Wfao+DqDjQhExQ3JRxrV8aUDk7mxiEROFE1DJmuy/LYq2OxY31s19pUh9TpiF3zSn58w
lX21WfG1aErMLL7r80Js2KkECwKqip8jNJOeFsNYilNW58orJmxsxBgDL3b8YaTZvZnN5hFhEwJP
1p3YUqaNVukXtVGeMDfTJbbARfSBuhHPWdBtR7YCDMZgtkUbfSg9EScV9CN296h4y0cmzYtezlc7
5PLMfH05T8A/3O3Q63xGMAjbvtKwy4dcLcTSbxQ71vyQjIledb/pg3grksVFgvxFt45lYiVIjO2H
iAL0xjEu0kRikAY0B8PonnocDt1BAiygfYrMomqGR2tKHuN+/jaO8TWMp2Pclrdtk+3q+taU2lvB
RwiICLerjxLSSTgo9w3+jUZXbsZFa53P9m7ZmM5dAYFkZkEbijtdhu9aoD/hwBGoRbt9RxBDEtk1
lgUIVtkSKqA8OSRTlKZ66UlH29TxIkcL+LiE0uMC7q8aZ0sPDB+DNumpD848P1bGCJH7jaYCmjrJ
BYkRN+mzXZtxxdRGXmwds/ba2fVjtf4+2/Z39IyUEMRFFdlX17jf9a77kec/hiZAPE2DI1ODJ9pI
10qptpmVf2m82XQuv0KEr6lZPAJkncFXuRg7cvuHy/W8b2T3lrPA3swxQ1JSTXKjt8V7mtTHurYf
8pgWkZFSKBiPxpSTAlk+mGZyrhv1xRbNw2BnuwjJnVc4wdUZsfWi4/iSjry64fNgdHdaoxDRk4CH
Tz9Kla5SvVhclW6HZMTeAt4xdnVfZTiLcXhponpR4vtyjt9k23xm4a3ekABZliWS5Na5FFhzii66
C8jtqRQdC435ZQpSV0NjKVZpOkGsWrGlh0YViZU2unMEnaegfdGNBvPZaz2GyjFrp6sSsBW0cUCm
8bc53v+PoO+/gtnSTVUDtPT/F/Q9f9ZZkbd/JW398Tt/kLZs8Zth67pr6arQFmTWn6QtW0fqZ0CM
sAzSQYVp/YW0Zf6mCv7ZIQtc1YVGsOgfcj5D+83WXOHyE4BKqmnY/x3QFrLAv3K2ILqaNP9s3qCh
2wbslr/X8jmi7+a4QI4fWu6H09kbPb7OYhip5TJA/+WL+QcEK335Y7+DrY4//+Pf6JlZQueTkoZG
FgPfxy/CwaBjoNSLMDhMCGN2mtORUtWP+lZUeuyTB1OrP5sGRTk9BnW6uDk0L2U84mcjfqfPvmc2
+goW3Jt6aAZvaAdPjlPoGTJEZ5vHTzFEBxboJhOPfo5T06WeXdHpqIkwBplJmojtbBIzvilC5zA0
Klb8HqJ6r9T3//yD2n8fB/f7BzUtFSA+Z4qJ+JdvNSKdZdRxUxym0DiMrUNWZOJID81xszHmrSQC
YmvG2oehpl9prB/KsWZrn2dE9OYU7Upyt4LsEKnZV2ZkN2nak+RDl2Fr1aYvic3dTlZcET1AqaBo
BpATJFt1UXHSsNYCftQc/dhbBhX00NB8oo0vLAguaQL9V9X91QCnaCq1Qjt5Xruu6RzRrYyWlMUy
0lU6G5GX1gKJmw3b2zR427gy0+1gq1gtSH1jhdG+TpVFNSisDpEjnvJ4Ihg+jxhbXXIWHOjBi7qV
X4m/RDItbPjVJLyJGvacRC1O82eVVvdSDb8oVDFYy/gBfbKnDSPyEIIAvMmQb0VVhDgZ+ve+IoY8
s9LB+xfnarnofr0obRS4wqRHwx36y0Wp1gYgMmakAxZDBwMxsQK6/E7JizQzZKO5pMFU513HgJyg
e6xUyN41nQ3LPDQK4WNB1+5FGh2AxTpbW0bqobYtPwCvxSplOLHgtXyzcl7HBj7VotAlymRi15Zk
i8x/Dxh2ZKmGps6ZruKlV6nBa2H8hScYxkKMyamiobVJCq77qlf8mpwzfzbcH2lkjCesCa9plN9Q
pHfQvJlk2cXdBjT5OdPK527I77OCC88e2c5O/U0sJEaE/D5oMJebp6IfjhO9S02kt0lAdiDoKNPe
puiYdLWBoNfDOuM/EJrCWTRy1QSB615VgY0hIFgVRnxyB9rFs8FWjBRUnFqeOFHfssXj/C/O0z84
TY5tuciNF3mz9kuSe2OwMJjswSXQsBy8ehELOqE5wf5hRaM9YIl8/ecvKP7RTew4qs7tbDrEvv5y
YZhsDrJS8Io6uWWlteBmWDkYy81g5d0LpIxbXVkqzE73Sro1DZKCMwyZTvpk7h7rOPxqMFhW4aHv
3v75e/tH16yrgj3Ed8sQ82vcpIYOOafX5QJ2u3GxH+7tiLfGTIaIzLTNbVdgmcxxzfy3X9ZQBRGc
lBFYeRi/nAO31ogFGhTngBrzazSdR7VkPHCK5KupusAPR7knc+fxn7+oUJc/+8sdCuZBZZpcpqn/
Z45KQlhcAzfuQSWXgCbuXTiAvYuG9CZYCIYw0TDM97LdGk9BY1NeMBCojRq5Hbb6JYR7RvbRb12m
JW677EIixLmCJLMNVDntY/5MKtw9isUQUgDCOd5IuoWghTjYIhKsoWScTvFLXitX4GanvOernmzI
FRKSbMXr+ukYWRt4fLukHLB7qPcWQhXPtpoOc252dC0mgFA/5ypZRsX3cEJSyg4wwxE4gjJku1QV
OmIfp/5o1SdZSppm3XDnBhVgsWBEylfZ39uBwBiTdzZIoCmyarCBudKlIWV8jZ15FgusMomJ8iiz
0XckbPZy01msxGkRIj0f5xsD+kChwpUZJ05bWe0UC/8aGmcsTun0qPfFUyeW/8vUijB7+ma3zDmV
0qsUSd1HI+TGC1y+XLPSX60JeAx74q05QR4YKjowmrtT6fkcoNmwpF2Mn0ZYEFqabf/FFaEZrJn+
/pKgYSoEFyIyGst1zeXe/YsFISCKs4vmeiS3D9HzoO/gG9zB7J33Cimi2969otZhgyrKi65TOcK1
f5kHTMppFR4pYrle76c9unAyHSAROepBOANI/CzpiGJiImKtsjUHVD5Le4D4sPCm0MQTHVGxhUZC
a2DXMaB7bZfQrDEANeZVpwCQ+4ihmGxBWaGRAiFqOkPoZWlLwdE2Se6wt40+k/0GlHIXZdNXm1sn
WyMk3TDdH4V6rKPhm1sM1Y7SBLi9pqUaZdSXYjZ+SqUxsXshLyFRe8OY5RdcTo304nJ+0NXoJjXz
b04FvNQagX6UhTQ3pdBe3S7F42vYOwh+9gb1rPTbRPEotQVENLDEAgR1bGcC8zox7dBbdLuoV14s
C7NYHU17J9Ofmrl4C4rOxDZhvtQT1kdqUw9JgnayCnFWBwpYMPvGIdVri6f3tpq745gFlPFa+8rr
NtvAdg9hR2AC0K9NFQ0POhI+1Hs+jvDYs+Rwqaeko8Vpb+2Ur8p4bgegQmPVf8sr82uqCHGCjrHL
SypWonQTz7J530ESXSMW1rhVW5x4Uuykm5QYLTR+NyIbJtCYnWasfYXlpVOB834R9hrxjFhUd48K
HvqylMeRgB1Mgy4kZGt6Z2nmbKCJQyGD08jqFF+oCLyJ9g34DChxDvifDvPtXdOU8a4HI7eVeBiq
RC+Oo02LPa+4JFB2UoCqjXg3JDpLQB20JvyTBUKlnevcVI/lMjnr1JucNGp9xygjT4rsdTKpoRPL
+wzAAVpadY6T8phYKKcrOYXUlCHNIo1IK91rl9ADVIGRwcUAgMRTbSpjFHAhPKQHxACsnpyi22qT
y/bVKiEk9A9hU7kUceonuvAoM4V+jQZbOfaNPItGm9/Ry1qSP8NUYu1hzTyblXlrqWgnSXlVGIZ0
fKrMLtVIoJ3UQm0Pp5qd/UQTNn7K5XjGM9IsUXn6pkjLp1Ejo3de+jfuWBC73Ym9nWk0ZSRzKZ4g
1POKPRJivkFcSMs8J4KVzhWyotm+Q790niN9YVv6paK8ZwUgEbhpzDZ0m3W2zzBLKypO/Vuv5d9C
lfOf0TA6m+h4Gxz4Ws8K1WS1Qqk+2+UYkvSAkXnOGWKNMD80IFkplV3xnnA/OcO3BpzMtuvQCRvw
1eaaMqIluKtbkRwmifyy2oxvOrcN2XAUpQMMUMqQXGRCfVFme0hob7WOiLqBW7UhCZ22dFAGcDX1
d7c9kXv8E5b/cKwH7mOgxjCvgtu0qh5y2kZXCuvRpURysHGU/ILAdmcliHrs6Flm/WdlVzF1pYD4
r/K2Gek9V29t1T26jfZdGidZzSeq0ZSC3SLx5UTIWEsXdjvbA0HJJh2egEV3uzeJQp9HbCYzyk3U
sbRWJspDZZQ91SkpZ1rqvkunCuEAjg+pu/hsbX1roTvAzE2eScpQnyuOdtfW4EKmPqLgJReQwSj2
imbInWo14JzSmz4PHgeFCDDwaLd9E+IA1dI3gPWcd1ze6pDdZHVM+8sq1S1L2xd34dgoiSqvpUJm
j10g8nZFdTVCS9kV7A5kEh2Usc1oqOOnhk+QEMK3iTSLGFni4FA2D0/O0OAB0mG+UIpPDG7mstDc
TWW0T7abXxX0YFJvEy+nEZsM9KVbx/GrhnJeM9vYPeGWzzn+2XIE8zjPeJuzLJD7xumOThulvnCR
MLtR8h7EjxjJKFNPDJqRfiWOHlMwOCZL37ejEe1FlDzaFSNpUlsn6QJrimENo3V2J7+Vqt8C2MRh
Zth+3+kwM50aosbwBC2Jhr/W5ag2wM6JYzyQaisnZSGBxWCAph9K/J27vPGDBHYBJKRnimfXUTBX
h3CIm7LeGyPeaWrP4eaq1sR7W022l5i9fD2aCi8qCQwrqVWrmXqjkoC9ZR0JMqcDbj3rr6VrvC2m
3TLrWOAxb8Z9dzat/FTq4QcRSH0afmQGKdJ0N2mQjf1Ti4h3aVcmYAPxuATNi6q4H0EWH8DssY0I
lGf0p8PGpsTNXh8BRAF/qFON176eHjOGl82UOneJPebwcdMFJ+DJgW2kTAHX2l9JgibYdGipN33x
Mrh0HW2LNnZOgJIevQbha6Od0xxbmiqNYpvo7h4hLgiiSDusv4v4K/RipreG8uM0piblUJYGgzDh
axFXVBESbIfDS2QtFlqFNE10hZQObMM51N38pHSo6IY+OuQuKdMjP89VxtxWfpk9aB07lcNBTOIF
9U7oVarpaxXoHdVoTjNjHLUIteYEO+exdr/G5cVmp+BWC9PnqGxriJYhTYbwidApe9STrUiGt1YB
bR7YrzgPzVelviax+i0b5tpX7FZBezBThTYY4vM6y95kgeGLOXcg4WFv9c6IcwJojeKKzyhR61M3
veetdT8MC2KXKsJRKcfX1g5v2ig4wXvcublCT5u67zQJ4ziqrT8NJSoNFjw+jiuDTrFJod42AGad
oX9B5yaaQ2Hn2hi7wCK5VFWiZtkAklq/HMzZbDcG4i+vtcwry9UZACntIkdOGUmrS+LnCGpX1dzq
yMftTiNA6tP66M9DaBkd5gnZ0aTvybMEIXfqCaehDu/sV4H8Kpi3KtbfLamv04LrIUR6hvwTowxJ
Z7F8l1hAWs3edyn6AZxEhuOeQ4eYyzRtb1d5twTpXDtZjGKhbU9xoDFzDEDmIoS4G5mIfadrl6Ua
rmJDzwcN6lerXRLanQz6T1ziTLsGhF7CLzGYhKxGTFx9lQLYTtXa8wxKqWqIfg4V+dnV8f0wZ0jU
nPzTFOnFjq5g3FnpT0A/g/HCMmmkDR+RCdo85Y18AO5xzrrisx7Gc6wZ6DO0d6ejDn9ylu1nT8+7
y4pPnNz3GsBpoZEbAdve3Sa0kFllUMO3mNe7J2IXP1lDnftqWaYYkYc8mamPYhj6kk09EWKrTJLB
tOVVZih3fulm39n3TSdzccoNepf7vY2yrbBERsvW5HbVwBP2Clr3koDDJTljdUpZQC9wKxXPq71l
NcFITjR5hOcw4xZVYjzza+jiesiHFO9vDD9mGIJdoHDJzh3DWDqYe4o01alWpUvQXVZbm6ouIF+2
H6u3Zz2766P1WolnU3hgs1ln62EX7VeD0WrWWx85RqdT5rEyOpPgg2v30UK+4tE0+oHjQGxJwD0i
L30LE6o/Q58/Bw5izqWgoSbyK+mDRzZMBwPrFIFl5o3Whk8uzf39ZOE66lTzEI/MbrmaEYrdhSdn
or4TtgMb176lU+PKY5KxiIuLCDccS7etobdbRc1Nn9yyn9Cpj2sNs00caOIFMIJG2TqFYMMWgzOp
u1d2bSyPFsenNV+sANktP9AZN/3BYnsS8PWgMfgCOsF4aSqfYw/iv8aVynlSNmZJwng4Z4v/f6T1
wvayhpW6GaeFdgpIYZnWl9Lfukkk2ZNWHfoUA/aXUxhis265556/LWILXXLfwqrMkAYuLxfTUhKA
t0g+4vqghLeWuZTMfazU9Hs1zwsLGQqrmiYfTSC/jHH27TY9WiOfL6lvIxXQzhCmKMFU0hVoDn5L
NGzBAXqOoz3dKT04P7dgdrVQq207xkOfRq1SxgLLOXF/XV5u+1bMnrDAClvaPZnOMdMzS7gkLt+d
Nngw6/yQTIa9rXV5sNPuPaPBRn1ZOy7p7TdafJN2qePhpt2QBKGBXtSGA2xMq33HmWzTV3cfx5lc
bYxDnmbNmp9Fu15QPahpF/qmOXpGTesmVB2TMgLlaCfg7Ce5CtDW5B7vlrLiUNC0DIbx2tr1z8Ci
IpAP0xnEO+v1nkKFlTQvgYNcY6LCYarFs+jA5hlVQA1DDucalIuXtszaqLH9QmfRRM09xyZuEx2r
8KYspb1fPHnNuRPc3OvpiRhp4ghzlBUk31tOBM3R/FkD1INWVhKeXNwlLlIJFB+DpwTDt9lApBTM
CJxMqQNkdK4qMD+izllNOy6ShUXiAlIEnRLfip1QxcAC8xZ3Md0oiu3rVSfHyM+Eih5iZHUyjIig
hPo1z6wfIlrRSyFE1lw8M7ZzLq+ILRb1xShwHtPEaLgs+Bm7tooL6uiY2noCCDxnS71UYtBGXOva
+EhLakMuXB0KSZ8ofG5z4yHqcfxOkbtbv9I4qQYfQMdSqCSMg3VOHov1rxXynbVtwcKnj27sbKnj
LngRq0GSwgXuD618yMbxNimozvcFe7kM3fuG/p+GgXwmVTkTl7SUh5xiw8ZkovBnLvjN2C7m4aW4
nVOMo7INaRiFkyqp8JAykPuF7LRDhqXWq4bE10YKw0VpxAfRpi1FJ5Ipwsw8du1QnYop+R4aVGGE
ctMLihJ1gp0rM76BP0X97KRMx5F9rgYRQQZDP570qIYz/EiNkbcHN3iI0DHsowDCfxZTrEGC1hWZ
ZyYFKt2BncLsjoQJTcdaMV9DWg/sCkqkv8GpDeWPIZT9UXbYkVNn/srUp3a5gMlN6LeKK7/HQzAB
M2d7nPMikrqZqBHElfY+06nOqUs2w4yYgLoQJQsuPOoXZCbJ89qTSZXki/IKp3lwHuNUu01n89oE
XLYsoJo0a30bwg/cY+IAlmtsNnJErom+Q51FikRPrIPaVdemMdgJFBJlPCNtV190hsqNGmeaF0zI
PjqhnTUNNyEFezXDZqgttHRgolikqKsp5XGS/RIWyqlzi+YjCNB3UMUN5E1bTd8ickHUjJt6tDTF
S110X32z1NFYBYe9g23ZjDxoOzWfsPmsEKFupzg6m6KEd0iP75AYFEixjx6QxTCuRLOg/kCrLQv7
BvkEwS1D/E1a43td9SemWLT405ENP/x25BqYMIBk2KwS8d4s+RkBPknlLnQPWREfiwpGhVZ5WOWk
MezDEgcAnYKX2GivajMcCipSQgMMThG7peuGmxDJMufj2QJVtu3CEFU34jSR0uhIpyc4bAeR2e+9
o3zAnou3SErxObGCq/SjJVgWxklMKQp2UM3+ZoF1lWmEG2oav9vmgM0GjXGvpzcyE+xr8KNsXAwT
m95qbgFTHcxWe6xQHiH4ulWr9Ba687Ur0IKkWXwzuzDngrQ+uLUanqvC+iG69LUN2SzGTuq7qOf9
JOV6tNWckA40WQLCvwjmcDc01a3iGtjEpziB2pO4Ht7sjdFC1ONCLc6kBfcnq73GBvVMPA2HacYz
qZn6ZzBjQsIzXmF1FbzVQC/m03oI1aqDe/G35zWG6ZR47JPSFLDTKlHvdSX8VvMOTgJy+dYm/2bb
Ay06N7O5YSypPJ1xCT4BQtYi0qdsSWpXiaxbhK1RcCd0fBNQrzKqi3p+gx3/gEsL9kdn+2QuDZso
1kL8fSDPBzwh0+LsbKUkNYUZU0DXgj2yPloPUkISjJm7/RStM/YIDkGHJxnrFqu1SOq//9v6gzmK
b6j5j36YUCesC0Trof4Qdjo0Ti+shirjzpN49Q3KIiRD05+kZMrWuDl2TEfmGQFdAsEthDiWJ4ib
/nYw3RL5Ig5MP0I8elaM+n+yvz7/K6IEzcB69Zeauffevv+v33/z9j37/I9/u6s/SZP6qybhj1/5
Q5MghPWbYVmuqluOBWjIoEH9n4whzfjNtEzTstEfrKKEvzGGDOs3zeJn9G3BCZu6y3v4T1GC+A0H
ioGOwCE7wLBgBv2ff/8Y/3f4Wdz/3sppfnn+16gr4a4d8r/0fJA16LwFU0N+gTBe/bXdJ5tullRm
4vs8+O6oVXNaIyYtkkJwiU2HKSVJpOieI70KTrjn6P2AoHXG+GeoRs0WOjmlkwW58OfBKQgnDhL9
huW78OjPk1UEsGQ9sBQ8t1WB6cY2EczDbMOP2y7avVG5pGHHPbQcioX4OmeJ5rVgdBG+VwyFovDb
CM5aQlDD3hrZdWRhBANF9gOegIwSh96fA934SFIluK+6FF+m7j7nDkz72VyK5/Y9nNY6HKb7rqri
q3Soa6NjFaPj3GhNdjE7WR/ROf2IrehUBrNyDg0YIJUy5DsqiTh45sW4y2Y8/91w263cCm18LgeM
L4yfGDzycm+m5q3sVYnNM8m3fYPjaww+yF6yTmMKc7mgZ0Amk4XH2mGTMPSxta2DbpcLXC50Qs2z
i1oD9/r7AAH8XCH19mqDQTzk0yjJyVxQBvpyWKMa16frI5Hnj6PEpBUs5yCnlHdo7XHTg2Q+y7lp
gTdPqDJ7wb6asN3107i4ahibId5LB7vO+uHo1ZPSgQjb74c29vEqPA56cpMwYZ/ZvnTeVDjkMtTS
PjldRLlT1e6Q03tMXXDdKQcTF492NNSY8nGZQdxVmXkFc5I3gOrrFoRJ3FrHMHCafW7mFONEi5HB
7CxtMw52fQ5mal82qE1OsrPTstDeq3Yvjqy9//LV/3Im/jw7RSwNX6m7L93I9yry4gPucggvzlj6
YJS703oAlFL7TmF+Ustf9gtDcwotqDzdUlOhTtac1kd/Hsal7KKlZHUbE1tBXh5hAIf1A/3ylIo5
O+kZhlatkb4RLWiH7e+RuutDIuLvhxQTQCy0N2OhTuAUwmy+PPrz6RqmO9s10RtL42Q55wjZit8v
gfXpnxfD+mieRkyYJj6Y9Y5cb0Z7zpHZr6G66z+uVwfIhFc9wxXFavWP73T9/tbDn/+mR1T2ZXIi
mIeIz+VGTldog74wGcRyWH+SzgOQ0HJgg7fwDtbs2/UwLgSD9T7PVgZCI3EWmLTRfa2Hn1zrC9t4
jcT9y/NU7qypvRoNJC7fWfztEbMbOv30PZRqd2r7AvyM4rCkI23pRLLhfELDBY13eboeNBfQCysP
ZYOmO4EkgYtwX/a5PIRlq3vgm9jgag7qhhWMBgyRh4BX8n0+tmdaBi9Ogfml0FTPjjvlROze4+TM
QARbUuI365sy/DaO05O63GzrP4hlJFwP+t8erU/RDog9i6y9sAk1npZfoHCr7WmBXpggPGLOxFG2
YXG2Mvy9RA6HvrIsg2g3zSw4lAly9xDv2Ce+UpdxT7ESRSdjfuKblSRAGKy1Ap1DH7kdIQIVo3Zk
4oRtwzN11UdCEbLd+hbXyIooQxPL6jrzxmVAW3/Qx0lWvdoqJcIJoqu4FUPyOE0tQY5CbTw5XxuX
JUoxGAB5++Y2mccfbc1aVVeGAanNDYEn9WaZ6bYAY3/GrkiPc1WKXZW1nhbUD6mjxoh3umfVqA6u
M0D5zd13lB8QkYbs6u46t05PMVXyIYvTXV7xP6q4xUNYzF43UFtppvRSOna+d8bxbRwoPozyLTQK
96izSfGazKGaUs4ITZdLYRzv9BqztujUN0Q0gV8IGsVj193GWhHuCoRiELA6OgV93OxDPh0lxdLw
68kifBkYi0TvQ8R5xhDRxzcGoYazzdUUZpcFQowTYj4jiPdGacTHiRKlqKAKR1SGBpM6j5rZ7mZI
iKecOuY30xkPlTmc56VCWiLloJsWNWdXTs90f/EqJwo+pij/KXWDAEan+1DAtJzmUtBHcFIHJ2lD
Q6y/Bo4S+ZrbP8UU0vdlQrEmcdpjOA39jqYF1oB0GrY4Au50EL1nuzGzYy6ddpPo5BbM+HayDKHU
0mYxMROTf9NCzijOSu3SRKSfuqXbUe2bDp+43gStb8ad5oXDXREC8zKNqt3qBpCjmpYNot1k25vs
cjsdN0CaOIIxvGCrYuj6Ttc74iEy+TmJWd2H7vTY4QpJyYx5pALE1l1XICfoNjl8rY50ematjiPO
FRr2sYR+a1XyR6cmvW9nip+c+PGs5VIhMyfil8Of0ZRat06qpF4VlDhcguxpLNvRl3YidjAcvhdJ
yU5lVk65vqZAtuH9lJZnvXVUKnwhZJRaue0sXOLhgFW7y3pz0y+tOEB56LYMVHIhRlrb6cTFKcl/
yQR9Erjp1Y8UVsga8UBrlH6FFg3a1nH0Fyj1UUcGETXemdJ/EfWeqsY/ZUjZegC3QJlbuWBu3Iqp
mrY98/mhHbmB+jx6wy1UepSEbK8n1+VIgNSEvNv1NWkpF97MT9uggtZrQvEBPTbG/FPk+r2dBde8
tC8y5Tu11OI7Juw3sDuUgdzLUGQnw+a+lVoFXiUJbwc9cg5aauPU41alYdJC5I6wJQXdTZMJ82m2
A2U3FdgyTATPFrlMckKDbSqnrh7FzjKUzkvVZKclSeUN9KOxY0TPBbLWVEuYTlRYb45qKrdz61Mq
TyitWdyTgo0xRnL4r9G4pcDd3bsLtKB3TYuVwfARwjSjBRUkhzmF9tEeI0u8LOJRr1SMN6wEp8F2
NTQXT21ML5R4qC9Z2+Y1rx/rKbohrmf0EUvKYy0t6F5Grp3youftJsGh0elfBqbM/JIWk6KN9xpJ
V7zR+zgOu20DK+GSLLTjKTw2mfWZTPrrXIba1qrUG10NHN9Q+3ob6qUXR8Yt/PR2h32YfmaGGKXO
VOWSBQOlujQ+q3r1tcgNNnWvRrsitRRqfgg5dcSFeJ0qv67tH+RB3CWKW+1GtbqQZsG+ro+s7SjF
TduNbNIhBZAUctVsGANqKmnFtY9G5+lNdAdKoD5HVkY5OcPkZBZQFGQvNlLAn0GWj3jEAcbO0L9I
ErC6VSXenn5sXgY5d155FxdyWjwj9AoXkKfVpHtddsrFWSLhzO9UCIJzHVQ5VSeEAip3fVvRDM2k
vB9sljKqAeJDsPLOmx9YD9OdjeuZetQu6vLXKIxZic84y1IoaMJ2XyIHJl0XA72aDcgX0dAdulI9
K8gKPLRiQHOV6meO9/nIF0HoXnJX0s1yIbEjBMwwXW8jOzFxAQLHnEumI2ioG7A6AO2LcSL6JnRP
K9VaL52Nxox9nggKZHjqbplLw23Z3ddAIHBMxoqnUWju8okEWEvUG8wSxcGOURvA0fYlNR10LgRO
4YFkc7KsT9bn66NQ8pP16bCEYU4KS7Jl+7IeWJuWvz9anzIl5lRI8ufRKFl+Z3niczApu6FiSpZF
1HoYlrXRL0+LbjSP4QgDkPWezmxCD3d60PVapUtKgQtJdny2O1ykZYUteeW5kcm3FGsoOWC0r5Go
wGLM0ye9UNEZuc3k09RicYMxe0dx4mMl0sULlm5F162HZKRes3FYBhEsGnhZlTUn20DmStYvjsiF
x5jrQXtKl4PAZbunvn2zdovwOb3LUJl8Hcw/fdv+jyaSoDRPIscho3mr/1/2zmRJUmXLsr9SP8AV
etCp9b15Gx4REyQ8GkDpe5SvrwVx3/X3oiQzpeY5QTAzN3NrQFE9Z++1i0qd3BAoFGsMKJC6024c
K5sPL6hPvm/+UDBbtz4kPmaDcemQF0A7fqCZ+s+mnWflZphBx7EELM1/4dwWkltWYhoSuAJWYUVG
2EJxa21H6ehCuS3SQO2SzLujQIXntjC/lt2lpbmwwpabhmSuCRVxntQPSQtcHrpnRa1pgkahMzHs
hn06SyxUQ2RXbBvPjlV8whPfH7iKYJ8a9fAa9tV1sjMbIV9Ae9wn/arg4C4MjaZ7/KOLrGQ/c22x
RncESZSgdIJWjjd/3gSkI0ypm+6WmBNtyMgIrVkfTREUlU3aGxqlZf1rnM8hCe73OCSNwVaEdYHs
c9bOfIiQV17hH8vcu9GrQ0CzeZtH7reusJ1L1UPxiOLwlouSpWmG/IUaFlI2F6NyU5vfaJivvKEp
nnBYZ+WzVhUomeo3o5Xhi+tr3gr4hbNhNY64y8md1x5Q3MlFCQM885cCsXhtjZbeQQoYBo12ynho
2lt7btEKz6jvURfW98F1mH/qBegC6cyVQrzVEUOmGxuUvLJicolTcHAcaNF4NYV6HNPmWrrFjR8C
53DqyAfb+Im/J7nZ1VHmEyGJUemSKyRrBE0phIcJOl5GNOyuEWpOsYzVXU7RsDPcYN0nBqkZxTg+
Zp0F/2ysrv2Qsf7ngMEVhj+0rJbgyHGrI786a2FWH0d6l0Fu1zeh4ubWFQQ1lbjFgG7E8tq4MBf1
of7pKIoGIgz2hBVWUwsJFlbVqOyHJvYLkrEHtG4aK5ms4a07Vri2CXlGXAmhjPn9umz06cyocGx6
PBYEicsVAVwm4SbNj8qEbyuJED9otG21PqIfVUGgV3HPWW6oh4GEWKTMDxFu/qOCV6ERTPkoxyja
+QnFbhF+1XJlPbSq6unalGuizLSro1vBXnRY8uHn7kk0swHV6N2jpWM3VTTZkORMe6YPt97I03Pu
9Mzn/HUOWxTIlJsjCh3o8yaMVJKTa91ZRnXPgC158R0+4AVurX2TpnbWYTsd7DH73lrQ8NWc8xP5
Ut5oeYdg7VPSnipUYj0X6YENq2Z18UbKrcwotn3e4rKoDeNYp5+VL1meFPyuqTPiCO+ISuyGwNxE
jWw2LZ+IFLjG4+Aq+32Ekh7xDO8G3wdOtwkd2KQsmkPEpSkqzHgzMXRQdDjQdXkrXBayU9Je3FWp
JQF6KP2pokpz4GVJtQuJRKUFxJFZkyFRJNWK321LAldyN2NCq+IguPjBaBH5ap88o3nE/DZc6twb
LsseS5S5byj1jevW+T5lRb3Kmaay7iF7fMAXz6rvqkWonhXcGTmjLgJdnntBDUgr5Mzztw2aVEDD
ihjAvKwgbrjesJMkNcmh3+oVEgX8USc7q9znBLvKEyyH1VuVOHvMFjMeV98n8xpHC+W9E/eRNCRc
gf1rNAb6k55/6VrOLxKod1Wf6bfeLYIto2uyzut3AxjWGvZjC5BHB3htZtMRkzvBE9ibNuNgpPcG
Es3dL8EQp837oIczwsyqjxECmJdyCk+wyPxjVfMSqSx+DAZB7r5Lgm+EI7ZukbyFdXHTbWcvoe6s
orpqz0XbfvNSw7qITkJ07eAFS1wmM9EVK6vTdAen0H50pad2nU2PVM/dT0ld9NAF5XPXivpmRA7R
azZQhnmMbabmKcQORlfIGW6GzFjeK7iUs+Klzeu1XmTqhGWIAwHx86b1DaJuh/DaOeYOvWH2EFk6
SSz1lyYw6lPuj4+ej7MyLjgC26BbdSVhRQ5N462yqULUCN2QXI2EvnrilYEmPZJ4emQJ/L106vSq
QmBMrYswM0hbb3+coPhuQSH4m2IwT6YfdbvUn7Vxuo+MiTGSI+ZzAkacKWYLzco07nEiDDDDvbWh
aoz2PQPHqrmIoUQE+rg06/s4Dd3TXE0dD2knve+tO+zbxiWR3ACX6FbI4QqCceKm2If5uz3oOqdD
fwiLyDiNxjtTjOGQ5ArKsuOsMhmh3HN9khi6ptrl6LTJSR330IcPIvV+Sqbtrzaz+44swzUmZxcu
NjmeWXVQufomvRSFtcup5PbE2tq4jbmsmMFrcsXQcpSxm976pHAemV4Tv1EnchsPbYB4Y8TXaopf
zUSDLXfblqkuGDzPxUwTarTsg4IJdmfkL5WFyGsi/9KPBhhWo+ljjYXfNMYEBDUmE9jJZTa/yJoq
UrR3Q23elqkY1mzSU50WnU/RfGoxnW+iujBOGA5fK8ZpOlwzAwkH31iGw6rqwgRcU3HBzhxeHFRD
SawoxjBZb1vq1g6qYCAJwI1Mx6Doo4GrmLJ92KXfx1qJTaZ65P/mJ4LE27Ol2Wchu5bwFLNaZVO9
8givoBkvg5dO72Yw0jd7mKLzkEKlKBWdeD0BKt5PpHgCRLqKTDGpR4fZZxGwcvJK8PzOfoj6igO/
7AuPiW/Q7whmUs8hNJykoU1KKQoFInSpbdEEIIPiNLqlDnNvz56SnWD5WsX6qkaSTJxP9qvWQdsi
Sxi+OXX5FCdlhu8qoVHpBuCnxuBlUolFWVNDpUv2xRVXJAUHoV8gcwRb3dOi48T0B5iBYNVqPrOS
+tVP+njxGihprBibdVGYv0RrUjYxrSNRmVtiZeJNmKAVjdDobK2WQkdHM3FLFx91LhwZUcORIUQh
f0WTPN47K7i7hIdI2b3ZneTKNqU1+tPmO5aNyCA7s71pbUQlKnecc96onYVj47GqgaNpTo6ixrAD
9Lu1trHLmiJnYzzlXOjCKhOXsI/eVCqYI1YzHl9j4wVFdc7ogDa9rYE9TafZzo1MvxvJHItm9Rpo
bO0SOgg0sJzVh8wYDqUBMTCfD1irJhnYHre5W45XWzTEAOflZ73y60sxyOjs8e5HbHBrcDSoQimb
HdIp+JbRgH5VnIhxj2k5csT4pFXEF5da+CwDclmIw9lkOf0PQyIhmRq/2Ds+JGbRdpshG+xNytJ2
m+mhgyeSdm8EBY+WBXa4BN/9YRB5f45q5Ndc5rVN0KLNi+f/0lC5Be46cSGFGLHx8f4nmYSf3jrG
i4XHfuOODVp1mjUsHyqYL/KpcHOxxftor/2+MWFlMENNquLmh7cxrZ1zndQBGKg0PbZJ+mhowMjF
wA/gCSIShxCaTN8hTKPbRuSj0rojAr11FEbplcLEHoGmBjDWbM4gftud3fSEIUSjpBXkGcfWLb7D
SR+pNfjtPtCQghP4Bia/MsIDs6IdCQF8IxOQsnhC92WbfXl0Cp/1WlHXG2qQ/cYbNGsT5Vq+X75o
gza8hQrrpuEfcq1AP3v0YQ2WZ/BBdlMe72xZ+YeWGIUg9upH5EHroSwZbgeHUtdXzRbVOveLF1Ra
08EJLe0kcdj2ymyvRTZ86VFUMsoCYgtGm4pi1k1k6lJGvQxN8tmuRjiN2WRdgiwT+0pl722W1PAt
hIemV0+pR+Z0Tuhyxy6TC9LXa0IcanmekVmGVtK6HulY0twvicHSaToV8s41OTyj3kqvbmYDTkmK
W6u3O4tPtqcVzcLQCZ8CapvXHA1BPHyO83i4+ElbrtzAqpCbtO4p9QSLtEJ7cqT0zsvGr3vJy9Vy
rVt2dnfwguzsgcA9P2QKWWV+jUHM866Al/IrH9vvYu1uS/eL48BcDuZbrSe/jBwPZxb1PQV8xoLB
ct8yT8tvFXBeCEwmSW1jfV7cWYo169ZLxm1pquEpnzejaLZp3j2JnpUqkdv1vUIb74nubDugalg8
mBcEvyhoKkygSSqr8xQb8lgIdER5ajyYUHWeIcVwrCvAQ/E4waKxDRCV/HDrqCm9o9ZJfx3r9q50
aFj2Ux3vY5+5q2DsWmPek6ckm+5jw/lbFOO73VfxweRHveVhtdYyFV9F2PlrIHEGr9p9H0bHnh0T
G8El+blHdxWl+k0DxnNjzXucdI9FHQg9EKNMztOjXTjNHXNnuqtLD1dt090pEBIlBtGC+radnN2c
aaND4TZVorv6uGk0i4sBS9MV0qpNnjj1scwYhDPQQVcxzu6cuH7wWw4iC0gY08xLV+fV1aN0GDvQ
d9PSehkc81zWlb/XZBgfQx/Bt1m1NE8qkdyxxN7JG+zh4Mt9k4hhZQu0NMBPqdOgxRpsJPGS/mpj
AC+ngSlWuFAoMqPORUwp461R5NZ25nMzfgjO6x66vqx/oneq9vjX3yNS74emz25FC+t2kPhOCN/q
tk493fCIROsJ+Avq89l8QX94r8axRfHKpV6ybNoNGXq1Lq/KXayVe7+CYxWZYfcpc+pLp7nW0fLo
N0/KK/cqQ+irpwOCo7R90v0OIWTR8l5Hpuml372UgfAvFHBfQoNrCcQRer0xkDW3847eTE6syqOr
gKmx5ubg6Fi9KfhMmUNt15gqAqdMmLdt5T+2I+WpwcH6qmmaDfTbYdbTUVFCFvjTCsfinFfeNtSd
4hDLfIs3LVw1XfOWu8UXXRWET6vhW9cxs/VHuV0+R+dXkM0n722Icg7gOEwPg9G9Rj6mnwilMG23
+xR8cnEU7nqtmhgCXQrEYraZ0HgiEd1+KXEv2fr42Xa47gy1TeyX0/3u8S3dvj/6fh/3ETD4ElUk
JlPNpdibzbWkcu7Gdk2BvBRgexHZqPUBfNN8yjcaljpGAgieS3qFgdZ3nXqzBmG5LZuGfDoMFxQP
CXkVsJgsl+AYY4iYvtu4tmUr0m1sx8S16OFjCPoGUY6MN0vfvp3b+MyhMBPUEZr3GGmCnn1DldhR
ltXQRN1ljVQhnMHkwxzyQEixR1B2iZrZNYZTaObEqVoz+kSC8l02USpvQdvGe0TaxqlRJIrYIwd3
RhfrHCT4BZnSPHKy1Ci0qk/ONJisWWIgNqxlirNMjXBN0z/b6MKnjIEArDwrzhCCMtUxnZN3Q2vC
dDGHj3izclss1J0J9it10FdDarjeJLguXDnohCqCSuIIcDZLEDI45k+ybMT81HQu8n3cp1mm3CWq
eP2jDx1YzJKSWZo6Jxgsn3zZK0rY+B83lz2vVHJTW3SSWB4yC57jNZY9/5+95WY0f2GFab5MbXWL
qsxaZyUCaQb2dKscbBLDvBF5zhLfIumwt+vutGwcrl7HCVykPyPfJyzsKD/n3RJ26e/NcnMymYxK
WQgU1eOlxwlxbsJJZx7AlzG/N5DfHH2bRYaRLCKFhNGZqjpNY7oVTHilVbPu86N9U+qfDWVpoF4p
mhLY3ZySpV7KHKQ5Cc/51AkZ7Wo6y6fMJGFm2UvmvShPHYIx5H25i0bieIy8T+38cYpY/r1pl5CZ
Hr1ZP1eEF6VM6PqnrFD5nLQsVpNbvfc+RbMcWhyWgX+JzZa93iounYk2rp8FZ5bTx6yr5oowzUFj
KyyZHLTepYxIJTMe7Qfbx765qJ7+N4buf4qhAyXz38bQPfzMWTuk/bc8/vYfMrHfT/wXusb+yxUz
YsC3DWgt/x5F5+t/AY7BPG+6v6E2/4auMZGJ4WnXkW79TrD7RyZmib88BhKsuUS+Ifry7f8vmZip
/z+MBs+mZesxRbU9RG283n/4wNPMAtRX6uowpiXdUWQZQSafbRrHZMRStnTFLtSMOyApEs11d1j5
pt3sMl9fN5wBB1F56VNJI6GZAYHtYO/F1NZbF+zGNnPx8Xkj3Co37cdL4TWPgyAAPsM+uBmjcW6L
M82/ZD0iY8LekIojEs0sYuZDa3waB9o2wnjLA9LbghjreQHQidcicdS3tJuZRu3JvlWpEzwU77Lu
YzqEcKId1rwTHtAD46O7BTEfkXtpy01TJSWom87fKw9xW5OEb8JKmYzNF7lOAHOtB1eegR+/yuiJ
SQhTAkGZsZVUS0zvSxTQgjGY8akm/DU0AKQttAeRwsquSgFABLMgQwMe9jRFS4N32pvnAVmf6mjU
LKrw5GghQg4qYqTpVqXkSMM+MdQGd5u71umbHT2zfqdN9wvtfrUpLO3VRWi8nSRLy07FLCFS/5hR
IKaKbl4xnQQrIX15jO3mmljXYWw9VuZcNyM8G1YuBooxWLepnfnHMSGmmilxdZxMnTaaSOKbihT5
qaTHQ7u4EsPQng33vYma5GL1NuJvy0PEkmbrkWnXtmZqvyeAFQe4W7FSHb1kZzUozKk7rD2FfECV
KXCbFsB4r6Put2dityXjN9ukpheNql0jNWCJWkbNppiwXkxe80Lr79zXwwRZ3T9gZ0h8Kqe61n4P
jOJbTYQQml+XcqbH4sIGUum50P3gCQBXadrrlKbakdjUu1PA8PPiyLwJE5lFYX/xjKy9c1G/EM9U
nrWemhmNigOjfMpy0N9bhaZego4rdDPKNZ4QcVaT460GtIJp6BO00QWvrEuytYsPbNuQjbJVDOW7
vM1h1CX0UDGv9Cx0KlQ0rk1DzDfHQ5cWLH48LFdV9KMmXJeG5Wx/bXo0QtnOybWfcAGbdTJOc84o
D4Wh9QQuLho07yhZjdamBO7fhIRIDdQWdTc1LjwFAHnLcQKncMBdwSqf/O6HridjdxjN7jiVPZD9
3vvawi8+6COJqWnphtumask7bPXPIwK0NZRF1iD0RXSv+jHkAU8Zm2fhFv4mbIKvhH7Bi8ufpwi5
eZfHV9vHhzfQjs6TxN2iMtU3Rm99RtDz3Eyoh0iKQ8PTwIULND5qWjb7QrnX4ls84W3qR6yoynxW
sZ4dwnx4FBrdFKM6IAc0Ma5l4T6Ng5dw0H76scA2Mw7VynIUXkZz71XJs3LJ8MhaHZCPkf/KaoSa
DbkD0RRYHC8ACHVv5xthfXEItVj5NeqJvGHcIuftzJu1HvmW32PJlASnypprbLdNTe+98oo9FODq
bgnxUhv1pUHXAg+Btii1g/bcJq8iqS9DoO/tEm1Q607ZY/LVGPsfyQAMbxqJiVAuipBY11ZD2ZJd
Qn93Bdh2guk8yc9BZRBnTkg7cQz5VGKrYsHTm2AfXPsc+Jiw4Job2N9ZgKrKfrcQ5p4MYtTysa/2
A4UGSBVtunNM8ZK72CkMD49antCd1ylZo6whUaPiXKoMIkxmrcOU9jsqNo+1RQhfOUbZwXQYjAzb
2w9TfGhoJ4Rqjy9M5K+p2YhjgYGjFGcsKfsIh52mMz44Ym8TC36ozWkTM2naZn71GQQH8s7UqvZF
TpKEbr2BJDAIFu7iXder6DCQlr1yDIdGy5iQOtwHG5rZlE6IBtj2zVFVuUezwGk+TTYD3dC+tI6r
1nLwwwModdz1WYSdEoCGa81Bivaj15u7oRjUugwh4hdSvZYpCmGC6f2nz1NqAQAhiHM7+UfVt0hJ
6ZCO+kJpAthp6Qmo75M1pzvlWGxs6zQMCbRx1UKyRdJ5TdwY8ojzvZqHa9FZG6EwmYrM+64Jh5Ss
LMCET8W1xxGybVobvgyW9jW6Xs2ld+A5P+zMeNJJeVgxtQQpxbLSdfEFVUX8PrUWQVRx/taiIgRs
ID3Cs0NDYmAA3Bi45HkdPGigeg+BrLWivTbZZB5RNwgLDOMi6I4axbqVIydGmHZjhdavys0/JQ4D
Bn0tY2XVEJ1p3O4MnzVK5+iwAER6DabkySwUh0JrClyM1rNlxvQ+WbGrquoOWs557FjGvtehP8R5
uCkbS87S4R0Gbl1ZM6Kaek9JumtRKIsUz1vbB5ROaZwjcFlbgoOIOJBCGF8qMia2Y6OiHQKoOTO6
P7ZE95wikzQKh9rgkPrPemG0wOdN4MTtzNjV++OEJmBnlR6X4tTGzYm2FIh2jDZhFbrFHjxHgbku
fMRAeczNaGtHJU3i6UgrzQDP0aXrKIi/9jQrrtQNyTtI+CgOPv+awAV4GhnufeuWQT7QmoRQWxg4
+LJYnovWh8kzDN/9viIBw9+jRPtGTv2rULgFrQqquZONJx2+Z1Kp77g4w01rhSz4pmEPr2CDies7
JYUjdVp3XTlvsfK/O1FmgMf71PjaHlnBg2EPbyERWRtZNcj3LgwKwayVObcu7GjeYJtLYmO6q2bP
QmzXulZh4h7jlIush08uZyxYdwH5Fk0L3yAgMpvZxj4tg2PcH526ErifUa77qnkHfprFVBCw257w
316MsmI6wvK+w6V0yVrrDmjiE0ZxCvijT8IrBxcd2msRROFeErG0RgF0DIvire6o0NSMbrC3vH1s
NK9CULC1VPKDFrq/GzXrXub968SyefY5GmtBZXgYPfMctmrPwb31o1CjGV/yu3fMV6CalGn6lEM1
zqvqB6sURBr5SEqji16wq/HAvdjCISck8/aBrrZuhMIYT2K5spMauSPgHZqTFsLTzCHAqHPR+gOP
Oem0AUJfH6wDV3Yo0rPafdkMrZOtOmLWtwkBtiW1e+jeoMePAQaxUz0vaT82y31Lbt9yHwcAU04X
59oiGMG9Wp2WzSIdqXVOWTz66h9RT7x4HJbbnJzpEeo8jWjW3L8t171LNGJJ6m4QF+ooy+cs6ex1
H4PwXQJAlyjQZZM0hAV+JIM65eBCZeSDaIsWOVj8F7OmeDFfK4ABc6zPbz+2Pz+4/MWyWf6i6arv
xBjDtJgf/HBsi/k1fr/msrs8YpQBV8kSq/pRVu9LWmQB2SbWxdElm2BPl/wWhTn+NDhECFYlcZLe
pHTKnsHRc2yU54tIyV9E6L//xfx/gk6CBOaatU58NNH1HN1YZx55gMvucufH5o/7llf8474AC2bW
WPXhj/s/bvoB/CApaWEXBQM5HMJpVdqz4X3eLAKv0h08TBDzbZt1fVoqsV1kWh8/65K4l0IfJ9Bv
0cOPcyjv8rg7Dp8yNIzbfLlP98Li0MDA+njysvfHC9azJN6dJfFLLt7HZlGVmf9ktsZIeSHmp0AN
Z4398lLJcowtL/h7NwzcNzQi7nb8Bw+w7CWLah8n83wx6X70s+hf0AhDez1wtro5SHM1i8HdIj2G
RiOd2QIKI2j52cKQiIm/95fvXrqM5jR+yCfIR76JBTqwKLGWvQ911tBeaRCCeJhsUNm/cyyX3UWX
lcKXcAic5mO1b8tptGw8T/IrlPMZRSdWwVpkUQOMCniIoHBl5ZxESlHMWm4ue7Q9amJMZaWvl9ui
l5BPQWsEuecerLL4ogkfYW7c4+vkHjy/9QN3I/4s6xdaszmuwq3Zqq9NFaCPmMYno7nYqk6e/NjZ
O3XwuQ7Qp3vaAEKVqfQuaat6V3oBzemWsBC7fMkLy9nhKnrMLeJXHILe9lGhuFx2KL4YL1nMuTH2
n2meeZhgtm2HMMQIM9Kq8lN5aCb3u2kAP4IhsbEI6qIe7FknR6I26FJjI2Lcjtji5dEYmUWEiXb0
my6mGglQaph55EYfZDfTLLhCuoio0FxApyP1EhI6OG4nLO/4yul66+a5GxeOE02qMqXCG9YNVk/T
2lShQtA15L84w19Qe5fHWrAu07Q4AiKjp7usQxYNHjRCkvPQNrQ8A9cF9qYp+s9+sMa/BjQw7OOb
aTEjRL1Gi3SJPUzMtlpNGAeYUXD4ZfOojESJKMQejcRq2f2484+/WR4Vsxfk4++KBidtjeiIkuN1
eYy+OBmoy+7UU8gtcNkEBQrAycdXY8yb5ebvDcsSuCUJ1/kOrSf6MIOG4EQycoT/sxxhiIhObCoX
cafWi4cRB+xueaFmwKqz7NUJIaJJPY2wFWZwZXlaHgsoXW56LRlmH3B5quYlvq7c8/JgNz/74yU+
buYNAjRTxdlmRlohhyYpDLRtsyXniFp1muH9XHY/NilKp/3gDkeJUXaW5JEzPJ8KHOycIykFVJag
xu/7Ph5Y9paNW4sBMgUBT/su904fD4SJ+mY2kgzM+eWWTdmU9tpgnke+O9/X8r3I0ov3hLFC89f5
DW3XvhCt6e+8+ZdafgdkIjyw/K5hBo9pveya86UHJuibMYNqal0zwY6wAY9lncwoCok6nPD2Ci/Y
dBkfrZ6tt4MsTWS38M9m+Sfz8r+dUAJx4G9P1Md9tolMDbKMSDcFktal0J3Pl18xLB+Z7KLKc2O5
DabHIovjozahqUBbfhzU1cwJ/lwcScten2Vqn2rDIZxdXYR0qL3TmwcWruG25tSA6oUTaPXbgbUM
iItLa3kz9WCbc1xxtFn++0jvZ1eU1m3xi9GLArbQf1WzLWToFLxy3dwvBi2UPvXO9v3HD6dfLcni
Oy+3x1mGum4CginkGMYg/MiegRaMutYmyvroJz+XBseyoQ9iZwewjXzlqDmbcyhVsRd6elrMW8um
acljqz2+7sXVtTxveaBzJEPVb9eXXK4i2CTVJso4tv7tr+YX//iPy/9anv5f3uc3EdeUj1dY9pbn
fdz3cfPjZT7e3sd9suJkDUJqZg2o5eDjlZc/9pZk8d/v/eM5UepHh8lA3T43gpbN7z/RTI+qyaIA
Ki0aBXOsLPond1fWqPyW0GDlxduOSy9LfE5l/HwoCB0RFYcP514xja9D20aIAKSLyZzggFkuXoSw
eOzaMlZ0nDhkliN3OU4+NqPn3+ogNnf1JEt9OzxKi3bP0vDAlk+7dCIHF3AaIvW8QGXTztfhElUV
6/9/PIR63T8Dc813Po7TMCbc3dU8RN1YRTa+T16BTyPzxEcoajBMVlbFx8iupbdGXSqPSxsjVsYD
VgcRr7l6r1ojaU/La3AVxyw3AJ3awzFgXIr6fUycao2e5jcJ938bC/9DY8FCNgCe97/G4T8XXRv9
n/U3OpBx/h+thb+f+q/Wgv+Xw0t5uHh1+JwmfPu/Dei+9RdcV2zkFsmRvukbH50Fy/nL1KnEwB62
XMquHlzkvw3olvkXRVlqFjjXjd+O9j8M5/+dAd20TEHn4N8M6Bg80JboNnA33bXofvzBOu5iM8lr
SaO7LtoQrlrvXWJAi5lNBdIb3+qhb54ILiW5dOx7ELCGc5Hq3JMVSEnD9ffIG0TBOMnEx6seA2Iq
N4J26L7QjBMMfCBBURBsA3VTEMAPvS6+S5liIJkSqnioFnGzSdjSMfzDwR2LTXjDaSufBdBAvc6t
VxXMkKIRr5oxdcFmdKlboG/bt0QZbpzQ99dp7Yc7myhQ5Auk4epeBs8xz+UBbrzYlaPYwd5BXgNS
x0WpnDDF2xJDjHGojYqtYG15LIL4hKlx3NT6QAGlDsU+L2PAkjZMnTak6DG4t4bAw6Yp02fPQAyW
kaV5qJLpEGs9oL/YKM/6SPpdNVD7R7i9N6PxVUQ+8DECOS6as+9GPz6Xo+mu6ZU3XzRrHKHyWPtQ
SrHT0timc00DNOB4mSeAP+pE5QwwzL97oDHoNjoQGwYlRQPUwdaOm89pEV9Ur0XIJGE9gUtdWXFl
7UUljiZHFXHvnnFKB+u9Jtln7TdVfjTCoxcbzouoGvTrcUX1htynPIuyS0iAWkfk5wkrAXqlLQBS
9W0iuBYwrsMcFHkk0j8JLskihxqbmA0vVE99ojzgwnjxRrjZU9BigALha98HZWfHRsxTpggXdhB6
oEo77Yw9LD1FmDtushco/EX52rsRGqdOVYDYIgfTZwHSOCIWj6TVoKkZcQM6Whb2gRoHwONU0G4q
p+qi196nsaDSbDlg81Sge0+Ud3BpaLTFqk6h23fJnevQPuGpjdYu+Y5kpTifYNmjawksAv3CJ9pV
1q5K5dqvStAhWf6gEy53ttwKhpIZJwS+udNZJVO5ojr6WHsWprCG9CkxX1ea4QWCZ7puBIsdLSXF
Ku2lu5nKgepnUgxrLQktYpd/GHzclem53oNNqs6qsL6UmVF+U2uc/WnQg+vsozkDCh59bfbuWxQ7
h0Eqh0QB6C+Fl949ggRxSZUhx72LpqJS1ww740PTvxCvVZ6jMXvyc3Mbd+0zOPXppOpoLvlEQA1c
+OmBhW95cA6VZ3mPAUI4gGbh0cjDAwr++hKP47CyWts6zsQe5rPdFl6oDkeqRQjrdM251abHquiT
wyQStFk/pIY72ov1hgMoe3bHlm5frB5JvviRdT4gKE/X+V1zfw6jzndRJehjZTAkjRgkIIYLgoHM
caOVOawgg/xFMzgb2ldPwVGL6+qe4ISSCGb4obCtEZQg/QuGqgErcaOtmGELpv7Jq460S3OEuDDf
vuvzzNG3uvtojuk934c35K/nwh3lebR8bR2HpFTZ0sTZ5AskcTR8CH4adnSmTsGIjTXpZbRtRjTb
AxAO0VY7YeXRS21+IhmR1CjyUXPdiG9h6BlrKbA0G5o3L3JeGIK8h2HofhH9wFwwD9DHFJS6QOO6
lzlbGn+ptRUdS8ZIt929XMBASYFH2q1uzCK9S9GS9Z362rBWMQaNrsUXaPvdU1ZWKFzgYmz8AVEC
WklrS3QnQW+liPl+zK8GHWTUlInY64B3GzfZhSnAYi1MkwNUZnA4dv3T61S6HQlX3rQgLLeD9LMH
sLaJf0bn+ZrKwNzFFoD5rGSWlLszUlEBZKVq+DBFOBymMeq3keX/skXwqbYIwaDhA/ZIc+198YYc
g2alj+9RViClbH+889XSfVHZU5X/BA/evdbkMBF8R840JXzdlt12NnYbyNRHf1i3oeyPtWFmWw3M
OytSfdyQMIzVkIsAiejpxlM/gzIn+6gCrIEketq1TfUmHQMkU1+7G52/QbfyGS0rThEKQGuiml5z
TydvbO67wiC+kJSLElTPv08+7AiK3xusvt8zA0CbmbTHrkZH6ymSG4s03VoGzLksNfb05glrI8sd
LNxIkmqLmClUO5aLnJSR/qlUI4UtaxZiT0jG5pXKjrd+GEV0rPzEu9i2Nj74M1h6mLAzuTjsPKRJ
+cTAQa4ydfpwyBjmSZ+ebFhNjfZmx+GroiEN4VRYRzUnZajh3RmzkR6MP+7RhWVHvNVfzHB696M0
eKxrFsJ2/9SQq6sSBzy8HZM9alC9aGGAEA/qQA/hQzR2/FhHMP9HxalZ08/fQCrd5gkd5WDEh517
Ymck4by4N9aalYhTasAexzLabCdYZfiqr37vTLMwFDRKmesHP5fv04RxbDD+L3tnstw4kHbXd/Ha
6MCUGBbecCY1UdRcG4RUUmFOzOPT+yRUf6uj/46wvfcGAZIiq0gAiczvu/dc4OMzCBBGun2hU9J3
MSCGRHLc5jYtUlBcMyEqqnNFi5FJMbZDIROxpdXNJHeutgFe64Of4nSfrfrFap3oYLZYLwwZy20y
yHeiCmlWUYuZZwDwtP6IExEjZwknWFbhDUbIQPesPDtOgh8z1w75SI8+CmfqPPbn5LrRzZxEFgIn
weDT/plyz3iUzUEv8lfDHcpLDgetqObfGC/DLcm9BPROMdYDBJ4VLn/Nwimx9wNNOxld/eY5aXWo
snDY+PinNgGy27XbuM7ed+f8wTDbYxpoZGcwfu8I4qQswhewyJO9hwCzTaQWv04gM8cmONDaS7cm
YpCdLcfgJJywfUl7gsfi8b6RRvTam3RJBfGAZdKJRy/QnhiW8CNE7Ytr4Mu3gZI7adrcgs6A38MM
hljjQj+keDE3adtlDzQnC2JbST+udMY8vbLydRI1wSvL41/m1La3Bs2ejZ9cO6Fpv/d6SParOwR0
SIxbDzvCVYSZHL9r676LyHuF+/0eYZ0/6sp4iUgSuX1IhHdUz/Zj79Yvva1zvRhhz3qoCi/CQYRa
R7Q/5ykz6MABsijdMT11YrzYed/fIHUF3jdr5cEJYVAE0RfJaMNKOHXyQERQt+893GhBZ4m7ZOD3
EIDhMSGY0cGqoiPZEvYfZAwMjdn1YE5fEbJtN3LLIynH1UqQ0QccI9wP6PoI2INNUpMxftLI0XOn
DveZvKR5jb0kKk8+BZjHpS8FMar/PRaOSvW7xF6DYiTQmyN8my1yggd+KqqfTVweO2q8OyeY82sr
qxF0V8l7HLoOKc9ex0ERm6I2KgR9cfTo4PVintXnCHcy+i5uJAWp3NUT996dU4eoTaq4A/EjLl3Z
nM3hGBS198sLwFQ05Ag+oM6w0I7O8iZmuspYDe48m+21HQcEoobR2kYKvilBMGw0deKktQcyvaAR
pLmq0yitP0mDYT1qbeeQS/3sIUSdmxd7EPWn1flvgVnGrzpal3VPzON5SGxoJGLYgddeO2HxPFIC
21DAMhHHiHjb5EkB12SO3oKztOKbwB3GrxBxZWRH89vUWA+aKz4aXxYXafVEbXc3jEeMIJ5FALpd
XTuDF98ZnJarsRtaQHCvYiC8MhfMSuHElhRwjforUItdt8HD4PU24PxcIw/5j4VS5IpsiA7cb6L0
tGQak1/RbA03Jd5Us4dVZg4tmTFBfHbsTR7G2rPX2YiXh2gzYAa+KwIMMsaQfpZemm6awZgORTC+
VEWDk1+jYDnN/lva1zdQ2ftj4rr6AQL/aoxtCLqIY13d/DOoOHTmPcT24huCFZVKHKPFp0UMdeqY
HYaXHkCTSuAEzvi8dANYeqA7KhDACPWe5Y2DEipGNkZtKmT0TMfgoRy0BjsEEm3WWEmGXVWPnnEY
uUjQx08PWsg2MQv0rBUQ9sFDS6xrGDdUJQX44fC9YXymxlpCiIevU2Rzcorio+dyxpmJc1sYfb9n
AnaDYCXcBiUuWPA/0LLUZvDj8RT3w5uB+5WACQSzlk6BGlGdu57qLX7FAf6Q46+zngCvOaQ9Lqdw
3ugu1hKueRcbv1IXp2Vp0YtMXkjISncdQlStoZZpiFGCxUAzG5slVY6muwrdjvJaBCO1I5JxYyk8
M67Vv4xmbOxq2ux8EGCukb5OCcXPiNftg/axGtHDNl7Mmg5mIjwsBB2TC6Z7iu4r4To7gdj/yPRk
rtxLgQbbjT4c2JjX7WeE5ZP1Q3KXC/JA2nigV280V8WYhUfsK/b12J8mGePlbB3/CLgmujG0AGVI
CkFDeMmdB7RRxV9tyWN1sfa7/g0egeciKohVgFlzSYdsD595jamGCXKUJhdAlPtSVF8+aM4HLQF5
PFD7wzMBaTsNErAac/+mqZwBMUt9l4beqzShEBSLok9gwuWSxIMbnRLoEu1gtQ+AIf01qbtvyVgQ
RwfVXZfZa5e5b7g79m1pXLtD9BEJn2SP3H7R6pvIRuDe+ixEK/xtJmh4fsr5rmunN4wBO+REK33I
QpYfuHFCJwApwMgW6ZOK2j2yMLlKZUIR9DaLxSoggbyCHmsLfdoPrIrrqO8PEr3WodPM/cLDDrhn
YbajzdyxBlxhN3TwPhJuEhGFEI76ne2M7ikQ1z3WpZPVVe99MsM9jcVFa+hHw3rRAerk6VVMeMTg
kTNtnbl2z7JLXwKrdE5+m5+MUb+1HSqLTOyXD6JAaByglx6qgM5VU3LjKC1jG0CvF+78AunAvAoK
ruMIkyP5Rxggh6LEzKhOP+g8A6sgygdIOq4C3zePAYiIQtWpp9wisiRzTvXgZ3sYlXf9MK5bATsc
AUu1dVU5PTT5Tk2PAcLIzH4T+wR261P3wMBzH3cWc5ycSSRwZrJlapYjW2sgP2nI4bxROA+TYjXd
lWNiHBGHQIZRhDkq9MFRaz+1jkVv7bvdmlaRxiKwvvXGydvFKfnqUz62uBP5IfGodqx6vEdWVuJk
W5WgAzMLMJ2dtRd8XlnaiNBCgaHX0BCnqDHN74YHe87fMqe9MzsIy90wTJtCYx7FXObRqIr8IH3s
0Dpi7BUSht/Mhmrm9SGh5pHY66Z4GsYAKU+vXSR4BqO7oKFNt2k7kNDi5oiFslu4tvM2nGFyc3t9
1p0J/YQT3YRu9pl7aEG9Xto7Td9jSFWsViKghgzGq2un9IK6cW/3KBx0AlXdIY42aDe/BvnWoDp5
MM0vZ/af8zEOd2bqrQZQXfBILZJTJ8/cZ9FdPg30gHB0g7jBs5xBp41G4ypx2w+jMg7kLkAEMd09
rf8ziV2/OmPTyE4c7U5/a6kBngpYT2KakaN1XXIo6EAFTbiJEgt8jPEO1JtJTNVi/p0EYSKsbeqp
wlZgfpVa5d/cdpPv/zKplAFEqrqcsFUqY6EXXjmNR7m6IdW4MtsdaeKwo4ld3IQ09brUGu5aSANY
nxJzh+l1P8Z5cm0y1V+3dRNu9QwLYN+Up8Lekja8AqvrrSZhfA5jRixMrdYAVEY4L52rQAtJnEk8
/KgWMIGBv0pE8aSXbbKdyR+pcjFvmhEIF+CbcU2qmLvV7DC6c4mCok4zpJu+g1JIhi4ZHgU8Ki0m
6cZnBVxxWh/qDFfYnJ1TWR3bsfiqWOuuxig8xG7vrbVsvCufIrfdD6SG4aN99iGqrrIoOzcqWqeJ
f+EDK1a6yGhrzSkmPPcpahnQCkohs0ngCwHMUwmBLP8qW04H06qubAjKa1EPBLP3YOsCTMMkJs39
RKRaKd91aFQVfv1KT5Au0ZBNA0WmsOG0gaF6n+R46C3ucr7V0FZVOTEs4/A9b7V2vnFdwX2hYM5i
zbhMjVVsf3pJ9EndkPCUhzHMu21qWRyg+jV10jfahV9NS6oER87A82S73V4E4j4K+cJ1n71j+r7p
RyzQEqFUFpD/GWlHQsoOoS4/PVzNYzFKmLcCCG2DPiiSW5uZMg514vD6Vj/aaGuuWVRd6Yl2LmFJ
Ue25C+vkMe5LGGnYJBnhdwnzGyZHF64RyGv3Mu6/HJOcisZwkEeNt8T8rRT2Eo7DhQLTKTa1D8j3
zgpN2K4ESoj7SmcKwFnThodAJzWpyncMatoKiNq5bh18dyMjbm9HzFpfZr/+PQ/2FwqQp9zG+w4y
KvGG5yZwsAGPv+MAfrBRTzdabH1oY/UAl27dJ/FnrxsXF1S77qNMSyXOTANXXEH9SKSwz7rsfdRK
NM3D+AnHchWYLZcPx4GFyq1tUjZlmXD0YwfyeWg8WY44TmRhheTx+A2Ok7J9KyrxOLAKGIpklzGY
Z0V6wEm8RjgE+kXb57m7idyCqqs40LLRLA4oqpG0NBJs8danF8FfLkgTaF3oSF2bPWOW4/8YNBeX
VYjeV7zkaRVsvGYzeeUHZeBzdLTzz6KyQH3C8K4BWOl6WqCKx5Sf2dNN0VYfrYkQFaltMWA+Qw72
jIqAIEiD1OeUeVmrKxho9jXZR6kFnOGZWt14+WGy96PhfdbB8Gb3AqmMwfyxkN7WKeVdhZhbs84Z
AEWteiZ37LFAFedzToVEf1fxJqhI9JixyZJ2ZIIm2xGpxxcgBJuMaPKyGriVjusWJN9l0aqqGygL
HXPrSGgPMmIVFCT2c2o9pamHcZ/6R8HbZ2rQrYSMENbjn9JGJF2m/hMIw2kFluMt8pDAicCaj1ai
I/Sm2uIP0Z9GWretQB1TUdXuvA6NSIdIM5L6TVV8TdTBQKRtYysiq6uD5uZ0l2rO7SNI+4gaB23Z
dNra5Co8i+7S+COxf14fHFvSpwJ8R6zKYf3MgdxqcXyX9wETU4o5soqVF5Gh1xAG/CQ57Otet45G
BIdsDsYP1Eq/8CuSFo43XIVSsgonQg3RN0EYCrLRXWW0JqIDUqYeKWcgWSuGG6xhSBVrylIqA63V
OnNt6kmH9pE7nkcoFxNkPJIxzMJVExTTtcZlZYLswCgFaSdDrty4pX3ExwKpNe+YeGI202Ty7kTh
QJZNla5zGoYap/5KjKmOxh1tvhkL5xoouzXiojQ1jYJ5ToHfPcEZZw7UxauuF0+hwa883IINfpfZ
7yrorScC4I6yboDSKwoKqfIGbgCB2qEIJagQ1GNaVu+MridckDC5HVgrwJn2NpLMtGQPur4xSelO
uoJyuQ0msaL4WUHM8esQP1eA/K4WJZKxursVd3P3Wy8tez3MhcddbmLaGBk7UyPGCa7V42TqSghz
mUuVYOVSktBdP9pGKo4MBTGNnQF5Bjm6cZmOe+6L9sEcOwACbdpsyFYs11YgnyeqcHUIDMUnGQk3
4kvawncSg33XM2iRwWXuY8c/65X9aESoyE0QFzdOTcIWbk1r3fbiUjZErE8R+V9d2n/UUfjYOqhB
7YYIVC+krlqY9VZvmgcva4lPaH13425gjJLBNB3bSYZkyHFdJSV3iJJCPY1mrk7PR1vf2DpzESvy
zzZEN2EwW5vCijMl0K9rf+63YWse0lYyR/G8PzLx8zUYnIMzG6TVVM4hqoppGycv9aSVZ8LEVkbN
adjKcNtlAHJIa9mSFrGOff2ZCW69dksXDCc1EWYg2e+u0NBKmE9h6lbH1GcRJvzcutPDmTjd3OG8
torbPqp3eVY95YHb7CxYm2vSPljkDeVGy4P3sptxbhgkCvWW31OVyvZmxsemPevtqn+m2o/RvwNS
Mp1GK/8c2n7TmBCZZ815sx15N+MscopyX2GsI7NtfiUXCIGeLx9Gl/+Ufu+5wGMRkTHjHZgP/zLd
4cGTlDB8AjW2paCgQLzeWpNztWNVQfryCnujs7G7gZ8axDBTLviQerxLbJkdjLE5GC5UkVQDqtVC
vZkCZF4PASWdeGTgdrHRr3TsivkQqLyPhwa4BdMCSv8kbFHGxAkD/9TlGiefbmCticcVzzrFequ7
TGRyb7C0xKtGz94j/hjvz598+hRTfePqYJOMkrYfqpKLidHaT5h82/t8Sm7LvP5VDy1nbPYmmO46
43iNWwqcCnV3DeeIAPLEqNyfU7U2sOYt0xkilV6ckc4hbiXmXHoFzqxnmZKzSqHcZe0VXMochxe6
i1v0mpvadE84ff/M/CS9sL+8MQNdUvIpQ3jIOfdi650gQdCG+Scy6jH07/GOjGtDuXz84drUHbqv
gEoxiN3XYtPOTUqaT7p1nfCmiptfjZtua1guzPLsXdx5t93o3mhOsglrfGgr3cge+659LUVwUp9V
i/RGFvYVM9Z9a71Wfr2mY8FiC6w199bYHvboSElWuqtc+eqbgLd05+J3kKeCPU6fV9N0rzmSiIw2
Jjxh4C2bBsMQlFii3reTNPYmQ+RqZGZSF2KbMUjVrVqf6ABfipmlTjndWCVDZZwbD940P8aNfB0p
dLTo8Ee3v84dIKZD8ZTZj/xqG67SY6zX245+SD36d2Lo7tTx6jSVgZTc8U/eIjkkFfc+aJtfQ0lV
a076fuV0rLXHAeaKTQR5cAiG4YCvLCGXsObWknNntKmtI7AG8DNV907WvUAk4eduuAOYF7KC0SAL
5KPzGXD2Fqf9jnb2WyIsUiCTCmTwvTSc22qKjrU37Zwo20umxauhEs9xZ+5QIiIEljdV3ZGkmmqP
I6Fg/HL3SUKlSnNxMRRRneyzLHketfGTruI6yxsAbaBcrS7Ff0+WZJn1hL/XV3ZG36DBKR8ptlfZ
23eVGe6SLvosMhquUQUgcoyfqT1HjIQ1mThmC+MTeLlzG9i/KGxdZVNvblDvglNMDoR67gkgOxSs
kvN5AwuFOtQ5dMZtyzmiGdNNbBv7OImOXRI9mgkTb83azWjd06Y8BGBU4cfgraPrUiJ4Lke6SsaG
mKsQcFn3EFAEVn4Hht39aGNJZFC8Not4S2zMgzrxWy15LzKqHtzTiv52wPPQW9WmttxX3I1Xtebf
ZqnAeeI90Wh/HdJiQ1ThFStshqtKfzEGD+bk9EdaxA+PeXM/ccmvDAfLWNEP2now5BVTD6CA9pHQ
vH2uYtPs4NGk+lAyfyly8xZg0q1Mynfa12/N6B2MpKU3buZ7d/gtbbmRtD1tbd7UTFw0RlSv1T5m
o/nscvtpMr2nJqLuTjHik0i8xwlzmKaBs2urZ/qYv4Dyii74pQs4a3PzJ63wAch0l4r0np7zcYDP
QhYjtauQzLzkTu/3WlE9OlG3oUm1i/3sw9TpAzvWgwyhkYjuN2WYw4zpqkvfa02/1FnzlnPVa7K8
7qLk1SyHt6HVoEVh5OpT95Dm+XmmBQsigvKmWe+qlBuQ4pLk/gnu6IZ7zNFzwifTMs4Fx8TyvE/+
r6tqiAB+1PjDnnQ6aQ73z8rIz8n4SH/pK5i82yo0b5ss/ZWRtBS6ySGLwut4BvMIyNQicnS27Kva
Kr/iPl3XaX8ltO7V4qJyEPs7k5ETobgiuvI+a+I3mZunrDap57HA7RhMuMBehCauRRxDDI5XpVvB
fSxvI+J/rZ5mit4Od9Zc3g1mfWpnMqVyg/Iz90svPJEIdg1X85Hi0kPNPWU10xEpiA8KJyJZCk5t
Rk9BTNCEPyrIzTM2hWNwkWLQVu06RE23drr2yinU6quutyDQZ/dOTDCreoH4xZdTtFYnS2Dm5yA8
G0G9i0qcbTH1K8YZJGtuU2frQFK0QsQW5NaEeqLcQdqRq/DO7kmlbOWjYXvb3sIgWwji/gqU63oJ
/nZCevdgJcNRTBbiBCr8ofkqJmnt85ESkDs9uI6qxgwYSER9N/f2TTKZZ1+rPqwxOoQ4dqN8vg7o
ojbzfJunza+8iy9F/uhHEX4W132ZvF+BPxEjNv4utJJOimHetk16CcjRQdZnVO9Dt+vrBhJP8xrZ
05vbGds89Z8jj0tO2kSkNu1vAmJvbKrgtEX2JSantWYynbJqsotbE359eEhdF1RiS2cDXQzQpKvB
pxZHTtCYFjdJNO+DlDkSI8YWvhALM2R77ui4KzQ3puKc7SqmWWsSuAhcCDe9azzR3brxpblCHXBi
jXOI7ezZ7rnshznk0+crnfJDaTUHadScfhSehH1mzvs18XpgeFvfn3ajcedU+WOR1fvQuh/n+AW1
8gNhJhitmarrHeVyEixLZYEod5oWUaAWEE4M+4/6d6EL3uuWfxVV0U1kwGStTaQ66h/MbePBzQW4
qsi/HkNQPBHo/IYzJYqfzNzctX3xTGKcMd8IA5oJ4CPWIcgLwZGRpkH/Wf0RMcQvHQminPFfZhMR
s5Q7j4VZ3nfRDiihBSe1kA8ekhIbKmGa+x9mgzTUssRFn2fu5P5mZgEHLY6EEXskQNiZn6252ycC
qKcGIDL21o5NUUSrKXIz2WlngvIm8qa0G0TrWL+wsw7jcKjdnvh43La6fQyG5m7SXHB+1jGM2n0y
W0f7te8oYk+PRFdvxng6eF53Z8dvoSplDsUX3sYPqq1QtumBRvrKCXGd+k+0aA5hkH0FtncTREGy
npzq6OnN+xw4F4z326GLjp6kggNhnX8A+2ADMHJmiMSVt6eEt+4m9xcKUX0j6JBnWXEy0oGfEovR
duautXalC1iLtuo6aXOkC8gG6EDJtW1RARhz800NmWEzvjp5Jdd0f5y11tw5Xmut/USvTmBIfZPh
EdXEjcDcif29P0nt/8s//6+Ch5SGE83l/0n+uXlPi/a/iT9541/xp0/6kO0hx/N8Swjb8Xjpr/rT
0O1/6I7tWbZqjJnEDf3ED4l/+Lat0xDyTMMlagjYw1/1p23+g8A4qs8OoUQUk3nX/4P607Bcpe78
F/Wn7vMZpq6DlIBwgeRUcSd+v19wlTb/638Y/9PXG9kGQaVdJVqs4OAAPSXXyLozqd0RIHhsQoZk
jVGWFatynwYnJAqvc66dsylwaWjDWEqGemX3jrsz+xkPzGFKceCTe+qFwxmoW+bGMxFvOD9qj0qH
HqwmS9KMtrNsV0QhVJeEcrWP9aIjqrUs8gsY7VdrJhQCRQGFJXkbjXJfVd7ZUFeHXsziaNUkgDpd
oKrPb3rtPvh+8UT/4nawx99M95ji2QyT+XRlS2ZFwYiYRF6L1Ogo3YI99BWC1kwvRRt/WMmM955b
GWbESm8uKf0f6FkkSJcd6ItWFJRAMyzpo7jGcI8xJt54ObijXpN/oizb6/Z4FRc7WfbbuenOIAcB
hWbNsR/BewXFHyj9chVncYkIy37qBpv1b/qsuRQXpcV3FgFAiKFB2EhtD6c3OfGh+Xs27O3UDihW
K/NSZemJiKsHYLHjysLKjgnS33i19qsV/WNZyfcWpRRx4c2EPSmp67VpIe9Pi3mrjfWToYOR0gcW
Z9xABILItRMPpOE5N5rrEuA6PutJf9MXVQe1GBJzztdN+RVwZ0k0N/0ZvUuxhhHKagQjUqofHYrC
LWVxb0YobHTp9czcd+0NgPI0M35nyUEQ3QRKY/ZS5v/nNBR3dFsf7C7cOXzGLu1KGhdxXG8GmtCm
RRhG2IeYOzXtNsB8tY7F+FHn6bUWge+HShjv/PmSxZfS+a2Pzs1QZsOp5UeYymK8TKNKO+3Trf/h
ESGMqUyHPB88inE+RxxrE5fnflDuXFIpoWRW7tGwsciiUNrWBqyKKIueOmsAblEry5xZXpVu/4jV
G6pw1mGAF+mud5nZiwZGCAdz1Tcpp3JivOSEbG1Ah6g+TXrtFBWWbzLHbdQ68IcOoolurd4omdlw
q4p6+Zp75WuK8mQl9WfbTV/KtMSG2dv9CtXPcyrl76m/0X15Y+Yp7Gj6PpWNq9xwXERd465si4di
cC5z7hFwYeN+KYdTDaC4cfKOknVwdgRtCnnramG8ITLwgmFhXAOHFTN2UGHV3VbnlmoVILfGwVhb
rZXe/GwauDCbQvIVcy8k9iVNJRf0ML3SpCRGih6p137RckLL4MEBnTOEslNFNnTJIUK6uqXdtzZm
+61SBaA2QncmkbVsSkDnsrfus7a3aWVorLgonVd9TUL9RPBIzSxXtDSidAkXIEbAOigk8LL385xW
sSilLaIsWcums1UqknrYqD01GBMD673+fVG5Z6rFutXZP/vaXIpN3pHM8P3av3xczr3YLvUWbi+J
3OPQYvknXmx5lNb8TFsjphdvmQWg5zGgSVLlLugN0fprm8kSmVzxb1dnmVp2elUf4F6hEqQUnEvQ
LnHgH6JEzfZpBULA8ov2FM7j373BKs/TBB/q56nlLxLwuPEYu7ufv2ct8/edE/eSzSwg82iFcsIo
x1tpzft8ds19vTjZlud09cLyJ8tGhgFRB3RR1Zt+3rn8FZYx/G8Yo4nvgne9PPf9ScASeGV5oocp
Gvp9vYPoUa5EXzw0Hb2CVMb245BrRJXtS4gO7yz7XfoeDDee9UbZJJjpzfhV7O2rwq3OhpocDu1o
X6H72ndVm1wNffE4TNTHOpNUe8eQt44y7yASCWnXyPgIHlEy7ULfNL+jSYWCu6GOSpmQutgOMw21
7wqURB6g05j6xzzWiq3sC9I23ZkUijnzTiQIVwczLJ4aJbd1Lf1aK0skzzjqthm2tDYibmCm7kPZ
ASN/cArmVybsLP+0t9nyyPHV6nk/juAXirQ5pqZenMq5ea8awwXiwBQ/n4oPe8TE24oqOkQw5Z9i
P1jnjpseULw521IjAg+CwVs1dV8y6pqLowfF2QQrYtF9VfiYx1l28Wku5LkLRo34lbagvJdu8ym6
gIEGRN849baMnGTbuPpr37JoScPKO6U+N9wG0H4EmXusb83ovubsArUIqw52e3MyJOIYWA3VJiC3
Bb7gisu4JAonRBUOfCbaO+ixbXVhLUbrqMZAcFgee+Q8W71/HAcPZMwiX1o2iOvv+p72P7OJ/DQu
lsS2XVLEVBp52YuAS6ThinRd0uSy5OSMigK7GM3nDtyHGH1EQspYuGwCZe1KfHUy/jyelEevxKwX
jfSV1qbyXC0bAoo9vKKcofXJaabqNJKH7WiaPC4288VhXtOQ+es1V3s/D925fNYkEqLF9r24wCfJ
3R2cxbCNmSscjMwNKDEZJtAmROZ2WSSIlLBP5m1szWuHsOhSTvHxh0wgDMtDjadIBd/uagyXjtN7
2ynuqpNgVmDaPaaMKmxPFAHa0xIL8vPQiOiA4pzo0Z07AAVHBbz73mVhhy1UPdYGKIdJWv62w7mB
xsfyPsHSzxnJzwD/ErBVNrnTAZrSulXyq2LCm+AnvVgvx3XOla81Ul56UeYO1mV/txzlKIEpz7ru
0Ctz4c9R7pRhr1GbZW95gRDnLyQJCGKoL36zHhbgw3Ii/PAflr0Za8a6BX7zfdwXQ/uyiRWJYDkX
yoVEQMR7uMud6mk59rYxoxNYdg3mDZRLtOaVBrjYosErj3r8sTAaAj1AoBhKGqnLz6p+oiVjpcW4
se0kjZrl4bJZfu8waYy9GNvDAob42SzhKD8Pl73ludl5q4qkPXrtQOto+U2X023ZQzfqoNbCmLSc
bz+bn3Pw50R0MzqVXFj7XtMJ4gsz7y6Vxbz7ibZBxM9xWYCby5NDXJaMT9XXAh34Pnbf1+iCRFh2
Y9kytKUYh/554NxQI+DjPx1DJJ7M4N0OqQp+8H65Zr+v3O99kZS/XUWrWA7MzyFajti/PedKv19X
maSipi7h5er9ZhEsx255vLxiws7ZVjRaDeXn/L5460ZFEarHzeKljJEDHZn2wcBBTrVaLpnlUoqU
CXjZ+3nOCI2925h0vVW4JVYX5tFyLdxm3DcqwmaJlFle+/4D9VwRtgQziY4cJJ3xEEcE/sx/7v3b
c1pdEdnA3H1leyq2MGblsHOzmMpuNNdXfjzvzQUV0bPSWfakHxlbNA+/lkNINujfiKLlYW4HjGnL
ES1j6RyaRPu+BJdLsmiiiOic0GCkFKm3pc0YHmpDRaB+j7O3/lAl35ek5bjEr8wJPSt1SToQ0FZG
QwjycnE6VAv/vgl12z2S+3q3HGj57dRXV+tyyQaLTbyuAk7ejt78Qgrxf/gh//K48RyaqhnEQHQx
1KB+aBMLgeKbSEGePAx16EffzAk1RgvQZqfl4bK3bJZDvzwXwHwOZOWTj/Bfw2UWzEhAl5Hze5fP
f5N+iDUjbezdYm/P1VnrTCnCM2/5CqM1/heCIDfDmqwX9RejwfzosOwub1v88T8PQ5CM09p0tI++
hAnzEbQpIQHK5N7juDstez+b//Sc1LDagAzkLd+bXP00y+6//fnIWmVLotGf5flseR8Rs1dCWPE+
/Hnbf3rvvz2XRlAm5oao+Pif/7Ceue9w7QZMx/xfirFdOw3ZrkbdfhqDuh1JQ3noQ25Ay6Zv+Ll/
nhswfmVU27SdTmdwPw7ZVa51+d6CAIgcSL0tnGJ2l7csb/5PH7O88C/v8Sd3KwgllurLR7X1YkQm
1WX1b39/3Pff9uVYcMT5NQyLkKvl9WUDE646fb/azzbpjpwoGuiMjLIZp1ZpkBTE3a0ajg10gG3f
FbI+9P+0TMeRx7RAyv2srlFDbcbl5l4uAahtYaSn+aFQMwJNRZBVyywBagaHMMhfa90W24UKgMci
IDNqoGkDMCfAQUefLg7k9aQF9QrE618r++JnXx56y8i7PKZbD0xOEZB/IpnjZdheHpeArPjyKnnV
A/o+wInJ7bLeLgiExde2WNiXh/Y3glk+eS7h6MgNi42tRh6cGpKfLUDnx3dZnlq+0LIJE8PZ93m2
b30xlodGTQYiNUuI1a3R8+mULGTihdWgcWNQclimGYjiUoIU5LSOvJixb+HwLvDdZa9p8+gEMmVW
A6jI9Dcx4P3pSGg5NWqz7BFatsGz2h1aNfQuSb7LXg0QWAXKH5YQ3yW1Nx1MTsFvXq4a6gc7o6iE
qsgmBAjWthof3CVIzBQ2o2Tw2vbzMK8XDsAPEWDWRXhSbqvcmvGtqu/pVQCZlz2MGwjg5u4mqQS1
fFM1Mbhy1aRq2TgdXS4ZCPgtKFlPVHL53rqaUBSs5TF+KHiR1wX5JsEEcxoibRdRAdzP2RCiRlaX
3qSF50oUxMoo3tKS/Itsm9H4OwQYAanq9l1Xfjgfl9RfnXrWtF52F0K2pOa9l4hILTUHX2gOyx7H
iPvCz5N6H2ngzSpkMOpL/GxyL3H3oBgpov/X80sUcBsiQWmbgBKJLerdqGn3y6ct+ONl72cTqnlh
azQvHUnQ2+WDsuXetew6Y84PbyckMdS9OLQ2i7GroA+7Q0SnVKg5+LKpllNNRBtwf+NBTzUO8PKC
ViBb8NrqfWFlL2eb5+fYwZbHaKbZjXDTcHCtd7M3r2QeotlcTr5lE1Mj1Ne5DP9Q7Ku2JmVOPhr/
14yG61iVEMX8ELaYrtsAfX4e0+AlUQes9gLJXuDhBeRzvIiEeiF+V8DsOI75zwn5G5oMNG2fYJkw
YLM8/G/PJfVaw9gNX+X6f7N3HsutA9mW/SJUwCMxJUDQi6S8NEHIwnsgYb7+Laqi6rno6Oh5TxSi
dK8kkkDmyXP2XlvqZXVukFnfDWFrrsCvUtfQKAINjactDJaCsLHeVh6kwHuRqKETxLpte8Ktyo0D
2BB9bNEEM6PFdauK5aIV97NaEhrqAseum4e6W8QBSf/jYobkayaIA3vDftO1OT7enM4tkKPLMGjV
MY+2dShOlNvpaZhV4zBpiNpShxviplTS5n6daDhHBdonurnPAoH5LpN16SPkvE/Rv9CF6UFjqxD+
MxqVUyrDbQu0JQvnZNsA+jzUozxKww63I+l1ClLFAJft5C/Epg4Ox4+5S5sthC0SX0dkte7UMZrp
8rsyJEoVQ2+5MWeuaLuxhx2q6a0bIaiLGsu6i5zlmCaDQit4fhkBm3ujM84kp42Q3BXIwzpWrl2v
j2c6W82hTZH6/n0GdvOnMwqidpquPhrxX5EL5zxTptiP6HN6RPsidxtaebPSwZ+KoFMqIQpHKzeT
O1B/ND45jQcF4MscY5VqmNU2ZYq8LVHUL9JhkIT52xgSEcw6ZEAAghhlSnXcROTMEbpA4CrxhbRB
os4HIoW2l4yp2YiGoy5K1ZP1IH3D1FMPty36OCFORtmWgcMgexXTmzHJiKBVeLVq5TF3jX4jwJ7g
O7XOhcGoPSHQztXHNa3WzUCuGuIIPuCLKnxjctdmKL+rW1bVrDE1RZzVhMajhfzjFNZEbprW/DSp
oBubtOxxWuEBqONFgGoc3itySrAvabnX0lmfU/UTwtV3VcpvFGskHAPQIkBuu0BK9gx7OJWdiWrE
gKXfQvU8Lnl639gA0XHi9UF4M0OX1qReO5PNcixzf1FLneQloqsEO4V3yxKVfUSMh2sR2UFm6NRg
FbEUKAcKOnIHcNaKME0DOmG1HKM5GlY2pX9gzMW4qxcdptFEGvCIUjjf9kQdGpSwx0VJf1QtilcD
dR4ehvI2ygQj7BTVyTCUlFYTv7i2DGWVz1p8h4Z4ppZ1MJIagHb7gWFGIpqf3rrVmwZzzowDJqbi
yh+gl3ESjdjNe7WnA1FsEqMnKxtxUYgT3TcqTC9hQlJS07k+4+YR4q04k9xycAkGOzai36p5Xeyy
rPmsUZ94lWb0/t9I6v/DW/5v8BbGd3BW/s/Tu8ef6aP7rzh445//419jO+MflipAG/yTsGI4/wlt
YU7yD9tAQabCa/nDtvx7bGcw7HNtGPLQXlztbzb3r7Gdbv1D3AaAwlRpxQpX/X8a2xF7qf33sZ2m
UdjownV00DI2S8QN6vJfxnZqryiyqSqE/gDVt3YnHxpJMnYfwaCqHPtku8gV9BAPc0RV6i4zZgAX
9xi318w/0XOWxJAcC8sVgSXae+TAH7hESvDCzram/xCr8tE1kSMxnrrWlnigC35ELee3MVlWoSRN
u1zMp0yxKy9T9e7IUOGjRIyuQFhpAHlMCaouzUHWqO21FMvbULNrEIuDl+9lIeQGO1B5ZP9N2emt
a4OvAhclIOZyDL3BnZKV0qBQH7Bult2yGUUW0KE56EMf+dECIlL5wtnGKCnTYYG3DlM92sGOpvvk
6DEc0HASOTvU2eoK3km9FtmyGTQSZTi1LszieWLlRlGSx86FPD864LMRkdEyGvvVmEw6uFSwxkMR
iLB7b4QWkHp4HP4k73oMeZPXA6EDORYafQTypvYJcR5EOyn8ATrjj1pG+gk3GKFUBBL9PaKlqp/+
PtNaIm1yFf+8Y2oAj3mdyyrBKQ8qhGdhdkdGtdOhUwwbasGi+eQQKOfSqqIL+vjoUjUK4ZfjciRI
M123eQ+y1WrUS7RY1CsFYuu/h0MVNpdboI+auIGhk9qeWLTmHdnp+8qR5soqZMzQL3yJSKk9I7eD
gB0l8GUVEZ7/PqAaVM61Xj1I47NwJ2cbLg7xssSKIdyJKoysBa1Ys+Bratugr+NdThMlxTlR4MFa
sq7yDasykAHqGhyS0jE8Ag50r1cycRxLxzm2MzJsZaoPFqz6I6qM1s/5OX6Sy/gytU5yl4w51vsh
F7TahgFYnT5t8rG8uFhbT3aGa66bk3gzRxBIoYL1D2VrmVeN7EwXppbWPqlKxQf1neyW8OHvgU7Z
a46VvNwgYoTd2E+yEKs/Fz7n5/xgqJKutN2l5JCj8JxVC49+Z7xOVQeN3uifJUX9ZzoyaZgW07xK
JEr7qiknNO3q6E1odA4z1zQTOEDyNthhMdV3wLPNWzhAtVY5ppGvgntft40712aIYKsjzI1Wf8B3
Nn+LpthFYz3goy9DSh07fqtGbvHc3bSZichLTPZ9zHTlXaOIQk5ZCTZqqyaOyImDbrTdlSjlQosd
a07D+3zF4yC9BG7/u1iiXS2z8FPqZBQpUDrIIH0irHfZxvGkBKIzutdsqdb40fWzFU7DimxdYzOR
2gaDe4ye8XXgAEK2uhaTG8FcNTjLW5Ea/H3XHfWNxlTOS01HUGMP84vTaS9zplSXziQZcmpRFojQ
QsrcdfK7+FCg3N5nNDKggDSHvJDuXTfhUos02yXwOREwO/TEQxJfP8Y2wqCUX513VI8NKH4ICG23
t6X+5OrmiaZA9FEo2GLbyFwulabOpziL2aWLyeR0rWWHpjZALQrkvnnuTg+VMk4PJTz1wQLkQ264
DNLb18cYnFQPhW399y/QzLk4FRjzckzwaE7O14yK7mqZ/Xgqk2T/n1/ivcwoWZNDYttQEqayfsHY
UGwWUSmYOXk4zzq1RxzyVxVYN0eZv8AwOYeMkq7WMmRPMwwkOxvf7UYsJ0r68pEkj7uEwIHz36Mp
GiNfjynvM+4JekrikRUIskwxR8c5ydQXQgURCFjW4zyNw6W13GdqZTRHdo7YUM+vPWeNcuwgBdhY
ETnjFyeznfKTkkk4JkMaCMyA2apmgnUI9UcTnCihOcIJKie0HmpiaElVDZuf2KWSSjkBNI7u2wrx
TEuelaeSs/aZ909hrC/jjTMTh6i61XNkKt2DUmrFYWC79KEWE8zK6Hhb28Y5Arf+LYR2FrmqfE3B
oNm73InmF4WYij3xH8wybg/96hav0Q6Nvms7Ez0uVxU03ezFBH96cBYL0VdRiFcUdxjkuLxWyQh7
B0l69QpyxnDaV86N4YFGeuNpdf8rFe4n3dbO9VjIZ1uBN6YmWrFrZYjqzu2o7Ek4RU1t3UxjBnyp
3gHkJxvz0s4dUd4qt3BDmiAilqLE/9iGWxsq+rODdssrEA4cpqS8C6vahSs0kMoaORFR4Fr65Fgk
TcX5/KqHLl4aM0oeCrK5r0IWqN3V+KEZTdbq0K7J2a3yo572x6wR8oLdVeE2T4eX1lICGG50f0Hw
PE1dO3qmU0KmaBJ0fW2TMcDiGf19tyQsM1OoCMgOjiJ1IADAaZeLZQ9XLVpw2/997fYQ/061Bh78
DAKgP4nbh7/PgO2yXUorXvcTwlkA4xIdAZ/hZo08OFmaX8QhluWI3XcqWZ7UtrNvFGEKal2v/RTZ
76oAcnHJif9ysu6X9p22cSVhbrmJ64PeGtugne8TYmXg5zMYWHgRuH7E1ogK1+PCxx7WvBkEge2y
JNrGuTrsiipBZJuysY8WVU7rhMcaPYpW9sRc7+usvRBqU1wVVtkVubG3jN4fjVwdpP9KtSlUoL6Z
3jUHedNj2In6MIZJSnJnqG0XI7R9R7RuUEHiNozmLXKLDTwTfT3JbNxaY/vJIrzA8FfcczQDK0Cf
+9IwRz9Jc/owG8QBQz144PgQ3mS249XzQyJxT+kStTynB34tHAkwTuAgnS9nTh8htLOiZt6okJja
tdNVs7Cedm3zy9HCG4ZWBY6r9quu1y5KDy7A0OW3MZFU1qKqLPCcIHC3GhJ5OH/TC+JsayLecosV
njOLjTTXA8eemmBM6hDiWuqTwfIVdZCiuVufsRYA6IZYZRGVMEfF2k3cZ6PRv7RCOfUOMYhqOHmD
+Ubc9GbUxHWoaOuk+QhnysEW2KBGSRL7KRq6Z+jYm86Gb9IMmNLq+ScjtIhwdSJt++nFCusvpvPS
c1HBUmo4xqhhh1d9LLPAi+Mr8W3YDgN1JCw1lOF7BbhrVX4zMeZi7gcPih9ysYGIG7XV8GbD+hgR
QVu51YF0j770rE1pGltXwrzAUHwlafu6mJaPN2ZTzi0G8oSUUGCazU3ju1jaS9WrD6GDQGxwXWaQ
3E/qL0h/7O7PIaELtZ75dWQhsVb2kSTBZlH2LTIiriZ8rcjJ5GXqhCfagrFCrNxLQ/m4SbzUSN2h
AvVTBQa2U20zVmLCmqZHWJDgTZQaXye9a6jUt9H1QhQPKhsJo98ZH3WSi/0FghRdtIaMJJIIXWF/
wTYmaknnlmzTXaNb3epmoJxGCI22YZNJA6bBbLAowLxz2euhwNXNuYmQG7Vxd6R+wkNdEXEXwqjW
JoRDo0ssLexoeiP0IXRcRCHpI65z7lxUTC3pLcDNDnrDZ7eyO8F1uC6iV7wE5V3uyjenaA4Aab5K
BOObTpkfVe5Hv2/HlJfR2Bb6chyJQcAHz42IRJHROQnSpTtftBmqEIlppdcLmH84SyBGDA9zVhDu
i8+vFGpLdAiitLDVAi51TvcCKtoSqc9qZdxlqlOuJteAEW6lb0tjcObPed6diDwXUcfi6niOO/nc
FcYbjQl6PJr1FrX5nTGEQNfQjq1mUEMm94ihNF+yTsYVmY7o5Z6cwn13hPaZim92gEvYAnwwatzP
YIk43P+KYv40bf2o9xhk1LJoIZ8Nl6yzRvZJ208UKD+GeJ4180fiAJ+T5mjWPx2OP6+oiqNZxjsL
JfTNw/sVW8kVIkIG473+0BDoAC+a2b5mbGvsRTKp3xHg4Xkk8VNY07aK4xMF86s2ypdosFBQ2nei
dq859igM+Dd6w/SGXftUMeg00XtSGmG0aONvOviA0rgAcRuFq7zqAjmk7Wqp7XOb2ShgoNdaiAoY
RzqQnEV3IVGTm7ItuUgW+uOGwSNlvChaeklr891SAY6x/9oKDJJqWqpAdgNSZnOLoQ+yHsgxNfXT
trhI4lQ3w+IAicGF0BbFObIJq4HZ28LkXylDHPn4PPxavJsZspBmWX4GMeI1ptXX2XgqyEtOw9Cj
aMDXutjZ1hiTc5frUIM0eREw0NDQYyUYdpXipIEpNWLA0O+VU3IaGomRqNe0jZ1EvmY26nZucPMo
1UdV0og0HZJ/SpBGd5z3MUDXLfVGpVMtcT7WBK+BCw7vZKaIAN0uvjht+JhU7W82d4iEJCgAIw9C
9MFf0X36IAbjAQtj8phVxksYsrVHXa34CpGO0uqKgCqr21kul1TpDtN20csz8HemZCb8KniQ2Gtn
nDnQjFofZ2y8dZXx1DWpeq/kj3DpEaxaNWnSBoLVQQIxaiBDzKwmGPlnv3GTvTnHAN1sCPGNTK2N
MomYtdt+jvukWluiPDvZnAbyZqSjH33IeNcOCs+06+PdbMhoXav5WVHIm20scR5H0aHhKwI7dZE7
mq3rI5lbfMHSj71merdbZ9hxTtxZmDqgeuBJx9n3lqSVTs4Ep/iyU3HrEx2CtBS4mIumDx9ESkE8
B5DmmteOUXXfopXh4P+QFYmEpGF/6AZBslHF2vdOg5Ao69hctr3g3Gzz5q8aQ0XelDhXMtMCjrXC
a1pxzxScw0RrPKu6zXbZ5ij2UWng/DjDpLvOIQs8jepTNygk3KahoEsHElFF5uv2e4GDc1XWs/LU
MZ+BRJ/4rZu8Eh5Ayq81nsZS/UVjmrOVJeW2zoporTUmB+vIDbqBoVx7I9jTOr5NK//9+O+LhAe+
ZPpCbtnt62OBRgAlyf/+d3/fTlWA0eHUbP7+awv2pEpoRvyPH/n3TTWkIjQnoqpvP/LvS2MjfWSv
N0EuG21oROWBmXeHpQkZE6bKzrB2Y0uM80wjqRx/4oJitp9JJNNZW3adAvhHV/pd1fVns2/xQ+jg
7HpJJK79aiXyM6uXHyedfxoDUcww47qEWWiM488CR39VVfEjm9ihiD2y3+HhFLcREIQNOIH6zwyF
LROx39baqZoTjHbfy1I5QQ79AokGyWo1/t2kxAoxGKrnYN/3OlFrrJzQs1Hp93s5w8f++2zJYZvI
sXE8fUDXMowqQhi++fch7vsiAG3w1GRovSRS5SKG1QM3citH85a06qzyiaDXSe9dIBNw6lQTba12
C71odLTd+OGQFP09rjnj7+sBQ3Z+rXBsbboUwE/ZQX0J6SbNGJr2mZ2TDWxRnS168ZKbSxwsDjqn
ZtGQw8bp+yJoLUsj0vEGGdo/P+j//sym/0cpFXETTyCOhNSz3TzSUdfTh/xGEuowlxF1pdv04NSH
Xo+eGUEeuqzw4SWSNN1+wfV7cpKJwHde8OmuIL0mK45MYta6Uu5NDZZeupwMbawAJOvHSCFHHH6j
Pqh+UoEWn4hSQMYPFi7k2uCQcpOnw0ZiiNjV+hqiY4au9frHGJtRUNrOuneVd5Ld2RmcEuGq+13P
Ypd0MKMpESxc/SRJ+o6bXwfNOjglHrnmih/pVJdgwGDzoNFg+oK4HfgJvT9K/GZtYdFshvhdW9ST
0fTcS0skbyJvuiltT7NBvYjSbfz4vsz0cGsM45074dlTTAqpPFg68wB90Aa5mSn10VRT/Grof4dG
Y9/Xz3qYnrMbgWVKB5tEhnEjOVCvlCTjaTpcwWWTP1YDjcsq31ucokT+OM8mB0M9fNEUSah9yvmC
caN+Np0WBFLef4aCuVabhpaPZOKipztD7bWVadS/WX3LvlD2YhbdQe8HMI90BASyNTm51V3Nwr+a
qFosUe30crrFBMp6hwt/PYka7MxwbIrwqapt1WeyeU4Jy8MRdp7NUmxa820OwwdoxDdHeryv0stg
Ybjqu9ohhDu2qBu1/TL0m6JcqC+7lBi34iUcxHrSDMvLk5gOa5w81uZmKBxEUhinaVIx/CDwZFW3
kFkg8gkX+25r42LozPmJ8TfriGxRSTVvMW0HQUgpJ6ZV0XZfZuXsezNr1mmSfqVVIXwat3Qm59HX
xxPRNO8TuZ17o+PiLKMWYEe9hfkZQ6IlcowsrO95Noa7xKR6ZJw0ZWxjuXBf0syCPDEMjylMCcce
mEWX42uTJ9iq8p/R7l40c96k2fLVQ8Ve4ciuAkt3WBnCcVcsD7ne6qi/BtK+JugpqoKeInNhllf7
eB5Ifhysg5rgf07uC0c9R9iFy36+yqhWdlr/aprdVulfBifZG3GNLazZqbl5n5ZYhVVHuyPbO/GQ
x3cepNTfVjFwLYdrDALnqoFqXYSnHI3uigxpgx4KdlX50yzY09IL4KWXHA2HX9bYEdXSNoLRZkWz
rD6QY3x0ZRi9DXX1pdnZzuiU42QOxGg+MyK8gs78RZjXeLUIr5o7uT7xVwHy1IemU19MKz3A2HuI
dMwi+cgenR2WBiAso74CrgW4yA+i1WAaJMz6KgPSTJ8Nb7Hpxpt6MT/D1MYFiS3eK6zqkRTLh2Kp
f2MWCn1pfoFYeWrYX/MbfcvRjvBMSQYsP5dk+gxZFDSt+BWuduqHeg+DleCN+n2AosA65Xdmicek
ovcvtaoIRpi+TkZmIRQp/a01p3TrLstjJ7SHvPHM0MSHoDxV6njNhXivoU15XYKrfkS3wh+4nCC6
b935aSiI7Yzmal/eSlXowb+90m9UHRG6ERpoS5OPIdLOpkumnAp8RZvLoFqcAJUTBJ8lOrH1BXTb
rrmGJ9760tnC6nCAsKq/GdrdQPVmz+VdtYzQrKIrxIp726QoW265pbQ9rMa3x+xiViPRiIlynqDR
dZYBuM48JRp2nsRwHprUJgZn3lm4J+n4CrrT2tuouvcxI8tIJPraoTZUbxiesSG93Ml5upAbebVh
7Hr6TAWdr+2IgmeppuvtJR6K+tHN3dqD0k8pHwd6H39B7C5vjhnKHJ5C/JYu4HKZwINE1DBYpu6T
Pmmn0eZBCQy1XZAv2MD5dlZeXETyJTtrPhGY7q4sS3nNk/zNwKzJ0Qoz0pI9txGqxvFpLJk820Vy
/ruR+pxLv/6l+HgqEiBK0ZT7aa9yRhOXxoZ/NM4u3XZF1z0HTz69M2U1q9OLY/Ok9JCaXYFvQUeK
bTJbTrrGuYgZKuMxfhZx3AZXDDt64+lMuzbxoH6GMYK3LL4ko/ZJYj2LvNtcIq3nvocePlc1d6XO
C9imdLBvx+0KrJpaRdrRrpnTa5l7x7u/k2WZ4GKjHaJM5CxFJm2jmxQ9EtZ2Zu/wMOph8LKewFK+
TxaiAkd7CmMaHHL8pcZ9HvIHzFZVQAihH47Ad7m2kLYYIOYYO7GvJALlDugz6sgZfxzABw59v9Zo
q2uCBIJsmu+jmt8PCn8I6sFkQ9X1TxTgJK0ABJ+t8GQNw9OYI0Lv1OZuaVwm4ND+gY0c9HyBRm9z
0L4F7hTDbNFypS7taD6pYhVLjaHbAhG/qYI41xkdllFKh057W7SPYkyfCdaGQZiF9BluK2RDaMEk
P2wD4ZIYY7jmUjuKnDo0F/jiuVTa1VRZPeto708he6ucSvruOqhayIIz+4/jNVDTGXsF9oATrbXI
o5Y55m0a3HiG4JH7dR8DdYiji6PE9jqZ+1vrFY5UH4tgzB1tRc4BGHFk913bQu5wXxZkUsbYfw0N
2YmTuczcc9HZyd1rp9Ml7Y2HvpleasO9kxGzjLxRXunYWmoJYTauym2h0KK0IaDqJRtaksyfSTxv
kwWWEse838VeylUrObMy5/NmIgGgfLERjGT/0F93d2HySdve4RZCzGAClzX0NyJw2LLz5HsS6tos
HN64OMvWC9m+kebcr+yul2h+qufYHNZVzx8gYxVjeUtXeXGHNS7niNAI4Q8ul7hW3aabEv5BUxib
xpRW0GvuF+XNU0Q+DpWQ4kfDQiZAPv9Ocf9VEOrQJw61q0u4aajZHCDDQC3B92j98Ky5nJ+G7jwB
4M7CA4iyBozYeFaq2PAJK4ZDNLirvM2eHHhrq9inWBrMO8dupoNUAb/kUaUdY+KSycIL42e11qFM
jJG7ZsJW0CD/MBcbpJCEYxvKUzmZiW8KOAk9GQWEAwcsz4RI3ei+zKBwoLv4KqZHNatPTsSa51Yc
0LJ43jlu/WHqjJPiaNcXE00s+SNqwg1tzk1aqq/Q9j6Bh5mDpFHpwsdpYNn1rszUhZAAQkeq7qdU
GgubjBGY9Pm1+lnrmUuj86CZlySf9WHqCjxbEiMUYAIrPdsFDIpsFj9DJ+j/M9cj3QDu1G0FKExG
0CO897kIiqZoV1IWCKZJmgbmlFCUu7hzeMXbiEj6gRx0uDiu1sZebwwqsYcw8jrnyoH2MQ7HDwiU
zmruBcGDAiKkaryRwDhvwn4gfmtq37uc/paWwDuLJzNbawPuu1mDLwOGPFQh6wtWPkMBGIHzTk6x
SVMdtjPTlLVOqCb4sQqVp4PksG5tStBcbHEo7Wcg234hoVHY9vdoqpxgHHWlDQasS1Wz/dQGFy+7
9LthZOaNZfrowPtc6XQCvBaA2wogWstv1pkI+JIxF6jM7t2CIbCaDApjmEZr1xGJp7XLc6QoxCkP
qDdHgejNLsXsD+r0NTh8yQJuIQCDeGLaR0xefBpjfHW67y1yg50YmUFcHaRLVAXwK4LuRO9p5PPO
BaKdWlekR8v9fu7c0J+1BY9eU/ZrXdiFPybqTVRAMWm9hI5xNacI4EVCl1BoAhxT+VZFCdEgz0MK
+SkmF22by1A7GITHl04TgA2ktn10at3xJQvMvljQq/XkIzDWB1eTcyczeTK2qaMQyxKZahAC/giG
iU2mtgnoIoD1J+Hw58UTG61rBW0FGZkM3rHId9k8H+OxG7dFvmC1Ne3dSDYGq2FLdigJGgPDnnSM
T3D3612SwxfK0EapubqLcg2EgqAMsQl8cPA/TSR7bJQhQ2NmJEHZUSKY7RQINNBsMH3rpTYH8qVT
XqvW2SckSQZ17XdNdQDSOnlqREPlBqJfmzOxGDKXgFsz+KWycrtg7udPhKrLKVelz/Qs99XiPomm
xWtgLYRDNjGk5cZA9FpVaXYsw+QhHEYKD5TmtGdv1lULvLGmbJM4C1Kmk6u+He45xwaDqrprLWVS
S9hAvpdltVmSfaeXF6tksFBzzl4pIr8fZeS+hIhsiaOoLeWb7hw8fnsDYNrTZrYZIgnOoS6kr6Qy
2fD7PmJZs2qCKuwJH/MmrFqBIctPUJl+1aWRv8QOa6xi9OuZjogZpXdWqe/ZQu9rx95JJJi+1Q8x
uwmosdSm3gxtQrH5XzTbnC/0P+XWGgoiKuJUoMlLmfag8qx0Us2tWyeHeWTkaJ+lEnWHoVbODdTe
2HGexIxeLAzz7Kyk8EjzoOYpbaMqinccSw6Y4gFERLRDkEbsMH57SI4WL1WLyzwsR8NJcp/hzkrt
uws564w6cOFq2E3YHXDhEk4cMVzixNQ65G5n8YMhSsNrIvgW2M9Bp4URo0TFeGrc6l7G/cCxI+bI
KY2nJGyCxbzJCBk67vAr43p3RwztLuH2HXkPYblccuXOVHo0qjoNg0y5Q1SA8uNmL1wkfQnOcIh3
EkS/i/LRxOmTeKWhf8iV59GcdwbGM3+MLNvTXbYe9ccYgaH0XY7lGZ8LvSAmDsOHyuHLrlEIIW+4
SgnL3M14JxdjonIVhb02bfCvTKNfpC4Yv5VGMC91g7hlwQJeX+WMlDCOXIBuBZwPo7IFfSRxF7u3
ACeVak8v41PR5s6dkjmwlC1EUEZGa214IxYh2cywcrjMQxoVJ0xBb3QHOYn0IGJt3cv0ARZ9L0B1
kK7D5MO8y+XgjTAT8MVsnaIgJ4LhsuKRzwiTTKeTzXZ7QFuteXUnP+3KVFaW2ZS+IV9Z22vmk9q3
1onGS50Uz7WhinXhDqdiI0Lpj22ML41E9ymj/s0GuXFzUDwNZeyQcKSiKd8YyCmZWZY+ZzrXuymM
11rGim0hnm4ljW/iFtifQ1K4jBI2QRoVh6nWJB588lqRmmxNp/uNtJQ2V/ZrVq0gL4AaT9rG2m6S
PbhwdBEoU2Pzc07Gs2spe10juXHGkCQS+dRX6UMKz4G3LMUnOz7NPBtd9u9z8tFbPYY1dCjrWNX9
2HZKYi3KfF3NKpe6HG9vU3rfGzgPC/Q/mjZc4GmTPgNN0jSKh8yceiSnoMtk5SBbr4i7jpnyqHb1
GMJ1QDbxNjB+x6fOQuQ2UFrSeEslrTqLs80JQl3BC/xlUPV8iw9VOd2ZdG2JKxyeHW063RjkQTjT
rhtloUJTLECL5x/2bOisnPoBQfl3aJdUtNT+1LfiUdqbGLlzUKUjZu3mznVvkKEkhoUQDeuQjiuk
cL3biKz7zgB6c/ikAs5V8tGGxjygMHXXRZ8FjaOEhKroDyhHAY9mDApVJL9x+MJgqg1oVvDe9HAl
K0gvWVe3uEBn36Sj4SVT8W4LpycLgW1JxBPrvrtP2ce9IU83dSE7hNULNmjOkzURKFjmux9GcdBx
DYRXQAtXkj5dObs5hgfj5sPFF8awi46m6dmSC44fzcqQduamPdhOQ6fDdB+UOCe9QnbfSLs4ROUA
EXR77jezYcDo7wDVW7qyqRKKTU17XlTlu40mc9/V1a5VXcJ8jyCiprg8dBH07Sq16XdGD7bxY+dp
d6nS5RrhAPeIHwqneLqblhW3CCeuDpKbMVrZarYXOCTNiXANCSEXBJgwatVL8AytGrsHs9pVL5ZQ
1Ve7s+5bw/qsrOw1KoD7mumsBqxq0rm3aLBuDHzFeM4h5nL0ZxpW9tbJLlggM8DntJnAIDqwMiNL
7Kb6JesImf1zMKpW81l1stkXNfifcLj0tdGzMFBiVrdwp7pVYPH1tR9F1ibukUjOHSnoTWOuSiW/
C9G67zQ5z2fNIfor6tt9mLQQNRb1TOOAHna6bFpYcg2LMWFODbYKjSipBLhlT4feA8iAPH7sKLDH
7lglafgdF4zYpqZep7a7Ueww34TMl3xVV9ZDM403FPdmssI7zGbsWQaXgZDp3TzbD1oVGvdmXu3c
ERzjFGkPCbOo7XTLq5p7fESWrQENxP/LYJ8EXxdiiE7s9KQ9aXQILVMuQRaqipeVo7bXDfGR1rQd
oV7mwVyAOLcye0WiBKcWELeaOcDWLuoSPhndbFdNnrWli4Hy9R8dKvtNzEpT2krhzy0dMjJyNnAm
Ok/LTTRrWQ4huHS7HToQlaXkHcZLjd+iVAJm7yA3sA/B9nTAJibqpWsIGQ+Rfi8AoqXVaGc4teux
+AxVK3vOw/ya5ManlcOrqAuFZqwk5TZcZ40bDPF4n3MpoKjtW8i1t9OvAovO/u7b/kVpBnedEO0Z
OvhF8kq3SMugMKrbbzsqKExdp+McCPyt19kp5X+wdx7LrTNbln6XnuMGfAKDnpCgE0l5P0HIwpsE
Evbp+4NOVen2ib+6o+c9UUiUaAUkdu691rcuhqqGzSmjA+sUu6kyfiLXgdXXQtpXEPg1LjvOz8RT
5aWdJC91xXW5oF2daGW5ytvsouCg3luefaGjTDpYktp6qBZ+5UaQ+Ic2Y3612AzDply7dZpt9Iop
RqKeQ7NJNn6mXlqzCdchLbw1FfLX0NQEE7TgKHzc+YGf0LSTJQVyN8DuEWJbaByv89BBoEVIkusN
L9Ys/XWUJGRLlyljCHGsWWzEQq7spf6kU90HAkivHkGQlEub2K6SOugqBX3BV8R0uRM9J8cKnLib
VoLFiYjw8GJygGQRWfFQmg75W5WNdta0yMCbtXKr405D0hnLTWRNbw0Zp4r8JIRS4rrCk7dz/dnZ
5mSbrBGuPGYJJeAwl4/dwOdmW8DHcgGvVpf0eE3C3PDt3et9P+9lAMl0gubrIUNoHUKmsvAQ+9HI
G7Xj448hVndIxv75jn4KYs3FKft/vs1k946767/+cFoe4fcuNaXQ2sUSUR6NtJSE/PCIP39T/3px
6eN7mOP/6xnDrEaD9/NzMsX86ucO//bt7+P/+Y3DYmN6h//2Vfx5kX+eketdO2/+/ZYIa1cgJK6r
o0u+25/X+PPsf17Iz7OZP2niv09caxklxM8zysxdzNDLO/vz4D/f/nz5fU+6IMB203OQHvz+NYL0
duEVbXXAm2Ie1OK3NRZSyc93P0Hhf93mzQsI4PdvUkRWdNUWjMnvfaKFHPF7WwumeIRKvv+5/c8j
/Pz2z53/6X4/v/59GEdbZD34zNeGSx+dlEXDoG6Irn5fiDQ1JhA/j/Vv31YtxyruUV7Pz6Ph8SF8
YnQeyBBha95n+rT1Ov2Ks7AkoJEv6WLbj5cvf932++PPd6USJwH6GlL5f97157uf+/989/Mgvz/O
VKHsfTD8/NPf/XXbz4/5T5bzPz3Wz23/dBciE3GYtU68pgOy+33yP2/3972REpbO678e5s8f/dPD
/ryVbPYv/Lard+4Cz2lLyjIDKyy7L34UYcIYbfny14/6qLBI//XrQcf/6W1Tf+m46OQs/dzp98tf
t5HMBJtytJ317zP89TS/9/3rqf7p7wyfaDJUnf/5atEXQiO5mH9u/rmDXWN8/fPOfh/g337/15P8
/Pj3rzW/qPcTKYv/+BH8Puzv6/jHh/n5w7/+5ue2GAXZZhDWV5d09hqdLzLCH0xBOShGH0ZhNeo6
UkOy/bNcDNaj5rSY+c+xWT/8rAvVYs+HiFQdYB8K2A5L96EAN51ptBTZsrmWtlzEYHcYxpvCdbBj
+tscJ2RIR2f5jm5dY7PFdusNjm9nx3u+hH4Rr3SvuNfJ5dkTw7HLxv4e+jwtR42WpgDHsBohz6Je
iLZ12F+1RnXGn4uyrKNmbovpeqr7T+yVBAKgJ7BSxd6DOSw9QFiv+TQFOrlutPz0cFcY+qefj/dG
7WfEnCKKKMYKcVHjrCYjTDZmQZUUZediycxqsHzjnqnjE8zm4hwtc5gKYPMwFZeFgRaAITYsc7dE
EEApzBS93tiZCm9q2UH4nwRo1VnHIw6lcobkYrlsV0fxRGnC1kYBNRtaCh3Ta6MtCT1UYszA+4Kt
Pp9pULFXYad3ZZsGQcTGpG1CDUj90o/B1ILQf36w7PxQ1vUZlW69Tlo4XgPQmGrKF9A/WZRc26lQ
TnHERApIahSwY69IwQGJ353oSrDHSGkDanrVBhFUZt1iChAqO9kOks/OUdY+9OL4HtwtLkyscVpI
+lHNxrz1pisiZb5bwQfj9f4LM3XGo72P6S8DtpPzOGWqXxh1Pe6YnZ3MXo8RPaXsW5r4SfbfaUgB
qetUBCMpXLsQertWq70yGX9rjbdLbJdP2qadXreDvaE2fqSWHLet1Cs4+e2nSK6LiKE9ukDu69JK
3lnaNN2aC96hGzQq83xeizB7bXvCBxjfF3vAgRlCBLj43mwMO1vlWw+Nxsa0eeMRusZ95t2Mid/s
vZYXPc5oPiOsABd6yT8aYBXYYOhYhgX5wNMZG3AuKZOdfax9qxD0dTOelyPITF11JmL4ixE2ZXLL
eEDar/CUw8vK7D4kqfFrk9NvjQywX40TUrk4JvbA1snsC3HXMKYYggZvCBCmMciRb1l2pu3mjCAH
VxEsS0OWGY6pnsIkQ8wP2wzNWo960OAF81wuSrKgVHMPDqCfLprOQUenbYuoDW8mQ61m6b2DebNX
kR69Tb22JfRkAV1TlxnWmX5CfIwhTDt+/AlHKUcfGNPXHudnX5Jn5Np7Q/sSPhxTM7GSg2XoxYI7
vZkV6YPWlJPFRAyE4eFP80+dR/VdaXReSeNbSS37yCSRVrOkMKbxCBjXe4yXCtpJMVQ3ObEDwJbo
hWjVaV7iDAdFZkBiGFcREK9NwfS1098caVP2EBK36Zq7NpMPiOnztU+n0vXrF0P1l8zQiPuw1BaO
3WOlhxZIq5TOOOZOmjQ9+w2yxlZ+ROyOmhh3pCLeO/YSwieNW5dgFABN0sa2lufskdpC6gGE7wvL
M4hpMrq9YSG4zPPpCbbaWxjJhqlx9ZnOz7OZASpDHaoneHxb88GT8UOP++BYJsrYDkff2Opu778p
7LwB7SqiXUF0VhTkbmh+A4Ii9td9SQfnEl3mU5+DDjf5s8IYzpaO/k7NdrrpkbSouj1BaQMMWQJT
j2OXTNsy3k/vLlkmYX6fld2r0ZXMhdR0DVUPniWeQZdOIiYJ1m6bQZgEemCUHQ3WZggijglM6R3q
uPQN2C36nxohDDaLQz1iwcKmRSose8RYp2YX+H1a3M31tilgk6NGUZsh9FN8weIB5EBglR0LgUbH
Ic+fCUPOA8Mnkq5taEe0bfFUA95aOySn52OWBFE2zIHb6DRkgO3rqOw3rZY/uql5049Lc/qpd5n6
yoQcjRZBRGJ+Vlr2WSTmRystuhwNKncdi30nChwzHeUaAVLrxEBI4y1Rg/EUPRuoFMYCXSeY+Ds9
lZeyxZZcTicggF9WS8PKBHCPI3zrt1jvdEVEyKi5CxC1vmJuBVCIfAxLROxbo/EArTrmP1JmLlhu
SWiEo9yIuLQDtJErcmUxD+UV7GwaW5Y4EF311iYkY472dezlRWDr+T42BETKUKmgg8q5db3hQjFZ
j1yCXSVX3U1npejahz4LXI3ZDeK+CX1DOQahpX14kgFf2I87i6wfexrQKBFmy9T7Hg7XTqiCxGfb
3DnzcM7i8qEc9a1t5AjRY+Qhk8xfEuz7lVY9+3oFqWgdxd7KqeUtGuD7wskfp5mkZoIM7omI/ahG
98ms0NXQGob3tXWj8Tx7gQDEvDZapKyG656rGhlNhfGa5poIXBvmXohCJXHhemq4S1CqvTC1fyVy
/t6tu9PokoygDwhc831r5y/ZyDGRqnZrdtQGVn+KZ0REEz43vaGpBfPzOtGawGo4P4l9cXLgBgj5
+pxZXzK4SOwrwtoj53VS42vUMhMUOZJQj8AZoIgvbZF9DCJ5sOT4QtzTV8qQto+s3dwnh84u7pmv
MpHTq9saV2mXaEzHM4z+fB4k6iFIqeak32QGMXEFhlfbj95arz1EHbYcuptgeYlMHpT4au12JuqC
wXmnkDCUNuMnHbmFRv6SLImKDxePkCpvMuJ5VgbCiA2mqN3o+oeXoiVOQjLWrEbG9JjUIDJMdgXI
m2uzZhLV2LFfDhG028LcLzpqWYflioyYo3I+9ALjkT48d7yog14/EbMjV/qUP/pQDlj57pImrFdd
J/joo0uDANfKMXcqHfZjFW7bfUsLueVjYZFAKpFguVoNjAlf44nBYCfqy8Rb1AuKmJp2coPRPxEe
d5d3QNIZCmFS4ewl0fQrz8eLKhucNUERT6hCTqavrjsvX4tuuKlV9OqAA2EOQRsqHfIX4fvoDzB7
rtuZppZl0xueOTYyQkOhHFA2NAYBq2rceAsEEnuh3U3zAZhDWBWXeANQ22AGwjPD6dI9uYq2HABJ
6PVRdZWDQ17h8uHTtNFzWkV0T2wauXMYVwqVD0ivu4eERvy+iZmqIOgRuBbwGKA7L6P+iHQrXqFh
fMUGE7DkkskB+EO0/dlq/LMC2A+3AS19nuD5YrRukfLF5P6pyFCnkrxJ1NoM4L23+JAFH6MQOAgK
VFZBZwrYrXjY6bMwWS3u0FOT8JIhZkJDvXLaJrlV/UaFrrrnAkcleeN/6mPXnWCCrFtVOXuPCFXN
ntjN+d0rmt/VNGkJdtnutWn9bdR7TDWSid8imSN4bNMwFSEIWQbI5jl5KMIkmkAZMT5j1ocgtcj2
xdx7BwBqT7AsAA4hzelrdODUxtPA6Vn1XAwTIi2qXR8NV6OfcrjI5NZg+QnajnMtDDPGhPJEfNs3
+b+0xw3G5Zn1ELbeJYKTd2NElTI3LaU3JqEQPAfj3nMXyaNLsRjRZCPa9ZISZJU2ztlMskdq7UfP
teq1ExHhNpvjB10phi0eIXiez6XGnYLM694igvNS4d5oEANXlSuRbhPqVA9rt6F36/QF0yaXVEII
cWLtknuRRsk3WVe2OjqVAVLDAeFpjMODUw0bw3RGCiuY04lgH+x219hQGfZq2bVFb5yZ6zstsXLH
mO1KEsZGQQuIH12uBeY3MLzyAQXROztluXYyiezVYOIvOGi0bzM035IqO4Qu08EkBtBiXxa1bq/9
GDFxXlCIzk6E4C7z1j6mnHR2zk3n3wP6+mK0Y/n2KRnDDZL3YMIpvcJqtFF9dJ32to2IRL6MTXrR
lfPtbNFy6etXaWuoVX1EY9CsHmobyehYhw/egIBW6hF1J6Z8tLIYwD20HDoIAcQpjFfmfe9OAP6c
t7QrSIyC7UJolbm1rene1DEvpZyBMZ8wgbnRIjn7chCUBLkSK/aIMTirxCXHZLxg7vMAaFxfFcUg
N8WSP28P9mU0FucJK/OySTIpx9pzmzlPGowB8Ch86YkLao9k0rn6yBiA+Dq7srcEgWGc0BBXg2nH
Bzo9eot3dwDLk2UsbJp1tOL2pY+td5Bx0zY0+zvQ6NC6iQOcojxfJw0VIeT3FEvX5G8oTCLOkIyC
iiSNBElflVnfFuMKiK7dF0Ptn3VzlUjHXEO6uklQ1xOYI4LMZ3avwQxZCcd8czzvK2G+hFWwOljm
AJnT9Jk8GLfS8ZFOGT6iYgvrXAZMjztsksRRAQKs/ehlDMYhpRiIIoXRe9QBab02fCQ8iDueU0Me
CHE6aggUZYXor83rhzQvz7HuXvSNJHJ6ie1SBCdhHpYrN18sf2mwqtr5klbAc21/TkiS6mJOAwZW
+MTa7kaUw4toh4+kUAS9ExduGq/oO52gJiSUEG5JwkSDrW8eGAhw8NT2HakwNx3DUMjaxbnHsaQx
oyTMyH9JHfQn6J/uQ3Xb2YTR+GzdV2XjAeYSYcBQ6ZyTy2wbTD6zSG1c+DRBo4urml1HD1giiJkK
+PbwYPbag+4TeRrF0y0ON9jTo7gpQp9BeBoe2Go9e/4tlEOQtWYB2pk58lrBJfYNCswFZBSQsR1M
g3OBbGxFeN1OiRj9EK7n/EHiAAWZFu45JtdNHVubMQUNi9yOPzUTkgZNl87zBTAZRO4tPr8IzJTf
4T0txWaQ+rOW5xde05m7cJx21Rhuqz7H9CKJ9I169RFLMiQd60B9gSecAoNkCYeqkt3XcKVnBypp
56AtypM+8VHI9KTAte6Gel/D9+E/l9JCg+eln5OIn2MVb6YJQ7LWE2aRkqd1ENNTZSf5JiQQFwzJ
quzLYtXianFTRnt295yVTNhDpp0BodRIzNwGLYxP9GFD2IYv9vxZuoiv3OxhHJeIkwpBaz1QcvSu
WkMRhxYddyUiIf/Crj7rUBDCG9eXKoq3VuZAEZ/GY52Z74AgiCZJySmmCU4z5CMZpocMFdtWq3wf
dPdyEdEEe0PyavBmtpfltPXBjE9TEqH1VLCNs4hRaBWS7xpu7LyvVwDbGAyAmA+S5LMK85Mu0DSx
BXPY1js1OZXtPh6Be3vU2aumMj8HC1NH/gB/vdwhfHsVqFnEPNI/8SH4WPVnxQxoK6r8E7rZGxX1
sJVmfDlHCFUlX9btMr/X56sm9vfieuRqyql4iVP5LTFDGFb9N0iWyxB4OtGP7dkQzaboxaNvjMep
0VBySHbxldVc9Y2Nrozpn2B6lfnmTlta4XE9nXJHV3Bhy26bIGB0GTav6np45BxFDWLUiFwGIleb
aNpxP+K0uijISM6CS/aAB1ULEqZ/j7aJdmSQ4Y2KP/3xSXrWE/qZe1F0VJtQVxx0Fus2DJMVog4U
SWgpBbsFCl7OTTS7ldzJxt1aL7pr4v+wHsei0/hAm9uKD29VDtaNlsOlVbb13MP9MKKhD+A2IZHM
/eiEheA+ml1AyxToBAq3lMKAihGMeOxhMSni7+oIV1IVrseeSKE4uqm/WHjDCDGftE7Q525ym52a
25jodgaJhEB/hq9rriazunTy4X5Ep7Cd4uQ6JcgNoBjxVsxkbcawAZvA04DNe5ysO+MNKfWbwLnc
6hyYmfMoYvfOdMsAf/459qFsKywohNC3DWdLhHXaG/etpT93ynnXBJIQ3tcBU9UWNy7NmJTrv5gT
a6Wb/UF2l5l0zy0LgG/DOmuU8RIum1dPi05zg1YDcltmuqTC9e1HLcdFK/CYdxItQ4xcawCoo+sE
exYhRwtVTFdW8Lh03FQOE+QqVO+l3d/UcQekMHXY03R3oIaPiCyI8NEwscBHXntMLHlhGjDXIv2i
ADAYypiKzLnqIy7ifepkFw3eYj1zPmOvoU/VNDXgVyPajsnOnOrLzM3GdSPzQ92P+En0eiMr5y0z
WujdTGJ9JwFMjf82VdZ7HJY3TeJseAnHjqxoaAjtPJxKDfpN5iLdSMBfDNZtqDTcGeH3XGr35uJZ
w7Fzr2WvPRoHZzYJs9drai4TbWdRB5YyPkSnDqaf3EHEiQ5VmX2qcPmw4/x1MvqnrMSqUlo4jduK
95wMl1M2nKs0ucNC8UYJ8aYvMmdRwYqrp9euJtjI05dc38LP1vFc2evZFMibu59O5bgbWTIDa6I1
qyfmBap1ugnxq48laJmpnoo8OqKCvi28wV4JHVh8NJx0SZyZT6ADSzhQlJ2qKiQGg4mqBv7ekDwn
eWOvv6VTfzhW/h7WdUgBX90UmlwhYWNxcXHHkI6wdQHcASQPsb26dPTyzKiPVk6yOVOQUqAhKVG/
TAMWptgIn9IUVazTQX6ZB3FMZmLX9BoxvVZFO1eWw1pfq3kkrEsk2XaOxJHkpjfXlq9Ix6/6IvQ2
CccpZ8gTbgdSvrvAL6szIY7RzmzSNRlf0UZo5ZoIlUstLC/KvJ930rE2UJUtrj8QWsiP90zOLlSU
/d7pUZgveurRw2K3vKna8m9HQfMGTBO7cio6juLybOWPEGRI5aium1g9xz3a1+UQnCdprkrKo23k
cqDQy7/E7rejI/4cCnVJ5/YqBGzJLsEcWJ0MoLP1MbeLOxWbL8Xo2mz0Ysraod55/ryJbcWFsUzu
UC9wHdaX3Fbdqvfsxu7UVDwTef7B7vd+8JQ6CPwgJNeEAQSBZ6c+NXX4QnnQHeKYEiWkUX/SPJs4
Eez3iO0hqhbmnnxj2nrpZFEyyOhUTNqpErV2yV7zaSzo7c6dILQxKQOUFgN7eoQ4GGrojNt5BmqQ
LEyNAQEPAMNK+2Dfu5q6/t5OQm8/ztplza78EBUZTUyi5fpkYNNIbJY1tdq6ThHd16D0prYwCG9F
yyyBojOJEGzUvFjfFaGxmyZfHhzNQ44/+d4aB1hxq00tmhrIHKRI8+Of28j2SzkvGd8EgK9hfJe1
ybVKOWzji2qXx14QleOzZydnBj/d1hV4qiQ5bpUoiL/0xKtLH9nAQL0SVqfteT/b2aBQ7UBiNoVR
rNnaPM550+56KvRm4BrWNzQgE3UHF/itUyCgEperz6wNB9vo/Z0Iv4WYgL3kjIYkfeO5lWQT4NhE
+pq/aN2ksDBR2ruD8YUbmJOGCrsIw3crtcHmEN0UQFWyfSzysb5wy12WJU9e4BxZmucaok1vL0Lx
Efsm5hd7lU4swmEXHqw5Oek2HSvlm09+dtkhRcAjfJbL0yXLBMZyQW0O8evge4+eDRHDIz4B/826
n9LTrLu3RX1Vp2AYUNaQoIjDHSPToaltWpriCg/jqhFEeI8O4aURJC8nv0mX0YGvFbQNx+Zo69GA
C8LijCDzb9Pp6qLr0T3KCLBhNSFZQ+jGaW0dyt7+8nWH3Rv8FHTiMovphLphtzJE3XJkWSQWTRjv
QEhdNWn/TFwl5RCsz11oFd9DMrdnlaldRHtbd9gpW5HPBXYCwoKrauPH+nMyibMffaOCSo96s3gR
2HDWiVeyPKZ3xfAYWthSeo89Whwhj62wfpNmgUqYbBrPT9k7C2R5MGR2aaIbT5nPap0pIHUZLRZo
UM7OSI4/jEu3ty/ZY9+7evHUFl6+0RoMBmT4PTsRKdyFR4TzIoVLUWTyTyQ4Xeh7m84hTSp0mrQ9
Mf7OObMSLM21JskHcC9HJ8t2KIO4l3m0mIVtdc99mzEkFgOtyrBnuNJH3KtdGG9qZA+nWRCWSnK+
M9cFlTz39wbB8cy7JM5iSD8ri4aVU39mqbxu/HLY59PiLsrxjJj2QRWKOJ+IwVQ703wSInvraPJx
tak0zKZ0zPIqPkRpvxTQ5ovj4n+lWxnt+OvmWi/QLA0m8rZl9BS+SjosGJc0ald1wjiAaRBDZZRD
06MYuQnBvACZo9nZ6Zq/6y97bUHQFF298UunoeZn7OH2g3foJB2/ZO4G5mUcML4VZTA4mgDxHMl0
TdbdSOJzidRt+dcMFbHC6Tly4Cp09G3GHDnyQFuTWqo+pP0SR84VIZY22IEu0c+KsTuOUhYxYQo8
Nsm5tPUrv7atna13cttP1WGWKQYNQofiJbdwjrg4RJHdHgf67ZmHpSHNxke3xAeqqwemZvz/yxnY
HB3ZMGnTi7yirc6+lRwK9IWN1W9L3WrWgyyTkxLMTyV528AGRu3YcBTDAAMWqJB7soF4Jg12UzpL
/Vkp5zgTGJWxkuZJ9Vi6s7XHc5ayhFXThd0uM6FG11adUeDbEllDXUumeNXRVrNjDguSOcwj88ZC
caKxzXKdxyLHNiaMMlx79ro0oUQ4Q41vllO0rb3llLzKR54imziFrbxx1rZtW6jo5Al/7ZNy+WxD
Q7lQ9jI0NJz2QTE+Ni7vWDo8pZlhMBsjl2WNkYzr9U+O7xBDgOHboyl5jKobnRYKRxSDbv4rmzhr
oTyCRNiEPLdRT1tLsoQaS5UlmPVsXA8leBr1e5uN+0rXCm1jdna5Y1hsxU659ZFhxjEZ3p18I/FO
3RZmuOnT6Qkcw6nuRQ81Ia3QU2KtIJgUGzwAAcix/JH2bRdgtB0neq/hyAbC6y4iZqg0Dn3TbwBY
0DZ3609T5XxEU3rdL05dL/Qe87j39viUyEOXNbFqaFADU8p9Vx6bkiPZCXFNcSJBZqnP9qRYbsbS
PAgTZydlhcMxZ9fG5xg5b7r53Y/zZ1fKG79ON44jr+fW1S/aBGN5G76h3ePetuli6L4PIUsFY82S
mVPxuNrQXw7MmF38U2ncb9pYe/EbYlM7o9HXrHdICmyNPKHZ+4gzYh9jxl6gaKl02OfYq4mKlX3t
zqxYK4txygIu24fUCqcLFyvOKmHrY5cdxWwER1yrtV1eJ3dKy/Vt412btkZhqE+P/QigqtXpChP1
pnomIu6A7y4qyfAbfPA6Yz7z6qNz3KqX3GVEZn2bfXLtsdtnE8xVse/HJ9tkO9DhV1vFvkbNvm8q
J76KKlwJlcXYYIlgbtHzVv0L8Ag03eEZzC5ZWd3n4NHQr1Na8H2k3SuaApWZ+wT6li7ND+uhh0rM
VU4VxNcPbxpb9yYWE+SwxD4UaXoDyR8IjQPdhhSealX59K+Nnj0f1Dia/3X5pVvDu+p1KhZ32Bus
PTtyUmB95u84ykPui7lE89gZm6K55R2lHFX4iprayXexBcZzlkGmpftChy3UhNY1XN70okKXvAZU
HvEhk6LmHzmOyrUh8drEahgua6xZdoOQZQSdFXdv01RdcYVNqYKtFaaSBCZqiQ6k3k5p1Z5wltH1
99P6Wp/rz7RFC6Li9M7USX2KJa3XuHIg9EkaJxjouqvSXSeF9kGvfXgljZbpKzJ2zb7sW8Zs81h+
CAEfVNhsjZr2Ui7OnNTQ510E1e4qWb44dN8KzRcXPzfhU/noHToPdebyblvvHnDBSO6YB/MACQQN
IvLkNB+yYNNPQS1Zh8PauE+7JOU40J/aOh4CwzQJaLb2notnzJ79pyiJgco09LSrthg2TchGBuw7
tdCqGSt5kGN734t63pkYkDY9MKWRiHtmx0znYIHIHScPLmIPi5IiXR6PwchARmONdVHZs/PKqo3V
tN1lX3u3eckHWs74VWujuVS+qldZApKS+yOA1xTjDTmkV0040eSnzYij8H3oDJikgrF82hmPlisF
6o7XWpYhEVEYrCvQZY24KpiIBVjYkROjnA9rbdszYjVyrQ0qoGUppq3Q7bGGw9BvunFbFBJ4WHgJ
lOwcuexV2Jahg63hxWoZ/RgDPbRf1xQ54xdLLjA2sURUNjeyy2jDuJA4JuafNtelKFfsBPBmhv11
GuIaTxyrDxQw+62Wg3+ThvctnB7voXocFUozm5ictZhQ2LYT67M1f9oEOjcWdNb0W7gcoHORf8gR
koYulkhmeNaET0XHwaofmgwxheLgMtv7MWuPfoPCB5/mBp35g5HBNRC+/WH3DT55ywAt55vWOjTF
yYRvnTN/2fSRe/CR/FzU6fhgzFj4olpj2l7xAQj7E27Arou1NU6RfDuGXhoQG3IPIYK5qcDJj4wc
Od101VtMDxw7fImvUaCwqqzDYd50pgq0vjkDHst3yDIOUx9e1S0DYkEvIjNGpDqCx8QG9VSUzlcz
j2cbvAFVahCH8RFDMpFsrqshCGq3mY1PK1uqM+YoV24aY+nOWgybvbWXjjoYEJO6YrzTptk4d2iB
zNrhMpDs4VKQm+xbX2ZmgTOGFaFVpCJ2c8bFgM/NlOtCInpqvPiomKXRc3szbaVO6D9Z7b1pqynl
By0cZd+OOVqSm7yCyxex1lfNrrWNg9vnXMoBJG9yo37N3QRr3YhdydS+Iqd7y+zsXUFU5ug3d4Pk
/2KTyokPKtu6cwuuliZkmhYbTUuZoFn4+cwKJIiNi40OAxNbh4+5R7OM8IkV9iJV6QP//1vx3uCX
DMj34/k8mv6tr+M7ZFvlRF9jO962pviqc/VErt0dUwgopKkW8aEr5s64yyDFs+UwFvUOc1QNz7Vr
gzfSY99bdcUs2fLrTJ1FaB1rabwb4QBmqUQntkyzShUhfMk9YGFlTQSqe+ybi8madoIzqES9V7Bw
h672DDn/uzFxYsOyHncVoOYhxD3ffJWiffLriG70kqJgb42QKydrOlFb/r6w+/MIUALv7MDwZNN5
CZI63a63EYWqrEW+cRabC4vPpzC/GGh6m3j2zyOStKA07A+iIG8wC8cXMIQuRmf+MZSfawBhFO7F
yQUUmJWy2KnJ0TfI5hyqC4iNpbszhjE6taqW26iVt/jANrpTcfpn9kXDpjRSUsMoD3qg8KVihcdI
ln7FENcwLaiDVWq8b3CKtksXh/KWTZgbbbRpwAIR+0c6GyTulst1EG78KMr7uG6urc4KRqAOvIwk
GPDRBh7d8nVDz88FmLuSjMvXyQRDT1jZKXXlDeFiSy5lzcRqZIgxFinNqnwnlQagpL5Ss25Abe63
uCbAq2UUZXW7r8jxxLsSEXoPeUeR0ePF8zmBX70OY1lu9JqsSS89kFOEwh3FkQGAcQO/5ilhs5iP
+F36lhJARXDgKPoBQHxGDPQkmaxIobQk0CbzzVXyytbVvvDzaaMM6t1c4Q6hrtbWZV7B2h6uVWS9
1/Yxslg1x2QQjMO+fTQOle1ArOz9LzGpN5pftvQemaDsxjJiVpIdLTalcUQZMUbmlUjHq3hAUk1M
vNkZhzrKi61Be8At3OvRxAxHe6rZ1VK/gCsD2qwxn9oR3o2kYeoUYFYUEbl+6V6Ws3UXWumtzZqy
9US3ywh99GvjIuRKbnvpuqsYkLkgk9KUbiQWuBSLhClJhEVGyU9LgipDIK5g8Ix1VRySClR1b2yF
UlQlNBt9QrRWtZaf7LH5DNP+M2uZVaQzSSS3uew6TpoJK0z1jO7+Mxmdr66vNiGkc4sEgZ2ujczL
JkCGkl27G7/TkmVgj4GM5pl2ZVXzfeyIx1SMe920DpgyZaAp85QM2oKXRaPTcUF0Wry2p2+01Bup
11ww2mbd+/bWkVxh9eEdyfp1nr3b1gI4yA40dW+whJHYoKqnOfSDBvQBVifjwa8a1Ej+C4Eb2BaS
+KSBSVghtOsQzo4np/Du8FrR4C68B73pT11YXf2g/P9/6sH/LfXAsVySwv/71IPHpIk4ff/3vPI/
d/qP4APh/Mu0XW4yHdonJhEH/5VX7ln/cqk2he0Lx/Ec3yLKvEQ5GP/P/2H5/+LcI4mAzqjrmoZO
GsF/5JVb7r94NMJQhSs80yTC5v8lr9z8eZZ/zysnQcEXlhA8Ji+DMAXe8L8HH+BIrahKImOvZnnj
+vTX7KxMN+LkqAROUYS8ibnuTki5y2dxVItwoIfwWDAWwVmLiXxKh+6C2BsLv/VlRa6vYY7sKEZC
xKq6yfZ9BrwA3x/mPsRd2KdQsT7MBnswQCuB7/8vks5ruW1liaJfhCrEAfAqgpkUg6L1gpKObeQ0
wAzC199F3xfWcTiyhDDT07332im8GWgrykRcKHQUW9Pdz9A9quDQmf2LsN+WgFFsT2lHZXsuLczq
fvpc/F0W+dHGE23q1tw4oQVjN5m+xv6avUsPCJQcjyjAjCffbr/yPvmZMhLPqhTTVSvumS1OhC9b
ETIVzs37+W/Wy8j1BZDDvgYQQ57qvCN6YoVul6AeM8G3aKN2imtxaWrfPvSNS0nvq6iAJE2QG6B3
+hjBHno9K7DPJpq0MDnCmWT2uv7rV4g0Kv7nTjKZ5kqP0cwBP5/KGA1Rfpfmexn+drzwlZL0nGfh
Gz1i5oo2ocRljxmD23fPYsKBiTSgnfr4qLynysiZgHlwR2SFxaxBSvbkDga5D+mC6Nes2XBwTD/E
46R4TuFB0DeNJGf6z9wYk82SZ9thIaSnyPj+bcdhpMljT9nQfZJOodyyPs54mafQb09tJo5lx49d
KYVhmSx5j7n21VYsbl5cA5bwDBqgqU42hAruHAIELpU5/CbOSHFwIP00Ja35fXZnC7kiu8hMEgOV
w5M9VgSSjTGsjSVBbMn4CrzyDfuCzfGP4S9QyoueZYyWtOyBK6hhU4TXGaD8QRloSxZncbFYv7Uz
VypMMDiKlGR62N9HTfiERdec4PspQO45Gfx/utw2DyoZmykP/xeeUzT2j4SqqrffvaxO0a8Ads0m
SSav2GW0C1YQ1JOIAO/tnJd/vDF8HeHqjEnzewmMH6SPzWZET7w24zl4ku46L4ks69vVXHvOtg7q
E6I4icu7hl6UBofANmkK9mRm82PBayiY6FoE8iSICww0N2xGAYJCt9kDfTjix+hp3ZfWqhHVS7vk
/QYay880EVf0L34tVPqUCBL+/Mer5k3uGAE0pKP0SDr79yErZNyLwcHvX96dkcx2lDAWhQ0GynF4
fLjMlsEUeTvaBfVhQnIqw1+uCchZIv9BH+dWw39FEGyTAaFiLjEL9S5R2ZWkoVxLEDGIPP9WWa7+
/8hmPUqlBusx1KrfpV99yMrEGl6usST36wmiMDxI39yP8QOI6/ds+3zERrnP5mXceo+0s/4RdEYI
1oJ5bqriJvINQc5uahicUZgQh63PNJYLY1TdmTDOtyIfdjnYfTheXr/OtVgO/ywOMUaX9Vij/mky
GBKN2d+kEkjfcvEciFxsmEk/d51nbEVYRkabX/1O0ivx0h5hO6SdJBnBUIAcsd1sXQ7lsh+acDMk
5rCfhbqkeQggzgZppUnipRNVmetypI4DgLvzlSFXonc5/7o4o3IdOBupTXRoI0JlgQfOV2AJHlaM
OPNesiQdOUvjfatN1KQOLLi4m4x1OqbfQdqrDQFlL/9CF2VVEEScdavlt1mE08F+fMQLxofxXozD
AEfBJNkLhhLmZzDowXOb+FxaUa+wRVf7Cc9mPxFmbD0elM6wSgIEUA4p1R4wMCdb3+Bwa9TfY0XT
R83WNYFtTvhMJhhX9T90nTOQG/5Mu9L2eJa6m8fxIjJ87hICcP9AGc0xy87nO8OYE0TBNPJoUm4B
nyZCXl07cJ4JvaZr7C/4ONeCh3cTTJBVljZ5lelUb0uyUp/icfRZEYIoH2fGbi5m1RRkl+2BLyBC
Yy1gtUFAmpsjAIzswXHfpDO+8MdGNEn33CfUk3NSj6dpKl5qpM7buC9uBWOT58lCRiwR9SaWlO+z
bFi3gHP9+xWqiXyDK3hhNP4x1rYFL613nxcvkyTzGsmWqEtrR6mfrGDrc9Vj8NlJaJKKXljuyers
P4NOD5Vs5O0R0eK62UoHw/Jtp81zKosWhd0jw22U0IK60Png0hKEOA/H2WwnUgUGyKnFcFZp5mzq
xVbIAFpatKWTTdgQrIRD7shxNoHxEMw2Y1hUhZyRB566KQYL7BoPdCbCnx61AjA74WMzET2y+Qfj
gfnHNUl/3Hjxjk33kHKAjF2D2LnKZQlY8ruMx456mTSh8txMdJZjAnjcCUZ/YQV7z4NEaaOneyi3
TpI4py3+hCaqp+KjH1zzBKgVWhTThVMz5JpuQF9EASPNyMBqso6JREH3i0TZ7vN3MTOayB2sNCPw
ECIeS4zFNP5RI6YfAhXyKVF0UtsMClTRjmI3ARo9DA3dmEmHw4sHzSEuYdfU7QXmVbNnaCUQlth6
RbKrtYotbLBV+bt22EWQ3i2c14LjmLlqb1XhKzNKczdSkbFOqOYIGd7blQYudgsv99nka0X//oBL
WK/9Vm1ZlJhyZ8U1zexrvij9Ujuca5s+uSsjxhSaD/MzlOr63NJ7pSGY30tlZhtiGV8TpoiG4byT
jBt/9R5H4gzkyFla9I7zgnyg5WD5rj4E06IiJLhQvfxs+GZ8W5qjcUiXvlo7jI63OUcpEjFKhe2d
IZcp8+OgXXTFuhXTfQSD7fvGNR+b8OaOAXJJ3ckjPSwn4bClGdZOvsOBdeauLkpSxlnhjvH8a0P3
l/M6bP1gLr8NFd4dQ1SXAnGa8jR64cAn9KI9IXNxaKzH9kH509kftIhSyVGnSdzLglhxgw5FTU6y
D1yg18AisCII6rI2Hn+pJUiuFvyb2u7CtTcEq7rlkY2188ItOiypOFGdDozPW4YvlvGps4pOdlhX
b3AlzmWeb5Mil6d4LDAMTf3CpPQlXaSBL2REhRRjf8Fr1Rzt3n3xTOSNWSWNS2rO6dkQLK3B11wn
yZUiwgSYTG9Xuek2z2m4twWZGa3hqzf9UBQpmWOj7jP1poLCY81Ea7IsHTIw3rY5aLq3yvpcGFPs
kpHb04AOS6V/thqPxg6hT9hBfBeLGLNSdEDLy5Bl1gm/QbEdzMb+yGywG0ocw4FxtuVP3qkl4cQI
bTZfNVSnHKAweUPGoe2hxWn0Uhv6apIXg2/BMdJ227qZcxp1SoQCQn9zMjG/4Ax863i+VmHozetU
JN+Sw8gly0e0grTyd3lCR6x3RqZPRCbu0XXgq9PyEuZ4R4jafl1S+P4d6oJzQfTSId3k0iiPbQ7Z
3G5z/41Z+RdL35PTZsNbNg0bhxkTPzpPHFUYY8Ap6fhlVp78rvovzxsDmDl9iiVX3ie+tSL5YsKm
aS5onE29CaBWuniQ2SEvs3Lu4UxnlgUfqQycqaj1UrEhDHbYUjfLrdGjaJiXxD0kD/+FgaR+Z9G2
ipaC6aPdz9ZL0/Lliho7HQrEj6FnXmYmfvtG5hXfmHbT357GlEmn/E0uIOwQVhiTL99q9GVMkCZW
9W5pf/U50QYkryRHvDY2MClBHKFufvxKkmEKzh1fce0BjeneED0A0k5/8lFevKaKYAs0zyh4RRTP
Lc36DOUNGQuQG0tUhNPAQScX6j2tCnMfgxOKPK8lx2Ixt2Q0GyxTKK1iuAKohP70lSD9c/QpnlK2
czoH2HQETwfX1TDg0ZOSEO9j+TGj2Dq5ScJRDgT7huG0s/eq2YWuy2AvTxnjhksRJVWNVUH5wWda
xcesFN5tnjW6kUDiFelJ8ApJNy78bnpuwvybrxIfCToPsEWgS0P2b1+cFDROFo4ImCboVvFkfTK1
JVsguScTKOMF6OeuqVKcA6bZ7y2L654n7rplcnxlOMFYnAwm/BJY8EzIE5sy9a2tVw5/J6dJX4qC
URHqgY9a6jECU1fucQgisEvc/bI4Z9I7BsiBLo+xFz4hEYyvuoxvKvU83hzjb00g9V4Ye9C+jP7h
jNRVIXdMiJYNDxoBXoOBfiUZ3V0wtyS79sbZJswnZ/vsWezpfGHByQMkTuiGymOaVV3Uc0UzyCFn
qq8L7UFORnbhPknsRWwSJF6rJtvXnveTjou16XOUmmZIwrdKen+baVwlBIA356kUt0wNr2PYFjsq
X2DRusX4IZJT2xGkO9h2w1fGfiKTcNcvfGW/c/56MV2zzjZlFLp1fmG5od5orf4uczQUM6PjVZUP
gOBCLBf4mmI4vX4b+UmlMQZ3YSTi5HmqAvUc/6IFgUIk7CUUaIGgbzIRNVQMz4fZv2W9MeymiZhP
mE84vAUTC1cXmKHK8+Kh2mFnQqunEFXEqf85O+m2kn75VsfmxcBnXldphSesU9wfxPJLzhyUu5Yz
14wGb9JRM9ZQyAsmkj4ZdIcagp6RaF71kS1/rCDSLsBDVLFwkaEeGzlaCcPnwcytdVYzBHDa4c+i
3O4IxJ3vvhbfMgHlM7q6i3zCUg7GAusKkkoIHyhfJTlKDNkLdQN68ovA9HnF+Deh6kPxYzVuuTXy
ZFzrWadwBDG7Fbmzmx+IlQA95s4zkXR1c3XNGJavWzTKj/iH4dAyjB7msDl6BCjT2Abl7ln06Lpi
PPnxeMG0jKV/CW9hmStSDIpXo7p7jkpfRID2tXOtq2kky6HVzd2QDTakMCHLB6HbGQPkqcop9FIX
s3Eqwkvq4aIgUI2wp2w7D657NPzfZjPMRxuN/pOfd9xL8rzN5mVUvXMoNH8U28laiTLZV/ie9oEN
JLyzYdonhtjMvRO/unQr8Uw362lpv4aKzOXcutbST39pjN3Eg2ym1H7uNeRaq5H1M/P1fOWYstqE
HjIN3EEGWm9LsGJW046QA7zfibpNfs/TO+bmDuIyAxzEsvDK4ApJhXgZLYduguGYZ05kEdd6Igzl
dQ5nNAgDAzIBRjkiipswcZS56xrK0WZwsB4yOsoHL/9iq7ZxptTM9tWIZz5BONi7EQMeuUcU94YS
iPby3NCltuEPoiyxD+KNhKRpaqhcOtImppBwLFCzAshb+g7WkbKm5H2yud4btoCn9gdP33TD+14R
QaR/W0APUjq8INC9nTOSbzJn7p/ODP945WTDLaj+Q1ov9zhsN6gfxJnDMIMJgWsaIbf97rj71AqB
Qoc18UVIDpdwoXi1WmQaipaK6M4D2lpO2swElAVTgTFAi6q2f+FKfLrMi/dNdqQUTG/1ssO9SYVI
QvdnOjx3dj1/xAlsad45J5o7t7pXDuiaJpn3xLWctFbvONnLtYU+jxyRhnG3gUWFDJInKa0a0U4Q
3BoMdAww94nXD//xES1tsSoYBL2kuYNQUW+MMaX+9SVPvCafW9qMzyiXLlnW21jC5wxAG2Qeo98W
Lld0xheO5Uv+EsD8npBtJOuHbSrBpXWvjexl0pSeyPLjrfok2VpzfFebUVptxO/laxpt/cqogSYa
GyZ+I2pL0pWSoWV1GzB6gKDfpbDxVhXNlQh3P6xHzHcwSFEv0MAPV9r67paqWV9tf/rQI4oyf2rY
CpUtd2oxV9zy+VmNgXtl6feuZSVgXZZslEK1t7hvAoxu6IxtI6AiA/XaIS/9Zad6z4Gq/ILAuXYf
jgeVdWAQQyejUu/xKEwdfJsudbi2dGL6CT6wZdJ/CfixIpHGv0mCL1eLFNXKlTOdVPJ39jofbjWK
nWtvOIAmA8hdk0Pbwwx7tVtyfmiRGWY0eXNPWWOlO8kjh8GIqTWBVU77p0o49VuQjS2317glw/Tq
JmrcjqUc2P1R0IEw9s6hIMTVx8++HgL7u1wYqnTJuaxRC85s6MpjVQ6A2gm7aoB/xKcMq+0xD2py
TVT16kEscEyRbZRyX7IxaBic2UeZKSRU3mvTIeqtDlPB9e/Su358pKL+6rA537yKB5RTnyAdtRyn
AZQ/Sk3VW5fQiHx16HPyEqcOW2aSFivgk2ebnIsKkTkjeIv0x4d4BphxZIsQpb9skVEYPGFAyH8M
jecx7D4s4Mqdmr9BB3/JRG1l7CF5lPVFjviBW2J1lnBgnqOdN66yRsumLp7d/ppid8e4Z1sye17Y
B6lzAG/UgQPJBMaWU/ygHWXvfANTfW2D9FXYo/NEhAfd50T0f91M4Odq0nUACvappOJ5qmf7Mv3j
XHpbNaojbWuJ9QLDeQ3Vm/f4LRlnbE7dW1q6SdRkxhui75CyU6W0buFKL2nKK6d+EWqQRNo7o/TH
XovInR6AwLMUIgOd8upjtCmskxZaH70Rg3rDG6ttNzMTqpECoAIg/6tZftnZNU2pFNryk2fyy60Q
dOiaRNlW9L+G1MWJYMXvYZz/VyA72eJvPbazGvEN+auRDcB28UaDzIvICXef7Ny6ezONU3oUyE9A
4xUAMf3Hw+umtFeMu28x8/JGxz/SfHtPZtTK5GgQxDC5ANcqe+siFIKGkb+5Tb+3yxJInzdxyGyM
JXK5kJFlMJbuYao19Cwbye0z6/yXoj+I51jElJjOCnURI+Zq+Uv40alIlsie2CetaR20JwFRFhcU
I0+iZfwe/zH9yx8VTD+wTGgb0z4A9kntNJs7WRne0bLWvZWQTzj04Qo1DkfL7o/I4q9F4BWXU8F9
Kp9VHvhrYIxHagbUdQc/7HaW6x1t3B8rdylOKrGRms5E01cWgDVUqzxqiA/1MO6C0SNlrem/YlAm
voXsy1w4vVthf5wZh1h+sXND0vN0sW5os3CYhq6cE5fVZ0fZtv8lPoXcgs1cwoVANH4Mx+XHLCsD
+fUQbsgjPHpj9pO4Y79nsr+if3fNzdnaWx2M7A59kqtYowLfOQn+CGk15jOwOStyBP+QID1eFgb3
lZX8N9qu/qRSIe8P26+X+dsxHt99am4YfgnI1pjKrnG4tLKdkK63qvsCYIjww/CLyzDTcugMwFAB
P9tTiHJw8Oh4zyFvADdOR6jk9qSa2WBFgNmMSeBg/baf0dRDP2beYTjqHXgCwoy936nqi+DNPKqM
v0Zuq4NaeOLKR3fBc8g9MPIsModqZqHC5bdABkMXawE51OotDacJPUN/DX2k45ldngbHCA52Cdql
0VRm5cCDwHije/UoaSfLYOeoOc3CSbi6GoBE0aN2xmw6bGu3++BIJn/louXcOmljF3sLKD6jRyIY
gzFCuYGTWU9qZxQou8KKwE/HO4V1e6O6I2zySgZDGNnG2G0tny5Mbz7G+2GAlizt9j1hBvWk62c8
w3cxDUwGkM+gWLfJ+XJvYkRC2QBjWqA1VyH4wqR0CT0dA8SkBh32rjGuDzZ9z8JrowBUqrksY3lf
TOCxOZkIq/y5khXwINtxIT8iyYG5ckk6dEq9Xr5i2/xRNj5hiXpqxTnmh+XGIhJza5glYd/9TzJa
5UaTZKXVY1PX88ZPPFiaPZyeEuTGGtGL3JDK4G97nr+8TMpTbZb1vqY+CBR+d3f8SGfyiMo+WWu1
kOUzztlqwICK6QgAs4yJ5Vz+zgV50CTtKpxr061QnCSJEML5Q9eKpF28D1gYeHugcHjSePW7r6ll
YyDZ8zMlEVn0cKk6oj5B6K57G9GETLxjlRnXuugJGAGmUZrWELmoGay4c55Du/3hiajQspOnh9rV
WKqHgak4kyRHREVqJdCmhrdR4xQEIj2cnLLd4+RFxB7gEcm6Jaoa+Z6Hw110DV67jqFcNQAf8Rwq
dFF+1yUQYzrz73ODJW1aOitS2WxvtJzFyW9Byg3+GwQl66mIG4y3gJ92MkNFT2wAex0ediP8CZtq
/CzNrybVGo1x2u/mDrdiNxuIVxedsjT18a7bKzFyzBk3duF/OF316tNzXsdhP32MWNWnhRFnnG2X
yv4am9hbQQZ+szRYrdwyip30/R4DpJ18WSTHgYqpLn6V7BhLPnEjAqii6a7OPjVl5ZngutVs0INd
RHmkB1+tYtoIS2XuW4IoVmE7Y69z1LpzmBLCneBfsO8GayTnQzSTccx+1NaHJBaHOe1IowwnuWnJ
B+tc/qVWzWKFa+VP7blq0wDabwmaJc4IAjlB2LRIKf276qI6rhjgFSexmd9BXqiYJe0IGkzg4KuV
qZeJb4O4oaFR98E28bTlwSbWPjNcf/xdiVQejMqcb2Lwb7pn3eoIdHUlRlZPPJR+xiifS8tfBfMR
nKa6YYSkVYWYMefvyWKPvW7ZuXWwp6UOJofs7oTZ22pMqpk8ynbT5ro6wHz4CGUePLn2O5HdRHlM
/qtemjeSq15E7q8zRERJIXZJNRJcrs3i2mpIBjll4cEzw5ek1eYxcOnLpUI/ew9BtiOMC7Mv0cLi
HpqTHthkTT/b+ymmtxnp/xE9Qv1ZGyxMFot30QfXicxgSu0uGlNnj1nSAuFtFtusZa+qsvfCc+xT
RddEko9w5R2mAO7Yt9hoVr3bUl00JSiA6XGgJ+3Sk5jj8UBEo0mv3Gufg3oknZlTNxvr3E57BLU3
7ZjUhW73qbCxY2HDavCFpj7b1ibZriYRLzASuG6ZiRZhIppLa1I7aEMGDS0KSzDGXtbFiFagm0NO
P0tVP1U4xGJvtm+SiF6EaUkUalgMbqW3gcHt6XciDl8hX6vzg2tUSWVuxjim71C2B2xTD3YPe0KO
gq33Gfuj6SlbxiNd6r4lIXDYVrFmFM4x9ym9zPm0GExEOzTKtHUnkGN+uR0slrrUexw6wgIxJraM
PrkhJ2Nth7i0BYhwXkJbklljszoxBWB8QA3Pg5kOP3lrWZGfkpQ0jUT4EcmDHrYfn8fwR7c4rnPS
jzCsUBQ7IwwdDpVuYf8pZ8rYYmE8mRri3cv/qtz5My7yBHXfXU8g6tdBUqOObmnqBRlWiQVfUDda
/s1P/D1oBZzLdGjD7p3+WnUYnOHdby2Njs+7ZJxKmbVUziWskFSO8e/Cf7hZa8/Yd4aPjm7EYQMy
ad15d8tiHe0RHAZLcCerBiQL7r8TJt69LUaXk7Gm9ymb/xaVc3RYimSnCX/FsjFs25EwrphyF1ll
Cgd0+takZli6hcDgf0++ot9efkPDgLrQhTjAFiwfjTlFOOzRcWYLMncFoMpxICE0Rv6sSZQKbVCs
Ul8CMyZJL9mIOL56qd1tdQEdXMWRHBfUnIlVI+cPiqich6uRPCZXHkpUTcwTiiubcdi4txYHtHPj
b/FT/DGKj65lc/YRqUvhPC/FlK3V0kRoPpi5ODd6v5/At8jp4nDZ4zKcoCmFMCF22ruSS5J+Tosc
10LD8xlKyaCaU/02qE3AYd60GbL2Occ/YTQQicx5BJ0FssXE37dNsX2b9T28Lcjc3hh4YeMP2rMY
vGePEeJckBIbuBxovTi+F5Uf0Oxs1o/R3lOadzR9im7L43MWnbwwrcXLP6R3K0vOQQfYxXImbGge
uXKYkyhh87WdheVeZf1HHARr5hwjLjBu0PLgmCCA2EIqWaAXM59PCUZq4gUzgU8jA6o0wLeEg/8k
iMNkdW3Kfo3KN1jTA3oQXwK6Y3LcGSP53rPdXXSTfjLyI54o+2oKIu7j2r+UsXfrLPtkmM5ddbDi
6dCdPRKHkBjRC1KggcLpv6oid6SdbXQZIGmtkhOgMPUQkQRaA/DgfavZjox5pQan/SRoxjs+tE3U
rtDYVT/qNSBSXAIzgHieiK00TRU5nWqj1B+t7RRgtxapwKLpjxp1vACiTQIVTZMg4rRXnOJ0/uyD
4QwQozx2lTpMycPIPohDklm73OLY5U4TEpSyOVoCXJbK5AgO0X1WVcjcgPkTEYmY89K6/1Iph6eU
sGTSFN5kLPZTjC4J8xKqacWuOYVAPervx59mIypuVPjQMY4cvNa09gBRvud85w9MTSvoSEDZcl3E
Oel4m4b+3WS0uaTGazPo8VS29qu5I9eSnVyeLYdRRV+E9V7lPZY9cQ+zanqNS2NtpQXacXzQm65L
N0lQaexjQInaRNMf0Amd2cEywAzxDfpze14Ug4BHCWz7/2Z5WcTRHO26wCdZJd8dh+uVMyMyF1lU
KsIihkm/TBZFUhK6kAvMEr2lKZCy957EgpeH69ZF0tQXCcQkwMbcNqIOLChla5oqy7VI1NkfaYrG
WZpBZ3nxkH2s6Yl3URPX5zjtU+ZFtkXoC/FbuNdtpBq1RiA1Fs3FfAQUThzvx6RcTnY8HQvuycoL
xk2Q0MF26vF7nBk74zziEgVTs9dkSNL7jgoHP4sDcNI1SBZxrHrXlwXvmdwZQeFHOEradfIrLqYP
RULJGosswJBgCOEbHcqULDsxHsEinNM5JIKEwPDt463F0D4gCYIYjwY2vgzAfMye2+Bl2HEfh4aZ
wOEVmJdGE109m1rs5brAYfEsQMxJE0lsIL8nqzCfOK+Xa1Tx8mibyUXldHaRff9x54XwZnP6Tcai
qzmqObkOt2XCGdlptboJY9cikto1NiyI3Cp3OUMY3UgFKaLGFoAJsjCckfxsE9XRDDpQ+3fT9bYZ
FVeU4n7hb7caI4+VrRZvuCBmzPZ2nFF8k7gwyEvt0BfjzX+xnUfrJq13zjAclRNs+5Khgp5S3hOb
AOamLvN1js0HHZ9RHGjvveRx321F96YWzHoPfCs7LzhaOB9mP7+FlfeW27QL5xw0LYhL7dM0KjXU
rd7/Jggr3emfYRafM9MHBLvId8bMupcVJlZvpi8SZuInDUoLA0+Hu7Pp/iImmozH8LZGhVx6lOwd
pxG/qd76iU02P9sB0XsWs7qkN3cqXPZlJtY142UqrXoB4JBP8xqUdUNocY0Nc5iw7ySYfmp4XQ3v
E+ji+rMo0L7X+e8ayrnEsXx0MOHVIUXgxHbV0wcliqrYk5Qwv8/duZez/vJSD+ZAYSKz3FOLhfy3
xgHsNefOLE4uPXk6zC912NwcZfdg7GB4S34AN8HmGiYOh89wguzl48puFI8TZZd8cgg0/JYGJPxG
2muP1WtvZOFWOX/zIHeP5n8159MI7yAxhi3CTVHZKc6rUrEIoOUigBkSkCdPaVdQylh/gV9lj8Hn
q0US9nYU/qdy1TarhHW1DGVd6c5ZTzqhMewwFma0t6xiRnJYODygjiOU2kl7nyaRpAw/TJNQkDlF
j+2O3q/KIj+ltG9T+JwNtf3BPsHPnYuJFEgCF7xF0VMh1SbxUVMVGZwwd+gg8OOCb7ivbUEv1uoV
p6WQhQzdGQl/ufM+6K+YkeFxAWUIpFHdeIqqrR6yyO/jU2lIilP/0axl0NS310wvguw6OMUd57un
QmYfAGYsY6je5FRdBvrEm3qMNzXbzDplnLeCtkAWH05f3KEvKKOuczyDsC8xV1flfRbBWXf1r8HH
AigICC48G8VKgY9AEEoB8Ihx1PzIU2hLUiYdByMEgqsq9ovIl//1+cNfPa8oww9eDzcSHAid1MW4
6amghGxDht1pgenF2XgDgU6uIOEVmzTPq9uX27oIKbAqsJ4xEalowkp8DZz1xpCgzuWMMdjamW6Z
8uZ1PNhkN/UzCY5+teyrNKZYtT2ay4o1VSM4XA1+86PZ8A+klj+VBsgrldPede36o2BdpLcdX1Cj
NE+jSU4gXYNeVjv4d/VOIKt8BD6vOxGCFq/zvQXlNw2Hi9nzTjjLw2YIqusWxhWpGeKnSnW3LWzs
NrLSrMtcbkfSbrI5qK8WH2dam4oUAXHuP2JmMAz0Hc0/8rvmoKXBkvIKzuSIQi+CshB6UaIFK4Fn
kA1f/YnzHJ/Hxp7MX7iMmM4tE1rau6dmfZS+HPZGaeHy1NT31QJ6kziszIFunISBSxyaQH8W6Vw3
oCm0FXn1Ar8p957TQSNipI/GlsoBrkaWx2P3SM1OybUp14yAOI3hnzkuzM3mKb+3dcW5ixhqu/+2
JIb7f3pgGLf/aEuA/TImoKlLsTK3XgxvskM78dD81Vm2z9wSfnlu/VnmqiAI4iFVzmOiE+hTdbMY
9wCevX0lUxySDAgRcJMGIE35WoZ2uSkNiyA3k+fl30BNIyBMprg4mN0UFaAu2UGGjHyoLt174QCw
sAUHgMNiZXQ056b03c1efMtamMjHd0eV3eafxLPuCEGMe3vnBY/IaDi6q39iS3aCi7sgIQuD4iAc
G15umE34CbMzrWeaK0P72uukOWhgcbvU7JFPjBefcN5tHNMAf+pxyB8k3A4Qxcn+37cTC5+eJL+E
2PQyShNN2Jy4EVGBA8E4D/U3MIj2kOnhTrO7wydM1IBhQ3s0dUz2uV7GZQWpgWkqk4wiMjx1U3E7
b0FhOHOOsqMLyCvGlPPUV9xVAR5pJayQlniIAC0BQ4hrFOsOgoBNY2b/tUGzG0deDmHggilTbG3h
3HfrMPyte91tZo1k3BK7kajO/dTnxGvwIPZVdVfsw9i4HqJScmvUwfDr78asbKJ8U6980m4YLSTT
rJN4/vVQYjCm8V8XUxG5VaHmJFEwcbe+1+xUWlVrYi+/AEMqxiv1bbBI2R4VCDVe2zM69JyxqP1V
L6F5YF7ERzc2+wzTSpsCJncTahhSQayn2C0ovACBCPtemFh+c1cyEis5qz8+QGUceOGm7UK45mEs
sk9RI3m1zGcxFEeiaxm7JdMhz6zN5JGa5aM5SfitNYLHC97Bt8X/doJEo+pALVyG7tbxcsHC5e0L
y/6bGJrgphKGSRHG1sotSadDs0wOVNvBJ0fiRJlZUEjGBWF1MGifXA/Z9mCN745tEQbKIhf6ut7n
9N0PcREHB0wcESg5yFaYO1f0pB5a2nQWP6VtPySMZI+kOM/Z/gW88KH95oj7EUzWtJor/8wGmME9
VPOhKZnyB83/2DuPJceRLdv+SluNH665Aw44MLiToFahI1JMYJEKWmt8fS8w63WKul1lb/6szFgk
g2SCIOBwP2fvtWO1rdrqEen0sIky/eixHLBZkYDF2GXBEsRN3DXrovRE5blC7sTZB4VDPjVj8TqH
qgBXZbx3mtFk7eujN07frsphzezju9Z5oohKOpP3wMKBydP0ZieLOaCdkwU3d4dfPDjOYpt3wS1q
7QVF1hKWxlw4CBaQg5+TBZsN6pjnK58YnyOy062wORM6LtG0tyQRPpQyS9smMNZKn65nlfSphgwm
+QWlCAne8+8tPntzPSyvqufrzVwXdPZ96DrYIFrjQRPmjaGNLS/KKtua7vSaSg901Eh9UuN65tIT
bCc79DkDUeD5ndgNDfSdDpcvDRsoDLytW7a2LlCvVMuRInwRnxQokLWIqY2PzrBcHaYPobSao1EF
fISN5aXETYBBnkvM4Fd39sxypSr897llXHwnjvYWY5LTZ48p/oStDAD10LnCplf2wVfoI1zn6pg5
BgJnVKPZtncoqsWmsW+r5eiO1TEJ2GRBMgJr6kDtzYnFvkPzhxwKCmaBv6tmhfLSyg6Q19YU5kiP
9HHMeX679vYR/WGkuuMXCuRc9+2cFiMX9OsJGFgMCYYJh9s1KFZHgYJkuAxyZvLUyW4Dho2co9tO
2h0gSBBI1MQe+4SGqtenAfKPrUbsc+OVDaebKtBe6YQ16k92qPsinYIi/y/oePdFlLfNv/9Y7E2/
uIs8Ydku1hsoU0rie8Hj9LO7KPBge5uEAKFQj7/O+JbXsU3Wce7QTJqA093EPcev6drqiPAEPj7p
uOfJefMo4+3+flt40182RlnStU1laZYipr1s7Oe3xygPlk3/PxAu4IUIcp+EQD6tbVVvobogOUrE
xSyrJ1YkuKFrEHGorygFhTUNDytfN9Kd0S0XwSvw5IRT6wzbKz8vSmhKzY8lMcS3DpWynHTCWE0h
1SdYr0Po5mtthsadYjpJKA5l8Siyjm1K8iPGAnjwiiBBE/TMSi6hoq0bT0c3Z+I0JBlZDCp5bFsT
xOx8WwII/Ebn/pPohbuXZhmiy0VqxCWn44SnHysyACit0amXyd5iCQgg/UTigRhbRvehtw9pQtfA
LpjbK5v5D/b58jlQNZFxMaB7lRofCjS8VnUolirKUBm35kizMAtBfrqliN7NHlNLJ803SEdwqBAf
HANDAcTdHkjOde5URIxUPWTnIDSKU2SxsJn8/NEoa/dIGQJbQd3LJVmPUNk6YpgkCGuDnZ0r5uxa
d2LpL+ajf/YwTr9SREkDeuasuq2ta8e3g9ZUYRq6EkhurV2a+gjaitg9YBie6Wqn3s5kKN1Q+Gl3
iB/ktjDE+9SeIW/Z7qOq0vlSUIxet6UyN1VU9hzTcQPuCmzqqOpPiZ9DmUPti0cCOKc0U+NM5fAL
lwp5TCY2M4kpIg4yc0/Kt3bQdsezzhkEwUKNF5SCxipT9p0YquITGQzBjfvAVSJ/Q2gQAecM93Qt
7TcP0ePaNcvXyB+Ts0GXElWb4rj3k3OoZi70lBaLzDSfTdj2TB3jD9hO9rpM3Q2qthaFoJrfZZhC
V1GZfrNKopxFxsGEH2VCP53Ur55uP8pUgpXoKYUNUyouyqmzg/Kz+255FDtQgaHqczfngLpY0GC2
MGkgrrkVcAmNVo2KIN1+vN4Y8gJtjuvrO6/vYSigYjTl4fcXwvqEHU/43h7UA+RjDu2jauE6d3jZ
iDA3mZLaZPLgnbcOoe3hlR/req8kMreR4JPAfSVGcDjmNKJDkBOrItAzmtn0qZiK6lJ4YCBEEmO3
L6mlzsykUIHg9eaczJ+a4YR2KLsXmQ72pUN4YOxOZ88byNp2EI+FrXNwZFVvTaP+Whkh6a+64QpQ
UMXA7UWEAGTeR+abqKrhBFUc+l3no/sFlLQlbwI7FDv2rgX3j0EjcS+izmNm4go+LMXCR/TnxU0G
a+vgA5G/6Xxce30OYr+My7vE/lYF/fDioqSxZRtsmoQqHcpM+xTFYpv6GF8Sl9AGJ0Xhq52YWuCk
P7lBQayJ2aszgZpPjRGUl7EnqsCR4zYC87ttyxrbYjdTyivqdM0+q7e+Av1rU8gx0FRgJZo3/ujc
0OoojmFu3caOGI5WUWzSpOhOMeHES42JBNoeHmhQQCNpx2E4aQ9RKc1paHe6jOALzJ8o8dYrxH7p
TkzF3k3daG0HlGX+fnCW+i9js7YdpVyXoV5gi/3tQpHU0vQdomT3KAoIC8FPCPw9Pgozi8/2ALgt
iJOvNccxjpkUyYAbFejfx2Tt2SIitMa4kxULpTzHREKv5RvVxH/YRHNxwn6/xB2+/PsPW+FRtR3C
gXHxKtcyf7+WubVDkQ8N1H6UsbVpgppYIJcGHlovcoXShiM+g/rpM5SrBNBJm5rMTm3LuO/jYS3F
Q5pTeidhvFj1s9vu+nrUlyV7MypcjPiDJSl006+iZljeNEzoKXUW5j9cBSXW4d++hSss1/McVwnP
8myHv/90ESwNpPRiGgtkY3l1UYF9jwHvxmHxsbalnV+a7FgW/TlgDKSGVe2iMVd0NBHkMfoM6NvL
F1VHEXznN9pJqOYK0GzGkOEJ+/tDQln/YUuVKUAmSW15f9nf2BANv/BrlPCxgxCqgnjZlMLZm+Qi
5kGFQwYO9hjUD1Xr1u9b5/NIAsZZOwSYtjnGDtfPTo4F/AZEDJTlzHuXV/pEgMh4dhFxb2rAAzQs
Cae0I9O8Gf2MBUte2sde4SGzaYDelJm2dv1Qk3aYZTuTNcU7sG9f+/nOmNzxoVwS6seUCLzIc3DL
IvUXLeWdRCOMoLIPN3je14JO3nXX/H9D/j8a8l0lfzqK1m/t2399zdsIE9Vb9vXff7x7a0Kmc9Sg
//jz+eXUZQq6vO1PS76Uzr+YkNqwllzPwmbPUDR8bdp//0HdQv1rccIvPn0mj3+68ZX3LyFMbKzS
NR3JLWPTn258Zf/LVjY2bItEcMUMV/6/uPHlcu79GGGUa3NWSk8qgYoRk9nvg+BcINs1ms55SNA7
r3OgQ4emDQ44TGGVd1m+ySzodbBfseLKBCRZccqFKLbXwLemdKutV3v7GIfZBSj0t5/25P1f5/Lm
r+fjdes8T3paCE857KDfps+BPapUhy3aIzzD1VzgvvIWmK5LEThK5UOh/EdbFvBqipi8KMwS4Ggl
zsigUSududEmCZDU+DOBp0zpljgkelkQ02HUDuFd50cQf3JCkh3aw4X/6R82f7mC/LZziSXBz+Bi
rXH4/X8d+Gosy0T9SvUwe2j/67mIb6sZkUOiF+DUrDBDy9C7DwUTl+EDvev2vpXmiYZmeLYQRYJy
So8MNfktWPKVayToZlvwHIjXosJw13lGBTIyq/rQ982jqUlBoLdMU3TBxZRCnykWPfzDd1p2+a/f
SeMnloyRjOiW/P07mVZEFlqcWg8c6PmuboRGX0gDVgwk45qURnUobewSg9yWlED2PoP10ZbhdB6V
TzPXrV5cPIMnnVlbL64kDNBnM4pQOseJemRagswajs3oAf//+01fTpq/bjrnjuKM4qyyfjua8jL3
O8rQ5gPQGtbERvw4YabPqpo0jchf6aAPT8QZoMmYkkvfpeNHwopaWnK2bSAQj6S3AaZBBnMwj1tA
TsREJUO0AwiwqvgKJ8SBF6OnMzzpxkNKlod3rmFt2mIQp1BhLEDXNK1gPnpkmjJec2xQYlMhrTDX
tDgk6ey0memxVpjjVTIgwa0couyNAW+Wtu7soBCrVBVA5vw5fGCFRqwMaLXO8OShmoLbCLPG5XpD
81T3TrZj3dUx6xSXaayiA828diuZfilfINwOiumjR+Ymvu3oXW8U3SU2VLphqBh3DYYnqONyadm1
CBqWe0PS3+N0J5nYMppHC6fQrah8Uq68nbuk8w4DAHcneXZmRZbAmMiNIfFITXFdUUBkmjcY5ZfJ
Gb1DFjXvAVsM1Dxd9RDKcm9n+IH+/vc2/9OhemWMgEKRwlLi19PPHXA3jjo0HwyzO/ea+mPq1jUO
bJolXaoOrjZvBwt8RjE1LyEr0U2SuWgKggINvenLS1iUu468Bcll+5x28mEwyCGrYXouhI2ZmBaA
4d67f9jsZbN+P8Mcj4FZuwzJ/P/XzXYMAfnIruXDbON9Ek74iCbrztJJhvocYUMFZIEfPmAxo938
ojDlkTfz1HhvwhMmtoHo23U+j7fAOjSZx/w8xLZb5TOJet0/1Th+q7csY7SmxGG59F09hoXfx+ge
1mpSUcchesOt7sVEt3dKPkZDeg67oiOiIge0lgOfyDGmz3lylkH8ErEIOfz9frN+nSz/uSHMmJFn
szX29fT/aZrpT7rl0sSvBCn9qUrwwdfv0jDGzQuwPxRG95r1H5IixzswJ5fAHD0E3KZ5d92VU9Nu
own7LoAJtZ4nQjpWhojNQ1kh0q4bSchgbJz5cQbUJ/m+HzN9MKOe+pYqbvOKorIviVPyJcJtXRFB
ZeARMuL0fZzA2Pv7r2r+h0PEssiismypbesvI5lJspJXUXB8gHf1WXVDfBpcsmbm2tLrNLYfpyb5
5hTug0H/YwOvJv0YO9ZFTigUyGSckQMSTj7hoDqE2iQUDkkcLEfqh6Q2risD5Mzfb7Dz1wu51kwu
uGbwn6Ye9usxzdpURIbVo5VrWndtZuS8MUjvZt19LqdW37FEozuS0hXqdGJvsNAXp6yOFdkL5rpL
7HuJlX6jivGz7fbuGXUI/Fe3+KgEYSVXQ6HlWskhNGOkf9QhTadHWqjeOW3g7kVo1cekCMubnH9h
vzjUQhZd6wxc4bYWFoByqbNzl03ZWZB5Q+rjifoDfQTTxS7dexs3ruUei24G/wMegtvfVtShuCq4
d8imWqwB5j2GUht9eLfKo1I+GJ0+WnEXQC+WT5Km90s2GhT3zELRHQWvQU42BV/LgA5Ub9TypcwF
cvz3+10tY8VvY4k2OSUEHgDLY0D5db8jnvQ7d/Lkg4cXlMTTuX+cSEM4zZp6iGPg1Tc8KjYR84vz
NM0Y8oaJpRdpR72RYeoTQN27RtFElTvEyrddZ7UrW1G9iAXdkBhdJhmo06kMXrq+IZjG9ehUXNVA
HYT1lrlhPqmnIHe8bR/Hd4mRO88uiuUUx+KMPOACClrQAfSHC3bW7TwkexpT6RPhexbB9mqbkTGz
HbkOUjXU5SazE+9ABaX7hyNU/lqpvY4e2qIaoATFAGWL3/aUMZpd78AofEAO/E5VrLLcLnyfLAak
ppIKZpMBv22oK1KvsgzbZXsT0gHADDKWJ+qXDT1ILDUWtba//w2vi/yff0MHljNVCiaSErcnhK5f
f8OsDcxYoDR5GEoLN9SQ4CawKcx7yYtfYTyptXFGKgJvs4wQelIvBdyC/M5dvLPXw7e0kp7WPUHG
rWlYl9pFJRJ1vThPvndZSOUr9M8phFdoqpDhom3S4NNuu3Da5NY+6JR4HKx3g8N1EfUcWb4lIa+J
bt+MPEWp6N/kJNjscK9Wm0IhYxpB2k0V9q6wwhEEYxs03XLwW3SDRV9aqHxLlsghzZjIC7dSU1rM
FYSDMFiCdDEHweKAvSfJH0qStziZujMuL2CXas3cA9pvYb4mBORtYdrUMCdKPKHBUK9Cb8kMCJAt
AIlCPhoVAZ7cKP2n8ddTv9Y0iGXmd+CEshjVTAhdvzPMZjfx6CJNwYORDER4GnOPHiuFOZhTwyyM
MwTqL9Rb262eJ/fQxtHRs/LwuZ2N+jDYCbFOVN3GOrm1J6JoEfTO+I5KhKZMvWFn0HIEADQhtoSZ
vorp+jUBaxtaF5vJG8Rt0eCCa5PkXsgPbVvJRzASL1AwxKUr7mMvuRM9YEh2mNiFcf056pwdJEZM
V65th49DbzpPWWscEwsBnBmbPcIhyrzRuEWFzOKoiLpLPvGVegUksYiXIMaAmujS4upimptjCjAt
TYmhZ5bUO94er84qdmlglyHNFsed8p2oSwHXXGEfyvVwtmAanr/fM7uHMVNEvY9A0SPfP8uo2Qic
X3d2NWyyAtCTZdRIX1PUlHCbsNmjS0PWK5Gnm4/ePBBUvAI2fs6dYUnyiN/JQdf7mM7XCA0eUjqN
unqeONLSudmFS2Wp0tFdELoETsVlv9Mxtng+1qL5Hjdrqq0sxnB13yT2GK9FgXJrZNKLGuH9VEt5
6GhGrcBzw/wZzWNfYdf3SgkBrdk0sFb2tT+MD75LJV3GXXwLnCOmvOM5G2vMkB8DTMrrkO9pq1ss
aGfDZmsIOeiC+g4tRIWECi5cb2HsGzUmHghm+KIl8TJ2/zUGK3IS5GJlfQqgwfURgHTksM1G90Ag
FGRpfNY7CkdfZIyhtQ4JsJgHEgV90d8isrPu+zb+2FjzG0gwaBoJDIApJ/KRtRKyQude1f77mhDw
e6RKW1VkJK5JDgiUg8gQaF7BOE23dtF8UTSfD6PGe1X3rnhG8Y8yTMwnfjb4Am5B6uAk95ZtBaul
ExgZqObjEiuLSFISXCbnvuRU2eOVaS/lmvWPv/Py8OwW3VdXFmQ81k0MbW+auYBbzRZZT3PrT1Fz
m9ZoCrKuPrjSzU6mN20oZxBX4HO99UgngUc/ZBe/bC5dRG1RKEplGtP9ujQNDFV8LbC9052bmgA4
3LDEXrLI3iG/AqzNSKOdEEbSF+RwmA8a383tkH4rUk6wMdXeXopqUe5cfKZcRdCMl8lCyNHZyllH
JjUdvG2kjdPhd9eG5Zxap+92Q71oE5K6viNdvblTKcrv2aJ3H4ciPeEBoKttKxS/qJPhtY+vindR
jiXrpwSZ9m40+P79vKdbShTerMQ9XjFxP83TcB8f7DwD4tWyk66UkC6DJpB5JWqbMApuy96HUKTs
cxY6b52fRBtbz/uoHZ07xMpYTYuG5ADbsOEcz/SbtUXOee19nqjK40/9CA3a2PVxg1EKVsjSr27E
BoTVfLRg5W29sP2q23i89ZYbXQokHi5FIdZ2+uSHZHv2Y/oFqVhwP7cDCiXTvy/QGBi0np+LvLmg
jgoukWOhFvbqfi/D+hVcg/nkBOYphPF8G4mdpvaAtB03o8Fh+yma5y+Tb2gidjOC3VuvP88liW8z
I6WU9Xgq7ZewZC2UIDKjLSZvlDfr++tcJoiju2Y0oltf1yRR+uE+KDMfig+BzpQymN/1GAsZCJxN
2PR05jVyGsfX910xfqyg+6Uwup9Ugu7CdpYO4vzeDpFHZ5X2biQy8XXV6+J5UCTBaFIhK9LIEwzq
XRnvG5MkMx02/lYn/dpyMpLPHMLbZU+LOuyNr2ErrUNXo1xA5HDTePRTpTRfjHBG5+n6iDIiG2FW
R4vm+NNdVu883o0m1DxWsxWpQaAmWRaV3x+aCDeu69zq6MYgHIgi3V6VQDZOb7G5io2+PxYh8vKo
WcxSSI4qPKzfb4BLYnhr9HY02K0dssifbmrSEaPSPuhccXwQTdBs0Nt+ATJVH5XFvIj2Ii4RW0/H
aLnRwTyBXke27Zj9vkKie9VvgODpd6aZHeLAmDbZ1L99fxqsV+iYya5s8+5YLzdX7mcXZSYVEztG
HJg1x4zmvmZJv4/GccIXZ3QNhnZuvmsuBMKLlqR1JxvqrZMC8sWBNm1MvDTbgShAtJ8vtdPVO7en
uQffKd3ErpUf0wkxuBWG3toi7vGkc06WGXLeDWzNJ7Qmcp2ZWcpU6Jh3o33oAbvwJdFNXG9+ezgP
cQ4CsSIhyWtiGqqYq/smf8WEmTM5QAdyvZl1X36/d31YT4bao7TGfhvCdlluuBaDx/ufe8EAtgd3
In+Jx2Jby6V3qzGbj/IpxtR9MBbut061sRsY7JFRTeQ1mN66Azm9K5ziWULlRADbNes+me5FFNdr
AzJGjY1zo+VXGuwXzHrxjSUIsKg1oUGJS7hVS/oU+a4VYZ3KEZu2Gkh7H8iNHOLiNvWe27aGxUBz
eWOY6dvgNTsAOTZCduSxXU+mgT+UJKHR5wxLcm1CBCTNBLoK8x7pjxV8UU294ohE7huRqW+eScSj
QY82CFnhJm16qGP6zG2wH5tEIZVEEc4U5+wmU35YPLRuxbU/RUK3j/I3UA/bwSX0lLxnZHl2gMyM
VpM5pte1+uLdMJ4cOyKkzEesUAclcEypyaKymhOloT3BQBwQ2QAImc4Kp9pyw+Xr4AUkXF2fio1q
yUzjddd71+d+vPb7e//XP//4BDukONj2RghF+9d/M2sYUm9+/DNlJaLdkq7502cn19eYVZ/uZK6P
5bRkbvz4cEjy4KbD6mvdAPdBBMy3KBiekCdjW4Hnz1rv+gnXv/x433VTrg+ToDSZ82OMDyZjbddx
R8jAuI1jzhCaiQjrDRZIbtF+wT+wM8YFL4hkcW166MxhBtKOv97MJirLLhbXGHcG/EluzQmQBgF/
SDA9dJ4uScir2NbiJBzQi4nXs+JQJsWw0vwcxpFziERoH/O+so8EiCMly21PwPEPn5AzciZf/3y9
6VgHIQAkAtCsSmQtuRWp1fUvXAVtMMLxqYZytru+7vrU9eb6MLNzcB22vW6WD7k+TzbPn/fKFNkX
ie6Qk5YPur6BmTyhpayWV1k5uXvbz2A4Ge2BlO/5aNdcPH1DNOYqnYm/yWZAaO+DwX8CTeFCIVtE
8oHdzqvr3TwzoNg0V7HY9YnrzeCIUmziReBFoE1801WWB7yYK8D1BmLln/euD8NFX4vkiEP3x2vc
/3n1j+eu77u++rePGYMm3XiNyxgzCGC3nTYpIpjL4Zkoy52XOfszYTDR1qQHwAQIEs/xxw3QLhJf
fzyebEwG/+vD6x/aJsp/ekkwkdCw+vu3MB3ob7RE/hl21Dq+vzrLiiVFedme2RrZih//dhMRgWZz
ybFVxyhvEk7rEpL3fTt/vOzHP2pE7McfD6/3fnvdtRv247mfvvj1L7+9ZfDoX4MR86zyHgAoBcfv
//jYUWkF3rvsJiTvTfsklrt+lmTZ/rpnyqTPMyJCNRpfbe+vv9mPX/T60GtNFmBZkXL7/f716R8v
vd67/tAR5OyZIsvyhr6X2NVy1PQ7CxViL0zm/cPslRtYW+uKhXi3DHM1cckQd5cjYJzNuHlPA5wf
7Dp0ODWrI7nAZcdmSUtAUp4sEOkcGe/3m7pxSb778dgn6W1lNCSCldJBvD/brDCWj14+NFyuqLYp
A+oS/ik1IO/bZCJGAmP/da9ef5eaie/WrIpn1C/9AUNCcTSXH3huX9KoJdvh/x5yP36d63M//UTl
9TD9vtd/3PWTksMm6rqPbhd81kRqQ8OOitNU4OWeOxfPTqXzh270TyOBUut0tsfHIklQYZWsuIgc
d8nu2UZxqXfYQJeYQnqYKhmSjUYssykx6SIr73KMSCw2Y3OuL7QgLmNlVu/se8PxrbObP/jSDg4J
8YsBBEFAqmAPu1B+mhccbFWIZxsiwMFsb7tE1CcvUw+VW5t7Ci2fom3U2NOt0km6IfiDNImULlFT
1ZvCrGBEdeEzBC3NFEE9x0MV425yPxUMVjddivQpGnDzGxHX+jHyPlZ1LgkZIMlhVJZ/EJNxQg5H
acwRH73QRbBvxvO+deUH6IrzZgLc0Jlk2xUgk+6SGSdhR06pL3zyXwcW9Iaa3qJ5/JhDOkWZRAVK
CBZPdJhM5gaes62bhBU+3t8biHzjwZPjZ1R44K4JStr5QRPci2YTYjrIVf0QB9MryXp4i3P9Jfez
aYtTw4OOgWtZC++xyoPoESxYtSv7+KXPVLuhOYw1eAL8aU0FavFssN/MnoKZJedg1wTRYeBkIDiL
alUEs2dbRcXFi8U7e8JyRioSBINsROUtauKqXRAddf7ZyAk97UuiWMnf2VMHvWdAqk5qdkLcWelt
jAzukDrJA8Kf7LnrA4tpkfo0mpN4rdM9wtbiRISJ3nqGKJDsTbvOwYfezj1iLzeASZlwKYyJoW0s
agb8Hp9nbd3iG0beheE9R+C3pTv0DRQEXWYBelc0uVzZFZ7rY0YfCF+9m7+60DkN63lsavctDXD4
BWZn7mURpED3V2U7dufEYVCwZVPdm83U3diNxBkpvXNVoD5qjZF5tj9D/OhBpHfVXstxeozCem93
qOY03gREppRQrIkeZeYmp2Cxv+o0ZqHHhc5w9e2ssEZg3UKfm8OiDtNd1z60XZysu16557QvX+Hy
yYOCa1iRYQcImhqisIEU1j7APZfs6dM4GB+7fZqoh2lMvHMaZh261LA/RfKTgV2WWBraCVMT4PyZ
8UD6TmUfABjtvPsepaDpgpTH++xRxN74oOC+ZF4Q3caefKV/wwyWFfpWomvk7C5ux4oDC8b2yspq
wlNq4GTlgip4m2k5v7beJxNuyhTl/oOM1EerUiM8Ut8+FtN0oYWX3do6ZhDzRH+oixGmZtG81mNt
P5lVckmJ4j03YvwMigQyURc6F9hcw7ob6CN5UJtmmuvPhPhuBhGPmKwhSuZN8TpYbnlgfXpAFCF2
kTWer1oiHfWHkr4JhND61MvZ21xx2BM7+Kb2lUGK5fwSl2n9nIw3sW+O94m1DZygeXBxytaFczQi
O6VUTFdUQsnedRBI4QGMuxr74o6mzbhishnAAAjQw4dOsStS+gfVEl+Fm3EFdwRsE9fVOmnJrkZ6
cmqJIRt7GDjoFnEhmR1MpZka4STmdG35yjoxjxpXeWbGe1lZABA09OS8w9gU45xky1ntG+in2vdG
MZB1CnTzgvnkK/ro92Gpt7wk31rkTtO668pTNXbdI9KDJ7M2qSfwcO3PS3YPszJ68Z+8dEYdXLq3
XQiVZdLGB4EF5xbIW4RS3FyVlhMdk3QmTyhzP5uiwPrdPLfB5G6DUu8Lewb+Xr4vjPrWsetxJ3x6
rd74QbSJBBmVTJvYq33oWsDQra8iPgzSq9/ke9PP54sRGpu6PpRABJ6j6WOkLetQ9OrjYHbOHi/H
YwtZwYYzvMfsia6zoJqbheuetexzQ4f6hk5DfcimR5ccpA0JTYQMOvn8NBCrOgKEXuWWg9aYVWvq
xMaLNMVekw2WxuZzaLkLy60+2xVkbzoPepUZREdNLniPKRCHIqy3CPvfzQpkPiCI9tbuCegoCnjJ
nn4iIaBGrddS6A/HNfGy7s6AlI5yWge7mHrUjTMiTY/IBYcBfrG7tWq78slsXEpaFpTsbsjWbiS7
czZ/KoapfnAp13Xm8MRUztkMdA9G6HjvrSa5WFZ6Jow2fPICJ9zhua2OVVOXoP+H8MWw/P5Bg8yI
Zg/5z+xgmZw+RybaaqMh3wvPDMrdhIOWamTOMhrmoNbjtKp7BM5BmZQPU8s1zU3JTCAFEc93SjWh
mx/6VsF5Wp7xraA+WWP+FUt4undUB9ulIN96zM+uso393DCHMucoXDc+J0xZxIBM+HdU3JeXIB6h
CtoD5wXMCkrDSfwytWA20b+uJjeL7wgVrTmsMzoehHathzG/G6H9Etme1huOiVXjmKeu4cIAChUj
YTt9ceyW2HQpb4IpejNErQ9BvgzbRKFtplxxfjOpZOpVe9u0hSXcTYgeunY/M4e61067O1qisA+j
S6al6CuiLIUynlIynFylvuVg115LOz4mkPYQiqTRY4OkF5xIsBNFPN+HXvJmhVNxafocMB596mML
IZUmoEPMV8xAv6PtwlJeaVAtOdhXAM/rlqqo6Rz6whleKK1w+BrEtNW2tSosUMqu4yxzpeGN4rzY
pTFLeBdT1AU/EeKh2bzxxmS8rYeHACyyZc2Hgb2wneT8PnRqPDkCD2ViYIag5o81XFEy9dkzWJv1
SwuqZyUMEu3gFOsbKCfvsCL4dPTA3IaD2YDUmCjN4WLelj5JvqIJVzMz1fdKpS/9YkkyATF7Pnlg
UzSQyBeOz4mdm4jLVLIdhuBurKl+IhktV7FhaWLO0v1gTe6OsjDFFQTRwnmjeSdvBRhddqRF2MYH
K28kDpvga0AQGJwJUz2M5KEQOxaetXc/4gLFAYYmPeBQ7iOXdFbJ8M8UhqNimu8ghMRHj7Xy0Orm
bpYkTzjB+AokmDDheY6efae7BGjgV5U9zbt58vDhq70Ve1+iakRc3XO6tgiINrFuQPC0RP4RUB43
Sr8T6huzunTvmYNe53bO4dKBeRwVvlNTfLGMiEKy57zj6lVukkmvpUJXVUKICOdsfgsD6FhdTER8
Y2HmHeHinAhYqW9KszJ2npbhjQHM49BA9y4t8Sqq/JMuSTGOSFfwIwmhQ80GZTa/O89B6J1LIPDS
0czrUY9sorSLgEiw0gAV1Z1ZioNN0Q9Gs8y8/HRPtEqyIyjgYa7yGmcU5RIxR3TZZFksLtFyCyRk
jTuqoyzshDdhNiCAiBMWygh/P3hB+tHFmnhjp051HmS/HgiNO4l2IqMwGcQekp8HW8m6d/PMvbfz
YedrKhjpEJ1oCe4pZVNXUfOHysPqUzEYNLRj1rKjDFdYgAHQtvlHcKmPMZqZFeb+dl8ZBBQXTpIe
aFbx7pGGXcpkP0wt/FmeeUaUQL1Y4Z+KX0oNqrYViM9bLRAiee59OXrTMTHFhzFLy3UquaBomqrg
3EhzYE7fcOHbl3r8Utnybpy25eAwVmfaP1WE2qACvTMlxRZZ5Ydk1skKHu86ymx9D2/oQymTU9QR
XCuk2RCLQvRwTPdt1wxsDtOqGE1E2x9CmT3Gk9EfvCUldDTcb0x4rJNRg9IEzj+DtxsODte2Oyia
h7oamFX0i2PJHd+chgaMMrroxRbJXaaa4zj6TJtgH26juko2SaupLlk2J71qEbqT6haS9+4mH+1y
0l+Brb+p4kNkifHRicVd2lkfSKD17rRXvoNnII+tqbKNWTYT883Bpwto23tDdqciAR4Xgr6ChSIz
ODX/zd55JEmubNt1KpwAnkGLbkQgtMpIWdWBZZaAhjukAxg9F/I+8v1vbNDYZ6esbl2dFQm4n7P3
WtyAebEQtxzKK1msY7L8M0unQzW+duvAeBkKSbMmKtm0zT4tO4fVl+4/0LuGxQSzqRDk8TMQX9xW
cBDqcjB3BuZPuhPzX2bjjySp+GIJMKge9ANXutN+jo0fQkUXjkft0bfcHS2/+aqnpA2a8T7kZ1Da
P2pbGXczCeTKqGu5cYSYbyO/EytpNVHo420EdbYSNMh20dTdp87vD5iijsJ+dimhXoyuc9ZoPcUF
kOxTQYE1F256CaJiWktSU1sEl0ho6e17vp/svuOZcVqYoa0lxZbn65p5ScuSYyEkjMDJwMABzF0O
47k2Xr8G+Gfsh+PVd7ykTPAX6bp3VVP7y6CcDPrcPQ++2gOkpYqNBWzNV2FiBYx/wIKi8v0ZJya7
yeMSul2q/hJD3CVGzd+b22z7WdasRpN1NQY9Htj2qe6LP6T05w0xHErSrI6PLulRNyqNBw3zt8TX
zmxpxBVLlyYJavoMIe8EooHL1Lzdv3/ICbte6nJ6V7nX7zn5lQDknH3p19zPoGVQsCSJVPjdOrGn
Emq689ICn+3yj7axiUoGwPkiV0Zgb0AQKsUd5HvtJMzhmKnIumRR/fbv0UChWYc4106CX6SNxV83
bCfiprMjg3PFfWSVcXHe5Lxs9nng/2bjDxzW7U91mz/VeW6c4sy1t1E2nSYLdUCkgwmw4XCuoxra
vzFqD1tNf7hft3u4wl/mCNw/06pkrxIBQ1Xj4u44Hyz4/IOfJwGBXP23mIEuenOlbSkxtqe+T0AG
BpDp4YazEYPTxFYl2ugmPurMpuhZ2cyFBDN4uwH/YSuQG/jXa9wik3mgZ5wz2wc3YokJHLpHGU3Y
ELvaSiC+ZfEBl513Qck3F75pWZwqyj7hVM53d2GJLkEbnCDtsYKFsgIVQhgprEhfhe0A79MbrHdH
/IZCGXqTUAA1QW9zDn/nM9OeWuvRMdV4yvPgivNhER/qVHUTfbxPuJO7LnHXfEyhFsUL4THQTswX
qL5kFShOXDdxae1dHTYTV8JkO8uAI0IEXs1k8no0MwqQQ9FynifWtaWwssio0veWmeLFaahDOnHX
LQMuZE2JF+ySCewcOUy102i4rSWp3xP/sAlHyNqb6mnvti5pt4aykbYMSIqu/S3TIbqMMr6bMYqK
xV02dhipiwrlJ+9dZLISnnPKbVEnGHisbIMjKQ3zfUBQMLS8gpyc04dsfetrWYh61+VWtkZmgoLW
ysaNAPaJO/KBiv2PUOxYoQ+Muzxy+nNQ5sHeYVG2rjrjr9bq1sVbfBp9U9+UUu3GTdPjzKd0PUKG
2lcu63Pkae0tiQogfuU+b0Vylqy8CEKiV2I/NB4hWqh7MmdHl/mMlsDma91XKbWLawHltD0wmH2g
Hwh3TJcuC+xVVy5opbi4aTX+dXe5kMRou67l3L/PfbL1gEP8VoMHTSDAUmH35is2A4adbvqCbpzF
7+Bd69asfwYYUhu7+GWaQcx93HyuHS3dg//Qd2gLU1yCffnUu5xIOvRxkSajUCDk5mQuYZEU1Z34
pYXZgu+Ggv4rh7F2lXUufgtmD2vSOtmGLOVyZVDwtVh5tiYBOm8AXFATihJm6EVutG8krjuLZxqJ
72rmEzlxW18OJdkCsIsldwTWl2zaZbOvE8KXc0rYkdrdiwVekN1sZ7EwiMxwzOhidACJFlKRGfkb
2+xx8dC9ZoNBhaHt7JT9nQ62jppR3fA1zuXHkOfasXfM7GFYLEOg80H+Xn9XEnyfywtQFZfvV0xW
Qxx/ASYYWDM+Yh4X10Sr/pYLOdDiSu7nlP9bOGHYFEnBtn3Fc38udJxcCI/Zo6DiLtJjjDJ97VUq
O/sTnSWo7cgeIesnxrzz21ctq4Iw91PtwAreIs00ewgjzA5GATv7trS9Y95NHNMwXG87kRosnOwt
39GYHZrvjtqmi7SbSW09H1DexZnen/Tcp+9Kuqm4x92YHOTymFWTTcfQS+RODPUzhGifEPjFYoW/
J+ddsvC1t//M1/T2kQWcqBsZTLdp5roA+yAD5Ru9T7IBp2X68couZHuz1J23UXpGAvPxPYIpPLVY
5U1jn/+wRGGwwyUQJNYd326zPbJEHPRNG+f9jjZo2jhQnVJl3yuw/k6JeqeIVNhmOkn9QjlrHDzP
Tltp61o4xCbqidOBCJ4GMISHXAKvi60xYkoq//K//WTV6WtZxeYGl0AARQ/GN10yDkcDUxQ4/8D7
Iv1nZ2TZxo9zndhtV2IzGfnsJEghzV4/ppO9hQyYoh1ngeLO1bzVkqjem/jcV6zg2INbsniYRvHq
D+kjGHFpxHE6hvbAAQTmXbnVA4F3qXSuY+v1ULvXlY55JpqOjrT+9EQszkbpbCgwghcISE/AeuLj
FrjgeUttXMXwW0im+HgCU+jMdW/ka7o6HDAGMo6tdC5wfstTlkc3VenYe3HAKHkx58Q/WyVzpDKj
feJk8+9ca6AZ6tBqumYGQZumUJZ68ec7DB+N/lcFbPx9xawKKYjjRzud/8kQq1F7cxVwQfMV/oP6
O1tiDd6H07RlD/vB+OLAlWJcNpn7NWNxsXxxH9yUYaMorG0miKfmfDeDAlXQNPrmIpR/dkA8Ppjb
UstNXW/Daeq1y5BnsG4mPZA6/pnA0Q9byuZUx3Qkeg+/X1NE5iprCxAhdUviwR9ZfTTu2Y3c9UTj
+sqG/RQNvc5mO2C3H8TJy8RKgqgu+ZAKWHRWuw5abqvft7pxngtpXyJi0SNNFXt6nopEYmBo4i1j
Jeqfy+gxi3E5ad3dzEem9NqUEwDNPmouw3iotbcB19vOJ/N5inN5a9MlvBhgmbNYelbKiI8qeEgv
807fPxSazWeuBV6BVZzkpv0n4Y5KcJj03Eoh9JuyK6dkca5oJb/nqUfuNAkRClBvAP/0Iu3gueAb
4RS3Qei2wfJdnTOMGwtGXBixbyTh2hvE+V0Q6QXP+FAHbMeg1wq9oPhbB4OOIm3mRdbKi5WX+okl
S3eYZpyKiUjwmZL5N3LtXBd9gTkqy5+aLxOwW5WK/JW3s3GulrJ3U+9szcyedZL1YWlMrGwMe7oE
2Jm0OW93Y1v4hDiQSH/PFozmwRVF2+tKwjROSRgm7D90v0n3+u8x0ZJTPfC0zy3tuer4I7N3NoCD
gstU5gdNpB6R+6Y+UoD7mdYIyQ10VFvhQzNUPlNeXKIrxaHWs6txT8eBGVZiwkyHzc3AJt1PWSl4
BBnRnoTIwnABRDqVvr8eMIBsuIy4GxQ8z3prjTtlJNsusbxH5U07C3iRJXzjWlb5z25eEjSDbB9V
jidFKUHstM9OEqjOIasYFBqp6E4U2ndiNPVbUok3vgSw/GaO4JNl3K2E//2KDeWacHuJPzVz15B8
UIJxIt6R0QXIw4QloYwc1K55ngrtS1ODi6gU0ZqH4mUr07cOw/Q+iaAFdJU7MFhNcZAhWouLoTsX
PoaDaOzLa5N/BaLapL5ZfmY8TaEJooRRfnyReafCyrSyLUIcnkZuKjbOSIlDU4b14QwMh/PuHQtG
BDtWe7FkJ69tzHPLsw3gKPTckzGYnxpK9fdo/FuxlA+HhNsFI5/pjkIju41wQeHSfzS6bI+CyhjR
PCBQQzqDH4wqvImVhCfocH8wkSDAwrhQOnIubpD/KuO6OAjkbDeW/c+05YH7BEFzHRW8b7QCDIOe
eecEIMZK79QCVWqTYqXR0twPwYO5d/6saX8Bx4odO8NhDWLBeCiZn6mfk50ElL5G8MOnDWzT2c2t
W2YLcQsMr7wW7es/f2AOfC6IZK+1lMCea1feSbMIrGqVssPUtvkiczl7SU3Fh8SIh7PVOd1q6MEq
KIRl++/Chak4QZktN0pWRWLn68QbwXOc64GVlRlr4qym7L1XTPJ0Q78LFlYt+MmwGGu8PdJomESZ
+++bIv8LpH4zDU9Cx+8vrOqT73QEbF0PxMbcrz0dJmSSMrwbs/HuxNw44+ipSYzxxn8BJ3TouYUy
wU5GYgzJ/O4Ev1lrzjTGhnTo0nmvP+cSftXYE+GoYwNGaZP/iJfniedF1boGCxS3wCT0YRr35Bi1
DcdIbw/CkRFw/0+Rnr2BBqsJ02q9rB0BOBh7sA9tYKPrQtd4I6nY74nEZCvZ83Jg2OUvIr5gVXU5
x9JWnHTgZvhHSlbqLZksnI6QJU+1A+66lcTmhoG+Gf9PZBI7ONI9A7l4NN4GwbWsVr8YYOb7CeDL
NlKlvzZk463sdNG1mp11lso4SX3ObtyTJVeB1FlD5GIXUUkQw2XMwLVzjBcG+gOTbmase8dT04ud
2dkTilUGysDzdG96Vq3DX6GnPrky3JByOZ6lRhjN5pnhAkWjDLfgJCZ/EzVASCQVmgm11QuIM3LS
2aW0Teo1FmNe5cs/rpXbB41z8bVScs0gbpNrqfvToqPoAa/yeqvjwdT7J2N5eJae3u91ft8WvGmD
XJnDn5Fvmixt9qbwmN+Vp4E0Hy3axCEjvdQnU0aELLGOIq6z+8A8Y+2OjHrbLsOURdyCnaZ7lT4k
xZkL17lxTUr1P8fY7d74zYJq6yv2FQsSy+pJF7hoPAw9sbeJbb4OlviyzVpdI39nlqgyCocLkIwC
zh9u+QBty56z2VVOL3+YnhbCJXguTWSHWu9291lAQamztXCSYv29mcsLvtWlofx9Z8ARtc005oVj
GlfTzk7e9NLbBNAXrCYPyGK6iWQkoOWqHwv06JwF0cYU1l7jpnQu7C+NOO4u7nFEAy7htdkjRg5g
+06Fm5w6ofPkMPLorUy60E9oj1R4L1fIBYGANSnTkJgEczGjgGknS+6qkhFsp06gBdX9JSasdHJs
6LXZG0enekOYOeOF3Ohh7857P7JYlSyOP0RXr0Slx1Ngj+o0sSkaW8eCwJPXl4bAyi7w5y/PiquT
blrl6ftnwpHVSeXGW1w3chtZYj7GNj98/2ycUfiN2sQsqWgvABRDFzT7rnPICTRGNK1Nk9iYn8Yk
p3vxUNSH2CR/83UTYolZoK+EVy0Ml9l4mZoYaa5Hjb2JfXs1Vsl4aVjff9fLKtarz3P2iyDWrbYj
90fLfSUJjB8SAvjDgmV+8lRN+V3hrnE18Kj5UipIGQa2Yr6Y8CmerOwnsUTnubMRzkGHJ2DWY19Z
QGpQo4UJxqf7K9LyI+Hkv2P9wFSX9Dov5dnbcrY9sjLj/FWmxzQeP2y95DEHsmMT+BaXyDL7/M5H
jPHEeBrr8mW2EXGQlCZdrioGmb6PfzdBERZkcKuxW4SMoT57/kMysnor0hR/jc4B1eLwbdzo7pJX
6U6Dbb+VeO+J5wUbOJi/snQud0akbSDhG0dndi525ItN29HeDSC8ZOnExdAHOsm66AT78ix7rJdK
UuO1Baduq+upawTiyM74Nab3fuSY5G46ttxMT3k7dN68+ici25jXVE7WNl2Cy5XmS9aBAFeLHlaw
pEcXku/2t23J9CRVlobPPGGXLF/6wq9DtG48UIG6rkkFpOuswreQA+ZetSMD8yYwGCuqLqKWniPy
KvuB1Z5wntLULcinOofsQgYyerVabIIOT/t14JJIATDMbLSaPomG13vdOcaa5l4YZXHsN7UwbXXz
1S+8P2VNLor35q5k81L2sPLgpsKUzpjpzg7+Pjh6e4JVANeIIFQJg+d6wNqm63ut/KLoInYDqueE
geyKZkm7b1s3bF21y/vM+6X2rWhCNav+Iczm5ieq2TSOVsBEZP4JWMLFQzLADMsDg5O2adzqobtk
NrXlUnyUjNRW1Ik8ni8AXUzpdTDuueV5hCamAPHhPig6ei+uN25H2Ikk+sriMlb9rzEzmEtG+cGa
vNfaYEVSe7m2Gu2Mtji01rCTDgNV1pWcpIGm+YFx4YLy1OD8PEqn+RFbOoa+trx3jrm1UhVfWt+4
Q9zGYa0XEdqhcjomMYV6vdLZh7F/4v63ZB7VVbM9/dDM7eO7T9DZxgsBT3Ho0JBebTt7zsCb7ufK
fQOCVHC19iZaKtpvR/GmKJO8DrUpCKjbKGp6bJ3WboHYr+q6z7ipu1M6TEuA1PkHa/P/iSj/NyKK
CyDnv1QY/08iyp+2+x9vaROnVfr536Ao//yd/4aieN6/PNOxDD/QffebQPK/oSi++S/XsWyD2p3t
mvwF1Fr/FxlF/5drcV70SO26FlgNSv//JqNY3r+MwIdGyLRDt83ADf5fyCg81KCy/JfyrANxyQW9
YjtUl1lfwhP878XLeLIVOa44OSjNyba+Kf6UQ92uTUWbxOuakyKcEBYLxKzu+8+u90sGnOeco8yV
oT69noPqodVXMQoDgA4V/veNY5faqlWL+MzjwR7d+gW5zokjwkgOojmvZcT+m7C+iqNL6jJQmUH4
Mnu22N8CcdbWvdnkIZHtd/VJFUIynq29Tc8LuZcK46rcs8zk5EQNZau7zM47azPX9aHxgcjbC05+
WMDyJoR5b0HNQwRldU1r04BCPyw4egVDmR0gr4WkvpULst7g3VrAsE8WhdACtQ8S8PYVnHtNALwn
6+CGhvkMzzXdWHk/sEcYuItY8310aROUE2KQmmbNciKjBzqBeubaFYSjBWaahE65s7FZQ17Q9LBI
85498fic92D6gdI04HhXU1UDi+5RkRc2J166XLzleewuuH8J2LEH/+9O8tKoEQRJyvHdrbnHYnHL
Vmz7a9Y9NaDsnjpA2mfbJJGQZYHrJUSaXqzBf5Qwo1tRiANSZ0ALTovlFybfvpTmi1zUBToOAwOX
wdS1b26inhwgFwOugxrngYt6pGoA0Kbvs5muUvppta6dlAxuLseEoQ9edU9+2ryuB/iJqxzeNLkU
Chedf1j+rFWQmOjwMMT4GNQiZnAWRUO3yBp0w752y+EUjGfLuFkQRwGbmS6SBy1h8Ij1QS36B4zQ
x1g4xcnXGUEP+kcq2vw8Tyb3sdEQZG8A5dRsulN0XQwG8DoGrNV22TDLjeWT04kM4iGZDSB4SAgR
t2zaBB/wVQeeY63XnnPq06L+oJpNJ+fUsWLmAxeTD+b2t5HGrAChlGuMeTE2Q0Ao/viLaf4LSDW5
NewGR0+cX8wmydhbWQ+JZ4O9w5NZBDeRIx+r1U87LrywMRhByaS5NYW+GlNUSixk8eVxyHBS9qj9
EnXRsHmljcEREC/jmQsL3Lw0odhj7Cjuz3wl62O7yEJsrCGoH6YNNUYolBb7pz6OwrLv3xH/ITqi
4Br2i38ED4m5CEl0IL8r2UTnqIFebiIt8bCXJKDUEGPsjBYptLAtMhuYTopFeWKkSKNbm0jfzLGr
AyxfS+/a2WWNOBETdtep1+SFfjWDoodfmrDB7ArBipx/Zx0AIlYFvx2/vkbRtA0WKYthtyWRO0Qt
9IKgsi3yFrS1i7DkHi1al2ARvAyL6qXD+cJik2+bjyx71A5Gjl7JzeCZaQi/5+o1Wb1NY1T10ztu
wj8s6FEGDc61dsdDbzQEbjHHMOWZtnNuCKYfw32akmLTc4deDz72He54m0z1eyIfSBCi+Knpkm2A
46YdbtG38iZI+CcUV68S7GVzoIimNKlW2uSSBoLRm1hY5TrglrtKUn2vt5+M25210X6ODHM2nu5t
WPN86gRlQ3DANPpgIXpRv/MQ0LJaaGPkFtXAeq35Rf4EsGdp27uimQ+1STaiUDiKdCuCqhhEr0kJ
NKl4LhNMCh0dIM4gKB24jB7bCthNI5I/khqFESjrlipMSYXlgYKPhuOYqDcvsMpjYr8B463JsYGz
Vv7i8PBxSI1Q23EajQMuID9oED6RD2bTxz1Uye5c+s4fN/ubYkWi7Ml6aUKU5GBMAmi9UiU7k8nl
hq05+gtS2jZU7a84tdSV2C/ipQJvJwts8ovA3wPa4RBryZr5ySZglpWwA7IoWANG5clUi3k3csgk
qm3HTy4sDebOnTaVa5mSN0+atNxFSNHcrkEoR41qZYMkyT1uufikxkUsxVB73ST2a7kopxjdYRjP
mJSywImwj4JgwHStdcQBDICUgLK3CQww3fJ6NuXxa43ExWcpOKjdKKEpsdVZNKHZNmoi86kMdPIv
ZKZqRhrHFk7GxnBCZ+nSaKzsBrxasWJK5OSjDDlhAwPEvURn/LkpWE0VQZzt5jz46cLE3pd/ObN+
ZL7NVgmTV7sovYz9uAi+6HzdCrYNhUtSauTx0smePi3b1KYj48imoVjpcbOzXIkXbpGIpdjE6kUr
VjBwyRzSu0X6xrsAqkOOgsxbZGQDVrKh4bVGeuNuLcIyEF4kJCuahwz9xkVq5i63/hnPWb8Iz7Dc
inOKA63dk7qEvosZDd39cPVwpdE300+AEZ/TFo2aWIRqWq/zQ4FkTcvcfYJ1zcG+ZnT98+zVrzR2
XgBHo0zI3xNRYWr21Tt4OQRuyN6wgk1YAmrit64FuhtfqbKCA3jZmcIgXFyLG4kGEohIjw+a6ono
lVT+mhxWcw0U+0QxsxbHwUkofw6gv6J2srTpKeprqpvT/LuHZrFKx9rf8q32k63To+8mjawWn/+g
RvQu+WBy5lB7QODdmsTdMQGoLHrmpCV6Z4UPS+Ry01cBmjzFRcSWfwhSownEpFcvSj23ZnRkpBiH
4HNvUwdYGFuTI5n/6ji0yY9ytF6a3s+33FIfMQeQtIBU2gdBHyZIHIJeAPDC8UfK5Yy3gSsar6O0
0aYN0jpGBO5w8YaP1Ez3EYSpTVlzDcYg6IyoBOkZMEpELlh7i2ZwEQ6Sgkz4siSvwyIjnLASJtgJ
ab/wgqeCuWgL3UVgaNbli5F7704/IlIb1+4RtFe0t6SRhDWD+b0bdP12jvkNJZ/JsDH9dLRZMSeO
fwEwp1/o5zvLtE5urbj4+XzFdI0StGUGrwMlRS/13bMJDnShWRgQegNeY475Vi7qRheHY9YxZS1g
4XqL3tFZRI+aNjzKqXsr+mHeiBrUsSDb6LEAm+KgO8cjtVfKpa91gJpkznhytUrLLyIjPOV5s7yI
0W5XxIAxUOqLitLCSekQE92MLEiO80SBLU2eUoOOQS6dTzmkTWg081OqSW7zMGJxXiLT5YlY/3Qb
7QVCGCP/BNGdTVGNab2GJNJLLi3uP+Js81OROuRhrcyBl2D8LUumhFTfubLOPpdAk8eS8rKDbJOw
8Je8QvQOfivYNma29fh9PnBaKc4+oHun4lmXqqjZlov7s2sJcvkxPlCuyNO2nlh7Nc0ljkCtzd5X
lku1wusisVKvitxkbTQOpNCJvmim/gU15KdtCkykZBtZQqUnowwYYs6Stsqt0nlEVwq1kjZVj6iu
b/hTBUDe7JHNFHGSJwQEZUgEgSPlYkWtFj+qMWNKlShTPSY2orWhLsD11PuGBaNu0XHRH4I1wxVQ
+9pLOKIvJla2SMnKMZeHe2bXO4hZ0YYYu66M9SiaJwZZZx+xa7QYXsUw0n5YrK/A5LOVvZhgAwcn
7DgO2p4nUh/OizG2tOt3jryc7YjQrK2BVWEl2zuBRDaDBs5ZaOwHuVho867zoYpn/QVQwEB8E1tt
QmTfX/y1kr+HqQFrSdS2o2cMHMux3abf3tsOA+6wuHBty1rlix23Wzy50WLMLTTWqhh0XWLQP53F
qQtWxOrfGr3dahnOXfqd1yHGwsssGh/vYuZltn2YBly9Y8BeGCtXRPGEKv1i9JWL27edsPx2mpff
ssX8yzmp/lnL0VlVlkRbvhiCrcUV7C7W4AF9sI1GePaqy+TRahYMNT4imf0afE6jWT7e2mT401ut
tc5sFyh/6dx1LhtnB2Vxg7p4RJOwsiKXOcnyp/j8CQDMBwaTX601nHSfzygRVw3Dt/mVFGeNAikV
DpFuE1W/T870h5rHg10/alhUF6t+NM/txdacXVVXl8oguC3aFp9sxrayZXHg6ckXwYF5xUnkJ3i8
g09OcJzvTMKPbS8/uUU9AcF+U7TidA26mwk6sqh/dhpOBzYfzLTm4FEO8c6JcBqQ6Up0uN8zm7T1
/HBl8HDG+JMICF/hJmwcMkZ0HDZN/Blp/SGANewwc4q53nj2QmcqiKIY/SYAkEC78KgX3iEt2Zaa
rPAYE2/IMu3dKPkKjNdxnsOZ29sA9lLSYjfc4NX2xnTVhsS5XqIp+MXp84c38AyBRbjWGJ0bl8Bm
zI/JKOPV4usFd4MKfgSPPy+6zyQLqwSGucZiQgMc6Ld3O4iR4xXeg+3/pkhmHN4AnNEOwo8ZMywt
3DdjBCD8o7KifJJ2txlc62jAqt8QpylXpjbeHJfEkmru2Wx+VJB/M4oMzkBhMeIJrUVhQfReJ8Uu
nDZh/QQ/hOfCyFeTj6NbM0Uzn4RuvFl1s6d0jpE9d74APURCXKB40KOr85fAJgMomxsVk7uJKLl1
f+B5CrVcnBf1htdq8OntcJYyPX80KdI7w9JfkgqvV8ZT2ThEwnR5eNsEze2ftZAvjOYvVPCp/YWm
pnEoXKTgRGEDh/Ne7Xxh+UOEhbk7T0Y2kDYDvtrdkkYj6JWsJXalvB55FXAQoJZfc7RzMyijZh9S
A/8VOONTESEEj9Dy6aZ3d5jjIml7SVNzXZcMDZbfmiqt1k5QbstmHyRc3tleaWb9nAmmwobCoTJC
x4CcvJZaeRyFeewCa0//g4K3+e7PLFoynu2KN9LyNUdt+NIIe7eEGiJ5GZT89OgzVSbUrcF1V8Lx
NkTY79RE6IWBT22HEF88AnVcmrbzyrHijelFwTGK2zMhlnvuDlvIH0hLB9t5fkgku6eKxG84djnQ
zDK/5zBBDhbEM8HE5YKTQT+nTkvNYUbSPPDQkBis1Mw9Cjz+yue3qdBdxLjBKnNbyUVZq9eWP+x4
9wObt7pLGuu3sWcCwIsrI7xCnFhpz6kwSdWwvtIikj8dbkVugIRnaWeQnY9OVTye59zjuUu2qhH1
HwTNnOQm4rZ8D82jV9za2nsnzTbsBbeIxEVhOfbtsnBFaDJr85XGxAqr2N7sIcvqevLZcKxLB7WK
ClGGusGuKpY7Jlcc42Lr6iRZv/WuCL+ammNBlphc5pMLZ8cv4pVs5Q9twzEuU7wtXPLdaz492EgJ
F49c0chjpPtZii+iiv6htOWALsxQa6NU2yRo7zKuk3WniXfXzU4js+dV1OpfjcaqUU9vtR/FlCkq
sY4658WO/QuvvvtgZdrK1WE+TdqLC1u9t9Sb2TKCES3TKl0GWy01b55D5awX80/63ks2iR1dh9wv
Ev2ez+XWbPSlCBOwd6zyC1Vh/5rGximPzATbQBI29HSOWg4qm3rvWoCuCAs+d/Qc+10izZ8gWDhE
y1/2wP5gbNxNJgr6grqHXczS1yIXnyICaaY6tmbeOQ8WBGqcdi9Vmh+iIAuTpOlOBRPPjaMnxxgB
r0r8VTpgv/PahYOQ48W1JHu4KNgRpuLebuB/zugfQerAaQ6Igda/vjIYdYZlDjZLDUY4LpRGhyuH
GJ+zZGDLUkbrskK64JvZquNgowrwqrY2HRw6DmsyCye0YkHY9dEHO74VWUCEwjn6naClJNNYxt5o
1JV4Xcp9lOFkOgvJjeJvOfAN2ns1N0ln+ECOxH1BPRdUh9YkE/pVKqgwtgG3ElV41iloZncLNu6J
emC14a8mULWUZWgO7Eary/emGXG7m50971RvVfiEVgb24DeO4sBLeNkqD6RH7jj7aXSPTVLAUsKp
YdsR7LqW8Qbxm+Ex9r+FpahHsR3hza2YVlmXurf9gwGoehPYLaXmnnNBOZ47yaCSrB5pqebujWJn
MIpdqXEYw1rb5kb9y4kYBWZu9nseXY+qBcITTqK/vMj5U3pGtVUFcJLe97LTIPXnJmj3OhisDeas
e6fHT1aqsQse+FQHHtlwytuSWw5nwbFfGyBdV3mc3WVh/0pbAqJ+NpzpQ11mI9rmZrN8i1rlpvGW
nbBkn0kY/FCZL9FchTO51Ygu2po06LXQlxhO1j0VwnrpNcFwYNLoS5vWhg35sRvYtROjIRijYw6C
Hkx8lXI8UCw35dymW/nOKQd97e2aqHsTbcw8NnZDGWRlaOfkRkyrpWrJZJQE4bGnTA2w6rfGlstd
5NZuFkNRcoZ5x0B1j7NhT8WlXGkpfjGvGTGm0/OS7A05kAG2pysdUhv218kQwM491PgKAW+zO/zV
aNhPYBio5cr0FBSTefSWH2K2cMckK5wt3rS7Rch5n2YG4ZyMs4VwvaNK2n//jA3uTK6eZGwQadqR
bxRuhNx1No7P7PP7hzIpMLjbpns0p5oP4PcvdkHKrtjiW73lmXns47TfWgysDpll1se4N64MZFCa
1rCEZKUnSNVgzLipFEfUMtDM4pjsDdlgcZyqkZ9aeLmBejRcNjJjb0/ptGOcXB/lPOxVWZKWWbxL
1kLq+f6Z6jjU+NOhkLzAWMkfevFUGnXKXhI9aqQCriLf//aEZuhRgjNyKxEUG2byPjFO/r3f/zHf
P2MkLvht/2+/ximUdTdgFsg2UOnYTa5U4JEQbWZ/TW4RXbiukRF3zX//kFRcW9msvFsLB2Rc6AjJ
Nyrj+6feNwijXhgc/gK9SDveP4jjznWKsJbwrXNid5nt+M6Txw5sHe2tISIY1ttro+KL+P1Dz3dN
qEz98z+/ZDr+kVMu7nazZ6T2nz/BEvjff9f3r2VTaRCN49H+nz+hBAsMq+YwJySPtwW7w1VSHP/z
Q9BY9Nu//ziF+VA3Jtm1gO8Cf0GnlSYWa6/XjgBauw0wzXzjl/UzPtnyIjDwzYPG21QxwK7L6FSS
GwAcm2LrHObQ6BGkE3K1Nv+TvfNaclzJsuwXoQdw6LGxeSAogyEYgiH4AguRAa3hUF8/y1k1fWuq
rK2s3+fh5s0MQQXAcfycvddusfQwnvaYvAK8Br3C6DeAJQy5wdc0Fp4Md1SUPBYlN35ocvpTHrYM
uamRUu6luFYWwf10TG5djD0EoNPkBXCFqmlw/ixC6/d1ORzYE9i3ck52be8Vm5qulDY9iwiPZkF1
SxcStT68dObPwAtwDMAGK85z2uGomEEdcFIeU8tUDtiBPFY6ENmcvhhhXt9qdUaD3o03rNE3czSp
mwAuCFuMYlOF8mTlKFv0Jd4YFaHUdVluF0BK3G/MdM/Ql7uqS3wb+dYBy1wVLIPEkyn1KSjIgS31
mSjAcPhotOKsT4jWUvpBoDgw+j6yTzSD2K7dQx5Ktku4MlkkTeZBO2i5/FFRxInoi71vfqo1IyE1
PfcZ2iAetMZ1W9Y/jageOv0+ssS+MdmqmPMud+l7FvZrZpB/mrXmn0Jznls21bj7juhmcgbZFa1P
K1RpfNiIxRnT3owIYlVk3gEfb8vwBC5VNEwv3ezepNnLIFDnR+b4EEqLgDwcSH6KBWvGR1y90oxn
v0+SB1vJ8jyDKzaxcwWDHC5x4Z/U09YehA+Mc+Tq4GqPE1J1K9LZ6eAziJvfQ0SsSN6xPurFM6P8
Nwu9Hd8eCXjT30vJylot7c/Ymu8979BOaYwo+B6U3O4jnulhV+K57W8rmRCGFRloh+buTb27wKLd
cJc5zkKSS//pDtHJ1yjOK7BMtHaB9wDMG+7TyGPnRh62br/UIfXPwuWR14oXW+vnpp92gwBSGCfy
pxt7yiv2uXTAuVeCwVaij65/ESk5Y7ZekEGVeweBpDkRaLVjBjVOo0CKSfEnwzfLxITIUSCTaQLc
NSZEO2RXQTwXASimMb/Uwv92Ins5djU9KAMZTgDitscwAGLMHxvqvh5crRa3dBx2tqRNj1/Zxkbh
DZgkEodUe0powrZWOrOMvCLiuGhJkSwX3kLJZE99dAyKzM8GI/5gapf7omKXiqXUX7nSfteccR31
zrMh0x1TSutOMIJLh560bEHPOzRo+IYImBxkjup4tATSbdu4xeNfdbC0vbeh1T9ZK811WZkfQ0Ww
mRXynpt2UNHP31mLXhLDbiRafLZjjkwmbF8cK6OBMDsUNuZDVNZ4UUfCoujXQJtJbRDp9LwdtyLq
sk+/5hKRn+geE6f7dTMaocsCy6ioSEO3oVsQ9o0OjkGEzlFcm1O0whR5WVC6rSrfA7Hn3y5+8xRK
82csBuwTsIspqEnc7YHHWQoCybeSxIV7mnU/okM45VmvTsJFGiYDl2P12rrGg48gbIsxBPAaCu+8
eWWTheOA2T26XAvywNimBz+EvZuxpSwK+4WJusVJSvPXh6a4XmByu25DGjnS2aQbKJ0J9Gk+dLk0
a7sIuasmHBKvPdpu9YZZ+94i2nlNGwEs6Vs3NAdhjQ+9EW2TXnkdhGcRrCxRFZKpSMj7SxrbzdZz
WlWmMrzzNGsXRdgneq1h4UxV7c5uyxe7uXNojOCbWXl7utnvWmxi/fG4mR8z9N9t61waSrDOLk3u
pRkZx95T4ztfnsvkhtOmNOUfUS2PdXNyRbWZLdqAuOno+PGN1M4YBDfhuzrhcYduZOJvNGB8pqXd
TB0S21haeNPctTann0TI7n2HLBUAYWvp0IsD7XuaQzoxFAtiTTL4mQgCvKSZ9lRk+W09fGlR2K68
oUdrpB/mJrWIdY/MFbi7+xCOmNlJss9Jo0Qkn6/AU65DU9tnznxPn+rRcZ2TmfePBMetytJZY2B4
uD7v3OcomjNk1g65bK1bPcWdXq0EqgSDwK+VpSecnSAdVxRIVETZTCpnfnZRSjN1jTrUBHgO/X5X
eYRyT/RUVpNNk80WRIHKp87lWkJYih+0Le/8MnxyUHSa89juCuuTDAX0xrb9TcTlaZyZ2rbNOQVI
1LXx0QY6bvrDTRKzKk7+yaObZKK049LFbc8U9rMj0FWb3Uvveb9e/qVXgO+Ynb2AHMdZA8u3dA18
rkzdW33P4jrSFKbDOun7ZWwvtHGVSDVlG9nvShZarWw+04iQ23p8aH2bBFcLsBFKM9yleHuoQW5j
PbohsObF1q23GpCDU/AGqC0Pyezma+TGlzlCzYB8UxEjVzVjmJVG+5SafMP09Sa1gVwUjDslLWOZ
1+d0mMB3Pul2/61H1DgC//XYAa2AcTrIXU4Ah87NwIgZ2VjzoUY+znGhL+mBIA4aLBp5C78jJfxw
Vadi12KOhC4DXD1JNrNuvTeLrqZX4bECylmiTpAusaCRzSxFx3XU1B+pHN66rNcDgkwezJjYYZjV
j2Nf/sDmYPRuyXcvbzZd3301s3UpmvK1zCkLMGw3zvABZQqGWAkCOa/LLftHlxsAiYv5mH3G+Cp9
phNY9Rg0lO2XzfEMPVwNMQP9qTI2BN9ne29+jlKtf0wr/bae1kJviMauJ/MhDw2s101Srtm3LYHN
pVSZ68TliNZyAoUzJpwJpGoxp8TtJuo1wiSdgVfPXNLIPvsGRUDIjYKxmLl1+uaOyDN4QHwwyAlS
GJgj81sRfXRos/W5OZY9lY/lcadEQnKk83qyNT3GdXFIJ+tzHDIyROcXbzY+aZqBkByHneajaTCL
8ltd3yEyZLx4TkCLrQ4KAdRvspwXuPOHIR5YfRymcKM539oukzavdYqVI9yZpVTuI7e3HzqZsQEV
2nfV8Ci29loqw0HX4CuGgQwAx3pDGrC3SqdVaS3zIaZlfC333f5HOPSn+ghWkq8Z6tb8UA4hhUrD
kglWzcj6bw33Fi1m46vDMbUAL1t85JPk5pIHSIJ4a/vIOowDzqxlr90Aaz1nwIe2UZXB8fRORCMm
R8mkxCzU2GxhIlMxIK3CFz9x3vWYuUAUwkhGeNzrw9HpvGxjNGQTyRj/ZFn/mZuSJUMsjyXsRYJN
IXMW2bFiO0RXgVFI7zUkMKeomkhd7pJllbn22kWiSCMp3cAR35c4Biwm/AHQKgcXuScIdTTHXaXZ
b0BfRkBnBJ+k5EoHbvLWiOVBUkTuQk9AXxDZIyUQGoXZfUd4s29Jcgkot1oAZSAeKpMZt1SEaQST
ubyfaa4OsplYMtCM067Ax8+6wsG1tqUWPzVN1GwIIg5JKNjCyEey3b2LJTU242Quaw1hUucrJwi4
DcME08/05AYERH/D9AYb8PLDMOhYd+wqqs6+N8LB3ZnedOZUwNAHgMseRxyNFZCV9DzqMCaR70RB
UnIjI/9nk05jtUYehn8PxBtVM++cJepQoh0KZ/o+XZdzqXCt4CnJKPJcDcGU40OmSctmX0eHBULr
KmJDqDeI+wf01NSL1kifwDn5M8KQChdOTt9qx8xZ3w1G9oS576uOMkzI9sHP7ls22Y/SWI5THJkH
Rma9DrQl6gsqG25YOC+wE8KaPlj1gvpdt1dLnaKVoptXy4I6MtZX8LLPPW2hUWCdw9jdQKlHS92+
9l1VrE373a+/HYgJa61LwpUukqciWZ5KkzZdy8wSyNf4FGaPXhUdF3oirkZbDML30ZH5uAW6+dsu
BJ4oggvLMkYw7PkH25a/wi8QwYcz4dX62dIukHD+6NYSjKUoj2aJcsYcklvAI8vGj4RN+W5ukrG8
F0v+quzyYenXTDDQEyzdGqxcudWc2NnKOtqPXX8/GJO+tmZBc7Dvt2FsJBv60d5KZDjvFlNnTZzL
dWxyD+GoUdukhw66O01RbFx5CPPP3zkTKNqqdHfe9Ep7hh4hWvQtDpGvUjCWKerweZzcd0OAf5HN
WZZY3dHCtDutcO6R99KLnn+Mlo5sDpkjbJnaRLmTBIUMG5aJw1Lrcpd5csSsFNng77mRaHl3AjUA
HQVn1hp49bYHA9P49OojL/3EXLgSsngfSYklIPuCMXhb9i1z+TpsKKjGOwbixE4xOdCbyHlkNuua
5R+nHLyAfHPIvxKfw8j2M1qKfbeQAZOAnCsWOMNg/Iy9s4gH0g8otGh12uY27pLdMIIDryfjC6Qx
ou8cL2WU7rn3RbvKOEvfKgLGxIhP8gIQmBZjCC5OKUm4VGfDo1+K58H96dICJyrYcKr1r7qX705K
qnFb3OV2Sm3DfwuSpZXv5vkuDJdbU5dscwVMy1JYN4y791nibHp/oZfe6cSVGCREEZXLRqydNk5V
nJMElXRhEhJsteba15dp3cdBKMvfpoSD4MuIMNXE+bLmCQN9AXZ8SIyn2NL7wzSWLM2z8y6/vErE
+6xhmkSLUbpwY2zlEk97tlxlDRyeLW02nj27uYuFk+w8z1n1C4wZuzknIa5Gv1ieHaFlNwnXLwVf
nm56QY6qVPbxNpdig0pmJ/qeyVq5N8x+DJhvPS8RNlQ7erBbOutGmHw6nkgOgxgeOs1mOq8CevOp
SIM4mQiYRljtl4NL5jGRBI5+CwFphMzImduReCurFjbiBHXXyPcMc3DYzyNhJNpe1IN8zCJemUgH
FHoDM9wI15I+/VzVx/9fqP1vhNqClAMkzf/jf/+v7+l/Rn+qfxFq3ym17GfJx/nnGmipgiv//kv/
V6Nt/4duua7OcbN03bwKsf8eXOn6/wGl0ibO1dZdj2zG/5Romz7CbtMw4L2joEbZTRDmXxJtD2WR
4To22j/d1c3/jkT7XwTavq47nq575Jr5PrqYf0qVKnWZtuj/yUhgmgg2kluLhBw0u6wAwBMDjKrZ
OssVAauhlB+mEc+nGrR51MzcAn98pX8ue7okbvpv0gYN3uX/ox7nxbkmiUu24G161j9n9/Y5KQna
wshe6+SNcNkOQ5OnKdOPD3PPJsoq2tfZcncW+btGodQVRF78m1QjdRT++UWA7xOmRcK6ZYhrkNg/
ZKL1doe2CTLCnqYqEKxhRqte03Seaz4UN3yp7XxVMBAMW+fPV4pPcGMziVtpb3rGSwROQIqC8Vyx
oxbIegKdFNug1vNL3l8scBmB3/Gatdj7twk7iP/+5aUbji4wOZEuypnmI/T/x9RgKWcP54bb721C
zUJfvg1ujgTLNPd5GDEznhzcjUVyhP6uryO95bYFkttZPhKdd9lr+WmcRkDu6rNesoFQEKTngv1t
wPPtASp6yph8Hgz9ZRJxe0OeLlVy+MGHZO7Toj+6wGCCPk4eyZoYYeGwUk1Ntot03EKFFEwWGi/Z
Jx7Bv8vecMHQFcx+N7qZzngjU3NV52QuePWTsEwBk87Its5ircMYfj1KgD6AM4Y3BsLuYgUe88oJ
ZRXYFOZZIUGmBhomeMkput1wWEd2ebBk/RxF2kmbWCcXFXaaF47ae8OdymyPShdCe8ubJ+bbY0hb
X1yl3Z6UfnkooH1hB+wXm+Q0f7xxZNxQVKlPUv30dRPC2MrHfdYvpASmWkTsSA0noLNw3BlZhMcf
Fqim++u4c2g15O9wB5N9HDclQSwWOUwi+kURmx7oNRHX7tnxjm7bJRqt98qjHKR4JItV0JgA9a+D
yjSHwE/ry5hUfHbZkbbpd66zt0fomq1nLaKOtR/49XkVW7YK2WwwOBRzMC201R0T13iSvjKWa9gN
avvQx8FuVSYddqoEgGcnxmN067qcOiDFZk6zjC5knQbdBfOtGXsP2CFWTdPNtOdqNgYMXWy0EaQM
RGxJavHHcdHh9Bq7NMujLAlppF6vUm0gnCDlSTyehMsh8uyXxtJIgHbHt85JL2Cj7uuSNBg/u7Q6
g/wGLGBY+C/SZCzWgAyrXXbDLc5dhM975GDKDRYdscODbU7Za5jp22Rnl+t3CoPDNIzjdrKt57nh
mPtQhCQlGA23BQ6hJ1fsLNtV5LDtK8fubOnduJ5T61WLsk1DQ307lMM+s0qwwlkZ9I1y3Ndc1s0S
/7p1dDul+VlYHmggOw5iSXSI4/kMp8hyyDx/A7Wftnb/kI/AmVompUiiKK+ymLYTUEKkcQyEDTyi
vRWZhLvpBzMtp9VYGSzLmM+u7yBKXGRw5fxsMY0NIp8zFQ4FF+aQnDJ13JfB+h2dAaoUc+90fEEb
QswGQqYx4tBVmUMCU7kzapalVusyjJ9Yv5mAabF7gFiAf8Fpt/Th9JVn1qeumQDwuN7at+GqJTzC
7Fnl2sIvJit1YgxutPGBtKxgqw20Uat8bY/LRzrMYyB0UYI3HR6wJHurbuLno42cQUgL18aw2iiD
pjY/DGwCUtuwb8RofgkD6UcDzmsbFdWZVmLAyvEnklASrkQa5j+v5WzjcdRsiMdktJk6AvIUhSK7
Ts7exC8JGmemgzgtD5KcXyQ8nAK3z9dN53NIPWyD12W80pH6dIXI8Nrgd+7H6tZ3FBhq4FTiMLtx
hN5cLX6MPYZAC8VDpL1auvdNbBFXIIjlFjFvjMyLLe3W9uUrHKGGKwWZwvXY1JLzg2nkZV70kGiQ
XQXLo+kETljJRTImqb/KI54gdmqaU7Vxh1Plqy24RWQMeDce1w7IANqXE5dz+sCkow/SntuvlXFp
X4+I7FmYxzEmj0b7Y0/xUzuxRswlS7vFqwZ9WwTJ3jNqGeQR766kk1HiumV149HjMdsVRbiOGX+s
KrjXVX09TR3O454PBemlxbR6PVXnZYx/LBy0BAxeDLOpN9cnokrhip5ubGkKYNZwcHI9eVXKdjPl
9nI9Tbg3sEcZo6dFdAnjBS6NobOxRH2mY3xTNdH79RRZRlYzRuy/HdrkgokO6rto6xkYwNzkKR55
hW5dXvy8BRlqZL9I7bx1DRINmec0EQyJ0XQw8geS/apgSOwN0CBjNakDiM2c17vOKv8hzAY1usef
XuhsLLhXaMW87g3xHZk6LMYEWp06982QWUxp5RXvgQ+UeCkFamR/N1pvXW5M3BXCw/XEDGdu3kmU
/WphrK817M+zCUUcCdRXn4S070VLupF8vp5Fps+yYkXLpxlnDy1CajfkLqELDmejkEtdBuDIApg8
C3I5ZYOJCMIdSYoLg4WWcxuqYRFoTnXB8wMKKcq27eB8KGS5L1hUCrVEV+2CvwPZoY4avGzYKl+/
VxckG0XNNwF7ftCkNKwx04Y3Y7OBo8uBxQoMioglt1cPBJ4IR/+ro555rupsJbOHwiwvNbfV1UDf
E7Dey6BzVOxCabFqk2YJOhL6odwN0Yr5K39otn2+sCuJuO/QkGbkCnXVKusgSdMfGG6cxHVz7vhs
Q89sARmgEW9s/tmL6Jap6sWJwSNamRkwFNWZ1pDOqu7YzEagnPvxn5SNWGdzFHPG6oFNJLYV2ueB
d78evOJyrQO0ifN+0rlNckxWSyFY78t7OswyCN2RImZ6o8NJYy2jtT0T/JrV8qO23FNha4wA+9tZ
UfcMVpclzX7L6UXAcUbQFV7IvGRNdHENyuF2qKZqw62W2yDoUbjlK1mzkImlODDeDWKqlrX6zEw9
+kQCvr++EQ34a0NuRK5xF1p0Cumm9b4rFRnAHEKtnMvIZ5oIsXNZbVZ1x4f7txLEYKIwNAXdaNYx
PN+UWrhb5pquvZs+1Ga4cwSb/pjLPBqb56FfXn3nhp4b8hrr3szKDU4XtH06Q0EX9UIw+A0iIzDM
HQmzbcuJJEMN+xpdPTu7a837udF+2JRgYFBWGxn22Q490hHoENegNQEFJoGA1hTHJ+YgZTWfTlvV
Fz9itWtMflHcOx1cLDMmHVN9Fh0+jjUYMxYfpJIBjD+6aNRXps1LSKebeCJJ6HrJCoijUWo35HFy
LYNM5yp255/I01UCOAtpz1YEFZJnB72t/UEJS9SsnPZEJ3jk0qlSN9BR7q4gcWGesbTXioA61+PW
igQTO1qCr1Pzf9lvbCFJxnTEGA+V4r1v93QYGZIyL+9iyGxUyvNuUXU8uv9t0ecvtZYvW3PmTZZE
i8fYS/D9UZ5hAiDeoNr2s7WnlUBZFLOADjO8ijSjy+kwUxAFJ0zZFd8dqHXRwKOhT488C70alNA3
jXKDtLR7IT86tbCDRjkmXuUG1iQJNxhfM2kiTht+w5xLZ4FbsDIneeQSJCBT9FC3kG+GefxLXg4b
lSHzaQUjExwh8jvFSbYEG6clY8qvfEqaQIQYCdPrfbQ69QRG7QnIxlyQXeA9eYxpuQ9pbX9TpLGG
+FQXm0JaxxkOlQ5YdxsZnKs0taFaV5SIWXW5nn7+YIFBgEZcDRvFkSmWaMNFeeeqRfVaz1VTcbqW
QYn4yEcjDK6LcWp4L9ca5LqIpx03VwNqW2j2/FpGO0fP2ovAiagOpZTd2W/RDpCDhMy89F7qIjlN
uEHTml2NoGs73U/xGa/JOlIeUz/i7lzoeLXCLvu+1r6YNlBaoRL0TO2IWBTvgQWtgPUAmW+S/+o1
570quKGhf/hsbwiho4QEd3mTyOQ3MTJ8Ly3rpVM8EqIVjKh/iSs25vbkLeG2QpgSALhhHUCvuJqy
HpoGJeqilv8ly/ZRQ74r9yOqDa8lx9L4CAeWgJaEv7izL1nBjdSanefcz+j881kPSX5xO4uwuDYw
TbV3NwIdPSZT05epNFkjFTZ8ti/XuyODCs5/R94XY3LTUIKzoUj6dWqf0Btcko6qpnKXHwqUtauq
+LwIX0TEW1bvfRpjEMrDaVB1Azkp1J8dF1WV/lIlsg3hvmdbuGxm3pChbgE+4mw6HxQBzW0LogG6
gM6Qj5SQ8o9EJbxaKudY5uJESJ2W/bme+y5D1l0Sgqe4/kSOF4JaGY0IVUwpu+eiae/cUt1fsoWi
JXlX9YKye+Uem+4hoR4mJXVdqM8G6NpdogH5sKfhq+ovqFdyPGxqGY8fM9TOHMlo2bZ2fIoMb69Z
+e0Ys/Y0sryIjtdKI5Q4CBwyXeJX27r7hi5lzInBYp3+qi0STVC1oD2PC6vd9TxW9+HGsvb6zMsq
JGV7VpzwP96OxuOsI98nBzvZzUL+odS8WI4jt91gbuHV//YmQrBhmDcwLdjnot1bJ9GAawl9FzGg
T2MMA2jsb2u9SO7qOjtqNQfCIvOzIcd0T1D5h5nY5173PmPfv3fz6pQ7XF+V0aGPcfKf0naHHTiY
bPuQ6SwxDWr0xaF9GjN+Ay+kPhld7VJQWwPjG4NlXAvQXdOCZE8QU4h2EJkyE/1rUal6AKh+ET/Z
DGEsgxwYtemsoq1TxD5lHgWhAY4MfPI7bPtbifx97WmUFsIJz5jJVINYm9h/cZNUXkS8wMmuseDZ
N+S21IlxK2tCCfSQDnqDxWbPYOShzP3fIURJkI1QeTM72xIawpBvFw5cNbiS0YHAfJ5kecvNGnMA
lVi35AcRwRNCa8vFTs7NKikntELG/Km3HCR1nrvucGiG1MUjDjoMf9AzFyPxSX6CUM+tmURPeUUU
RcXoRy8LxB/T4lbr1EN0RKN7AHaYtjfjqczjijSJwjPIoHHur+rDv/6olQRRvyohR7EYqzqqkjVL
A18co8AqiKRCJBNvrWY4m+qpry8iFBQr+1b97vWLEjU2VypzEDERGJwPaMKHSI1e5XAzUIjduAoX
E+E1XWeLyrGTKnrq+oduCOjvHiHu//mlv/2Id43ouwZTXb+ldSozjyERO2BmHLgd/vFhrj/y1w//
9WCDSp66xk9dv3b95/Vvf33Nvz7yX1/862f+y6/906MmBT3+gU7N399ecX2TuGeRAP31PNeX1wEn
W/c949/rN65/gD5ENzsjbC60tjteHzzrmX3844fi/1R+Mh3MqplvDKQceP+1DDNHYaW498xyURkY
HJBhBD+WeaReXv8duc6jrD0GOEof6oedwC03/c3goMcX2UOU4bME0i+jOpg6TCK5Ut5K16pQGCg5
Lq+bkDz1xesfTZPHa5PJPiMF0u7pgiFSwry26brJvYly1L7Xv7GcujdJjQBBKYFR5J96sLnbakbY
qrVKKqz0wpgiHgWMJUZs7DARinxnlL51yIbjgC8j6JQGuUCM7ChVspEXCGL1dMd1yxvU2YoU2lgA
6y73lT/sw9hcdk6ZQRlSbmXXt86Y6XwcsJsUV2vbMlONUsAQmMORYYF0tZ3C2VhpcjdUbOUPeO10
1IwE3jYCM1wYqhoEHTbjXquP7+0Os01caib3aHHDtWpy0ScUEOis6Ce+pNnwWA+VuzK68l5Tyu+y
9e9Dvdq4yZnAr5sxR45mhpIB1egV5D8suE1JUYGjjNxvvE0AT69z1/nuwuxUmwj9DQ8cdI9FEgkR
7c4sYgRjL9ThISkVevJoImJflJpdwzKxSJgdXpYdxzxRll6PoZnp/RGz9e0BbiSvl3ywYSx+/E6i
KW/6b3D2g1LST+DkqRBB6yb9yU7lfadU9xXy+yie2a44LLyNPa5rpdFnTHBXItpH98+m1FQ6fvlD
yvPw1CmFv6m0/jWi/0ap/x1OCDhL+wrVByyO0Qx6Eh7b3KwIRgEnwAnk0jNz90WbGFgfUI4Uqb/r
HcRstudm9Hbccg1j4mkqHIeiJbOOOqMs5DgkyEWWZDTXpWUwes+2cjf4xfwODZ8btHI+MMvHzogb
Y8F0T8QDQuCpmO+HQjP2bjp367Extg0R6HCYgVF40QdYEX9jdcORfOgqqAZzPgx4MTqGz7oyZ4Tm
cAF9AXWSLu7oPwtyVlej8nOMGDtyHB41UzjwSh4iTTWON71iVThsMuuw/+EVsF9RZpEM1wjZausS
9t2qSUJmx8paojG2xmmSKctJpMwnPi6UAjfKomwpqTKokOdwS8hnqYwrjB8/6cfpeBy9zaD3DO+R
6pjK7iLxvbA13Ef4YCxliMmoxEplkQElXrONoYeYtjxVk2xop8bbGGdNrCw2A71rTiDsccp+0zTE
QeqM+Jxl7Y6wge0OLam0jYunzDttZD3oY7gtla3HUAaf3hxfnT4+0UY4O0D25NUKhCeocvw7wlhf
QmUWapVtyIC8o2xEoMm/2LjSUsFhhDnizYhlHPiuPNXdRC8LMxIm3CGolEGp9JuvfCRSavTjFW51
cBq4mVxla8qUwalXVqdoOrBT+aI19AWr/G4wyK3IHU6G8t65t5RdqlXGKQMHlcBJ5XXhraasVU4y
rcpJe0TA8mko81XXRZy2IU0bsqXIcFkRBs7NTFm2Sh3GpzJxtbi5ZmXrEujrVXeuVIavBudXgQNs
UHveRcy3WUkXoSAGOvQTdOZENq+X0Dm1Zg0nXJpbgPYvPR4zX5nNZmU7I50CJsNwN0PruFlYuM0k
IwXEX7hQc8R7KdD/LtosYS2AhGBskzjcOpxuSJm7Q4z3DQyCfsukOL4T+OJSZZDrccqNyjLHRSBB
FWGje8TiYD9rCbuzFJcdkd8nXdnupDLg9TjxbBx5U0neDLuXCqeeJuugx7k34+CjksNEiqUvsW3U
kh7I3O4zXO7sIn1pcACy1L0kqAwUZSPBIegqq6CLZ7Af6Pc29r7HxKlcqIWYkGZoPuhvNqfKdhiZ
zXOND7FmFBTO+z6ptoVS4ONWrJVtEd9/wNz5xUKVsOBrBPTfoUaYsCTieMT5aFpkS4TVPQxdulao
47oV2WpKY4djUoVWe/luxEmp46hMlbUyUiZLMD235GN/WaqXodFhpLXOpETDELVhSna/dIJgqPql
d4wL6WYPzLYcUEgHbDVfPhNCW53S4Fu3pGNo8W1fmdBtcHFEIXfpAkcT2QndBzp+jGDaKcFJ6uEo
jXGWzspi6uM1TQd4pfiOBWWwwItKWsDriDfVxaMKtQ2wZYQS0bEbpKKU5V2cwOtujlkaMQeQewvH
q/rMCxywCU5YY6pPRh7dimQkrIX+AVK1CYYbiE1ctAluWhdXbYu71sWYASQhUqbbRdlvM2XEtXDk
djhzTfZcSNzlKV+mFblJm7RtXxHQ4LOIHkvLelWHRj1Ugue3YWUD88HifZd671amB+zYgQy0w0fo
OThY3RdcWL5kTZ7cc87hkFP9MXMNjQiFPeNs4z62cSH7eJrD3GbihdCF9LpDtDg3yoXq4182lJHZ
wdFMD35l4XD2aIHLCdz6dJlmROsmrVPFGYRItLZwSNNPeZqf5gjbdKQM1HQ8LWWoznFWxzisNRw9
qOkwXRMtxFb1uCgz9sgHP+esbIn72HnFZ7lEN3118mjq5Hi5bTzd2B8Qw8faJ44/dCd0liyvwJBC
KsCKyf2diTccrAs+cYgN3AOVddzAQz7hJacn9kapsm7q+rtNjl7KaVhyu1I5ygfSwTLkcUdwF/sp
V/lB3XFZmhCnVTaws/UeZxoc7mjH7LDHvWwtc4PEUDG+3JM1l7qK5c5oiha3oTKqkQpydGivKZMS
/mttJMsv9dxNCYN74p40k9KztpPw0kzNn3rqUBF3wMqMCO2PsWkKjaDGWd+nNRqnqgQw4Gj1uvem
ry5rvpyOuz6BIkBfM0asiJjd+hYy5cagy+3F8zqu3NupG3/Jmil2JQHRnQ3hJSxrtlF29DFqnGsQ
yhmsUh5M/rgZtQEgqmcTLyix7Ug37lYcjoPSz5mgKnAYih1ZVmwvYugtGur/VdEi5hpNaMiwD8na
fqLD/ehoBLClOTd6B5JBLshRwmdzY6TG00yRpDovWJ0tg4Yy28HYDVAZj/tU04/plFk7Vr9vwwhf
SbkFXloPH7JEa05/aVohorlUDFBjBEBGciLI50OfcIP0Jff0eh5urZFIAI07NpwjrarekLUyYUuL
N+nTOM1Mx96SupBgVuO3pH0nZpNzfpQfcxxvpZ4z1MIgFwB+YzObaGdk+nwmeXPWhvnOSeJzgeHJ
FZAVYEu1q36Ux1TYu9ERMIfEQxbSN3H1COBzlWyYlhEFtwy/vk9fZW0z68InEL80tn8CQ4y1n31+
9mUt1NfUeo5LV2ou2AsDNX1Mp2Y3kjtmifpjkA9GH9ie8dUsTF75j4wGiL8MM0e86u24dezhGTBk
v/LqcQu2dMWMl66YEowWNoJc0wKQgYyaX/O4d4u/fw9GOgwLRpM5bfSUuZOnzO2s3zyFw8OrR0sq
duK1sRuUOxqG/d9/VcQ1qxFiEfUjYEyyqbg+XWX7e/UQEvZoRqTk7MrNzMNRyat/ChPDRXJelpN6
3AjJpOD/6odDnkPGnouFBOKJelWTWb4uGTqo7AWialvRmKN35pfZ1uCGVMfOmvgF9Grp5vp39T3+
q30l4U120CxW169TpBqN3LQpDQv9a9y3laYs0Nf/4x7bs6tAjrNrSVXwkYNDFad/jTfNcLfq7+py
9HkuAjjA8nag37dWdxTWA+sQAjbm973+q15Y2c8kyClBeTI+oienN4f4j98w0iOM2WAofFo4JRfO
rrZspTgP1PPVOI3gFa3Va7W7BplsEV7MxN+rJ69buanVG2BwbWbTgVny1JRr9XDqdamn1dTbKTFB
qPfOYzT2LmK3pX479vSHlkk26Iat+nY7hoH6eP4Pd2e2HDeSneFXcfgeDACJ9cI3tRc3cSlKFG8Q
kkhi33c8vb9MambU6nHbHl6Y4Zjonm5JXazKSmSe859/kR9PLuHfPqrPuzKJhpLmuPVCM4G4HXox
RCCCQmSIb8Ju49daJmCzK8MwMD7gr5J5v+58x2Bvi1s61hbDroXwKP84kv69HgfrgJdLfVQjUIoN
cCwQijrCv5dfCvntsvXwGuJzSo9paO2zjmrCyH7Il9I1sGsifBxA97lpvo9lcSNfUv4Zv7zOlk/y
T8j3VJQv0fXf3lTIL8p3gKXfUf4ofsTVOCSc1KhiWkP9OPlyDs5svIyAA06LcucvhzEiGK2HKV2U
l3nziJ/BgiSiuEHpDOcgXM7x8G42BQKNgmifzWAy6QhF/OpSbAueqmTUcEzVnGofoS7mup9v1AC/
6pJXrtuTNrFdcwQ3S5SfwsT0L/Qcrwom5sgJGQcniJU7sGid1CaO8I6sq2DaQ0d4rRBTTxPT7KXU
4x3WNitntOuD3RjQQ5JLfIsTAD0uG/OWbuF7Pkw5A3f3k6JB4KNN/FJ+zSUJWCaHIlZ9ssqWnNkc
WnDTzlj/IGo6FsshMvPoiOX0fTkUiKvJhTc7XPmocYAbsvO2HG7lX7lfm9tK0sQkFayFNGQmJM4N
O3QhTLC4RNZjFL3qwVDuYvcHEpd63ZCM2gUNPn82EDXKmPSwULGRd4tlWuM+iCUh29H1cLlCM0rD
MEbcENXTbHf3aUg9tNiA7I7JtAmzXRB2pOSafnQn6LWzvLCahHxEnMzztVNRe3qhflJwt2eBpqu8
CG3T5PmlJueVhpzAANhl68ZiHhOLw6wRCuFjcwcpmdNPAArP+XzT9SnWKll5hcwAOyw5MtM7GBRt
kf6wmhgFfUj3aI68/+Kl9EqGtSL7Cn8Cj6qOionh/nFsjIOeM0AyY3y29ADXK9L1KqO4HK00QStF
doawdosBlNp56EStXr+vSLzeMEx7wqUB9LrGO0AOKcowiJFz0uuo4SS184FQCgYgEUC3Ca+PWCCx
X4KOSWzGNewDqswykIBI45054biDxv5YNfpF4wNGEDkuzQQYZtpmeakg/OyYl7xNxbwqoYqt9GqE
/zfsYqJqVnoAlo2jYbYeDXhvWXkfIlDnQWUU6aFswr/MwYnSt7fWFPS7nE5mdgcSLlqGfjilt1RY
zJ17ueUrDWPmZcT/zq4vndkWGMHyrZJuiOkCdaPmeYfCnscrl2qJsYr9iVxBv9Q+L8H0I/YWYxsT
oqh+dD0pmwgt3k5mgf2IFRZHnfraLjBp5E6lJxPl9TOtoOwrXXiMPKzQ3CQdrCiuEsQP5A15F3nM
vhh1rAgnr1lXI8Bpj9Z+8KlblvgT/jTzPp75L93EXqPq4kkkEZ6UKn81ckYn8a6bNEMxGfC2r095
AdRMuJW2gsR7LiwTT2rCzHu+2/iLHZTeqgbdcKZm2RHoUmAb8IOKE4FcMpt7OA0XXYsCaDIfdYPh
RDRml/SBmK1NS7pD/Ul6SPmDeTc+35ACtxECc7jpN30bXRp4KnrZle9TGtVZY5EzDOosn4WgZ29r
OSq5cOzXlcMZYKQOhkQ0EYZOgISBPwQ44RTB3sox3MTmFpaFGqfKgaJiSeUl74cib90u8ZMziiuD
et9Fz7slGhiiREI12LKVgG0iP9JXqZweWw6CVUZQFwmGib2HSRzjIjU0aDLmcpQfTwSAMvyVrAb5
b7pV3tiLfUc26J5hD4MbHuC+Mq+7Xny2Exq4AgE5I8d0KC8HB6WVMe30xGHmM/bpLiBGaSFqaNWV
uzS4mdBNgogMCCThxRWCqkz+EDKfwFaNL1i2PpE3cp9G8IAky4urg+qRYdnSIZONeYBzh22Wedku
yPUXOT9TxBzI9yQQOdmFLeBNgBVfhXPAnJYezYrQzceX9B6gSLLPnULwN5xzL+okfTKN/EZU7AU8
/75qIyG6LUNtE0tzcjnw7MbxMep6fWNjB7YmB7y/bDs6UH36giX410jCQPYAkyeObOSNkiMDCeVk
LGBEBZ+wmaqJnkSka0TRXNkhxEqC2p8hiJHFlxgFgiN/r4UOD0IPJ8JpRiLZMhLoanIUcs3bVbZ5
ie3F3cLoG+iQDeIMfIhYfklWgHzEyJttWZftlpDR+6r163OGbJu47CfMKWF6lImdHX3H+iRK+ylx
zB9V337XE2bIYqEGKPRuHQ98Bb5Ff4GBq+u+jRmxpTmHqo8Gusc2Fk5Ph+VHE64GbKkIfmbM1Dd0
D1bv7VxmUjnDuSZsP6eTv09sVq5xmWm73WuReKc38tTYfiuqV228jctjYfUXaSZ5sXLkl8XO1WIa
57qkdbaS6ZlG7qaL8XfFqAFCTQsZPwiLJzmxc+SQHRtNHtE5fpVDQcerPrfmeJ8aPmAN/caAFnUN
EByv48q5Zd/cFY220jVSj9XsrIclUpX+YzMuj+PEAYQ5DJ/ejziEjQpD0Cx5M11/I6jflBmToOLf
ij6/YU7Utf/x70J6br/9smSnMwvVDbxAaUwEN4+Ad/5HVnBj8qDBge0OSNbll62Gokx+PS8pNtyg
9wvk0EPeAiNahOQmeDgq7kLSs0i4P71RA/WOg2/iYpdcpTpmN5RNeaNJJqMbUhbh7HJU/2YH2FUU
cOBYE9wuQmdvRp1zNQs6HL06T7Ke/m1gHOnLAV6NFQgN6B0KCnv9CzP/n3xw+8908rePLVzb4LP7
v5mRQ+Mqc3xKuwNt2iHj4JgWHNNcyKMaV/Nqaa5IhSvR22xMA5OD2jMILzUk56JMeCDo5GAFUK6U
8O9mSfMhLoIjLk1eKUK+1a0swBb/u1fjyzp4u95m9dQtCsC2TiEUDBnXmhnl90MT8CBAQQ60+FWW
TZHcp6kkNuHnnf3k2kuCQ1EABQX1fEOV9RV7GQ/KQ/mUO3h6Qa08enpNGmN0Ub3UMeF7Wmb9N4sm
/H+yW/igpnA822e4+9uiea6XuoMmiEKNBQS4KjgtzCixUOQsk7PcqbnvTMZiikyp6BFMXY6lBRwn
rxYalku39HHNtjUMOrXrsDZ3ihyjaE3LwuHhOoQVGnF2kXYtK+ewhSI9ugUm/frGZrPEA4a3DIlp
kSS5IRwxz0qb2w7jibyIjk25CyNAafkE/vWecf+8Z4TNoYEKw4PJ+CcJQtjXqenHIf5F+MXt8AzR
Ak86TXJN5FrIfGuIYW5zVugmMtjWiy8USU8TfJVxLkngkk0ezMEnu0IHVbsYodmHxeGoy4djW0Gx
VAXDVM+3E0yDUl4qoZU/zR4rU/j+qcAGfO0awC1wIDh/tIsgH5kRYWyqqEOoLqHM0VZklR6u8hFT
ZLc8n0LyeMJkguGREXmmF4dkmRUPKRmt+txuq6PjETLryLvNwjtnb8fWsZRELE96wxkZYyABfBTT
gu/9BvZn+qQHcI/C+SGFmrC4rYMegNuVcVVFQU6WhyqUzcTfwOMGALOONUyszV9/I6bu/vkAc3En
QExDqDD5AjJK4VdZg91rBCrOY3NIypwTkmJ130mbUxN/jbwYr53FwdWyc7lK6/7ccWpz0wzRK3dy
1UNsNrvwYZacOpxloArXBUbO+ZVno4LVSv4jLS6+NNj5+QXzq7dDqTWOltOv2qFOtpphftPH5dmN
wye4Z7uxjU8m0Xlke8L20O7BWbhQ8QRXrLK0cXRUXC4BI/3TkhPQPtcB34fztZY8TvRz8VYbongb
zdk2d7WHoCONKa/68ZPvTttu6S60utMJuTE3KP9tbM9G+8KG7pqmIj80jEkiXvpyyKfzwB8afqXA
7HA0iR6vP7VgdQcxZSmFV2vgRdOSCtXDnd1UI3BjpudbjjbEG+WT5OC7tQPYyYEnmWGKziY6GOi2
eJaE2CajRpJFmtNkrxhMo/fnbLIJr3tjUqnfNynkBJbv+hC+FjnZSYlA84cvhiwow7y6cTQmmE3R
h1jO8GRI4lbj2qclaC5lXxxW8aObNEe/DB44KZ9ka0oXLdazxIYibKxH334M9IosuR5K7xAgHUGl
CQx5WS9UXL5GjbBId4+l/CqJQVT8a0uGb8NhfLWG6bbO8wtTjxyaRDj0saAKX/znuQg/h012UEzV
LvpWhv13zZSvFdFD+BZ5rEgi7DzHtNTStkPKTlkiJnZ6L20o6UTjuiAWyz2lmowohQQlK842a4mx
k70lpPJLL4uOXmhj3f/Gb+tl34G2nFM9xwmAYTxRhSU4vHtyI6AOSaCzIsZOqQ56SBI9uWb5smP2
BPfeqk69AZ+/bkmhkq0wley2hRi5a3tx6wXlYyBPIXfhh+td/TmuzUf1gGNNgO8XTgNRMsAAqEIE
MLV5U+FLc1429PgtwEPIRC/2mi9eON7YAn8nk75nZY/J3qYn97SGUi6n/DN82iLD1e+muryr4vJm
lrqJjlFyR3uM7zOcoiAbN7EVnDTAcwISiOsTtf/WdncawMlgAAUslPeGpD8iQLchvB/Jerrsw28g
/Zqmtm0UXRhGw+3BzCgTeHI7MPyTTsQXDYtsyQSGsCgex3zZ1h5CtnRkcM1k/IHwIuOih55ma+V6
HNP4JjHH4zx746FEuozkJHdwzB2CHYI0IIs+vSuLgftE922CtqMbm97yqKVOtqkCnQGgN5LMt3y3
09m8T9HWi3QgNgot2IKIpXMfvKjmOGpyvOM6EKcYvqceScs68iLwjQGQ7WKU71FrrkdTDFs6dG+T
Iqzo+2zvdJrN+B9T/9KfJEra0alaDO46SeyBpFkQ8meTuw47CashLNRWCd/EdrKj4BxW2TlC8pqo
+eJ8WWKE3ZMusMslaQvUnNQCDSJLURzzDgO5xV+uosJKt0hgbrTeQD+NuhynrHS/WOQ1iuSxmrES
o3sNd6PdvuLBRQeigTGUpiHOoaSJc9dtf/4TY0Oi0vJzzdRvF8Mxd9DXDpUuzE3kiJPjE07md5/H
OnbAl6Ci4FRi51Tw/CO2xFmPH14ZEYLWwTO+MF28RrtxOtTBol3EbuKeN8ur+pdW/or6JxR1DEEb
ItjSYk623OPERwnvaoG8frAs18cxYUn2XiG+xLVPwmNIEIpYUC/LRF2LkQqJb+VVT/9zKMflOnTd
5JAleADEGQlkJHXkF5lGmnA54JABjIjr/2DeQKKz9+pdqnch3JaPIdrXMoDDEpRFA/khZqSCwcU6
oA1dl6Ow9zk+p2Y4R0cZvYeJRnqZBQm2CTE/Ti/ji0LX8TDLwOkNhodbYcDjbWEIXnj555qAOmHa
4TF1GxJtZBESGCV8uqmd9ojNbi3cEA6j7e1dA0glpe5k0DJ99hN9t+C/NZnmsxiTFC8Zs7mwarJ3
psj4ga0D7rNT2V+QNt/j4pKHu9KZt+k0GEfSUhnmgBJejKblrpOQsSFn8X0Qep/TeIgR2enQWQim
GnIH0wR6SCGSi3G+tbv5umh5XMiBuzE1WgsQE/iDWpscpvuwWAzc8c4X3kC/hAXAUGDsITkN+9bI
MBWcu72eO3TJdb2057bmtiAZYjUsMnEhmY0b4uG7cwj2yRH/W7jHKBfACPHlOKctTBGZEKCW85WY
GGCo1wih8h5GZBlr0yVWgpST61h6JZtSo0Izhrab0qxoCZ+WDOC0RYlSlsSpEd+9btoQWN2NDkrC
VXYdCHA6vGLrDD6l1Zfq1MLFe9xAr37OIufBypcHVV3gklJumJPtR5NxXti1jwMhdDuPcR9M7uzJ
w3MuXaZuo0s9AyEWwEZWB8qzVdTobJrifYSgarbL3Uhg6xyGF4qejWmBg+sxvFucp3kYEa2NjnYN
P2qn3qUiTEuIaAnymynaQGo8NyLj2rDw6Weosl56zAbi9qTqpGbm+hjJQYwS6FZZQKSQ1tOdAdMQ
I9JiE7/cyutTccgRv8Dqbzj7+RTYIiR3SwD6m7fp0yipwTq0c8r05rTU+ZPkw0r2uSNgoCNsYpQ4
bVokATEiyKBcSoWaj+G84danlMbQj9oEak6ZXbYB1WWHCFGkzOGqep3W2XkCrrjqe35OB/U5lUaV
Wl/TWvErSiRDdoC+elLc/iGic3fjnZuBEWCfucck7USsyHAkeBw3JhFdNdlY7rBQV5otRRCeGmQE
jU4vOsCz3+LDI5F991VUIZySFpwzF/S39bTgSuuQKNGhfE1KqUH1zcOk1deN7p/wZWNWaRKSIbUh
zniyYe6SrvO61BnPKiOoHp9/PBNlKAFQ1vw0eDBUOr3emnN9U7vWoZgdhCb2QTXQrmQb9637CbbE
pzHHhWdoYXF1bnPMFJom9YDYUDRBc0OALZVoOCOJcEBX8Xn0q82SiftMApqVVNdoCXiMXvsXY9RT
tIhL24Q3JdMaWpQv/H88glXOLmlLDELXiV6nuzoARTOnc0EeNgMZVFRh8DJEI3Wx3BFLRD6kGjIk
ZnVNET2uFNgyBfQn7pB9cX3M8+PmEWnaMWS+gq44HTd6MqIk4k23x7yHrmJNVE9FSF3kIBgQPfHk
WZ4/tZq2azPti/oBuC5B6OF8EMXUrRK7PUnRjsX5wGlbf5G1p8IPAswPu9oON7I+b+vmPmV0jUiG
2jcHtEkS2vqIlF1iL7DUHt27bBbXtdZdxS4s6KCB6dw2/glTSki1zG8dn6Xz9QrhTHJtmw4mubw1
vbdPo51hIzt90Q340KbLcnQjXw/WDCY8BP6gAfq81mf3GXALPv8oRWC4hvINOS/e4JdblYfeSSlq
LKVIhJDw1izmdKpF1HgJH3tpbwiftfCKoKAVaPUDgT2vFXna8CbTfYl8ZzO5JTX5uNyMBe81mBNM
/yK3W1tD+Slj3srpg9RlyraxFn43CtZQVqlc2FsH061lrJ8O5ex/1fP81TARC8jntjOiW8fLD0NX
vch8Q0MCIDnIL7pe/ZjOzfMAcirke8QN+FS5fbJJcFHkLfowhwq6j3wpg/OlqY65MKGLOZZOo0EI
JI+OH1j2RtPGTTQIxI19be3tCLaumJJXhYh4MB1CLWgx2cqjDQ4fG/XLxHRia27ce6n3zZv8azAo
nPED7HP7rT54geRasQJS7VeGTwX2+sS84drbLphZ03q9nWUhX/RYJk/+lH7zwuilIFUSNLpCSU0U
Z0Cu8W4ydnNEJw9JnOOwRTcxMw0VI0W12FdlT4MjNXetBqVxqN2dFK3Ifly2JPZMe01Nxg/BGQ5v
z3MV+av09Yn4FqczgkGp8FD9URVxa4dRhXiGLDJ38E9KOKUUGIbcVPWsPRQm1CTk1AqAU7i1Katm
t0WUguXZqsVQAV5piOSXwi+XOLOFlfda8KCmAJGHfjKQ2afR2wBA6XN0dI6rAPaX4Q5QaWXXYWFM
GLe7kVRJx6bupbIfDI10SDgd/nW/dPu8NIuVAffkGLdkiLWOxxQnzs7jOSq4Wh56C1upwcZONTwa
lonxZEuMSOI49GMQ/xHpatfD4tx1VRGsbakq07oB1Fv8mOUpm9KDjh2RFVoD8Zx+DT2ZU/EQFQdr
2lURlFYdP72tJTZmx7eoFLFYjXITFf4WOS1OTi2eujT6+Ui3p96ClXDiEvTx1Yp09Ok83NpkfWon
HKvlsZ8QirWuLVT7LgCt3lIcpOR518F8Y8wGBAxUF/3iF0dR6e6qnBESIdY4VwLRMTxYNrkkXrdB
6qkVn9SAUzW5JjEglXAvey1lzi4TVvPyq+i0XVgu1+3Ig6pUt4HLvNKuJxyWv/f+dPK1FtcbC4Fa
PBXWMdFx+kmd5xIZxK7L3cuqgEA742m5q2ZdHMvgOxkkYA+6idI3OCibjrnX5ivT+pyFNoG6GK/t
FOKDKxCav9YrLsGmz10f7cHEEdrM42uZavA/XdKH8CFYZ9lNEsMSIvgZ9IDHRmmWlfIkIiCHE+3k
W/VXNXKbZ+46r5u/Lr5xmejL7ZAvxHh7VBytn0qWQrGp/eSrgq1QinKvRv13N1g+TfC2x9I9dfX0
2cqKrZs6pzEYrprS3nuyf+2BKmCNodmSvg5BqJWYfzKQkeNmTFMv5fmvxriajl/DqIXYRJYpkE9c
QjjHoAlvpbebjxCJm7Znesw0cycViOrpSgV5qPireYUJdSl9IL+dYzIhtreHQxfg8SrLu7rjeFaP
XC4nMmqoIQdF/fDddch9KyHv7rP5c4bzJpxY/ySSm9jWn4lIhtSoRbvB4eT0c9wOJHLsuXBddZz2
1ZXspeF3LSmhKrPKbyNp/OVXUKIcqYnqF+0y0Ox7NelV3yFUC2b1CaBzwzC/Ieuld5lNtO6JQRM3
i6yRSp2TqfeQy8G/Pk5YDq3kMF7TtZfBGh67YLwFDmPggOH6JiLuhsejAsBQu0Fr4mqrnguFIWgM
WBj58ILgk/tZd+9kzQxpkwRjOblQA6zO/hZ43b3SEmGjHa40SI2447ebyQtngMTlczRpUBqCaFdQ
D4M98l4tQMNVRnowo0ZePgWCqjMcLXSyqN9AzI6qQIGq03IZyg1Z9fTOspbuSd5a0YMetaa48T2p
7eXgNTIO35aaKQ41GA+wvSmEpoOQN54H5RMpd3Yj6zFRTpsc6xqpF8QbQmJfstIyKD3VKieR9WWk
7vQmAB8l8TIe3MVJeJf4Pvatxi2WkpRI6xv0F7MVvspZXxzBT1nq62pI9uq1bDnVXSomqUlTn2j8
XwsNSfSkuece3/xaCYtx7iKs0D8B2+FcGe8VBjTBOlF480Sw2tQyk5BTF/hnzlqn2mOCW+0StIf1
2C07OcKEasbMy+NryZsb5M2PLc3tUvsPSB8YXIBlwKg3r9IselTPUG0Y486dGgQrbrkNy3nrdShM
pEeNlMSR5M7298IbJaT1pABfqnld7TkDpMBqzt+jLaHMkE+mN2RPAEc41w1v7gY9A21jJqSDQmnC
V5PF+KxGHEuOKUHl3M/RQ/9izyUhlBZ3T+Beo8t5KmipVz7QBf4MjJeK7FW4xVOcjzcEgyK3DA01
/7bcXS3gHiv9pOZR3ZoVN2feFpezNBPI3bTYVYQtoQcoLfoGuVmxnId4ItEpWbYwI4s32CbvlKpQ
1nOxtEIQOfJXqVFUtBFb5LtM5jhXNUNt6FOoNbWDwI3VQRW0LeIA2Dhh18oHi7HPuT1Zt2bIvEzX
5nFnIXYeK+sgwvJVEQag2DMzLbrNKDBUf2oazYBRnt/ES0+BEuKfa2I1wnvhpHvUfdwDgUljqa0l
1PImcqmO5fBbnnoJAVWw/fF+rkOxGqfsWWKQY08NqRTc3B+fQ7x0cHJgX3sp0mAdrQ9wL6yzN53o
EtjHkQTutfoI0UDwj4+NN5FcDrzwezXBKOTenLzgpHwtcJ/D0JQxGy6ZhxJPgBT3u3Vqm09YtzIU
57kisMGBd7PcTVgYr2qT5VaGQbQhlYleNcQqFDIwmhYLtTktRL0Kjfpuzpyajpfmr+dr8Sv0sb2N
CTlCYraFKlZQQt0UmDoXXvQqV1T+tEg0dGRS0dGamLxJTDq3zA3TM1Il7PSyAEFe7CLbKZhfpzE1
NkWTP/dZfCUrpyWlRKO23WVJjKoYqzvG5NVn3QCGCdCI5sY4rszlS90jwCXgAo0NJ6VtWgb+HcuF
OjNaqUtPEghNKfpJgsXERdBMO2DxLW+XRo9h+pssnspm6l1aZw8sF+/TdYPtJEbxy7ym2sCRbqDb
DfONdL4AJmK8IxUOeHO/6Aw8sGP218TKJk3+CnUUcDdwSSH1wVPowCwpuLW7YQOXLFk5WHvBxhh+
OEmyl9tdnYmYj/Lj+mSn5iGOjuo/cxkpUYKpMlMnqhOE64dXIoHo88vEiqK15xXBOTPN9Vhr+B6D
gSvLAi+2d/RR18qqwJCi+GgG5S1xv5tyakj1/ETCRcABzIvVcS7IkAkvZe1lucxDq3C5nsYUr7u4
gcXnPsx1S6SV96DABIVjaO1MZM1g3itzjCabYdumLWxP9EBDyjHq+RE9tHDPIzw+RcTOWbhs8NYO
d+1psbi60xRlVu71yDVeZwsDpJTsunVt2/cRE/BVoS2HqWMPFAUXu+4PpCmmh17avORueaX1RIsx
pvzmjS9KpR7UKfQSnzXvwWo8mlSb4KkIpa7nDVwFC7oufySpRRIDOjoiYHjyaQYeIsyVL6eIc0gE
Ndd13DFUOI+MnjlasZHTd90FfRwod6ex+txxJEtkJS/BY4zqUNMZuT6kP8jDr6qB7pb2XhAEN4xY
BJJws07TjFwRVMPI/rtHjant2BNnN06YYdaQb0caDNdJX9KqPM6ZTglItI7lSqqvBOphl30lE+Gb
GXFEMJ0b1uOic9ZB2TJdyBkaIp243loVRK4xcy5iHF+h1Fm3uWR8kCN7XTfmwrwmvrY8OFjNAg8u
l+SpKqR4t3kqAWcx8Mwuw9mxVtkC+laDkm50P9goykXneHSednjpUKSsa5wmV8Hy4lLYws1B9VK4
RYFDF3WSvuSPeY0aw25wAWpcXm9KMLo1CohdqbNV5KHIgUs3h7SnbcChZGXZ42SLN4MjY/iWdC0e
zLxlt3kSZIvxVVIcy5tczsSU807sMACpbV5Us7RXzdK3CkDhq66pSr4oc5U4rWVQ6b28N2s46AD3
/QUOVcjIZQufMB1yDR7zNsx+lP0XdYSq86xInmKHpkBUcCmtL5kf74MYfMAZJkLYmubKZfa6o81/
0kjJNfLqNqpfBq//VmGqjp6c7ywzKdliWHXryUWAKdLL1pLkJA4aZRVCMV6tcPMDf32S3V0R+gcv
JjkBoo4oHECecF8vl+YQSXuAFrwG/vLOqvwLTQv2uZF+V6YcucYJl0toGg3BqpGkjzDwTj6xuZQU
VGAex7lEv1xMARSnY1yi89GLH2EcAu5NKwVzVox61ugJ9/7gxgdlDKWYXiN5CSH3gCIOyOFf6kCi
9cL0BcoTlVGA47xVpy/KWMh2uFF8XKy5gb8Q8/iStNmDNDCS16ZeknXql82zR84AJMpnNa6D7Yd3
ffVl8aiDcN2p8HaRvg2gnJIzNHSwLVsmu5F8+MijPSHRPKoBsOEysXMonCzfv8EL8FMA3W+LKIOj
NoTz3gX3sn2aJsp7Qlzhp0q52eBKByuqw1xS/HqLKDPirnCQ1l4UOGw6Uk48DcBT/ZoJCURWm+/d
aGHCF40Hx1qa6wxkjOjM5xAV9Tvyaejk5SZlMEqY8+Cs85bIDAbxd30Ee1auPpsbXg8DyLyrLoEJ
LyVXCfXCQdV+qncrtes4D7aLx0wTF1vpSe2i/2ogPkLMFhg0QdGN95OV7rvE+UJ+ArKTMPgeSUpt
ZDRbvzUZkVKHiMa78+hpz+Oh+tIZXr1hvLP2ne4arhlEeGklJru0SVoiofeT0fNfJVN6yMlHBsRa
dhJeL9tTa8G5Vu1NJ53G1Bi170n1topi09vPmT2hKJR2ErKzkehozA1YtPgxiMlFlkjLlvHbrpTP
SiqIBTUkGbxPc69fReUCVUDQn1l2fY5bJ8do4X6TD0SSQ03DDnYlq2hFgCOHXM5N46/1p6Shocjl
B41kBdD1n7SD0+TFNphw2PaM9lb5d6UL13Xs7eDNe3SABCNyRppbB2p4W4qIZznQdsWMcNpkZLWu
eoSbJgb77NeldJ8LrfkmHa1kz8jg4wFNy6HO6hvpKVLG9uUC6AGITM04WUxP/XtsSx9REaLD5CTn
uONcuckX/aS8DzP59n3tctI1fVunaIhb6UaHkwiR1gKabnsBiPlNoSzGxMkRtQuNaPNAWvmC8DSG
BhiLjVzCeUnxKE6GO0+SecoywPIbg37Zaoms+JzpaqquKJSy8VRP7iLd9WQPprAnMIpzQfWSWfkP
IfFTucpetVzllXfuVozrFudHPtbIZKDo6vnrLD2PXOvZjKdb+fUI20lxLt5OHPcMA0iBkt+GBsjE
zKbG/b7nO7XqOyR8XOiM8eRvm5RoEyqNVS0rK7nMqiKWcLrqryeXh165Fck/PeMOB1uckll1gCS+
mSiP04tZHhTyBkdzlHY47+G3DEmiIrtoJo4BBS9Hoba1c/phuoYndMlfbZlRpzUYIlf41LASiyy1
PQnf43X5yZnQq0mW50Lu+KqpvTt1kwywfLA70inlme8nFZUIW/Srg2FhvuTnFmbl8kMM/VVa9F/l
WaPufjtYrgXEoy08UWveSSu2HjoOWUDxa4APBlkThPBWeBvGRfXYlfezsE/KQUoWvY5YnrLCv0CB
J+0HCWlZwvBLd60TH11p4rm6tXapRRx9U/GFyqpCXTaahxp0nndQIr1AlqpyoGBet5glrKxhOCbF
eEQmhfmx/rkdCfpEXX8qxrsoZ5KMJOJUm6ZgkJhwdKVPqr7VCktb58Eqbu2HsqnHNzTOMAADbBtl
oxmKNxbk/xtH458fZPOt+7ZVzsK3/Usz3720fda1v9oRK5rnqfzX/tBfv9BPT+P/xiNZOI6Ha/Af
PJLVm1Lv+K9eI/vWxV3//PIf/25ZZ47wfVs4MA1hpGJkS9wQ8nr1u5qHHTIB3rbtC9OhA/FgfPHz
flmj/2oV/voDvi3nX/+Zv/oAL3/3fEbDAHPwXWsgrDOPSlYXkp1rGrrPov66CL55Zgkf4qntem/L
9H+0CFSnuNCzF8O4LP5gfG39D/fBb6/wj32A77WtCz6i6bselp8O3OQ/rIF/phueQL5guJanWw5s
1Q+2EaAlvncjmGcuQxDT0T3+zrfNzvp1ETznzLN04tbYKvJJ+WgLYOnvXADHOjMsi68fLax8EASP
+68LYNjmmelia81vqfPgw+0CQfnP1n3XecCZCFRj8j959Hm+PGR/XQXXPHMc02F4KDxM0pWx/Afb
Cqau/w9PhG/PmEhs4rZr4h8dn/PvN4PgU+JejuU943TKcumE/+sqeOLMsixBZeNB5zIdG7Lwx1oF
hAZv19U/IgT+19ejcYaQy7AF+4pdr7u/PRBsBVewSB/wODDlUfbeJ8E4A6r7+RAg3vjjDnBZHCoC
3bHkGlFDvF3EH6o4sN6O6X99B1AcmBx2fMWWbxmW/vvFaBisESvgg3owanSND3ckUry9vad3LIJ7
ZtqWgwDf8y2+59/LRMPwz/jsXA0yMUJY8t74WGeBwVn23ttRuGfy0xHP+M9vR88+IwfLBUlzXPdD
roLrSE3auy5H4Z1RK5ObYhkUjNx9vxWKhm6f2RbyNkfoAmBYFtMfaysITE3efS9YtASOwcGH1+Zb
FswfLkdD189MobNRHHR+cJ8/3KngeT+P63ecCvQEuufanm1ZvmnwT7/dD/YZsi3HElwSFqk5cqt8
rK1gUNu991Sw7DO8CbkB6J5M03J0vupf6yTHPzNpLJn+vW0Uqfr8WKvgG+K9iyBPBd3i1JPcS5ur
4rdFcF3aR0oJ9ggHqGV+vFvSMFBDvPNsNL0zG6zEMDkXDfRx8lP+uhU8gAQSpCDwiQ9aMrNRzXfD
KR6fko7ApwD1OCFlW/7rKvjemfAAE4AbPGLdPmDFxHf3s5v51w9HVRFxOoIlCNkkmb+tAnCSrCYs
3+G3ZQ/54Y4FwyLc/p1PBK204MOh4yXF1DA9/7cm0jDAHwEXKZqAnh1qq492OBo+T+s7V0HoZ75H
SeCBrjnURR5F2B+eCAMAkgX6R5Px4VaB6vndNZN+hmSFmsmmjf5TCwHSbOBcyZnwE3r7cM+DoHB8
dzdpUBIJvJjRTpuqZ/5tJ/hnAnwRiNXiUkb3/+GqZ55S4903BEef4KG3hW4bVAS/46zEMxoUlYj/
AZpVWfmxCiY2qvfeWgHA3YemRMfs4yf7Z5ARrJnjAHCFhhvFvVqjj7UKpm5b7z0ZLfMM2IDK2QFJ
+md1I+CKboPsM2v2+dvHex6Ahf4UVPq/RhlNAGdLxopa1EUsA8mnf7gfBMMZnTB0SiY5mnk7hT4Q
ziYYDL37aLQZrpi+zxPP3yTS9sdF4IEAWAKGkt4TP7fKB3sgDAq5d5YKFo0S+9zw2Qu0CvRUf1wF
ABVgeVoMhzZCgkwf74IADHwvyETZ6NEuM4pkCiXBBU7bXx8IkDbWhsOTI9T6kMeCCcj03ivCkjve
N5g9e8bfDr9fV8FnWidncaDTcvzy8Y4FEDCf/ctT+q/3UZY4A1FwWICfBcFvD4QcQriuY5IR8GGP
BWaS71wFhnGuSTfpYYfFVaHwk1+3AtWz3AF/76I+HsikQrXfuQoWHQTQCpMmHdIKiD6H36+r4NJM
wl7AZFHnfPyIyIJpcHS/cxXA2vhsFIW0CH/Dln9dBUlX4Wb4pZVSP/ADlQs0uj/5I+84F3ju/5O5
c9ttGgjC8KtEPECV2CRpLkBCRVBOBXEUl1tnqVdJbWQnlPD0fOtdB48TTppcWOpNm/S3s5ndOfz/
jGnnZprcFFfoq8vSFhaLM1JuqlAIewaZRHA4puqYiXSRZ6N7PooyGiR8bxEmkxnngnjO/cBCphTZ
mXY/wMUw8mZOds6QvCOilfHsbEIVDg8xxiSa6HpoqzBLQhyn2A9z5Bi+tjQhS6KO4itp3VPBM1KU
5X2sMG7zzaGtAtVnpS2QTy7SBb4G1coUYqov5ZtPETSgjcFJJMx7GCAPATmiZmPwk7CzU4LHOTUr
T9hLW4CHmLNPpkTXKFu8mm1oHsJztGpOKoWTShecDWwKgkcfinZ3xPmYqivZJAoOBk0OUcCELSy0
FZaUWpunm2YEoQ0111uFBaKGKG0aoIgpZVi+OoPgTMAxoFdEpDNj+GyPlSNKOIO0Y59QZvPkZHBI
Q4qX7pMAaU9GdkN6Dh0P14KA5YCmniRjVoHNQM6G1olDY2hnQkKCo90NnIznGIGvHOzDwu6ZAE+N
qBPGCgEo8s4B1hvRGiTa8gq1Z8YKM41mTKgQv+vuKjSaNmovAy0rpHQraMMlr+Wa/CoaHGpXzs+w
EsKyZDzzvmN4enfct5fk6oorBI3seKKElNqrLydKFxkOBS9hSvbh1LCCxpRwTktMklC3nCMJWXcj
ECLQ8DFv5Rz/RUX9g//YtxNd5G69bBqJnK2P9Rv97g1tZe3w9dg94wfPJxSJxRt9X1G4duij8b8/
FELwpsOn82Lb8dNcJ/57/ICHlxbXaj9V+8dLZytTZfmueWEXb/PK3NKM9Ghtrs2t6Xa2kLZw5v+6
kwf3xH127P8vwPWqh+uFX2rcyv0oCwkMX3cK4JUpalO3SP5rDJ1O2lu+MAzlYBK6E3cdNMJq7HJd
VmZZdu86SE71yEVhs43LthsB3ij8teCP7drcmcp2kYM8Uo0c+ypG5ZfRRbne3l7LZQ/KO+1VnrDq
bim+z6hm0yI/tWV1I28Zl+BbS7TIl6y4cy1OY95BdKUFfrY0uTDAKGNS4zLMpiid3JFBFaOGLpbO
9E6RoDBQI5d30iwCWa2FfXF4NgXdoBoYgG222gm7CMp9LfTLcssDxfvLHMRdWuxXxhXi9Ii6Yj0u
T0o1xbK7HFTvvN5AD13XJsu3td1shE1HVYca32W5uzGySzUww3pofAFzOIVlR75Vj13Xjp+vX8XZ
RJ3MU3inQC+3VR/aM0JqaB492zPuJMgRtMhX9royvegpEjh66G9G+q1IiuiB70aXhsfY5U669chI
nwL/ua1qK06qSHGeAvyV/e4y4cYA90zJKcA/l9WqRWryA9/43v7h6MyBfZL5pyD7iidU5KMLU5V4
Srk5g2ZQfe/NBR6bVX/vkwSeICR5nTu54qESr73r16s1EYnMamJhVw1dWR451n5zIdVrKoVa4De2
KOrd+pvppQmxBKeFf5uXSzt6Vh/4ttCyqoV/x6Cn44YYaYXTXODQED08xQgt/HtW39a1FSFFlNjp
sb/LrDKqmrW4HzYmbz+5N8RYptTCfrQMZC5Ezhc7/NXIjsymZ96xsKiF/mTwO4zQlVsz1uvU4Lbe
jD4eu/lQCVPjuzorGd0ljpU4aUaNvSsZNnAj7CQQPH9GPlZp2g+hOaw/tcNljv2bLK75d2Rra6qH
PwEAAP//</cx:binary>
              </cx:geoCache>
            </cx:geography>
          </cx:layoutPr>
          <cx:valueColors>
            <cx:minColor>
              <a:schemeClr val="bg2">
                <a:lumMod val="20000"/>
                <a:lumOff val="80000"/>
              </a:schemeClr>
            </cx:minColor>
            <cx:midColor>
              <a:schemeClr val="bg2"/>
            </cx:midColor>
            <cx:maxColor>
              <a:schemeClr val="bg2">
                <a:lumMod val="50000"/>
              </a:schemeClr>
            </cx:maxColor>
          </cx:valueColors>
          <cx:valueColorPositions count="3">
            <cx:minPosition>
              <cx:number val="2"/>
            </cx:minPosition>
            <cx:maxPosition>
              <cx:number val="9"/>
            </cx:maxPosition>
          </cx:valueColorPositions>
        </cx:series>
      </cx:plotAreaRegion>
    </cx:plotArea>
    <cx:legend pos="r" align="min" overlay="0">
      <cx:txPr>
        <a:bodyPr vertOverflow="overflow" horzOverflow="overflow" wrap="square" lIns="0" tIns="0" rIns="0" bIns="0"/>
        <a:lstStyle/>
        <a:p>
          <a:pPr algn="ctr" rtl="0">
            <a:defRPr sz="1197" b="0" i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defRPr>
          </a:pPr>
          <a:endParaRPr lang="en-US">
            <a:solidFill>
              <a:schemeClr val="tx1"/>
            </a:solidFill>
          </a:endParaRPr>
        </a:p>
      </cx:txPr>
    </cx:legend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49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31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3175"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7/12/2022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7/12/2022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9ppt-3a03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8" y="6394513"/>
            <a:ext cx="7132320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Lane Koenig et al.,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Did COVID-19 Have a Disparate Impact on Home Health Use in Medicare?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 (Commonwealth Fund, July 2022).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https://doi.org/10.26099/9ppt-3a03</a:t>
            </a:r>
            <a:endParaRPr lang="en-US" sz="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344918"/>
            <a:ext cx="8961120" cy="4265828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044415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Suisse Int'l Italic" panose="020B0804000000000000" pitchFamily="34" charset="77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 dirty="0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1186787598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1" r:id="rId2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Prepandemic</a:t>
            </a:r>
            <a:r>
              <a:rPr lang="en-US" dirty="0"/>
              <a:t> Hospital Discharge Distribution to </a:t>
            </a:r>
            <a:r>
              <a:rPr lang="en-US" dirty="0" err="1"/>
              <a:t>Postacute</a:t>
            </a:r>
            <a:r>
              <a:rPr lang="en-US" dirty="0"/>
              <a:t> Care  (2017–2019)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Excludes cases that expired in hospital or discharged to hospice or other setting not listed. PAC = </a:t>
            </a:r>
            <a:r>
              <a:rPr lang="en-US" dirty="0" err="1"/>
              <a:t>postacute</a:t>
            </a:r>
            <a:r>
              <a:rPr lang="en-US" dirty="0"/>
              <a:t> care, HHA = home health agency, SNF = skilled nursing facility, IRF = inpatient rehabilitation facility, LTCH = long-term care hospital.</a:t>
            </a:r>
          </a:p>
          <a:p>
            <a:r>
              <a:rPr lang="en-US" dirty="0"/>
              <a:t>Data: KNG Health analysis of 2017–2020 Medicare claims data.</a:t>
            </a:r>
          </a:p>
        </p:txBody>
      </p:sp>
      <p:graphicFrame>
        <p:nvGraphicFramePr>
          <p:cNvPr id="10" name="Chart Placeholder 9">
            <a:extLst>
              <a:ext uri="{FF2B5EF4-FFF2-40B4-BE49-F238E27FC236}">
                <a16:creationId xmlns:a16="http://schemas.microsoft.com/office/drawing/2014/main" id="{84F8EACA-2D58-0033-3152-824A51ABBDA8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925740312"/>
              </p:ext>
            </p:extLst>
          </p:nvPr>
        </p:nvGraphicFramePr>
        <p:xfrm>
          <a:off x="71438" y="1344168"/>
          <a:ext cx="8961437" cy="4270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347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Trends in Transfer Rates to </a:t>
            </a:r>
            <a:r>
              <a:rPr lang="en-US" dirty="0" err="1"/>
              <a:t>Postacute</a:t>
            </a:r>
            <a:r>
              <a:rPr lang="en-US" dirty="0"/>
              <a:t> Care Settings Among Hospitalized Medicare Beneficiaries (2017–2020)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7B0FDFDA-E65F-AB4F-A820-1A66C335F7D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750105451"/>
              </p:ext>
            </p:extLst>
          </p:nvPr>
        </p:nvGraphicFramePr>
        <p:xfrm>
          <a:off x="71438" y="1016732"/>
          <a:ext cx="8961437" cy="4593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Excludes cases that expired in hospital or discharged to hospice or other setting not listed. HHA = home health agency, SNF = skilled nursing facility, IRF = inpatient rehabilitation facility, </a:t>
            </a:r>
            <a:br>
              <a:rPr lang="en-US" dirty="0"/>
            </a:br>
            <a:r>
              <a:rPr lang="en-US" dirty="0"/>
              <a:t>LTCH = long-term care hospital.</a:t>
            </a:r>
          </a:p>
          <a:p>
            <a:r>
              <a:rPr lang="en-US" dirty="0"/>
              <a:t>Data: KNG Health analysis of 2017–2021 Medicare claims data.</a:t>
            </a:r>
          </a:p>
        </p:txBody>
      </p:sp>
    </p:spTree>
    <p:extLst>
      <p:ext uri="{BB962C8B-B14F-4D97-AF65-F5344CB8AC3E}">
        <p14:creationId xmlns:p14="http://schemas.microsoft.com/office/powerpoint/2010/main" val="285485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Changes in State-Level Rates of Hospital Discharge to HHAs Between the </a:t>
            </a:r>
            <a:r>
              <a:rPr lang="en-US" dirty="0" err="1"/>
              <a:t>Prepandemic</a:t>
            </a:r>
            <a:r>
              <a:rPr lang="en-US" dirty="0"/>
              <a:t> Period and During the Pandemic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Data for Maryland was excluded. We excluded cases that were not discharged to either home, home health, skilled nursing facility, inpatient rehabilitation facility, or long-term care hospital.</a:t>
            </a:r>
          </a:p>
          <a:p>
            <a:r>
              <a:rPr lang="en-US" dirty="0"/>
              <a:t>Data: KNG Health analysis of 2017–2021 Medicare claims data.</a:t>
            </a:r>
          </a:p>
        </p:txBody>
      </p:sp>
      <mc:AlternateContent xmlns:mc="http://schemas.openxmlformats.org/markup-compatibility/2006" xmlns:cx4="http://schemas.microsoft.com/office/drawing/2016/5/10/chartex">
        <mc:Choice Requires="cx4">
          <p:graphicFrame>
            <p:nvGraphicFramePr>
              <p:cNvPr id="14" name="Chart Placeholder 13">
                <a:extLst>
                  <a:ext uri="{FF2B5EF4-FFF2-40B4-BE49-F238E27FC236}">
                    <a16:creationId xmlns:a16="http://schemas.microsoft.com/office/drawing/2014/main" id="{411465E0-9E1D-CA07-964C-1B106B285EA9}"/>
                  </a:ext>
                </a:extLst>
              </p:cNvPr>
              <p:cNvGraphicFramePr>
                <a:graphicFrameLocks noGrp="1"/>
              </p:cNvGraphicFramePr>
              <p:nvPr>
                <p:ph type="chart" sz="quarter" idx="19"/>
                <p:extLst>
                  <p:ext uri="{D42A27DB-BD31-4B8C-83A1-F6EECF244321}">
                    <p14:modId xmlns:p14="http://schemas.microsoft.com/office/powerpoint/2010/main" val="4024433042"/>
                  </p:ext>
                </p:extLst>
              </p:nvPr>
            </p:nvGraphicFramePr>
            <p:xfrm>
              <a:off x="71438" y="1344613"/>
              <a:ext cx="8961437" cy="426561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14" name="Chart Placeholder 13">
                <a:extLst>
                  <a:ext uri="{FF2B5EF4-FFF2-40B4-BE49-F238E27FC236}">
                    <a16:creationId xmlns:a16="http://schemas.microsoft.com/office/drawing/2014/main" id="{411465E0-9E1D-CA07-964C-1B106B285EA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438" y="1344613"/>
                <a:ext cx="8961437" cy="426561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9480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Percentage-Point Change (Risk-Adjusted) in the Likelihood of Discharge to HHA Associated with COVID-19 Pandemic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Percentage-point estimates reflect pandemic period change in likelihood in being discharged to HHA as compared with </a:t>
            </a:r>
            <a:r>
              <a:rPr lang="en-US" dirty="0" err="1"/>
              <a:t>prepandemic</a:t>
            </a:r>
            <a:r>
              <a:rPr lang="en-US" dirty="0"/>
              <a:t> period. HHA = home health agency.</a:t>
            </a:r>
          </a:p>
          <a:p>
            <a:r>
              <a:rPr lang="en-US" dirty="0"/>
              <a:t>Data: KNG Health analysis of 2017–2021 Medicare claims data.</a:t>
            </a:r>
          </a:p>
        </p:txBody>
      </p:sp>
      <p:graphicFrame>
        <p:nvGraphicFramePr>
          <p:cNvPr id="13" name="Chart Placeholder 12">
            <a:extLst>
              <a:ext uri="{FF2B5EF4-FFF2-40B4-BE49-F238E27FC236}">
                <a16:creationId xmlns:a16="http://schemas.microsoft.com/office/drawing/2014/main" id="{361F5ED0-F8E3-A792-1F43-AE05B752E02C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154841349"/>
              </p:ext>
            </p:extLst>
          </p:nvPr>
        </p:nvGraphicFramePr>
        <p:xfrm>
          <a:off x="71438" y="1344613"/>
          <a:ext cx="8961437" cy="426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9794794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6" ma:contentTypeDescription="Create a new document." ma:contentTypeScope="" ma:versionID="b6fb6b9c114ec92ded6b63fd0eec898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ed509a706a3959ffe10cea5ee9a98a8f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Eric Schneider</DisplayName>
        <AccountId>18</AccountId>
        <AccountType/>
      </UserInfo>
      <UserInfo>
        <DisplayName>Arnav Shah</DisplayName>
        <AccountId>57</AccountId>
        <AccountType/>
      </UserInfo>
      <UserInfo>
        <DisplayName>Aimee Cicchiello</DisplayName>
        <AccountId>12</AccountId>
        <AccountType/>
      </UserInfo>
    </SharedWithUsers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A73CC45-EF64-4595-B9EA-2839677AEC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C63E5E-AEFA-4345-A4E4-D8690CC9E0A0}">
  <ds:schemaRefs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fd0705cf-2316-48c0-96f8-e5d689de0d99"/>
    <ds:schemaRef ds:uri="29e91428-62e1-404e-8dba-d479e0ef01b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160773</TotalTime>
  <Words>262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Georgia</vt:lpstr>
      <vt:lpstr>Suisse Int'l</vt:lpstr>
      <vt:lpstr>Suisse Int'l Bold</vt:lpstr>
      <vt:lpstr>Suisse Int'l Italic</vt:lpstr>
      <vt:lpstr>CMWF_2021</vt:lpstr>
      <vt:lpstr>Prepandemic Hospital Discharge Distribution to Postacute Care  (2017–2019)</vt:lpstr>
      <vt:lpstr>Trends in Transfer Rates to Postacute Care Settings Among Hospitalized Medicare Beneficiaries (2017–2020)</vt:lpstr>
      <vt:lpstr>Changes in State-Level Rates of Hospital Discharge to HHAs Between the Prepandemic Period and During the Pandemic</vt:lpstr>
      <vt:lpstr>Percentage-Point Change (Risk-Adjusted) in the Likelihood of Discharge to HHA Associated with COVID-19 Pandemic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Did COVID-19 Have a Disparate Impact on Home Health Use in Medicare?</dc:title>
  <dc:creator>Koenig;Steele-Adjognon;Hamlett;Cintina;Unuigbe</dc:creator>
  <cp:lastModifiedBy>Paul Frame</cp:lastModifiedBy>
  <cp:revision>1995</cp:revision>
  <cp:lastPrinted>2018-07-11T13:51:43Z</cp:lastPrinted>
  <dcterms:created xsi:type="dcterms:W3CDTF">2014-10-08T23:03:32Z</dcterms:created>
  <dcterms:modified xsi:type="dcterms:W3CDTF">2022-07-12T19:29:29Z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