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5.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6.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7.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8.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drawings/drawing1.xml" ContentType="application/vnd.openxmlformats-officedocument.drawingml.chartshapes+xml"/>
  <Override PartName="/ppt/notesSlides/notesSlide9.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0.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1.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3" r:id="rId4"/>
  </p:sldMasterIdLst>
  <p:notesMasterIdLst>
    <p:notesMasterId r:id="rId16"/>
  </p:notesMasterIdLst>
  <p:handoutMasterIdLst>
    <p:handoutMasterId r:id="rId17"/>
  </p:handoutMasterIdLst>
  <p:sldIdLst>
    <p:sldId id="286" r:id="rId5"/>
    <p:sldId id="262" r:id="rId6"/>
    <p:sldId id="263" r:id="rId7"/>
    <p:sldId id="294" r:id="rId8"/>
    <p:sldId id="293" r:id="rId9"/>
    <p:sldId id="267" r:id="rId10"/>
    <p:sldId id="292" r:id="rId11"/>
    <p:sldId id="270" r:id="rId12"/>
    <p:sldId id="272" r:id="rId13"/>
    <p:sldId id="285" r:id="rId14"/>
    <p:sldId id="274" r:id="rId15"/>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60" userDrawn="1">
          <p15:clr>
            <a:srgbClr val="A4A3A4"/>
          </p15:clr>
        </p15:guide>
        <p15:guide id="2" pos="2976"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014FA18-9C55-878C-8EB9-CFD8986B63D2}" name="Jen Wilson" initials="JW" userId="S::jmw@cmwf.org::000f367a-3246-491c-88b4-803a33f58a8b" providerId="AD"/>
  <p188:author id="{BCEF232D-A6DF-A245-F613-C0680BF9C2CF}" name="Chris Hollander" initials="CH" userId="S::CAH@CMWF.org::45bf6f1b-2827-4b00-a19f-e2c1d925869e" providerId="AD"/>
  <p188:author id="{833EEF99-291E-FC61-8C85-FC3C9DC1E3F7}" name="Lauren Haynes" initials="LH" userId="S::lhaynes@cmwf.org::e1086cea-86e8-40f3-8683-7786cf151378" providerId="AD"/>
  <p188:author id="{353C60C0-70D5-4329-BC8D-53AAD007DC58}" name="Sara R. Collins" initials="SRC" userId="S::SRC@CMWF.org::dfbb467f-0fd7-48a6-a78e-014a35e76e12" providerId="AD"/>
  <p188:author id="{05B4AAE9-FA13-B4B0-0C49-DBD509A39007}" name="Relebohile Masitha" initials="RM" userId="S::rm@cmwf.org::55eff3c7-d91b-47f9-a1b1-6eb067a4a129" providerId="AD"/>
  <p188:author id="{389F75F3-6FEA-2161-94BC-5EAB0E779F29}" name="Elisa Mirkil" initials="EM" userId="S::200258@student.designacademy.nl::4b297773-7a34-4f20-811e-0fbecc21280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4ABDBC"/>
    <a:srgbClr val="5F5A9D"/>
    <a:srgbClr val="E0E0E0"/>
    <a:srgbClr val="8ADAD2"/>
    <a:srgbClr val="9FE1DB"/>
    <a:srgbClr val="B6E8E3"/>
    <a:srgbClr val="CDEFEC"/>
    <a:srgbClr val="DFF5F3"/>
    <a:srgbClr val="EDF9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5CC114-8B45-473C-8E8D-361135275630}" v="20" dt="2022-09-22T22:14:12.1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182" autoAdjust="0"/>
  </p:normalViewPr>
  <p:slideViewPr>
    <p:cSldViewPr snapToGrid="0">
      <p:cViewPr varScale="1">
        <p:scale>
          <a:sx n="114" d="100"/>
          <a:sy n="114" d="100"/>
        </p:scale>
        <p:origin x="1524" y="108"/>
      </p:cViewPr>
      <p:guideLst>
        <p:guide orient="horz" pos="1560"/>
        <p:guide pos="2976"/>
        <p:guide orient="horz" pos="1094"/>
        <p:guide pos="249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 Wilson" userId="000f367a-3246-491c-88b4-803a33f58a8b" providerId="ADAL" clId="{50F3B6A7-53BE-FE45-87B3-B842CCCA88B1}"/>
    <pc:docChg chg="undo custSel modSld modMainMaster">
      <pc:chgData name="Jen Wilson" userId="000f367a-3246-491c-88b4-803a33f58a8b" providerId="ADAL" clId="{50F3B6A7-53BE-FE45-87B3-B842CCCA88B1}" dt="2022-09-21T19:59:14.589" v="228" actId="1035"/>
      <pc:docMkLst>
        <pc:docMk/>
      </pc:docMkLst>
      <pc:sldChg chg="addSp delSp modSp mod">
        <pc:chgData name="Jen Wilson" userId="000f367a-3246-491c-88b4-803a33f58a8b" providerId="ADAL" clId="{50F3B6A7-53BE-FE45-87B3-B842CCCA88B1}" dt="2022-09-21T19:49:26.140" v="61" actId="20577"/>
        <pc:sldMkLst>
          <pc:docMk/>
          <pc:sldMk cId="837098266" sldId="262"/>
        </pc:sldMkLst>
        <pc:spChg chg="mod">
          <ac:chgData name="Jen Wilson" userId="000f367a-3246-491c-88b4-803a33f58a8b" providerId="ADAL" clId="{50F3B6A7-53BE-FE45-87B3-B842CCCA88B1}" dt="2022-09-21T19:49:20.091" v="58"/>
          <ac:spMkLst>
            <pc:docMk/>
            <pc:sldMk cId="837098266" sldId="262"/>
            <ac:spMk id="2" creationId="{4F865F3D-ABB0-9F45-98FD-D3809E5842F9}"/>
          </ac:spMkLst>
        </pc:spChg>
        <pc:spChg chg="add del mod">
          <ac:chgData name="Jen Wilson" userId="000f367a-3246-491c-88b4-803a33f58a8b" providerId="ADAL" clId="{50F3B6A7-53BE-FE45-87B3-B842CCCA88B1}" dt="2022-09-21T19:49:20.091" v="58"/>
          <ac:spMkLst>
            <pc:docMk/>
            <pc:sldMk cId="837098266" sldId="262"/>
            <ac:spMk id="3" creationId="{7632B3B5-58B1-00B4-DD71-C62552A98210}"/>
          </ac:spMkLst>
        </pc:spChg>
        <pc:spChg chg="del">
          <ac:chgData name="Jen Wilson" userId="000f367a-3246-491c-88b4-803a33f58a8b" providerId="ADAL" clId="{50F3B6A7-53BE-FE45-87B3-B842CCCA88B1}" dt="2022-09-21T19:47:51.516" v="25" actId="478"/>
          <ac:spMkLst>
            <pc:docMk/>
            <pc:sldMk cId="837098266" sldId="262"/>
            <ac:spMk id="4" creationId="{3997AB39-EBAC-BB4E-855E-9F546022EA15}"/>
          </ac:spMkLst>
        </pc:spChg>
        <pc:spChg chg="mod">
          <ac:chgData name="Jen Wilson" userId="000f367a-3246-491c-88b4-803a33f58a8b" providerId="ADAL" clId="{50F3B6A7-53BE-FE45-87B3-B842CCCA88B1}" dt="2022-09-21T19:49:20.091" v="58"/>
          <ac:spMkLst>
            <pc:docMk/>
            <pc:sldMk cId="837098266" sldId="262"/>
            <ac:spMk id="5" creationId="{2BE02FBB-0518-5843-8619-CB7C01F1B98A}"/>
          </ac:spMkLst>
        </pc:spChg>
        <pc:spChg chg="add del mod">
          <ac:chgData name="Jen Wilson" userId="000f367a-3246-491c-88b4-803a33f58a8b" providerId="ADAL" clId="{50F3B6A7-53BE-FE45-87B3-B842CCCA88B1}" dt="2022-09-21T19:49:20.091" v="58"/>
          <ac:spMkLst>
            <pc:docMk/>
            <pc:sldMk cId="837098266" sldId="262"/>
            <ac:spMk id="6" creationId="{D501DFEE-E7C6-C788-97E2-B3F328275512}"/>
          </ac:spMkLst>
        </pc:spChg>
        <pc:spChg chg="add del mod">
          <ac:chgData name="Jen Wilson" userId="000f367a-3246-491c-88b4-803a33f58a8b" providerId="ADAL" clId="{50F3B6A7-53BE-FE45-87B3-B842CCCA88B1}" dt="2022-09-21T19:49:20.091" v="58"/>
          <ac:spMkLst>
            <pc:docMk/>
            <pc:sldMk cId="837098266" sldId="262"/>
            <ac:spMk id="7" creationId="{E4F0CDEB-DF94-CF35-A627-E1946F81F44F}"/>
          </ac:spMkLst>
        </pc:spChg>
        <pc:spChg chg="add del mod">
          <ac:chgData name="Jen Wilson" userId="000f367a-3246-491c-88b4-803a33f58a8b" providerId="ADAL" clId="{50F3B6A7-53BE-FE45-87B3-B842CCCA88B1}" dt="2022-09-21T19:49:20.091" v="58"/>
          <ac:spMkLst>
            <pc:docMk/>
            <pc:sldMk cId="837098266" sldId="262"/>
            <ac:spMk id="8" creationId="{5F8E736B-EBDC-4233-A6F7-17B4B020D544}"/>
          </ac:spMkLst>
        </pc:spChg>
        <pc:spChg chg="del mod">
          <ac:chgData name="Jen Wilson" userId="000f367a-3246-491c-88b4-803a33f58a8b" providerId="ADAL" clId="{50F3B6A7-53BE-FE45-87B3-B842CCCA88B1}" dt="2022-09-21T19:49:24.047" v="59" actId="478"/>
          <ac:spMkLst>
            <pc:docMk/>
            <pc:sldMk cId="837098266" sldId="262"/>
            <ac:spMk id="9" creationId="{AC22A26C-88E2-33A8-69D6-F6184CC086A8}"/>
          </ac:spMkLst>
        </pc:spChg>
        <pc:spChg chg="add mod">
          <ac:chgData name="Jen Wilson" userId="000f367a-3246-491c-88b4-803a33f58a8b" providerId="ADAL" clId="{50F3B6A7-53BE-FE45-87B3-B842CCCA88B1}" dt="2022-09-21T19:49:26.140" v="61" actId="20577"/>
          <ac:spMkLst>
            <pc:docMk/>
            <pc:sldMk cId="837098266" sldId="262"/>
            <ac:spMk id="12" creationId="{624D30B7-8F9B-8CFA-9414-AD9BFCDFAF09}"/>
          </ac:spMkLst>
        </pc:spChg>
      </pc:sldChg>
      <pc:sldChg chg="addSp delSp modSp mod">
        <pc:chgData name="Jen Wilson" userId="000f367a-3246-491c-88b4-803a33f58a8b" providerId="ADAL" clId="{50F3B6A7-53BE-FE45-87B3-B842CCCA88B1}" dt="2022-09-21T19:51:01.683" v="82" actId="14100"/>
        <pc:sldMkLst>
          <pc:docMk/>
          <pc:sldMk cId="2838047782" sldId="263"/>
        </pc:sldMkLst>
        <pc:spChg chg="mod">
          <ac:chgData name="Jen Wilson" userId="000f367a-3246-491c-88b4-803a33f58a8b" providerId="ADAL" clId="{50F3B6A7-53BE-FE45-87B3-B842CCCA88B1}" dt="2022-09-21T19:49:53.740" v="67"/>
          <ac:spMkLst>
            <pc:docMk/>
            <pc:sldMk cId="2838047782" sldId="263"/>
            <ac:spMk id="2" creationId="{C76AAE99-A4B7-52BC-452D-90F46E18066B}"/>
          </ac:spMkLst>
        </pc:spChg>
        <pc:spChg chg="add del mod">
          <ac:chgData name="Jen Wilson" userId="000f367a-3246-491c-88b4-803a33f58a8b" providerId="ADAL" clId="{50F3B6A7-53BE-FE45-87B3-B842CCCA88B1}" dt="2022-09-21T19:49:53.740" v="67"/>
          <ac:spMkLst>
            <pc:docMk/>
            <pc:sldMk cId="2838047782" sldId="263"/>
            <ac:spMk id="3" creationId="{782A3B1F-8AD6-B1B6-128F-2DD9AC536D11}"/>
          </ac:spMkLst>
        </pc:spChg>
        <pc:spChg chg="del">
          <ac:chgData name="Jen Wilson" userId="000f367a-3246-491c-88b4-803a33f58a8b" providerId="ADAL" clId="{50F3B6A7-53BE-FE45-87B3-B842CCCA88B1}" dt="2022-09-21T19:47:59.391" v="26" actId="478"/>
          <ac:spMkLst>
            <pc:docMk/>
            <pc:sldMk cId="2838047782" sldId="263"/>
            <ac:spMk id="4" creationId="{86D98615-8CB5-5C03-5BEB-1036F38C9F8B}"/>
          </ac:spMkLst>
        </pc:spChg>
        <pc:spChg chg="mod">
          <ac:chgData name="Jen Wilson" userId="000f367a-3246-491c-88b4-803a33f58a8b" providerId="ADAL" clId="{50F3B6A7-53BE-FE45-87B3-B842CCCA88B1}" dt="2022-09-21T19:49:53.740" v="67"/>
          <ac:spMkLst>
            <pc:docMk/>
            <pc:sldMk cId="2838047782" sldId="263"/>
            <ac:spMk id="5" creationId="{C5503E9D-3B23-FAD0-D87D-9FB673E39E05}"/>
          </ac:spMkLst>
        </pc:spChg>
        <pc:spChg chg="add del mod">
          <ac:chgData name="Jen Wilson" userId="000f367a-3246-491c-88b4-803a33f58a8b" providerId="ADAL" clId="{50F3B6A7-53BE-FE45-87B3-B842CCCA88B1}" dt="2022-09-21T19:49:53.740" v="67"/>
          <ac:spMkLst>
            <pc:docMk/>
            <pc:sldMk cId="2838047782" sldId="263"/>
            <ac:spMk id="6" creationId="{933BDD39-AA49-EF08-DE53-D9647B9F4CFF}"/>
          </ac:spMkLst>
        </pc:spChg>
        <pc:spChg chg="add del mod">
          <ac:chgData name="Jen Wilson" userId="000f367a-3246-491c-88b4-803a33f58a8b" providerId="ADAL" clId="{50F3B6A7-53BE-FE45-87B3-B842CCCA88B1}" dt="2022-09-21T19:49:53.740" v="67"/>
          <ac:spMkLst>
            <pc:docMk/>
            <pc:sldMk cId="2838047782" sldId="263"/>
            <ac:spMk id="10" creationId="{3CE8C253-E2BB-C961-B0A1-9EBFD40B7051}"/>
          </ac:spMkLst>
        </pc:spChg>
        <pc:spChg chg="add del mod">
          <ac:chgData name="Jen Wilson" userId="000f367a-3246-491c-88b4-803a33f58a8b" providerId="ADAL" clId="{50F3B6A7-53BE-FE45-87B3-B842CCCA88B1}" dt="2022-09-21T19:50:47.874" v="79" actId="478"/>
          <ac:spMkLst>
            <pc:docMk/>
            <pc:sldMk cId="2838047782" sldId="263"/>
            <ac:spMk id="14" creationId="{1DC8AD96-F53A-63B5-C32F-7B95FA4E171F}"/>
          </ac:spMkLst>
        </pc:spChg>
        <pc:graphicFrameChg chg="mod">
          <ac:chgData name="Jen Wilson" userId="000f367a-3246-491c-88b4-803a33f58a8b" providerId="ADAL" clId="{50F3B6A7-53BE-FE45-87B3-B842CCCA88B1}" dt="2022-09-21T19:51:01.683" v="82" actId="14100"/>
          <ac:graphicFrameMkLst>
            <pc:docMk/>
            <pc:sldMk cId="2838047782" sldId="263"/>
            <ac:graphicFrameMk id="7" creationId="{9ED6AB72-4975-57BC-9B05-2FAEAB184C61}"/>
          </ac:graphicFrameMkLst>
        </pc:graphicFrameChg>
      </pc:sldChg>
      <pc:sldChg chg="addSp delSp modSp mod">
        <pc:chgData name="Jen Wilson" userId="000f367a-3246-491c-88b4-803a33f58a8b" providerId="ADAL" clId="{50F3B6A7-53BE-FE45-87B3-B842CCCA88B1}" dt="2022-09-21T19:56:02.297" v="148" actId="20577"/>
        <pc:sldMkLst>
          <pc:docMk/>
          <pc:sldMk cId="4289412838" sldId="267"/>
        </pc:sldMkLst>
        <pc:spChg chg="mod">
          <ac:chgData name="Jen Wilson" userId="000f367a-3246-491c-88b4-803a33f58a8b" providerId="ADAL" clId="{50F3B6A7-53BE-FE45-87B3-B842CCCA88B1}" dt="2022-09-21T19:55:51.599" v="145"/>
          <ac:spMkLst>
            <pc:docMk/>
            <pc:sldMk cId="4289412838" sldId="267"/>
            <ac:spMk id="2" creationId="{7F24E7AA-8356-41BA-1EDB-028B3CD0AB39}"/>
          </ac:spMkLst>
        </pc:spChg>
        <pc:spChg chg="add del mod">
          <ac:chgData name="Jen Wilson" userId="000f367a-3246-491c-88b4-803a33f58a8b" providerId="ADAL" clId="{50F3B6A7-53BE-FE45-87B3-B842CCCA88B1}" dt="2022-09-21T19:55:51.599" v="145"/>
          <ac:spMkLst>
            <pc:docMk/>
            <pc:sldMk cId="4289412838" sldId="267"/>
            <ac:spMk id="3" creationId="{EAC567BC-0173-068D-BCD8-6F59E7654072}"/>
          </ac:spMkLst>
        </pc:spChg>
        <pc:spChg chg="del">
          <ac:chgData name="Jen Wilson" userId="000f367a-3246-491c-88b4-803a33f58a8b" providerId="ADAL" clId="{50F3B6A7-53BE-FE45-87B3-B842CCCA88B1}" dt="2022-09-21T19:55:49.483" v="144" actId="478"/>
          <ac:spMkLst>
            <pc:docMk/>
            <pc:sldMk cId="4289412838" sldId="267"/>
            <ac:spMk id="4" creationId="{97267CAE-3E78-766B-356D-3C223B37FF60}"/>
          </ac:spMkLst>
        </pc:spChg>
        <pc:spChg chg="mod">
          <ac:chgData name="Jen Wilson" userId="000f367a-3246-491c-88b4-803a33f58a8b" providerId="ADAL" clId="{50F3B6A7-53BE-FE45-87B3-B842CCCA88B1}" dt="2022-09-21T19:55:51.599" v="145"/>
          <ac:spMkLst>
            <pc:docMk/>
            <pc:sldMk cId="4289412838" sldId="267"/>
            <ac:spMk id="5" creationId="{6D68B836-44C4-033B-B946-05FC8A23EEC8}"/>
          </ac:spMkLst>
        </pc:spChg>
        <pc:spChg chg="del mod">
          <ac:chgData name="Jen Wilson" userId="000f367a-3246-491c-88b4-803a33f58a8b" providerId="ADAL" clId="{50F3B6A7-53BE-FE45-87B3-B842CCCA88B1}" dt="2022-09-21T19:56:00.187" v="146" actId="478"/>
          <ac:spMkLst>
            <pc:docMk/>
            <pc:sldMk cId="4289412838" sldId="267"/>
            <ac:spMk id="6" creationId="{A5864830-7213-5CC4-8D34-144D96949345}"/>
          </ac:spMkLst>
        </pc:spChg>
        <pc:spChg chg="add del mod">
          <ac:chgData name="Jen Wilson" userId="000f367a-3246-491c-88b4-803a33f58a8b" providerId="ADAL" clId="{50F3B6A7-53BE-FE45-87B3-B842CCCA88B1}" dt="2022-09-21T19:55:51.599" v="145"/>
          <ac:spMkLst>
            <pc:docMk/>
            <pc:sldMk cId="4289412838" sldId="267"/>
            <ac:spMk id="8" creationId="{3D329602-6605-CBE9-E5B1-17B8B4D102A2}"/>
          </ac:spMkLst>
        </pc:spChg>
        <pc:spChg chg="add del mod">
          <ac:chgData name="Jen Wilson" userId="000f367a-3246-491c-88b4-803a33f58a8b" providerId="ADAL" clId="{50F3B6A7-53BE-FE45-87B3-B842CCCA88B1}" dt="2022-09-21T19:55:51.599" v="145"/>
          <ac:spMkLst>
            <pc:docMk/>
            <pc:sldMk cId="4289412838" sldId="267"/>
            <ac:spMk id="9" creationId="{191A903B-4B54-76C5-248C-581918A431C2}"/>
          </ac:spMkLst>
        </pc:spChg>
        <pc:spChg chg="add del mod">
          <ac:chgData name="Jen Wilson" userId="000f367a-3246-491c-88b4-803a33f58a8b" providerId="ADAL" clId="{50F3B6A7-53BE-FE45-87B3-B842CCCA88B1}" dt="2022-09-21T19:55:51.599" v="145"/>
          <ac:spMkLst>
            <pc:docMk/>
            <pc:sldMk cId="4289412838" sldId="267"/>
            <ac:spMk id="10" creationId="{29A51A65-9E51-3CAA-D55A-DEDDA6F735BE}"/>
          </ac:spMkLst>
        </pc:spChg>
        <pc:spChg chg="add mod">
          <ac:chgData name="Jen Wilson" userId="000f367a-3246-491c-88b4-803a33f58a8b" providerId="ADAL" clId="{50F3B6A7-53BE-FE45-87B3-B842CCCA88B1}" dt="2022-09-21T19:56:02.297" v="148" actId="20577"/>
          <ac:spMkLst>
            <pc:docMk/>
            <pc:sldMk cId="4289412838" sldId="267"/>
            <ac:spMk id="12" creationId="{F65096DB-8CED-04D1-C131-33A103FA4B46}"/>
          </ac:spMkLst>
        </pc:spChg>
      </pc:sldChg>
      <pc:sldChg chg="delSp mod">
        <pc:chgData name="Jen Wilson" userId="000f367a-3246-491c-88b4-803a33f58a8b" providerId="ADAL" clId="{50F3B6A7-53BE-FE45-87B3-B842CCCA88B1}" dt="2022-09-21T19:56:07.318" v="150" actId="478"/>
        <pc:sldMkLst>
          <pc:docMk/>
          <pc:sldMk cId="94406319" sldId="270"/>
        </pc:sldMkLst>
        <pc:spChg chg="del">
          <ac:chgData name="Jen Wilson" userId="000f367a-3246-491c-88b4-803a33f58a8b" providerId="ADAL" clId="{50F3B6A7-53BE-FE45-87B3-B842CCCA88B1}" dt="2022-09-21T19:56:07.318" v="150" actId="478"/>
          <ac:spMkLst>
            <pc:docMk/>
            <pc:sldMk cId="94406319" sldId="270"/>
            <ac:spMk id="4" creationId="{9C4A3A1E-77EE-D0A6-E37F-096F06374ECA}"/>
          </ac:spMkLst>
        </pc:spChg>
      </pc:sldChg>
      <pc:sldChg chg="delSp modSp mod">
        <pc:chgData name="Jen Wilson" userId="000f367a-3246-491c-88b4-803a33f58a8b" providerId="ADAL" clId="{50F3B6A7-53BE-FE45-87B3-B842CCCA88B1}" dt="2022-09-21T19:56:09.369" v="152" actId="478"/>
        <pc:sldMkLst>
          <pc:docMk/>
          <pc:sldMk cId="1809952882" sldId="272"/>
        </pc:sldMkLst>
        <pc:spChg chg="del mod">
          <ac:chgData name="Jen Wilson" userId="000f367a-3246-491c-88b4-803a33f58a8b" providerId="ADAL" clId="{50F3B6A7-53BE-FE45-87B3-B842CCCA88B1}" dt="2022-09-21T19:56:09.369" v="152" actId="478"/>
          <ac:spMkLst>
            <pc:docMk/>
            <pc:sldMk cId="1809952882" sldId="272"/>
            <ac:spMk id="4" creationId="{E56B2B0D-E445-60FD-D1A9-EB3F0C09E8FD}"/>
          </ac:spMkLst>
        </pc:spChg>
      </pc:sldChg>
      <pc:sldChg chg="addSp delSp modSp mod">
        <pc:chgData name="Jen Wilson" userId="000f367a-3246-491c-88b4-803a33f58a8b" providerId="ADAL" clId="{50F3B6A7-53BE-FE45-87B3-B842CCCA88B1}" dt="2022-09-21T19:58:52.731" v="211" actId="20577"/>
        <pc:sldMkLst>
          <pc:docMk/>
          <pc:sldMk cId="2688790716" sldId="274"/>
        </pc:sldMkLst>
        <pc:spChg chg="del mod">
          <ac:chgData name="Jen Wilson" userId="000f367a-3246-491c-88b4-803a33f58a8b" providerId="ADAL" clId="{50F3B6A7-53BE-FE45-87B3-B842CCCA88B1}" dt="2022-09-21T19:57:25.076" v="176" actId="478"/>
          <ac:spMkLst>
            <pc:docMk/>
            <pc:sldMk cId="2688790716" sldId="274"/>
            <ac:spMk id="2" creationId="{EE9821D3-0BE7-9FF8-E0A8-2286E952BA3B}"/>
          </ac:spMkLst>
        </pc:spChg>
        <pc:spChg chg="del mod">
          <ac:chgData name="Jen Wilson" userId="000f367a-3246-491c-88b4-803a33f58a8b" providerId="ADAL" clId="{50F3B6A7-53BE-FE45-87B3-B842CCCA88B1}" dt="2022-09-21T19:57:17.548" v="174"/>
          <ac:spMkLst>
            <pc:docMk/>
            <pc:sldMk cId="2688790716" sldId="274"/>
            <ac:spMk id="4" creationId="{D68E7573-3652-C9AD-F3FB-8A925A9EDA1B}"/>
          </ac:spMkLst>
        </pc:spChg>
        <pc:spChg chg="mod">
          <ac:chgData name="Jen Wilson" userId="000f367a-3246-491c-88b4-803a33f58a8b" providerId="ADAL" clId="{50F3B6A7-53BE-FE45-87B3-B842CCCA88B1}" dt="2022-09-21T19:57:18.161" v="175"/>
          <ac:spMkLst>
            <pc:docMk/>
            <pc:sldMk cId="2688790716" sldId="274"/>
            <ac:spMk id="5" creationId="{08760EBB-05BC-7609-8ED2-4D8CE92163B3}"/>
          </ac:spMkLst>
        </pc:spChg>
        <pc:spChg chg="del mod">
          <ac:chgData name="Jen Wilson" userId="000f367a-3246-491c-88b4-803a33f58a8b" providerId="ADAL" clId="{50F3B6A7-53BE-FE45-87B3-B842CCCA88B1}" dt="2022-09-21T19:58:51.184" v="209" actId="478"/>
          <ac:spMkLst>
            <pc:docMk/>
            <pc:sldMk cId="2688790716" sldId="274"/>
            <ac:spMk id="6" creationId="{B22A3D3D-C3FF-50E1-5EF8-6531690038C4}"/>
          </ac:spMkLst>
        </pc:spChg>
        <pc:spChg chg="add del mod">
          <ac:chgData name="Jen Wilson" userId="000f367a-3246-491c-88b4-803a33f58a8b" providerId="ADAL" clId="{50F3B6A7-53BE-FE45-87B3-B842CCCA88B1}" dt="2022-09-21T19:57:17.548" v="174"/>
          <ac:spMkLst>
            <pc:docMk/>
            <pc:sldMk cId="2688790716" sldId="274"/>
            <ac:spMk id="8" creationId="{CECF7963-001D-2F07-4E59-255C4626E7CC}"/>
          </ac:spMkLst>
        </pc:spChg>
        <pc:spChg chg="add del mod">
          <ac:chgData name="Jen Wilson" userId="000f367a-3246-491c-88b4-803a33f58a8b" providerId="ADAL" clId="{50F3B6A7-53BE-FE45-87B3-B842CCCA88B1}" dt="2022-09-21T19:57:17.548" v="174"/>
          <ac:spMkLst>
            <pc:docMk/>
            <pc:sldMk cId="2688790716" sldId="274"/>
            <ac:spMk id="9" creationId="{C2595437-4704-7742-B4C5-70EDBEE0F8E9}"/>
          </ac:spMkLst>
        </pc:spChg>
        <pc:spChg chg="add del mod">
          <ac:chgData name="Jen Wilson" userId="000f367a-3246-491c-88b4-803a33f58a8b" providerId="ADAL" clId="{50F3B6A7-53BE-FE45-87B3-B842CCCA88B1}" dt="2022-09-21T19:57:17.548" v="174"/>
          <ac:spMkLst>
            <pc:docMk/>
            <pc:sldMk cId="2688790716" sldId="274"/>
            <ac:spMk id="10" creationId="{D1BE9B67-F495-6446-D0DF-95B09DD3DD53}"/>
          </ac:spMkLst>
        </pc:spChg>
        <pc:spChg chg="add del mod">
          <ac:chgData name="Jen Wilson" userId="000f367a-3246-491c-88b4-803a33f58a8b" providerId="ADAL" clId="{50F3B6A7-53BE-FE45-87B3-B842CCCA88B1}" dt="2022-09-21T19:57:17.548" v="174"/>
          <ac:spMkLst>
            <pc:docMk/>
            <pc:sldMk cId="2688790716" sldId="274"/>
            <ac:spMk id="11" creationId="{904E491F-4DC1-A549-5FE9-B93D2BB58C46}"/>
          </ac:spMkLst>
        </pc:spChg>
        <pc:spChg chg="add del mod">
          <ac:chgData name="Jen Wilson" userId="000f367a-3246-491c-88b4-803a33f58a8b" providerId="ADAL" clId="{50F3B6A7-53BE-FE45-87B3-B842CCCA88B1}" dt="2022-09-21T19:57:18.161" v="175"/>
          <ac:spMkLst>
            <pc:docMk/>
            <pc:sldMk cId="2688790716" sldId="274"/>
            <ac:spMk id="16" creationId="{35F40A9B-6BF6-A848-C33B-A287D5D5CD1D}"/>
          </ac:spMkLst>
        </pc:spChg>
        <pc:spChg chg="add del mod">
          <ac:chgData name="Jen Wilson" userId="000f367a-3246-491c-88b4-803a33f58a8b" providerId="ADAL" clId="{50F3B6A7-53BE-FE45-87B3-B842CCCA88B1}" dt="2022-09-21T19:57:18.161" v="175"/>
          <ac:spMkLst>
            <pc:docMk/>
            <pc:sldMk cId="2688790716" sldId="274"/>
            <ac:spMk id="17" creationId="{440F9DE5-CC3A-A079-9EB1-99A43D72DBA9}"/>
          </ac:spMkLst>
        </pc:spChg>
        <pc:spChg chg="add del mod">
          <ac:chgData name="Jen Wilson" userId="000f367a-3246-491c-88b4-803a33f58a8b" providerId="ADAL" clId="{50F3B6A7-53BE-FE45-87B3-B842CCCA88B1}" dt="2022-09-21T19:57:18.161" v="175"/>
          <ac:spMkLst>
            <pc:docMk/>
            <pc:sldMk cId="2688790716" sldId="274"/>
            <ac:spMk id="18" creationId="{34FA42AC-549F-CC9E-69FB-8733722D96E0}"/>
          </ac:spMkLst>
        </pc:spChg>
        <pc:spChg chg="add del mod">
          <ac:chgData name="Jen Wilson" userId="000f367a-3246-491c-88b4-803a33f58a8b" providerId="ADAL" clId="{50F3B6A7-53BE-FE45-87B3-B842CCCA88B1}" dt="2022-09-21T19:57:18.161" v="175"/>
          <ac:spMkLst>
            <pc:docMk/>
            <pc:sldMk cId="2688790716" sldId="274"/>
            <ac:spMk id="19" creationId="{5119BBF6-B9EF-0968-491B-E0EE5CE8E365}"/>
          </ac:spMkLst>
        </pc:spChg>
        <pc:spChg chg="add mod">
          <ac:chgData name="Jen Wilson" userId="000f367a-3246-491c-88b4-803a33f58a8b" providerId="ADAL" clId="{50F3B6A7-53BE-FE45-87B3-B842CCCA88B1}" dt="2022-09-21T19:57:39.632" v="180" actId="255"/>
          <ac:spMkLst>
            <pc:docMk/>
            <pc:sldMk cId="2688790716" sldId="274"/>
            <ac:spMk id="21" creationId="{DE8BEF21-DBCC-1AB2-C96A-6A76E359EB7B}"/>
          </ac:spMkLst>
        </pc:spChg>
        <pc:spChg chg="add mod">
          <ac:chgData name="Jen Wilson" userId="000f367a-3246-491c-88b4-803a33f58a8b" providerId="ADAL" clId="{50F3B6A7-53BE-FE45-87B3-B842CCCA88B1}" dt="2022-09-21T19:58:52.731" v="211" actId="20577"/>
          <ac:spMkLst>
            <pc:docMk/>
            <pc:sldMk cId="2688790716" sldId="274"/>
            <ac:spMk id="23" creationId="{5B4F3532-9413-C126-F752-67E749F372C9}"/>
          </ac:spMkLst>
        </pc:spChg>
      </pc:sldChg>
      <pc:sldChg chg="addSp delSp modSp mod chgLayout">
        <pc:chgData name="Jen Wilson" userId="000f367a-3246-491c-88b4-803a33f58a8b" providerId="ADAL" clId="{50F3B6A7-53BE-FE45-87B3-B842CCCA88B1}" dt="2022-09-21T19:59:14.589" v="228" actId="1035"/>
        <pc:sldMkLst>
          <pc:docMk/>
          <pc:sldMk cId="3957967531" sldId="285"/>
        </pc:sldMkLst>
        <pc:spChg chg="del mod">
          <ac:chgData name="Jen Wilson" userId="000f367a-3246-491c-88b4-803a33f58a8b" providerId="ADAL" clId="{50F3B6A7-53BE-FE45-87B3-B842CCCA88B1}" dt="2022-09-21T19:57:52.411" v="183" actId="478"/>
          <ac:spMkLst>
            <pc:docMk/>
            <pc:sldMk cId="3957967531" sldId="285"/>
            <ac:spMk id="2" creationId="{3B762015-AE4E-4BF5-EEFB-1F91CFD2CA33}"/>
          </ac:spMkLst>
        </pc:spChg>
        <pc:spChg chg="add del mod">
          <ac:chgData name="Jen Wilson" userId="000f367a-3246-491c-88b4-803a33f58a8b" providerId="ADAL" clId="{50F3B6A7-53BE-FE45-87B3-B842CCCA88B1}" dt="2022-09-21T19:58:24.581" v="200"/>
          <ac:spMkLst>
            <pc:docMk/>
            <pc:sldMk cId="3957967531" sldId="285"/>
            <ac:spMk id="4" creationId="{AD2EAB16-A07C-1CBE-2C00-09F3BF0FCEDE}"/>
          </ac:spMkLst>
        </pc:spChg>
        <pc:spChg chg="mod ord">
          <ac:chgData name="Jen Wilson" userId="000f367a-3246-491c-88b4-803a33f58a8b" providerId="ADAL" clId="{50F3B6A7-53BE-FE45-87B3-B842CCCA88B1}" dt="2022-09-21T19:58:24.581" v="200"/>
          <ac:spMkLst>
            <pc:docMk/>
            <pc:sldMk cId="3957967531" sldId="285"/>
            <ac:spMk id="5" creationId="{B6BA7C16-C0A9-1B49-A09E-0D4EE843E7EC}"/>
          </ac:spMkLst>
        </pc:spChg>
        <pc:spChg chg="del">
          <ac:chgData name="Jen Wilson" userId="000f367a-3246-491c-88b4-803a33f58a8b" providerId="ADAL" clId="{50F3B6A7-53BE-FE45-87B3-B842CCCA88B1}" dt="2022-09-21T19:56:12.988" v="153" actId="478"/>
          <ac:spMkLst>
            <pc:docMk/>
            <pc:sldMk cId="3957967531" sldId="285"/>
            <ac:spMk id="6" creationId="{AF941118-C57B-1631-9F59-317D9F1B2AEF}"/>
          </ac:spMkLst>
        </pc:spChg>
        <pc:spChg chg="add mod ord">
          <ac:chgData name="Jen Wilson" userId="000f367a-3246-491c-88b4-803a33f58a8b" providerId="ADAL" clId="{50F3B6A7-53BE-FE45-87B3-B842CCCA88B1}" dt="2022-09-21T19:59:14.589" v="228" actId="1035"/>
          <ac:spMkLst>
            <pc:docMk/>
            <pc:sldMk cId="3957967531" sldId="285"/>
            <ac:spMk id="8" creationId="{706AC01E-AC42-14D0-C85E-D7FCE85A9DCA}"/>
          </ac:spMkLst>
        </pc:spChg>
        <pc:spChg chg="add del mod">
          <ac:chgData name="Jen Wilson" userId="000f367a-3246-491c-88b4-803a33f58a8b" providerId="ADAL" clId="{50F3B6A7-53BE-FE45-87B3-B842CCCA88B1}" dt="2022-09-21T19:57:53.569" v="184" actId="478"/>
          <ac:spMkLst>
            <pc:docMk/>
            <pc:sldMk cId="3957967531" sldId="285"/>
            <ac:spMk id="10" creationId="{EE465FF9-AD05-65C9-EE1D-9971F2D22746}"/>
          </ac:spMkLst>
        </pc:spChg>
        <pc:spChg chg="add del mod">
          <ac:chgData name="Jen Wilson" userId="000f367a-3246-491c-88b4-803a33f58a8b" providerId="ADAL" clId="{50F3B6A7-53BE-FE45-87B3-B842CCCA88B1}" dt="2022-09-21T19:58:01.055" v="191"/>
          <ac:spMkLst>
            <pc:docMk/>
            <pc:sldMk cId="3957967531" sldId="285"/>
            <ac:spMk id="11" creationId="{55D5AC4D-AB91-E362-F57A-49A22234A8CE}"/>
          </ac:spMkLst>
        </pc:spChg>
        <pc:spChg chg="add del mod">
          <ac:chgData name="Jen Wilson" userId="000f367a-3246-491c-88b4-803a33f58a8b" providerId="ADAL" clId="{50F3B6A7-53BE-FE45-87B3-B842CCCA88B1}" dt="2022-09-21T19:58:01.055" v="191"/>
          <ac:spMkLst>
            <pc:docMk/>
            <pc:sldMk cId="3957967531" sldId="285"/>
            <ac:spMk id="12" creationId="{3F43E4E0-E10D-9B23-C0D0-A1C038E587BB}"/>
          </ac:spMkLst>
        </pc:spChg>
        <pc:spChg chg="add del mod">
          <ac:chgData name="Jen Wilson" userId="000f367a-3246-491c-88b4-803a33f58a8b" providerId="ADAL" clId="{50F3B6A7-53BE-FE45-87B3-B842CCCA88B1}" dt="2022-09-21T19:58:01.055" v="191"/>
          <ac:spMkLst>
            <pc:docMk/>
            <pc:sldMk cId="3957967531" sldId="285"/>
            <ac:spMk id="13" creationId="{6786F75B-428C-0F54-727F-C0507F0B1248}"/>
          </ac:spMkLst>
        </pc:spChg>
        <pc:spChg chg="add del mod">
          <ac:chgData name="Jen Wilson" userId="000f367a-3246-491c-88b4-803a33f58a8b" providerId="ADAL" clId="{50F3B6A7-53BE-FE45-87B3-B842CCCA88B1}" dt="2022-09-21T19:58:01.055" v="191"/>
          <ac:spMkLst>
            <pc:docMk/>
            <pc:sldMk cId="3957967531" sldId="285"/>
            <ac:spMk id="14" creationId="{53E4491F-573A-81F4-9674-FA5512FAA1A2}"/>
          </ac:spMkLst>
        </pc:spChg>
        <pc:spChg chg="add del mod ord">
          <ac:chgData name="Jen Wilson" userId="000f367a-3246-491c-88b4-803a33f58a8b" providerId="ADAL" clId="{50F3B6A7-53BE-FE45-87B3-B842CCCA88B1}" dt="2022-09-21T19:58:10.079" v="193" actId="700"/>
          <ac:spMkLst>
            <pc:docMk/>
            <pc:sldMk cId="3957967531" sldId="285"/>
            <ac:spMk id="15" creationId="{F670FF06-DB6D-3161-98A4-03B2AC223338}"/>
          </ac:spMkLst>
        </pc:spChg>
        <pc:spChg chg="add del mod">
          <ac:chgData name="Jen Wilson" userId="000f367a-3246-491c-88b4-803a33f58a8b" providerId="ADAL" clId="{50F3B6A7-53BE-FE45-87B3-B842CCCA88B1}" dt="2022-09-21T19:58:17.857" v="199"/>
          <ac:spMkLst>
            <pc:docMk/>
            <pc:sldMk cId="3957967531" sldId="285"/>
            <ac:spMk id="16" creationId="{2882CA50-0B66-9A90-FFFA-CEC2E7DF0888}"/>
          </ac:spMkLst>
        </pc:spChg>
        <pc:spChg chg="add del mod">
          <ac:chgData name="Jen Wilson" userId="000f367a-3246-491c-88b4-803a33f58a8b" providerId="ADAL" clId="{50F3B6A7-53BE-FE45-87B3-B842CCCA88B1}" dt="2022-09-21T19:58:17.857" v="199"/>
          <ac:spMkLst>
            <pc:docMk/>
            <pc:sldMk cId="3957967531" sldId="285"/>
            <ac:spMk id="17" creationId="{21866B2F-8EC9-9EFF-386E-1BB307588134}"/>
          </ac:spMkLst>
        </pc:spChg>
        <pc:spChg chg="add del mod">
          <ac:chgData name="Jen Wilson" userId="000f367a-3246-491c-88b4-803a33f58a8b" providerId="ADAL" clId="{50F3B6A7-53BE-FE45-87B3-B842CCCA88B1}" dt="2022-09-21T19:58:17.857" v="199"/>
          <ac:spMkLst>
            <pc:docMk/>
            <pc:sldMk cId="3957967531" sldId="285"/>
            <ac:spMk id="18" creationId="{193BE511-F18F-A49B-E652-BDB6D6554322}"/>
          </ac:spMkLst>
        </pc:spChg>
        <pc:spChg chg="add del mod">
          <ac:chgData name="Jen Wilson" userId="000f367a-3246-491c-88b4-803a33f58a8b" providerId="ADAL" clId="{50F3B6A7-53BE-FE45-87B3-B842CCCA88B1}" dt="2022-09-21T19:58:17.857" v="199"/>
          <ac:spMkLst>
            <pc:docMk/>
            <pc:sldMk cId="3957967531" sldId="285"/>
            <ac:spMk id="19" creationId="{2AA652F1-39A2-F532-2398-FF09FA19593E}"/>
          </ac:spMkLst>
        </pc:spChg>
        <pc:spChg chg="add del mod">
          <ac:chgData name="Jen Wilson" userId="000f367a-3246-491c-88b4-803a33f58a8b" providerId="ADAL" clId="{50F3B6A7-53BE-FE45-87B3-B842CCCA88B1}" dt="2022-09-21T19:58:24.581" v="200"/>
          <ac:spMkLst>
            <pc:docMk/>
            <pc:sldMk cId="3957967531" sldId="285"/>
            <ac:spMk id="20" creationId="{E74F65DE-D297-7CA6-99BC-F1AA7EDDA6F9}"/>
          </ac:spMkLst>
        </pc:spChg>
        <pc:spChg chg="add del mod">
          <ac:chgData name="Jen Wilson" userId="000f367a-3246-491c-88b4-803a33f58a8b" providerId="ADAL" clId="{50F3B6A7-53BE-FE45-87B3-B842CCCA88B1}" dt="2022-09-21T19:58:24.581" v="200"/>
          <ac:spMkLst>
            <pc:docMk/>
            <pc:sldMk cId="3957967531" sldId="285"/>
            <ac:spMk id="21" creationId="{0004D1FF-2088-C28F-6330-7ED9E758A53C}"/>
          </ac:spMkLst>
        </pc:spChg>
        <pc:spChg chg="add del mod">
          <ac:chgData name="Jen Wilson" userId="000f367a-3246-491c-88b4-803a33f58a8b" providerId="ADAL" clId="{50F3B6A7-53BE-FE45-87B3-B842CCCA88B1}" dt="2022-09-21T19:58:24.581" v="200"/>
          <ac:spMkLst>
            <pc:docMk/>
            <pc:sldMk cId="3957967531" sldId="285"/>
            <ac:spMk id="22" creationId="{A11922DF-F02D-6999-A748-C2325E572648}"/>
          </ac:spMkLst>
        </pc:spChg>
        <pc:spChg chg="add mod">
          <ac:chgData name="Jen Wilson" userId="000f367a-3246-491c-88b4-803a33f58a8b" providerId="ADAL" clId="{50F3B6A7-53BE-FE45-87B3-B842CCCA88B1}" dt="2022-09-21T19:58:29.087" v="203" actId="255"/>
          <ac:spMkLst>
            <pc:docMk/>
            <pc:sldMk cId="3957967531" sldId="285"/>
            <ac:spMk id="23" creationId="{C685B0E5-2E59-F37D-0F2B-4A4333CB34F6}"/>
          </ac:spMkLst>
        </pc:spChg>
        <pc:graphicFrameChg chg="mod ord">
          <ac:chgData name="Jen Wilson" userId="000f367a-3246-491c-88b4-803a33f58a8b" providerId="ADAL" clId="{50F3B6A7-53BE-FE45-87B3-B842CCCA88B1}" dt="2022-09-21T19:58:43.162" v="208" actId="14100"/>
          <ac:graphicFrameMkLst>
            <pc:docMk/>
            <pc:sldMk cId="3957967531" sldId="285"/>
            <ac:graphicFrameMk id="7" creationId="{8B503BD0-F5D2-503E-F899-DE7ECB822730}"/>
          </ac:graphicFrameMkLst>
        </pc:graphicFrameChg>
      </pc:sldChg>
      <pc:sldChg chg="addSp delSp modSp mod">
        <pc:chgData name="Jen Wilson" userId="000f367a-3246-491c-88b4-803a33f58a8b" providerId="ADAL" clId="{50F3B6A7-53BE-FE45-87B3-B842CCCA88B1}" dt="2022-09-21T19:50:07.256" v="73" actId="242"/>
        <pc:sldMkLst>
          <pc:docMk/>
          <pc:sldMk cId="1872132460" sldId="286"/>
        </pc:sldMkLst>
        <pc:spChg chg="del mod">
          <ac:chgData name="Jen Wilson" userId="000f367a-3246-491c-88b4-803a33f58a8b" providerId="ADAL" clId="{50F3B6A7-53BE-FE45-87B3-B842CCCA88B1}" dt="2022-09-21T19:48:59.071" v="48" actId="478"/>
          <ac:spMkLst>
            <pc:docMk/>
            <pc:sldMk cId="1872132460" sldId="286"/>
            <ac:spMk id="2" creationId="{4F865F3D-ABB0-9F45-98FD-D3809E5842F9}"/>
          </ac:spMkLst>
        </pc:spChg>
        <pc:spChg chg="add del mod">
          <ac:chgData name="Jen Wilson" userId="000f367a-3246-491c-88b4-803a33f58a8b" providerId="ADAL" clId="{50F3B6A7-53BE-FE45-87B3-B842CCCA88B1}" dt="2022-09-21T19:46:55.843" v="6"/>
          <ac:spMkLst>
            <pc:docMk/>
            <pc:sldMk cId="1872132460" sldId="286"/>
            <ac:spMk id="3" creationId="{B8288C66-AF1E-C448-A011-1D8BD6BCF3A1}"/>
          </ac:spMkLst>
        </pc:spChg>
        <pc:spChg chg="del mod">
          <ac:chgData name="Jen Wilson" userId="000f367a-3246-491c-88b4-803a33f58a8b" providerId="ADAL" clId="{50F3B6A7-53BE-FE45-87B3-B842CCCA88B1}" dt="2022-09-21T19:46:58.257" v="7" actId="478"/>
          <ac:spMkLst>
            <pc:docMk/>
            <pc:sldMk cId="1872132460" sldId="286"/>
            <ac:spMk id="4" creationId="{3997AB39-EBAC-BB4E-855E-9F546022EA15}"/>
          </ac:spMkLst>
        </pc:spChg>
        <pc:spChg chg="mod">
          <ac:chgData name="Jen Wilson" userId="000f367a-3246-491c-88b4-803a33f58a8b" providerId="ADAL" clId="{50F3B6A7-53BE-FE45-87B3-B842CCCA88B1}" dt="2022-09-21T19:50:03.369" v="71"/>
          <ac:spMkLst>
            <pc:docMk/>
            <pc:sldMk cId="1872132460" sldId="286"/>
            <ac:spMk id="5" creationId="{2BE02FBB-0518-5843-8619-CB7C01F1B98A}"/>
          </ac:spMkLst>
        </pc:spChg>
        <pc:spChg chg="add del mod">
          <ac:chgData name="Jen Wilson" userId="000f367a-3246-491c-88b4-803a33f58a8b" providerId="ADAL" clId="{50F3B6A7-53BE-FE45-87B3-B842CCCA88B1}" dt="2022-09-21T19:46:55.843" v="6"/>
          <ac:spMkLst>
            <pc:docMk/>
            <pc:sldMk cId="1872132460" sldId="286"/>
            <ac:spMk id="7" creationId="{0FE65701-CBC5-0D5C-A2D9-519DE68A35F3}"/>
          </ac:spMkLst>
        </pc:spChg>
        <pc:spChg chg="del">
          <ac:chgData name="Jen Wilson" userId="000f367a-3246-491c-88b4-803a33f58a8b" providerId="ADAL" clId="{50F3B6A7-53BE-FE45-87B3-B842CCCA88B1}" dt="2022-09-21T19:47:20.973" v="10" actId="478"/>
          <ac:spMkLst>
            <pc:docMk/>
            <pc:sldMk cId="1872132460" sldId="286"/>
            <ac:spMk id="8" creationId="{992ECD9B-12E4-95DF-7AB5-41A930B28724}"/>
          </ac:spMkLst>
        </pc:spChg>
        <pc:spChg chg="add del mod">
          <ac:chgData name="Jen Wilson" userId="000f367a-3246-491c-88b4-803a33f58a8b" providerId="ADAL" clId="{50F3B6A7-53BE-FE45-87B3-B842CCCA88B1}" dt="2022-09-21T19:46:55.843" v="6"/>
          <ac:spMkLst>
            <pc:docMk/>
            <pc:sldMk cId="1872132460" sldId="286"/>
            <ac:spMk id="13" creationId="{7C6C834C-5814-EE67-3BD8-6B2A824A7437}"/>
          </ac:spMkLst>
        </pc:spChg>
        <pc:spChg chg="add del mod">
          <ac:chgData name="Jen Wilson" userId="000f367a-3246-491c-88b4-803a33f58a8b" providerId="ADAL" clId="{50F3B6A7-53BE-FE45-87B3-B842CCCA88B1}" dt="2022-09-21T19:46:55.843" v="6"/>
          <ac:spMkLst>
            <pc:docMk/>
            <pc:sldMk cId="1872132460" sldId="286"/>
            <ac:spMk id="16" creationId="{E11EDA4E-AEF8-2B56-3F1A-AC6269FA3419}"/>
          </ac:spMkLst>
        </pc:spChg>
        <pc:spChg chg="add del mod">
          <ac:chgData name="Jen Wilson" userId="000f367a-3246-491c-88b4-803a33f58a8b" providerId="ADAL" clId="{50F3B6A7-53BE-FE45-87B3-B842CCCA88B1}" dt="2022-09-21T19:47:15.702" v="8"/>
          <ac:spMkLst>
            <pc:docMk/>
            <pc:sldMk cId="1872132460" sldId="286"/>
            <ac:spMk id="21" creationId="{E75ABC82-230D-A0E8-478E-D2703545D9CD}"/>
          </ac:spMkLst>
        </pc:spChg>
        <pc:spChg chg="add del mod">
          <ac:chgData name="Jen Wilson" userId="000f367a-3246-491c-88b4-803a33f58a8b" providerId="ADAL" clId="{50F3B6A7-53BE-FE45-87B3-B842CCCA88B1}" dt="2022-09-21T19:47:15.702" v="8"/>
          <ac:spMkLst>
            <pc:docMk/>
            <pc:sldMk cId="1872132460" sldId="286"/>
            <ac:spMk id="23" creationId="{498AA88D-F209-13AE-FABE-78DA483F4061}"/>
          </ac:spMkLst>
        </pc:spChg>
        <pc:spChg chg="add del mod">
          <ac:chgData name="Jen Wilson" userId="000f367a-3246-491c-88b4-803a33f58a8b" providerId="ADAL" clId="{50F3B6A7-53BE-FE45-87B3-B842CCCA88B1}" dt="2022-09-21T19:47:17.921" v="9" actId="478"/>
          <ac:spMkLst>
            <pc:docMk/>
            <pc:sldMk cId="1872132460" sldId="286"/>
            <ac:spMk id="24" creationId="{7225EBC9-1F38-8367-342D-B2ECE794BD69}"/>
          </ac:spMkLst>
        </pc:spChg>
        <pc:spChg chg="add del mod">
          <ac:chgData name="Jen Wilson" userId="000f367a-3246-491c-88b4-803a33f58a8b" providerId="ADAL" clId="{50F3B6A7-53BE-FE45-87B3-B842CCCA88B1}" dt="2022-09-21T19:50:03.369" v="71"/>
          <ac:spMkLst>
            <pc:docMk/>
            <pc:sldMk cId="1872132460" sldId="286"/>
            <ac:spMk id="26" creationId="{65ECC17E-147F-6192-8783-EC0D77FF21DB}"/>
          </ac:spMkLst>
        </pc:spChg>
        <pc:spChg chg="add del mod">
          <ac:chgData name="Jen Wilson" userId="000f367a-3246-491c-88b4-803a33f58a8b" providerId="ADAL" clId="{50F3B6A7-53BE-FE45-87B3-B842CCCA88B1}" dt="2022-09-21T19:47:44.741" v="23"/>
          <ac:spMkLst>
            <pc:docMk/>
            <pc:sldMk cId="1872132460" sldId="286"/>
            <ac:spMk id="27" creationId="{9FCE8B83-0233-988A-BB5A-C1223F54E227}"/>
          </ac:spMkLst>
        </pc:spChg>
        <pc:spChg chg="add del mod">
          <ac:chgData name="Jen Wilson" userId="000f367a-3246-491c-88b4-803a33f58a8b" providerId="ADAL" clId="{50F3B6A7-53BE-FE45-87B3-B842CCCA88B1}" dt="2022-09-21T19:47:44.741" v="23"/>
          <ac:spMkLst>
            <pc:docMk/>
            <pc:sldMk cId="1872132460" sldId="286"/>
            <ac:spMk id="28" creationId="{12B21514-B891-997C-4E59-B4AA8C1339DA}"/>
          </ac:spMkLst>
        </pc:spChg>
        <pc:spChg chg="add del mod">
          <ac:chgData name="Jen Wilson" userId="000f367a-3246-491c-88b4-803a33f58a8b" providerId="ADAL" clId="{50F3B6A7-53BE-FE45-87B3-B842CCCA88B1}" dt="2022-09-21T19:47:44.741" v="23"/>
          <ac:spMkLst>
            <pc:docMk/>
            <pc:sldMk cId="1872132460" sldId="286"/>
            <ac:spMk id="29" creationId="{B49417B7-F6E5-390A-505E-0626F3C9AA7B}"/>
          </ac:spMkLst>
        </pc:spChg>
        <pc:spChg chg="add del mod">
          <ac:chgData name="Jen Wilson" userId="000f367a-3246-491c-88b4-803a33f58a8b" providerId="ADAL" clId="{50F3B6A7-53BE-FE45-87B3-B842CCCA88B1}" dt="2022-09-21T19:47:48.652" v="24" actId="478"/>
          <ac:spMkLst>
            <pc:docMk/>
            <pc:sldMk cId="1872132460" sldId="286"/>
            <ac:spMk id="30" creationId="{D83FABA5-3A82-39E6-FCD1-3E4656729786}"/>
          </ac:spMkLst>
        </pc:spChg>
        <pc:spChg chg="add del mod">
          <ac:chgData name="Jen Wilson" userId="000f367a-3246-491c-88b4-803a33f58a8b" providerId="ADAL" clId="{50F3B6A7-53BE-FE45-87B3-B842CCCA88B1}" dt="2022-09-21T19:48:38.571" v="43"/>
          <ac:spMkLst>
            <pc:docMk/>
            <pc:sldMk cId="1872132460" sldId="286"/>
            <ac:spMk id="32" creationId="{74C3CAE5-42CD-434A-7163-53624994C74D}"/>
          </ac:spMkLst>
        </pc:spChg>
        <pc:spChg chg="add del mod">
          <ac:chgData name="Jen Wilson" userId="000f367a-3246-491c-88b4-803a33f58a8b" providerId="ADAL" clId="{50F3B6A7-53BE-FE45-87B3-B842CCCA88B1}" dt="2022-09-21T19:48:38.571" v="43"/>
          <ac:spMkLst>
            <pc:docMk/>
            <pc:sldMk cId="1872132460" sldId="286"/>
            <ac:spMk id="33" creationId="{62D3DF74-0D5D-C300-5712-D4994366067F}"/>
          </ac:spMkLst>
        </pc:spChg>
        <pc:spChg chg="add del mod">
          <ac:chgData name="Jen Wilson" userId="000f367a-3246-491c-88b4-803a33f58a8b" providerId="ADAL" clId="{50F3B6A7-53BE-FE45-87B3-B842CCCA88B1}" dt="2022-09-21T19:48:38.571" v="43"/>
          <ac:spMkLst>
            <pc:docMk/>
            <pc:sldMk cId="1872132460" sldId="286"/>
            <ac:spMk id="34" creationId="{B9631112-9979-F783-0A85-CF44C6E5407E}"/>
          </ac:spMkLst>
        </pc:spChg>
        <pc:spChg chg="add del mod">
          <ac:chgData name="Jen Wilson" userId="000f367a-3246-491c-88b4-803a33f58a8b" providerId="ADAL" clId="{50F3B6A7-53BE-FE45-87B3-B842CCCA88B1}" dt="2022-09-21T19:48:40.437" v="44" actId="478"/>
          <ac:spMkLst>
            <pc:docMk/>
            <pc:sldMk cId="1872132460" sldId="286"/>
            <ac:spMk id="35" creationId="{BA783F94-EB6D-C058-99F1-7AF2D04CCB8C}"/>
          </ac:spMkLst>
        </pc:spChg>
        <pc:spChg chg="add del mod">
          <ac:chgData name="Jen Wilson" userId="000f367a-3246-491c-88b4-803a33f58a8b" providerId="ADAL" clId="{50F3B6A7-53BE-FE45-87B3-B842CCCA88B1}" dt="2022-09-21T19:48:55.893" v="47"/>
          <ac:spMkLst>
            <pc:docMk/>
            <pc:sldMk cId="1872132460" sldId="286"/>
            <ac:spMk id="36" creationId="{826FEE9C-99A1-5C54-A6CD-7E15206CA661}"/>
          </ac:spMkLst>
        </pc:spChg>
        <pc:spChg chg="add del mod">
          <ac:chgData name="Jen Wilson" userId="000f367a-3246-491c-88b4-803a33f58a8b" providerId="ADAL" clId="{50F3B6A7-53BE-FE45-87B3-B842CCCA88B1}" dt="2022-09-21T19:48:55.893" v="47"/>
          <ac:spMkLst>
            <pc:docMk/>
            <pc:sldMk cId="1872132460" sldId="286"/>
            <ac:spMk id="37" creationId="{BAABAF38-3E9D-7013-647E-5E2EFEEC4462}"/>
          </ac:spMkLst>
        </pc:spChg>
        <pc:spChg chg="add del mod">
          <ac:chgData name="Jen Wilson" userId="000f367a-3246-491c-88b4-803a33f58a8b" providerId="ADAL" clId="{50F3B6A7-53BE-FE45-87B3-B842CCCA88B1}" dt="2022-09-21T19:48:55.893" v="47"/>
          <ac:spMkLst>
            <pc:docMk/>
            <pc:sldMk cId="1872132460" sldId="286"/>
            <ac:spMk id="38" creationId="{93C05C75-D22B-8D36-7F53-059702E3269D}"/>
          </ac:spMkLst>
        </pc:spChg>
        <pc:spChg chg="add del mod">
          <ac:chgData name="Jen Wilson" userId="000f367a-3246-491c-88b4-803a33f58a8b" providerId="ADAL" clId="{50F3B6A7-53BE-FE45-87B3-B842CCCA88B1}" dt="2022-09-21T19:49:00.170" v="49"/>
          <ac:spMkLst>
            <pc:docMk/>
            <pc:sldMk cId="1872132460" sldId="286"/>
            <ac:spMk id="39" creationId="{749B8F30-3DC6-85FC-159A-43972C731AE9}"/>
          </ac:spMkLst>
        </pc:spChg>
        <pc:spChg chg="add del mod">
          <ac:chgData name="Jen Wilson" userId="000f367a-3246-491c-88b4-803a33f58a8b" providerId="ADAL" clId="{50F3B6A7-53BE-FE45-87B3-B842CCCA88B1}" dt="2022-09-21T19:49:00.170" v="49"/>
          <ac:spMkLst>
            <pc:docMk/>
            <pc:sldMk cId="1872132460" sldId="286"/>
            <ac:spMk id="41" creationId="{2F338508-7B68-EFA1-3C10-0EEAAC02859A}"/>
          </ac:spMkLst>
        </pc:spChg>
        <pc:spChg chg="add del mod">
          <ac:chgData name="Jen Wilson" userId="000f367a-3246-491c-88b4-803a33f58a8b" providerId="ADAL" clId="{50F3B6A7-53BE-FE45-87B3-B842CCCA88B1}" dt="2022-09-21T19:49:00.170" v="49"/>
          <ac:spMkLst>
            <pc:docMk/>
            <pc:sldMk cId="1872132460" sldId="286"/>
            <ac:spMk id="42" creationId="{348A3AB3-37A2-70F6-170E-40D378D765CE}"/>
          </ac:spMkLst>
        </pc:spChg>
        <pc:spChg chg="add del mod">
          <ac:chgData name="Jen Wilson" userId="000f367a-3246-491c-88b4-803a33f58a8b" providerId="ADAL" clId="{50F3B6A7-53BE-FE45-87B3-B842CCCA88B1}" dt="2022-09-21T19:49:00.170" v="49"/>
          <ac:spMkLst>
            <pc:docMk/>
            <pc:sldMk cId="1872132460" sldId="286"/>
            <ac:spMk id="43" creationId="{83A72F00-6154-78E9-1DBD-4DA9D8C4E9D4}"/>
          </ac:spMkLst>
        </pc:spChg>
        <pc:spChg chg="add mod">
          <ac:chgData name="Jen Wilson" userId="000f367a-3246-491c-88b4-803a33f58a8b" providerId="ADAL" clId="{50F3B6A7-53BE-FE45-87B3-B842CCCA88B1}" dt="2022-09-21T19:50:07.256" v="73" actId="242"/>
          <ac:spMkLst>
            <pc:docMk/>
            <pc:sldMk cId="1872132460" sldId="286"/>
            <ac:spMk id="44" creationId="{B5B6FD96-F503-E0FA-2C60-6469B019A0ED}"/>
          </ac:spMkLst>
        </pc:spChg>
        <pc:spChg chg="add del mod">
          <ac:chgData name="Jen Wilson" userId="000f367a-3246-491c-88b4-803a33f58a8b" providerId="ADAL" clId="{50F3B6A7-53BE-FE45-87B3-B842CCCA88B1}" dt="2022-09-21T19:49:16.353" v="57" actId="478"/>
          <ac:spMkLst>
            <pc:docMk/>
            <pc:sldMk cId="1872132460" sldId="286"/>
            <ac:spMk id="45" creationId="{BF302AC3-1379-9A8B-6A16-3DCFAC2BED50}"/>
          </ac:spMkLst>
        </pc:spChg>
        <pc:spChg chg="add del mod">
          <ac:chgData name="Jen Wilson" userId="000f367a-3246-491c-88b4-803a33f58a8b" providerId="ADAL" clId="{50F3B6A7-53BE-FE45-87B3-B842CCCA88B1}" dt="2022-09-21T19:49:15.387" v="56" actId="478"/>
          <ac:spMkLst>
            <pc:docMk/>
            <pc:sldMk cId="1872132460" sldId="286"/>
            <ac:spMk id="47" creationId="{67D451EB-A8B3-BEA6-6327-F4EA2978CB02}"/>
          </ac:spMkLst>
        </pc:spChg>
        <pc:spChg chg="add del mod">
          <ac:chgData name="Jen Wilson" userId="000f367a-3246-491c-88b4-803a33f58a8b" providerId="ADAL" clId="{50F3B6A7-53BE-FE45-87B3-B842CCCA88B1}" dt="2022-09-21T19:50:03.369" v="71"/>
          <ac:spMkLst>
            <pc:docMk/>
            <pc:sldMk cId="1872132460" sldId="286"/>
            <ac:spMk id="48" creationId="{CF91AFD4-7DCA-1EA7-53E8-EC5E4D1ACAA3}"/>
          </ac:spMkLst>
        </pc:spChg>
        <pc:spChg chg="add del mod">
          <ac:chgData name="Jen Wilson" userId="000f367a-3246-491c-88b4-803a33f58a8b" providerId="ADAL" clId="{50F3B6A7-53BE-FE45-87B3-B842CCCA88B1}" dt="2022-09-21T19:50:03.369" v="71"/>
          <ac:spMkLst>
            <pc:docMk/>
            <pc:sldMk cId="1872132460" sldId="286"/>
            <ac:spMk id="49" creationId="{2A7AFFD7-4039-6CB9-9990-E0A94D8A431F}"/>
          </ac:spMkLst>
        </pc:spChg>
        <pc:spChg chg="add del mod">
          <ac:chgData name="Jen Wilson" userId="000f367a-3246-491c-88b4-803a33f58a8b" providerId="ADAL" clId="{50F3B6A7-53BE-FE45-87B3-B842CCCA88B1}" dt="2022-09-21T19:50:03.369" v="71"/>
          <ac:spMkLst>
            <pc:docMk/>
            <pc:sldMk cId="1872132460" sldId="286"/>
            <ac:spMk id="50" creationId="{9D56C06F-D2E5-AF62-932B-43B07A461E9D}"/>
          </ac:spMkLst>
        </pc:spChg>
        <pc:spChg chg="add del mod">
          <ac:chgData name="Jen Wilson" userId="000f367a-3246-491c-88b4-803a33f58a8b" providerId="ADAL" clId="{50F3B6A7-53BE-FE45-87B3-B842CCCA88B1}" dt="2022-09-21T19:50:04.880" v="72" actId="478"/>
          <ac:spMkLst>
            <pc:docMk/>
            <pc:sldMk cId="1872132460" sldId="286"/>
            <ac:spMk id="51" creationId="{224FDF0B-D1C3-F6F9-B49A-4A8992D305DC}"/>
          </ac:spMkLst>
        </pc:spChg>
      </pc:sldChg>
      <pc:sldChg chg="delSp mod">
        <pc:chgData name="Jen Wilson" userId="000f367a-3246-491c-88b4-803a33f58a8b" providerId="ADAL" clId="{50F3B6A7-53BE-FE45-87B3-B842CCCA88B1}" dt="2022-09-21T19:56:04.811" v="149" actId="478"/>
        <pc:sldMkLst>
          <pc:docMk/>
          <pc:sldMk cId="188398247" sldId="292"/>
        </pc:sldMkLst>
        <pc:spChg chg="del">
          <ac:chgData name="Jen Wilson" userId="000f367a-3246-491c-88b4-803a33f58a8b" providerId="ADAL" clId="{50F3B6A7-53BE-FE45-87B3-B842CCCA88B1}" dt="2022-09-21T19:56:04.811" v="149" actId="478"/>
          <ac:spMkLst>
            <pc:docMk/>
            <pc:sldMk cId="188398247" sldId="292"/>
            <ac:spMk id="4" creationId="{777C932A-BD71-6CDC-53AF-D95D4E5FE9BC}"/>
          </ac:spMkLst>
        </pc:spChg>
      </pc:sldChg>
      <pc:sldChg chg="delSp mod">
        <pc:chgData name="Jen Wilson" userId="000f367a-3246-491c-88b4-803a33f58a8b" providerId="ADAL" clId="{50F3B6A7-53BE-FE45-87B3-B842CCCA88B1}" dt="2022-09-21T19:55:19.493" v="143" actId="27918"/>
        <pc:sldMkLst>
          <pc:docMk/>
          <pc:sldMk cId="3682068607" sldId="293"/>
        </pc:sldMkLst>
        <pc:spChg chg="del">
          <ac:chgData name="Jen Wilson" userId="000f367a-3246-491c-88b4-803a33f58a8b" providerId="ADAL" clId="{50F3B6A7-53BE-FE45-87B3-B842CCCA88B1}" dt="2022-09-21T19:52:14.838" v="120" actId="478"/>
          <ac:spMkLst>
            <pc:docMk/>
            <pc:sldMk cId="3682068607" sldId="293"/>
            <ac:spMk id="4" creationId="{45644040-C7F0-9DA1-C105-A3A3F00C4762}"/>
          </ac:spMkLst>
        </pc:spChg>
      </pc:sldChg>
      <pc:sldChg chg="addSp delSp modSp mod">
        <pc:chgData name="Jen Wilson" userId="000f367a-3246-491c-88b4-803a33f58a8b" providerId="ADAL" clId="{50F3B6A7-53BE-FE45-87B3-B842CCCA88B1}" dt="2022-09-21T19:52:06.033" v="119" actId="114"/>
        <pc:sldMkLst>
          <pc:docMk/>
          <pc:sldMk cId="321273947" sldId="294"/>
        </pc:sldMkLst>
        <pc:spChg chg="del">
          <ac:chgData name="Jen Wilson" userId="000f367a-3246-491c-88b4-803a33f58a8b" providerId="ADAL" clId="{50F3B6A7-53BE-FE45-87B3-B842CCCA88B1}" dt="2022-09-21T19:51:11.081" v="84" actId="478"/>
          <ac:spMkLst>
            <pc:docMk/>
            <pc:sldMk cId="321273947" sldId="294"/>
            <ac:spMk id="2" creationId="{4F865F3D-ABB0-9F45-98FD-D3809E5842F9}"/>
          </ac:spMkLst>
        </pc:spChg>
        <pc:spChg chg="del">
          <ac:chgData name="Jen Wilson" userId="000f367a-3246-491c-88b4-803a33f58a8b" providerId="ADAL" clId="{50F3B6A7-53BE-FE45-87B3-B842CCCA88B1}" dt="2022-09-21T19:51:08.669" v="83" actId="478"/>
          <ac:spMkLst>
            <pc:docMk/>
            <pc:sldMk cId="321273947" sldId="294"/>
            <ac:spMk id="4" creationId="{3997AB39-EBAC-BB4E-855E-9F546022EA15}"/>
          </ac:spMkLst>
        </pc:spChg>
        <pc:spChg chg="mod">
          <ac:chgData name="Jen Wilson" userId="000f367a-3246-491c-88b4-803a33f58a8b" providerId="ADAL" clId="{50F3B6A7-53BE-FE45-87B3-B842CCCA88B1}" dt="2022-09-21T19:51:29.871" v="92"/>
          <ac:spMkLst>
            <pc:docMk/>
            <pc:sldMk cId="321273947" sldId="294"/>
            <ac:spMk id="5" creationId="{2BE02FBB-0518-5843-8619-CB7C01F1B98A}"/>
          </ac:spMkLst>
        </pc:spChg>
        <pc:spChg chg="add mod">
          <ac:chgData name="Jen Wilson" userId="000f367a-3246-491c-88b4-803a33f58a8b" providerId="ADAL" clId="{50F3B6A7-53BE-FE45-87B3-B842CCCA88B1}" dt="2022-09-21T19:51:29.871" v="92"/>
          <ac:spMkLst>
            <pc:docMk/>
            <pc:sldMk cId="321273947" sldId="294"/>
            <ac:spMk id="6" creationId="{69228D74-769C-A28A-6BF2-646C917DE3DE}"/>
          </ac:spMkLst>
        </pc:spChg>
        <pc:spChg chg="add del mod">
          <ac:chgData name="Jen Wilson" userId="000f367a-3246-491c-88b4-803a33f58a8b" providerId="ADAL" clId="{50F3B6A7-53BE-FE45-87B3-B842CCCA88B1}" dt="2022-09-21T19:51:29.871" v="92"/>
          <ac:spMkLst>
            <pc:docMk/>
            <pc:sldMk cId="321273947" sldId="294"/>
            <ac:spMk id="7" creationId="{24A640E3-5DBF-6945-95D7-EAD633562EFA}"/>
          </ac:spMkLst>
        </pc:spChg>
        <pc:spChg chg="add del mod">
          <ac:chgData name="Jen Wilson" userId="000f367a-3246-491c-88b4-803a33f58a8b" providerId="ADAL" clId="{50F3B6A7-53BE-FE45-87B3-B842CCCA88B1}" dt="2022-09-21T19:51:29.871" v="92"/>
          <ac:spMkLst>
            <pc:docMk/>
            <pc:sldMk cId="321273947" sldId="294"/>
            <ac:spMk id="8" creationId="{E37170A0-BA3D-D03F-FFB6-B67E7C2844C8}"/>
          </ac:spMkLst>
        </pc:spChg>
        <pc:spChg chg="del mod">
          <ac:chgData name="Jen Wilson" userId="000f367a-3246-491c-88b4-803a33f58a8b" providerId="ADAL" clId="{50F3B6A7-53BE-FE45-87B3-B842CCCA88B1}" dt="2022-09-21T19:51:33.933" v="93" actId="478"/>
          <ac:spMkLst>
            <pc:docMk/>
            <pc:sldMk cId="321273947" sldId="294"/>
            <ac:spMk id="9" creationId="{AC22A26C-88E2-33A8-69D6-F6184CC086A8}"/>
          </ac:spMkLst>
        </pc:spChg>
        <pc:spChg chg="mod">
          <ac:chgData name="Jen Wilson" userId="000f367a-3246-491c-88b4-803a33f58a8b" providerId="ADAL" clId="{50F3B6A7-53BE-FE45-87B3-B842CCCA88B1}" dt="2022-09-21T19:51:42.184" v="105" actId="1035"/>
          <ac:spMkLst>
            <pc:docMk/>
            <pc:sldMk cId="321273947" sldId="294"/>
            <ac:spMk id="10" creationId="{DCB6363F-7842-7623-5359-D5771530020D}"/>
          </ac:spMkLst>
        </pc:spChg>
        <pc:spChg chg="mod">
          <ac:chgData name="Jen Wilson" userId="000f367a-3246-491c-88b4-803a33f58a8b" providerId="ADAL" clId="{50F3B6A7-53BE-FE45-87B3-B842CCCA88B1}" dt="2022-09-21T19:51:42.184" v="105" actId="1035"/>
          <ac:spMkLst>
            <pc:docMk/>
            <pc:sldMk cId="321273947" sldId="294"/>
            <ac:spMk id="12" creationId="{75A5B21A-1806-E5C8-EA3C-A65DFE55F226}"/>
          </ac:spMkLst>
        </pc:spChg>
        <pc:spChg chg="mod">
          <ac:chgData name="Jen Wilson" userId="000f367a-3246-491c-88b4-803a33f58a8b" providerId="ADAL" clId="{50F3B6A7-53BE-FE45-87B3-B842CCCA88B1}" dt="2022-09-21T19:51:42.184" v="105" actId="1035"/>
          <ac:spMkLst>
            <pc:docMk/>
            <pc:sldMk cId="321273947" sldId="294"/>
            <ac:spMk id="13" creationId="{EFB141EF-9517-29AA-0410-E699D0D5F065}"/>
          </ac:spMkLst>
        </pc:spChg>
        <pc:spChg chg="mod">
          <ac:chgData name="Jen Wilson" userId="000f367a-3246-491c-88b4-803a33f58a8b" providerId="ADAL" clId="{50F3B6A7-53BE-FE45-87B3-B842CCCA88B1}" dt="2022-09-21T19:51:42.184" v="105" actId="1035"/>
          <ac:spMkLst>
            <pc:docMk/>
            <pc:sldMk cId="321273947" sldId="294"/>
            <ac:spMk id="14" creationId="{056B33B2-8283-E12F-80E6-6C5E32475423}"/>
          </ac:spMkLst>
        </pc:spChg>
        <pc:spChg chg="mod">
          <ac:chgData name="Jen Wilson" userId="000f367a-3246-491c-88b4-803a33f58a8b" providerId="ADAL" clId="{50F3B6A7-53BE-FE45-87B3-B842CCCA88B1}" dt="2022-09-21T19:52:06.033" v="119" actId="114"/>
          <ac:spMkLst>
            <pc:docMk/>
            <pc:sldMk cId="321273947" sldId="294"/>
            <ac:spMk id="15" creationId="{09E8EB12-6470-8A47-7D06-3C4208B923DD}"/>
          </ac:spMkLst>
        </pc:spChg>
        <pc:spChg chg="mod">
          <ac:chgData name="Jen Wilson" userId="000f367a-3246-491c-88b4-803a33f58a8b" providerId="ADAL" clId="{50F3B6A7-53BE-FE45-87B3-B842CCCA88B1}" dt="2022-09-21T19:52:06.033" v="119" actId="114"/>
          <ac:spMkLst>
            <pc:docMk/>
            <pc:sldMk cId="321273947" sldId="294"/>
            <ac:spMk id="16" creationId="{8BC340A3-1F84-4651-5F6A-EFFAEDAF55FC}"/>
          </ac:spMkLst>
        </pc:spChg>
        <pc:spChg chg="mod">
          <ac:chgData name="Jen Wilson" userId="000f367a-3246-491c-88b4-803a33f58a8b" providerId="ADAL" clId="{50F3B6A7-53BE-FE45-87B3-B842CCCA88B1}" dt="2022-09-21T19:52:06.033" v="119" actId="114"/>
          <ac:spMkLst>
            <pc:docMk/>
            <pc:sldMk cId="321273947" sldId="294"/>
            <ac:spMk id="17" creationId="{1BF5E2B5-3DB0-8C0E-A0F7-1F34E47D5989}"/>
          </ac:spMkLst>
        </pc:spChg>
        <pc:spChg chg="mod">
          <ac:chgData name="Jen Wilson" userId="000f367a-3246-491c-88b4-803a33f58a8b" providerId="ADAL" clId="{50F3B6A7-53BE-FE45-87B3-B842CCCA88B1}" dt="2022-09-21T19:52:06.033" v="119" actId="114"/>
          <ac:spMkLst>
            <pc:docMk/>
            <pc:sldMk cId="321273947" sldId="294"/>
            <ac:spMk id="18" creationId="{95882E95-67FE-8E31-E35C-D5B8168334EE}"/>
          </ac:spMkLst>
        </pc:spChg>
        <pc:spChg chg="add del mod">
          <ac:chgData name="Jen Wilson" userId="000f367a-3246-491c-88b4-803a33f58a8b" providerId="ADAL" clId="{50F3B6A7-53BE-FE45-87B3-B842CCCA88B1}" dt="2022-09-21T19:51:29.871" v="92"/>
          <ac:spMkLst>
            <pc:docMk/>
            <pc:sldMk cId="321273947" sldId="294"/>
            <ac:spMk id="19" creationId="{17A020C1-6C0B-0BF1-AFDF-38CA95F240E1}"/>
          </ac:spMkLst>
        </pc:spChg>
        <pc:spChg chg="add del mod">
          <ac:chgData name="Jen Wilson" userId="000f367a-3246-491c-88b4-803a33f58a8b" providerId="ADAL" clId="{50F3B6A7-53BE-FE45-87B3-B842CCCA88B1}" dt="2022-09-21T19:51:29.871" v="92"/>
          <ac:spMkLst>
            <pc:docMk/>
            <pc:sldMk cId="321273947" sldId="294"/>
            <ac:spMk id="20" creationId="{0353FCC9-6583-7980-F697-05D78A9A1CDB}"/>
          </ac:spMkLst>
        </pc:spChg>
        <pc:spChg chg="add mod">
          <ac:chgData name="Jen Wilson" userId="000f367a-3246-491c-88b4-803a33f58a8b" providerId="ADAL" clId="{50F3B6A7-53BE-FE45-87B3-B842CCCA88B1}" dt="2022-09-21T19:51:36.128" v="96" actId="20577"/>
          <ac:spMkLst>
            <pc:docMk/>
            <pc:sldMk cId="321273947" sldId="294"/>
            <ac:spMk id="22" creationId="{89DAB9F2-9F67-45EB-C44D-921140F585A5}"/>
          </ac:spMkLst>
        </pc:spChg>
        <pc:graphicFrameChg chg="mod">
          <ac:chgData name="Jen Wilson" userId="000f367a-3246-491c-88b4-803a33f58a8b" providerId="ADAL" clId="{50F3B6A7-53BE-FE45-87B3-B842CCCA88B1}" dt="2022-09-21T19:51:49.049" v="117" actId="1035"/>
          <ac:graphicFrameMkLst>
            <pc:docMk/>
            <pc:sldMk cId="321273947" sldId="294"/>
            <ac:graphicFrameMk id="11" creationId="{D3AF9BF1-B67F-CA20-4CAD-230013D32F18}"/>
          </ac:graphicFrameMkLst>
        </pc:graphicFrameChg>
      </pc:sldChg>
      <pc:sldMasterChg chg="modSldLayout">
        <pc:chgData name="Jen Wilson" userId="000f367a-3246-491c-88b4-803a33f58a8b" providerId="ADAL" clId="{50F3B6A7-53BE-FE45-87B3-B842CCCA88B1}" dt="2022-09-21T19:50:32.104" v="76" actId="14100"/>
        <pc:sldMasterMkLst>
          <pc:docMk/>
          <pc:sldMasterMk cId="2139821026" sldId="2147483723"/>
        </pc:sldMasterMkLst>
        <pc:sldLayoutChg chg="addSp delSp modSp mod">
          <pc:chgData name="Jen Wilson" userId="000f367a-3246-491c-88b4-803a33f58a8b" providerId="ADAL" clId="{50F3B6A7-53BE-FE45-87B3-B842CCCA88B1}" dt="2022-09-21T19:50:32.104" v="76" actId="14100"/>
          <pc:sldLayoutMkLst>
            <pc:docMk/>
            <pc:sldMasterMk cId="2139821026" sldId="2147483723"/>
            <pc:sldLayoutMk cId="1186787598" sldId="2147483743"/>
          </pc:sldLayoutMkLst>
          <pc:spChg chg="del">
            <ac:chgData name="Jen Wilson" userId="000f367a-3246-491c-88b4-803a33f58a8b" providerId="ADAL" clId="{50F3B6A7-53BE-FE45-87B3-B842CCCA88B1}" dt="2022-09-21T19:46:20.741" v="0" actId="478"/>
            <ac:spMkLst>
              <pc:docMk/>
              <pc:sldMasterMk cId="2139821026" sldId="2147483723"/>
              <pc:sldLayoutMk cId="1186787598" sldId="2147483743"/>
              <ac:spMk id="3" creationId="{00000000-0000-0000-0000-000000000000}"/>
            </ac:spMkLst>
          </pc:spChg>
          <pc:spChg chg="add mod">
            <ac:chgData name="Jen Wilson" userId="000f367a-3246-491c-88b4-803a33f58a8b" providerId="ADAL" clId="{50F3B6A7-53BE-FE45-87B3-B842CCCA88B1}" dt="2022-09-21T19:48:11.771" v="28" actId="14100"/>
            <ac:spMkLst>
              <pc:docMk/>
              <pc:sldMasterMk cId="2139821026" sldId="2147483723"/>
              <pc:sldLayoutMk cId="1186787598" sldId="2147483743"/>
              <ac:spMk id="4" creationId="{84CA2DCA-9A07-FDFF-9D91-A7D39EFFC529}"/>
            </ac:spMkLst>
          </pc:spChg>
          <pc:spChg chg="mod">
            <ac:chgData name="Jen Wilson" userId="000f367a-3246-491c-88b4-803a33f58a8b" providerId="ADAL" clId="{50F3B6A7-53BE-FE45-87B3-B842CCCA88B1}" dt="2022-09-21T19:48:33.772" v="42" actId="1035"/>
            <ac:spMkLst>
              <pc:docMk/>
              <pc:sldMasterMk cId="2139821026" sldId="2147483723"/>
              <pc:sldLayoutMk cId="1186787598" sldId="2147483743"/>
              <ac:spMk id="9" creationId="{8DCAC2DF-428F-0247-A8CB-28A251E9B336}"/>
            </ac:spMkLst>
          </pc:spChg>
          <pc:spChg chg="mod">
            <ac:chgData name="Jen Wilson" userId="000f367a-3246-491c-88b4-803a33f58a8b" providerId="ADAL" clId="{50F3B6A7-53BE-FE45-87B3-B842CCCA88B1}" dt="2022-09-21T19:50:32.104" v="76" actId="14100"/>
            <ac:spMkLst>
              <pc:docMk/>
              <pc:sldMasterMk cId="2139821026" sldId="2147483723"/>
              <pc:sldLayoutMk cId="1186787598" sldId="2147483743"/>
              <ac:spMk id="53" creationId="{00000000-0000-0000-0000-000000000000}"/>
            </ac:spMkLst>
          </pc:spChg>
        </pc:sldLayoutChg>
      </pc:sldMasterChg>
    </pc:docChg>
  </pc:docChgLst>
  <pc:docChgLst>
    <pc:chgData name="Paul Frame" userId="ded3f5c5-00e7-408d-9358-fc292cfa5078" providerId="ADAL" clId="{B25CC114-8B45-473C-8E8D-361135275630}"/>
    <pc:docChg chg="undo custSel modSld modMainMaster">
      <pc:chgData name="Paul Frame" userId="ded3f5c5-00e7-408d-9358-fc292cfa5078" providerId="ADAL" clId="{B25CC114-8B45-473C-8E8D-361135275630}" dt="2022-09-28T14:46:03.949" v="548" actId="20577"/>
      <pc:docMkLst>
        <pc:docMk/>
      </pc:docMkLst>
      <pc:sldChg chg="modSp mod delCm modNotesTx">
        <pc:chgData name="Paul Frame" userId="ded3f5c5-00e7-408d-9358-fc292cfa5078" providerId="ADAL" clId="{B25CC114-8B45-473C-8E8D-361135275630}" dt="2022-09-28T14:39:22.509" v="521" actId="20577"/>
        <pc:sldMkLst>
          <pc:docMk/>
          <pc:sldMk cId="837098266" sldId="262"/>
        </pc:sldMkLst>
        <pc:spChg chg="mod">
          <ac:chgData name="Paul Frame" userId="ded3f5c5-00e7-408d-9358-fc292cfa5078" providerId="ADAL" clId="{B25CC114-8B45-473C-8E8D-361135275630}" dt="2022-09-15T17:13:22.449" v="76" actId="20577"/>
          <ac:spMkLst>
            <pc:docMk/>
            <pc:sldMk cId="837098266" sldId="262"/>
            <ac:spMk id="2" creationId="{4F865F3D-ABB0-9F45-98FD-D3809E5842F9}"/>
          </ac:spMkLst>
        </pc:spChg>
        <pc:spChg chg="mod">
          <ac:chgData name="Paul Frame" userId="ded3f5c5-00e7-408d-9358-fc292cfa5078" providerId="ADAL" clId="{B25CC114-8B45-473C-8E8D-361135275630}" dt="2022-09-28T14:39:22.509" v="521" actId="20577"/>
          <ac:spMkLst>
            <pc:docMk/>
            <pc:sldMk cId="837098266" sldId="262"/>
            <ac:spMk id="5" creationId="{2BE02FBB-0518-5843-8619-CB7C01F1B98A}"/>
          </ac:spMkLst>
        </pc:spChg>
        <pc:spChg chg="mod">
          <ac:chgData name="Paul Frame" userId="ded3f5c5-00e7-408d-9358-fc292cfa5078" providerId="ADAL" clId="{B25CC114-8B45-473C-8E8D-361135275630}" dt="2022-09-15T17:47:59.631" v="225" actId="20577"/>
          <ac:spMkLst>
            <pc:docMk/>
            <pc:sldMk cId="837098266" sldId="262"/>
            <ac:spMk id="9" creationId="{AC22A26C-88E2-33A8-69D6-F6184CC086A8}"/>
          </ac:spMkLst>
        </pc:spChg>
      </pc:sldChg>
      <pc:sldChg chg="modSp mod delCm modNotesTx">
        <pc:chgData name="Paul Frame" userId="ded3f5c5-00e7-408d-9358-fc292cfa5078" providerId="ADAL" clId="{B25CC114-8B45-473C-8E8D-361135275630}" dt="2022-09-15T17:40:18.225" v="213" actId="20577"/>
        <pc:sldMkLst>
          <pc:docMk/>
          <pc:sldMk cId="2838047782" sldId="263"/>
        </pc:sldMkLst>
        <pc:spChg chg="mod">
          <ac:chgData name="Paul Frame" userId="ded3f5c5-00e7-408d-9358-fc292cfa5078" providerId="ADAL" clId="{B25CC114-8B45-473C-8E8D-361135275630}" dt="2022-09-15T17:30:03.137" v="114" actId="1076"/>
          <ac:spMkLst>
            <pc:docMk/>
            <pc:sldMk cId="2838047782" sldId="263"/>
            <ac:spMk id="5" creationId="{C5503E9D-3B23-FAD0-D87D-9FB673E39E05}"/>
          </ac:spMkLst>
        </pc:spChg>
        <pc:spChg chg="mod">
          <ac:chgData name="Paul Frame" userId="ded3f5c5-00e7-408d-9358-fc292cfa5078" providerId="ADAL" clId="{B25CC114-8B45-473C-8E8D-361135275630}" dt="2022-09-15T17:40:18.225" v="213" actId="20577"/>
          <ac:spMkLst>
            <pc:docMk/>
            <pc:sldMk cId="2838047782" sldId="263"/>
            <ac:spMk id="9" creationId="{70DBF1DC-4757-0F09-AAE2-BA57CEE98E25}"/>
          </ac:spMkLst>
        </pc:spChg>
        <pc:spChg chg="mod">
          <ac:chgData name="Paul Frame" userId="ded3f5c5-00e7-408d-9358-fc292cfa5078" providerId="ADAL" clId="{B25CC114-8B45-473C-8E8D-361135275630}" dt="2022-09-15T17:39:57.194" v="201" actId="14100"/>
          <ac:spMkLst>
            <pc:docMk/>
            <pc:sldMk cId="2838047782" sldId="263"/>
            <ac:spMk id="11" creationId="{053EAAF1-C582-114E-4B94-D3A0CE0D6CC2}"/>
          </ac:spMkLst>
        </pc:spChg>
      </pc:sldChg>
      <pc:sldChg chg="modSp mod delCm modNotesTx">
        <pc:chgData name="Paul Frame" userId="ded3f5c5-00e7-408d-9358-fc292cfa5078" providerId="ADAL" clId="{B25CC114-8B45-473C-8E8D-361135275630}" dt="2022-09-21T20:35:58.502" v="499" actId="20577"/>
        <pc:sldMkLst>
          <pc:docMk/>
          <pc:sldMk cId="4289412838" sldId="267"/>
        </pc:sldMkLst>
        <pc:spChg chg="mod">
          <ac:chgData name="Paul Frame" userId="ded3f5c5-00e7-408d-9358-fc292cfa5078" providerId="ADAL" clId="{B25CC114-8B45-473C-8E8D-361135275630}" dt="2022-09-21T20:35:58.502" v="499" actId="20577"/>
          <ac:spMkLst>
            <pc:docMk/>
            <pc:sldMk cId="4289412838" sldId="267"/>
            <ac:spMk id="2" creationId="{7F24E7AA-8356-41BA-1EDB-028B3CD0AB39}"/>
          </ac:spMkLst>
        </pc:spChg>
        <pc:spChg chg="mod">
          <ac:chgData name="Paul Frame" userId="ded3f5c5-00e7-408d-9358-fc292cfa5078" providerId="ADAL" clId="{B25CC114-8B45-473C-8E8D-361135275630}" dt="2022-09-15T17:28:38.485" v="111" actId="20577"/>
          <ac:spMkLst>
            <pc:docMk/>
            <pc:sldMk cId="4289412838" sldId="267"/>
            <ac:spMk id="5" creationId="{6D68B836-44C4-033B-B946-05FC8A23EEC8}"/>
          </ac:spMkLst>
        </pc:spChg>
        <pc:spChg chg="mod">
          <ac:chgData name="Paul Frame" userId="ded3f5c5-00e7-408d-9358-fc292cfa5078" providerId="ADAL" clId="{B25CC114-8B45-473C-8E8D-361135275630}" dt="2022-09-15T18:19:14.213" v="290" actId="20577"/>
          <ac:spMkLst>
            <pc:docMk/>
            <pc:sldMk cId="4289412838" sldId="267"/>
            <ac:spMk id="6" creationId="{A5864830-7213-5CC4-8D34-144D96949345}"/>
          </ac:spMkLst>
        </pc:spChg>
      </pc:sldChg>
      <pc:sldChg chg="modSp mod delCm modNotesTx">
        <pc:chgData name="Paul Frame" userId="ded3f5c5-00e7-408d-9358-fc292cfa5078" providerId="ADAL" clId="{B25CC114-8B45-473C-8E8D-361135275630}" dt="2022-09-15T18:29:46.220" v="293" actId="27918"/>
        <pc:sldMkLst>
          <pc:docMk/>
          <pc:sldMk cId="94406319" sldId="270"/>
        </pc:sldMkLst>
        <pc:spChg chg="mod">
          <ac:chgData name="Paul Frame" userId="ded3f5c5-00e7-408d-9358-fc292cfa5078" providerId="ADAL" clId="{B25CC114-8B45-473C-8E8D-361135275630}" dt="2022-09-15T17:26:43.416" v="103" actId="20577"/>
          <ac:spMkLst>
            <pc:docMk/>
            <pc:sldMk cId="94406319" sldId="270"/>
            <ac:spMk id="5" creationId="{12984A66-2EF5-21BB-1AC8-15984EF7A1BB}"/>
          </ac:spMkLst>
        </pc:spChg>
        <pc:spChg chg="mod">
          <ac:chgData name="Paul Frame" userId="ded3f5c5-00e7-408d-9358-fc292cfa5078" providerId="ADAL" clId="{B25CC114-8B45-473C-8E8D-361135275630}" dt="2022-09-15T17:26:57.599" v="104" actId="20577"/>
          <ac:spMkLst>
            <pc:docMk/>
            <pc:sldMk cId="94406319" sldId="270"/>
            <ac:spMk id="24" creationId="{D2BC2EBA-88D4-1E16-F58F-087A1A11A1F7}"/>
          </ac:spMkLst>
        </pc:spChg>
      </pc:sldChg>
      <pc:sldChg chg="modSp mod modNotesTx">
        <pc:chgData name="Paul Frame" userId="ded3f5c5-00e7-408d-9358-fc292cfa5078" providerId="ADAL" clId="{B25CC114-8B45-473C-8E8D-361135275630}" dt="2022-09-15T17:25:49.544" v="100" actId="20577"/>
        <pc:sldMkLst>
          <pc:docMk/>
          <pc:sldMk cId="1809952882" sldId="272"/>
        </pc:sldMkLst>
        <pc:spChg chg="mod">
          <ac:chgData name="Paul Frame" userId="ded3f5c5-00e7-408d-9358-fc292cfa5078" providerId="ADAL" clId="{B25CC114-8B45-473C-8E8D-361135275630}" dt="2022-09-15T17:25:38.840" v="98" actId="20577"/>
          <ac:spMkLst>
            <pc:docMk/>
            <pc:sldMk cId="1809952882" sldId="272"/>
            <ac:spMk id="5" creationId="{ECB6E719-E792-6364-EEB5-50751D942919}"/>
          </ac:spMkLst>
        </pc:spChg>
        <pc:spChg chg="mod">
          <ac:chgData name="Paul Frame" userId="ded3f5c5-00e7-408d-9358-fc292cfa5078" providerId="ADAL" clId="{B25CC114-8B45-473C-8E8D-361135275630}" dt="2022-09-15T17:25:49.544" v="100" actId="20577"/>
          <ac:spMkLst>
            <pc:docMk/>
            <pc:sldMk cId="1809952882" sldId="272"/>
            <ac:spMk id="6" creationId="{2C8101FA-F9D7-E0EC-9F82-2964E157E2F3}"/>
          </ac:spMkLst>
        </pc:spChg>
      </pc:sldChg>
      <pc:sldChg chg="modSp mod delCm modNotesTx">
        <pc:chgData name="Paul Frame" userId="ded3f5c5-00e7-408d-9358-fc292cfa5078" providerId="ADAL" clId="{B25CC114-8B45-473C-8E8D-361135275630}" dt="2022-09-23T15:08:48.369" v="520" actId="947"/>
        <pc:sldMkLst>
          <pc:docMk/>
          <pc:sldMk cId="2688790716" sldId="274"/>
        </pc:sldMkLst>
        <pc:spChg chg="mod">
          <ac:chgData name="Paul Frame" userId="ded3f5c5-00e7-408d-9358-fc292cfa5078" providerId="ADAL" clId="{B25CC114-8B45-473C-8E8D-361135275630}" dt="2022-09-15T17:24:14.975" v="88" actId="6549"/>
          <ac:spMkLst>
            <pc:docMk/>
            <pc:sldMk cId="2688790716" sldId="274"/>
            <ac:spMk id="5" creationId="{08760EBB-05BC-7609-8ED2-4D8CE92163B3}"/>
          </ac:spMkLst>
        </pc:spChg>
        <pc:spChg chg="mod">
          <ac:chgData name="Paul Frame" userId="ded3f5c5-00e7-408d-9358-fc292cfa5078" providerId="ADAL" clId="{B25CC114-8B45-473C-8E8D-361135275630}" dt="2022-09-23T15:08:48.369" v="520" actId="947"/>
          <ac:spMkLst>
            <pc:docMk/>
            <pc:sldMk cId="2688790716" sldId="274"/>
            <ac:spMk id="21" creationId="{DE8BEF21-DBCC-1AB2-C96A-6A76E359EB7B}"/>
          </ac:spMkLst>
        </pc:spChg>
      </pc:sldChg>
      <pc:sldChg chg="modSp mod modNotesTx">
        <pc:chgData name="Paul Frame" userId="ded3f5c5-00e7-408d-9358-fc292cfa5078" providerId="ADAL" clId="{B25CC114-8B45-473C-8E8D-361135275630}" dt="2022-09-15T18:35:18.969" v="296" actId="20577"/>
        <pc:sldMkLst>
          <pc:docMk/>
          <pc:sldMk cId="3957967531" sldId="285"/>
        </pc:sldMkLst>
        <pc:spChg chg="mod">
          <ac:chgData name="Paul Frame" userId="ded3f5c5-00e7-408d-9358-fc292cfa5078" providerId="ADAL" clId="{B25CC114-8B45-473C-8E8D-361135275630}" dt="2022-09-15T17:24:57.649" v="97" actId="6549"/>
          <ac:spMkLst>
            <pc:docMk/>
            <pc:sldMk cId="3957967531" sldId="285"/>
            <ac:spMk id="5" creationId="{B6BA7C16-C0A9-1B49-A09E-0D4EE843E7EC}"/>
          </ac:spMkLst>
        </pc:spChg>
        <pc:spChg chg="mod">
          <ac:chgData name="Paul Frame" userId="ded3f5c5-00e7-408d-9358-fc292cfa5078" providerId="ADAL" clId="{B25CC114-8B45-473C-8E8D-361135275630}" dt="2022-09-15T18:35:18.969" v="296" actId="20577"/>
          <ac:spMkLst>
            <pc:docMk/>
            <pc:sldMk cId="3957967531" sldId="285"/>
            <ac:spMk id="6" creationId="{AF941118-C57B-1631-9F59-317D9F1B2AEF}"/>
          </ac:spMkLst>
        </pc:spChg>
        <pc:graphicFrameChg chg="mod">
          <ac:chgData name="Paul Frame" userId="ded3f5c5-00e7-408d-9358-fc292cfa5078" providerId="ADAL" clId="{B25CC114-8B45-473C-8E8D-361135275630}" dt="2022-09-15T17:36:23.290" v="177"/>
          <ac:graphicFrameMkLst>
            <pc:docMk/>
            <pc:sldMk cId="3957967531" sldId="285"/>
            <ac:graphicFrameMk id="7" creationId="{8B503BD0-F5D2-503E-F899-DE7ECB822730}"/>
          </ac:graphicFrameMkLst>
        </pc:graphicFrameChg>
      </pc:sldChg>
      <pc:sldChg chg="modSp mod delCm modNotesTx">
        <pc:chgData name="Paul Frame" userId="ded3f5c5-00e7-408d-9358-fc292cfa5078" providerId="ADAL" clId="{B25CC114-8B45-473C-8E8D-361135275630}" dt="2022-09-15T20:56:56.028" v="387" actId="20577"/>
        <pc:sldMkLst>
          <pc:docMk/>
          <pc:sldMk cId="1872132460" sldId="286"/>
        </pc:sldMkLst>
        <pc:spChg chg="mod">
          <ac:chgData name="Paul Frame" userId="ded3f5c5-00e7-408d-9358-fc292cfa5078" providerId="ADAL" clId="{B25CC114-8B45-473C-8E8D-361135275630}" dt="2022-09-15T20:56:56.028" v="387" actId="20577"/>
          <ac:spMkLst>
            <pc:docMk/>
            <pc:sldMk cId="1872132460" sldId="286"/>
            <ac:spMk id="5" creationId="{2BE02FBB-0518-5843-8619-CB7C01F1B98A}"/>
          </ac:spMkLst>
        </pc:spChg>
        <pc:spChg chg="mod">
          <ac:chgData name="Paul Frame" userId="ded3f5c5-00e7-408d-9358-fc292cfa5078" providerId="ADAL" clId="{B25CC114-8B45-473C-8E8D-361135275630}" dt="2022-09-15T17:22:20.034" v="81" actId="20577"/>
          <ac:spMkLst>
            <pc:docMk/>
            <pc:sldMk cId="1872132460" sldId="286"/>
            <ac:spMk id="8" creationId="{992ECD9B-12E4-95DF-7AB5-41A930B28724}"/>
          </ac:spMkLst>
        </pc:spChg>
        <pc:spChg chg="mod">
          <ac:chgData name="Paul Frame" userId="ded3f5c5-00e7-408d-9358-fc292cfa5078" providerId="ADAL" clId="{B25CC114-8B45-473C-8E8D-361135275630}" dt="2022-09-15T16:56:10.929" v="34" actId="20577"/>
          <ac:spMkLst>
            <pc:docMk/>
            <pc:sldMk cId="1872132460" sldId="286"/>
            <ac:spMk id="11" creationId="{A44D89BD-7AF4-2149-B0BD-9C5AADC8C753}"/>
          </ac:spMkLst>
        </pc:spChg>
        <pc:spChg chg="mod">
          <ac:chgData name="Paul Frame" userId="ded3f5c5-00e7-408d-9358-fc292cfa5078" providerId="ADAL" clId="{B25CC114-8B45-473C-8E8D-361135275630}" dt="2022-09-15T16:56:14.256" v="35" actId="20577"/>
          <ac:spMkLst>
            <pc:docMk/>
            <pc:sldMk cId="1872132460" sldId="286"/>
            <ac:spMk id="14" creationId="{7A95D577-3036-64ED-EB9C-CDA840E246A4}"/>
          </ac:spMkLst>
        </pc:spChg>
      </pc:sldChg>
      <pc:sldChg chg="modSp mod delCm modNotesTx">
        <pc:chgData name="Paul Frame" userId="ded3f5c5-00e7-408d-9358-fc292cfa5078" providerId="ADAL" clId="{B25CC114-8B45-473C-8E8D-361135275630}" dt="2022-09-15T20:58:18.505" v="480" actId="20577"/>
        <pc:sldMkLst>
          <pc:docMk/>
          <pc:sldMk cId="188398247" sldId="292"/>
        </pc:sldMkLst>
        <pc:spChg chg="mod">
          <ac:chgData name="Paul Frame" userId="ded3f5c5-00e7-408d-9358-fc292cfa5078" providerId="ADAL" clId="{B25CC114-8B45-473C-8E8D-361135275630}" dt="2022-09-15T20:58:18.505" v="480" actId="20577"/>
          <ac:spMkLst>
            <pc:docMk/>
            <pc:sldMk cId="188398247" sldId="292"/>
            <ac:spMk id="5" creationId="{8B5D3E53-3C02-FD79-F2C2-E42D02EBD94A}"/>
          </ac:spMkLst>
        </pc:spChg>
        <pc:spChg chg="mod">
          <ac:chgData name="Paul Frame" userId="ded3f5c5-00e7-408d-9358-fc292cfa5078" providerId="ADAL" clId="{B25CC114-8B45-473C-8E8D-361135275630}" dt="2022-09-15T17:27:20.161" v="108" actId="20577"/>
          <ac:spMkLst>
            <pc:docMk/>
            <pc:sldMk cId="188398247" sldId="292"/>
            <ac:spMk id="6" creationId="{68556031-D7CC-D789-29C1-C2859A7B2189}"/>
          </ac:spMkLst>
        </pc:spChg>
      </pc:sldChg>
      <pc:sldChg chg="modSp mod delCm modNotesTx">
        <pc:chgData name="Paul Frame" userId="ded3f5c5-00e7-408d-9358-fc292cfa5078" providerId="ADAL" clId="{B25CC114-8B45-473C-8E8D-361135275630}" dt="2022-09-15T20:57:54.909" v="445" actId="20577"/>
        <pc:sldMkLst>
          <pc:docMk/>
          <pc:sldMk cId="3682068607" sldId="293"/>
        </pc:sldMkLst>
        <pc:spChg chg="mod">
          <ac:chgData name="Paul Frame" userId="ded3f5c5-00e7-408d-9358-fc292cfa5078" providerId="ADAL" clId="{B25CC114-8B45-473C-8E8D-361135275630}" dt="2022-09-15T17:14:20.267" v="77" actId="20577"/>
          <ac:spMkLst>
            <pc:docMk/>
            <pc:sldMk cId="3682068607" sldId="293"/>
            <ac:spMk id="2" creationId="{7424CF6C-A35C-4019-0BAB-8A1EFACE8308}"/>
          </ac:spMkLst>
        </pc:spChg>
        <pc:spChg chg="mod">
          <ac:chgData name="Paul Frame" userId="ded3f5c5-00e7-408d-9358-fc292cfa5078" providerId="ADAL" clId="{B25CC114-8B45-473C-8E8D-361135275630}" dt="2022-09-15T20:57:54.909" v="445" actId="20577"/>
          <ac:spMkLst>
            <pc:docMk/>
            <pc:sldMk cId="3682068607" sldId="293"/>
            <ac:spMk id="5" creationId="{281DFEA7-44A9-BC54-A422-7C608DA4E392}"/>
          </ac:spMkLst>
        </pc:spChg>
        <pc:spChg chg="mod">
          <ac:chgData name="Paul Frame" userId="ded3f5c5-00e7-408d-9358-fc292cfa5078" providerId="ADAL" clId="{B25CC114-8B45-473C-8E8D-361135275630}" dt="2022-09-15T18:05:04.362" v="243" actId="20577"/>
          <ac:spMkLst>
            <pc:docMk/>
            <pc:sldMk cId="3682068607" sldId="293"/>
            <ac:spMk id="6" creationId="{8CD41155-8C53-A3F2-764C-4E1F1A4B8A43}"/>
          </ac:spMkLst>
        </pc:spChg>
      </pc:sldChg>
      <pc:sldChg chg="modSp mod delCm modNotesTx">
        <pc:chgData name="Paul Frame" userId="ded3f5c5-00e7-408d-9358-fc292cfa5078" providerId="ADAL" clId="{B25CC114-8B45-473C-8E8D-361135275630}" dt="2022-09-28T14:46:03.949" v="548" actId="20577"/>
        <pc:sldMkLst>
          <pc:docMk/>
          <pc:sldMk cId="321273947" sldId="294"/>
        </pc:sldMkLst>
        <pc:spChg chg="mod">
          <ac:chgData name="Paul Frame" userId="ded3f5c5-00e7-408d-9358-fc292cfa5078" providerId="ADAL" clId="{B25CC114-8B45-473C-8E8D-361135275630}" dt="2022-09-15T17:34:14.299" v="165" actId="20577"/>
          <ac:spMkLst>
            <pc:docMk/>
            <pc:sldMk cId="321273947" sldId="294"/>
            <ac:spMk id="2" creationId="{4F865F3D-ABB0-9F45-98FD-D3809E5842F9}"/>
          </ac:spMkLst>
        </pc:spChg>
        <pc:spChg chg="mod">
          <ac:chgData name="Paul Frame" userId="ded3f5c5-00e7-408d-9358-fc292cfa5078" providerId="ADAL" clId="{B25CC114-8B45-473C-8E8D-361135275630}" dt="2022-09-28T14:46:03.949" v="548" actId="20577"/>
          <ac:spMkLst>
            <pc:docMk/>
            <pc:sldMk cId="321273947" sldId="294"/>
            <ac:spMk id="5" creationId="{2BE02FBB-0518-5843-8619-CB7C01F1B98A}"/>
          </ac:spMkLst>
        </pc:spChg>
        <pc:spChg chg="mod">
          <ac:chgData name="Paul Frame" userId="ded3f5c5-00e7-408d-9358-fc292cfa5078" providerId="ADAL" clId="{B25CC114-8B45-473C-8E8D-361135275630}" dt="2022-09-15T17:49:08.119" v="231" actId="20577"/>
          <ac:spMkLst>
            <pc:docMk/>
            <pc:sldMk cId="321273947" sldId="294"/>
            <ac:spMk id="9" creationId="{AC22A26C-88E2-33A8-69D6-F6184CC086A8}"/>
          </ac:spMkLst>
        </pc:spChg>
        <pc:spChg chg="mod">
          <ac:chgData name="Paul Frame" userId="ded3f5c5-00e7-408d-9358-fc292cfa5078" providerId="ADAL" clId="{B25CC114-8B45-473C-8E8D-361135275630}" dt="2022-09-15T17:33:28.280" v="162" actId="20577"/>
          <ac:spMkLst>
            <pc:docMk/>
            <pc:sldMk cId="321273947" sldId="294"/>
            <ac:spMk id="13" creationId="{EFB141EF-9517-29AA-0410-E699D0D5F065}"/>
          </ac:spMkLst>
        </pc:spChg>
        <pc:spChg chg="mod">
          <ac:chgData name="Paul Frame" userId="ded3f5c5-00e7-408d-9358-fc292cfa5078" providerId="ADAL" clId="{B25CC114-8B45-473C-8E8D-361135275630}" dt="2022-09-15T17:33:19.466" v="158" actId="20577"/>
          <ac:spMkLst>
            <pc:docMk/>
            <pc:sldMk cId="321273947" sldId="294"/>
            <ac:spMk id="15" creationId="{09E8EB12-6470-8A47-7D06-3C4208B923DD}"/>
          </ac:spMkLst>
        </pc:spChg>
        <pc:spChg chg="mod">
          <ac:chgData name="Paul Frame" userId="ded3f5c5-00e7-408d-9358-fc292cfa5078" providerId="ADAL" clId="{B25CC114-8B45-473C-8E8D-361135275630}" dt="2022-09-15T17:33:16.842" v="156" actId="20577"/>
          <ac:spMkLst>
            <pc:docMk/>
            <pc:sldMk cId="321273947" sldId="294"/>
            <ac:spMk id="16" creationId="{8BC340A3-1F84-4651-5F6A-EFFAEDAF55FC}"/>
          </ac:spMkLst>
        </pc:spChg>
        <pc:spChg chg="mod">
          <ac:chgData name="Paul Frame" userId="ded3f5c5-00e7-408d-9358-fc292cfa5078" providerId="ADAL" clId="{B25CC114-8B45-473C-8E8D-361135275630}" dt="2022-09-15T17:33:14.166" v="154" actId="20577"/>
          <ac:spMkLst>
            <pc:docMk/>
            <pc:sldMk cId="321273947" sldId="294"/>
            <ac:spMk id="17" creationId="{1BF5E2B5-3DB0-8C0E-A0F7-1F34E47D5989}"/>
          </ac:spMkLst>
        </pc:spChg>
        <pc:spChg chg="mod">
          <ac:chgData name="Paul Frame" userId="ded3f5c5-00e7-408d-9358-fc292cfa5078" providerId="ADAL" clId="{B25CC114-8B45-473C-8E8D-361135275630}" dt="2022-09-15T17:33:11.776" v="152" actId="20577"/>
          <ac:spMkLst>
            <pc:docMk/>
            <pc:sldMk cId="321273947" sldId="294"/>
            <ac:spMk id="18" creationId="{95882E95-67FE-8E31-E35C-D5B8168334EE}"/>
          </ac:spMkLst>
        </pc:spChg>
      </pc:sldChg>
      <pc:sldMasterChg chg="modSldLayout">
        <pc:chgData name="Paul Frame" userId="ded3f5c5-00e7-408d-9358-fc292cfa5078" providerId="ADAL" clId="{B25CC114-8B45-473C-8E8D-361135275630}" dt="2022-09-22T22:13:12.050" v="505" actId="14100"/>
        <pc:sldMasterMkLst>
          <pc:docMk/>
          <pc:sldMasterMk cId="2139821026" sldId="2147483723"/>
        </pc:sldMasterMkLst>
        <pc:sldLayoutChg chg="modSp mod">
          <pc:chgData name="Paul Frame" userId="ded3f5c5-00e7-408d-9358-fc292cfa5078" providerId="ADAL" clId="{B25CC114-8B45-473C-8E8D-361135275630}" dt="2022-09-22T22:13:12.050" v="505" actId="14100"/>
          <pc:sldLayoutMkLst>
            <pc:docMk/>
            <pc:sldMasterMk cId="2139821026" sldId="2147483723"/>
            <pc:sldLayoutMk cId="1186787598" sldId="2147483743"/>
          </pc:sldLayoutMkLst>
          <pc:spChg chg="mod">
            <ac:chgData name="Paul Frame" userId="ded3f5c5-00e7-408d-9358-fc292cfa5078" providerId="ADAL" clId="{B25CC114-8B45-473C-8E8D-361135275630}" dt="2022-09-22T22:13:12.050" v="505" actId="14100"/>
            <ac:spMkLst>
              <pc:docMk/>
              <pc:sldMasterMk cId="2139821026" sldId="2147483723"/>
              <pc:sldLayoutMk cId="1186787598" sldId="2147483743"/>
              <ac:spMk id="2" creationId="{00000000-0000-0000-0000-000000000000}"/>
            </ac:spMkLst>
          </pc:spChg>
        </pc:sldLayoutChg>
      </pc:sldMasterChg>
    </pc:docChg>
  </pc:docChgLst>
  <pc:docChgLst>
    <pc:chgData name="Jen Wilson" userId="000f367a-3246-491c-88b4-803a33f58a8b" providerId="ADAL" clId="{53E9CF73-77A2-424D-AD4D-FC95BEC800D1}"/>
    <pc:docChg chg="undo custSel modSld">
      <pc:chgData name="Jen Wilson" userId="000f367a-3246-491c-88b4-803a33f58a8b" providerId="ADAL" clId="{53E9CF73-77A2-424D-AD4D-FC95BEC800D1}" dt="2022-09-26T19:23:31.842" v="1" actId="14100"/>
      <pc:docMkLst>
        <pc:docMk/>
      </pc:docMkLst>
      <pc:sldChg chg="modSp mod">
        <pc:chgData name="Jen Wilson" userId="000f367a-3246-491c-88b4-803a33f58a8b" providerId="ADAL" clId="{53E9CF73-77A2-424D-AD4D-FC95BEC800D1}" dt="2022-09-26T19:23:31.842" v="1" actId="14100"/>
        <pc:sldMkLst>
          <pc:docMk/>
          <pc:sldMk cId="837098266" sldId="262"/>
        </pc:sldMkLst>
        <pc:graphicFrameChg chg="mod">
          <ac:chgData name="Jen Wilson" userId="000f367a-3246-491c-88b4-803a33f58a8b" providerId="ADAL" clId="{53E9CF73-77A2-424D-AD4D-FC95BEC800D1}" dt="2022-09-26T19:23:31.842" v="1" actId="14100"/>
          <ac:graphicFrameMkLst>
            <pc:docMk/>
            <pc:sldMk cId="837098266" sldId="262"/>
            <ac:graphicFrameMk id="11" creationId="{D3AF9BF1-B67F-CA20-4CAD-230013D32F18}"/>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chartUserShapes" Target="../drawings/drawing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592567911939211"/>
          <c:y val="0"/>
          <c:w val="0.61951923783776697"/>
          <c:h val="1"/>
        </c:manualLayout>
      </c:layout>
      <c:pieChart>
        <c:varyColors val="1"/>
        <c:ser>
          <c:idx val="0"/>
          <c:order val="0"/>
          <c:tx>
            <c:strRef>
              <c:f>Sheet1!$B$1</c:f>
              <c:strCache>
                <c:ptCount val="1"/>
                <c:pt idx="0">
                  <c:v>Rate</c:v>
                </c:pt>
              </c:strCache>
            </c:strRef>
          </c:tx>
          <c:spPr>
            <a:solidFill>
              <a:schemeClr val="accent1"/>
            </a:solidFill>
          </c:spPr>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CE0-4202-A49C-8CA8B53DE729}"/>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3-8CE0-4202-A49C-8CA8B53DE729}"/>
              </c:ext>
            </c:extLst>
          </c:dPt>
          <c:dPt>
            <c:idx val="2"/>
            <c:bubble3D val="0"/>
            <c:spPr>
              <a:solidFill>
                <a:schemeClr val="accent4">
                  <a:alpha val="80000"/>
                </a:schemeClr>
              </a:solidFill>
              <a:ln w="19050">
                <a:solidFill>
                  <a:schemeClr val="lt1"/>
                </a:solidFill>
              </a:ln>
              <a:effectLst/>
            </c:spPr>
            <c:extLst>
              <c:ext xmlns:c16="http://schemas.microsoft.com/office/drawing/2014/chart" uri="{C3380CC4-5D6E-409C-BE32-E72D297353CC}">
                <c16:uniqueId val="{00000005-8CE0-4202-A49C-8CA8B53DE729}"/>
              </c:ext>
            </c:extLst>
          </c:dPt>
          <c:dPt>
            <c:idx val="3"/>
            <c:bubble3D val="0"/>
            <c:spPr>
              <a:solidFill>
                <a:schemeClr val="accent4">
                  <a:alpha val="60000"/>
                </a:schemeClr>
              </a:solidFill>
              <a:ln w="19050">
                <a:solidFill>
                  <a:schemeClr val="lt1"/>
                </a:solidFill>
              </a:ln>
              <a:effectLst/>
            </c:spPr>
            <c:extLst>
              <c:ext xmlns:c16="http://schemas.microsoft.com/office/drawing/2014/chart" uri="{C3380CC4-5D6E-409C-BE32-E72D297353CC}">
                <c16:uniqueId val="{00000007-8CE0-4202-A49C-8CA8B53DE729}"/>
              </c:ext>
            </c:extLst>
          </c:dPt>
          <c:dPt>
            <c:idx val="4"/>
            <c:bubble3D val="0"/>
            <c:spPr>
              <a:solidFill>
                <a:schemeClr val="accent1"/>
              </a:solidFill>
              <a:ln w="19050">
                <a:solidFill>
                  <a:schemeClr val="lt1"/>
                </a:solidFill>
              </a:ln>
              <a:effectLst/>
            </c:spPr>
            <c:extLst>
              <c:ext xmlns:c16="http://schemas.microsoft.com/office/drawing/2014/chart" uri="{C3380CC4-5D6E-409C-BE32-E72D297353CC}">
                <c16:uniqueId val="{00000009-8CE0-4202-A49C-8CA8B53DE729}"/>
              </c:ext>
            </c:extLst>
          </c:dPt>
          <c:dPt>
            <c:idx val="5"/>
            <c:bubble3D val="0"/>
            <c:spPr>
              <a:solidFill>
                <a:schemeClr val="accent1"/>
              </a:solidFill>
              <a:ln w="19050">
                <a:solidFill>
                  <a:schemeClr val="lt1"/>
                </a:solidFill>
              </a:ln>
              <a:effectLst/>
            </c:spPr>
            <c:extLst>
              <c:ext xmlns:c16="http://schemas.microsoft.com/office/drawing/2014/chart" uri="{C3380CC4-5D6E-409C-BE32-E72D297353CC}">
                <c16:uniqueId val="{0000000B-8CE0-4202-A49C-8CA8B53DE729}"/>
              </c:ext>
            </c:extLst>
          </c:dPt>
          <c:cat>
            <c:strRef>
              <c:f>Sheet1!$A$2:$A$6</c:f>
              <c:strCache>
                <c:ptCount val="4"/>
                <c:pt idx="0">
                  <c:v>Insured all year, not underinsured</c:v>
                </c:pt>
                <c:pt idx="1">
                  <c:v>Insured all year, underinsured</c:v>
                </c:pt>
                <c:pt idx="2">
                  <c:v>Insured now, with coverage gap</c:v>
                </c:pt>
                <c:pt idx="3">
                  <c:v>Uninsured  now</c:v>
                </c:pt>
              </c:strCache>
            </c:strRef>
          </c:cat>
          <c:val>
            <c:numRef>
              <c:f>Sheet1!$B$2:$B$6</c:f>
              <c:numCache>
                <c:formatCode>0%</c:formatCode>
                <c:ptCount val="5"/>
                <c:pt idx="0">
                  <c:v>0.56630000000000003</c:v>
                </c:pt>
                <c:pt idx="1">
                  <c:v>0.2344</c:v>
                </c:pt>
                <c:pt idx="2">
                  <c:v>0.1101</c:v>
                </c:pt>
                <c:pt idx="3">
                  <c:v>8.9099999999999999E-2</c:v>
                </c:pt>
              </c:numCache>
            </c:numRef>
          </c:val>
          <c:extLst>
            <c:ext xmlns:c16="http://schemas.microsoft.com/office/drawing/2014/chart" uri="{C3380CC4-5D6E-409C-BE32-E72D297353CC}">
              <c16:uniqueId val="{0000000C-8CE0-4202-A49C-8CA8B53DE729}"/>
            </c:ext>
          </c:extLst>
        </c:ser>
        <c:dLbls>
          <c:showLegendKey val="0"/>
          <c:showVal val="0"/>
          <c:showCatName val="0"/>
          <c:showSerName val="0"/>
          <c:showPercent val="0"/>
          <c:showBubbleSize val="0"/>
          <c:showLeaderLines val="1"/>
        </c:dLbls>
        <c:firstSliceAng val="156"/>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7006201126002447E-2"/>
          <c:y val="3.2750282960569317E-2"/>
          <c:w val="0.96882196460232883"/>
          <c:h val="0.76782502685355425"/>
        </c:manualLayout>
      </c:layout>
      <c:barChart>
        <c:barDir val="col"/>
        <c:grouping val="clustered"/>
        <c:varyColors val="0"/>
        <c:ser>
          <c:idx val="1"/>
          <c:order val="0"/>
          <c:tx>
            <c:strRef>
              <c:f>Sheet1!$B$1</c:f>
              <c:strCache>
                <c:ptCount val="1"/>
                <c:pt idx="0">
                  <c:v>Total</c:v>
                </c:pt>
              </c:strCache>
            </c:strRef>
          </c:tx>
          <c:spPr>
            <a:solidFill>
              <a:schemeClr val="accent5">
                <a:alpha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1"/>
                <c:pt idx="0">
                  <c:v>At least one of four 
medical bill problems 
or medical debt</c:v>
                </c:pt>
              </c:strCache>
            </c:strRef>
          </c:cat>
          <c:val>
            <c:numRef>
              <c:f>Sheet1!$B$2:$B$6</c:f>
              <c:numCache>
                <c:formatCode>0%</c:formatCode>
                <c:ptCount val="1"/>
                <c:pt idx="0">
                  <c:v>0.41510000000000002</c:v>
                </c:pt>
              </c:numCache>
            </c:numRef>
          </c:val>
          <c:extLst>
            <c:ext xmlns:c16="http://schemas.microsoft.com/office/drawing/2014/chart" uri="{C3380CC4-5D6E-409C-BE32-E72D297353CC}">
              <c16:uniqueId val="{00000004-7858-479F-BFBE-700937FA01E5}"/>
            </c:ext>
          </c:extLst>
        </c:ser>
        <c:ser>
          <c:idx val="2"/>
          <c:order val="1"/>
          <c:tx>
            <c:strRef>
              <c:f>Sheet1!$C$1</c:f>
              <c:strCache>
                <c:ptCount val="1"/>
                <c:pt idx="0">
                  <c:v>Insured all year, not underinsured</c:v>
                </c:pt>
              </c:strCache>
            </c:strRef>
          </c:tx>
          <c:spPr>
            <a:solidFill>
              <a:schemeClr val="accent1">
                <a:alpha val="67000"/>
              </a:schemeClr>
            </a:solidFill>
            <a:ln>
              <a:noFill/>
            </a:ln>
            <a:effectLst/>
          </c:spPr>
          <c:invertIfNegative val="0"/>
          <c:dPt>
            <c:idx val="0"/>
            <c:invertIfNegative val="0"/>
            <c:bubble3D val="0"/>
            <c:spPr>
              <a:solidFill>
                <a:schemeClr val="accent1">
                  <a:alpha val="67000"/>
                </a:schemeClr>
              </a:solidFill>
              <a:ln>
                <a:noFill/>
              </a:ln>
              <a:effectLst/>
            </c:spPr>
            <c:extLst>
              <c:ext xmlns:c16="http://schemas.microsoft.com/office/drawing/2014/chart" uri="{C3380CC4-5D6E-409C-BE32-E72D297353CC}">
                <c16:uniqueId val="{00000004-711C-412A-B1BD-2C0F8BA30E94}"/>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1"/>
                <c:pt idx="0">
                  <c:v>At least one of four 
medical bill problems 
or medical debt</c:v>
                </c:pt>
              </c:strCache>
            </c:strRef>
          </c:cat>
          <c:val>
            <c:numRef>
              <c:f>Sheet1!$C$2:$C$6</c:f>
              <c:numCache>
                <c:formatCode>0%</c:formatCode>
                <c:ptCount val="1"/>
                <c:pt idx="0">
                  <c:v>0.27479999999999999</c:v>
                </c:pt>
              </c:numCache>
            </c:numRef>
          </c:val>
          <c:extLst>
            <c:ext xmlns:c16="http://schemas.microsoft.com/office/drawing/2014/chart" uri="{C3380CC4-5D6E-409C-BE32-E72D297353CC}">
              <c16:uniqueId val="{00000005-7858-479F-BFBE-700937FA01E5}"/>
            </c:ext>
          </c:extLst>
        </c:ser>
        <c:ser>
          <c:idx val="3"/>
          <c:order val="2"/>
          <c:tx>
            <c:strRef>
              <c:f>Sheet1!$D$1</c:f>
              <c:strCache>
                <c:ptCount val="1"/>
                <c:pt idx="0">
                  <c:v>Insured all year, underinsured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1"/>
                <c:pt idx="0">
                  <c:v>At least one of four 
medical bill problems 
or medical debt</c:v>
                </c:pt>
              </c:strCache>
            </c:strRef>
          </c:cat>
          <c:val>
            <c:numRef>
              <c:f>Sheet1!$D$2:$D$6</c:f>
              <c:numCache>
                <c:formatCode>0%</c:formatCode>
                <c:ptCount val="1"/>
                <c:pt idx="0">
                  <c:v>0.59930000000000005</c:v>
                </c:pt>
              </c:numCache>
            </c:numRef>
          </c:val>
          <c:extLst>
            <c:ext xmlns:c16="http://schemas.microsoft.com/office/drawing/2014/chart" uri="{C3380CC4-5D6E-409C-BE32-E72D297353CC}">
              <c16:uniqueId val="{00000006-7858-479F-BFBE-700937FA01E5}"/>
            </c:ext>
          </c:extLst>
        </c:ser>
        <c:ser>
          <c:idx val="4"/>
          <c:order val="3"/>
          <c:tx>
            <c:strRef>
              <c:f>Sheet1!$E$1</c:f>
              <c:strCache>
                <c:ptCount val="1"/>
                <c:pt idx="0">
                  <c:v>Uninsured anytime in last year</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1"/>
                <c:pt idx="0">
                  <c:v>At least one of four 
medical bill problems 
or medical debt</c:v>
                </c:pt>
              </c:strCache>
            </c:strRef>
          </c:cat>
          <c:val>
            <c:numRef>
              <c:f>Sheet1!$E$2:$E$6</c:f>
              <c:numCache>
                <c:formatCode>0%</c:formatCode>
                <c:ptCount val="1"/>
                <c:pt idx="0">
                  <c:v>0.59699999999999998</c:v>
                </c:pt>
              </c:numCache>
            </c:numRef>
          </c:val>
          <c:extLst>
            <c:ext xmlns:c16="http://schemas.microsoft.com/office/drawing/2014/chart" uri="{C3380CC4-5D6E-409C-BE32-E72D297353CC}">
              <c16:uniqueId val="{00000007-7858-479F-BFBE-700937FA01E5}"/>
            </c:ext>
          </c:extLst>
        </c:ser>
        <c:dLbls>
          <c:dLblPos val="inEnd"/>
          <c:showLegendKey val="0"/>
          <c:showVal val="1"/>
          <c:showCatName val="0"/>
          <c:showSerName val="0"/>
          <c:showPercent val="0"/>
          <c:showBubbleSize val="0"/>
        </c:dLbls>
        <c:gapWidth val="109"/>
        <c:axId val="1488228128"/>
        <c:axId val="1488228960"/>
      </c:barChart>
      <c:catAx>
        <c:axId val="1488228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90000"/>
                    <a:lumOff val="10000"/>
                  </a:schemeClr>
                </a:solidFill>
                <a:latin typeface="+mn-lt"/>
                <a:ea typeface="+mn-ea"/>
                <a:cs typeface="+mn-cs"/>
              </a:defRPr>
            </a:pPr>
            <a:endParaRPr lang="en-US"/>
          </a:p>
        </c:txPr>
        <c:crossAx val="1488228960"/>
        <c:crosses val="autoZero"/>
        <c:auto val="1"/>
        <c:lblAlgn val="ctr"/>
        <c:lblOffset val="100"/>
        <c:noMultiLvlLbl val="0"/>
      </c:catAx>
      <c:valAx>
        <c:axId val="1488228960"/>
        <c:scaling>
          <c:orientation val="minMax"/>
          <c:max val="0.70000000000000007"/>
        </c:scaling>
        <c:delete val="1"/>
        <c:axPos val="l"/>
        <c:numFmt formatCode="0%" sourceLinked="1"/>
        <c:majorTickMark val="out"/>
        <c:minorTickMark val="none"/>
        <c:tickLblPos val="nextTo"/>
        <c:crossAx val="14882281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0483699026243134E-3"/>
          <c:y val="3.5727581411530165E-2"/>
          <c:w val="0.98346866730741422"/>
          <c:h val="0.82972062191938623"/>
        </c:manualLayout>
      </c:layout>
      <c:barChart>
        <c:barDir val="col"/>
        <c:grouping val="clustered"/>
        <c:varyColors val="0"/>
        <c:ser>
          <c:idx val="0"/>
          <c:order val="0"/>
          <c:tx>
            <c:strRef>
              <c:f>Sheet1!$B$1</c:f>
              <c:strCache>
                <c:ptCount val="1"/>
                <c:pt idx="0">
                  <c:v>Percent</c:v>
                </c:pt>
              </c:strCache>
            </c:strRef>
          </c:tx>
          <c:spPr>
            <a:solidFill>
              <a:schemeClr val="accent1"/>
            </a:solidFill>
            <a:ln>
              <a:noFill/>
            </a:ln>
            <a:effectLst/>
          </c:spPr>
          <c:invertIfNegative val="0"/>
          <c:dPt>
            <c:idx val="1"/>
            <c:invertIfNegative val="0"/>
            <c:bubble3D val="0"/>
            <c:spPr>
              <a:solidFill>
                <a:schemeClr val="accent1"/>
              </a:solidFill>
              <a:ln>
                <a:noFill/>
              </a:ln>
              <a:effectLst/>
            </c:spPr>
            <c:extLst>
              <c:ext xmlns:c16="http://schemas.microsoft.com/office/drawing/2014/chart" uri="{C3380CC4-5D6E-409C-BE32-E72D297353CC}">
                <c16:uniqueId val="{00000001-E59E-4A32-B7B4-7F6B8463E70A}"/>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5-E59E-4A32-B7B4-7F6B8463E70A}"/>
              </c:ext>
            </c:extLst>
          </c:dPt>
          <c:dPt>
            <c:idx val="5"/>
            <c:invertIfNegative val="0"/>
            <c:bubble3D val="0"/>
            <c:spPr>
              <a:solidFill>
                <a:schemeClr val="accent1"/>
              </a:solidFill>
              <a:ln>
                <a:noFill/>
              </a:ln>
              <a:effectLst/>
            </c:spPr>
            <c:extLst>
              <c:ext xmlns:c16="http://schemas.microsoft.com/office/drawing/2014/chart" uri="{C3380CC4-5D6E-409C-BE32-E72D297353CC}">
                <c16:uniqueId val="{00000003-E59E-4A32-B7B4-7F6B8463E70A}"/>
              </c:ext>
            </c:extLst>
          </c:dPt>
          <c:dPt>
            <c:idx val="6"/>
            <c:invertIfNegative val="0"/>
            <c:bubble3D val="0"/>
            <c:spPr>
              <a:solidFill>
                <a:schemeClr val="accent1"/>
              </a:solidFill>
              <a:ln>
                <a:noFill/>
              </a:ln>
              <a:effectLst/>
            </c:spPr>
            <c:extLst>
              <c:ext xmlns:c16="http://schemas.microsoft.com/office/drawing/2014/chart" uri="{C3380CC4-5D6E-409C-BE32-E72D297353CC}">
                <c16:uniqueId val="{00000006-E59E-4A32-B7B4-7F6B8463E70A}"/>
              </c:ext>
            </c:extLst>
          </c:dPt>
          <c:dPt>
            <c:idx val="7"/>
            <c:invertIfNegative val="0"/>
            <c:bubble3D val="0"/>
            <c:spPr>
              <a:solidFill>
                <a:schemeClr val="accent1"/>
              </a:solidFill>
              <a:ln>
                <a:noFill/>
              </a:ln>
              <a:effectLst/>
            </c:spPr>
            <c:extLst>
              <c:ext xmlns:c16="http://schemas.microsoft.com/office/drawing/2014/chart" uri="{C3380CC4-5D6E-409C-BE32-E72D297353CC}">
                <c16:uniqueId val="{00000007-E59E-4A32-B7B4-7F6B8463E70A}"/>
              </c:ext>
            </c:extLst>
          </c:dPt>
          <c:dPt>
            <c:idx val="8"/>
            <c:invertIfNegative val="0"/>
            <c:bubble3D val="0"/>
            <c:spPr>
              <a:solidFill>
                <a:schemeClr val="accent1"/>
              </a:solidFill>
              <a:ln>
                <a:noFill/>
              </a:ln>
              <a:effectLst/>
            </c:spPr>
            <c:extLst>
              <c:ext xmlns:c16="http://schemas.microsoft.com/office/drawing/2014/chart" uri="{C3380CC4-5D6E-409C-BE32-E72D297353CC}">
                <c16:uniqueId val="{00000008-E59E-4A32-B7B4-7F6B8463E70A}"/>
              </c:ext>
            </c:extLst>
          </c:dPt>
          <c:dPt>
            <c:idx val="9"/>
            <c:invertIfNegative val="0"/>
            <c:bubble3D val="0"/>
            <c:spPr>
              <a:solidFill>
                <a:schemeClr val="accent1"/>
              </a:solidFill>
              <a:ln>
                <a:noFill/>
              </a:ln>
              <a:effectLst/>
            </c:spPr>
            <c:extLst>
              <c:ext xmlns:c16="http://schemas.microsoft.com/office/drawing/2014/chart" uri="{C3380CC4-5D6E-409C-BE32-E72D297353CC}">
                <c16:uniqueId val="{00000009-E59E-4A32-B7B4-7F6B8463E70A}"/>
              </c:ext>
            </c:extLst>
          </c:dPt>
          <c:dLbls>
            <c:dLbl>
              <c:idx val="5"/>
              <c:layout>
                <c:manualLayout>
                  <c:x val="-1.0620716687879591E-16"/>
                  <c:y val="4.6187041859409729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59E-4A32-B7B4-7F6B8463E70A}"/>
                </c:ext>
              </c:extLst>
            </c:dLbl>
            <c:dLbl>
              <c:idx val="9"/>
              <c:layout>
                <c:manualLayout>
                  <c:x val="-2.896592557992292E-3"/>
                  <c:y val="5.9547141183961408E-3"/>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4.2622675256394058E-2"/>
                      <c:h val="3.4685526953693861E-2"/>
                    </c:manualLayout>
                  </c15:layout>
                </c:ext>
                <c:ext xmlns:c16="http://schemas.microsoft.com/office/drawing/2014/chart" uri="{C3380CC4-5D6E-409C-BE32-E72D297353CC}">
                  <c16:uniqueId val="{00000009-E59E-4A32-B7B4-7F6B8463E70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Hospital inpatient or outpatient care</c:v>
                </c:pt>
                <c:pt idx="1">
                  <c:v>Emergency room visit</c:v>
                </c:pt>
                <c:pt idx="2">
                  <c:v>Doctor’s office visit</c:v>
                </c:pt>
                <c:pt idx="3">
                  <c:v>Ambulance</c:v>
                </c:pt>
                <c:pt idx="4">
                  <c:v>Dental care</c:v>
                </c:pt>
                <c:pt idx="5">
                  <c:v>Diagnostic testing</c:v>
                </c:pt>
              </c:strCache>
            </c:strRef>
          </c:cat>
          <c:val>
            <c:numRef>
              <c:f>Sheet1!$B$2:$B$7</c:f>
              <c:numCache>
                <c:formatCode>0%</c:formatCode>
                <c:ptCount val="6"/>
                <c:pt idx="0">
                  <c:v>0.49</c:v>
                </c:pt>
                <c:pt idx="1">
                  <c:v>0.39</c:v>
                </c:pt>
                <c:pt idx="2">
                  <c:v>0.36</c:v>
                </c:pt>
                <c:pt idx="3">
                  <c:v>0.1</c:v>
                </c:pt>
                <c:pt idx="4">
                  <c:v>0.04</c:v>
                </c:pt>
                <c:pt idx="5">
                  <c:v>0.03</c:v>
                </c:pt>
              </c:numCache>
            </c:numRef>
          </c:val>
          <c:extLst>
            <c:ext xmlns:c16="http://schemas.microsoft.com/office/drawing/2014/chart" uri="{C3380CC4-5D6E-409C-BE32-E72D297353CC}">
              <c16:uniqueId val="{00000004-E59E-4A32-B7B4-7F6B8463E70A}"/>
            </c:ext>
          </c:extLst>
        </c:ser>
        <c:dLbls>
          <c:dLblPos val="inEnd"/>
          <c:showLegendKey val="0"/>
          <c:showVal val="1"/>
          <c:showCatName val="0"/>
          <c:showSerName val="0"/>
          <c:showPercent val="0"/>
          <c:showBubbleSize val="0"/>
        </c:dLbls>
        <c:gapWidth val="100"/>
        <c:overlap val="44"/>
        <c:axId val="1488228128"/>
        <c:axId val="1488228960"/>
      </c:barChart>
      <c:catAx>
        <c:axId val="1488228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488228960"/>
        <c:crosses val="autoZero"/>
        <c:auto val="1"/>
        <c:lblAlgn val="ctr"/>
        <c:lblOffset val="100"/>
        <c:noMultiLvlLbl val="0"/>
      </c:catAx>
      <c:valAx>
        <c:axId val="1488228960"/>
        <c:scaling>
          <c:orientation val="minMax"/>
          <c:max val="0.60000000000000009"/>
        </c:scaling>
        <c:delete val="1"/>
        <c:axPos val="l"/>
        <c:numFmt formatCode="0%" sourceLinked="1"/>
        <c:majorTickMark val="out"/>
        <c:minorTickMark val="none"/>
        <c:tickLblPos val="nextTo"/>
        <c:crossAx val="14882281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878989385296129E-3"/>
          <c:y val="0.16069300255156821"/>
          <c:w val="0.99831210106147039"/>
          <c:h val="0.65060582162653335"/>
        </c:manualLayout>
      </c:layout>
      <c:barChart>
        <c:barDir val="col"/>
        <c:grouping val="clustered"/>
        <c:varyColors val="0"/>
        <c:ser>
          <c:idx val="0"/>
          <c:order val="0"/>
          <c:tx>
            <c:strRef>
              <c:f>Sheet1!$B$1</c:f>
              <c:strCache>
                <c:ptCount val="1"/>
                <c:pt idx="0">
                  <c:v>Total</c:v>
                </c:pt>
              </c:strCache>
            </c:strRef>
          </c:tx>
          <c:spPr>
            <a:solidFill>
              <a:schemeClr val="accent1"/>
            </a:solidFill>
            <a:ln>
              <a:noFill/>
            </a:ln>
            <a:effectLst/>
          </c:spPr>
          <c:invertIfNegative val="0"/>
          <c:dLbls>
            <c:dLbl>
              <c:idx val="7"/>
              <c:layout>
                <c:manualLayout>
                  <c:x val="0"/>
                  <c:y val="4.67796883542150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CC7-40A4-BF40-5BD4CE5CA20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Received a lower credit rating</c:v>
                </c:pt>
                <c:pt idx="1">
                  <c:v>Taken on credit card debt</c:v>
                </c:pt>
                <c:pt idx="2">
                  <c:v>Used up all your savings</c:v>
                </c:pt>
                <c:pt idx="3">
                  <c:v>Been unable to pay for basic necessities like food, heat, or rent</c:v>
                </c:pt>
                <c:pt idx="4">
                  <c:v>Delayed education or career plans</c:v>
                </c:pt>
                <c:pt idx="5">
                  <c:v>Taken out a mortgage against your home or taken out a loan</c:v>
                </c:pt>
                <c:pt idx="6">
                  <c:v>Had to declare bankruptcy</c:v>
                </c:pt>
              </c:strCache>
            </c:strRef>
          </c:cat>
          <c:val>
            <c:numRef>
              <c:f>Sheet1!$B$2:$B$8</c:f>
              <c:numCache>
                <c:formatCode>0%</c:formatCode>
                <c:ptCount val="7"/>
                <c:pt idx="0">
                  <c:v>0.41</c:v>
                </c:pt>
                <c:pt idx="1">
                  <c:v>0.39</c:v>
                </c:pt>
                <c:pt idx="2">
                  <c:v>0.37</c:v>
                </c:pt>
                <c:pt idx="3">
                  <c:v>0.26</c:v>
                </c:pt>
                <c:pt idx="4">
                  <c:v>0.22</c:v>
                </c:pt>
                <c:pt idx="5">
                  <c:v>0.08</c:v>
                </c:pt>
                <c:pt idx="6">
                  <c:v>0.04</c:v>
                </c:pt>
              </c:numCache>
            </c:numRef>
          </c:val>
          <c:extLst>
            <c:ext xmlns:c16="http://schemas.microsoft.com/office/drawing/2014/chart" uri="{C3380CC4-5D6E-409C-BE32-E72D297353CC}">
              <c16:uniqueId val="{00000000-9CC7-40A4-BF40-5BD4CE5CA20E}"/>
            </c:ext>
          </c:extLst>
        </c:ser>
        <c:dLbls>
          <c:dLblPos val="inEnd"/>
          <c:showLegendKey val="0"/>
          <c:showVal val="1"/>
          <c:showCatName val="0"/>
          <c:showSerName val="0"/>
          <c:showPercent val="0"/>
          <c:showBubbleSize val="0"/>
        </c:dLbls>
        <c:gapWidth val="100"/>
        <c:axId val="1150833088"/>
        <c:axId val="1150847232"/>
      </c:barChart>
      <c:catAx>
        <c:axId val="1150833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150847232"/>
        <c:crosses val="autoZero"/>
        <c:auto val="1"/>
        <c:lblAlgn val="ctr"/>
        <c:lblOffset val="100"/>
        <c:noMultiLvlLbl val="0"/>
      </c:catAx>
      <c:valAx>
        <c:axId val="1150847232"/>
        <c:scaling>
          <c:orientation val="minMax"/>
        </c:scaling>
        <c:delete val="1"/>
        <c:axPos val="l"/>
        <c:numFmt formatCode="0%" sourceLinked="1"/>
        <c:majorTickMark val="none"/>
        <c:minorTickMark val="none"/>
        <c:tickLblPos val="nextTo"/>
        <c:crossAx val="115083308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888397586235332"/>
          <c:y val="8.336435662690371E-2"/>
          <c:w val="0.84410982301164428"/>
          <c:h val="0.90885434493338824"/>
        </c:manualLayout>
      </c:layout>
      <c:barChart>
        <c:barDir val="bar"/>
        <c:grouping val="clustered"/>
        <c:varyColors val="0"/>
        <c:ser>
          <c:idx val="0"/>
          <c:order val="0"/>
          <c:tx>
            <c:strRef>
              <c:f>Sheet1!$B$1</c:f>
              <c:strCache>
                <c:ptCount val="1"/>
                <c:pt idx="0">
                  <c:v>Percent</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F-CDC2-46D6-8F59-F8B357AF9753}"/>
              </c:ext>
            </c:extLst>
          </c:dPt>
          <c:dPt>
            <c:idx val="1"/>
            <c:invertIfNegative val="0"/>
            <c:bubble3D val="0"/>
            <c:spPr>
              <a:solidFill>
                <a:schemeClr val="accent5"/>
              </a:solidFill>
              <a:ln>
                <a:noFill/>
              </a:ln>
              <a:effectLst/>
            </c:spPr>
            <c:extLst>
              <c:ext xmlns:c16="http://schemas.microsoft.com/office/drawing/2014/chart" uri="{C3380CC4-5D6E-409C-BE32-E72D297353CC}">
                <c16:uniqueId val="{00000001-CDC2-46D6-8F59-F8B357AF9753}"/>
              </c:ext>
            </c:extLst>
          </c:dPt>
          <c:dPt>
            <c:idx val="2"/>
            <c:invertIfNegative val="0"/>
            <c:bubble3D val="0"/>
            <c:spPr>
              <a:solidFill>
                <a:schemeClr val="accent5"/>
              </a:solidFill>
              <a:ln>
                <a:noFill/>
              </a:ln>
              <a:effectLst/>
            </c:spPr>
            <c:extLst>
              <c:ext xmlns:c16="http://schemas.microsoft.com/office/drawing/2014/chart" uri="{C3380CC4-5D6E-409C-BE32-E72D297353CC}">
                <c16:uniqueId val="{00000000-3B78-0C48-9275-C1F73398D608}"/>
              </c:ext>
            </c:extLst>
          </c:dPt>
          <c:dPt>
            <c:idx val="3"/>
            <c:invertIfNegative val="0"/>
            <c:bubble3D val="0"/>
            <c:spPr>
              <a:solidFill>
                <a:schemeClr val="accent5"/>
              </a:solidFill>
              <a:ln>
                <a:noFill/>
              </a:ln>
              <a:effectLst/>
            </c:spPr>
            <c:extLst>
              <c:ext xmlns:c16="http://schemas.microsoft.com/office/drawing/2014/chart" uri="{C3380CC4-5D6E-409C-BE32-E72D297353CC}">
                <c16:uniqueId val="{00000001-3B78-0C48-9275-C1F73398D608}"/>
              </c:ext>
            </c:extLst>
          </c:dPt>
          <c:dPt>
            <c:idx val="4"/>
            <c:invertIfNegative val="0"/>
            <c:bubble3D val="0"/>
            <c:spPr>
              <a:solidFill>
                <a:schemeClr val="accent5"/>
              </a:solidFill>
              <a:ln>
                <a:noFill/>
              </a:ln>
              <a:effectLst/>
            </c:spPr>
            <c:extLst>
              <c:ext xmlns:c16="http://schemas.microsoft.com/office/drawing/2014/chart" uri="{C3380CC4-5D6E-409C-BE32-E72D297353CC}">
                <c16:uniqueId val="{00000003-CDC2-46D6-8F59-F8B357AF9753}"/>
              </c:ext>
            </c:extLst>
          </c:dPt>
          <c:dPt>
            <c:idx val="5"/>
            <c:invertIfNegative val="0"/>
            <c:bubble3D val="0"/>
            <c:spPr>
              <a:solidFill>
                <a:schemeClr val="bg2"/>
              </a:solidFill>
              <a:ln>
                <a:noFill/>
              </a:ln>
              <a:effectLst/>
            </c:spPr>
            <c:extLst>
              <c:ext xmlns:c16="http://schemas.microsoft.com/office/drawing/2014/chart" uri="{C3380CC4-5D6E-409C-BE32-E72D297353CC}">
                <c16:uniqueId val="{00000005-CDC2-46D6-8F59-F8B357AF9753}"/>
              </c:ext>
            </c:extLst>
          </c:dPt>
          <c:dPt>
            <c:idx val="6"/>
            <c:invertIfNegative val="0"/>
            <c:bubble3D val="0"/>
            <c:spPr>
              <a:solidFill>
                <a:schemeClr val="bg2"/>
              </a:solidFill>
              <a:ln>
                <a:noFill/>
              </a:ln>
              <a:effectLst/>
            </c:spPr>
            <c:extLst>
              <c:ext xmlns:c16="http://schemas.microsoft.com/office/drawing/2014/chart" uri="{C3380CC4-5D6E-409C-BE32-E72D297353CC}">
                <c16:uniqueId val="{00000007-CDC2-46D6-8F59-F8B357AF9753}"/>
              </c:ext>
            </c:extLst>
          </c:dPt>
          <c:dPt>
            <c:idx val="7"/>
            <c:invertIfNegative val="0"/>
            <c:bubble3D val="0"/>
            <c:spPr>
              <a:solidFill>
                <a:schemeClr val="bg2"/>
              </a:solidFill>
              <a:ln>
                <a:noFill/>
              </a:ln>
              <a:effectLst/>
            </c:spPr>
            <c:extLst>
              <c:ext xmlns:c16="http://schemas.microsoft.com/office/drawing/2014/chart" uri="{C3380CC4-5D6E-409C-BE32-E72D297353CC}">
                <c16:uniqueId val="{00000009-CDC2-46D6-8F59-F8B357AF9753}"/>
              </c:ext>
            </c:extLst>
          </c:dPt>
          <c:dPt>
            <c:idx val="8"/>
            <c:invertIfNegative val="0"/>
            <c:bubble3D val="0"/>
            <c:spPr>
              <a:solidFill>
                <a:schemeClr val="bg2"/>
              </a:solidFill>
              <a:ln>
                <a:noFill/>
              </a:ln>
              <a:effectLst/>
            </c:spPr>
            <c:extLst>
              <c:ext xmlns:c16="http://schemas.microsoft.com/office/drawing/2014/chart" uri="{C3380CC4-5D6E-409C-BE32-E72D297353CC}">
                <c16:uniqueId val="{0000000B-CDC2-46D6-8F59-F8B357AF9753}"/>
              </c:ext>
            </c:extLst>
          </c:dPt>
          <c:dPt>
            <c:idx val="9"/>
            <c:invertIfNegative val="0"/>
            <c:bubble3D val="0"/>
            <c:spPr>
              <a:solidFill>
                <a:schemeClr val="accent2"/>
              </a:solidFill>
              <a:ln>
                <a:noFill/>
              </a:ln>
              <a:effectLst/>
            </c:spPr>
            <c:extLst>
              <c:ext xmlns:c16="http://schemas.microsoft.com/office/drawing/2014/chart" uri="{C3380CC4-5D6E-409C-BE32-E72D297353CC}">
                <c16:uniqueId val="{0000000D-CDC2-46D6-8F59-F8B357AF9753}"/>
              </c:ext>
            </c:extLst>
          </c:dPt>
          <c:dLbls>
            <c:dLbl>
              <c:idx val="9"/>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3.1036317054954469E-2"/>
                      <c:h val="3.4685526953693861E-2"/>
                    </c:manualLayout>
                  </c15:layout>
                </c:ext>
                <c:ext xmlns:c16="http://schemas.microsoft.com/office/drawing/2014/chart" uri="{C3380CC4-5D6E-409C-BE32-E72D297353CC}">
                  <c16:uniqueId val="{0000000D-CDC2-46D6-8F59-F8B357AF975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All</c:v>
                </c:pt>
                <c:pt idx="2">
                  <c:v>&lt;200% FPL</c:v>
                </c:pt>
                <c:pt idx="3">
                  <c:v>200%–399% FPL</c:v>
                </c:pt>
                <c:pt idx="4">
                  <c:v>400%+ FPL</c:v>
                </c:pt>
                <c:pt idx="6">
                  <c:v>Black</c:v>
                </c:pt>
                <c:pt idx="7">
                  <c:v>Latinx/Hispanic</c:v>
                </c:pt>
                <c:pt idx="8">
                  <c:v>White</c:v>
                </c:pt>
              </c:strCache>
            </c:strRef>
          </c:cat>
          <c:val>
            <c:numRef>
              <c:f>Sheet1!$B$2:$B$10</c:f>
              <c:numCache>
                <c:formatCode>General</c:formatCode>
                <c:ptCount val="9"/>
                <c:pt idx="0" formatCode="0%">
                  <c:v>0.49</c:v>
                </c:pt>
                <c:pt idx="2" formatCode="0%">
                  <c:v>0.68</c:v>
                </c:pt>
                <c:pt idx="3" formatCode="0%">
                  <c:v>0.42</c:v>
                </c:pt>
                <c:pt idx="4" formatCode="0%">
                  <c:v>0.18</c:v>
                </c:pt>
                <c:pt idx="6" formatCode="0%">
                  <c:v>0.69</c:v>
                </c:pt>
                <c:pt idx="7" formatCode="0%">
                  <c:v>0.63</c:v>
                </c:pt>
                <c:pt idx="8" formatCode="0%">
                  <c:v>0.42</c:v>
                </c:pt>
              </c:numCache>
            </c:numRef>
          </c:val>
          <c:extLst>
            <c:ext xmlns:c16="http://schemas.microsoft.com/office/drawing/2014/chart" uri="{C3380CC4-5D6E-409C-BE32-E72D297353CC}">
              <c16:uniqueId val="{0000000E-CDC2-46D6-8F59-F8B357AF9753}"/>
            </c:ext>
          </c:extLst>
        </c:ser>
        <c:dLbls>
          <c:dLblPos val="inEnd"/>
          <c:showLegendKey val="0"/>
          <c:showVal val="1"/>
          <c:showCatName val="0"/>
          <c:showSerName val="0"/>
          <c:showPercent val="0"/>
          <c:showBubbleSize val="0"/>
        </c:dLbls>
        <c:gapWidth val="25"/>
        <c:axId val="1488228128"/>
        <c:axId val="1488228960"/>
      </c:barChart>
      <c:catAx>
        <c:axId val="148822812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488228960"/>
        <c:crosses val="autoZero"/>
        <c:auto val="1"/>
        <c:lblAlgn val="ctr"/>
        <c:lblOffset val="100"/>
        <c:noMultiLvlLbl val="0"/>
      </c:catAx>
      <c:valAx>
        <c:axId val="1488228960"/>
        <c:scaling>
          <c:orientation val="minMax"/>
          <c:max val="0.8"/>
        </c:scaling>
        <c:delete val="1"/>
        <c:axPos val="t"/>
        <c:numFmt formatCode="0%" sourceLinked="1"/>
        <c:majorTickMark val="out"/>
        <c:minorTickMark val="none"/>
        <c:tickLblPos val="nextTo"/>
        <c:crossAx val="1488228128"/>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178035397671156E-2"/>
          <c:y val="4.1682178313451855E-2"/>
          <c:w val="0.91071744408848709"/>
          <c:h val="0.80464889914975857"/>
        </c:manualLayout>
      </c:layout>
      <c:barChart>
        <c:barDir val="col"/>
        <c:grouping val="clustered"/>
        <c:varyColors val="0"/>
        <c:ser>
          <c:idx val="0"/>
          <c:order val="0"/>
          <c:tx>
            <c:strRef>
              <c:f>Sheet1!$B$1</c:f>
              <c:strCache>
                <c:ptCount val="1"/>
                <c:pt idx="0">
                  <c:v>Democrat</c:v>
                </c:pt>
              </c:strCache>
            </c:strRef>
          </c:tx>
          <c:spPr>
            <a:solidFill>
              <a:schemeClr val="accent1"/>
            </a:solidFill>
            <a:ln>
              <a:noFill/>
            </a:ln>
            <a:effectLst/>
          </c:spPr>
          <c:invertIfNegative val="0"/>
          <c:dPt>
            <c:idx val="1"/>
            <c:invertIfNegative val="0"/>
            <c:bubble3D val="0"/>
            <c:spPr>
              <a:solidFill>
                <a:schemeClr val="accent1"/>
              </a:solidFill>
              <a:ln>
                <a:noFill/>
              </a:ln>
              <a:effectLst/>
            </c:spPr>
            <c:extLst>
              <c:ext xmlns:c16="http://schemas.microsoft.com/office/drawing/2014/chart" uri="{C3380CC4-5D6E-409C-BE32-E72D297353CC}">
                <c16:uniqueId val="{00000001-444C-4336-A757-9A9FBDBF97F0}"/>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5-444C-4336-A757-9A9FBDBF97F0}"/>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3-444C-4336-A757-9A9FBDBF97F0}"/>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Lowering the cost of health care</c:v>
                </c:pt>
                <c:pt idx="1">
                  <c:v>Ensuring that everyone has health insurance</c:v>
                </c:pt>
                <c:pt idx="2">
                  <c:v>Getting the COVID-19 pandemic under control</c:v>
                </c:pt>
                <c:pt idx="3">
                  <c:v>Protecting people from future pandemics like COVID-19</c:v>
                </c:pt>
              </c:strCache>
            </c:strRef>
          </c:cat>
          <c:val>
            <c:numRef>
              <c:f>Sheet1!$B$2:$B$5</c:f>
              <c:numCache>
                <c:formatCode>0%</c:formatCode>
                <c:ptCount val="4"/>
                <c:pt idx="0">
                  <c:v>0.68100000000000005</c:v>
                </c:pt>
                <c:pt idx="1">
                  <c:v>0.71</c:v>
                </c:pt>
                <c:pt idx="2">
                  <c:v>0.69230000000000003</c:v>
                </c:pt>
                <c:pt idx="3">
                  <c:v>0.64729999999999999</c:v>
                </c:pt>
              </c:numCache>
            </c:numRef>
          </c:val>
          <c:extLst>
            <c:ext xmlns:c16="http://schemas.microsoft.com/office/drawing/2014/chart" uri="{C3380CC4-5D6E-409C-BE32-E72D297353CC}">
              <c16:uniqueId val="{00000004-444C-4336-A757-9A9FBDBF97F0}"/>
            </c:ext>
          </c:extLst>
        </c:ser>
        <c:ser>
          <c:idx val="1"/>
          <c:order val="1"/>
          <c:tx>
            <c:strRef>
              <c:f>Sheet1!$C$1</c:f>
              <c:strCache>
                <c:ptCount val="1"/>
                <c:pt idx="0">
                  <c:v>Independent</c:v>
                </c:pt>
              </c:strCache>
            </c:strRef>
          </c:tx>
          <c:spPr>
            <a:solidFill>
              <a:schemeClr val="bg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Lowering the cost of health care</c:v>
                </c:pt>
                <c:pt idx="1">
                  <c:v>Ensuring that everyone has health insurance</c:v>
                </c:pt>
                <c:pt idx="2">
                  <c:v>Getting the COVID-19 pandemic under control</c:v>
                </c:pt>
                <c:pt idx="3">
                  <c:v>Protecting people from future pandemics like COVID-19</c:v>
                </c:pt>
              </c:strCache>
            </c:strRef>
          </c:cat>
          <c:val>
            <c:numRef>
              <c:f>Sheet1!$C$2:$C$5</c:f>
              <c:numCache>
                <c:formatCode>0%</c:formatCode>
                <c:ptCount val="4"/>
                <c:pt idx="0">
                  <c:v>0.54720000000000002</c:v>
                </c:pt>
                <c:pt idx="1">
                  <c:v>0.50870000000000004</c:v>
                </c:pt>
                <c:pt idx="2">
                  <c:v>0.4501</c:v>
                </c:pt>
                <c:pt idx="3">
                  <c:v>0.4753</c:v>
                </c:pt>
              </c:numCache>
            </c:numRef>
          </c:val>
          <c:extLst>
            <c:ext xmlns:c16="http://schemas.microsoft.com/office/drawing/2014/chart" uri="{C3380CC4-5D6E-409C-BE32-E72D297353CC}">
              <c16:uniqueId val="{00000006-6B2E-4224-A68E-DA6031466A98}"/>
            </c:ext>
          </c:extLst>
        </c:ser>
        <c:ser>
          <c:idx val="2"/>
          <c:order val="2"/>
          <c:tx>
            <c:strRef>
              <c:f>Sheet1!$D$1</c:f>
              <c:strCache>
                <c:ptCount val="1"/>
                <c:pt idx="0">
                  <c:v>Republican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Lowering the cost of health care</c:v>
                </c:pt>
                <c:pt idx="1">
                  <c:v>Ensuring that everyone has health insurance</c:v>
                </c:pt>
                <c:pt idx="2">
                  <c:v>Getting the COVID-19 pandemic under control</c:v>
                </c:pt>
                <c:pt idx="3">
                  <c:v>Protecting people from future pandemics like COVID-19</c:v>
                </c:pt>
              </c:strCache>
            </c:strRef>
          </c:cat>
          <c:val>
            <c:numRef>
              <c:f>Sheet1!$D$2:$D$5</c:f>
              <c:numCache>
                <c:formatCode>0%</c:formatCode>
                <c:ptCount val="4"/>
                <c:pt idx="0">
                  <c:v>0.46200000000000002</c:v>
                </c:pt>
                <c:pt idx="1">
                  <c:v>0.35470000000000002</c:v>
                </c:pt>
                <c:pt idx="2">
                  <c:v>0.30620000000000003</c:v>
                </c:pt>
                <c:pt idx="3">
                  <c:v>0.3231</c:v>
                </c:pt>
              </c:numCache>
            </c:numRef>
          </c:val>
          <c:extLst>
            <c:ext xmlns:c16="http://schemas.microsoft.com/office/drawing/2014/chart" uri="{C3380CC4-5D6E-409C-BE32-E72D297353CC}">
              <c16:uniqueId val="{00000006-A865-44C9-AD70-229FEA05D76C}"/>
            </c:ext>
          </c:extLst>
        </c:ser>
        <c:dLbls>
          <c:dLblPos val="inEnd"/>
          <c:showLegendKey val="0"/>
          <c:showVal val="1"/>
          <c:showCatName val="0"/>
          <c:showSerName val="0"/>
          <c:showPercent val="0"/>
          <c:showBubbleSize val="0"/>
        </c:dLbls>
        <c:gapWidth val="140"/>
        <c:overlap val="-10"/>
        <c:axId val="1488228128"/>
        <c:axId val="1488228960"/>
      </c:barChart>
      <c:catAx>
        <c:axId val="1488228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488228960"/>
        <c:crosses val="autoZero"/>
        <c:auto val="1"/>
        <c:lblAlgn val="ctr"/>
        <c:lblOffset val="100"/>
        <c:noMultiLvlLbl val="0"/>
      </c:catAx>
      <c:valAx>
        <c:axId val="1488228960"/>
        <c:scaling>
          <c:orientation val="minMax"/>
          <c:max val="1"/>
        </c:scaling>
        <c:delete val="1"/>
        <c:axPos val="l"/>
        <c:numFmt formatCode="0%" sourceLinked="1"/>
        <c:majorTickMark val="out"/>
        <c:minorTickMark val="none"/>
        <c:tickLblPos val="nextTo"/>
        <c:crossAx val="1488228128"/>
        <c:crosses val="autoZero"/>
        <c:crossBetween val="between"/>
      </c:valAx>
      <c:spPr>
        <a:noFill/>
        <a:ln>
          <a:noFill/>
        </a:ln>
        <a:effectLst/>
      </c:spPr>
    </c:plotArea>
    <c:legend>
      <c:legendPos val="r"/>
      <c:layout>
        <c:manualLayout>
          <c:xMode val="edge"/>
          <c:yMode val="edge"/>
          <c:x val="0.8201404529206644"/>
          <c:y val="8.2474449152899976E-2"/>
          <c:w val="0.11986325407409548"/>
          <c:h val="0.17181731484251264"/>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Percent</c:v>
                </c:pt>
              </c:strCache>
            </c:strRef>
          </c:tx>
          <c:spPr>
            <a:solidFill>
              <a:schemeClr val="accent1"/>
            </a:solidFill>
            <a:ln>
              <a:noFill/>
            </a:ln>
            <a:effectLst/>
          </c:spPr>
          <c:invertIfNegative val="0"/>
          <c:dPt>
            <c:idx val="0"/>
            <c:invertIfNegative val="0"/>
            <c:bubble3D val="0"/>
            <c:spPr>
              <a:solidFill>
                <a:schemeClr val="accent4"/>
              </a:solidFill>
              <a:ln>
                <a:noFill/>
              </a:ln>
              <a:effectLst/>
            </c:spPr>
            <c:extLst>
              <c:ext xmlns:c16="http://schemas.microsoft.com/office/drawing/2014/chart" uri="{C3380CC4-5D6E-409C-BE32-E72D297353CC}">
                <c16:uniqueId val="{00000001-4C2C-434C-80C8-247F8D9B0C70}"/>
              </c:ext>
            </c:extLst>
          </c:dPt>
          <c:dPt>
            <c:idx val="1"/>
            <c:invertIfNegative val="0"/>
            <c:bubble3D val="0"/>
            <c:spPr>
              <a:solidFill>
                <a:schemeClr val="accent4"/>
              </a:solidFill>
              <a:ln>
                <a:noFill/>
              </a:ln>
              <a:effectLst/>
            </c:spPr>
            <c:extLst>
              <c:ext xmlns:c16="http://schemas.microsoft.com/office/drawing/2014/chart" uri="{C3380CC4-5D6E-409C-BE32-E72D297353CC}">
                <c16:uniqueId val="{00000003-4C2C-434C-80C8-247F8D9B0C70}"/>
              </c:ext>
            </c:extLst>
          </c:dPt>
          <c:dPt>
            <c:idx val="2"/>
            <c:invertIfNegative val="0"/>
            <c:bubble3D val="0"/>
            <c:spPr>
              <a:solidFill>
                <a:schemeClr val="accent4"/>
              </a:solidFill>
              <a:ln>
                <a:noFill/>
              </a:ln>
              <a:effectLst/>
            </c:spPr>
            <c:extLst>
              <c:ext xmlns:c16="http://schemas.microsoft.com/office/drawing/2014/chart" uri="{C3380CC4-5D6E-409C-BE32-E72D297353CC}">
                <c16:uniqueId val="{00000005-4C2C-434C-80C8-247F8D9B0C70}"/>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7-4C2C-434C-80C8-247F8D9B0C70}"/>
              </c:ext>
            </c:extLst>
          </c:dPt>
          <c:dPt>
            <c:idx val="4"/>
            <c:invertIfNegative val="0"/>
            <c:bubble3D val="0"/>
            <c:spPr>
              <a:solidFill>
                <a:schemeClr val="bg2"/>
              </a:solidFill>
              <a:ln>
                <a:noFill/>
              </a:ln>
              <a:effectLst/>
            </c:spPr>
            <c:extLst>
              <c:ext xmlns:c16="http://schemas.microsoft.com/office/drawing/2014/chart" uri="{C3380CC4-5D6E-409C-BE32-E72D297353CC}">
                <c16:uniqueId val="{00000009-4C2C-434C-80C8-247F8D9B0C70}"/>
              </c:ext>
            </c:extLst>
          </c:dPt>
          <c:dPt>
            <c:idx val="5"/>
            <c:invertIfNegative val="0"/>
            <c:bubble3D val="0"/>
            <c:spPr>
              <a:solidFill>
                <a:schemeClr val="accent2"/>
              </a:solidFill>
              <a:ln>
                <a:noFill/>
              </a:ln>
              <a:effectLst/>
            </c:spPr>
            <c:extLst>
              <c:ext xmlns:c16="http://schemas.microsoft.com/office/drawing/2014/chart" uri="{C3380CC4-5D6E-409C-BE32-E72D297353CC}">
                <c16:uniqueId val="{0000000B-4C2C-434C-80C8-247F8D9B0C70}"/>
              </c:ext>
            </c:extLst>
          </c:dPt>
          <c:dPt>
            <c:idx val="6"/>
            <c:invertIfNegative val="0"/>
            <c:bubble3D val="0"/>
            <c:spPr>
              <a:solidFill>
                <a:schemeClr val="accent2"/>
              </a:solidFill>
              <a:ln>
                <a:noFill/>
              </a:ln>
              <a:effectLst/>
            </c:spPr>
            <c:extLst>
              <c:ext xmlns:c16="http://schemas.microsoft.com/office/drawing/2014/chart" uri="{C3380CC4-5D6E-409C-BE32-E72D297353CC}">
                <c16:uniqueId val="{0000000D-4C2C-434C-80C8-247F8D9B0C70}"/>
              </c:ext>
            </c:extLst>
          </c:dPt>
          <c:dPt>
            <c:idx val="7"/>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F-4C2C-434C-80C8-247F8D9B0C70}"/>
              </c:ext>
            </c:extLst>
          </c:dPt>
          <c:dPt>
            <c:idx val="8"/>
            <c:invertIfNegative val="0"/>
            <c:bubble3D val="0"/>
            <c:spPr>
              <a:solidFill>
                <a:schemeClr val="tx1">
                  <a:lumMod val="75000"/>
                  <a:lumOff val="25000"/>
                </a:schemeClr>
              </a:solidFill>
              <a:ln>
                <a:noFill/>
              </a:ln>
              <a:effectLst/>
            </c:spPr>
            <c:extLst>
              <c:ext xmlns:c16="http://schemas.microsoft.com/office/drawing/2014/chart" uri="{C3380CC4-5D6E-409C-BE32-E72D297353CC}">
                <c16:uniqueId val="{00000011-4C2C-434C-80C8-247F8D9B0C70}"/>
              </c:ext>
            </c:extLst>
          </c:dPt>
          <c:dPt>
            <c:idx val="9"/>
            <c:invertIfNegative val="0"/>
            <c:bubble3D val="0"/>
            <c:spPr>
              <a:solidFill>
                <a:schemeClr val="tx1">
                  <a:lumMod val="75000"/>
                  <a:lumOff val="25000"/>
                </a:schemeClr>
              </a:solidFill>
              <a:ln>
                <a:noFill/>
              </a:ln>
              <a:effectLst/>
            </c:spPr>
            <c:extLst>
              <c:ext xmlns:c16="http://schemas.microsoft.com/office/drawing/2014/chart" uri="{C3380CC4-5D6E-409C-BE32-E72D297353CC}">
                <c16:uniqueId val="{00000013-4C2C-434C-80C8-247F8D9B0C70}"/>
              </c:ext>
            </c:extLst>
          </c:dPt>
          <c:dPt>
            <c:idx val="10"/>
            <c:invertIfNegative val="0"/>
            <c:bubble3D val="0"/>
            <c:spPr>
              <a:solidFill>
                <a:schemeClr val="accent6">
                  <a:alpha val="44000"/>
                </a:schemeClr>
              </a:solidFill>
              <a:ln>
                <a:noFill/>
              </a:ln>
              <a:effectLst/>
            </c:spPr>
            <c:extLst>
              <c:ext xmlns:c16="http://schemas.microsoft.com/office/drawing/2014/chart" uri="{C3380CC4-5D6E-409C-BE32-E72D297353CC}">
                <c16:uniqueId val="{00000015-4C2C-434C-80C8-247F8D9B0C70}"/>
              </c:ext>
            </c:extLst>
          </c:dPt>
          <c:dPt>
            <c:idx val="11"/>
            <c:invertIfNegative val="0"/>
            <c:bubble3D val="0"/>
            <c:spPr>
              <a:solidFill>
                <a:schemeClr val="bg2"/>
              </a:solidFill>
              <a:ln>
                <a:noFill/>
              </a:ln>
              <a:effectLst/>
            </c:spPr>
            <c:extLst>
              <c:ext xmlns:c16="http://schemas.microsoft.com/office/drawing/2014/chart" uri="{C3380CC4-5D6E-409C-BE32-E72D297353CC}">
                <c16:uniqueId val="{00000017-4C2C-434C-80C8-247F8D9B0C70}"/>
              </c:ext>
            </c:extLst>
          </c:dPt>
          <c:dPt>
            <c:idx val="12"/>
            <c:invertIfNegative val="0"/>
            <c:bubble3D val="0"/>
            <c:spPr>
              <a:solidFill>
                <a:schemeClr val="bg2"/>
              </a:solidFill>
              <a:ln>
                <a:noFill/>
              </a:ln>
              <a:effectLst/>
            </c:spPr>
            <c:extLst>
              <c:ext xmlns:c16="http://schemas.microsoft.com/office/drawing/2014/chart" uri="{C3380CC4-5D6E-409C-BE32-E72D297353CC}">
                <c16:uniqueId val="{00000019-4C2C-434C-80C8-247F8D9B0C70}"/>
              </c:ext>
            </c:extLst>
          </c:dPt>
          <c:dPt>
            <c:idx val="13"/>
            <c:invertIfNegative val="0"/>
            <c:bubble3D val="0"/>
            <c:spPr>
              <a:solidFill>
                <a:schemeClr val="bg2"/>
              </a:solidFill>
              <a:ln>
                <a:noFill/>
              </a:ln>
              <a:effectLst/>
            </c:spPr>
            <c:extLst>
              <c:ext xmlns:c16="http://schemas.microsoft.com/office/drawing/2014/chart" uri="{C3380CC4-5D6E-409C-BE32-E72D297353CC}">
                <c16:uniqueId val="{00000020-4C2C-434C-80C8-247F8D9B0C70}"/>
              </c:ext>
            </c:extLst>
          </c:dPt>
          <c:dPt>
            <c:idx val="15"/>
            <c:invertIfNegative val="0"/>
            <c:bubble3D val="0"/>
            <c:spPr>
              <a:solidFill>
                <a:schemeClr val="accent3"/>
              </a:solidFill>
              <a:ln>
                <a:noFill/>
              </a:ln>
              <a:effectLst/>
            </c:spPr>
            <c:extLst>
              <c:ext xmlns:c16="http://schemas.microsoft.com/office/drawing/2014/chart" uri="{C3380CC4-5D6E-409C-BE32-E72D297353CC}">
                <c16:uniqueId val="{0000001B-4C2C-434C-80C8-247F8D9B0C70}"/>
              </c:ext>
            </c:extLst>
          </c:dPt>
          <c:dPt>
            <c:idx val="16"/>
            <c:invertIfNegative val="0"/>
            <c:bubble3D val="0"/>
            <c:spPr>
              <a:solidFill>
                <a:schemeClr val="accent3"/>
              </a:solidFill>
              <a:ln>
                <a:noFill/>
              </a:ln>
              <a:effectLst/>
            </c:spPr>
            <c:extLst>
              <c:ext xmlns:c16="http://schemas.microsoft.com/office/drawing/2014/chart" uri="{C3380CC4-5D6E-409C-BE32-E72D297353CC}">
                <c16:uniqueId val="{0000001F-4C2C-434C-80C8-247F8D9B0C70}"/>
              </c:ext>
            </c:extLst>
          </c:dPt>
          <c:dPt>
            <c:idx val="17"/>
            <c:invertIfNegative val="0"/>
            <c:bubble3D val="0"/>
            <c:spPr>
              <a:solidFill>
                <a:schemeClr val="accent3"/>
              </a:solidFill>
              <a:ln>
                <a:noFill/>
              </a:ln>
              <a:effectLst/>
            </c:spPr>
            <c:extLst>
              <c:ext xmlns:c16="http://schemas.microsoft.com/office/drawing/2014/chart" uri="{C3380CC4-5D6E-409C-BE32-E72D297353CC}">
                <c16:uniqueId val="{0000001E-4C2C-434C-80C8-247F8D9B0C70}"/>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Sheet1!$A$2:$A$19</c:f>
              <c:strCache>
                <c:ptCount val="18"/>
                <c:pt idx="0">
                  <c:v>West</c:v>
                </c:pt>
                <c:pt idx="1">
                  <c:v>South</c:v>
                </c:pt>
                <c:pt idx="2">
                  <c:v>Midwest</c:v>
                </c:pt>
                <c:pt idx="3">
                  <c:v>Northeast</c:v>
                </c:pt>
                <c:pt idx="5">
                  <c:v>Not sicker</c:v>
                </c:pt>
                <c:pt idx="6">
                  <c:v>Sicker</c:v>
                </c:pt>
                <c:pt idx="8">
                  <c:v>200% FPL and above</c:v>
                </c:pt>
                <c:pt idx="9">
                  <c:v>Below 200% FPL </c:v>
                </c:pt>
                <c:pt idx="11">
                  <c:v>White</c:v>
                </c:pt>
                <c:pt idx="12">
                  <c:v>Latinx/Hispanic</c:v>
                </c:pt>
                <c:pt idx="13">
                  <c:v>Black</c:v>
                </c:pt>
                <c:pt idx="15">
                  <c:v>50–64</c:v>
                </c:pt>
                <c:pt idx="16">
                  <c:v>35–49</c:v>
                </c:pt>
                <c:pt idx="17">
                  <c:v>19–34</c:v>
                </c:pt>
              </c:strCache>
            </c:strRef>
          </c:cat>
          <c:val>
            <c:numRef>
              <c:f>Sheet1!$B$2:$B$19</c:f>
              <c:numCache>
                <c:formatCode>0%</c:formatCode>
                <c:ptCount val="18"/>
                <c:pt idx="0">
                  <c:v>0.20480000000000001</c:v>
                </c:pt>
                <c:pt idx="1">
                  <c:v>0.53739999999999999</c:v>
                </c:pt>
                <c:pt idx="2">
                  <c:v>0.16170000000000001</c:v>
                </c:pt>
                <c:pt idx="3">
                  <c:v>8.9200000000000002E-2</c:v>
                </c:pt>
                <c:pt idx="5">
                  <c:v>0.40970000000000001</c:v>
                </c:pt>
                <c:pt idx="6">
                  <c:v>0.59030000000000005</c:v>
                </c:pt>
                <c:pt idx="8">
                  <c:v>0.21010000000000001</c:v>
                </c:pt>
                <c:pt idx="9">
                  <c:v>0.78990000000000005</c:v>
                </c:pt>
                <c:pt idx="11">
                  <c:v>0.41899999999999998</c:v>
                </c:pt>
                <c:pt idx="12">
                  <c:v>0.3629</c:v>
                </c:pt>
                <c:pt idx="13">
                  <c:v>0.15079999999999999</c:v>
                </c:pt>
                <c:pt idx="15">
                  <c:v>0.18429999999999999</c:v>
                </c:pt>
                <c:pt idx="16">
                  <c:v>0.32200000000000001</c:v>
                </c:pt>
                <c:pt idx="17">
                  <c:v>0.49020000000000002</c:v>
                </c:pt>
              </c:numCache>
            </c:numRef>
          </c:val>
          <c:extLst>
            <c:ext xmlns:c16="http://schemas.microsoft.com/office/drawing/2014/chart" uri="{C3380CC4-5D6E-409C-BE32-E72D297353CC}">
              <c16:uniqueId val="{0000001C-4C2C-434C-80C8-247F8D9B0C70}"/>
            </c:ext>
          </c:extLst>
        </c:ser>
        <c:dLbls>
          <c:showLegendKey val="0"/>
          <c:showVal val="0"/>
          <c:showCatName val="0"/>
          <c:showSerName val="0"/>
          <c:showPercent val="0"/>
          <c:showBubbleSize val="0"/>
        </c:dLbls>
        <c:gapWidth val="15"/>
        <c:axId val="1702768639"/>
        <c:axId val="1708641503"/>
      </c:barChart>
      <c:catAx>
        <c:axId val="170276863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708641503"/>
        <c:crosses val="autoZero"/>
        <c:auto val="1"/>
        <c:lblAlgn val="ctr"/>
        <c:lblOffset val="100"/>
        <c:noMultiLvlLbl val="0"/>
      </c:catAx>
      <c:valAx>
        <c:axId val="1708641503"/>
        <c:scaling>
          <c:orientation val="minMax"/>
          <c:max val="0.85000000000000009"/>
          <c:min val="0"/>
        </c:scaling>
        <c:delete val="1"/>
        <c:axPos val="b"/>
        <c:numFmt formatCode="0%" sourceLinked="1"/>
        <c:majorTickMark val="out"/>
        <c:minorTickMark val="none"/>
        <c:tickLblPos val="nextTo"/>
        <c:crossAx val="170276863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4492264127602129"/>
          <c:y val="7.6967606049826109E-2"/>
          <c:w val="0.65507735872397865"/>
          <c:h val="0.87758384941495826"/>
        </c:manualLayout>
      </c:layout>
      <c:barChart>
        <c:barDir val="bar"/>
        <c:grouping val="clustered"/>
        <c:varyColors val="0"/>
        <c:ser>
          <c:idx val="0"/>
          <c:order val="0"/>
          <c:tx>
            <c:strRef>
              <c:f>Sheet1!$B$1</c:f>
              <c:strCache>
                <c:ptCount val="1"/>
                <c:pt idx="0">
                  <c:v>Column1</c:v>
                </c:pt>
              </c:strCache>
            </c:strRef>
          </c:tx>
          <c:spPr>
            <a:solidFill>
              <a:schemeClr val="accent6"/>
            </a:solidFill>
            <a:ln w="12700">
              <a:noFill/>
            </a:ln>
            <a:effectLst/>
          </c:spPr>
          <c:invertIfNegative val="0"/>
          <c:dPt>
            <c:idx val="0"/>
            <c:invertIfNegative val="0"/>
            <c:bubble3D val="0"/>
            <c:spPr>
              <a:solidFill>
                <a:schemeClr val="accent6"/>
              </a:solidFill>
              <a:ln w="12700">
                <a:noFill/>
              </a:ln>
              <a:effectLst/>
            </c:spPr>
            <c:extLst>
              <c:ext xmlns:c16="http://schemas.microsoft.com/office/drawing/2014/chart" uri="{C3380CC4-5D6E-409C-BE32-E72D297353CC}">
                <c16:uniqueId val="{00000006-BF76-49FA-A97C-33D82BABDF79}"/>
              </c:ext>
            </c:extLst>
          </c:dPt>
          <c:dPt>
            <c:idx val="1"/>
            <c:invertIfNegative val="0"/>
            <c:bubble3D val="0"/>
            <c:spPr>
              <a:solidFill>
                <a:schemeClr val="accent6"/>
              </a:solidFill>
              <a:ln w="12700">
                <a:noFill/>
              </a:ln>
              <a:effectLst/>
            </c:spPr>
            <c:extLst>
              <c:ext xmlns:c16="http://schemas.microsoft.com/office/drawing/2014/chart" uri="{C3380CC4-5D6E-409C-BE32-E72D297353CC}">
                <c16:uniqueId val="{00000005-BF76-49FA-A97C-33D82BABDF79}"/>
              </c:ext>
            </c:extLst>
          </c:dPt>
          <c:dPt>
            <c:idx val="2"/>
            <c:invertIfNegative val="0"/>
            <c:bubble3D val="0"/>
            <c:spPr>
              <a:solidFill>
                <a:schemeClr val="accent6"/>
              </a:solidFill>
              <a:ln w="12700">
                <a:noFill/>
              </a:ln>
              <a:effectLst/>
            </c:spPr>
            <c:extLst>
              <c:ext xmlns:c16="http://schemas.microsoft.com/office/drawing/2014/chart" uri="{C3380CC4-5D6E-409C-BE32-E72D297353CC}">
                <c16:uniqueId val="{00000009-036F-42D9-8310-07991240B2D3}"/>
              </c:ext>
            </c:extLst>
          </c:dPt>
          <c:dPt>
            <c:idx val="3"/>
            <c:invertIfNegative val="0"/>
            <c:bubble3D val="0"/>
            <c:spPr>
              <a:solidFill>
                <a:schemeClr val="accent6"/>
              </a:solidFill>
              <a:ln w="12700">
                <a:noFill/>
              </a:ln>
              <a:effectLst/>
            </c:spPr>
            <c:extLst>
              <c:ext xmlns:c16="http://schemas.microsoft.com/office/drawing/2014/chart" uri="{C3380CC4-5D6E-409C-BE32-E72D297353CC}">
                <c16:uniqueId val="{00000004-BF76-49FA-A97C-33D82BABDF79}"/>
              </c:ext>
            </c:extLst>
          </c:dPt>
          <c:dPt>
            <c:idx val="4"/>
            <c:invertIfNegative val="0"/>
            <c:bubble3D val="0"/>
            <c:spPr>
              <a:solidFill>
                <a:schemeClr val="accent6"/>
              </a:solidFill>
              <a:ln w="12700">
                <a:noFill/>
              </a:ln>
              <a:effectLst/>
            </c:spPr>
            <c:extLst>
              <c:ext xmlns:c16="http://schemas.microsoft.com/office/drawing/2014/chart" uri="{C3380CC4-5D6E-409C-BE32-E72D297353CC}">
                <c16:uniqueId val="{0000000B-69F2-4123-8228-2EED6ADF0FB4}"/>
              </c:ext>
            </c:extLst>
          </c:dPt>
          <c:dPt>
            <c:idx val="5"/>
            <c:invertIfNegative val="0"/>
            <c:bubble3D val="0"/>
            <c:spPr>
              <a:solidFill>
                <a:schemeClr val="accent6"/>
              </a:solidFill>
              <a:ln w="12700">
                <a:noFill/>
              </a:ln>
              <a:effectLst/>
            </c:spPr>
            <c:extLst>
              <c:ext xmlns:c16="http://schemas.microsoft.com/office/drawing/2014/chart" uri="{C3380CC4-5D6E-409C-BE32-E72D297353CC}">
                <c16:uniqueId val="{00000008-036F-42D9-8310-07991240B2D3}"/>
              </c:ext>
            </c:extLst>
          </c:dPt>
          <c:dLbls>
            <c:dLbl>
              <c:idx val="2"/>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3.6615850936900847E-2"/>
                      <c:h val="7.8511917044985557E-2"/>
                    </c:manualLayout>
                  </c15:layout>
                </c:ext>
                <c:ext xmlns:c16="http://schemas.microsoft.com/office/drawing/2014/chart" uri="{C3380CC4-5D6E-409C-BE32-E72D297353CC}">
                  <c16:uniqueId val="{00000009-036F-42D9-8310-07991240B2D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You were not satisfied with your plan</c:v>
                </c:pt>
                <c:pt idx="1">
                  <c:v>You didn't think you needed it any longer</c:v>
                </c:pt>
                <c:pt idx="2">
                  <c:v>Your plan was no longer being offered</c:v>
                </c:pt>
                <c:pt idx="3">
                  <c:v>You missed the deadline to reenroll</c:v>
                </c:pt>
                <c:pt idx="4">
                  <c:v>You couldn't afford what you had to pay</c:v>
                </c:pt>
              </c:strCache>
            </c:strRef>
          </c:cat>
          <c:val>
            <c:numRef>
              <c:f>Sheet1!$B$2:$B$6</c:f>
              <c:numCache>
                <c:formatCode>0%</c:formatCode>
                <c:ptCount val="5"/>
                <c:pt idx="0">
                  <c:v>7.1900000000000006E-2</c:v>
                </c:pt>
                <c:pt idx="1">
                  <c:v>7.2300000000000003E-2</c:v>
                </c:pt>
                <c:pt idx="2">
                  <c:v>7.5399999999999995E-2</c:v>
                </c:pt>
                <c:pt idx="3">
                  <c:v>0.1103</c:v>
                </c:pt>
                <c:pt idx="4">
                  <c:v>0.4647</c:v>
                </c:pt>
              </c:numCache>
            </c:numRef>
          </c:val>
          <c:extLst>
            <c:ext xmlns:c16="http://schemas.microsoft.com/office/drawing/2014/chart" uri="{C3380CC4-5D6E-409C-BE32-E72D297353CC}">
              <c16:uniqueId val="{00000000-BF76-49FA-A97C-33D82BABDF79}"/>
            </c:ext>
          </c:extLst>
        </c:ser>
        <c:dLbls>
          <c:dLblPos val="inEnd"/>
          <c:showLegendKey val="0"/>
          <c:showVal val="1"/>
          <c:showCatName val="0"/>
          <c:showSerName val="0"/>
          <c:showPercent val="0"/>
          <c:showBubbleSize val="0"/>
        </c:dLbls>
        <c:gapWidth val="20"/>
        <c:axId val="1143271632"/>
        <c:axId val="1143268304"/>
      </c:barChart>
      <c:catAx>
        <c:axId val="11432716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1143268304"/>
        <c:crosses val="autoZero"/>
        <c:auto val="1"/>
        <c:lblAlgn val="l"/>
        <c:lblOffset val="100"/>
        <c:noMultiLvlLbl val="0"/>
      </c:catAx>
      <c:valAx>
        <c:axId val="1143268304"/>
        <c:scaling>
          <c:orientation val="minMax"/>
          <c:max val="0.65000000000000013"/>
          <c:min val="0"/>
        </c:scaling>
        <c:delete val="1"/>
        <c:axPos val="b"/>
        <c:numFmt formatCode="0%" sourceLinked="1"/>
        <c:majorTickMark val="out"/>
        <c:minorTickMark val="none"/>
        <c:tickLblPos val="nextTo"/>
        <c:crossAx val="1143271632"/>
        <c:crosses val="autoZero"/>
        <c:crossBetween val="between"/>
      </c:valAx>
      <c:spPr>
        <a:noFill/>
        <a:ln w="127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solid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4558204332326847"/>
          <c:y val="9.4883816735490581E-2"/>
          <c:w val="0.65441795667673153"/>
          <c:h val="0.804340666560736"/>
        </c:manualLayout>
      </c:layout>
      <c:barChart>
        <c:barDir val="bar"/>
        <c:grouping val="clustered"/>
        <c:varyColors val="0"/>
        <c:ser>
          <c:idx val="0"/>
          <c:order val="0"/>
          <c:tx>
            <c:strRef>
              <c:f>Sheet1!$B$1</c:f>
              <c:strCache>
                <c:ptCount val="1"/>
                <c:pt idx="0">
                  <c:v>Column1</c:v>
                </c:pt>
              </c:strCache>
            </c:strRef>
          </c:tx>
          <c:spPr>
            <a:solidFill>
              <a:schemeClr val="accent2"/>
            </a:solidFill>
            <a:ln w="12700">
              <a:noFill/>
            </a:ln>
            <a:effectLst/>
          </c:spPr>
          <c:invertIfNegative val="0"/>
          <c:dPt>
            <c:idx val="0"/>
            <c:invertIfNegative val="0"/>
            <c:bubble3D val="0"/>
            <c:spPr>
              <a:solidFill>
                <a:schemeClr val="accent2"/>
              </a:solidFill>
              <a:ln w="12700">
                <a:noFill/>
              </a:ln>
              <a:effectLst/>
            </c:spPr>
            <c:extLst>
              <c:ext xmlns:c16="http://schemas.microsoft.com/office/drawing/2014/chart" uri="{C3380CC4-5D6E-409C-BE32-E72D297353CC}">
                <c16:uniqueId val="{00000001-1D65-4CEE-9631-BFC5E505B625}"/>
              </c:ext>
            </c:extLst>
          </c:dPt>
          <c:dPt>
            <c:idx val="1"/>
            <c:invertIfNegative val="0"/>
            <c:bubble3D val="0"/>
            <c:spPr>
              <a:solidFill>
                <a:schemeClr val="accent2"/>
              </a:solidFill>
              <a:ln w="12700">
                <a:noFill/>
              </a:ln>
              <a:effectLst/>
            </c:spPr>
            <c:extLst>
              <c:ext xmlns:c16="http://schemas.microsoft.com/office/drawing/2014/chart" uri="{C3380CC4-5D6E-409C-BE32-E72D297353CC}">
                <c16:uniqueId val="{00000003-1D65-4CEE-9631-BFC5E505B625}"/>
              </c:ext>
            </c:extLst>
          </c:dPt>
          <c:dPt>
            <c:idx val="2"/>
            <c:invertIfNegative val="0"/>
            <c:bubble3D val="0"/>
            <c:spPr>
              <a:solidFill>
                <a:schemeClr val="accent2"/>
              </a:solidFill>
              <a:ln w="12700">
                <a:noFill/>
              </a:ln>
              <a:effectLst/>
            </c:spPr>
            <c:extLst>
              <c:ext xmlns:c16="http://schemas.microsoft.com/office/drawing/2014/chart" uri="{C3380CC4-5D6E-409C-BE32-E72D297353CC}">
                <c16:uniqueId val="{00000005-1D65-4CEE-9631-BFC5E505B625}"/>
              </c:ext>
            </c:extLst>
          </c:dPt>
          <c:dPt>
            <c:idx val="3"/>
            <c:invertIfNegative val="0"/>
            <c:bubble3D val="0"/>
            <c:spPr>
              <a:solidFill>
                <a:schemeClr val="accent2"/>
              </a:solidFill>
              <a:ln w="12700">
                <a:noFill/>
              </a:ln>
              <a:effectLst/>
            </c:spPr>
            <c:extLst>
              <c:ext xmlns:c16="http://schemas.microsoft.com/office/drawing/2014/chart" uri="{C3380CC4-5D6E-409C-BE32-E72D297353CC}">
                <c16:uniqueId val="{00000007-1D65-4CEE-9631-BFC5E505B625}"/>
              </c:ext>
            </c:extLst>
          </c:dPt>
          <c:dPt>
            <c:idx val="4"/>
            <c:invertIfNegative val="0"/>
            <c:bubble3D val="0"/>
            <c:spPr>
              <a:solidFill>
                <a:schemeClr val="accent2"/>
              </a:solidFill>
              <a:ln w="12700">
                <a:noFill/>
              </a:ln>
              <a:effectLst/>
            </c:spPr>
            <c:extLst>
              <c:ext xmlns:c16="http://schemas.microsoft.com/office/drawing/2014/chart" uri="{C3380CC4-5D6E-409C-BE32-E72D297353CC}">
                <c16:uniqueId val="{00000009-1D65-4CEE-9631-BFC5E505B625}"/>
              </c:ext>
            </c:extLst>
          </c:dPt>
          <c:dPt>
            <c:idx val="5"/>
            <c:invertIfNegative val="0"/>
            <c:bubble3D val="0"/>
            <c:spPr>
              <a:solidFill>
                <a:schemeClr val="accent2"/>
              </a:solidFill>
              <a:ln w="12700">
                <a:noFill/>
              </a:ln>
              <a:effectLst/>
            </c:spPr>
            <c:extLst>
              <c:ext xmlns:c16="http://schemas.microsoft.com/office/drawing/2014/chart" uri="{C3380CC4-5D6E-409C-BE32-E72D297353CC}">
                <c16:uniqueId val="{0000000B-1D65-4CEE-9631-BFC5E505B625}"/>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You found the enrollment process difficult</c:v>
                </c:pt>
                <c:pt idx="1">
                  <c:v>You gained coverage through another source</c:v>
                </c:pt>
                <c:pt idx="2">
                  <c:v>The deductibles and/or copayments were too high</c:v>
                </c:pt>
                <c:pt idx="3">
                  <c:v>You found out you were not eligible to buy a plan</c:v>
                </c:pt>
                <c:pt idx="4">
                  <c:v>The plan was too expensive</c:v>
                </c:pt>
              </c:strCache>
            </c:strRef>
          </c:cat>
          <c:val>
            <c:numRef>
              <c:f>Sheet1!$B$2:$B$6</c:f>
              <c:numCache>
                <c:formatCode>0%</c:formatCode>
                <c:ptCount val="5"/>
                <c:pt idx="0">
                  <c:v>7.0199999999999999E-2</c:v>
                </c:pt>
                <c:pt idx="1">
                  <c:v>7.0400000000000004E-2</c:v>
                </c:pt>
                <c:pt idx="2">
                  <c:v>7.1300000000000002E-2</c:v>
                </c:pt>
                <c:pt idx="3">
                  <c:v>8.7800000000000003E-2</c:v>
                </c:pt>
                <c:pt idx="4">
                  <c:v>0.62770000000000004</c:v>
                </c:pt>
              </c:numCache>
            </c:numRef>
          </c:val>
          <c:extLst>
            <c:ext xmlns:c16="http://schemas.microsoft.com/office/drawing/2014/chart" uri="{C3380CC4-5D6E-409C-BE32-E72D297353CC}">
              <c16:uniqueId val="{00000011-1D65-4CEE-9631-BFC5E505B625}"/>
            </c:ext>
          </c:extLst>
        </c:ser>
        <c:dLbls>
          <c:dLblPos val="inEnd"/>
          <c:showLegendKey val="0"/>
          <c:showVal val="1"/>
          <c:showCatName val="0"/>
          <c:showSerName val="0"/>
          <c:showPercent val="0"/>
          <c:showBubbleSize val="0"/>
        </c:dLbls>
        <c:gapWidth val="20"/>
        <c:axId val="1143271632"/>
        <c:axId val="1143268304"/>
      </c:barChart>
      <c:catAx>
        <c:axId val="11432716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1143268304"/>
        <c:crosses val="autoZero"/>
        <c:auto val="1"/>
        <c:lblAlgn val="l"/>
        <c:lblOffset val="100"/>
        <c:noMultiLvlLbl val="0"/>
      </c:catAx>
      <c:valAx>
        <c:axId val="1143268304"/>
        <c:scaling>
          <c:orientation val="minMax"/>
          <c:max val="0.65000000000000013"/>
          <c:min val="0"/>
        </c:scaling>
        <c:delete val="1"/>
        <c:axPos val="b"/>
        <c:numFmt formatCode="0%" sourceLinked="1"/>
        <c:majorTickMark val="out"/>
        <c:minorTickMark val="none"/>
        <c:tickLblPos val="nextTo"/>
        <c:crossAx val="1143271632"/>
        <c:crosses val="autoZero"/>
        <c:crossBetween val="between"/>
      </c:valAx>
      <c:spPr>
        <a:noFill/>
        <a:ln w="127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solid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364905204377376E-2"/>
          <c:y val="0"/>
          <c:w val="0.95465013033066015"/>
          <c:h val="0.81790793856358757"/>
        </c:manualLayout>
      </c:layout>
      <c:barChart>
        <c:barDir val="col"/>
        <c:grouping val="clustered"/>
        <c:varyColors val="0"/>
        <c:ser>
          <c:idx val="0"/>
          <c:order val="0"/>
          <c:tx>
            <c:strRef>
              <c:f>Sheet1!$B$1</c:f>
              <c:strCache>
                <c:ptCount val="1"/>
                <c:pt idx="0">
                  <c:v>Percent</c:v>
                </c:pt>
              </c:strCache>
            </c:strRef>
          </c:tx>
          <c:spPr>
            <a:solidFill>
              <a:schemeClr val="accent1"/>
            </a:solidFill>
            <a:ln>
              <a:noFill/>
            </a:ln>
            <a:effectLst/>
          </c:spPr>
          <c:invertIfNegative val="0"/>
          <c:dPt>
            <c:idx val="0"/>
            <c:invertIfNegative val="0"/>
            <c:bubble3D val="0"/>
            <c:spPr>
              <a:solidFill>
                <a:schemeClr val="accent1"/>
              </a:solidFill>
              <a:ln>
                <a:solidFill>
                  <a:schemeClr val="accent1"/>
                </a:solidFill>
              </a:ln>
              <a:effectLst/>
            </c:spPr>
            <c:extLst>
              <c:ext xmlns:c16="http://schemas.microsoft.com/office/drawing/2014/chart" uri="{C3380CC4-5D6E-409C-BE32-E72D297353CC}">
                <c16:uniqueId val="{00000001-4C2C-434C-80C8-247F8D9B0C70}"/>
              </c:ext>
            </c:extLst>
          </c:dPt>
          <c:dPt>
            <c:idx val="1"/>
            <c:invertIfNegative val="0"/>
            <c:bubble3D val="0"/>
            <c:spPr>
              <a:solidFill>
                <a:schemeClr val="accent4"/>
              </a:solidFill>
              <a:ln>
                <a:noFill/>
              </a:ln>
              <a:effectLst/>
            </c:spPr>
            <c:extLst>
              <c:ext xmlns:c16="http://schemas.microsoft.com/office/drawing/2014/chart" uri="{C3380CC4-5D6E-409C-BE32-E72D297353CC}">
                <c16:uniqueId val="{00000003-4C2C-434C-80C8-247F8D9B0C70}"/>
              </c:ext>
            </c:extLst>
          </c:dPt>
          <c:dPt>
            <c:idx val="2"/>
            <c:invertIfNegative val="0"/>
            <c:bubble3D val="0"/>
            <c:spPr>
              <a:solidFill>
                <a:schemeClr val="accent4"/>
              </a:solidFill>
              <a:ln>
                <a:noFill/>
              </a:ln>
              <a:effectLst/>
            </c:spPr>
            <c:extLst>
              <c:ext xmlns:c16="http://schemas.microsoft.com/office/drawing/2014/chart" uri="{C3380CC4-5D6E-409C-BE32-E72D297353CC}">
                <c16:uniqueId val="{00000005-4C2C-434C-80C8-247F8D9B0C70}"/>
              </c:ext>
            </c:extLst>
          </c:dPt>
          <c:dPt>
            <c:idx val="3"/>
            <c:invertIfNegative val="0"/>
            <c:bubble3D val="0"/>
            <c:spPr>
              <a:solidFill>
                <a:schemeClr val="accent4">
                  <a:alpha val="70000"/>
                </a:schemeClr>
              </a:solidFill>
              <a:ln>
                <a:noFill/>
              </a:ln>
              <a:effectLst/>
            </c:spPr>
            <c:extLst>
              <c:ext xmlns:c16="http://schemas.microsoft.com/office/drawing/2014/chart" uri="{C3380CC4-5D6E-409C-BE32-E72D297353CC}">
                <c16:uniqueId val="{00000007-4C2C-434C-80C8-247F8D9B0C70}"/>
              </c:ext>
            </c:extLst>
          </c:dPt>
          <c:dPt>
            <c:idx val="4"/>
            <c:invertIfNegative val="0"/>
            <c:bubble3D val="0"/>
            <c:spPr>
              <a:solidFill>
                <a:schemeClr val="bg2"/>
              </a:solidFill>
              <a:ln>
                <a:noFill/>
              </a:ln>
              <a:effectLst/>
            </c:spPr>
            <c:extLst>
              <c:ext xmlns:c16="http://schemas.microsoft.com/office/drawing/2014/chart" uri="{C3380CC4-5D6E-409C-BE32-E72D297353CC}">
                <c16:uniqueId val="{00000009-4C2C-434C-80C8-247F8D9B0C70}"/>
              </c:ext>
            </c:extLst>
          </c:dPt>
          <c:dPt>
            <c:idx val="5"/>
            <c:invertIfNegative val="0"/>
            <c:bubble3D val="0"/>
            <c:spPr>
              <a:solidFill>
                <a:schemeClr val="bg2"/>
              </a:solidFill>
              <a:ln>
                <a:noFill/>
              </a:ln>
              <a:effectLst/>
            </c:spPr>
            <c:extLst>
              <c:ext xmlns:c16="http://schemas.microsoft.com/office/drawing/2014/chart" uri="{C3380CC4-5D6E-409C-BE32-E72D297353CC}">
                <c16:uniqueId val="{0000000B-4C2C-434C-80C8-247F8D9B0C70}"/>
              </c:ext>
            </c:extLst>
          </c:dPt>
          <c:dPt>
            <c:idx val="6"/>
            <c:invertIfNegative val="0"/>
            <c:bubble3D val="0"/>
            <c:spPr>
              <a:solidFill>
                <a:schemeClr val="bg2">
                  <a:alpha val="70000"/>
                </a:schemeClr>
              </a:solidFill>
              <a:ln>
                <a:noFill/>
              </a:ln>
              <a:effectLst/>
            </c:spPr>
            <c:extLst>
              <c:ext xmlns:c16="http://schemas.microsoft.com/office/drawing/2014/chart" uri="{C3380CC4-5D6E-409C-BE32-E72D297353CC}">
                <c16:uniqueId val="{0000000D-4C2C-434C-80C8-247F8D9B0C70}"/>
              </c:ext>
            </c:extLst>
          </c:dPt>
          <c:dPt>
            <c:idx val="7"/>
            <c:invertIfNegative val="0"/>
            <c:bubble3D val="0"/>
            <c:spPr>
              <a:solidFill>
                <a:schemeClr val="accent4"/>
              </a:solidFill>
              <a:ln>
                <a:noFill/>
              </a:ln>
              <a:effectLst/>
            </c:spPr>
            <c:extLst>
              <c:ext xmlns:c16="http://schemas.microsoft.com/office/drawing/2014/chart" uri="{C3380CC4-5D6E-409C-BE32-E72D297353CC}">
                <c16:uniqueId val="{0000000F-4C2C-434C-80C8-247F8D9B0C70}"/>
              </c:ext>
            </c:extLst>
          </c:dPt>
          <c:dPt>
            <c:idx val="8"/>
            <c:invertIfNegative val="0"/>
            <c:bubble3D val="0"/>
            <c:spPr>
              <a:solidFill>
                <a:schemeClr val="accent4"/>
              </a:solidFill>
              <a:ln>
                <a:noFill/>
              </a:ln>
              <a:effectLst/>
            </c:spPr>
            <c:extLst>
              <c:ext xmlns:c16="http://schemas.microsoft.com/office/drawing/2014/chart" uri="{C3380CC4-5D6E-409C-BE32-E72D297353CC}">
                <c16:uniqueId val="{00000011-4C2C-434C-80C8-247F8D9B0C70}"/>
              </c:ext>
            </c:extLst>
          </c:dPt>
          <c:dPt>
            <c:idx val="9"/>
            <c:invertIfNegative val="0"/>
            <c:bubble3D val="0"/>
            <c:spPr>
              <a:solidFill>
                <a:schemeClr val="accent1"/>
              </a:solidFill>
              <a:ln>
                <a:noFill/>
              </a:ln>
              <a:effectLst/>
            </c:spPr>
            <c:extLst>
              <c:ext xmlns:c16="http://schemas.microsoft.com/office/drawing/2014/chart" uri="{C3380CC4-5D6E-409C-BE32-E72D297353CC}">
                <c16:uniqueId val="{00000013-4C2C-434C-80C8-247F8D9B0C70}"/>
              </c:ext>
            </c:extLst>
          </c:dPt>
          <c:dPt>
            <c:idx val="10"/>
            <c:invertIfNegative val="0"/>
            <c:bubble3D val="0"/>
            <c:spPr>
              <a:solidFill>
                <a:schemeClr val="bg2"/>
              </a:solidFill>
              <a:ln>
                <a:noFill/>
              </a:ln>
              <a:effectLst/>
            </c:spPr>
            <c:extLst>
              <c:ext xmlns:c16="http://schemas.microsoft.com/office/drawing/2014/chart" uri="{C3380CC4-5D6E-409C-BE32-E72D297353CC}">
                <c16:uniqueId val="{00000015-4C2C-434C-80C8-247F8D9B0C70}"/>
              </c:ext>
            </c:extLst>
          </c:dPt>
          <c:dPt>
            <c:idx val="11"/>
            <c:invertIfNegative val="0"/>
            <c:bubble3D val="0"/>
            <c:spPr>
              <a:solidFill>
                <a:schemeClr val="accent4"/>
              </a:solidFill>
              <a:ln>
                <a:noFill/>
              </a:ln>
              <a:effectLst/>
            </c:spPr>
            <c:extLst>
              <c:ext xmlns:c16="http://schemas.microsoft.com/office/drawing/2014/chart" uri="{C3380CC4-5D6E-409C-BE32-E72D297353CC}">
                <c16:uniqueId val="{00000017-4C2C-434C-80C8-247F8D9B0C70}"/>
              </c:ext>
            </c:extLst>
          </c:dPt>
          <c:dPt>
            <c:idx val="12"/>
            <c:invertIfNegative val="0"/>
            <c:bubble3D val="0"/>
            <c:spPr>
              <a:solidFill>
                <a:schemeClr val="accent4">
                  <a:alpha val="70000"/>
                </a:schemeClr>
              </a:solidFill>
              <a:ln>
                <a:noFill/>
              </a:ln>
              <a:effectLst/>
            </c:spPr>
            <c:extLst>
              <c:ext xmlns:c16="http://schemas.microsoft.com/office/drawing/2014/chart" uri="{C3380CC4-5D6E-409C-BE32-E72D297353CC}">
                <c16:uniqueId val="{00000019-4C2C-434C-80C8-247F8D9B0C70}"/>
              </c:ext>
            </c:extLst>
          </c:dPt>
          <c:dPt>
            <c:idx val="13"/>
            <c:invertIfNegative val="0"/>
            <c:bubble3D val="0"/>
            <c:spPr>
              <a:solidFill>
                <a:schemeClr val="bg2"/>
              </a:solidFill>
              <a:ln>
                <a:noFill/>
              </a:ln>
              <a:effectLst/>
            </c:spPr>
            <c:extLst>
              <c:ext xmlns:c16="http://schemas.microsoft.com/office/drawing/2014/chart" uri="{C3380CC4-5D6E-409C-BE32-E72D297353CC}">
                <c16:uniqueId val="{00000020-4C2C-434C-80C8-247F8D9B0C70}"/>
              </c:ext>
            </c:extLst>
          </c:dPt>
          <c:dPt>
            <c:idx val="14"/>
            <c:invertIfNegative val="0"/>
            <c:bubble3D val="0"/>
            <c:spPr>
              <a:solidFill>
                <a:schemeClr val="bg2"/>
              </a:solidFill>
              <a:ln>
                <a:noFill/>
              </a:ln>
              <a:effectLst/>
            </c:spPr>
            <c:extLst>
              <c:ext xmlns:c16="http://schemas.microsoft.com/office/drawing/2014/chart" uri="{C3380CC4-5D6E-409C-BE32-E72D297353CC}">
                <c16:uniqueId val="{00000000-DAD1-4016-83F3-F80BE2E727ED}"/>
              </c:ext>
            </c:extLst>
          </c:dPt>
          <c:dPt>
            <c:idx val="15"/>
            <c:invertIfNegative val="0"/>
            <c:bubble3D val="0"/>
            <c:spPr>
              <a:solidFill>
                <a:schemeClr val="bg2">
                  <a:alpha val="70000"/>
                </a:schemeClr>
              </a:solidFill>
              <a:ln>
                <a:noFill/>
              </a:ln>
              <a:effectLst/>
            </c:spPr>
            <c:extLst>
              <c:ext xmlns:c16="http://schemas.microsoft.com/office/drawing/2014/chart" uri="{C3380CC4-5D6E-409C-BE32-E72D297353CC}">
                <c16:uniqueId val="{0000001B-4C2C-434C-80C8-247F8D9B0C70}"/>
              </c:ext>
            </c:extLst>
          </c:dPt>
          <c:dPt>
            <c:idx val="16"/>
            <c:invertIfNegative val="0"/>
            <c:bubble3D val="0"/>
            <c:spPr>
              <a:solidFill>
                <a:schemeClr val="accent3"/>
              </a:solidFill>
              <a:ln>
                <a:noFill/>
              </a:ln>
              <a:effectLst/>
            </c:spPr>
            <c:extLst>
              <c:ext xmlns:c16="http://schemas.microsoft.com/office/drawing/2014/chart" uri="{C3380CC4-5D6E-409C-BE32-E72D297353CC}">
                <c16:uniqueId val="{0000001F-4C2C-434C-80C8-247F8D9B0C70}"/>
              </c:ext>
            </c:extLst>
          </c:dPt>
          <c:dPt>
            <c:idx val="17"/>
            <c:invertIfNegative val="0"/>
            <c:bubble3D val="0"/>
            <c:spPr>
              <a:solidFill>
                <a:schemeClr val="accent3"/>
              </a:solidFill>
              <a:ln>
                <a:noFill/>
              </a:ln>
              <a:effectLst/>
            </c:spPr>
            <c:extLst>
              <c:ext xmlns:c16="http://schemas.microsoft.com/office/drawing/2014/chart" uri="{C3380CC4-5D6E-409C-BE32-E72D297353CC}">
                <c16:uniqueId val="{0000001E-4C2C-434C-80C8-247F8D9B0C70}"/>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Total</c:v>
                </c:pt>
                <c:pt idx="2">
                  <c:v>&lt;200% FPL</c:v>
                </c:pt>
                <c:pt idx="3">
                  <c:v>200%+ FPL</c:v>
                </c:pt>
                <c:pt idx="5">
                  <c:v>Sicker</c:v>
                </c:pt>
                <c:pt idx="6">
                  <c:v>Not sicker</c:v>
                </c:pt>
                <c:pt idx="9">
                  <c:v>Total</c:v>
                </c:pt>
                <c:pt idx="11">
                  <c:v>&lt;200% FPL</c:v>
                </c:pt>
                <c:pt idx="12">
                  <c:v>200%+ FPL</c:v>
                </c:pt>
                <c:pt idx="14">
                  <c:v>Sicker</c:v>
                </c:pt>
                <c:pt idx="15">
                  <c:v>Not sicker</c:v>
                </c:pt>
              </c:strCache>
            </c:strRef>
          </c:cat>
          <c:val>
            <c:numRef>
              <c:f>Sheet1!$B$2:$B$17</c:f>
              <c:numCache>
                <c:formatCode>General</c:formatCode>
                <c:ptCount val="16"/>
                <c:pt idx="0" formatCode="0%">
                  <c:v>0.44069999999999998</c:v>
                </c:pt>
                <c:pt idx="2" formatCode="0%">
                  <c:v>0.51890000000000003</c:v>
                </c:pt>
                <c:pt idx="3" formatCode="0%">
                  <c:v>0.37709999999999999</c:v>
                </c:pt>
                <c:pt idx="5" formatCode="0%">
                  <c:v>0.48110000000000003</c:v>
                </c:pt>
                <c:pt idx="6" formatCode="0%">
                  <c:v>0.38500000000000001</c:v>
                </c:pt>
                <c:pt idx="9" formatCode="0%">
                  <c:v>0.2868</c:v>
                </c:pt>
                <c:pt idx="11" formatCode="0%">
                  <c:v>0.52249999999999996</c:v>
                </c:pt>
                <c:pt idx="12" formatCode="0%">
                  <c:v>0.20180000000000001</c:v>
                </c:pt>
                <c:pt idx="14" formatCode="0%">
                  <c:v>0.32050000000000001</c:v>
                </c:pt>
                <c:pt idx="15" formatCode="0%">
                  <c:v>0.24709999999999999</c:v>
                </c:pt>
              </c:numCache>
            </c:numRef>
          </c:val>
          <c:extLst>
            <c:ext xmlns:c16="http://schemas.microsoft.com/office/drawing/2014/chart" uri="{C3380CC4-5D6E-409C-BE32-E72D297353CC}">
              <c16:uniqueId val="{0000001C-4C2C-434C-80C8-247F8D9B0C70}"/>
            </c:ext>
          </c:extLst>
        </c:ser>
        <c:dLbls>
          <c:showLegendKey val="0"/>
          <c:showVal val="0"/>
          <c:showCatName val="0"/>
          <c:showSerName val="0"/>
          <c:showPercent val="0"/>
          <c:showBubbleSize val="0"/>
        </c:dLbls>
        <c:gapWidth val="31"/>
        <c:overlap val="20"/>
        <c:axId val="1702768639"/>
        <c:axId val="1708641503"/>
      </c:barChart>
      <c:catAx>
        <c:axId val="17027686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crossAx val="1708641503"/>
        <c:crosses val="autoZero"/>
        <c:auto val="1"/>
        <c:lblAlgn val="ctr"/>
        <c:lblOffset val="100"/>
        <c:noMultiLvlLbl val="0"/>
      </c:catAx>
      <c:valAx>
        <c:axId val="1708641503"/>
        <c:scaling>
          <c:orientation val="minMax"/>
          <c:max val="0.85000000000000009"/>
          <c:min val="0"/>
        </c:scaling>
        <c:delete val="1"/>
        <c:axPos val="l"/>
        <c:numFmt formatCode="0%" sourceLinked="1"/>
        <c:majorTickMark val="out"/>
        <c:minorTickMark val="none"/>
        <c:tickLblPos val="nextTo"/>
        <c:crossAx val="170276863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179825124821038"/>
          <c:y val="0.11408489582708251"/>
          <c:w val="0.67219921119909321"/>
          <c:h val="0.68601410620436132"/>
        </c:manualLayout>
      </c:layout>
      <c:barChart>
        <c:barDir val="col"/>
        <c:grouping val="clustered"/>
        <c:varyColors val="0"/>
        <c:ser>
          <c:idx val="1"/>
          <c:order val="0"/>
          <c:tx>
            <c:strRef>
              <c:f>Sheet1!$B$1</c:f>
              <c:strCache>
                <c:ptCount val="1"/>
                <c:pt idx="0">
                  <c:v>Total</c:v>
                </c:pt>
              </c:strCache>
            </c:strRef>
          </c:tx>
          <c:spPr>
            <a:solidFill>
              <a:schemeClr val="accent5">
                <a:alpha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4"/>
                <c:pt idx="0">
                  <c:v>Had a medical problem, did not 
visit doctor or clinic</c:v>
                </c:pt>
                <c:pt idx="1">
                  <c:v>Skipped recommended 
test, treatment, or follow-up</c:v>
                </c:pt>
                <c:pt idx="2">
                  <c:v>Did not get needed specialist care</c:v>
                </c:pt>
                <c:pt idx="3">
                  <c:v>Did not fill prescription</c:v>
                </c:pt>
              </c:strCache>
            </c:strRef>
          </c:cat>
          <c:val>
            <c:numRef>
              <c:f>Sheet1!$B$2:$B$6</c:f>
              <c:numCache>
                <c:formatCode>0%</c:formatCode>
                <c:ptCount val="4"/>
                <c:pt idx="0">
                  <c:v>0.33</c:v>
                </c:pt>
                <c:pt idx="1">
                  <c:v>0.31</c:v>
                </c:pt>
                <c:pt idx="2">
                  <c:v>0.28000000000000003</c:v>
                </c:pt>
                <c:pt idx="3">
                  <c:v>0.23</c:v>
                </c:pt>
              </c:numCache>
            </c:numRef>
          </c:val>
          <c:extLst>
            <c:ext xmlns:c16="http://schemas.microsoft.com/office/drawing/2014/chart" uri="{C3380CC4-5D6E-409C-BE32-E72D297353CC}">
              <c16:uniqueId val="{00000000-B3B0-4905-A111-1C598D60D74B}"/>
            </c:ext>
          </c:extLst>
        </c:ser>
        <c:ser>
          <c:idx val="2"/>
          <c:order val="1"/>
          <c:tx>
            <c:strRef>
              <c:f>Sheet1!$C$1</c:f>
              <c:strCache>
                <c:ptCount val="1"/>
                <c:pt idx="0">
                  <c:v>Insured all year, not underinsured</c:v>
                </c:pt>
              </c:strCache>
            </c:strRef>
          </c:tx>
          <c:spPr>
            <a:solidFill>
              <a:schemeClr val="accent1">
                <a:alpha val="6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4"/>
                <c:pt idx="0">
                  <c:v>Had a medical problem, did not 
visit doctor or clinic</c:v>
                </c:pt>
                <c:pt idx="1">
                  <c:v>Skipped recommended 
test, treatment, or follow-up</c:v>
                </c:pt>
                <c:pt idx="2">
                  <c:v>Did not get needed specialist care</c:v>
                </c:pt>
                <c:pt idx="3">
                  <c:v>Did not fill prescription</c:v>
                </c:pt>
              </c:strCache>
            </c:strRef>
          </c:cat>
          <c:val>
            <c:numRef>
              <c:f>Sheet1!$C$2:$C$6</c:f>
              <c:numCache>
                <c:formatCode>0%</c:formatCode>
                <c:ptCount val="4"/>
                <c:pt idx="0">
                  <c:v>0.18640000000000001</c:v>
                </c:pt>
                <c:pt idx="1">
                  <c:v>0.1845</c:v>
                </c:pt>
                <c:pt idx="2">
                  <c:v>0.15970000000000001</c:v>
                </c:pt>
                <c:pt idx="3">
                  <c:v>0.1532</c:v>
                </c:pt>
              </c:numCache>
            </c:numRef>
          </c:val>
          <c:extLst>
            <c:ext xmlns:c16="http://schemas.microsoft.com/office/drawing/2014/chart" uri="{C3380CC4-5D6E-409C-BE32-E72D297353CC}">
              <c16:uniqueId val="{00000001-B3B0-4905-A111-1C598D60D74B}"/>
            </c:ext>
          </c:extLst>
        </c:ser>
        <c:ser>
          <c:idx val="3"/>
          <c:order val="2"/>
          <c:tx>
            <c:strRef>
              <c:f>Sheet1!$D$1</c:f>
              <c:strCache>
                <c:ptCount val="1"/>
                <c:pt idx="0">
                  <c:v>Insured all year, underinsured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4"/>
                <c:pt idx="0">
                  <c:v>Had a medical problem, did not 
visit doctor or clinic</c:v>
                </c:pt>
                <c:pt idx="1">
                  <c:v>Skipped recommended 
test, treatment, or follow-up</c:v>
                </c:pt>
                <c:pt idx="2">
                  <c:v>Did not get needed specialist care</c:v>
                </c:pt>
                <c:pt idx="3">
                  <c:v>Did not fill prescription</c:v>
                </c:pt>
              </c:strCache>
            </c:strRef>
          </c:cat>
          <c:val>
            <c:numRef>
              <c:f>Sheet1!$D$2:$D$6</c:f>
              <c:numCache>
                <c:formatCode>0%</c:formatCode>
                <c:ptCount val="4"/>
                <c:pt idx="0">
                  <c:v>0.43719999999999998</c:v>
                </c:pt>
                <c:pt idx="1">
                  <c:v>0.43209999999999998</c:v>
                </c:pt>
                <c:pt idx="2">
                  <c:v>0.39929999999999999</c:v>
                </c:pt>
                <c:pt idx="3">
                  <c:v>0.31409999999999999</c:v>
                </c:pt>
              </c:numCache>
            </c:numRef>
          </c:val>
          <c:extLst>
            <c:ext xmlns:c16="http://schemas.microsoft.com/office/drawing/2014/chart" uri="{C3380CC4-5D6E-409C-BE32-E72D297353CC}">
              <c16:uniqueId val="{00000002-B3B0-4905-A111-1C598D60D74B}"/>
            </c:ext>
          </c:extLst>
        </c:ser>
        <c:ser>
          <c:idx val="4"/>
          <c:order val="3"/>
          <c:tx>
            <c:strRef>
              <c:f>Sheet1!$E$1</c:f>
              <c:strCache>
                <c:ptCount val="1"/>
                <c:pt idx="0">
                  <c:v>Uninsured any time in the past year</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4"/>
                <c:pt idx="0">
                  <c:v>Had a medical problem, did not 
visit doctor or clinic</c:v>
                </c:pt>
                <c:pt idx="1">
                  <c:v>Skipped recommended 
test, treatment, or follow-up</c:v>
                </c:pt>
                <c:pt idx="2">
                  <c:v>Did not get needed specialist care</c:v>
                </c:pt>
                <c:pt idx="3">
                  <c:v>Did not fill prescription</c:v>
                </c:pt>
              </c:strCache>
            </c:strRef>
          </c:cat>
          <c:val>
            <c:numRef>
              <c:f>Sheet1!$E$2:$E$6</c:f>
              <c:numCache>
                <c:formatCode>0%</c:formatCode>
                <c:ptCount val="4"/>
                <c:pt idx="0">
                  <c:v>0.59</c:v>
                </c:pt>
                <c:pt idx="1">
                  <c:v>0.51</c:v>
                </c:pt>
                <c:pt idx="2">
                  <c:v>0.48</c:v>
                </c:pt>
                <c:pt idx="3">
                  <c:v>0.36</c:v>
                </c:pt>
              </c:numCache>
            </c:numRef>
          </c:val>
          <c:extLst>
            <c:ext xmlns:c16="http://schemas.microsoft.com/office/drawing/2014/chart" uri="{C3380CC4-5D6E-409C-BE32-E72D297353CC}">
              <c16:uniqueId val="{00000003-B3B0-4905-A111-1C598D60D74B}"/>
            </c:ext>
          </c:extLst>
        </c:ser>
        <c:dLbls>
          <c:dLblPos val="outEnd"/>
          <c:showLegendKey val="0"/>
          <c:showVal val="1"/>
          <c:showCatName val="0"/>
          <c:showSerName val="0"/>
          <c:showPercent val="0"/>
          <c:showBubbleSize val="0"/>
        </c:dLbls>
        <c:gapWidth val="150"/>
        <c:axId val="-997512720"/>
        <c:axId val="-997645680"/>
      </c:barChart>
      <c:catAx>
        <c:axId val="-997512720"/>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200" b="0" i="0" u="none" strike="noStrike" kern="1200" baseline="0">
                <a:solidFill>
                  <a:schemeClr val="tx1"/>
                </a:solidFill>
                <a:latin typeface="+mn-lt"/>
                <a:ea typeface="+mn-ea"/>
                <a:cs typeface="+mn-cs"/>
              </a:defRPr>
            </a:pPr>
            <a:endParaRPr lang="en-US"/>
          </a:p>
        </c:txPr>
        <c:crossAx val="-997645680"/>
        <c:crosses val="autoZero"/>
        <c:auto val="1"/>
        <c:lblAlgn val="ctr"/>
        <c:lblOffset val="100"/>
        <c:noMultiLvlLbl val="0"/>
      </c:catAx>
      <c:valAx>
        <c:axId val="-997645680"/>
        <c:scaling>
          <c:orientation val="minMax"/>
          <c:max val="0.8"/>
          <c:min val="0"/>
        </c:scaling>
        <c:delete val="1"/>
        <c:axPos val="l"/>
        <c:numFmt formatCode="0%" sourceLinked="1"/>
        <c:majorTickMark val="out"/>
        <c:minorTickMark val="none"/>
        <c:tickLblPos val="nextTo"/>
        <c:crossAx val="-997512720"/>
        <c:crosses val="autoZero"/>
        <c:crossBetween val="between"/>
      </c:valAx>
      <c:spPr>
        <a:noFill/>
        <a:ln w="25400">
          <a:noFill/>
        </a:ln>
        <a:effectLst/>
      </c:spPr>
    </c:plotArea>
    <c:legend>
      <c:legendPos val="t"/>
      <c:layout>
        <c:manualLayout>
          <c:xMode val="edge"/>
          <c:yMode val="edge"/>
          <c:x val="3.2728877251833391E-2"/>
          <c:y val="4.8889612508494544E-2"/>
          <c:w val="0.89999992035302279"/>
          <c:h val="5.54062649807940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0.13087583714776355"/>
          <c:w val="1"/>
          <c:h val="0.69480802342662484"/>
        </c:manualLayout>
      </c:layout>
      <c:barChart>
        <c:barDir val="col"/>
        <c:grouping val="clustered"/>
        <c:varyColors val="0"/>
        <c:ser>
          <c:idx val="1"/>
          <c:order val="0"/>
          <c:tx>
            <c:strRef>
              <c:f>Sheet1!$B$1</c:f>
              <c:strCache>
                <c:ptCount val="1"/>
                <c:pt idx="0">
                  <c:v>Total</c:v>
                </c:pt>
              </c:strCache>
            </c:strRef>
          </c:tx>
          <c:spPr>
            <a:solidFill>
              <a:schemeClr val="accent5">
                <a:alpha val="80000"/>
              </a:schemeClr>
            </a:solidFill>
            <a:ln>
              <a:noFill/>
            </a:ln>
            <a:effectLst/>
          </c:spPr>
          <c:invertIfNegative val="0"/>
          <c:dPt>
            <c:idx val="0"/>
            <c:invertIfNegative val="0"/>
            <c:bubble3D val="0"/>
            <c:spPr>
              <a:solidFill>
                <a:schemeClr val="accent5">
                  <a:alpha val="60000"/>
                </a:schemeClr>
              </a:solidFill>
              <a:ln>
                <a:noFill/>
              </a:ln>
              <a:effectLst/>
            </c:spPr>
            <c:extLst>
              <c:ext xmlns:c16="http://schemas.microsoft.com/office/drawing/2014/chart" uri="{C3380CC4-5D6E-409C-BE32-E72D297353CC}">
                <c16:uniqueId val="{00000001-CFE9-4FD3-B284-52E83E6CFF45}"/>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1"/>
                <c:pt idx="0">
                  <c:v>At least one of four
access problems
because of cost </c:v>
                </c:pt>
              </c:strCache>
            </c:strRef>
          </c:cat>
          <c:val>
            <c:numRef>
              <c:f>Sheet1!$B$2:$B$7</c:f>
              <c:numCache>
                <c:formatCode>0%</c:formatCode>
                <c:ptCount val="1"/>
                <c:pt idx="0">
                  <c:v>0.46310000000000001</c:v>
                </c:pt>
              </c:numCache>
            </c:numRef>
          </c:val>
          <c:extLst>
            <c:ext xmlns:c16="http://schemas.microsoft.com/office/drawing/2014/chart" uri="{C3380CC4-5D6E-409C-BE32-E72D297353CC}">
              <c16:uniqueId val="{00000001-6E2A-4100-B30F-E18C4B611542}"/>
            </c:ext>
          </c:extLst>
        </c:ser>
        <c:ser>
          <c:idx val="2"/>
          <c:order val="1"/>
          <c:tx>
            <c:strRef>
              <c:f>Sheet1!$C$1</c:f>
              <c:strCache>
                <c:ptCount val="1"/>
                <c:pt idx="0">
                  <c:v>Insured all year, not underinsured</c:v>
                </c:pt>
              </c:strCache>
            </c:strRef>
          </c:tx>
          <c:spPr>
            <a:solidFill>
              <a:schemeClr val="accent1">
                <a:alpha val="6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1"/>
                <c:pt idx="0">
                  <c:v>At least one of four
access problems
because of cost </c:v>
                </c:pt>
              </c:strCache>
            </c:strRef>
          </c:cat>
          <c:val>
            <c:numRef>
              <c:f>Sheet1!$C$2:$C$7</c:f>
              <c:numCache>
                <c:formatCode>0%</c:formatCode>
                <c:ptCount val="1"/>
                <c:pt idx="0">
                  <c:v>0.31519999999999998</c:v>
                </c:pt>
              </c:numCache>
            </c:numRef>
          </c:val>
          <c:extLst>
            <c:ext xmlns:c16="http://schemas.microsoft.com/office/drawing/2014/chart" uri="{C3380CC4-5D6E-409C-BE32-E72D297353CC}">
              <c16:uniqueId val="{00000002-6E2A-4100-B30F-E18C4B611542}"/>
            </c:ext>
          </c:extLst>
        </c:ser>
        <c:ser>
          <c:idx val="3"/>
          <c:order val="2"/>
          <c:tx>
            <c:strRef>
              <c:f>Sheet1!$D$1</c:f>
              <c:strCache>
                <c:ptCount val="1"/>
                <c:pt idx="0">
                  <c:v>Insured all year, underinsured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1"/>
                <c:pt idx="0">
                  <c:v>At least one of four
access problems
because of cost </c:v>
                </c:pt>
              </c:strCache>
            </c:strRef>
          </c:cat>
          <c:val>
            <c:numRef>
              <c:f>Sheet1!$D$2:$D$7</c:f>
              <c:numCache>
                <c:formatCode>0%</c:formatCode>
                <c:ptCount val="1"/>
                <c:pt idx="0">
                  <c:v>0.61380000000000001</c:v>
                </c:pt>
              </c:numCache>
            </c:numRef>
          </c:val>
          <c:extLst>
            <c:ext xmlns:c16="http://schemas.microsoft.com/office/drawing/2014/chart" uri="{C3380CC4-5D6E-409C-BE32-E72D297353CC}">
              <c16:uniqueId val="{00000003-6E2A-4100-B30F-E18C4B611542}"/>
            </c:ext>
          </c:extLst>
        </c:ser>
        <c:ser>
          <c:idx val="4"/>
          <c:order val="3"/>
          <c:tx>
            <c:strRef>
              <c:f>Sheet1!$E$1</c:f>
              <c:strCache>
                <c:ptCount val="1"/>
                <c:pt idx="0">
                  <c:v>Uninsured anytime in year</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1"/>
                <c:pt idx="0">
                  <c:v>At least one of four
access problems
because of cost </c:v>
                </c:pt>
              </c:strCache>
            </c:strRef>
          </c:cat>
          <c:val>
            <c:numRef>
              <c:f>Sheet1!$E$2:$E$7</c:f>
              <c:numCache>
                <c:formatCode>0%</c:formatCode>
                <c:ptCount val="1"/>
                <c:pt idx="0">
                  <c:v>0.70609999999999995</c:v>
                </c:pt>
              </c:numCache>
            </c:numRef>
          </c:val>
          <c:extLst>
            <c:ext xmlns:c16="http://schemas.microsoft.com/office/drawing/2014/chart" uri="{C3380CC4-5D6E-409C-BE32-E72D297353CC}">
              <c16:uniqueId val="{00000000-E9FB-4684-818B-FF3888F8A779}"/>
            </c:ext>
          </c:extLst>
        </c:ser>
        <c:dLbls>
          <c:dLblPos val="outEnd"/>
          <c:showLegendKey val="0"/>
          <c:showVal val="1"/>
          <c:showCatName val="0"/>
          <c:showSerName val="0"/>
          <c:showPercent val="0"/>
          <c:showBubbleSize val="0"/>
        </c:dLbls>
        <c:gapWidth val="150"/>
        <c:axId val="-997512720"/>
        <c:axId val="-997645680"/>
      </c:barChart>
      <c:catAx>
        <c:axId val="-997512720"/>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197" b="0" i="0" u="none" strike="noStrike" kern="1200" baseline="0">
                <a:solidFill>
                  <a:schemeClr val="tx1"/>
                </a:solidFill>
                <a:latin typeface="+mn-lt"/>
                <a:ea typeface="+mn-ea"/>
                <a:cs typeface="+mn-cs"/>
              </a:defRPr>
            </a:pPr>
            <a:endParaRPr lang="en-US"/>
          </a:p>
        </c:txPr>
        <c:crossAx val="-997645680"/>
        <c:crosses val="autoZero"/>
        <c:auto val="1"/>
        <c:lblAlgn val="ctr"/>
        <c:lblOffset val="100"/>
        <c:noMultiLvlLbl val="0"/>
      </c:catAx>
      <c:valAx>
        <c:axId val="-997645680"/>
        <c:scaling>
          <c:orientation val="minMax"/>
          <c:max val="0.8"/>
          <c:min val="0"/>
        </c:scaling>
        <c:delete val="1"/>
        <c:axPos val="l"/>
        <c:numFmt formatCode="0%" sourceLinked="1"/>
        <c:majorTickMark val="out"/>
        <c:minorTickMark val="none"/>
        <c:tickLblPos val="nextTo"/>
        <c:crossAx val="-997512720"/>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7006201126002447E-2"/>
          <c:y val="3.2750282960569317E-2"/>
          <c:w val="0.96882196460232883"/>
          <c:h val="0.80464889914975857"/>
        </c:manualLayout>
      </c:layout>
      <c:barChart>
        <c:barDir val="col"/>
        <c:grouping val="clustered"/>
        <c:varyColors val="0"/>
        <c:ser>
          <c:idx val="0"/>
          <c:order val="0"/>
          <c:tx>
            <c:strRef>
              <c:f>Sheet1!$B$1</c:f>
              <c:strCache>
                <c:ptCount val="1"/>
                <c:pt idx="0">
                  <c:v>Percent</c:v>
                </c:pt>
              </c:strCache>
            </c:strRef>
          </c:tx>
          <c:spPr>
            <a:solidFill>
              <a:schemeClr val="accent1"/>
            </a:solidFill>
            <a:ln>
              <a:noFill/>
            </a:ln>
            <a:effectLst/>
          </c:spPr>
          <c:invertIfNegative val="0"/>
          <c:dPt>
            <c:idx val="1"/>
            <c:invertIfNegative val="0"/>
            <c:bubble3D val="0"/>
            <c:spPr>
              <a:solidFill>
                <a:schemeClr val="accent1"/>
              </a:solidFill>
              <a:ln>
                <a:noFill/>
              </a:ln>
              <a:effectLst/>
            </c:spPr>
            <c:extLst>
              <c:ext xmlns:c16="http://schemas.microsoft.com/office/drawing/2014/chart" uri="{C3380CC4-5D6E-409C-BE32-E72D297353CC}">
                <c16:uniqueId val="{00000003-0E44-4554-9410-AB427BAEC497}"/>
              </c:ext>
            </c:extLst>
          </c:dPt>
          <c:dPt>
            <c:idx val="5"/>
            <c:invertIfNegative val="0"/>
            <c:bubble3D val="0"/>
            <c:spPr>
              <a:solidFill>
                <a:schemeClr val="accent1"/>
              </a:solidFill>
              <a:ln>
                <a:noFill/>
              </a:ln>
              <a:effectLst/>
            </c:spPr>
            <c:extLst>
              <c:ext xmlns:c16="http://schemas.microsoft.com/office/drawing/2014/chart" uri="{C3380CC4-5D6E-409C-BE32-E72D297353CC}">
                <c16:uniqueId val="{00000004-0E44-4554-9410-AB427BAEC497}"/>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Asthma, emphysema, or lung disease</c:v>
                </c:pt>
                <c:pt idx="1">
                  <c:v>Diabetes</c:v>
                </c:pt>
                <c:pt idx="2">
                  <c:v>Heart failure 
or heart attack</c:v>
                </c:pt>
                <c:pt idx="3">
                  <c:v>Depression, anxiety, or other mental health condition</c:v>
                </c:pt>
                <c:pt idx="4">
                  <c:v>Hypertension</c:v>
                </c:pt>
                <c:pt idx="5">
                  <c:v>High cholesterol</c:v>
                </c:pt>
              </c:strCache>
            </c:strRef>
          </c:cat>
          <c:val>
            <c:numRef>
              <c:f>Sheet1!$B$2:$B$7</c:f>
              <c:numCache>
                <c:formatCode>0%</c:formatCode>
                <c:ptCount val="6"/>
                <c:pt idx="0">
                  <c:v>0.27</c:v>
                </c:pt>
                <c:pt idx="1">
                  <c:v>0.26</c:v>
                </c:pt>
                <c:pt idx="2">
                  <c:v>0.25</c:v>
                </c:pt>
                <c:pt idx="3">
                  <c:v>0.23</c:v>
                </c:pt>
                <c:pt idx="4">
                  <c:v>0.2</c:v>
                </c:pt>
                <c:pt idx="5">
                  <c:v>0.18</c:v>
                </c:pt>
              </c:numCache>
            </c:numRef>
          </c:val>
          <c:extLst>
            <c:ext xmlns:c16="http://schemas.microsoft.com/office/drawing/2014/chart" uri="{C3380CC4-5D6E-409C-BE32-E72D297353CC}">
              <c16:uniqueId val="{00000000-0E44-4554-9410-AB427BAEC497}"/>
            </c:ext>
          </c:extLst>
        </c:ser>
        <c:dLbls>
          <c:dLblPos val="inEnd"/>
          <c:showLegendKey val="0"/>
          <c:showVal val="1"/>
          <c:showCatName val="0"/>
          <c:showSerName val="0"/>
          <c:showPercent val="0"/>
          <c:showBubbleSize val="0"/>
        </c:dLbls>
        <c:gapWidth val="109"/>
        <c:overlap val="44"/>
        <c:axId val="1488228128"/>
        <c:axId val="1488228960"/>
      </c:barChart>
      <c:catAx>
        <c:axId val="1488228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90000"/>
                    <a:lumOff val="10000"/>
                  </a:schemeClr>
                </a:solidFill>
                <a:latin typeface="+mn-lt"/>
                <a:ea typeface="+mn-ea"/>
                <a:cs typeface="+mn-cs"/>
              </a:defRPr>
            </a:pPr>
            <a:endParaRPr lang="en-US"/>
          </a:p>
        </c:txPr>
        <c:crossAx val="1488228960"/>
        <c:crosses val="autoZero"/>
        <c:auto val="1"/>
        <c:lblAlgn val="ctr"/>
        <c:lblOffset val="100"/>
        <c:noMultiLvlLbl val="0"/>
      </c:catAx>
      <c:valAx>
        <c:axId val="1488228960"/>
        <c:scaling>
          <c:orientation val="minMax"/>
          <c:max val="0.4"/>
        </c:scaling>
        <c:delete val="1"/>
        <c:axPos val="l"/>
        <c:numFmt formatCode="0%" sourceLinked="1"/>
        <c:majorTickMark val="out"/>
        <c:minorTickMark val="none"/>
        <c:tickLblPos val="nextTo"/>
        <c:crossAx val="14882281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231415564267202"/>
          <c:y val="0.14092254043157038"/>
          <c:w val="0.67537974099466414"/>
          <c:h val="0.66923139648799568"/>
        </c:manualLayout>
      </c:layout>
      <c:barChart>
        <c:barDir val="col"/>
        <c:grouping val="clustered"/>
        <c:varyColors val="0"/>
        <c:ser>
          <c:idx val="1"/>
          <c:order val="0"/>
          <c:tx>
            <c:strRef>
              <c:f>Sheet1!$B$1</c:f>
              <c:strCache>
                <c:ptCount val="1"/>
                <c:pt idx="0">
                  <c:v>Total</c:v>
                </c:pt>
              </c:strCache>
            </c:strRef>
          </c:tx>
          <c:spPr>
            <a:solidFill>
              <a:schemeClr val="accent5">
                <a:alpha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4"/>
                <c:pt idx="0">
                  <c:v>Had problems paying or unable to pay medical bills</c:v>
                </c:pt>
                <c:pt idx="1">
                  <c:v>Contacted by collection agency for unpaid medical bills</c:v>
                </c:pt>
                <c:pt idx="2">
                  <c:v>Had to change 
way of life 
to pay bills</c:v>
                </c:pt>
                <c:pt idx="3">
                  <c:v>Medical bills/debt being paid 
over time</c:v>
                </c:pt>
              </c:strCache>
            </c:strRef>
          </c:cat>
          <c:val>
            <c:numRef>
              <c:f>Sheet1!$B$2:$B$6</c:f>
              <c:numCache>
                <c:formatCode>0%</c:formatCode>
                <c:ptCount val="4"/>
                <c:pt idx="0">
                  <c:v>0.29580000000000001</c:v>
                </c:pt>
                <c:pt idx="1">
                  <c:v>0.2286</c:v>
                </c:pt>
                <c:pt idx="2">
                  <c:v>0.14660000000000001</c:v>
                </c:pt>
                <c:pt idx="3">
                  <c:v>0.25459999999999999</c:v>
                </c:pt>
              </c:numCache>
            </c:numRef>
          </c:val>
          <c:extLst>
            <c:ext xmlns:c16="http://schemas.microsoft.com/office/drawing/2014/chart" uri="{C3380CC4-5D6E-409C-BE32-E72D297353CC}">
              <c16:uniqueId val="{00000004-7858-479F-BFBE-700937FA01E5}"/>
            </c:ext>
          </c:extLst>
        </c:ser>
        <c:ser>
          <c:idx val="2"/>
          <c:order val="1"/>
          <c:tx>
            <c:strRef>
              <c:f>Sheet1!$C$1</c:f>
              <c:strCache>
                <c:ptCount val="1"/>
                <c:pt idx="0">
                  <c:v>Insured all year, not underinsured</c:v>
                </c:pt>
              </c:strCache>
            </c:strRef>
          </c:tx>
          <c:spPr>
            <a:solidFill>
              <a:schemeClr val="accent1">
                <a:alpha val="67000"/>
              </a:schemeClr>
            </a:solidFill>
            <a:ln>
              <a:noFill/>
            </a:ln>
            <a:effectLst/>
          </c:spPr>
          <c:invertIfNegative val="0"/>
          <c:dPt>
            <c:idx val="0"/>
            <c:invertIfNegative val="0"/>
            <c:bubble3D val="0"/>
            <c:spPr>
              <a:solidFill>
                <a:schemeClr val="accent1">
                  <a:alpha val="67000"/>
                </a:schemeClr>
              </a:solidFill>
              <a:ln>
                <a:noFill/>
              </a:ln>
              <a:effectLst/>
            </c:spPr>
            <c:extLst>
              <c:ext xmlns:c16="http://schemas.microsoft.com/office/drawing/2014/chart" uri="{C3380CC4-5D6E-409C-BE32-E72D297353CC}">
                <c16:uniqueId val="{00000004-711C-412A-B1BD-2C0F8BA30E94}"/>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4"/>
                <c:pt idx="0">
                  <c:v>Had problems paying or unable to pay medical bills</c:v>
                </c:pt>
                <c:pt idx="1">
                  <c:v>Contacted by collection agency for unpaid medical bills</c:v>
                </c:pt>
                <c:pt idx="2">
                  <c:v>Had to change 
way of life 
to pay bills</c:v>
                </c:pt>
                <c:pt idx="3">
                  <c:v>Medical bills/debt being paid 
over time</c:v>
                </c:pt>
              </c:strCache>
            </c:strRef>
          </c:cat>
          <c:val>
            <c:numRef>
              <c:f>Sheet1!$C$2:$C$6</c:f>
              <c:numCache>
                <c:formatCode>0%</c:formatCode>
                <c:ptCount val="4"/>
                <c:pt idx="0">
                  <c:v>0.16309999999999999</c:v>
                </c:pt>
                <c:pt idx="1">
                  <c:v>0.1464</c:v>
                </c:pt>
                <c:pt idx="2">
                  <c:v>7.3999999999999996E-2</c:v>
                </c:pt>
                <c:pt idx="3">
                  <c:v>0.16950000000000001</c:v>
                </c:pt>
              </c:numCache>
            </c:numRef>
          </c:val>
          <c:extLst>
            <c:ext xmlns:c16="http://schemas.microsoft.com/office/drawing/2014/chart" uri="{C3380CC4-5D6E-409C-BE32-E72D297353CC}">
              <c16:uniqueId val="{00000005-7858-479F-BFBE-700937FA01E5}"/>
            </c:ext>
          </c:extLst>
        </c:ser>
        <c:ser>
          <c:idx val="3"/>
          <c:order val="2"/>
          <c:tx>
            <c:strRef>
              <c:f>Sheet1!$D$1</c:f>
              <c:strCache>
                <c:ptCount val="1"/>
                <c:pt idx="0">
                  <c:v>Insured all year, underinsured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4"/>
                <c:pt idx="0">
                  <c:v>Had problems paying or unable to pay medical bills</c:v>
                </c:pt>
                <c:pt idx="1">
                  <c:v>Contacted by collection agency for unpaid medical bills</c:v>
                </c:pt>
                <c:pt idx="2">
                  <c:v>Had to change 
way of life 
to pay bills</c:v>
                </c:pt>
                <c:pt idx="3">
                  <c:v>Medical bills/debt being paid 
over time</c:v>
                </c:pt>
              </c:strCache>
            </c:strRef>
          </c:cat>
          <c:val>
            <c:numRef>
              <c:f>Sheet1!$D$2:$D$6</c:f>
              <c:numCache>
                <c:formatCode>0%</c:formatCode>
                <c:ptCount val="4"/>
                <c:pt idx="0">
                  <c:v>0.45369999999999999</c:v>
                </c:pt>
                <c:pt idx="1">
                  <c:v>0.309</c:v>
                </c:pt>
                <c:pt idx="2">
                  <c:v>0.2311</c:v>
                </c:pt>
                <c:pt idx="3">
                  <c:v>0.39419999999999999</c:v>
                </c:pt>
              </c:numCache>
            </c:numRef>
          </c:val>
          <c:extLst>
            <c:ext xmlns:c16="http://schemas.microsoft.com/office/drawing/2014/chart" uri="{C3380CC4-5D6E-409C-BE32-E72D297353CC}">
              <c16:uniqueId val="{00000006-7858-479F-BFBE-700937FA01E5}"/>
            </c:ext>
          </c:extLst>
        </c:ser>
        <c:ser>
          <c:idx val="4"/>
          <c:order val="3"/>
          <c:tx>
            <c:strRef>
              <c:f>Sheet1!$E$1</c:f>
              <c:strCache>
                <c:ptCount val="1"/>
                <c:pt idx="0">
                  <c:v>Uninsured any time in the past year</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4"/>
                <c:pt idx="0">
                  <c:v>Had problems paying or unable to pay medical bills</c:v>
                </c:pt>
                <c:pt idx="1">
                  <c:v>Contacted by collection agency for unpaid medical bills</c:v>
                </c:pt>
                <c:pt idx="2">
                  <c:v>Had to change 
way of life 
to pay bills</c:v>
                </c:pt>
                <c:pt idx="3">
                  <c:v>Medical bills/debt being paid 
over time</c:v>
                </c:pt>
              </c:strCache>
            </c:strRef>
          </c:cat>
          <c:val>
            <c:numRef>
              <c:f>Sheet1!$E$2:$E$6</c:f>
              <c:numCache>
                <c:formatCode>0%</c:formatCode>
                <c:ptCount val="4"/>
                <c:pt idx="0">
                  <c:v>0.48720000000000002</c:v>
                </c:pt>
                <c:pt idx="1">
                  <c:v>0.3674</c:v>
                </c:pt>
                <c:pt idx="2">
                  <c:v>0.25359999999999999</c:v>
                </c:pt>
                <c:pt idx="3">
                  <c:v>0.33229999999999998</c:v>
                </c:pt>
              </c:numCache>
            </c:numRef>
          </c:val>
          <c:extLst>
            <c:ext xmlns:c16="http://schemas.microsoft.com/office/drawing/2014/chart" uri="{C3380CC4-5D6E-409C-BE32-E72D297353CC}">
              <c16:uniqueId val="{00000007-7858-479F-BFBE-700937FA01E5}"/>
            </c:ext>
          </c:extLst>
        </c:ser>
        <c:dLbls>
          <c:dLblPos val="inEnd"/>
          <c:showLegendKey val="0"/>
          <c:showVal val="1"/>
          <c:showCatName val="0"/>
          <c:showSerName val="0"/>
          <c:showPercent val="0"/>
          <c:showBubbleSize val="0"/>
        </c:dLbls>
        <c:gapWidth val="150"/>
        <c:axId val="1488228128"/>
        <c:axId val="1488228960"/>
      </c:barChart>
      <c:catAx>
        <c:axId val="1488228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90000"/>
                    <a:lumOff val="10000"/>
                  </a:schemeClr>
                </a:solidFill>
                <a:latin typeface="+mn-lt"/>
                <a:ea typeface="+mn-ea"/>
                <a:cs typeface="+mn-cs"/>
              </a:defRPr>
            </a:pPr>
            <a:endParaRPr lang="en-US"/>
          </a:p>
        </c:txPr>
        <c:crossAx val="1488228960"/>
        <c:crosses val="autoZero"/>
        <c:auto val="1"/>
        <c:lblAlgn val="ctr"/>
        <c:lblOffset val="100"/>
        <c:noMultiLvlLbl val="0"/>
      </c:catAx>
      <c:valAx>
        <c:axId val="1488228960"/>
        <c:scaling>
          <c:orientation val="minMax"/>
          <c:max val="0.70000000000000007"/>
        </c:scaling>
        <c:delete val="1"/>
        <c:axPos val="l"/>
        <c:numFmt formatCode="0%" sourceLinked="1"/>
        <c:majorTickMark val="out"/>
        <c:minorTickMark val="none"/>
        <c:tickLblPos val="nextTo"/>
        <c:crossAx val="1488228128"/>
        <c:crosses val="autoZero"/>
        <c:crossBetween val="between"/>
      </c:valAx>
      <c:spPr>
        <a:noFill/>
        <a:ln>
          <a:noFill/>
        </a:ln>
        <a:effectLst/>
      </c:spPr>
    </c:plotArea>
    <c:legend>
      <c:legendPos val="t"/>
      <c:layout>
        <c:manualLayout>
          <c:xMode val="edge"/>
          <c:yMode val="edge"/>
          <c:x val="5.0000016738386936E-2"/>
          <c:y val="4.1072021337122983E-2"/>
          <c:w val="0.899999966523226"/>
          <c:h val="7.1102645172154838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0.37488</cdr:x>
      <cdr:y>0.24444</cdr:y>
    </cdr:from>
    <cdr:to>
      <cdr:x>0.81806</cdr:x>
      <cdr:y>0.32674</cdr:y>
    </cdr:to>
    <cdr:sp macro="" textlink="">
      <cdr:nvSpPr>
        <cdr:cNvPr id="4" name="TextBox 3">
          <a:extLst xmlns:a="http://schemas.openxmlformats.org/drawingml/2006/main">
            <a:ext uri="{FF2B5EF4-FFF2-40B4-BE49-F238E27FC236}">
              <a16:creationId xmlns:a16="http://schemas.microsoft.com/office/drawing/2014/main" id="{353D8489-A62E-A333-7EB3-391E70D78F30}"/>
            </a:ext>
          </a:extLst>
        </cdr:cNvPr>
        <cdr:cNvSpPr txBox="1"/>
      </cdr:nvSpPr>
      <cdr:spPr>
        <a:xfrm xmlns:a="http://schemas.openxmlformats.org/drawingml/2006/main">
          <a:off x="3287254" y="1042688"/>
          <a:ext cx="3886212" cy="35106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200" dirty="0">
            <a:latin typeface="Courier New" panose="02070309020205020404" pitchFamily="49" charset="0"/>
            <a:cs typeface="Courier New" panose="02070309020205020404" pitchFamily="49"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b="1">
              <a:latin typeface="Suisse Int'l Bold" panose="020B0804000000000000" pitchFamily="34" charset="77"/>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E75CA9-D3DC-4CC4-B26F-4572B05774CA}" type="datetimeFigureOut">
              <a:rPr lang="en-US" b="1" smtClean="0">
                <a:latin typeface="Suisse Int'l Bold" panose="020B0804000000000000" pitchFamily="34" charset="77"/>
              </a:rPr>
              <a:t>9/28/2022</a:t>
            </a:fld>
            <a:endParaRPr lang="en-US" b="1">
              <a:latin typeface="Suisse Int'l Bold" panose="020B0804000000000000" pitchFamily="34" charset="77"/>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b="1">
              <a:latin typeface="Suisse Int'l Bold" panose="020B0804000000000000" pitchFamily="34" charset="77"/>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b="1" smtClean="0">
                <a:latin typeface="Suisse Int'l Bold" panose="020B0804000000000000" pitchFamily="34" charset="77"/>
              </a:rPr>
              <a:t>‹#›</a:t>
            </a:fld>
            <a:endParaRPr lang="en-US" b="1">
              <a:latin typeface="Suisse Int'l Bold" panose="020B0804000000000000" pitchFamily="34" charset="77"/>
            </a:endParaRPr>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1" i="0">
                <a:latin typeface="Suisse Int'l Bold" panose="020B0804000000000000" pitchFamily="34" charset="77"/>
              </a:defRPr>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1" i="0">
                <a:latin typeface="Suisse Int'l Bold" panose="020B0804000000000000" pitchFamily="34" charset="77"/>
              </a:defRPr>
            </a:lvl1pPr>
          </a:lstStyle>
          <a:p>
            <a:fld id="{03A1D146-B4E0-1741-B9EE-9789392EFCC4}" type="datetimeFigureOut">
              <a:rPr lang="en-US" smtClean="0"/>
              <a:pPr/>
              <a:t>9/28/2022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1" i="0">
                <a:latin typeface="Suisse Int'l Bold" panose="020B0804000000000000" pitchFamily="34" charset="77"/>
              </a:defRPr>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1" i="0">
                <a:latin typeface="Suisse Int'l Bold" panose="020B0804000000000000" pitchFamily="34" charset="77"/>
              </a:defRPr>
            </a:lvl1pPr>
          </a:lstStyle>
          <a:p>
            <a:fld id="{97863621-2E60-B848-8968-B0341E26A312}" type="slidenum">
              <a:rPr lang="en-US" smtClean="0"/>
              <a:pPr/>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b="1" i="0" kern="1200">
        <a:solidFill>
          <a:schemeClr val="tx1"/>
        </a:solidFill>
        <a:latin typeface="Suisse Int'l Bold" panose="020B0804000000000000" pitchFamily="34" charset="77"/>
        <a:ea typeface="+mn-ea"/>
        <a:cs typeface="+mn-cs"/>
      </a:defRPr>
    </a:lvl1pPr>
    <a:lvl2pPr marL="609585" algn="l" defTabSz="609585" rtl="0" eaLnBrk="1" latinLnBrk="0" hangingPunct="1">
      <a:defRPr sz="1600" b="1" i="0" kern="1200">
        <a:solidFill>
          <a:schemeClr val="tx1"/>
        </a:solidFill>
        <a:latin typeface="Suisse Int'l Bold" panose="020B0804000000000000" pitchFamily="34" charset="77"/>
        <a:ea typeface="+mn-ea"/>
        <a:cs typeface="+mn-cs"/>
      </a:defRPr>
    </a:lvl2pPr>
    <a:lvl3pPr marL="1219170" algn="l" defTabSz="609585" rtl="0" eaLnBrk="1" latinLnBrk="0" hangingPunct="1">
      <a:defRPr sz="1600" b="1" i="0" kern="1200">
        <a:solidFill>
          <a:schemeClr val="tx1"/>
        </a:solidFill>
        <a:latin typeface="Suisse Int'l Bold" panose="020B0804000000000000" pitchFamily="34" charset="77"/>
        <a:ea typeface="+mn-ea"/>
        <a:cs typeface="+mn-cs"/>
      </a:defRPr>
    </a:lvl3pPr>
    <a:lvl4pPr marL="1828754" algn="l" defTabSz="609585" rtl="0" eaLnBrk="1" latinLnBrk="0" hangingPunct="1">
      <a:defRPr sz="1600" b="1" i="0" kern="1200">
        <a:solidFill>
          <a:schemeClr val="tx1"/>
        </a:solidFill>
        <a:latin typeface="Suisse Int'l Bold" panose="020B0804000000000000" pitchFamily="34" charset="77"/>
        <a:ea typeface="+mn-ea"/>
        <a:cs typeface="+mn-cs"/>
      </a:defRPr>
    </a:lvl4pPr>
    <a:lvl5pPr marL="2438339" algn="l" defTabSz="609585" rtl="0" eaLnBrk="1" latinLnBrk="0" hangingPunct="1">
      <a:defRPr sz="1600" b="1" i="0" kern="1200">
        <a:solidFill>
          <a:schemeClr val="tx1"/>
        </a:solidFill>
        <a:latin typeface="Suisse Int'l Bold" panose="020B0804000000000000" pitchFamily="34" charset="77"/>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1</a:t>
            </a:fld>
            <a:endParaRPr lang="en-US"/>
          </a:p>
        </p:txBody>
      </p:sp>
    </p:spTree>
    <p:extLst>
      <p:ext uri="{BB962C8B-B14F-4D97-AF65-F5344CB8AC3E}">
        <p14:creationId xmlns:p14="http://schemas.microsoft.com/office/powerpoint/2010/main" val="12044756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10</a:t>
            </a:fld>
            <a:endParaRPr lang="en-US"/>
          </a:p>
        </p:txBody>
      </p:sp>
    </p:spTree>
    <p:extLst>
      <p:ext uri="{BB962C8B-B14F-4D97-AF65-F5344CB8AC3E}">
        <p14:creationId xmlns:p14="http://schemas.microsoft.com/office/powerpoint/2010/main" val="13998491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11</a:t>
            </a:fld>
            <a:endParaRPr lang="en-US"/>
          </a:p>
        </p:txBody>
      </p:sp>
    </p:spTree>
    <p:extLst>
      <p:ext uri="{BB962C8B-B14F-4D97-AF65-F5344CB8AC3E}">
        <p14:creationId xmlns:p14="http://schemas.microsoft.com/office/powerpoint/2010/main" val="25801748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2</a:t>
            </a:fld>
            <a:endParaRPr lang="en-US"/>
          </a:p>
        </p:txBody>
      </p:sp>
    </p:spTree>
    <p:extLst>
      <p:ext uri="{BB962C8B-B14F-4D97-AF65-F5344CB8AC3E}">
        <p14:creationId xmlns:p14="http://schemas.microsoft.com/office/powerpoint/2010/main" val="1687217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3</a:t>
            </a:fld>
            <a:endParaRPr lang="en-US"/>
          </a:p>
        </p:txBody>
      </p:sp>
    </p:spTree>
    <p:extLst>
      <p:ext uri="{BB962C8B-B14F-4D97-AF65-F5344CB8AC3E}">
        <p14:creationId xmlns:p14="http://schemas.microsoft.com/office/powerpoint/2010/main" val="20346369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4</a:t>
            </a:fld>
            <a:endParaRPr lang="en-US"/>
          </a:p>
        </p:txBody>
      </p:sp>
    </p:spTree>
    <p:extLst>
      <p:ext uri="{BB962C8B-B14F-4D97-AF65-F5344CB8AC3E}">
        <p14:creationId xmlns:p14="http://schemas.microsoft.com/office/powerpoint/2010/main" val="3043752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5</a:t>
            </a:fld>
            <a:endParaRPr lang="en-US"/>
          </a:p>
        </p:txBody>
      </p:sp>
    </p:spTree>
    <p:extLst>
      <p:ext uri="{BB962C8B-B14F-4D97-AF65-F5344CB8AC3E}">
        <p14:creationId xmlns:p14="http://schemas.microsoft.com/office/powerpoint/2010/main" val="33154783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6</a:t>
            </a:fld>
            <a:endParaRPr lang="en-US"/>
          </a:p>
        </p:txBody>
      </p:sp>
    </p:spTree>
    <p:extLst>
      <p:ext uri="{BB962C8B-B14F-4D97-AF65-F5344CB8AC3E}">
        <p14:creationId xmlns:p14="http://schemas.microsoft.com/office/powerpoint/2010/main" val="3902591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7</a:t>
            </a:fld>
            <a:endParaRPr lang="en-US"/>
          </a:p>
        </p:txBody>
      </p:sp>
    </p:spTree>
    <p:extLst>
      <p:ext uri="{BB962C8B-B14F-4D97-AF65-F5344CB8AC3E}">
        <p14:creationId xmlns:p14="http://schemas.microsoft.com/office/powerpoint/2010/main" val="23220161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8</a:t>
            </a:fld>
            <a:endParaRPr lang="en-US"/>
          </a:p>
        </p:txBody>
      </p:sp>
    </p:spTree>
    <p:extLst>
      <p:ext uri="{BB962C8B-B14F-4D97-AF65-F5344CB8AC3E}">
        <p14:creationId xmlns:p14="http://schemas.microsoft.com/office/powerpoint/2010/main" val="16356623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9</a:t>
            </a:fld>
            <a:endParaRPr lang="en-US"/>
          </a:p>
        </p:txBody>
      </p:sp>
    </p:spTree>
    <p:extLst>
      <p:ext uri="{BB962C8B-B14F-4D97-AF65-F5344CB8AC3E}">
        <p14:creationId xmlns:p14="http://schemas.microsoft.com/office/powerpoint/2010/main" val="131845563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doi.org/10.26099/73zg-3432"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Graph Layout: 01">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CA2DCA-9A07-FDFF-9D91-A7D39EFFC529}"/>
              </a:ext>
            </a:extLst>
          </p:cNvPr>
          <p:cNvSpPr/>
          <p:nvPr userDrawn="1"/>
        </p:nvSpPr>
        <p:spPr>
          <a:xfrm>
            <a:off x="0" y="0"/>
            <a:ext cx="9144000" cy="9144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5FEA9BB7-F188-5443-B4C2-E09C82B82C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7751476" y="6394514"/>
            <a:ext cx="1321024" cy="418861"/>
          </a:xfrm>
          <a:prstGeom prst="rect">
            <a:avLst/>
          </a:prstGeom>
        </p:spPr>
      </p:pic>
      <p:sp>
        <p:nvSpPr>
          <p:cNvPr id="2" name="TextBox 1"/>
          <p:cNvSpPr txBox="1"/>
          <p:nvPr userDrawn="1"/>
        </p:nvSpPr>
        <p:spPr>
          <a:xfrm>
            <a:off x="71499" y="6394513"/>
            <a:ext cx="6986005" cy="418861"/>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800" b="0" i="0">
                <a:latin typeface="Arial" panose="020B0604020202020204" pitchFamily="34" charset="0"/>
                <a:cs typeface="Arial" panose="020B0604020202020204" pitchFamily="34" charset="0"/>
              </a:rPr>
              <a:t>Source: Sara R. Collins, Lauren A. Haynes, and Relebohile Masitha, </a:t>
            </a:r>
            <a:r>
              <a:rPr lang="en-US" sz="800" b="0" i="1">
                <a:latin typeface="Arial" panose="020B0604020202020204" pitchFamily="34" charset="0"/>
                <a:cs typeface="Arial" panose="020B0604020202020204" pitchFamily="34" charset="0"/>
              </a:rPr>
              <a:t>The State of U.S. Health Insurance in 2022: Findings from the Commonwealth Fund Biennial Health Insurance Survey</a:t>
            </a:r>
            <a:r>
              <a:rPr lang="en-US" sz="800" b="0" i="0">
                <a:latin typeface="Arial" panose="020B0604020202020204" pitchFamily="34" charset="0"/>
                <a:cs typeface="Arial" panose="020B0604020202020204" pitchFamily="34" charset="0"/>
              </a:rPr>
              <a:t> (Commonwealth Fund, Sept. 2022). </a:t>
            </a:r>
            <a:r>
              <a:rPr lang="en-US" sz="800" b="0" i="0">
                <a:latin typeface="Arial" panose="020B0604020202020204" pitchFamily="34" charset="0"/>
                <a:cs typeface="Arial" panose="020B0604020202020204" pitchFamily="34" charset="0"/>
                <a:hlinkClick r:id="rId3"/>
              </a:rPr>
              <a:t>https://doi.org/10.26099/73zg-3432</a:t>
            </a:r>
            <a:endParaRPr lang="en-US" sz="800" b="0" i="0">
              <a:latin typeface="Arial" panose="020B0604020202020204" pitchFamily="34" charset="0"/>
              <a:cs typeface="Arial" panose="020B0604020202020204" pitchFamily="34" charset="0"/>
            </a:endParaRPr>
          </a:p>
        </p:txBody>
      </p:sp>
      <p:sp>
        <p:nvSpPr>
          <p:cNvPr id="53" name="Title 1"/>
          <p:cNvSpPr>
            <a:spLocks noGrp="1"/>
          </p:cNvSpPr>
          <p:nvPr>
            <p:ph type="ctrTitle" hasCustomPrompt="1"/>
          </p:nvPr>
        </p:nvSpPr>
        <p:spPr>
          <a:xfrm>
            <a:off x="132080" y="44625"/>
            <a:ext cx="8870059" cy="828682"/>
          </a:xfrm>
          <a:effectLst/>
        </p:spPr>
        <p:txBody>
          <a:bodyPr anchor="ctr">
            <a:normAutofit/>
          </a:bodyPr>
          <a:lstStyle>
            <a:lvl1pPr algn="l">
              <a:lnSpc>
                <a:spcPct val="90000"/>
              </a:lnSpc>
              <a:defRPr sz="2000" b="0" i="0" spc="-50" baseline="0">
                <a:solidFill>
                  <a:schemeClr val="bg1"/>
                </a:solidFill>
                <a:effectLst/>
                <a:latin typeface="Georgia" panose="02040502050405020303" pitchFamily="18" charset="0"/>
              </a:defRPr>
            </a:lvl1pPr>
          </a:lstStyle>
          <a:p>
            <a:r>
              <a:rPr lang="en-US"/>
              <a:t>Click to edit master title style</a:t>
            </a:r>
          </a:p>
        </p:txBody>
      </p:sp>
      <p:sp>
        <p:nvSpPr>
          <p:cNvPr id="57" name="Chart Placeholder 5"/>
          <p:cNvSpPr>
            <a:spLocks noGrp="1"/>
          </p:cNvSpPr>
          <p:nvPr>
            <p:ph type="chart" sz="quarter" idx="19"/>
          </p:nvPr>
        </p:nvSpPr>
        <p:spPr>
          <a:xfrm>
            <a:off x="71438" y="1344918"/>
            <a:ext cx="8961120" cy="4265828"/>
          </a:xfrm>
        </p:spPr>
        <p:txBody>
          <a:bodyPr>
            <a:normAutofit/>
          </a:bodyPr>
          <a:lstStyle>
            <a:lvl1pPr marL="0" indent="0">
              <a:buNone/>
              <a:defRPr sz="1300" b="0" i="0">
                <a:solidFill>
                  <a:schemeClr val="tx1"/>
                </a:solidFill>
                <a:latin typeface="+mn-lt"/>
              </a:defRPr>
            </a:lvl1pPr>
          </a:lstStyle>
          <a:p>
            <a:endParaRPr lang="en-US"/>
          </a:p>
        </p:txBody>
      </p:sp>
      <p:cxnSp>
        <p:nvCxnSpPr>
          <p:cNvPr id="61" name="Straight Connector 60"/>
          <p:cNvCxnSpPr>
            <a:cxnSpLocks/>
          </p:cNvCxnSpPr>
          <p:nvPr userDrawn="1"/>
        </p:nvCxnSpPr>
        <p:spPr>
          <a:xfrm flipH="1">
            <a:off x="71499" y="6345324"/>
            <a:ext cx="8961120" cy="0"/>
          </a:xfrm>
          <a:prstGeom prst="line">
            <a:avLst/>
          </a:prstGeom>
          <a:ln>
            <a:solidFill>
              <a:schemeClr val="tx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10" name="Text Placeholder 9"/>
          <p:cNvSpPr>
            <a:spLocks noGrp="1"/>
          </p:cNvSpPr>
          <p:nvPr>
            <p:ph type="body" sz="quarter" idx="22" hasCustomPrompt="1"/>
          </p:nvPr>
        </p:nvSpPr>
        <p:spPr>
          <a:xfrm>
            <a:off x="71499" y="5739484"/>
            <a:ext cx="8961120" cy="453602"/>
          </a:xfrm>
        </p:spPr>
        <p:txBody>
          <a:bodyPr anchor="b" anchorCtr="0">
            <a:noAutofit/>
          </a:bodyPr>
          <a:lstStyle>
            <a:lvl1pPr marL="0" indent="0">
              <a:buNone/>
              <a:defRPr sz="800" b="0" i="0">
                <a:solidFill>
                  <a:schemeClr val="tx1"/>
                </a:solidFill>
                <a:latin typeface="+mn-l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
        <p:nvSpPr>
          <p:cNvPr id="9" name="Text Placeholder 6">
            <a:extLst>
              <a:ext uri="{FF2B5EF4-FFF2-40B4-BE49-F238E27FC236}">
                <a16:creationId xmlns:a16="http://schemas.microsoft.com/office/drawing/2014/main" id="{8DCAC2DF-428F-0247-A8CB-28A251E9B336}"/>
              </a:ext>
            </a:extLst>
          </p:cNvPr>
          <p:cNvSpPr>
            <a:spLocks noGrp="1"/>
          </p:cNvSpPr>
          <p:nvPr>
            <p:ph type="body" sz="quarter" idx="25" hasCustomPrompt="1"/>
          </p:nvPr>
        </p:nvSpPr>
        <p:spPr>
          <a:xfrm>
            <a:off x="71438" y="983455"/>
            <a:ext cx="8961120" cy="251315"/>
          </a:xfrm>
        </p:spPr>
        <p:txBody>
          <a:bodyPr anchor="ctr" anchorCtr="0">
            <a:normAutofit/>
          </a:bodyPr>
          <a:lstStyle>
            <a:lvl1pPr marL="0" indent="0">
              <a:buNone/>
              <a:defRPr sz="1100" b="0" i="1">
                <a:solidFill>
                  <a:schemeClr val="tx1"/>
                </a:solidFill>
                <a:latin typeface="+mn-lt"/>
              </a:defRPr>
            </a:lvl1pPr>
            <a:lvl2pPr marL="128584" indent="0">
              <a:buNone/>
              <a:defRPr/>
            </a:lvl2pPr>
            <a:lvl3pPr marL="258359" indent="0">
              <a:buNone/>
              <a:defRPr/>
            </a:lvl3pPr>
            <a:lvl4pPr marL="386943" indent="0">
              <a:buNone/>
              <a:defRPr/>
            </a:lvl4pPr>
            <a:lvl5pPr marL="515528" indent="0">
              <a:buNone/>
              <a:defRPr/>
            </a:lvl5pPr>
          </a:lstStyle>
          <a:p>
            <a:pPr lvl="0"/>
            <a:r>
              <a:rPr lang="en-US"/>
              <a:t>Axis Title</a:t>
            </a:r>
          </a:p>
        </p:txBody>
      </p:sp>
    </p:spTree>
    <p:extLst>
      <p:ext uri="{BB962C8B-B14F-4D97-AF65-F5344CB8AC3E}">
        <p14:creationId xmlns:p14="http://schemas.microsoft.com/office/powerpoint/2010/main" val="1186787598"/>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16470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5"/>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3"/>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9821026"/>
      </p:ext>
    </p:extLst>
  </p:cSld>
  <p:clrMap bg1="lt1" tx1="dk1" bg2="lt2" tx2="dk2" accent1="accent1" accent2="accent2" accent3="accent3" accent4="accent4" accent5="accent5" accent6="accent6" hlink="hlink" folHlink="folHlink"/>
  <p:sldLayoutIdLst>
    <p:sldLayoutId id="2147483743" r:id="rId1"/>
    <p:sldLayoutId id="2147483741" r:id="rId2"/>
  </p:sldLayoutIdLst>
  <p:txStyles>
    <p:titleStyle>
      <a:lvl1pPr algn="l" defTabSz="685784" rtl="0" eaLnBrk="1" latinLnBrk="0" hangingPunct="1">
        <a:lnSpc>
          <a:spcPct val="86000"/>
        </a:lnSpc>
        <a:spcBef>
          <a:spcPct val="0"/>
        </a:spcBef>
        <a:buNone/>
        <a:defRPr sz="1800" b="0" i="0" kern="800" spc="-30">
          <a:solidFill>
            <a:schemeClr val="tx1"/>
          </a:solidFill>
          <a:latin typeface="Suisse Int'l" panose="020B0804000000000000" pitchFamily="34" charset="77"/>
          <a:ea typeface="+mj-ea"/>
          <a:cs typeface="+mj-cs"/>
        </a:defRPr>
      </a:lvl1pPr>
    </p:titleStyle>
    <p:bodyStyle>
      <a:lvl1pPr marL="128585" indent="-128585" algn="l" defTabSz="685784" rtl="0" eaLnBrk="1" latinLnBrk="0" hangingPunct="1">
        <a:spcBef>
          <a:spcPct val="20000"/>
        </a:spcBef>
        <a:buClr>
          <a:schemeClr val="accent1"/>
        </a:buClr>
        <a:buFont typeface="Arial" panose="020B0604020202020204" pitchFamily="34" charset="0"/>
        <a:buChar char="•"/>
        <a:defRPr sz="1125" b="0" i="0" kern="800" spc="-8">
          <a:solidFill>
            <a:schemeClr val="tx1"/>
          </a:solidFill>
          <a:latin typeface="Suisse Int'l" panose="020B0804000000000000" pitchFamily="34" charset="77"/>
          <a:ea typeface="+mn-ea"/>
          <a:cs typeface="Arial" panose="020B0604020202020204" pitchFamily="34" charset="0"/>
        </a:defRPr>
      </a:lvl1pPr>
      <a:lvl2pPr marL="258360" indent="-129776"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2pPr>
      <a:lvl3pPr marL="386944"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3pPr>
      <a:lvl4pPr marL="515528"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4pPr>
      <a:lvl5pPr marL="644113"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4" rtl="0" eaLnBrk="1" latinLnBrk="0" hangingPunct="1">
        <a:defRPr sz="1350" kern="1200">
          <a:solidFill>
            <a:schemeClr val="tx1"/>
          </a:solidFill>
          <a:latin typeface="+mn-lt"/>
          <a:ea typeface="+mn-ea"/>
          <a:cs typeface="+mn-cs"/>
        </a:defRPr>
      </a:lvl1pPr>
      <a:lvl2pPr marL="342892" algn="l" defTabSz="685784" rtl="0" eaLnBrk="1" latinLnBrk="0" hangingPunct="1">
        <a:defRPr sz="1350" kern="1200">
          <a:solidFill>
            <a:schemeClr val="tx1"/>
          </a:solidFill>
          <a:latin typeface="+mn-lt"/>
          <a:ea typeface="+mn-ea"/>
          <a:cs typeface="+mn-cs"/>
        </a:defRPr>
      </a:lvl2pPr>
      <a:lvl3pPr marL="685784" algn="l" defTabSz="685784" rtl="0" eaLnBrk="1" latinLnBrk="0" hangingPunct="1">
        <a:defRPr sz="1350" kern="1200">
          <a:solidFill>
            <a:schemeClr val="tx1"/>
          </a:solidFill>
          <a:latin typeface="+mn-lt"/>
          <a:ea typeface="+mn-ea"/>
          <a:cs typeface="+mn-cs"/>
        </a:defRPr>
      </a:lvl3pPr>
      <a:lvl4pPr marL="1028675" algn="l" defTabSz="685784" rtl="0" eaLnBrk="1" latinLnBrk="0" hangingPunct="1">
        <a:defRPr sz="1350" kern="1200">
          <a:solidFill>
            <a:schemeClr val="tx1"/>
          </a:solidFill>
          <a:latin typeface="+mn-lt"/>
          <a:ea typeface="+mn-ea"/>
          <a:cs typeface="+mn-cs"/>
        </a:defRPr>
      </a:lvl4pPr>
      <a:lvl5pPr marL="1371566" algn="l" defTabSz="685784" rtl="0" eaLnBrk="1" latinLnBrk="0" hangingPunct="1">
        <a:defRPr sz="1350" kern="1200">
          <a:solidFill>
            <a:schemeClr val="tx1"/>
          </a:solidFill>
          <a:latin typeface="+mn-lt"/>
          <a:ea typeface="+mn-ea"/>
          <a:cs typeface="+mn-cs"/>
        </a:defRPr>
      </a:lvl5pPr>
      <a:lvl6pPr marL="1714457" algn="l" defTabSz="685784" rtl="0" eaLnBrk="1" latinLnBrk="0" hangingPunct="1">
        <a:defRPr sz="1350" kern="1200">
          <a:solidFill>
            <a:schemeClr val="tx1"/>
          </a:solidFill>
          <a:latin typeface="+mn-lt"/>
          <a:ea typeface="+mn-ea"/>
          <a:cs typeface="+mn-cs"/>
        </a:defRPr>
      </a:lvl6pPr>
      <a:lvl7pPr marL="2057349" algn="l" defTabSz="685784" rtl="0" eaLnBrk="1" latinLnBrk="0" hangingPunct="1">
        <a:defRPr sz="1350" kern="1200">
          <a:solidFill>
            <a:schemeClr val="tx1"/>
          </a:solidFill>
          <a:latin typeface="+mn-lt"/>
          <a:ea typeface="+mn-ea"/>
          <a:cs typeface="+mn-cs"/>
        </a:defRPr>
      </a:lvl7pPr>
      <a:lvl8pPr marL="2400240" algn="l" defTabSz="685784" rtl="0" eaLnBrk="1" latinLnBrk="0" hangingPunct="1">
        <a:defRPr sz="1350" kern="1200">
          <a:solidFill>
            <a:schemeClr val="tx1"/>
          </a:solidFill>
          <a:latin typeface="+mn-lt"/>
          <a:ea typeface="+mn-ea"/>
          <a:cs typeface="+mn-cs"/>
        </a:defRPr>
      </a:lvl8pPr>
      <a:lvl9pPr marL="2743132" algn="l" defTabSz="685784"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chart" Target="../charts/chart3.xml"/><Relationship Id="rId7"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chart" Target="../charts/chart4.xml"/></Relationships>
</file>

<file path=ppt/slides/_rels/slide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chart" Target="../charts/chart7.xml"/></Relationships>
</file>

<file path=ppt/slides/_rels/slide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chart" Target="../charts/chart10.xml"/></Relationships>
</file>

<file path=ppt/slides/_rels/slide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a:extLst>
              <a:ext uri="{FF2B5EF4-FFF2-40B4-BE49-F238E27FC236}">
                <a16:creationId xmlns:a16="http://schemas.microsoft.com/office/drawing/2014/main" id="{B4433DF4-7297-76C8-74BB-42DD8BA39729}"/>
              </a:ext>
            </a:extLst>
          </p:cNvPr>
          <p:cNvSpPr/>
          <p:nvPr/>
        </p:nvSpPr>
        <p:spPr>
          <a:xfrm>
            <a:off x="4080933" y="1502979"/>
            <a:ext cx="4055534" cy="3650660"/>
          </a:xfrm>
          <a:prstGeom prst="roundRect">
            <a:avLst>
              <a:gd name="adj" fmla="val 3850"/>
            </a:avLst>
          </a:prstGeom>
          <a:solidFill>
            <a:schemeClr val="tx1">
              <a:lumMod val="10000"/>
              <a:lumOff val="90000"/>
              <a:alpha val="65463"/>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9" name="Chart 8">
            <a:extLst>
              <a:ext uri="{FF2B5EF4-FFF2-40B4-BE49-F238E27FC236}">
                <a16:creationId xmlns:a16="http://schemas.microsoft.com/office/drawing/2014/main" id="{451AC4EA-B451-7B4D-A188-52464ABF1572}"/>
              </a:ext>
            </a:extLst>
          </p:cNvPr>
          <p:cNvGraphicFramePr/>
          <p:nvPr>
            <p:extLst>
              <p:ext uri="{D42A27DB-BD31-4B8C-83A1-F6EECF244321}">
                <p14:modId xmlns:p14="http://schemas.microsoft.com/office/powerpoint/2010/main" val="3818165640"/>
              </p:ext>
            </p:extLst>
          </p:nvPr>
        </p:nvGraphicFramePr>
        <p:xfrm>
          <a:off x="515768" y="1502979"/>
          <a:ext cx="6751427" cy="3699336"/>
        </p:xfrm>
        <a:graphic>
          <a:graphicData uri="http://schemas.openxmlformats.org/drawingml/2006/chart">
            <c:chart xmlns:c="http://schemas.openxmlformats.org/drawingml/2006/chart" xmlns:r="http://schemas.openxmlformats.org/officeDocument/2006/relationships" r:id="rId3"/>
          </a:graphicData>
        </a:graphic>
      </p:graphicFrame>
      <p:sp>
        <p:nvSpPr>
          <p:cNvPr id="44" name="Title 43">
            <a:extLst>
              <a:ext uri="{FF2B5EF4-FFF2-40B4-BE49-F238E27FC236}">
                <a16:creationId xmlns:a16="http://schemas.microsoft.com/office/drawing/2014/main" id="{B5B6FD96-F503-E0FA-2C60-6469B019A0ED}"/>
              </a:ext>
            </a:extLst>
          </p:cNvPr>
          <p:cNvSpPr>
            <a:spLocks noGrp="1"/>
          </p:cNvSpPr>
          <p:nvPr>
            <p:ph type="ctrTitle"/>
          </p:nvPr>
        </p:nvSpPr>
        <p:spPr/>
        <p:txBody>
          <a:bodyPr anchor="ctr"/>
          <a:lstStyle/>
          <a:p>
            <a:r>
              <a:rPr lang="en-US"/>
              <a:t>More than two of five working-age adults are inadequately insured.</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r>
              <a:rPr lang="en-US"/>
              <a:t>Notes: “Insured all year, but underinsured” refers to adults who were insured all year but experienced one of the following: out-of-pocket costs, excluding premiums, equaled 10% or more of household income; out-of-pocket costs, excluding premiums, equaled 5% or more of household income if low-income (&lt;200% of poverty); or deductibles equaled 5% or more of household income. “Insured now, with coverage gap” refers to adults who were insured at the time of the survey but were uninsured at any point in the 12 months prior to the survey field date. “Uninsured now” refers to adults who reported being uninsured at the time of the survey.</a:t>
            </a:r>
          </a:p>
          <a:p>
            <a:r>
              <a:rPr lang="en-US"/>
              <a:t>Data: Commonwealth Fund Biennial Health Insurance Survey (2022).</a:t>
            </a:r>
          </a:p>
        </p:txBody>
      </p:sp>
      <p:sp>
        <p:nvSpPr>
          <p:cNvPr id="26" name="Text Placeholder 25">
            <a:extLst>
              <a:ext uri="{FF2B5EF4-FFF2-40B4-BE49-F238E27FC236}">
                <a16:creationId xmlns:a16="http://schemas.microsoft.com/office/drawing/2014/main" id="{65ECC17E-147F-6192-8783-EC0D77FF21DB}"/>
              </a:ext>
            </a:extLst>
          </p:cNvPr>
          <p:cNvSpPr>
            <a:spLocks noGrp="1"/>
          </p:cNvSpPr>
          <p:nvPr>
            <p:ph type="body" sz="quarter" idx="25"/>
          </p:nvPr>
        </p:nvSpPr>
        <p:spPr/>
        <p:txBody>
          <a:bodyPr/>
          <a:lstStyle/>
          <a:p>
            <a:r>
              <a:rPr lang="en-US"/>
              <a:t> Percentage of adults ages 19–64, by insurance coverage status within the past 12 months</a:t>
            </a:r>
          </a:p>
        </p:txBody>
      </p:sp>
      <p:cxnSp>
        <p:nvCxnSpPr>
          <p:cNvPr id="10" name="Straight Connector 9">
            <a:extLst>
              <a:ext uri="{FF2B5EF4-FFF2-40B4-BE49-F238E27FC236}">
                <a16:creationId xmlns:a16="http://schemas.microsoft.com/office/drawing/2014/main" id="{482FA70B-FE24-374D-73CD-8B6FF7B94425}"/>
              </a:ext>
            </a:extLst>
          </p:cNvPr>
          <p:cNvCxnSpPr>
            <a:cxnSpLocks/>
          </p:cNvCxnSpPr>
          <p:nvPr/>
        </p:nvCxnSpPr>
        <p:spPr>
          <a:xfrm>
            <a:off x="5892800" y="2502316"/>
            <a:ext cx="1845733"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1" name="TextBox 1">
            <a:extLst>
              <a:ext uri="{FF2B5EF4-FFF2-40B4-BE49-F238E27FC236}">
                <a16:creationId xmlns:a16="http://schemas.microsoft.com/office/drawing/2014/main" id="{A44D89BD-7AF4-2149-B0BD-9C5AADC8C753}"/>
              </a:ext>
            </a:extLst>
          </p:cNvPr>
          <p:cNvSpPr txBox="1"/>
          <p:nvPr/>
        </p:nvSpPr>
        <p:spPr>
          <a:xfrm>
            <a:off x="6307667" y="2020194"/>
            <a:ext cx="1524000" cy="37253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1200"/>
              <a:t>Insured all year, but </a:t>
            </a:r>
            <a:r>
              <a:rPr lang="en-US" sz="1200" b="1"/>
              <a:t>underinsured</a:t>
            </a:r>
          </a:p>
        </p:txBody>
      </p:sp>
      <p:sp>
        <p:nvSpPr>
          <p:cNvPr id="12" name="TextBox 1">
            <a:extLst>
              <a:ext uri="{FF2B5EF4-FFF2-40B4-BE49-F238E27FC236}">
                <a16:creationId xmlns:a16="http://schemas.microsoft.com/office/drawing/2014/main" id="{17CD39EF-CA5B-4D27-2EBD-47D0E99C63C9}"/>
              </a:ext>
            </a:extLst>
          </p:cNvPr>
          <p:cNvSpPr txBox="1"/>
          <p:nvPr/>
        </p:nvSpPr>
        <p:spPr>
          <a:xfrm>
            <a:off x="6307667" y="1785251"/>
            <a:ext cx="1524000" cy="37253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1600"/>
              <a:t>23%</a:t>
            </a:r>
            <a:endParaRPr lang="en-US" sz="1600" b="1"/>
          </a:p>
        </p:txBody>
      </p:sp>
      <p:sp>
        <p:nvSpPr>
          <p:cNvPr id="14" name="TextBox 1">
            <a:extLst>
              <a:ext uri="{FF2B5EF4-FFF2-40B4-BE49-F238E27FC236}">
                <a16:creationId xmlns:a16="http://schemas.microsoft.com/office/drawing/2014/main" id="{7A95D577-3036-64ED-EB9C-CDA840E246A4}"/>
              </a:ext>
            </a:extLst>
          </p:cNvPr>
          <p:cNvSpPr txBox="1"/>
          <p:nvPr/>
        </p:nvSpPr>
        <p:spPr>
          <a:xfrm>
            <a:off x="6307667" y="3182974"/>
            <a:ext cx="1524000" cy="37253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1200"/>
              <a:t>Insured now, with </a:t>
            </a:r>
            <a:r>
              <a:rPr lang="en-US" sz="1200" b="1"/>
              <a:t>coverage gap</a:t>
            </a:r>
          </a:p>
        </p:txBody>
      </p:sp>
      <p:sp>
        <p:nvSpPr>
          <p:cNvPr id="15" name="TextBox 1">
            <a:extLst>
              <a:ext uri="{FF2B5EF4-FFF2-40B4-BE49-F238E27FC236}">
                <a16:creationId xmlns:a16="http://schemas.microsoft.com/office/drawing/2014/main" id="{3D20B4F2-2A6F-7489-F911-0297E251B5E8}"/>
              </a:ext>
            </a:extLst>
          </p:cNvPr>
          <p:cNvSpPr txBox="1"/>
          <p:nvPr/>
        </p:nvSpPr>
        <p:spPr>
          <a:xfrm>
            <a:off x="6307667" y="2918147"/>
            <a:ext cx="1524000" cy="37253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1600"/>
              <a:t>11%</a:t>
            </a:r>
            <a:endParaRPr lang="en-US" sz="1600" b="1"/>
          </a:p>
        </p:txBody>
      </p:sp>
      <p:sp>
        <p:nvSpPr>
          <p:cNvPr id="17" name="TextBox 1">
            <a:extLst>
              <a:ext uri="{FF2B5EF4-FFF2-40B4-BE49-F238E27FC236}">
                <a16:creationId xmlns:a16="http://schemas.microsoft.com/office/drawing/2014/main" id="{044FA975-163C-B67A-4DBA-8B64E746CB73}"/>
              </a:ext>
            </a:extLst>
          </p:cNvPr>
          <p:cNvSpPr txBox="1"/>
          <p:nvPr/>
        </p:nvSpPr>
        <p:spPr>
          <a:xfrm>
            <a:off x="6307667" y="4425514"/>
            <a:ext cx="1524000" cy="37253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1200" b="1"/>
              <a:t>Uninsured </a:t>
            </a:r>
            <a:r>
              <a:rPr lang="en-US" sz="1200"/>
              <a:t>now</a:t>
            </a:r>
            <a:endParaRPr lang="en-US" sz="1200" b="1"/>
          </a:p>
        </p:txBody>
      </p:sp>
      <p:sp>
        <p:nvSpPr>
          <p:cNvPr id="18" name="TextBox 1">
            <a:extLst>
              <a:ext uri="{FF2B5EF4-FFF2-40B4-BE49-F238E27FC236}">
                <a16:creationId xmlns:a16="http://schemas.microsoft.com/office/drawing/2014/main" id="{55AF9729-DCC5-364A-17D3-2B42FE9027F9}"/>
              </a:ext>
            </a:extLst>
          </p:cNvPr>
          <p:cNvSpPr txBox="1"/>
          <p:nvPr/>
        </p:nvSpPr>
        <p:spPr>
          <a:xfrm>
            <a:off x="6307667" y="4214909"/>
            <a:ext cx="1524000" cy="37253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1600"/>
              <a:t>9%</a:t>
            </a:r>
            <a:endParaRPr lang="en-US" sz="1600" b="1"/>
          </a:p>
        </p:txBody>
      </p:sp>
      <p:sp>
        <p:nvSpPr>
          <p:cNvPr id="19" name="TextBox 1">
            <a:extLst>
              <a:ext uri="{FF2B5EF4-FFF2-40B4-BE49-F238E27FC236}">
                <a16:creationId xmlns:a16="http://schemas.microsoft.com/office/drawing/2014/main" id="{3EF10D59-19E2-CA63-7333-56E780E37BF4}"/>
              </a:ext>
            </a:extLst>
          </p:cNvPr>
          <p:cNvSpPr txBox="1"/>
          <p:nvPr/>
        </p:nvSpPr>
        <p:spPr>
          <a:xfrm>
            <a:off x="245533" y="2020194"/>
            <a:ext cx="1524000" cy="37253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a:t>Insured all year,</a:t>
            </a:r>
          </a:p>
          <a:p>
            <a:r>
              <a:rPr lang="en-US" sz="1200"/>
              <a:t>not underinsured</a:t>
            </a:r>
          </a:p>
        </p:txBody>
      </p:sp>
      <p:sp>
        <p:nvSpPr>
          <p:cNvPr id="20" name="TextBox 1">
            <a:extLst>
              <a:ext uri="{FF2B5EF4-FFF2-40B4-BE49-F238E27FC236}">
                <a16:creationId xmlns:a16="http://schemas.microsoft.com/office/drawing/2014/main" id="{A1A89ECC-E5F4-1FAD-A5B8-329004EC7886}"/>
              </a:ext>
            </a:extLst>
          </p:cNvPr>
          <p:cNvSpPr txBox="1"/>
          <p:nvPr/>
        </p:nvSpPr>
        <p:spPr>
          <a:xfrm>
            <a:off x="245533" y="1785251"/>
            <a:ext cx="1524000" cy="37253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600"/>
              <a:t>57%</a:t>
            </a:r>
            <a:endParaRPr lang="en-US" sz="1600" b="1"/>
          </a:p>
        </p:txBody>
      </p:sp>
      <p:cxnSp>
        <p:nvCxnSpPr>
          <p:cNvPr id="22" name="Straight Connector 21">
            <a:extLst>
              <a:ext uri="{FF2B5EF4-FFF2-40B4-BE49-F238E27FC236}">
                <a16:creationId xmlns:a16="http://schemas.microsoft.com/office/drawing/2014/main" id="{16E4FB74-44E0-4666-8474-B32D989BDDD1}"/>
              </a:ext>
            </a:extLst>
          </p:cNvPr>
          <p:cNvCxnSpPr>
            <a:cxnSpLocks/>
          </p:cNvCxnSpPr>
          <p:nvPr/>
        </p:nvCxnSpPr>
        <p:spPr>
          <a:xfrm>
            <a:off x="6028267" y="3655263"/>
            <a:ext cx="1710266"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D042ECC-3A4B-F138-601E-E72F7593DBD5}"/>
              </a:ext>
            </a:extLst>
          </p:cNvPr>
          <p:cNvCxnSpPr>
            <a:cxnSpLocks/>
          </p:cNvCxnSpPr>
          <p:nvPr/>
        </p:nvCxnSpPr>
        <p:spPr>
          <a:xfrm>
            <a:off x="5468645" y="4696229"/>
            <a:ext cx="2269888"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44D6DB1-E1E3-B334-6DD5-A1ADAA500C7C}"/>
              </a:ext>
            </a:extLst>
          </p:cNvPr>
          <p:cNvCxnSpPr>
            <a:cxnSpLocks/>
          </p:cNvCxnSpPr>
          <p:nvPr/>
        </p:nvCxnSpPr>
        <p:spPr>
          <a:xfrm>
            <a:off x="321733" y="2502316"/>
            <a:ext cx="2192867"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21324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a:extLst>
              <a:ext uri="{FF2B5EF4-FFF2-40B4-BE49-F238E27FC236}">
                <a16:creationId xmlns:a16="http://schemas.microsoft.com/office/drawing/2014/main" id="{C685B0E5-2E59-F37D-0F2B-4A4333CB34F6}"/>
              </a:ext>
            </a:extLst>
          </p:cNvPr>
          <p:cNvSpPr>
            <a:spLocks noGrp="1"/>
          </p:cNvSpPr>
          <p:nvPr>
            <p:ph type="ctrTitle"/>
          </p:nvPr>
        </p:nvSpPr>
        <p:spPr/>
        <p:txBody>
          <a:bodyPr>
            <a:normAutofit/>
          </a:bodyPr>
          <a:lstStyle/>
          <a:p>
            <a:r>
              <a:rPr lang="en-US" sz="1900"/>
              <a:t>Half of adults would not be able to cover an unexpected $1,000 medical bill within 30 days; people of color and people with low income were the least likely to have funds.</a:t>
            </a:r>
          </a:p>
        </p:txBody>
      </p:sp>
      <p:graphicFrame>
        <p:nvGraphicFramePr>
          <p:cNvPr id="7" name="Chart Placeholder 13">
            <a:extLst>
              <a:ext uri="{FF2B5EF4-FFF2-40B4-BE49-F238E27FC236}">
                <a16:creationId xmlns:a16="http://schemas.microsoft.com/office/drawing/2014/main" id="{8B503BD0-F5D2-503E-F899-DE7ECB822730}"/>
              </a:ext>
            </a:extLst>
          </p:cNvPr>
          <p:cNvGraphicFramePr>
            <a:graphicFrameLocks noGrp="1"/>
          </p:cNvGraphicFramePr>
          <p:nvPr>
            <p:ph type="chart" sz="quarter" idx="19"/>
            <p:extLst>
              <p:ext uri="{D42A27DB-BD31-4B8C-83A1-F6EECF244321}">
                <p14:modId xmlns:p14="http://schemas.microsoft.com/office/powerpoint/2010/main" val="1642292251"/>
              </p:ext>
            </p:extLst>
          </p:nvPr>
        </p:nvGraphicFramePr>
        <p:xfrm>
          <a:off x="71438" y="1344613"/>
          <a:ext cx="8961437" cy="347472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a:extLst>
              <a:ext uri="{FF2B5EF4-FFF2-40B4-BE49-F238E27FC236}">
                <a16:creationId xmlns:a16="http://schemas.microsoft.com/office/drawing/2014/main" id="{B6BA7C16-C0A9-1B49-A09E-0D4EE843E7EC}"/>
              </a:ext>
            </a:extLst>
          </p:cNvPr>
          <p:cNvSpPr>
            <a:spLocks noGrp="1"/>
          </p:cNvSpPr>
          <p:nvPr>
            <p:ph type="body" sz="quarter" idx="22"/>
          </p:nvPr>
        </p:nvSpPr>
        <p:spPr/>
        <p:txBody>
          <a:bodyPr/>
          <a:lstStyle/>
          <a:p>
            <a:r>
              <a:rPr lang="en-US"/>
              <a:t>Note: FPL = federal poverty level.</a:t>
            </a:r>
          </a:p>
          <a:p>
            <a:r>
              <a:rPr lang="en-US"/>
              <a:t>Data: Commonwealth Fund Biennial Health Insurance Survey (2022).</a:t>
            </a:r>
          </a:p>
        </p:txBody>
      </p:sp>
      <p:sp>
        <p:nvSpPr>
          <p:cNvPr id="8" name="Text Placeholder 7">
            <a:extLst>
              <a:ext uri="{FF2B5EF4-FFF2-40B4-BE49-F238E27FC236}">
                <a16:creationId xmlns:a16="http://schemas.microsoft.com/office/drawing/2014/main" id="{706AC01E-AC42-14D0-C85E-D7FCE85A9DCA}"/>
              </a:ext>
            </a:extLst>
          </p:cNvPr>
          <p:cNvSpPr>
            <a:spLocks noGrp="1"/>
          </p:cNvSpPr>
          <p:nvPr>
            <p:ph type="body" sz="quarter" idx="25"/>
          </p:nvPr>
        </p:nvSpPr>
        <p:spPr>
          <a:xfrm>
            <a:off x="71438" y="1024551"/>
            <a:ext cx="8961120" cy="251315"/>
          </a:xfrm>
        </p:spPr>
        <p:txBody>
          <a:bodyPr anchor="t">
            <a:noAutofit/>
          </a:bodyPr>
          <a:lstStyle/>
          <a:p>
            <a:r>
              <a:rPr lang="en-US"/>
              <a:t>Percentage of adults ages 19–64 who said they would be unable to pay an unexpected medical bill of $1,000 within 30 days, </a:t>
            </a:r>
            <a:br>
              <a:rPr lang="en-US"/>
            </a:br>
            <a:r>
              <a:rPr lang="en-US"/>
              <a:t>by income and race/ethnicity</a:t>
            </a:r>
          </a:p>
        </p:txBody>
      </p:sp>
    </p:spTree>
    <p:extLst>
      <p:ext uri="{BB962C8B-B14F-4D97-AF65-F5344CB8AC3E}">
        <p14:creationId xmlns:p14="http://schemas.microsoft.com/office/powerpoint/2010/main" val="3957967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Placeholder 13">
            <a:extLst>
              <a:ext uri="{FF2B5EF4-FFF2-40B4-BE49-F238E27FC236}">
                <a16:creationId xmlns:a16="http://schemas.microsoft.com/office/drawing/2014/main" id="{926FDAD0-1949-7026-E528-EA4B3D6B61C0}"/>
              </a:ext>
            </a:extLst>
          </p:cNvPr>
          <p:cNvGraphicFramePr>
            <a:graphicFrameLocks noGrp="1"/>
          </p:cNvGraphicFramePr>
          <p:nvPr>
            <p:ph type="chart" sz="quarter" idx="19"/>
            <p:extLst>
              <p:ext uri="{D42A27DB-BD31-4B8C-83A1-F6EECF244321}">
                <p14:modId xmlns:p14="http://schemas.microsoft.com/office/powerpoint/2010/main" val="492267309"/>
              </p:ext>
            </p:extLst>
          </p:nvPr>
        </p:nvGraphicFramePr>
        <p:xfrm>
          <a:off x="71438" y="1344613"/>
          <a:ext cx="8961437" cy="426561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a:extLst>
              <a:ext uri="{FF2B5EF4-FFF2-40B4-BE49-F238E27FC236}">
                <a16:creationId xmlns:a16="http://schemas.microsoft.com/office/drawing/2014/main" id="{08760EBB-05BC-7609-8ED2-4D8CE92163B3}"/>
              </a:ext>
            </a:extLst>
          </p:cNvPr>
          <p:cNvSpPr>
            <a:spLocks noGrp="1"/>
          </p:cNvSpPr>
          <p:nvPr>
            <p:ph type="body" sz="quarter" idx="22"/>
          </p:nvPr>
        </p:nvSpPr>
        <p:spPr/>
        <p:txBody>
          <a:bodyPr/>
          <a:lstStyle/>
          <a:p>
            <a:r>
              <a:rPr lang="en-US"/>
              <a:t>Data: Commonwealth Fund Biennial Health Insurance Survey (2022).</a:t>
            </a:r>
          </a:p>
        </p:txBody>
      </p:sp>
      <p:sp>
        <p:nvSpPr>
          <p:cNvPr id="3" name="TextBox 2">
            <a:extLst>
              <a:ext uri="{FF2B5EF4-FFF2-40B4-BE49-F238E27FC236}">
                <a16:creationId xmlns:a16="http://schemas.microsoft.com/office/drawing/2014/main" id="{3DD4F32B-79B6-CF72-2FAA-3AF24CF74C14}"/>
              </a:ext>
            </a:extLst>
          </p:cNvPr>
          <p:cNvSpPr txBox="1"/>
          <p:nvPr/>
        </p:nvSpPr>
        <p:spPr>
          <a:xfrm>
            <a:off x="810681" y="1702238"/>
            <a:ext cx="4737629" cy="455890"/>
          </a:xfrm>
          <a:prstGeom prst="roundRect">
            <a:avLst>
              <a:gd name="adj" fmla="val 9886"/>
            </a:avLst>
          </a:prstGeom>
          <a:solidFill>
            <a:schemeClr val="tx1">
              <a:lumMod val="10000"/>
              <a:lumOff val="90000"/>
            </a:schemeClr>
          </a:solidFill>
          <a:ln>
            <a:noFill/>
          </a:ln>
        </p:spPr>
        <p:txBody>
          <a:bodyPr wrap="square" lIns="457200" tIns="45720" rIns="91440" bIns="45720">
            <a:spAutoFit/>
          </a:bodyPr>
          <a:lstStyle/>
          <a:p>
            <a:r>
              <a:rPr lang="en-US" sz="1100">
                <a:ea typeface="Times New Roman" panose="02020603050405020304" pitchFamily="18" charset="0"/>
                <a:cs typeface="Times New Roman" panose="02020603050405020304" pitchFamily="18" charset="0"/>
              </a:rPr>
              <a:t>Over the next 12 months, how much of a priority should each of the following be for the president and Congress? </a:t>
            </a:r>
          </a:p>
        </p:txBody>
      </p:sp>
      <p:grpSp>
        <p:nvGrpSpPr>
          <p:cNvPr id="12" name="Group 11">
            <a:extLst>
              <a:ext uri="{FF2B5EF4-FFF2-40B4-BE49-F238E27FC236}">
                <a16:creationId xmlns:a16="http://schemas.microsoft.com/office/drawing/2014/main" id="{4FECE0F6-8B77-C317-3C1B-A8A4797E09EE}"/>
              </a:ext>
            </a:extLst>
          </p:cNvPr>
          <p:cNvGrpSpPr>
            <a:grpSpLocks noChangeAspect="1"/>
          </p:cNvGrpSpPr>
          <p:nvPr/>
        </p:nvGrpSpPr>
        <p:grpSpPr>
          <a:xfrm>
            <a:off x="810681" y="1757570"/>
            <a:ext cx="274320" cy="308673"/>
            <a:chOff x="1752600" y="533400"/>
            <a:chExt cx="787400" cy="965200"/>
          </a:xfrm>
          <a:solidFill>
            <a:schemeClr val="tx1">
              <a:lumMod val="75000"/>
              <a:lumOff val="25000"/>
            </a:schemeClr>
          </a:solidFill>
        </p:grpSpPr>
        <p:sp>
          <p:nvSpPr>
            <p:cNvPr id="13" name="Freeform 5">
              <a:extLst>
                <a:ext uri="{FF2B5EF4-FFF2-40B4-BE49-F238E27FC236}">
                  <a16:creationId xmlns:a16="http://schemas.microsoft.com/office/drawing/2014/main" id="{F81394D3-0A8D-23FC-0251-315C18038E5C}"/>
                </a:ext>
              </a:extLst>
            </p:cNvPr>
            <p:cNvSpPr>
              <a:spLocks noEditPoints="1"/>
            </p:cNvSpPr>
            <p:nvPr/>
          </p:nvSpPr>
          <p:spPr bwMode="auto">
            <a:xfrm>
              <a:off x="1752600" y="533400"/>
              <a:ext cx="787400" cy="965200"/>
            </a:xfrm>
            <a:custGeom>
              <a:avLst/>
              <a:gdLst>
                <a:gd name="T0" fmla="*/ 0 w 496"/>
                <a:gd name="T1" fmla="*/ 390 h 608"/>
                <a:gd name="T2" fmla="*/ 2 w 496"/>
                <a:gd name="T3" fmla="*/ 410 h 608"/>
                <a:gd name="T4" fmla="*/ 18 w 496"/>
                <a:gd name="T5" fmla="*/ 448 h 608"/>
                <a:gd name="T6" fmla="*/ 46 w 496"/>
                <a:gd name="T7" fmla="*/ 476 h 608"/>
                <a:gd name="T8" fmla="*/ 84 w 496"/>
                <a:gd name="T9" fmla="*/ 492 h 608"/>
                <a:gd name="T10" fmla="*/ 198 w 496"/>
                <a:gd name="T11" fmla="*/ 494 h 608"/>
                <a:gd name="T12" fmla="*/ 318 w 496"/>
                <a:gd name="T13" fmla="*/ 598 h 608"/>
                <a:gd name="T14" fmla="*/ 334 w 496"/>
                <a:gd name="T15" fmla="*/ 606 h 608"/>
                <a:gd name="T16" fmla="*/ 346 w 496"/>
                <a:gd name="T17" fmla="*/ 608 h 608"/>
                <a:gd name="T18" fmla="*/ 352 w 496"/>
                <a:gd name="T19" fmla="*/ 608 h 608"/>
                <a:gd name="T20" fmla="*/ 366 w 496"/>
                <a:gd name="T21" fmla="*/ 602 h 608"/>
                <a:gd name="T22" fmla="*/ 376 w 496"/>
                <a:gd name="T23" fmla="*/ 592 h 608"/>
                <a:gd name="T24" fmla="*/ 382 w 496"/>
                <a:gd name="T25" fmla="*/ 576 h 608"/>
                <a:gd name="T26" fmla="*/ 382 w 496"/>
                <a:gd name="T27" fmla="*/ 494 h 608"/>
                <a:gd name="T28" fmla="*/ 390 w 496"/>
                <a:gd name="T29" fmla="*/ 494 h 608"/>
                <a:gd name="T30" fmla="*/ 432 w 496"/>
                <a:gd name="T31" fmla="*/ 486 h 608"/>
                <a:gd name="T32" fmla="*/ 464 w 496"/>
                <a:gd name="T33" fmla="*/ 464 h 608"/>
                <a:gd name="T34" fmla="*/ 488 w 496"/>
                <a:gd name="T35" fmla="*/ 430 h 608"/>
                <a:gd name="T36" fmla="*/ 496 w 496"/>
                <a:gd name="T37" fmla="*/ 390 h 608"/>
                <a:gd name="T38" fmla="*/ 496 w 496"/>
                <a:gd name="T39" fmla="*/ 104 h 608"/>
                <a:gd name="T40" fmla="*/ 488 w 496"/>
                <a:gd name="T41" fmla="*/ 64 h 608"/>
                <a:gd name="T42" fmla="*/ 464 w 496"/>
                <a:gd name="T43" fmla="*/ 30 h 608"/>
                <a:gd name="T44" fmla="*/ 432 w 496"/>
                <a:gd name="T45" fmla="*/ 8 h 608"/>
                <a:gd name="T46" fmla="*/ 390 w 496"/>
                <a:gd name="T47" fmla="*/ 0 h 608"/>
                <a:gd name="T48" fmla="*/ 106 w 496"/>
                <a:gd name="T49" fmla="*/ 0 h 608"/>
                <a:gd name="T50" fmla="*/ 64 w 496"/>
                <a:gd name="T51" fmla="*/ 8 h 608"/>
                <a:gd name="T52" fmla="*/ 32 w 496"/>
                <a:gd name="T53" fmla="*/ 30 h 608"/>
                <a:gd name="T54" fmla="*/ 8 w 496"/>
                <a:gd name="T55" fmla="*/ 64 h 608"/>
                <a:gd name="T56" fmla="*/ 0 w 496"/>
                <a:gd name="T57" fmla="*/ 104 h 608"/>
                <a:gd name="T58" fmla="*/ 54 w 496"/>
                <a:gd name="T59" fmla="*/ 104 h 608"/>
                <a:gd name="T60" fmla="*/ 56 w 496"/>
                <a:gd name="T61" fmla="*/ 94 h 608"/>
                <a:gd name="T62" fmla="*/ 62 w 496"/>
                <a:gd name="T63" fmla="*/ 76 h 608"/>
                <a:gd name="T64" fmla="*/ 76 w 496"/>
                <a:gd name="T65" fmla="*/ 62 h 608"/>
                <a:gd name="T66" fmla="*/ 94 w 496"/>
                <a:gd name="T67" fmla="*/ 54 h 608"/>
                <a:gd name="T68" fmla="*/ 390 w 496"/>
                <a:gd name="T69" fmla="*/ 52 h 608"/>
                <a:gd name="T70" fmla="*/ 402 w 496"/>
                <a:gd name="T71" fmla="*/ 54 h 608"/>
                <a:gd name="T72" fmla="*/ 420 w 496"/>
                <a:gd name="T73" fmla="*/ 62 h 608"/>
                <a:gd name="T74" fmla="*/ 434 w 496"/>
                <a:gd name="T75" fmla="*/ 76 h 608"/>
                <a:gd name="T76" fmla="*/ 440 w 496"/>
                <a:gd name="T77" fmla="*/ 94 h 608"/>
                <a:gd name="T78" fmla="*/ 442 w 496"/>
                <a:gd name="T79" fmla="*/ 390 h 608"/>
                <a:gd name="T80" fmla="*/ 440 w 496"/>
                <a:gd name="T81" fmla="*/ 400 h 608"/>
                <a:gd name="T82" fmla="*/ 434 w 496"/>
                <a:gd name="T83" fmla="*/ 418 h 608"/>
                <a:gd name="T84" fmla="*/ 420 w 496"/>
                <a:gd name="T85" fmla="*/ 432 h 608"/>
                <a:gd name="T86" fmla="*/ 402 w 496"/>
                <a:gd name="T87" fmla="*/ 440 h 608"/>
                <a:gd name="T88" fmla="*/ 328 w 496"/>
                <a:gd name="T89" fmla="*/ 440 h 608"/>
                <a:gd name="T90" fmla="*/ 218 w 496"/>
                <a:gd name="T91" fmla="*/ 440 h 608"/>
                <a:gd name="T92" fmla="*/ 106 w 496"/>
                <a:gd name="T93" fmla="*/ 440 h 608"/>
                <a:gd name="T94" fmla="*/ 86 w 496"/>
                <a:gd name="T95" fmla="*/ 436 h 608"/>
                <a:gd name="T96" fmla="*/ 70 w 496"/>
                <a:gd name="T97" fmla="*/ 426 h 608"/>
                <a:gd name="T98" fmla="*/ 58 w 496"/>
                <a:gd name="T99" fmla="*/ 410 h 608"/>
                <a:gd name="T100" fmla="*/ 54 w 496"/>
                <a:gd name="T101" fmla="*/ 39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96" h="608">
                  <a:moveTo>
                    <a:pt x="0" y="104"/>
                  </a:moveTo>
                  <a:lnTo>
                    <a:pt x="0" y="390"/>
                  </a:lnTo>
                  <a:lnTo>
                    <a:pt x="0" y="390"/>
                  </a:lnTo>
                  <a:lnTo>
                    <a:pt x="2" y="410"/>
                  </a:lnTo>
                  <a:lnTo>
                    <a:pt x="8" y="430"/>
                  </a:lnTo>
                  <a:lnTo>
                    <a:pt x="18" y="448"/>
                  </a:lnTo>
                  <a:lnTo>
                    <a:pt x="32" y="464"/>
                  </a:lnTo>
                  <a:lnTo>
                    <a:pt x="46" y="476"/>
                  </a:lnTo>
                  <a:lnTo>
                    <a:pt x="64" y="486"/>
                  </a:lnTo>
                  <a:lnTo>
                    <a:pt x="84" y="492"/>
                  </a:lnTo>
                  <a:lnTo>
                    <a:pt x="106" y="494"/>
                  </a:lnTo>
                  <a:lnTo>
                    <a:pt x="198" y="494"/>
                  </a:lnTo>
                  <a:lnTo>
                    <a:pt x="318" y="598"/>
                  </a:lnTo>
                  <a:lnTo>
                    <a:pt x="318" y="598"/>
                  </a:lnTo>
                  <a:lnTo>
                    <a:pt x="326" y="602"/>
                  </a:lnTo>
                  <a:lnTo>
                    <a:pt x="334" y="606"/>
                  </a:lnTo>
                  <a:lnTo>
                    <a:pt x="340" y="608"/>
                  </a:lnTo>
                  <a:lnTo>
                    <a:pt x="346" y="608"/>
                  </a:lnTo>
                  <a:lnTo>
                    <a:pt x="346" y="608"/>
                  </a:lnTo>
                  <a:lnTo>
                    <a:pt x="352" y="608"/>
                  </a:lnTo>
                  <a:lnTo>
                    <a:pt x="360" y="606"/>
                  </a:lnTo>
                  <a:lnTo>
                    <a:pt x="366" y="602"/>
                  </a:lnTo>
                  <a:lnTo>
                    <a:pt x="372" y="598"/>
                  </a:lnTo>
                  <a:lnTo>
                    <a:pt x="376" y="592"/>
                  </a:lnTo>
                  <a:lnTo>
                    <a:pt x="380" y="586"/>
                  </a:lnTo>
                  <a:lnTo>
                    <a:pt x="382" y="576"/>
                  </a:lnTo>
                  <a:lnTo>
                    <a:pt x="382" y="568"/>
                  </a:lnTo>
                  <a:lnTo>
                    <a:pt x="382" y="494"/>
                  </a:lnTo>
                  <a:lnTo>
                    <a:pt x="390" y="494"/>
                  </a:lnTo>
                  <a:lnTo>
                    <a:pt x="390" y="494"/>
                  </a:lnTo>
                  <a:lnTo>
                    <a:pt x="412" y="492"/>
                  </a:lnTo>
                  <a:lnTo>
                    <a:pt x="432" y="486"/>
                  </a:lnTo>
                  <a:lnTo>
                    <a:pt x="450" y="476"/>
                  </a:lnTo>
                  <a:lnTo>
                    <a:pt x="464" y="464"/>
                  </a:lnTo>
                  <a:lnTo>
                    <a:pt x="478" y="448"/>
                  </a:lnTo>
                  <a:lnTo>
                    <a:pt x="488" y="430"/>
                  </a:lnTo>
                  <a:lnTo>
                    <a:pt x="494" y="410"/>
                  </a:lnTo>
                  <a:lnTo>
                    <a:pt x="496" y="390"/>
                  </a:lnTo>
                  <a:lnTo>
                    <a:pt x="496" y="104"/>
                  </a:lnTo>
                  <a:lnTo>
                    <a:pt x="496" y="104"/>
                  </a:lnTo>
                  <a:lnTo>
                    <a:pt x="494" y="82"/>
                  </a:lnTo>
                  <a:lnTo>
                    <a:pt x="488" y="64"/>
                  </a:lnTo>
                  <a:lnTo>
                    <a:pt x="478" y="46"/>
                  </a:lnTo>
                  <a:lnTo>
                    <a:pt x="464" y="30"/>
                  </a:lnTo>
                  <a:lnTo>
                    <a:pt x="450" y="18"/>
                  </a:lnTo>
                  <a:lnTo>
                    <a:pt x="432" y="8"/>
                  </a:lnTo>
                  <a:lnTo>
                    <a:pt x="412" y="2"/>
                  </a:lnTo>
                  <a:lnTo>
                    <a:pt x="390" y="0"/>
                  </a:lnTo>
                  <a:lnTo>
                    <a:pt x="106" y="0"/>
                  </a:lnTo>
                  <a:lnTo>
                    <a:pt x="106" y="0"/>
                  </a:lnTo>
                  <a:lnTo>
                    <a:pt x="84" y="2"/>
                  </a:lnTo>
                  <a:lnTo>
                    <a:pt x="64" y="8"/>
                  </a:lnTo>
                  <a:lnTo>
                    <a:pt x="46" y="18"/>
                  </a:lnTo>
                  <a:lnTo>
                    <a:pt x="32" y="30"/>
                  </a:lnTo>
                  <a:lnTo>
                    <a:pt x="18" y="46"/>
                  </a:lnTo>
                  <a:lnTo>
                    <a:pt x="8" y="64"/>
                  </a:lnTo>
                  <a:lnTo>
                    <a:pt x="2" y="82"/>
                  </a:lnTo>
                  <a:lnTo>
                    <a:pt x="0" y="104"/>
                  </a:lnTo>
                  <a:lnTo>
                    <a:pt x="0" y="104"/>
                  </a:lnTo>
                  <a:close/>
                  <a:moveTo>
                    <a:pt x="54" y="104"/>
                  </a:moveTo>
                  <a:lnTo>
                    <a:pt x="54" y="104"/>
                  </a:lnTo>
                  <a:lnTo>
                    <a:pt x="56" y="94"/>
                  </a:lnTo>
                  <a:lnTo>
                    <a:pt x="58" y="84"/>
                  </a:lnTo>
                  <a:lnTo>
                    <a:pt x="62" y="76"/>
                  </a:lnTo>
                  <a:lnTo>
                    <a:pt x="70" y="68"/>
                  </a:lnTo>
                  <a:lnTo>
                    <a:pt x="76" y="62"/>
                  </a:lnTo>
                  <a:lnTo>
                    <a:pt x="86" y="56"/>
                  </a:lnTo>
                  <a:lnTo>
                    <a:pt x="94" y="54"/>
                  </a:lnTo>
                  <a:lnTo>
                    <a:pt x="106" y="52"/>
                  </a:lnTo>
                  <a:lnTo>
                    <a:pt x="390" y="52"/>
                  </a:lnTo>
                  <a:lnTo>
                    <a:pt x="390" y="52"/>
                  </a:lnTo>
                  <a:lnTo>
                    <a:pt x="402" y="54"/>
                  </a:lnTo>
                  <a:lnTo>
                    <a:pt x="410" y="56"/>
                  </a:lnTo>
                  <a:lnTo>
                    <a:pt x="420" y="62"/>
                  </a:lnTo>
                  <a:lnTo>
                    <a:pt x="426" y="68"/>
                  </a:lnTo>
                  <a:lnTo>
                    <a:pt x="434" y="76"/>
                  </a:lnTo>
                  <a:lnTo>
                    <a:pt x="438" y="84"/>
                  </a:lnTo>
                  <a:lnTo>
                    <a:pt x="440" y="94"/>
                  </a:lnTo>
                  <a:lnTo>
                    <a:pt x="442" y="104"/>
                  </a:lnTo>
                  <a:lnTo>
                    <a:pt x="442" y="390"/>
                  </a:lnTo>
                  <a:lnTo>
                    <a:pt x="442" y="390"/>
                  </a:lnTo>
                  <a:lnTo>
                    <a:pt x="440" y="400"/>
                  </a:lnTo>
                  <a:lnTo>
                    <a:pt x="438" y="410"/>
                  </a:lnTo>
                  <a:lnTo>
                    <a:pt x="434" y="418"/>
                  </a:lnTo>
                  <a:lnTo>
                    <a:pt x="426" y="426"/>
                  </a:lnTo>
                  <a:lnTo>
                    <a:pt x="420" y="432"/>
                  </a:lnTo>
                  <a:lnTo>
                    <a:pt x="410" y="436"/>
                  </a:lnTo>
                  <a:lnTo>
                    <a:pt x="402" y="440"/>
                  </a:lnTo>
                  <a:lnTo>
                    <a:pt x="390" y="440"/>
                  </a:lnTo>
                  <a:lnTo>
                    <a:pt x="328" y="440"/>
                  </a:lnTo>
                  <a:lnTo>
                    <a:pt x="328" y="536"/>
                  </a:lnTo>
                  <a:lnTo>
                    <a:pt x="218" y="440"/>
                  </a:lnTo>
                  <a:lnTo>
                    <a:pt x="106" y="440"/>
                  </a:lnTo>
                  <a:lnTo>
                    <a:pt x="106" y="440"/>
                  </a:lnTo>
                  <a:lnTo>
                    <a:pt x="94" y="440"/>
                  </a:lnTo>
                  <a:lnTo>
                    <a:pt x="86" y="436"/>
                  </a:lnTo>
                  <a:lnTo>
                    <a:pt x="76" y="432"/>
                  </a:lnTo>
                  <a:lnTo>
                    <a:pt x="70" y="426"/>
                  </a:lnTo>
                  <a:lnTo>
                    <a:pt x="62" y="418"/>
                  </a:lnTo>
                  <a:lnTo>
                    <a:pt x="58" y="410"/>
                  </a:lnTo>
                  <a:lnTo>
                    <a:pt x="56" y="400"/>
                  </a:lnTo>
                  <a:lnTo>
                    <a:pt x="54" y="390"/>
                  </a:lnTo>
                  <a:lnTo>
                    <a:pt x="5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5E2CAE35-DE68-4243-E323-B2A4920B4FFE}"/>
                </a:ext>
              </a:extLst>
            </p:cNvPr>
            <p:cNvSpPr>
              <a:spLocks/>
            </p:cNvSpPr>
            <p:nvPr/>
          </p:nvSpPr>
          <p:spPr bwMode="auto">
            <a:xfrm>
              <a:off x="2073275" y="1073150"/>
              <a:ext cx="117475" cy="104775"/>
            </a:xfrm>
            <a:custGeom>
              <a:avLst/>
              <a:gdLst>
                <a:gd name="T0" fmla="*/ 36 w 74"/>
                <a:gd name="T1" fmla="*/ 0 h 66"/>
                <a:gd name="T2" fmla="*/ 36 w 74"/>
                <a:gd name="T3" fmla="*/ 0 h 66"/>
                <a:gd name="T4" fmla="*/ 22 w 74"/>
                <a:gd name="T5" fmla="*/ 4 h 66"/>
                <a:gd name="T6" fmla="*/ 16 w 74"/>
                <a:gd name="T7" fmla="*/ 6 h 66"/>
                <a:gd name="T8" fmla="*/ 10 w 74"/>
                <a:gd name="T9" fmla="*/ 10 h 66"/>
                <a:gd name="T10" fmla="*/ 10 w 74"/>
                <a:gd name="T11" fmla="*/ 10 h 66"/>
                <a:gd name="T12" fmla="*/ 6 w 74"/>
                <a:gd name="T13" fmla="*/ 14 h 66"/>
                <a:gd name="T14" fmla="*/ 4 w 74"/>
                <a:gd name="T15" fmla="*/ 20 h 66"/>
                <a:gd name="T16" fmla="*/ 2 w 74"/>
                <a:gd name="T17" fmla="*/ 26 h 66"/>
                <a:gd name="T18" fmla="*/ 0 w 74"/>
                <a:gd name="T19" fmla="*/ 34 h 66"/>
                <a:gd name="T20" fmla="*/ 0 w 74"/>
                <a:gd name="T21" fmla="*/ 34 h 66"/>
                <a:gd name="T22" fmla="*/ 2 w 74"/>
                <a:gd name="T23" fmla="*/ 40 h 66"/>
                <a:gd name="T24" fmla="*/ 4 w 74"/>
                <a:gd name="T25" fmla="*/ 46 h 66"/>
                <a:gd name="T26" fmla="*/ 6 w 74"/>
                <a:gd name="T27" fmla="*/ 52 h 66"/>
                <a:gd name="T28" fmla="*/ 10 w 74"/>
                <a:gd name="T29" fmla="*/ 58 h 66"/>
                <a:gd name="T30" fmla="*/ 10 w 74"/>
                <a:gd name="T31" fmla="*/ 58 h 66"/>
                <a:gd name="T32" fmla="*/ 16 w 74"/>
                <a:gd name="T33" fmla="*/ 62 h 66"/>
                <a:gd name="T34" fmla="*/ 22 w 74"/>
                <a:gd name="T35" fmla="*/ 64 h 66"/>
                <a:gd name="T36" fmla="*/ 28 w 74"/>
                <a:gd name="T37" fmla="*/ 66 h 66"/>
                <a:gd name="T38" fmla="*/ 36 w 74"/>
                <a:gd name="T39" fmla="*/ 66 h 66"/>
                <a:gd name="T40" fmla="*/ 36 w 74"/>
                <a:gd name="T41" fmla="*/ 66 h 66"/>
                <a:gd name="T42" fmla="*/ 44 w 74"/>
                <a:gd name="T43" fmla="*/ 66 h 66"/>
                <a:gd name="T44" fmla="*/ 52 w 74"/>
                <a:gd name="T45" fmla="*/ 64 h 66"/>
                <a:gd name="T46" fmla="*/ 58 w 74"/>
                <a:gd name="T47" fmla="*/ 62 h 66"/>
                <a:gd name="T48" fmla="*/ 64 w 74"/>
                <a:gd name="T49" fmla="*/ 58 h 66"/>
                <a:gd name="T50" fmla="*/ 64 w 74"/>
                <a:gd name="T51" fmla="*/ 58 h 66"/>
                <a:gd name="T52" fmla="*/ 68 w 74"/>
                <a:gd name="T53" fmla="*/ 52 h 66"/>
                <a:gd name="T54" fmla="*/ 70 w 74"/>
                <a:gd name="T55" fmla="*/ 46 h 66"/>
                <a:gd name="T56" fmla="*/ 72 w 74"/>
                <a:gd name="T57" fmla="*/ 40 h 66"/>
                <a:gd name="T58" fmla="*/ 74 w 74"/>
                <a:gd name="T59" fmla="*/ 34 h 66"/>
                <a:gd name="T60" fmla="*/ 74 w 74"/>
                <a:gd name="T61" fmla="*/ 34 h 66"/>
                <a:gd name="T62" fmla="*/ 72 w 74"/>
                <a:gd name="T63" fmla="*/ 26 h 66"/>
                <a:gd name="T64" fmla="*/ 70 w 74"/>
                <a:gd name="T65" fmla="*/ 20 h 66"/>
                <a:gd name="T66" fmla="*/ 68 w 74"/>
                <a:gd name="T67" fmla="*/ 14 h 66"/>
                <a:gd name="T68" fmla="*/ 64 w 74"/>
                <a:gd name="T69" fmla="*/ 10 h 66"/>
                <a:gd name="T70" fmla="*/ 64 w 74"/>
                <a:gd name="T71" fmla="*/ 10 h 66"/>
                <a:gd name="T72" fmla="*/ 58 w 74"/>
                <a:gd name="T73" fmla="*/ 6 h 66"/>
                <a:gd name="T74" fmla="*/ 52 w 74"/>
                <a:gd name="T75" fmla="*/ 4 h 66"/>
                <a:gd name="T76" fmla="*/ 36 w 74"/>
                <a:gd name="T77" fmla="*/ 0 h 66"/>
                <a:gd name="T78" fmla="*/ 36 w 74"/>
                <a:gd name="T7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4" h="66">
                  <a:moveTo>
                    <a:pt x="36" y="0"/>
                  </a:moveTo>
                  <a:lnTo>
                    <a:pt x="36" y="0"/>
                  </a:lnTo>
                  <a:lnTo>
                    <a:pt x="22" y="4"/>
                  </a:lnTo>
                  <a:lnTo>
                    <a:pt x="16" y="6"/>
                  </a:lnTo>
                  <a:lnTo>
                    <a:pt x="10" y="10"/>
                  </a:lnTo>
                  <a:lnTo>
                    <a:pt x="10" y="10"/>
                  </a:lnTo>
                  <a:lnTo>
                    <a:pt x="6" y="14"/>
                  </a:lnTo>
                  <a:lnTo>
                    <a:pt x="4" y="20"/>
                  </a:lnTo>
                  <a:lnTo>
                    <a:pt x="2" y="26"/>
                  </a:lnTo>
                  <a:lnTo>
                    <a:pt x="0" y="34"/>
                  </a:lnTo>
                  <a:lnTo>
                    <a:pt x="0" y="34"/>
                  </a:lnTo>
                  <a:lnTo>
                    <a:pt x="2" y="40"/>
                  </a:lnTo>
                  <a:lnTo>
                    <a:pt x="4" y="46"/>
                  </a:lnTo>
                  <a:lnTo>
                    <a:pt x="6" y="52"/>
                  </a:lnTo>
                  <a:lnTo>
                    <a:pt x="10" y="58"/>
                  </a:lnTo>
                  <a:lnTo>
                    <a:pt x="10" y="58"/>
                  </a:lnTo>
                  <a:lnTo>
                    <a:pt x="16" y="62"/>
                  </a:lnTo>
                  <a:lnTo>
                    <a:pt x="22" y="64"/>
                  </a:lnTo>
                  <a:lnTo>
                    <a:pt x="28" y="66"/>
                  </a:lnTo>
                  <a:lnTo>
                    <a:pt x="36" y="66"/>
                  </a:lnTo>
                  <a:lnTo>
                    <a:pt x="36" y="66"/>
                  </a:lnTo>
                  <a:lnTo>
                    <a:pt x="44" y="66"/>
                  </a:lnTo>
                  <a:lnTo>
                    <a:pt x="52" y="64"/>
                  </a:lnTo>
                  <a:lnTo>
                    <a:pt x="58" y="62"/>
                  </a:lnTo>
                  <a:lnTo>
                    <a:pt x="64" y="58"/>
                  </a:lnTo>
                  <a:lnTo>
                    <a:pt x="64" y="58"/>
                  </a:lnTo>
                  <a:lnTo>
                    <a:pt x="68" y="52"/>
                  </a:lnTo>
                  <a:lnTo>
                    <a:pt x="70" y="46"/>
                  </a:lnTo>
                  <a:lnTo>
                    <a:pt x="72" y="40"/>
                  </a:lnTo>
                  <a:lnTo>
                    <a:pt x="74" y="34"/>
                  </a:lnTo>
                  <a:lnTo>
                    <a:pt x="74" y="34"/>
                  </a:lnTo>
                  <a:lnTo>
                    <a:pt x="72" y="26"/>
                  </a:lnTo>
                  <a:lnTo>
                    <a:pt x="70" y="20"/>
                  </a:lnTo>
                  <a:lnTo>
                    <a:pt x="68" y="14"/>
                  </a:lnTo>
                  <a:lnTo>
                    <a:pt x="64" y="10"/>
                  </a:lnTo>
                  <a:lnTo>
                    <a:pt x="64" y="10"/>
                  </a:lnTo>
                  <a:lnTo>
                    <a:pt x="58" y="6"/>
                  </a:lnTo>
                  <a:lnTo>
                    <a:pt x="52" y="4"/>
                  </a:lnTo>
                  <a:lnTo>
                    <a:pt x="36" y="0"/>
                  </a:lnTo>
                  <a:lnTo>
                    <a:pt x="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7">
              <a:extLst>
                <a:ext uri="{FF2B5EF4-FFF2-40B4-BE49-F238E27FC236}">
                  <a16:creationId xmlns:a16="http://schemas.microsoft.com/office/drawing/2014/main" id="{F4A3B27C-AACA-78CC-2DC7-1DF194ADF457}"/>
                </a:ext>
              </a:extLst>
            </p:cNvPr>
            <p:cNvSpPr>
              <a:spLocks/>
            </p:cNvSpPr>
            <p:nvPr/>
          </p:nvSpPr>
          <p:spPr bwMode="auto">
            <a:xfrm>
              <a:off x="2006600" y="701675"/>
              <a:ext cx="292100" cy="330200"/>
            </a:xfrm>
            <a:custGeom>
              <a:avLst/>
              <a:gdLst>
                <a:gd name="T0" fmla="*/ 160 w 184"/>
                <a:gd name="T1" fmla="*/ 18 h 208"/>
                <a:gd name="T2" fmla="*/ 132 w 184"/>
                <a:gd name="T3" fmla="*/ 4 h 208"/>
                <a:gd name="T4" fmla="*/ 94 w 184"/>
                <a:gd name="T5" fmla="*/ 0 h 208"/>
                <a:gd name="T6" fmla="*/ 64 w 184"/>
                <a:gd name="T7" fmla="*/ 2 h 208"/>
                <a:gd name="T8" fmla="*/ 40 w 184"/>
                <a:gd name="T9" fmla="*/ 8 h 208"/>
                <a:gd name="T10" fmla="*/ 0 w 184"/>
                <a:gd name="T11" fmla="*/ 26 h 208"/>
                <a:gd name="T12" fmla="*/ 24 w 184"/>
                <a:gd name="T13" fmla="*/ 70 h 208"/>
                <a:gd name="T14" fmla="*/ 36 w 184"/>
                <a:gd name="T15" fmla="*/ 62 h 208"/>
                <a:gd name="T16" fmla="*/ 52 w 184"/>
                <a:gd name="T17" fmla="*/ 54 h 208"/>
                <a:gd name="T18" fmla="*/ 68 w 184"/>
                <a:gd name="T19" fmla="*/ 50 h 208"/>
                <a:gd name="T20" fmla="*/ 84 w 184"/>
                <a:gd name="T21" fmla="*/ 48 h 208"/>
                <a:gd name="T22" fmla="*/ 110 w 184"/>
                <a:gd name="T23" fmla="*/ 52 h 208"/>
                <a:gd name="T24" fmla="*/ 116 w 184"/>
                <a:gd name="T25" fmla="*/ 56 h 208"/>
                <a:gd name="T26" fmla="*/ 122 w 184"/>
                <a:gd name="T27" fmla="*/ 66 h 208"/>
                <a:gd name="T28" fmla="*/ 124 w 184"/>
                <a:gd name="T29" fmla="*/ 78 h 208"/>
                <a:gd name="T30" fmla="*/ 118 w 184"/>
                <a:gd name="T31" fmla="*/ 96 h 208"/>
                <a:gd name="T32" fmla="*/ 112 w 184"/>
                <a:gd name="T33" fmla="*/ 104 h 208"/>
                <a:gd name="T34" fmla="*/ 102 w 184"/>
                <a:gd name="T35" fmla="*/ 110 h 208"/>
                <a:gd name="T36" fmla="*/ 84 w 184"/>
                <a:gd name="T37" fmla="*/ 124 h 208"/>
                <a:gd name="T38" fmla="*/ 66 w 184"/>
                <a:gd name="T39" fmla="*/ 142 h 208"/>
                <a:gd name="T40" fmla="*/ 58 w 184"/>
                <a:gd name="T41" fmla="*/ 154 h 208"/>
                <a:gd name="T42" fmla="*/ 54 w 184"/>
                <a:gd name="T43" fmla="*/ 168 h 208"/>
                <a:gd name="T44" fmla="*/ 52 w 184"/>
                <a:gd name="T45" fmla="*/ 208 h 208"/>
                <a:gd name="T46" fmla="*/ 102 w 184"/>
                <a:gd name="T47" fmla="*/ 208 h 208"/>
                <a:gd name="T48" fmla="*/ 108 w 184"/>
                <a:gd name="T49" fmla="*/ 180 h 208"/>
                <a:gd name="T50" fmla="*/ 114 w 184"/>
                <a:gd name="T51" fmla="*/ 168 h 208"/>
                <a:gd name="T52" fmla="*/ 124 w 184"/>
                <a:gd name="T53" fmla="*/ 160 h 208"/>
                <a:gd name="T54" fmla="*/ 144 w 184"/>
                <a:gd name="T55" fmla="*/ 146 h 208"/>
                <a:gd name="T56" fmla="*/ 162 w 184"/>
                <a:gd name="T57" fmla="*/ 130 h 208"/>
                <a:gd name="T58" fmla="*/ 172 w 184"/>
                <a:gd name="T59" fmla="*/ 120 h 208"/>
                <a:gd name="T60" fmla="*/ 178 w 184"/>
                <a:gd name="T61" fmla="*/ 106 h 208"/>
                <a:gd name="T62" fmla="*/ 184 w 184"/>
                <a:gd name="T63" fmla="*/ 70 h 208"/>
                <a:gd name="T64" fmla="*/ 182 w 184"/>
                <a:gd name="T65" fmla="*/ 54 h 208"/>
                <a:gd name="T66" fmla="*/ 170 w 184"/>
                <a:gd name="T67" fmla="*/ 30 h 208"/>
                <a:gd name="T68" fmla="*/ 160 w 184"/>
                <a:gd name="T69" fmla="*/ 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 h="208">
                  <a:moveTo>
                    <a:pt x="160" y="18"/>
                  </a:moveTo>
                  <a:lnTo>
                    <a:pt x="160" y="18"/>
                  </a:lnTo>
                  <a:lnTo>
                    <a:pt x="146" y="10"/>
                  </a:lnTo>
                  <a:lnTo>
                    <a:pt x="132" y="4"/>
                  </a:lnTo>
                  <a:lnTo>
                    <a:pt x="114" y="0"/>
                  </a:lnTo>
                  <a:lnTo>
                    <a:pt x="94" y="0"/>
                  </a:lnTo>
                  <a:lnTo>
                    <a:pt x="94" y="0"/>
                  </a:lnTo>
                  <a:lnTo>
                    <a:pt x="64" y="2"/>
                  </a:lnTo>
                  <a:lnTo>
                    <a:pt x="40" y="8"/>
                  </a:lnTo>
                  <a:lnTo>
                    <a:pt x="40" y="8"/>
                  </a:lnTo>
                  <a:lnTo>
                    <a:pt x="18" y="16"/>
                  </a:lnTo>
                  <a:lnTo>
                    <a:pt x="0" y="26"/>
                  </a:lnTo>
                  <a:lnTo>
                    <a:pt x="24" y="70"/>
                  </a:lnTo>
                  <a:lnTo>
                    <a:pt x="24" y="70"/>
                  </a:lnTo>
                  <a:lnTo>
                    <a:pt x="36" y="62"/>
                  </a:lnTo>
                  <a:lnTo>
                    <a:pt x="36" y="62"/>
                  </a:lnTo>
                  <a:lnTo>
                    <a:pt x="52" y="54"/>
                  </a:lnTo>
                  <a:lnTo>
                    <a:pt x="52" y="54"/>
                  </a:lnTo>
                  <a:lnTo>
                    <a:pt x="68" y="50"/>
                  </a:lnTo>
                  <a:lnTo>
                    <a:pt x="68" y="50"/>
                  </a:lnTo>
                  <a:lnTo>
                    <a:pt x="84" y="48"/>
                  </a:lnTo>
                  <a:lnTo>
                    <a:pt x="84" y="48"/>
                  </a:lnTo>
                  <a:lnTo>
                    <a:pt x="104" y="50"/>
                  </a:lnTo>
                  <a:lnTo>
                    <a:pt x="110" y="52"/>
                  </a:lnTo>
                  <a:lnTo>
                    <a:pt x="116" y="56"/>
                  </a:lnTo>
                  <a:lnTo>
                    <a:pt x="116" y="56"/>
                  </a:lnTo>
                  <a:lnTo>
                    <a:pt x="120" y="60"/>
                  </a:lnTo>
                  <a:lnTo>
                    <a:pt x="122" y="66"/>
                  </a:lnTo>
                  <a:lnTo>
                    <a:pt x="124" y="78"/>
                  </a:lnTo>
                  <a:lnTo>
                    <a:pt x="124" y="78"/>
                  </a:lnTo>
                  <a:lnTo>
                    <a:pt x="122" y="88"/>
                  </a:lnTo>
                  <a:lnTo>
                    <a:pt x="118" y="96"/>
                  </a:lnTo>
                  <a:lnTo>
                    <a:pt x="118" y="96"/>
                  </a:lnTo>
                  <a:lnTo>
                    <a:pt x="112" y="104"/>
                  </a:lnTo>
                  <a:lnTo>
                    <a:pt x="102" y="110"/>
                  </a:lnTo>
                  <a:lnTo>
                    <a:pt x="102" y="110"/>
                  </a:lnTo>
                  <a:lnTo>
                    <a:pt x="84" y="124"/>
                  </a:lnTo>
                  <a:lnTo>
                    <a:pt x="84" y="124"/>
                  </a:lnTo>
                  <a:lnTo>
                    <a:pt x="74" y="132"/>
                  </a:lnTo>
                  <a:lnTo>
                    <a:pt x="66" y="142"/>
                  </a:lnTo>
                  <a:lnTo>
                    <a:pt x="66" y="142"/>
                  </a:lnTo>
                  <a:lnTo>
                    <a:pt x="58" y="154"/>
                  </a:lnTo>
                  <a:lnTo>
                    <a:pt x="54" y="168"/>
                  </a:lnTo>
                  <a:lnTo>
                    <a:pt x="54" y="168"/>
                  </a:lnTo>
                  <a:lnTo>
                    <a:pt x="50" y="186"/>
                  </a:lnTo>
                  <a:lnTo>
                    <a:pt x="52" y="208"/>
                  </a:lnTo>
                  <a:lnTo>
                    <a:pt x="102" y="208"/>
                  </a:lnTo>
                  <a:lnTo>
                    <a:pt x="102" y="208"/>
                  </a:lnTo>
                  <a:lnTo>
                    <a:pt x="104" y="192"/>
                  </a:lnTo>
                  <a:lnTo>
                    <a:pt x="108" y="180"/>
                  </a:lnTo>
                  <a:lnTo>
                    <a:pt x="108" y="180"/>
                  </a:lnTo>
                  <a:lnTo>
                    <a:pt x="114" y="168"/>
                  </a:lnTo>
                  <a:lnTo>
                    <a:pt x="124" y="160"/>
                  </a:lnTo>
                  <a:lnTo>
                    <a:pt x="124" y="160"/>
                  </a:lnTo>
                  <a:lnTo>
                    <a:pt x="144" y="146"/>
                  </a:lnTo>
                  <a:lnTo>
                    <a:pt x="144" y="146"/>
                  </a:lnTo>
                  <a:lnTo>
                    <a:pt x="154" y="138"/>
                  </a:lnTo>
                  <a:lnTo>
                    <a:pt x="162" y="130"/>
                  </a:lnTo>
                  <a:lnTo>
                    <a:pt x="162" y="130"/>
                  </a:lnTo>
                  <a:lnTo>
                    <a:pt x="172" y="120"/>
                  </a:lnTo>
                  <a:lnTo>
                    <a:pt x="178" y="106"/>
                  </a:lnTo>
                  <a:lnTo>
                    <a:pt x="178" y="106"/>
                  </a:lnTo>
                  <a:lnTo>
                    <a:pt x="182" y="90"/>
                  </a:lnTo>
                  <a:lnTo>
                    <a:pt x="184" y="70"/>
                  </a:lnTo>
                  <a:lnTo>
                    <a:pt x="184" y="70"/>
                  </a:lnTo>
                  <a:lnTo>
                    <a:pt x="182" y="54"/>
                  </a:lnTo>
                  <a:lnTo>
                    <a:pt x="178" y="42"/>
                  </a:lnTo>
                  <a:lnTo>
                    <a:pt x="170" y="30"/>
                  </a:lnTo>
                  <a:lnTo>
                    <a:pt x="160" y="18"/>
                  </a:lnTo>
                  <a:lnTo>
                    <a:pt x="16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1" name="Title 20">
            <a:extLst>
              <a:ext uri="{FF2B5EF4-FFF2-40B4-BE49-F238E27FC236}">
                <a16:creationId xmlns:a16="http://schemas.microsoft.com/office/drawing/2014/main" id="{DE8BEF21-DBCC-1AB2-C96A-6A76E359EB7B}"/>
              </a:ext>
            </a:extLst>
          </p:cNvPr>
          <p:cNvSpPr>
            <a:spLocks noGrp="1"/>
          </p:cNvSpPr>
          <p:nvPr>
            <p:ph type="ctrTitle"/>
          </p:nvPr>
        </p:nvSpPr>
        <p:spPr/>
        <p:txBody>
          <a:bodyPr>
            <a:noAutofit/>
          </a:bodyPr>
          <a:lstStyle/>
          <a:p>
            <a:r>
              <a:rPr lang="en-US" sz="1900"/>
              <a:t>The public is divided along partisan lines on what should be the top health care priorities </a:t>
            </a:r>
            <a:r>
              <a:rPr lang="en-US" sz="1900" spc="-70"/>
              <a:t>for the president and Congress, but there is more agreement on lowering health care costs.</a:t>
            </a:r>
          </a:p>
        </p:txBody>
      </p:sp>
      <p:sp>
        <p:nvSpPr>
          <p:cNvPr id="23" name="Text Placeholder 22">
            <a:extLst>
              <a:ext uri="{FF2B5EF4-FFF2-40B4-BE49-F238E27FC236}">
                <a16:creationId xmlns:a16="http://schemas.microsoft.com/office/drawing/2014/main" id="{5B4F3532-9413-C126-F752-67E749F372C9}"/>
              </a:ext>
            </a:extLst>
          </p:cNvPr>
          <p:cNvSpPr>
            <a:spLocks noGrp="1"/>
          </p:cNvSpPr>
          <p:nvPr>
            <p:ph type="body" sz="quarter" idx="25"/>
          </p:nvPr>
        </p:nvSpPr>
        <p:spPr/>
        <p:txBody>
          <a:bodyPr/>
          <a:lstStyle/>
          <a:p>
            <a:r>
              <a:rPr lang="en-US"/>
              <a:t>Percentage of adults ages 19–64 who said each health care issue should be a top priority</a:t>
            </a:r>
          </a:p>
        </p:txBody>
      </p:sp>
    </p:spTree>
    <p:extLst>
      <p:ext uri="{BB962C8B-B14F-4D97-AF65-F5344CB8AC3E}">
        <p14:creationId xmlns:p14="http://schemas.microsoft.com/office/powerpoint/2010/main" val="2688790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p:txBody>
          <a:bodyPr/>
          <a:lstStyle/>
          <a:p>
            <a:r>
              <a:rPr lang="en-US"/>
              <a:t>People who were uninsured for a year or longer were disproportionately young, Latinx/Hispanic, poor, sicker, and living in the South.</a:t>
            </a:r>
          </a:p>
        </p:txBody>
      </p:sp>
      <p:graphicFrame>
        <p:nvGraphicFramePr>
          <p:cNvPr id="11" name="Chart Placeholder 9">
            <a:extLst>
              <a:ext uri="{FF2B5EF4-FFF2-40B4-BE49-F238E27FC236}">
                <a16:creationId xmlns:a16="http://schemas.microsoft.com/office/drawing/2014/main" id="{D3AF9BF1-B67F-CA20-4CAD-230013D32F18}"/>
              </a:ext>
            </a:extLst>
          </p:cNvPr>
          <p:cNvGraphicFramePr>
            <a:graphicFrameLocks noGrp="1"/>
          </p:cNvGraphicFramePr>
          <p:nvPr>
            <p:ph type="chart" sz="quarter" idx="19"/>
            <p:extLst>
              <p:ext uri="{D42A27DB-BD31-4B8C-83A1-F6EECF244321}">
                <p14:modId xmlns:p14="http://schemas.microsoft.com/office/powerpoint/2010/main" val="3380190216"/>
              </p:ext>
            </p:extLst>
          </p:nvPr>
        </p:nvGraphicFramePr>
        <p:xfrm>
          <a:off x="71438" y="1344613"/>
          <a:ext cx="8961437" cy="426561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r>
              <a:rPr lang="en-US" dirty="0"/>
              <a:t>^ Base: Adults ages 19–64 who were insured but had a gap in coverage in the past year or were uninsured at the time of the survey.</a:t>
            </a:r>
          </a:p>
          <a:p>
            <a:r>
              <a:rPr lang="en-US" dirty="0"/>
              <a:t>Notes: FPL = federal poverty level. “Sicker” includes respondents with fair or poor health status, or at least one of the following chronic health conditions: hypertension or high blood pressure; heart failure or heart attack; diabetes; asthma, emphysema, or lung disease; or high cholesterol.</a:t>
            </a:r>
          </a:p>
          <a:p>
            <a:r>
              <a:rPr lang="en-US" dirty="0"/>
              <a:t>Data: Commonwealth Fund Biennial Health Insurance Survey (2022).</a:t>
            </a:r>
          </a:p>
        </p:txBody>
      </p:sp>
      <p:sp>
        <p:nvSpPr>
          <p:cNvPr id="12" name="Text Placeholder 11">
            <a:extLst>
              <a:ext uri="{FF2B5EF4-FFF2-40B4-BE49-F238E27FC236}">
                <a16:creationId xmlns:a16="http://schemas.microsoft.com/office/drawing/2014/main" id="{624D30B7-8F9B-8CFA-9414-AD9BFCDFAF09}"/>
              </a:ext>
            </a:extLst>
          </p:cNvPr>
          <p:cNvSpPr>
            <a:spLocks noGrp="1"/>
          </p:cNvSpPr>
          <p:nvPr>
            <p:ph type="body" sz="quarter" idx="25"/>
          </p:nvPr>
        </p:nvSpPr>
        <p:spPr/>
        <p:txBody>
          <a:bodyPr/>
          <a:lstStyle/>
          <a:p>
            <a:r>
              <a:rPr lang="en-US"/>
              <a:t>Percentage distribution of adults ages 19–64 who were uninsured for one or more years, by age, race, income, health status, and region^</a:t>
            </a:r>
          </a:p>
        </p:txBody>
      </p:sp>
    </p:spTree>
    <p:extLst>
      <p:ext uri="{BB962C8B-B14F-4D97-AF65-F5344CB8AC3E}">
        <p14:creationId xmlns:p14="http://schemas.microsoft.com/office/powerpoint/2010/main" val="837098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AAE99-A4B7-52BC-452D-90F46E18066B}"/>
              </a:ext>
            </a:extLst>
          </p:cNvPr>
          <p:cNvSpPr>
            <a:spLocks noGrp="1"/>
          </p:cNvSpPr>
          <p:nvPr>
            <p:ph type="ctrTitle"/>
          </p:nvPr>
        </p:nvSpPr>
        <p:spPr/>
        <p:txBody>
          <a:bodyPr/>
          <a:lstStyle/>
          <a:p>
            <a:r>
              <a:rPr lang="en-US"/>
              <a:t>Premium costs are the main reason people give for not buying marketplace or individual market coverage or for dropping their coverage.</a:t>
            </a:r>
          </a:p>
        </p:txBody>
      </p:sp>
      <p:graphicFrame>
        <p:nvGraphicFramePr>
          <p:cNvPr id="7" name="Chart Placeholder 6">
            <a:extLst>
              <a:ext uri="{FF2B5EF4-FFF2-40B4-BE49-F238E27FC236}">
                <a16:creationId xmlns:a16="http://schemas.microsoft.com/office/drawing/2014/main" id="{9ED6AB72-4975-57BC-9B05-2FAEAB184C61}"/>
              </a:ext>
            </a:extLst>
          </p:cNvPr>
          <p:cNvGraphicFramePr>
            <a:graphicFrameLocks noGrp="1"/>
          </p:cNvGraphicFramePr>
          <p:nvPr>
            <p:ph type="chart" sz="quarter" idx="19"/>
            <p:extLst>
              <p:ext uri="{D42A27DB-BD31-4B8C-83A1-F6EECF244321}">
                <p14:modId xmlns:p14="http://schemas.microsoft.com/office/powerpoint/2010/main" val="3100105336"/>
              </p:ext>
            </p:extLst>
          </p:nvPr>
        </p:nvGraphicFramePr>
        <p:xfrm>
          <a:off x="71438" y="1576070"/>
          <a:ext cx="8961437" cy="1863204"/>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a:extLst>
              <a:ext uri="{FF2B5EF4-FFF2-40B4-BE49-F238E27FC236}">
                <a16:creationId xmlns:a16="http://schemas.microsoft.com/office/drawing/2014/main" id="{C5503E9D-3B23-FAD0-D87D-9FB673E39E05}"/>
              </a:ext>
            </a:extLst>
          </p:cNvPr>
          <p:cNvSpPr>
            <a:spLocks noGrp="1"/>
          </p:cNvSpPr>
          <p:nvPr>
            <p:ph type="body" sz="quarter" idx="22"/>
          </p:nvPr>
        </p:nvSpPr>
        <p:spPr/>
        <p:txBody>
          <a:bodyPr/>
          <a:lstStyle/>
          <a:p>
            <a:r>
              <a:rPr lang="en-US"/>
              <a:t>Data: Commonwealth Fund Biennial Health Insurance Survey (2022).</a:t>
            </a:r>
          </a:p>
        </p:txBody>
      </p:sp>
      <p:sp>
        <p:nvSpPr>
          <p:cNvPr id="11" name="Text Placeholder 5">
            <a:extLst>
              <a:ext uri="{FF2B5EF4-FFF2-40B4-BE49-F238E27FC236}">
                <a16:creationId xmlns:a16="http://schemas.microsoft.com/office/drawing/2014/main" id="{053EAAF1-C582-114E-4B94-D3A0CE0D6CC2}"/>
              </a:ext>
            </a:extLst>
          </p:cNvPr>
          <p:cNvSpPr txBox="1">
            <a:spLocks/>
          </p:cNvSpPr>
          <p:nvPr/>
        </p:nvSpPr>
        <p:spPr>
          <a:xfrm>
            <a:off x="3210520" y="1210903"/>
            <a:ext cx="4834522" cy="365167"/>
          </a:xfrm>
          <a:prstGeom prst="rect">
            <a:avLst/>
          </a:prstGeom>
        </p:spPr>
        <p:txBody>
          <a:bodyPr vert="horz" lIns="0" tIns="0" rIns="0" bIns="0" rtlCol="0" anchor="ctr" anchorCtr="0">
            <a:noAutofit/>
          </a:bodyPr>
          <a:lstStyle>
            <a:lvl1pPr marL="0" indent="0" algn="l" defTabSz="685784" rtl="0" eaLnBrk="1" latinLnBrk="0" hangingPunct="1">
              <a:spcBef>
                <a:spcPct val="20000"/>
              </a:spcBef>
              <a:buClr>
                <a:schemeClr val="accent1"/>
              </a:buClr>
              <a:buFont typeface="Arial" panose="020B0604020202020204" pitchFamily="34" charset="0"/>
              <a:buNone/>
              <a:defRPr sz="1100" b="0" i="0" kern="800" spc="-8">
                <a:solidFill>
                  <a:schemeClr val="tx1"/>
                </a:solidFill>
                <a:latin typeface="Suisse Int'l Italic" panose="020B0804000000000000" pitchFamily="34" charset="77"/>
                <a:ea typeface="+mn-ea"/>
                <a:cs typeface="Arial" panose="020B0604020202020204" pitchFamily="34" charset="0"/>
              </a:defRPr>
            </a:lvl1pPr>
            <a:lvl2pPr marL="128584"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2pPr>
            <a:lvl3pPr marL="258359"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3pPr>
            <a:lvl4pPr marL="386943"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4pPr>
            <a:lvl5pPr marL="515528"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r>
              <a:rPr lang="en-US" sz="1000" b="1"/>
              <a:t>BASE: </a:t>
            </a:r>
            <a:r>
              <a:rPr lang="en-US" sz="1000"/>
              <a:t>Percentage of adults ages 19–64 who were uninsured at the time of the survey or who were insured but had a gap in coverage in the past 12 months, and previously had marketplace coverage </a:t>
            </a:r>
          </a:p>
        </p:txBody>
      </p:sp>
      <p:sp>
        <p:nvSpPr>
          <p:cNvPr id="13" name="TextBox 12">
            <a:extLst>
              <a:ext uri="{FF2B5EF4-FFF2-40B4-BE49-F238E27FC236}">
                <a16:creationId xmlns:a16="http://schemas.microsoft.com/office/drawing/2014/main" id="{D1BE45AE-F46E-220A-DBE8-FFE32AF144BD}"/>
              </a:ext>
            </a:extLst>
          </p:cNvPr>
          <p:cNvSpPr txBox="1"/>
          <p:nvPr/>
        </p:nvSpPr>
        <p:spPr>
          <a:xfrm>
            <a:off x="71500" y="1173474"/>
            <a:ext cx="3027300" cy="455890"/>
          </a:xfrm>
          <a:prstGeom prst="roundRect">
            <a:avLst>
              <a:gd name="adj" fmla="val 9886"/>
            </a:avLst>
          </a:prstGeom>
          <a:solidFill>
            <a:schemeClr val="accent6">
              <a:lumMod val="20000"/>
              <a:lumOff val="80000"/>
            </a:schemeClr>
          </a:solidFill>
          <a:ln>
            <a:solidFill>
              <a:schemeClr val="bg1"/>
            </a:solidFill>
          </a:ln>
        </p:spPr>
        <p:txBody>
          <a:bodyPr wrap="square" lIns="457200" tIns="45720" rIns="91440" bIns="45720">
            <a:spAutoFit/>
          </a:bodyPr>
          <a:lstStyle/>
          <a:p>
            <a:r>
              <a:rPr lang="en-US" sz="1100">
                <a:effectLst/>
                <a:ea typeface="Times New Roman" panose="02020603050405020304" pitchFamily="18" charset="0"/>
                <a:cs typeface="Times New Roman" panose="02020603050405020304" pitchFamily="18" charset="0"/>
              </a:rPr>
              <a:t>What was the MAIN reason you lost or dropped coverage?</a:t>
            </a:r>
            <a:endParaRPr lang="en-US" sz="1100"/>
          </a:p>
        </p:txBody>
      </p:sp>
      <p:graphicFrame>
        <p:nvGraphicFramePr>
          <p:cNvPr id="22" name="Chart Placeholder 6">
            <a:extLst>
              <a:ext uri="{FF2B5EF4-FFF2-40B4-BE49-F238E27FC236}">
                <a16:creationId xmlns:a16="http://schemas.microsoft.com/office/drawing/2014/main" id="{657FB9C9-A6B6-0A24-1712-1338FFCAFDE3}"/>
              </a:ext>
            </a:extLst>
          </p:cNvPr>
          <p:cNvGraphicFramePr>
            <a:graphicFrameLocks/>
          </p:cNvGraphicFramePr>
          <p:nvPr>
            <p:extLst>
              <p:ext uri="{D42A27DB-BD31-4B8C-83A1-F6EECF244321}">
                <p14:modId xmlns:p14="http://schemas.microsoft.com/office/powerpoint/2010/main" val="3916252809"/>
              </p:ext>
            </p:extLst>
          </p:nvPr>
        </p:nvGraphicFramePr>
        <p:xfrm>
          <a:off x="150343" y="4066675"/>
          <a:ext cx="8808846" cy="1803470"/>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 Placeholder 5">
            <a:extLst>
              <a:ext uri="{FF2B5EF4-FFF2-40B4-BE49-F238E27FC236}">
                <a16:creationId xmlns:a16="http://schemas.microsoft.com/office/drawing/2014/main" id="{70DBF1DC-4757-0F09-AAE2-BA57CEE98E25}"/>
              </a:ext>
            </a:extLst>
          </p:cNvPr>
          <p:cNvSpPr txBox="1">
            <a:spLocks/>
          </p:cNvSpPr>
          <p:nvPr/>
        </p:nvSpPr>
        <p:spPr>
          <a:xfrm>
            <a:off x="3210519" y="3734326"/>
            <a:ext cx="4942881" cy="365167"/>
          </a:xfrm>
          <a:prstGeom prst="rect">
            <a:avLst/>
          </a:prstGeom>
        </p:spPr>
        <p:txBody>
          <a:bodyPr vert="horz" lIns="0" tIns="0" rIns="0" bIns="0" rtlCol="0" anchor="ctr" anchorCtr="0">
            <a:noAutofit/>
          </a:bodyPr>
          <a:lstStyle>
            <a:lvl1pPr marL="0" indent="0" algn="l" defTabSz="685784" rtl="0" eaLnBrk="1" latinLnBrk="0" hangingPunct="1">
              <a:spcBef>
                <a:spcPct val="20000"/>
              </a:spcBef>
              <a:buClr>
                <a:schemeClr val="accent1"/>
              </a:buClr>
              <a:buFont typeface="Arial" panose="020B0604020202020204" pitchFamily="34" charset="0"/>
              <a:buNone/>
              <a:defRPr sz="1100" b="0" i="0" kern="800" spc="-8">
                <a:solidFill>
                  <a:schemeClr val="tx1"/>
                </a:solidFill>
                <a:latin typeface="Suisse Int'l Italic" panose="020B0804000000000000" pitchFamily="34" charset="77"/>
                <a:ea typeface="+mn-ea"/>
                <a:cs typeface="Arial" panose="020B0604020202020204" pitchFamily="34" charset="0"/>
              </a:defRPr>
            </a:lvl1pPr>
            <a:lvl2pPr marL="128584"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2pPr>
            <a:lvl3pPr marL="258359"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3pPr>
            <a:lvl4pPr marL="386943"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4pPr>
            <a:lvl5pPr marL="515528"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r>
              <a:rPr lang="en-US" sz="1000" b="1"/>
              <a:t>BASE: </a:t>
            </a:r>
            <a:r>
              <a:rPr lang="en-US" sz="1000"/>
              <a:t>Percentage of adults ages 19–64 who tried to buy a plan in the individual market or marketplaces in the past three years but never bought a plan</a:t>
            </a:r>
          </a:p>
        </p:txBody>
      </p:sp>
      <p:sp>
        <p:nvSpPr>
          <p:cNvPr id="8" name="TextBox 7">
            <a:extLst>
              <a:ext uri="{FF2B5EF4-FFF2-40B4-BE49-F238E27FC236}">
                <a16:creationId xmlns:a16="http://schemas.microsoft.com/office/drawing/2014/main" id="{09E2D145-BA08-CC54-909F-3EBA086F118D}"/>
              </a:ext>
            </a:extLst>
          </p:cNvPr>
          <p:cNvSpPr txBox="1"/>
          <p:nvPr/>
        </p:nvSpPr>
        <p:spPr>
          <a:xfrm>
            <a:off x="71500" y="3720293"/>
            <a:ext cx="3027300" cy="455890"/>
          </a:xfrm>
          <a:prstGeom prst="roundRect">
            <a:avLst>
              <a:gd name="adj" fmla="val 9886"/>
            </a:avLst>
          </a:prstGeom>
          <a:solidFill>
            <a:schemeClr val="accent2">
              <a:lumMod val="20000"/>
              <a:lumOff val="80000"/>
            </a:schemeClr>
          </a:solidFill>
          <a:ln>
            <a:solidFill>
              <a:schemeClr val="bg1"/>
            </a:solidFill>
          </a:ln>
        </p:spPr>
        <p:txBody>
          <a:bodyPr wrap="square" lIns="457200" tIns="45720" rIns="91440" bIns="45720">
            <a:spAutoFit/>
          </a:bodyPr>
          <a:lstStyle/>
          <a:p>
            <a:r>
              <a:rPr lang="en-US" sz="1100">
                <a:effectLst/>
                <a:ea typeface="Times New Roman" panose="02020603050405020304" pitchFamily="18" charset="0"/>
                <a:cs typeface="Times New Roman" panose="02020603050405020304" pitchFamily="18" charset="0"/>
              </a:rPr>
              <a:t>What was the MAIN reason you did not buy a plan?</a:t>
            </a:r>
            <a:endParaRPr lang="en-US" sz="1100"/>
          </a:p>
        </p:txBody>
      </p:sp>
      <p:pic>
        <p:nvPicPr>
          <p:cNvPr id="12" name="Graphic 11">
            <a:extLst>
              <a:ext uri="{FF2B5EF4-FFF2-40B4-BE49-F238E27FC236}">
                <a16:creationId xmlns:a16="http://schemas.microsoft.com/office/drawing/2014/main" id="{839FE634-6ED5-96C0-C2CB-2FBAD79EB34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35213" y="3784323"/>
            <a:ext cx="335549" cy="328839"/>
          </a:xfrm>
          <a:prstGeom prst="rect">
            <a:avLst/>
          </a:prstGeom>
        </p:spPr>
      </p:pic>
      <p:pic>
        <p:nvPicPr>
          <p:cNvPr id="15" name="Graphic 14">
            <a:extLst>
              <a:ext uri="{FF2B5EF4-FFF2-40B4-BE49-F238E27FC236}">
                <a16:creationId xmlns:a16="http://schemas.microsoft.com/office/drawing/2014/main" id="{6C3E3327-A10A-0D73-E4FE-0B4676DF5A7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35214" y="1236999"/>
            <a:ext cx="335549" cy="328839"/>
          </a:xfrm>
          <a:prstGeom prst="rect">
            <a:avLst/>
          </a:prstGeom>
        </p:spPr>
      </p:pic>
    </p:spTree>
    <p:extLst>
      <p:ext uri="{BB962C8B-B14F-4D97-AF65-F5344CB8AC3E}">
        <p14:creationId xmlns:p14="http://schemas.microsoft.com/office/powerpoint/2010/main" val="2838047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10">
            <a:extLst>
              <a:ext uri="{FF2B5EF4-FFF2-40B4-BE49-F238E27FC236}">
                <a16:creationId xmlns:a16="http://schemas.microsoft.com/office/drawing/2014/main" id="{DCB6363F-7842-7623-5359-D5771530020D}"/>
              </a:ext>
            </a:extLst>
          </p:cNvPr>
          <p:cNvSpPr/>
          <p:nvPr/>
        </p:nvSpPr>
        <p:spPr>
          <a:xfrm>
            <a:off x="131119" y="1417483"/>
            <a:ext cx="4263380" cy="3694265"/>
          </a:xfrm>
          <a:prstGeom prst="roundRect">
            <a:avLst>
              <a:gd name="adj" fmla="val 3850"/>
            </a:avLst>
          </a:prstGeom>
          <a:solidFill>
            <a:schemeClr val="tx1">
              <a:lumMod val="10000"/>
              <a:lumOff val="90000"/>
              <a:alpha val="65463"/>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ounded Rectangle 10">
            <a:extLst>
              <a:ext uri="{FF2B5EF4-FFF2-40B4-BE49-F238E27FC236}">
                <a16:creationId xmlns:a16="http://schemas.microsoft.com/office/drawing/2014/main" id="{75A5B21A-1806-E5C8-EA3C-A65DFE55F226}"/>
              </a:ext>
            </a:extLst>
          </p:cNvPr>
          <p:cNvSpPr/>
          <p:nvPr/>
        </p:nvSpPr>
        <p:spPr>
          <a:xfrm>
            <a:off x="4822956" y="1417484"/>
            <a:ext cx="4163710" cy="3694264"/>
          </a:xfrm>
          <a:prstGeom prst="roundRect">
            <a:avLst>
              <a:gd name="adj" fmla="val 3850"/>
            </a:avLst>
          </a:prstGeom>
          <a:solidFill>
            <a:schemeClr val="tx1">
              <a:lumMod val="10000"/>
              <a:lumOff val="90000"/>
              <a:alpha val="65463"/>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11" name="Chart Placeholder 9">
            <a:extLst>
              <a:ext uri="{FF2B5EF4-FFF2-40B4-BE49-F238E27FC236}">
                <a16:creationId xmlns:a16="http://schemas.microsoft.com/office/drawing/2014/main" id="{D3AF9BF1-B67F-CA20-4CAD-230013D32F18}"/>
              </a:ext>
            </a:extLst>
          </p:cNvPr>
          <p:cNvGraphicFramePr>
            <a:graphicFrameLocks noGrp="1"/>
          </p:cNvGraphicFramePr>
          <p:nvPr>
            <p:ph type="chart" sz="quarter" idx="19"/>
            <p:extLst>
              <p:ext uri="{D42A27DB-BD31-4B8C-83A1-F6EECF244321}">
                <p14:modId xmlns:p14="http://schemas.microsoft.com/office/powerpoint/2010/main" val="2716714330"/>
              </p:ext>
            </p:extLst>
          </p:nvPr>
        </p:nvGraphicFramePr>
        <p:xfrm>
          <a:off x="71438" y="778941"/>
          <a:ext cx="8961437" cy="4295006"/>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a:xfrm>
            <a:off x="71438" y="5376672"/>
            <a:ext cx="8961120" cy="822960"/>
          </a:xfrm>
        </p:spPr>
        <p:txBody>
          <a:bodyPr/>
          <a:lstStyle/>
          <a:p>
            <a:r>
              <a:rPr lang="en-US" dirty="0"/>
              <a:t>^ Base: Adults ages 19–64 who were insured all year and had individual market coverage (including marketplace plans) or employer-sponsored insurance at the time of the survey.</a:t>
            </a:r>
          </a:p>
          <a:p>
            <a:r>
              <a:rPr lang="en-US" dirty="0"/>
              <a:t>Notes: “Underinsured” refers to adults who were insured all year but experienced one of the following: out-of-pocket costs, excluding premiums, equaled 10% or more of household income; out-of-pocket costs, excluding premiums, equaled 5% or more of household income if low-income (&lt;200% of poverty); or deductibles equaled 5% or more of household income. Coverage type given at time of survey; respondent was insured all year but may not have had same insurance for full year. FPL = federal poverty level. “Sicker” </a:t>
            </a:r>
            <a:r>
              <a:rPr lang="en-US"/>
              <a:t>includes respondents </a:t>
            </a:r>
            <a:r>
              <a:rPr lang="en-US" dirty="0"/>
              <a:t>with fair or poor health status, or at least one of the following chronic health conditions: hypertension or high blood pressure; heart failure or heart attack; diabetes; asthma, emphysema, or lung disease; or high cholesterol.</a:t>
            </a:r>
          </a:p>
          <a:p>
            <a:r>
              <a:rPr lang="en-US" dirty="0"/>
              <a:t>Data: Commonwealth Fund Biennial Health Insurance Survey (2022).</a:t>
            </a:r>
          </a:p>
        </p:txBody>
      </p:sp>
      <p:sp>
        <p:nvSpPr>
          <p:cNvPr id="13" name="TextBox 12">
            <a:extLst>
              <a:ext uri="{FF2B5EF4-FFF2-40B4-BE49-F238E27FC236}">
                <a16:creationId xmlns:a16="http://schemas.microsoft.com/office/drawing/2014/main" id="{EFB141EF-9517-29AA-0410-E699D0D5F065}"/>
              </a:ext>
            </a:extLst>
          </p:cNvPr>
          <p:cNvSpPr txBox="1"/>
          <p:nvPr/>
        </p:nvSpPr>
        <p:spPr>
          <a:xfrm>
            <a:off x="131118" y="1522435"/>
            <a:ext cx="4203701" cy="338554"/>
          </a:xfrm>
          <a:prstGeom prst="rect">
            <a:avLst/>
          </a:prstGeom>
          <a:noFill/>
        </p:spPr>
        <p:txBody>
          <a:bodyPr wrap="square" rtlCol="0">
            <a:spAutoFit/>
          </a:bodyPr>
          <a:lstStyle/>
          <a:p>
            <a:pPr algn="ctr"/>
            <a:r>
              <a:rPr lang="en-US" sz="1600" b="1">
                <a:solidFill>
                  <a:schemeClr val="tx1">
                    <a:lumMod val="75000"/>
                    <a:lumOff val="25000"/>
                  </a:schemeClr>
                </a:solidFill>
                <a:cs typeface="Suisse Int'l Bold Italic" panose="020B0504000000000000" pitchFamily="34" charset="-78"/>
              </a:rPr>
              <a:t>Individual market and marketplaces</a:t>
            </a:r>
          </a:p>
        </p:txBody>
      </p:sp>
      <p:sp>
        <p:nvSpPr>
          <p:cNvPr id="14" name="TextBox 13">
            <a:extLst>
              <a:ext uri="{FF2B5EF4-FFF2-40B4-BE49-F238E27FC236}">
                <a16:creationId xmlns:a16="http://schemas.microsoft.com/office/drawing/2014/main" id="{056B33B2-8283-E12F-80E6-6C5E32475423}"/>
              </a:ext>
            </a:extLst>
          </p:cNvPr>
          <p:cNvSpPr txBox="1"/>
          <p:nvPr/>
        </p:nvSpPr>
        <p:spPr>
          <a:xfrm>
            <a:off x="4776747" y="1522435"/>
            <a:ext cx="4157492" cy="338554"/>
          </a:xfrm>
          <a:prstGeom prst="rect">
            <a:avLst/>
          </a:prstGeom>
          <a:noFill/>
        </p:spPr>
        <p:txBody>
          <a:bodyPr wrap="square" rtlCol="0">
            <a:spAutoFit/>
          </a:bodyPr>
          <a:lstStyle/>
          <a:p>
            <a:pPr algn="ctr"/>
            <a:r>
              <a:rPr lang="en-US" sz="1600" b="1">
                <a:solidFill>
                  <a:schemeClr val="tx1">
                    <a:lumMod val="75000"/>
                    <a:lumOff val="25000"/>
                  </a:schemeClr>
                </a:solidFill>
                <a:cs typeface="Suisse Int'l Bold Italic" panose="020B0504000000000000" pitchFamily="34" charset="-78"/>
              </a:rPr>
              <a:t>Employer</a:t>
            </a:r>
          </a:p>
        </p:txBody>
      </p:sp>
      <p:sp>
        <p:nvSpPr>
          <p:cNvPr id="15" name="Text Placeholder 8">
            <a:extLst>
              <a:ext uri="{FF2B5EF4-FFF2-40B4-BE49-F238E27FC236}">
                <a16:creationId xmlns:a16="http://schemas.microsoft.com/office/drawing/2014/main" id="{09E8EB12-6470-8A47-7D06-3C4208B923DD}"/>
              </a:ext>
            </a:extLst>
          </p:cNvPr>
          <p:cNvSpPr txBox="1">
            <a:spLocks/>
          </p:cNvSpPr>
          <p:nvPr/>
        </p:nvSpPr>
        <p:spPr>
          <a:xfrm>
            <a:off x="1123494" y="4817025"/>
            <a:ext cx="1488559" cy="273628"/>
          </a:xfrm>
          <a:prstGeom prst="rect">
            <a:avLst/>
          </a:prstGeom>
        </p:spPr>
        <p:txBody>
          <a:bodyPr vert="horz" lIns="0" tIns="0" rIns="0" bIns="0" rtlCol="0" anchor="ctr" anchorCtr="0">
            <a:normAutofit/>
          </a:bodyPr>
          <a:lstStyle>
            <a:lvl1pPr marL="0" indent="0" algn="l" defTabSz="685784" rtl="0" eaLnBrk="1" latinLnBrk="0" hangingPunct="1">
              <a:spcBef>
                <a:spcPct val="20000"/>
              </a:spcBef>
              <a:buClr>
                <a:schemeClr val="accent1"/>
              </a:buClr>
              <a:buFont typeface="Arial" panose="020B0604020202020204" pitchFamily="34" charset="0"/>
              <a:buNone/>
              <a:defRPr sz="1100" b="0" i="0" kern="800" spc="-8">
                <a:solidFill>
                  <a:schemeClr val="tx1"/>
                </a:solidFill>
                <a:latin typeface="Suisse Int'l Italic" panose="020B0804000000000000" pitchFamily="34" charset="77"/>
                <a:ea typeface="+mn-ea"/>
                <a:cs typeface="Arial" panose="020B0604020202020204" pitchFamily="34" charset="0"/>
              </a:defRPr>
            </a:lvl1pPr>
            <a:lvl2pPr marL="128584"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2pPr>
            <a:lvl3pPr marL="258359"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3pPr>
            <a:lvl4pPr marL="386943"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4pPr>
            <a:lvl5pPr marL="515528"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algn="ctr"/>
            <a:r>
              <a:rPr lang="en-US" sz="1200" b="1" i="1">
                <a:latin typeface="+mn-lt"/>
              </a:rPr>
              <a:t>Poverty status</a:t>
            </a:r>
          </a:p>
        </p:txBody>
      </p:sp>
      <p:sp>
        <p:nvSpPr>
          <p:cNvPr id="16" name="Text Placeholder 8">
            <a:extLst>
              <a:ext uri="{FF2B5EF4-FFF2-40B4-BE49-F238E27FC236}">
                <a16:creationId xmlns:a16="http://schemas.microsoft.com/office/drawing/2014/main" id="{8BC340A3-1F84-4651-5F6A-EFFAEDAF55FC}"/>
              </a:ext>
            </a:extLst>
          </p:cNvPr>
          <p:cNvSpPr txBox="1">
            <a:spLocks/>
          </p:cNvSpPr>
          <p:nvPr/>
        </p:nvSpPr>
        <p:spPr>
          <a:xfrm>
            <a:off x="2744210" y="4821907"/>
            <a:ext cx="1488559" cy="273628"/>
          </a:xfrm>
          <a:prstGeom prst="rect">
            <a:avLst/>
          </a:prstGeom>
        </p:spPr>
        <p:txBody>
          <a:bodyPr vert="horz" lIns="0" tIns="0" rIns="0" bIns="0" rtlCol="0" anchor="ctr" anchorCtr="0">
            <a:normAutofit/>
          </a:bodyPr>
          <a:lstStyle>
            <a:lvl1pPr marL="0" indent="0" algn="l" defTabSz="685784" rtl="0" eaLnBrk="1" latinLnBrk="0" hangingPunct="1">
              <a:spcBef>
                <a:spcPct val="20000"/>
              </a:spcBef>
              <a:buClr>
                <a:schemeClr val="accent1"/>
              </a:buClr>
              <a:buFont typeface="Arial" panose="020B0604020202020204" pitchFamily="34" charset="0"/>
              <a:buNone/>
              <a:defRPr sz="1100" b="0" i="0" kern="800" spc="-8">
                <a:solidFill>
                  <a:schemeClr val="tx1"/>
                </a:solidFill>
                <a:latin typeface="Suisse Int'l Italic" panose="020B0804000000000000" pitchFamily="34" charset="77"/>
                <a:ea typeface="+mn-ea"/>
                <a:cs typeface="Arial" panose="020B0604020202020204" pitchFamily="34" charset="0"/>
              </a:defRPr>
            </a:lvl1pPr>
            <a:lvl2pPr marL="128584"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2pPr>
            <a:lvl3pPr marL="258359"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3pPr>
            <a:lvl4pPr marL="386943"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4pPr>
            <a:lvl5pPr marL="515528"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algn="ctr"/>
            <a:r>
              <a:rPr lang="en-US" sz="1200" b="1" i="1">
                <a:latin typeface="+mn-lt"/>
              </a:rPr>
              <a:t>Health status</a:t>
            </a:r>
          </a:p>
        </p:txBody>
      </p:sp>
      <p:sp>
        <p:nvSpPr>
          <p:cNvPr id="17" name="Text Placeholder 8">
            <a:extLst>
              <a:ext uri="{FF2B5EF4-FFF2-40B4-BE49-F238E27FC236}">
                <a16:creationId xmlns:a16="http://schemas.microsoft.com/office/drawing/2014/main" id="{1BF5E2B5-3DB0-8C0E-A0F7-1F34E47D5989}"/>
              </a:ext>
            </a:extLst>
          </p:cNvPr>
          <p:cNvSpPr txBox="1">
            <a:spLocks/>
          </p:cNvSpPr>
          <p:nvPr/>
        </p:nvSpPr>
        <p:spPr>
          <a:xfrm>
            <a:off x="6041076" y="4838120"/>
            <a:ext cx="1488559" cy="273628"/>
          </a:xfrm>
          <a:prstGeom prst="rect">
            <a:avLst/>
          </a:prstGeom>
        </p:spPr>
        <p:txBody>
          <a:bodyPr vert="horz" lIns="0" tIns="0" rIns="0" bIns="0" rtlCol="0" anchor="ctr" anchorCtr="0">
            <a:normAutofit/>
          </a:bodyPr>
          <a:lstStyle>
            <a:lvl1pPr marL="0" indent="0" algn="l" defTabSz="685784" rtl="0" eaLnBrk="1" latinLnBrk="0" hangingPunct="1">
              <a:spcBef>
                <a:spcPct val="20000"/>
              </a:spcBef>
              <a:buClr>
                <a:schemeClr val="accent1"/>
              </a:buClr>
              <a:buFont typeface="Arial" panose="020B0604020202020204" pitchFamily="34" charset="0"/>
              <a:buNone/>
              <a:defRPr sz="1100" b="0" i="0" kern="800" spc="-8">
                <a:solidFill>
                  <a:schemeClr val="tx1"/>
                </a:solidFill>
                <a:latin typeface="Suisse Int'l Italic" panose="020B0804000000000000" pitchFamily="34" charset="77"/>
                <a:ea typeface="+mn-ea"/>
                <a:cs typeface="Arial" panose="020B0604020202020204" pitchFamily="34" charset="0"/>
              </a:defRPr>
            </a:lvl1pPr>
            <a:lvl2pPr marL="128584"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2pPr>
            <a:lvl3pPr marL="258359"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3pPr>
            <a:lvl4pPr marL="386943"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4pPr>
            <a:lvl5pPr marL="515528"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algn="ctr"/>
            <a:r>
              <a:rPr lang="en-US" sz="1200" b="1" i="1">
                <a:latin typeface="+mn-lt"/>
              </a:rPr>
              <a:t>Poverty status</a:t>
            </a:r>
          </a:p>
        </p:txBody>
      </p:sp>
      <p:sp>
        <p:nvSpPr>
          <p:cNvPr id="18" name="Text Placeholder 8">
            <a:extLst>
              <a:ext uri="{FF2B5EF4-FFF2-40B4-BE49-F238E27FC236}">
                <a16:creationId xmlns:a16="http://schemas.microsoft.com/office/drawing/2014/main" id="{95882E95-67FE-8E31-E35C-D5B8168334EE}"/>
              </a:ext>
            </a:extLst>
          </p:cNvPr>
          <p:cNvSpPr txBox="1">
            <a:spLocks/>
          </p:cNvSpPr>
          <p:nvPr/>
        </p:nvSpPr>
        <p:spPr>
          <a:xfrm>
            <a:off x="7603997" y="4817025"/>
            <a:ext cx="1488559" cy="273628"/>
          </a:xfrm>
          <a:prstGeom prst="rect">
            <a:avLst/>
          </a:prstGeom>
        </p:spPr>
        <p:txBody>
          <a:bodyPr vert="horz" lIns="0" tIns="0" rIns="0" bIns="0" rtlCol="0" anchor="ctr" anchorCtr="0">
            <a:normAutofit/>
          </a:bodyPr>
          <a:lstStyle>
            <a:lvl1pPr marL="0" indent="0" algn="l" defTabSz="685784" rtl="0" eaLnBrk="1" latinLnBrk="0" hangingPunct="1">
              <a:spcBef>
                <a:spcPct val="20000"/>
              </a:spcBef>
              <a:buClr>
                <a:schemeClr val="accent1"/>
              </a:buClr>
              <a:buFont typeface="Arial" panose="020B0604020202020204" pitchFamily="34" charset="0"/>
              <a:buNone/>
              <a:defRPr sz="1100" b="0" i="0" kern="800" spc="-8">
                <a:solidFill>
                  <a:schemeClr val="tx1"/>
                </a:solidFill>
                <a:latin typeface="Suisse Int'l Italic" panose="020B0804000000000000" pitchFamily="34" charset="77"/>
                <a:ea typeface="+mn-ea"/>
                <a:cs typeface="Arial" panose="020B0604020202020204" pitchFamily="34" charset="0"/>
              </a:defRPr>
            </a:lvl1pPr>
            <a:lvl2pPr marL="128584"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2pPr>
            <a:lvl3pPr marL="258359"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3pPr>
            <a:lvl4pPr marL="386943"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4pPr>
            <a:lvl5pPr marL="515528"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algn="ctr"/>
            <a:r>
              <a:rPr lang="en-US" sz="1200" b="1" i="1">
                <a:latin typeface="+mn-lt"/>
              </a:rPr>
              <a:t>Health status</a:t>
            </a:r>
          </a:p>
        </p:txBody>
      </p:sp>
      <p:sp>
        <p:nvSpPr>
          <p:cNvPr id="6" name="Title 5">
            <a:extLst>
              <a:ext uri="{FF2B5EF4-FFF2-40B4-BE49-F238E27FC236}">
                <a16:creationId xmlns:a16="http://schemas.microsoft.com/office/drawing/2014/main" id="{69228D74-769C-A28A-6BF2-646C917DE3DE}"/>
              </a:ext>
            </a:extLst>
          </p:cNvPr>
          <p:cNvSpPr>
            <a:spLocks noGrp="1"/>
          </p:cNvSpPr>
          <p:nvPr>
            <p:ph type="ctrTitle"/>
          </p:nvPr>
        </p:nvSpPr>
        <p:spPr/>
        <p:txBody>
          <a:bodyPr>
            <a:noAutofit/>
          </a:bodyPr>
          <a:lstStyle/>
          <a:p>
            <a:r>
              <a:rPr lang="en-US" sz="1900"/>
              <a:t>Two of five people enrolled in individual-market or marketplace plans and three of 10 in employer plans were underinsured; people with low income and health problems were most at risk.</a:t>
            </a:r>
          </a:p>
        </p:txBody>
      </p:sp>
      <p:sp>
        <p:nvSpPr>
          <p:cNvPr id="22" name="Text Placeholder 21">
            <a:extLst>
              <a:ext uri="{FF2B5EF4-FFF2-40B4-BE49-F238E27FC236}">
                <a16:creationId xmlns:a16="http://schemas.microsoft.com/office/drawing/2014/main" id="{89DAB9F2-9F67-45EB-C44D-921140F585A5}"/>
              </a:ext>
            </a:extLst>
          </p:cNvPr>
          <p:cNvSpPr>
            <a:spLocks noGrp="1"/>
          </p:cNvSpPr>
          <p:nvPr>
            <p:ph type="body" sz="quarter" idx="25"/>
          </p:nvPr>
        </p:nvSpPr>
        <p:spPr/>
        <p:txBody>
          <a:bodyPr/>
          <a:lstStyle/>
          <a:p>
            <a:r>
              <a:rPr lang="en-US"/>
              <a:t>Percentage of adults ages 19–64 insured all year who were underinsured^</a:t>
            </a:r>
          </a:p>
        </p:txBody>
      </p:sp>
    </p:spTree>
    <p:extLst>
      <p:ext uri="{BB962C8B-B14F-4D97-AF65-F5344CB8AC3E}">
        <p14:creationId xmlns:p14="http://schemas.microsoft.com/office/powerpoint/2010/main" val="321273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a:extLst>
              <a:ext uri="{FF2B5EF4-FFF2-40B4-BE49-F238E27FC236}">
                <a16:creationId xmlns:a16="http://schemas.microsoft.com/office/drawing/2014/main" id="{30BB796D-F397-615A-FCF0-BF94A648A5CB}"/>
              </a:ext>
            </a:extLst>
          </p:cNvPr>
          <p:cNvSpPr/>
          <p:nvPr/>
        </p:nvSpPr>
        <p:spPr>
          <a:xfrm>
            <a:off x="2688771" y="1828182"/>
            <a:ext cx="6228033" cy="3787275"/>
          </a:xfrm>
          <a:prstGeom prst="roundRect">
            <a:avLst>
              <a:gd name="adj" fmla="val 3850"/>
            </a:avLst>
          </a:prstGeom>
          <a:solidFill>
            <a:schemeClr val="tx1">
              <a:lumMod val="10000"/>
              <a:lumOff val="90000"/>
              <a:alpha val="65463"/>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13" name="Chart Placeholder 10">
            <a:extLst>
              <a:ext uri="{FF2B5EF4-FFF2-40B4-BE49-F238E27FC236}">
                <a16:creationId xmlns:a16="http://schemas.microsoft.com/office/drawing/2014/main" id="{F1B9CBD1-CECD-3919-6531-4353A7F9BFEC}"/>
              </a:ext>
            </a:extLst>
          </p:cNvPr>
          <p:cNvGraphicFramePr>
            <a:graphicFrameLocks/>
          </p:cNvGraphicFramePr>
          <p:nvPr>
            <p:extLst>
              <p:ext uri="{D42A27DB-BD31-4B8C-83A1-F6EECF244321}">
                <p14:modId xmlns:p14="http://schemas.microsoft.com/office/powerpoint/2010/main" val="638250552"/>
              </p:ext>
            </p:extLst>
          </p:nvPr>
        </p:nvGraphicFramePr>
        <p:xfrm>
          <a:off x="14321" y="1192782"/>
          <a:ext cx="8788783" cy="4416071"/>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7424CF6C-A35C-4019-0BAB-8A1EFACE8308}"/>
              </a:ext>
            </a:extLst>
          </p:cNvPr>
          <p:cNvSpPr>
            <a:spLocks noGrp="1"/>
          </p:cNvSpPr>
          <p:nvPr>
            <p:ph type="ctrTitle"/>
          </p:nvPr>
        </p:nvSpPr>
        <p:spPr/>
        <p:txBody>
          <a:bodyPr>
            <a:normAutofit/>
          </a:bodyPr>
          <a:lstStyle/>
          <a:p>
            <a:r>
              <a:rPr lang="en-US"/>
              <a:t>Cost-related problems getting needed care were reported at the highest rates by adults who were underinsured or lacked continuous coverage.</a:t>
            </a:r>
          </a:p>
        </p:txBody>
      </p:sp>
      <p:sp>
        <p:nvSpPr>
          <p:cNvPr id="5" name="Text Placeholder 4">
            <a:extLst>
              <a:ext uri="{FF2B5EF4-FFF2-40B4-BE49-F238E27FC236}">
                <a16:creationId xmlns:a16="http://schemas.microsoft.com/office/drawing/2014/main" id="{281DFEA7-44A9-BC54-A422-7C608DA4E392}"/>
              </a:ext>
            </a:extLst>
          </p:cNvPr>
          <p:cNvSpPr>
            <a:spLocks noGrp="1"/>
          </p:cNvSpPr>
          <p:nvPr>
            <p:ph type="body" sz="quarter" idx="22"/>
          </p:nvPr>
        </p:nvSpPr>
        <p:spPr>
          <a:xfrm>
            <a:off x="71438" y="5742432"/>
            <a:ext cx="8961120" cy="453602"/>
          </a:xfrm>
        </p:spPr>
        <p:txBody>
          <a:bodyPr/>
          <a:lstStyle/>
          <a:p>
            <a:r>
              <a:rPr lang="en-US"/>
              <a:t>Notes: “Underinsured” refers to adults who were insured all year but experienced one of the following: out-of-pocket costs, excluding premiums, equaled 10% or more of household income; out-of-pocket costs, excluding premiums, equaled 5% or more of household income if low-income (&lt;200% of poverty); or deductibles equaled 5% or more of household income. “</a:t>
            </a:r>
            <a:r>
              <a:rPr lang="en-US" sz="800">
                <a:effectLst/>
              </a:rPr>
              <a:t>Uninsured any time in the past year” refers to adults who were either uninsured at the time of the survey or were insured but spent some time uninsured in the past year.</a:t>
            </a:r>
            <a:endParaRPr lang="en-US"/>
          </a:p>
          <a:p>
            <a:r>
              <a:rPr lang="en-US"/>
              <a:t>Data: Commonwealth Fund Biennial Health Insurance Survey (2022).</a:t>
            </a:r>
          </a:p>
        </p:txBody>
      </p:sp>
      <p:sp>
        <p:nvSpPr>
          <p:cNvPr id="6" name="Text Placeholder 5">
            <a:extLst>
              <a:ext uri="{FF2B5EF4-FFF2-40B4-BE49-F238E27FC236}">
                <a16:creationId xmlns:a16="http://schemas.microsoft.com/office/drawing/2014/main" id="{8CD41155-8C53-A3F2-764C-4E1F1A4B8A43}"/>
              </a:ext>
            </a:extLst>
          </p:cNvPr>
          <p:cNvSpPr>
            <a:spLocks noGrp="1"/>
          </p:cNvSpPr>
          <p:nvPr>
            <p:ph type="body" sz="quarter" idx="25"/>
          </p:nvPr>
        </p:nvSpPr>
        <p:spPr/>
        <p:txBody>
          <a:bodyPr/>
          <a:lstStyle/>
          <a:p>
            <a:r>
              <a:rPr lang="en-US"/>
              <a:t>Percentage of adults ages 19–64 who in the past year had any of four problems accessing care because of cost</a:t>
            </a:r>
          </a:p>
        </p:txBody>
      </p:sp>
      <p:graphicFrame>
        <p:nvGraphicFramePr>
          <p:cNvPr id="7" name="Chart Placeholder 10">
            <a:extLst>
              <a:ext uri="{FF2B5EF4-FFF2-40B4-BE49-F238E27FC236}">
                <a16:creationId xmlns:a16="http://schemas.microsoft.com/office/drawing/2014/main" id="{02B2E710-8A0C-A4F6-1681-ABD25041C63D}"/>
              </a:ext>
            </a:extLst>
          </p:cNvPr>
          <p:cNvGraphicFramePr>
            <a:graphicFrameLocks noGrp="1"/>
          </p:cNvGraphicFramePr>
          <p:nvPr>
            <p:ph type="chart" sz="quarter" idx="19"/>
            <p:extLst>
              <p:ext uri="{D42A27DB-BD31-4B8C-83A1-F6EECF244321}">
                <p14:modId xmlns:p14="http://schemas.microsoft.com/office/powerpoint/2010/main" val="1063817981"/>
              </p:ext>
            </p:extLst>
          </p:nvPr>
        </p:nvGraphicFramePr>
        <p:xfrm>
          <a:off x="104096" y="1118983"/>
          <a:ext cx="2432276" cy="4373429"/>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a:extLst>
              <a:ext uri="{FF2B5EF4-FFF2-40B4-BE49-F238E27FC236}">
                <a16:creationId xmlns:a16="http://schemas.microsoft.com/office/drawing/2014/main" id="{53C1D2FA-BE7C-8556-AE6C-42BB85A16FAC}"/>
              </a:ext>
            </a:extLst>
          </p:cNvPr>
          <p:cNvSpPr txBox="1"/>
          <p:nvPr/>
        </p:nvSpPr>
        <p:spPr>
          <a:xfrm>
            <a:off x="2776557" y="1897547"/>
            <a:ext cx="2219983" cy="261610"/>
          </a:xfrm>
          <a:prstGeom prst="rect">
            <a:avLst/>
          </a:prstGeom>
          <a:noFill/>
        </p:spPr>
        <p:txBody>
          <a:bodyPr wrap="square" rtlCol="0">
            <a:spAutoFit/>
          </a:bodyPr>
          <a:lstStyle/>
          <a:p>
            <a:r>
              <a:rPr lang="en-US" sz="1100" b="1">
                <a:solidFill>
                  <a:schemeClr val="tx1">
                    <a:lumMod val="50000"/>
                    <a:lumOff val="50000"/>
                  </a:schemeClr>
                </a:solidFill>
                <a:cs typeface="Suisse Int'l Bold Italic" panose="020B0504000000000000" pitchFamily="34" charset="-78"/>
              </a:rPr>
              <a:t>Four access problems</a:t>
            </a:r>
          </a:p>
        </p:txBody>
      </p:sp>
    </p:spTree>
    <p:extLst>
      <p:ext uri="{BB962C8B-B14F-4D97-AF65-F5344CB8AC3E}">
        <p14:creationId xmlns:p14="http://schemas.microsoft.com/office/powerpoint/2010/main" val="3682068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4E7AA-8356-41BA-1EDB-028B3CD0AB39}"/>
              </a:ext>
            </a:extLst>
          </p:cNvPr>
          <p:cNvSpPr>
            <a:spLocks noGrp="1"/>
          </p:cNvSpPr>
          <p:nvPr>
            <p:ph type="ctrTitle"/>
          </p:nvPr>
        </p:nvSpPr>
        <p:spPr/>
        <p:txBody>
          <a:bodyPr/>
          <a:lstStyle/>
          <a:p>
            <a:r>
              <a:rPr lang="en-US"/>
              <a:t>Up to one-quarter of people with chronic health problems said they had not filled a prescription in the past year for their health condition because of the cost.</a:t>
            </a:r>
          </a:p>
        </p:txBody>
      </p:sp>
      <p:graphicFrame>
        <p:nvGraphicFramePr>
          <p:cNvPr id="7" name="Chart Placeholder 13">
            <a:extLst>
              <a:ext uri="{FF2B5EF4-FFF2-40B4-BE49-F238E27FC236}">
                <a16:creationId xmlns:a16="http://schemas.microsoft.com/office/drawing/2014/main" id="{1953CC67-6652-045A-8F0F-16415A7173C3}"/>
              </a:ext>
            </a:extLst>
          </p:cNvPr>
          <p:cNvGraphicFramePr>
            <a:graphicFrameLocks noGrp="1"/>
          </p:cNvGraphicFramePr>
          <p:nvPr>
            <p:ph type="chart" sz="quarter" idx="19"/>
            <p:extLst>
              <p:ext uri="{D42A27DB-BD31-4B8C-83A1-F6EECF244321}">
                <p14:modId xmlns:p14="http://schemas.microsoft.com/office/powerpoint/2010/main" val="3958893499"/>
              </p:ext>
            </p:extLst>
          </p:nvPr>
        </p:nvGraphicFramePr>
        <p:xfrm>
          <a:off x="71438" y="1344613"/>
          <a:ext cx="8961437" cy="426561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a:extLst>
              <a:ext uri="{FF2B5EF4-FFF2-40B4-BE49-F238E27FC236}">
                <a16:creationId xmlns:a16="http://schemas.microsoft.com/office/drawing/2014/main" id="{6D68B836-44C4-033B-B946-05FC8A23EEC8}"/>
              </a:ext>
            </a:extLst>
          </p:cNvPr>
          <p:cNvSpPr>
            <a:spLocks noGrp="1"/>
          </p:cNvSpPr>
          <p:nvPr>
            <p:ph type="body" sz="quarter" idx="22"/>
          </p:nvPr>
        </p:nvSpPr>
        <p:spPr/>
        <p:txBody>
          <a:bodyPr/>
          <a:lstStyle/>
          <a:p>
            <a:r>
              <a:rPr lang="en-US"/>
              <a:t>^ Base: Adults ages 19–64 with a chronic health condition.</a:t>
            </a:r>
          </a:p>
          <a:p>
            <a:r>
              <a:rPr lang="en-US"/>
              <a:t>Data: Commonwealth Fund Biennial Health Insurance Survey (2022).</a:t>
            </a:r>
          </a:p>
        </p:txBody>
      </p:sp>
      <p:sp>
        <p:nvSpPr>
          <p:cNvPr id="12" name="Text Placeholder 11">
            <a:extLst>
              <a:ext uri="{FF2B5EF4-FFF2-40B4-BE49-F238E27FC236}">
                <a16:creationId xmlns:a16="http://schemas.microsoft.com/office/drawing/2014/main" id="{F65096DB-8CED-04D1-C131-33A103FA4B46}"/>
              </a:ext>
            </a:extLst>
          </p:cNvPr>
          <p:cNvSpPr>
            <a:spLocks noGrp="1"/>
          </p:cNvSpPr>
          <p:nvPr>
            <p:ph type="body" sz="quarter" idx="25"/>
          </p:nvPr>
        </p:nvSpPr>
        <p:spPr/>
        <p:txBody>
          <a:bodyPr/>
          <a:lstStyle/>
          <a:p>
            <a:r>
              <a:rPr lang="en-US"/>
              <a:t>Percentage of adults ages 19–64 with a chronic health condition who skipped or didn’t fill a prescription in the past year because of the cost^</a:t>
            </a:r>
          </a:p>
        </p:txBody>
      </p:sp>
    </p:spTree>
    <p:extLst>
      <p:ext uri="{BB962C8B-B14F-4D97-AF65-F5344CB8AC3E}">
        <p14:creationId xmlns:p14="http://schemas.microsoft.com/office/powerpoint/2010/main" val="4289412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a:extLst>
              <a:ext uri="{FF2B5EF4-FFF2-40B4-BE49-F238E27FC236}">
                <a16:creationId xmlns:a16="http://schemas.microsoft.com/office/drawing/2014/main" id="{C4D9A93E-E01B-6AEC-48E1-67D842412239}"/>
              </a:ext>
            </a:extLst>
          </p:cNvPr>
          <p:cNvSpPr/>
          <p:nvPr/>
        </p:nvSpPr>
        <p:spPr>
          <a:xfrm>
            <a:off x="2688771" y="1926772"/>
            <a:ext cx="6228033" cy="3579830"/>
          </a:xfrm>
          <a:prstGeom prst="roundRect">
            <a:avLst>
              <a:gd name="adj" fmla="val 3850"/>
            </a:avLst>
          </a:prstGeom>
          <a:solidFill>
            <a:schemeClr val="tx1">
              <a:lumMod val="10000"/>
              <a:lumOff val="90000"/>
              <a:alpha val="65463"/>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13" name="Chart Placeholder 13">
            <a:extLst>
              <a:ext uri="{FF2B5EF4-FFF2-40B4-BE49-F238E27FC236}">
                <a16:creationId xmlns:a16="http://schemas.microsoft.com/office/drawing/2014/main" id="{62143E6F-3D29-88E2-CF3D-33715218F535}"/>
              </a:ext>
            </a:extLst>
          </p:cNvPr>
          <p:cNvGraphicFramePr>
            <a:graphicFrameLocks noGrp="1"/>
          </p:cNvGraphicFramePr>
          <p:nvPr>
            <p:ph type="chart" sz="quarter" idx="19"/>
            <p:extLst>
              <p:ext uri="{D42A27DB-BD31-4B8C-83A1-F6EECF244321}">
                <p14:modId xmlns:p14="http://schemas.microsoft.com/office/powerpoint/2010/main" val="3225301232"/>
              </p:ext>
            </p:extLst>
          </p:nvPr>
        </p:nvGraphicFramePr>
        <p:xfrm>
          <a:off x="-134299" y="1241300"/>
          <a:ext cx="8961437" cy="4328981"/>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4B7D6C46-D531-97CB-F9A5-AE94BDA49690}"/>
              </a:ext>
            </a:extLst>
          </p:cNvPr>
          <p:cNvSpPr txBox="1"/>
          <p:nvPr/>
        </p:nvSpPr>
        <p:spPr>
          <a:xfrm>
            <a:off x="2754785" y="1995521"/>
            <a:ext cx="2219983" cy="261610"/>
          </a:xfrm>
          <a:prstGeom prst="rect">
            <a:avLst/>
          </a:prstGeom>
          <a:noFill/>
        </p:spPr>
        <p:txBody>
          <a:bodyPr wrap="square" rtlCol="0">
            <a:spAutoFit/>
          </a:bodyPr>
          <a:lstStyle/>
          <a:p>
            <a:r>
              <a:rPr lang="en-US" sz="1100" b="1">
                <a:solidFill>
                  <a:schemeClr val="tx1">
                    <a:lumMod val="50000"/>
                    <a:lumOff val="50000"/>
                  </a:schemeClr>
                </a:solidFill>
                <a:cs typeface="Suisse Int'l Bold Italic" panose="020B0504000000000000" pitchFamily="34" charset="-78"/>
              </a:rPr>
              <a:t>Types of bill or debt problems</a:t>
            </a:r>
          </a:p>
        </p:txBody>
      </p:sp>
      <p:sp>
        <p:nvSpPr>
          <p:cNvPr id="2" name="Title 1">
            <a:extLst>
              <a:ext uri="{FF2B5EF4-FFF2-40B4-BE49-F238E27FC236}">
                <a16:creationId xmlns:a16="http://schemas.microsoft.com/office/drawing/2014/main" id="{DC6477A0-263F-BCB8-E836-47C755871FDF}"/>
              </a:ext>
            </a:extLst>
          </p:cNvPr>
          <p:cNvSpPr>
            <a:spLocks noGrp="1"/>
          </p:cNvSpPr>
          <p:nvPr>
            <p:ph type="ctrTitle"/>
          </p:nvPr>
        </p:nvSpPr>
        <p:spPr/>
        <p:txBody>
          <a:bodyPr>
            <a:normAutofit/>
          </a:bodyPr>
          <a:lstStyle/>
          <a:p>
            <a:r>
              <a:rPr lang="en-US"/>
              <a:t>Medical bill problems or debt were reported at the highest rates by adults who were underinsured or lacked continuous coverage.</a:t>
            </a:r>
          </a:p>
        </p:txBody>
      </p:sp>
      <p:sp>
        <p:nvSpPr>
          <p:cNvPr id="5" name="Text Placeholder 4">
            <a:extLst>
              <a:ext uri="{FF2B5EF4-FFF2-40B4-BE49-F238E27FC236}">
                <a16:creationId xmlns:a16="http://schemas.microsoft.com/office/drawing/2014/main" id="{8B5D3E53-3C02-FD79-F2C2-E42D02EBD94A}"/>
              </a:ext>
            </a:extLst>
          </p:cNvPr>
          <p:cNvSpPr>
            <a:spLocks noGrp="1"/>
          </p:cNvSpPr>
          <p:nvPr>
            <p:ph type="body" sz="quarter" idx="22"/>
          </p:nvPr>
        </p:nvSpPr>
        <p:spPr/>
        <p:txBody>
          <a:bodyPr/>
          <a:lstStyle/>
          <a:p>
            <a:r>
              <a:rPr lang="en-US"/>
              <a:t>Notes: “Underinsured” refers to adults who were insured all year but experienced one of the following: out-of-pocket costs, excluding premiums, equaled 10% or more of household income; out-of-pocket costs, excluding premiums, equaled 5% or more of household income if low-income (&lt;200% of poverty); or deductibles equaled 5% or more of household income. </a:t>
            </a:r>
            <a:r>
              <a:rPr kumimoji="0" lang="en-US" sz="800" b="0" i="0" u="none" strike="noStrike" kern="800" cap="none" spc="-8" normalizeH="0" baseline="0" noProof="0">
                <a:ln>
                  <a:noFill/>
                </a:ln>
                <a:solidFill>
                  <a:srgbClr val="1A1A1A"/>
                </a:solidFill>
                <a:effectLst/>
                <a:uLnTx/>
                <a:uFillTx/>
                <a:ea typeface="+mn-ea"/>
                <a:cs typeface="Arial" panose="020B0604020202020204" pitchFamily="34" charset="0"/>
              </a:rPr>
              <a:t>“Uninsured any time in the past year” refers to adults who were either uninsured at the time of the survey or were insured but spent some time uninsured in the past year.</a:t>
            </a:r>
            <a:endParaRPr lang="en-US"/>
          </a:p>
          <a:p>
            <a:r>
              <a:rPr lang="en-US"/>
              <a:t>Data: Commonwealth Fund Biennial Health Insurance Survey (2022).</a:t>
            </a:r>
          </a:p>
        </p:txBody>
      </p:sp>
      <p:sp>
        <p:nvSpPr>
          <p:cNvPr id="6" name="Text Placeholder 5">
            <a:extLst>
              <a:ext uri="{FF2B5EF4-FFF2-40B4-BE49-F238E27FC236}">
                <a16:creationId xmlns:a16="http://schemas.microsoft.com/office/drawing/2014/main" id="{68556031-D7CC-D789-29C1-C2859A7B2189}"/>
              </a:ext>
            </a:extLst>
          </p:cNvPr>
          <p:cNvSpPr>
            <a:spLocks noGrp="1"/>
          </p:cNvSpPr>
          <p:nvPr>
            <p:ph type="body" sz="quarter" idx="25"/>
          </p:nvPr>
        </p:nvSpPr>
        <p:spPr/>
        <p:txBody>
          <a:bodyPr/>
          <a:lstStyle/>
          <a:p>
            <a:r>
              <a:rPr lang="en-US"/>
              <a:t>Percentage of adults ages 19–64 who had medical bill or debt problems in the past year</a:t>
            </a:r>
          </a:p>
        </p:txBody>
      </p:sp>
      <p:graphicFrame>
        <p:nvGraphicFramePr>
          <p:cNvPr id="3" name="Chart Placeholder 13">
            <a:extLst>
              <a:ext uri="{FF2B5EF4-FFF2-40B4-BE49-F238E27FC236}">
                <a16:creationId xmlns:a16="http://schemas.microsoft.com/office/drawing/2014/main" id="{4A97BE02-061A-A368-A089-B44CB50BC0DD}"/>
              </a:ext>
            </a:extLst>
          </p:cNvPr>
          <p:cNvGraphicFramePr>
            <a:graphicFrameLocks/>
          </p:cNvGraphicFramePr>
          <p:nvPr>
            <p:extLst>
              <p:ext uri="{D42A27DB-BD31-4B8C-83A1-F6EECF244321}">
                <p14:modId xmlns:p14="http://schemas.microsoft.com/office/powerpoint/2010/main" val="3049899627"/>
              </p:ext>
            </p:extLst>
          </p:nvPr>
        </p:nvGraphicFramePr>
        <p:xfrm>
          <a:off x="71438" y="1730208"/>
          <a:ext cx="2493854" cy="377149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8398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Placeholder 13">
            <a:extLst>
              <a:ext uri="{FF2B5EF4-FFF2-40B4-BE49-F238E27FC236}">
                <a16:creationId xmlns:a16="http://schemas.microsoft.com/office/drawing/2014/main" id="{96003CD0-7B84-BA0B-075D-D0B63F89FF84}"/>
              </a:ext>
            </a:extLst>
          </p:cNvPr>
          <p:cNvGraphicFramePr>
            <a:graphicFrameLocks noGrp="1"/>
          </p:cNvGraphicFramePr>
          <p:nvPr>
            <p:ph type="chart" sz="quarter" idx="19"/>
            <p:extLst>
              <p:ext uri="{D42A27DB-BD31-4B8C-83A1-F6EECF244321}">
                <p14:modId xmlns:p14="http://schemas.microsoft.com/office/powerpoint/2010/main" val="793505279"/>
              </p:ext>
            </p:extLst>
          </p:nvPr>
        </p:nvGraphicFramePr>
        <p:xfrm>
          <a:off x="91440" y="1557867"/>
          <a:ext cx="8845020" cy="405235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745F1BD5-DE70-77CD-03CD-C616ACC8BE75}"/>
              </a:ext>
            </a:extLst>
          </p:cNvPr>
          <p:cNvSpPr>
            <a:spLocks noGrp="1"/>
          </p:cNvSpPr>
          <p:nvPr>
            <p:ph type="ctrTitle"/>
          </p:nvPr>
        </p:nvSpPr>
        <p:spPr/>
        <p:txBody>
          <a:bodyPr/>
          <a:lstStyle/>
          <a:p>
            <a:r>
              <a:rPr lang="en-US"/>
              <a:t>Hospital inpatient and outpatient care were the primary source of people’s medical bill problems.</a:t>
            </a:r>
          </a:p>
        </p:txBody>
      </p:sp>
      <p:sp>
        <p:nvSpPr>
          <p:cNvPr id="5" name="Text Placeholder 4">
            <a:extLst>
              <a:ext uri="{FF2B5EF4-FFF2-40B4-BE49-F238E27FC236}">
                <a16:creationId xmlns:a16="http://schemas.microsoft.com/office/drawing/2014/main" id="{12984A66-2EF5-21BB-1AC8-15984EF7A1BB}"/>
              </a:ext>
            </a:extLst>
          </p:cNvPr>
          <p:cNvSpPr>
            <a:spLocks noGrp="1"/>
          </p:cNvSpPr>
          <p:nvPr>
            <p:ph type="body" sz="quarter" idx="22"/>
          </p:nvPr>
        </p:nvSpPr>
        <p:spPr/>
        <p:txBody>
          <a:bodyPr/>
          <a:lstStyle/>
          <a:p>
            <a:r>
              <a:rPr lang="en-US"/>
              <a:t>^ Base: Respondents who reported at least one of the following medical bill problems in the past 12 months: had problems paying medical bills, contacted by a collection agency for unpaid bills, had to change way of life in order to pay medical bills, or has outstanding medical debt.</a:t>
            </a:r>
          </a:p>
          <a:p>
            <a:r>
              <a:rPr lang="en-US"/>
              <a:t>Data: Commonwealth Fund Biennial Health Insurance Survey (2022).</a:t>
            </a:r>
          </a:p>
        </p:txBody>
      </p:sp>
      <p:sp>
        <p:nvSpPr>
          <p:cNvPr id="18" name="TextBox 17">
            <a:extLst>
              <a:ext uri="{FF2B5EF4-FFF2-40B4-BE49-F238E27FC236}">
                <a16:creationId xmlns:a16="http://schemas.microsoft.com/office/drawing/2014/main" id="{FD94FFA7-4B88-66E3-077A-DA83DBFB1801}"/>
              </a:ext>
            </a:extLst>
          </p:cNvPr>
          <p:cNvSpPr txBox="1"/>
          <p:nvPr/>
        </p:nvSpPr>
        <p:spPr>
          <a:xfrm>
            <a:off x="463974" y="1557867"/>
            <a:ext cx="3134360" cy="390763"/>
          </a:xfrm>
          <a:prstGeom prst="roundRect">
            <a:avLst>
              <a:gd name="adj" fmla="val 9886"/>
            </a:avLst>
          </a:prstGeom>
          <a:solidFill>
            <a:schemeClr val="accent1">
              <a:alpha val="10000"/>
            </a:schemeClr>
          </a:solidFill>
          <a:ln>
            <a:solidFill>
              <a:schemeClr val="bg1"/>
            </a:solidFill>
          </a:ln>
        </p:spPr>
        <p:txBody>
          <a:bodyPr wrap="square" lIns="457200" tIns="91440" rIns="91440" bIns="91440">
            <a:spAutoFit/>
          </a:bodyPr>
          <a:lstStyle/>
          <a:p>
            <a:r>
              <a:rPr lang="en-US" sz="1200">
                <a:effectLst/>
                <a:ea typeface="Times New Roman" panose="02020603050405020304" pitchFamily="18" charset="0"/>
                <a:cs typeface="Times New Roman" panose="02020603050405020304" pitchFamily="18" charset="0"/>
              </a:rPr>
              <a:t>What type of care were your bills for?</a:t>
            </a:r>
            <a:endParaRPr lang="en-US" sz="1200"/>
          </a:p>
        </p:txBody>
      </p:sp>
      <p:grpSp>
        <p:nvGrpSpPr>
          <p:cNvPr id="19" name="Group 18">
            <a:extLst>
              <a:ext uri="{FF2B5EF4-FFF2-40B4-BE49-F238E27FC236}">
                <a16:creationId xmlns:a16="http://schemas.microsoft.com/office/drawing/2014/main" id="{2BEEBA19-BD36-8759-5D95-EE6DE065680D}"/>
              </a:ext>
            </a:extLst>
          </p:cNvPr>
          <p:cNvGrpSpPr>
            <a:grpSpLocks noChangeAspect="1"/>
          </p:cNvGrpSpPr>
          <p:nvPr/>
        </p:nvGrpSpPr>
        <p:grpSpPr>
          <a:xfrm>
            <a:off x="542817" y="1607433"/>
            <a:ext cx="274320" cy="308673"/>
            <a:chOff x="1752600" y="533400"/>
            <a:chExt cx="787400" cy="965200"/>
          </a:xfrm>
          <a:solidFill>
            <a:schemeClr val="accent1"/>
          </a:solidFill>
        </p:grpSpPr>
        <p:sp>
          <p:nvSpPr>
            <p:cNvPr id="20" name="Freeform 5">
              <a:extLst>
                <a:ext uri="{FF2B5EF4-FFF2-40B4-BE49-F238E27FC236}">
                  <a16:creationId xmlns:a16="http://schemas.microsoft.com/office/drawing/2014/main" id="{94243BE1-53F7-02D2-E66B-4B295A49CFE8}"/>
                </a:ext>
              </a:extLst>
            </p:cNvPr>
            <p:cNvSpPr>
              <a:spLocks noEditPoints="1"/>
            </p:cNvSpPr>
            <p:nvPr/>
          </p:nvSpPr>
          <p:spPr bwMode="auto">
            <a:xfrm>
              <a:off x="1752600" y="533400"/>
              <a:ext cx="787400" cy="965200"/>
            </a:xfrm>
            <a:custGeom>
              <a:avLst/>
              <a:gdLst>
                <a:gd name="T0" fmla="*/ 0 w 496"/>
                <a:gd name="T1" fmla="*/ 390 h 608"/>
                <a:gd name="T2" fmla="*/ 2 w 496"/>
                <a:gd name="T3" fmla="*/ 410 h 608"/>
                <a:gd name="T4" fmla="*/ 18 w 496"/>
                <a:gd name="T5" fmla="*/ 448 h 608"/>
                <a:gd name="T6" fmla="*/ 46 w 496"/>
                <a:gd name="T7" fmla="*/ 476 h 608"/>
                <a:gd name="T8" fmla="*/ 84 w 496"/>
                <a:gd name="T9" fmla="*/ 492 h 608"/>
                <a:gd name="T10" fmla="*/ 198 w 496"/>
                <a:gd name="T11" fmla="*/ 494 h 608"/>
                <a:gd name="T12" fmla="*/ 318 w 496"/>
                <a:gd name="T13" fmla="*/ 598 h 608"/>
                <a:gd name="T14" fmla="*/ 334 w 496"/>
                <a:gd name="T15" fmla="*/ 606 h 608"/>
                <a:gd name="T16" fmla="*/ 346 w 496"/>
                <a:gd name="T17" fmla="*/ 608 h 608"/>
                <a:gd name="T18" fmla="*/ 352 w 496"/>
                <a:gd name="T19" fmla="*/ 608 h 608"/>
                <a:gd name="T20" fmla="*/ 366 w 496"/>
                <a:gd name="T21" fmla="*/ 602 h 608"/>
                <a:gd name="T22" fmla="*/ 376 w 496"/>
                <a:gd name="T23" fmla="*/ 592 h 608"/>
                <a:gd name="T24" fmla="*/ 382 w 496"/>
                <a:gd name="T25" fmla="*/ 576 h 608"/>
                <a:gd name="T26" fmla="*/ 382 w 496"/>
                <a:gd name="T27" fmla="*/ 494 h 608"/>
                <a:gd name="T28" fmla="*/ 390 w 496"/>
                <a:gd name="T29" fmla="*/ 494 h 608"/>
                <a:gd name="T30" fmla="*/ 432 w 496"/>
                <a:gd name="T31" fmla="*/ 486 h 608"/>
                <a:gd name="T32" fmla="*/ 464 w 496"/>
                <a:gd name="T33" fmla="*/ 464 h 608"/>
                <a:gd name="T34" fmla="*/ 488 w 496"/>
                <a:gd name="T35" fmla="*/ 430 h 608"/>
                <a:gd name="T36" fmla="*/ 496 w 496"/>
                <a:gd name="T37" fmla="*/ 390 h 608"/>
                <a:gd name="T38" fmla="*/ 496 w 496"/>
                <a:gd name="T39" fmla="*/ 104 h 608"/>
                <a:gd name="T40" fmla="*/ 488 w 496"/>
                <a:gd name="T41" fmla="*/ 64 h 608"/>
                <a:gd name="T42" fmla="*/ 464 w 496"/>
                <a:gd name="T43" fmla="*/ 30 h 608"/>
                <a:gd name="T44" fmla="*/ 432 w 496"/>
                <a:gd name="T45" fmla="*/ 8 h 608"/>
                <a:gd name="T46" fmla="*/ 390 w 496"/>
                <a:gd name="T47" fmla="*/ 0 h 608"/>
                <a:gd name="T48" fmla="*/ 106 w 496"/>
                <a:gd name="T49" fmla="*/ 0 h 608"/>
                <a:gd name="T50" fmla="*/ 64 w 496"/>
                <a:gd name="T51" fmla="*/ 8 h 608"/>
                <a:gd name="T52" fmla="*/ 32 w 496"/>
                <a:gd name="T53" fmla="*/ 30 h 608"/>
                <a:gd name="T54" fmla="*/ 8 w 496"/>
                <a:gd name="T55" fmla="*/ 64 h 608"/>
                <a:gd name="T56" fmla="*/ 0 w 496"/>
                <a:gd name="T57" fmla="*/ 104 h 608"/>
                <a:gd name="T58" fmla="*/ 54 w 496"/>
                <a:gd name="T59" fmla="*/ 104 h 608"/>
                <a:gd name="T60" fmla="*/ 56 w 496"/>
                <a:gd name="T61" fmla="*/ 94 h 608"/>
                <a:gd name="T62" fmla="*/ 62 w 496"/>
                <a:gd name="T63" fmla="*/ 76 h 608"/>
                <a:gd name="T64" fmla="*/ 76 w 496"/>
                <a:gd name="T65" fmla="*/ 62 h 608"/>
                <a:gd name="T66" fmla="*/ 94 w 496"/>
                <a:gd name="T67" fmla="*/ 54 h 608"/>
                <a:gd name="T68" fmla="*/ 390 w 496"/>
                <a:gd name="T69" fmla="*/ 52 h 608"/>
                <a:gd name="T70" fmla="*/ 402 w 496"/>
                <a:gd name="T71" fmla="*/ 54 h 608"/>
                <a:gd name="T72" fmla="*/ 420 w 496"/>
                <a:gd name="T73" fmla="*/ 62 h 608"/>
                <a:gd name="T74" fmla="*/ 434 w 496"/>
                <a:gd name="T75" fmla="*/ 76 h 608"/>
                <a:gd name="T76" fmla="*/ 440 w 496"/>
                <a:gd name="T77" fmla="*/ 94 h 608"/>
                <a:gd name="T78" fmla="*/ 442 w 496"/>
                <a:gd name="T79" fmla="*/ 390 h 608"/>
                <a:gd name="T80" fmla="*/ 440 w 496"/>
                <a:gd name="T81" fmla="*/ 400 h 608"/>
                <a:gd name="T82" fmla="*/ 434 w 496"/>
                <a:gd name="T83" fmla="*/ 418 h 608"/>
                <a:gd name="T84" fmla="*/ 420 w 496"/>
                <a:gd name="T85" fmla="*/ 432 h 608"/>
                <a:gd name="T86" fmla="*/ 402 w 496"/>
                <a:gd name="T87" fmla="*/ 440 h 608"/>
                <a:gd name="T88" fmla="*/ 328 w 496"/>
                <a:gd name="T89" fmla="*/ 440 h 608"/>
                <a:gd name="T90" fmla="*/ 218 w 496"/>
                <a:gd name="T91" fmla="*/ 440 h 608"/>
                <a:gd name="T92" fmla="*/ 106 w 496"/>
                <a:gd name="T93" fmla="*/ 440 h 608"/>
                <a:gd name="T94" fmla="*/ 86 w 496"/>
                <a:gd name="T95" fmla="*/ 436 h 608"/>
                <a:gd name="T96" fmla="*/ 70 w 496"/>
                <a:gd name="T97" fmla="*/ 426 h 608"/>
                <a:gd name="T98" fmla="*/ 58 w 496"/>
                <a:gd name="T99" fmla="*/ 410 h 608"/>
                <a:gd name="T100" fmla="*/ 54 w 496"/>
                <a:gd name="T101" fmla="*/ 39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96" h="608">
                  <a:moveTo>
                    <a:pt x="0" y="104"/>
                  </a:moveTo>
                  <a:lnTo>
                    <a:pt x="0" y="390"/>
                  </a:lnTo>
                  <a:lnTo>
                    <a:pt x="0" y="390"/>
                  </a:lnTo>
                  <a:lnTo>
                    <a:pt x="2" y="410"/>
                  </a:lnTo>
                  <a:lnTo>
                    <a:pt x="8" y="430"/>
                  </a:lnTo>
                  <a:lnTo>
                    <a:pt x="18" y="448"/>
                  </a:lnTo>
                  <a:lnTo>
                    <a:pt x="32" y="464"/>
                  </a:lnTo>
                  <a:lnTo>
                    <a:pt x="46" y="476"/>
                  </a:lnTo>
                  <a:lnTo>
                    <a:pt x="64" y="486"/>
                  </a:lnTo>
                  <a:lnTo>
                    <a:pt x="84" y="492"/>
                  </a:lnTo>
                  <a:lnTo>
                    <a:pt x="106" y="494"/>
                  </a:lnTo>
                  <a:lnTo>
                    <a:pt x="198" y="494"/>
                  </a:lnTo>
                  <a:lnTo>
                    <a:pt x="318" y="598"/>
                  </a:lnTo>
                  <a:lnTo>
                    <a:pt x="318" y="598"/>
                  </a:lnTo>
                  <a:lnTo>
                    <a:pt x="326" y="602"/>
                  </a:lnTo>
                  <a:lnTo>
                    <a:pt x="334" y="606"/>
                  </a:lnTo>
                  <a:lnTo>
                    <a:pt x="340" y="608"/>
                  </a:lnTo>
                  <a:lnTo>
                    <a:pt x="346" y="608"/>
                  </a:lnTo>
                  <a:lnTo>
                    <a:pt x="346" y="608"/>
                  </a:lnTo>
                  <a:lnTo>
                    <a:pt x="352" y="608"/>
                  </a:lnTo>
                  <a:lnTo>
                    <a:pt x="360" y="606"/>
                  </a:lnTo>
                  <a:lnTo>
                    <a:pt x="366" y="602"/>
                  </a:lnTo>
                  <a:lnTo>
                    <a:pt x="372" y="598"/>
                  </a:lnTo>
                  <a:lnTo>
                    <a:pt x="376" y="592"/>
                  </a:lnTo>
                  <a:lnTo>
                    <a:pt x="380" y="586"/>
                  </a:lnTo>
                  <a:lnTo>
                    <a:pt x="382" y="576"/>
                  </a:lnTo>
                  <a:lnTo>
                    <a:pt x="382" y="568"/>
                  </a:lnTo>
                  <a:lnTo>
                    <a:pt x="382" y="494"/>
                  </a:lnTo>
                  <a:lnTo>
                    <a:pt x="390" y="494"/>
                  </a:lnTo>
                  <a:lnTo>
                    <a:pt x="390" y="494"/>
                  </a:lnTo>
                  <a:lnTo>
                    <a:pt x="412" y="492"/>
                  </a:lnTo>
                  <a:lnTo>
                    <a:pt x="432" y="486"/>
                  </a:lnTo>
                  <a:lnTo>
                    <a:pt x="450" y="476"/>
                  </a:lnTo>
                  <a:lnTo>
                    <a:pt x="464" y="464"/>
                  </a:lnTo>
                  <a:lnTo>
                    <a:pt x="478" y="448"/>
                  </a:lnTo>
                  <a:lnTo>
                    <a:pt x="488" y="430"/>
                  </a:lnTo>
                  <a:lnTo>
                    <a:pt x="494" y="410"/>
                  </a:lnTo>
                  <a:lnTo>
                    <a:pt x="496" y="390"/>
                  </a:lnTo>
                  <a:lnTo>
                    <a:pt x="496" y="104"/>
                  </a:lnTo>
                  <a:lnTo>
                    <a:pt x="496" y="104"/>
                  </a:lnTo>
                  <a:lnTo>
                    <a:pt x="494" y="82"/>
                  </a:lnTo>
                  <a:lnTo>
                    <a:pt x="488" y="64"/>
                  </a:lnTo>
                  <a:lnTo>
                    <a:pt x="478" y="46"/>
                  </a:lnTo>
                  <a:lnTo>
                    <a:pt x="464" y="30"/>
                  </a:lnTo>
                  <a:lnTo>
                    <a:pt x="450" y="18"/>
                  </a:lnTo>
                  <a:lnTo>
                    <a:pt x="432" y="8"/>
                  </a:lnTo>
                  <a:lnTo>
                    <a:pt x="412" y="2"/>
                  </a:lnTo>
                  <a:lnTo>
                    <a:pt x="390" y="0"/>
                  </a:lnTo>
                  <a:lnTo>
                    <a:pt x="106" y="0"/>
                  </a:lnTo>
                  <a:lnTo>
                    <a:pt x="106" y="0"/>
                  </a:lnTo>
                  <a:lnTo>
                    <a:pt x="84" y="2"/>
                  </a:lnTo>
                  <a:lnTo>
                    <a:pt x="64" y="8"/>
                  </a:lnTo>
                  <a:lnTo>
                    <a:pt x="46" y="18"/>
                  </a:lnTo>
                  <a:lnTo>
                    <a:pt x="32" y="30"/>
                  </a:lnTo>
                  <a:lnTo>
                    <a:pt x="18" y="46"/>
                  </a:lnTo>
                  <a:lnTo>
                    <a:pt x="8" y="64"/>
                  </a:lnTo>
                  <a:lnTo>
                    <a:pt x="2" y="82"/>
                  </a:lnTo>
                  <a:lnTo>
                    <a:pt x="0" y="104"/>
                  </a:lnTo>
                  <a:lnTo>
                    <a:pt x="0" y="104"/>
                  </a:lnTo>
                  <a:close/>
                  <a:moveTo>
                    <a:pt x="54" y="104"/>
                  </a:moveTo>
                  <a:lnTo>
                    <a:pt x="54" y="104"/>
                  </a:lnTo>
                  <a:lnTo>
                    <a:pt x="56" y="94"/>
                  </a:lnTo>
                  <a:lnTo>
                    <a:pt x="58" y="84"/>
                  </a:lnTo>
                  <a:lnTo>
                    <a:pt x="62" y="76"/>
                  </a:lnTo>
                  <a:lnTo>
                    <a:pt x="70" y="68"/>
                  </a:lnTo>
                  <a:lnTo>
                    <a:pt x="76" y="62"/>
                  </a:lnTo>
                  <a:lnTo>
                    <a:pt x="86" y="56"/>
                  </a:lnTo>
                  <a:lnTo>
                    <a:pt x="94" y="54"/>
                  </a:lnTo>
                  <a:lnTo>
                    <a:pt x="106" y="52"/>
                  </a:lnTo>
                  <a:lnTo>
                    <a:pt x="390" y="52"/>
                  </a:lnTo>
                  <a:lnTo>
                    <a:pt x="390" y="52"/>
                  </a:lnTo>
                  <a:lnTo>
                    <a:pt x="402" y="54"/>
                  </a:lnTo>
                  <a:lnTo>
                    <a:pt x="410" y="56"/>
                  </a:lnTo>
                  <a:lnTo>
                    <a:pt x="420" y="62"/>
                  </a:lnTo>
                  <a:lnTo>
                    <a:pt x="426" y="68"/>
                  </a:lnTo>
                  <a:lnTo>
                    <a:pt x="434" y="76"/>
                  </a:lnTo>
                  <a:lnTo>
                    <a:pt x="438" y="84"/>
                  </a:lnTo>
                  <a:lnTo>
                    <a:pt x="440" y="94"/>
                  </a:lnTo>
                  <a:lnTo>
                    <a:pt x="442" y="104"/>
                  </a:lnTo>
                  <a:lnTo>
                    <a:pt x="442" y="390"/>
                  </a:lnTo>
                  <a:lnTo>
                    <a:pt x="442" y="390"/>
                  </a:lnTo>
                  <a:lnTo>
                    <a:pt x="440" y="400"/>
                  </a:lnTo>
                  <a:lnTo>
                    <a:pt x="438" y="410"/>
                  </a:lnTo>
                  <a:lnTo>
                    <a:pt x="434" y="418"/>
                  </a:lnTo>
                  <a:lnTo>
                    <a:pt x="426" y="426"/>
                  </a:lnTo>
                  <a:lnTo>
                    <a:pt x="420" y="432"/>
                  </a:lnTo>
                  <a:lnTo>
                    <a:pt x="410" y="436"/>
                  </a:lnTo>
                  <a:lnTo>
                    <a:pt x="402" y="440"/>
                  </a:lnTo>
                  <a:lnTo>
                    <a:pt x="390" y="440"/>
                  </a:lnTo>
                  <a:lnTo>
                    <a:pt x="328" y="440"/>
                  </a:lnTo>
                  <a:lnTo>
                    <a:pt x="328" y="536"/>
                  </a:lnTo>
                  <a:lnTo>
                    <a:pt x="218" y="440"/>
                  </a:lnTo>
                  <a:lnTo>
                    <a:pt x="106" y="440"/>
                  </a:lnTo>
                  <a:lnTo>
                    <a:pt x="106" y="440"/>
                  </a:lnTo>
                  <a:lnTo>
                    <a:pt x="94" y="440"/>
                  </a:lnTo>
                  <a:lnTo>
                    <a:pt x="86" y="436"/>
                  </a:lnTo>
                  <a:lnTo>
                    <a:pt x="76" y="432"/>
                  </a:lnTo>
                  <a:lnTo>
                    <a:pt x="70" y="426"/>
                  </a:lnTo>
                  <a:lnTo>
                    <a:pt x="62" y="418"/>
                  </a:lnTo>
                  <a:lnTo>
                    <a:pt x="58" y="410"/>
                  </a:lnTo>
                  <a:lnTo>
                    <a:pt x="56" y="400"/>
                  </a:lnTo>
                  <a:lnTo>
                    <a:pt x="54" y="390"/>
                  </a:lnTo>
                  <a:lnTo>
                    <a:pt x="5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6">
              <a:extLst>
                <a:ext uri="{FF2B5EF4-FFF2-40B4-BE49-F238E27FC236}">
                  <a16:creationId xmlns:a16="http://schemas.microsoft.com/office/drawing/2014/main" id="{C4E8DD92-F9A5-3411-3B95-67EC5EB7A12A}"/>
                </a:ext>
              </a:extLst>
            </p:cNvPr>
            <p:cNvSpPr>
              <a:spLocks/>
            </p:cNvSpPr>
            <p:nvPr/>
          </p:nvSpPr>
          <p:spPr bwMode="auto">
            <a:xfrm>
              <a:off x="2073275" y="1073150"/>
              <a:ext cx="117475" cy="104775"/>
            </a:xfrm>
            <a:custGeom>
              <a:avLst/>
              <a:gdLst>
                <a:gd name="T0" fmla="*/ 36 w 74"/>
                <a:gd name="T1" fmla="*/ 0 h 66"/>
                <a:gd name="T2" fmla="*/ 36 w 74"/>
                <a:gd name="T3" fmla="*/ 0 h 66"/>
                <a:gd name="T4" fmla="*/ 22 w 74"/>
                <a:gd name="T5" fmla="*/ 4 h 66"/>
                <a:gd name="T6" fmla="*/ 16 w 74"/>
                <a:gd name="T7" fmla="*/ 6 h 66"/>
                <a:gd name="T8" fmla="*/ 10 w 74"/>
                <a:gd name="T9" fmla="*/ 10 h 66"/>
                <a:gd name="T10" fmla="*/ 10 w 74"/>
                <a:gd name="T11" fmla="*/ 10 h 66"/>
                <a:gd name="T12" fmla="*/ 6 w 74"/>
                <a:gd name="T13" fmla="*/ 14 h 66"/>
                <a:gd name="T14" fmla="*/ 4 w 74"/>
                <a:gd name="T15" fmla="*/ 20 h 66"/>
                <a:gd name="T16" fmla="*/ 2 w 74"/>
                <a:gd name="T17" fmla="*/ 26 h 66"/>
                <a:gd name="T18" fmla="*/ 0 w 74"/>
                <a:gd name="T19" fmla="*/ 34 h 66"/>
                <a:gd name="T20" fmla="*/ 0 w 74"/>
                <a:gd name="T21" fmla="*/ 34 h 66"/>
                <a:gd name="T22" fmla="*/ 2 w 74"/>
                <a:gd name="T23" fmla="*/ 40 h 66"/>
                <a:gd name="T24" fmla="*/ 4 w 74"/>
                <a:gd name="T25" fmla="*/ 46 h 66"/>
                <a:gd name="T26" fmla="*/ 6 w 74"/>
                <a:gd name="T27" fmla="*/ 52 h 66"/>
                <a:gd name="T28" fmla="*/ 10 w 74"/>
                <a:gd name="T29" fmla="*/ 58 h 66"/>
                <a:gd name="T30" fmla="*/ 10 w 74"/>
                <a:gd name="T31" fmla="*/ 58 h 66"/>
                <a:gd name="T32" fmla="*/ 16 w 74"/>
                <a:gd name="T33" fmla="*/ 62 h 66"/>
                <a:gd name="T34" fmla="*/ 22 w 74"/>
                <a:gd name="T35" fmla="*/ 64 h 66"/>
                <a:gd name="T36" fmla="*/ 28 w 74"/>
                <a:gd name="T37" fmla="*/ 66 h 66"/>
                <a:gd name="T38" fmla="*/ 36 w 74"/>
                <a:gd name="T39" fmla="*/ 66 h 66"/>
                <a:gd name="T40" fmla="*/ 36 w 74"/>
                <a:gd name="T41" fmla="*/ 66 h 66"/>
                <a:gd name="T42" fmla="*/ 44 w 74"/>
                <a:gd name="T43" fmla="*/ 66 h 66"/>
                <a:gd name="T44" fmla="*/ 52 w 74"/>
                <a:gd name="T45" fmla="*/ 64 h 66"/>
                <a:gd name="T46" fmla="*/ 58 w 74"/>
                <a:gd name="T47" fmla="*/ 62 h 66"/>
                <a:gd name="T48" fmla="*/ 64 w 74"/>
                <a:gd name="T49" fmla="*/ 58 h 66"/>
                <a:gd name="T50" fmla="*/ 64 w 74"/>
                <a:gd name="T51" fmla="*/ 58 h 66"/>
                <a:gd name="T52" fmla="*/ 68 w 74"/>
                <a:gd name="T53" fmla="*/ 52 h 66"/>
                <a:gd name="T54" fmla="*/ 70 w 74"/>
                <a:gd name="T55" fmla="*/ 46 h 66"/>
                <a:gd name="T56" fmla="*/ 72 w 74"/>
                <a:gd name="T57" fmla="*/ 40 h 66"/>
                <a:gd name="T58" fmla="*/ 74 w 74"/>
                <a:gd name="T59" fmla="*/ 34 h 66"/>
                <a:gd name="T60" fmla="*/ 74 w 74"/>
                <a:gd name="T61" fmla="*/ 34 h 66"/>
                <a:gd name="T62" fmla="*/ 72 w 74"/>
                <a:gd name="T63" fmla="*/ 26 h 66"/>
                <a:gd name="T64" fmla="*/ 70 w 74"/>
                <a:gd name="T65" fmla="*/ 20 h 66"/>
                <a:gd name="T66" fmla="*/ 68 w 74"/>
                <a:gd name="T67" fmla="*/ 14 h 66"/>
                <a:gd name="T68" fmla="*/ 64 w 74"/>
                <a:gd name="T69" fmla="*/ 10 h 66"/>
                <a:gd name="T70" fmla="*/ 64 w 74"/>
                <a:gd name="T71" fmla="*/ 10 h 66"/>
                <a:gd name="T72" fmla="*/ 58 w 74"/>
                <a:gd name="T73" fmla="*/ 6 h 66"/>
                <a:gd name="T74" fmla="*/ 52 w 74"/>
                <a:gd name="T75" fmla="*/ 4 h 66"/>
                <a:gd name="T76" fmla="*/ 36 w 74"/>
                <a:gd name="T77" fmla="*/ 0 h 66"/>
                <a:gd name="T78" fmla="*/ 36 w 74"/>
                <a:gd name="T7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4" h="66">
                  <a:moveTo>
                    <a:pt x="36" y="0"/>
                  </a:moveTo>
                  <a:lnTo>
                    <a:pt x="36" y="0"/>
                  </a:lnTo>
                  <a:lnTo>
                    <a:pt x="22" y="4"/>
                  </a:lnTo>
                  <a:lnTo>
                    <a:pt x="16" y="6"/>
                  </a:lnTo>
                  <a:lnTo>
                    <a:pt x="10" y="10"/>
                  </a:lnTo>
                  <a:lnTo>
                    <a:pt x="10" y="10"/>
                  </a:lnTo>
                  <a:lnTo>
                    <a:pt x="6" y="14"/>
                  </a:lnTo>
                  <a:lnTo>
                    <a:pt x="4" y="20"/>
                  </a:lnTo>
                  <a:lnTo>
                    <a:pt x="2" y="26"/>
                  </a:lnTo>
                  <a:lnTo>
                    <a:pt x="0" y="34"/>
                  </a:lnTo>
                  <a:lnTo>
                    <a:pt x="0" y="34"/>
                  </a:lnTo>
                  <a:lnTo>
                    <a:pt x="2" y="40"/>
                  </a:lnTo>
                  <a:lnTo>
                    <a:pt x="4" y="46"/>
                  </a:lnTo>
                  <a:lnTo>
                    <a:pt x="6" y="52"/>
                  </a:lnTo>
                  <a:lnTo>
                    <a:pt x="10" y="58"/>
                  </a:lnTo>
                  <a:lnTo>
                    <a:pt x="10" y="58"/>
                  </a:lnTo>
                  <a:lnTo>
                    <a:pt x="16" y="62"/>
                  </a:lnTo>
                  <a:lnTo>
                    <a:pt x="22" y="64"/>
                  </a:lnTo>
                  <a:lnTo>
                    <a:pt x="28" y="66"/>
                  </a:lnTo>
                  <a:lnTo>
                    <a:pt x="36" y="66"/>
                  </a:lnTo>
                  <a:lnTo>
                    <a:pt x="36" y="66"/>
                  </a:lnTo>
                  <a:lnTo>
                    <a:pt x="44" y="66"/>
                  </a:lnTo>
                  <a:lnTo>
                    <a:pt x="52" y="64"/>
                  </a:lnTo>
                  <a:lnTo>
                    <a:pt x="58" y="62"/>
                  </a:lnTo>
                  <a:lnTo>
                    <a:pt x="64" y="58"/>
                  </a:lnTo>
                  <a:lnTo>
                    <a:pt x="64" y="58"/>
                  </a:lnTo>
                  <a:lnTo>
                    <a:pt x="68" y="52"/>
                  </a:lnTo>
                  <a:lnTo>
                    <a:pt x="70" y="46"/>
                  </a:lnTo>
                  <a:lnTo>
                    <a:pt x="72" y="40"/>
                  </a:lnTo>
                  <a:lnTo>
                    <a:pt x="74" y="34"/>
                  </a:lnTo>
                  <a:lnTo>
                    <a:pt x="74" y="34"/>
                  </a:lnTo>
                  <a:lnTo>
                    <a:pt x="72" y="26"/>
                  </a:lnTo>
                  <a:lnTo>
                    <a:pt x="70" y="20"/>
                  </a:lnTo>
                  <a:lnTo>
                    <a:pt x="68" y="14"/>
                  </a:lnTo>
                  <a:lnTo>
                    <a:pt x="64" y="10"/>
                  </a:lnTo>
                  <a:lnTo>
                    <a:pt x="64" y="10"/>
                  </a:lnTo>
                  <a:lnTo>
                    <a:pt x="58" y="6"/>
                  </a:lnTo>
                  <a:lnTo>
                    <a:pt x="52" y="4"/>
                  </a:lnTo>
                  <a:lnTo>
                    <a:pt x="36" y="0"/>
                  </a:lnTo>
                  <a:lnTo>
                    <a:pt x="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7">
              <a:extLst>
                <a:ext uri="{FF2B5EF4-FFF2-40B4-BE49-F238E27FC236}">
                  <a16:creationId xmlns:a16="http://schemas.microsoft.com/office/drawing/2014/main" id="{94784465-D51F-01F6-0F9D-B9C442DD7DD4}"/>
                </a:ext>
              </a:extLst>
            </p:cNvPr>
            <p:cNvSpPr>
              <a:spLocks/>
            </p:cNvSpPr>
            <p:nvPr/>
          </p:nvSpPr>
          <p:spPr bwMode="auto">
            <a:xfrm>
              <a:off x="2006600" y="701675"/>
              <a:ext cx="292100" cy="330200"/>
            </a:xfrm>
            <a:custGeom>
              <a:avLst/>
              <a:gdLst>
                <a:gd name="T0" fmla="*/ 160 w 184"/>
                <a:gd name="T1" fmla="*/ 18 h 208"/>
                <a:gd name="T2" fmla="*/ 132 w 184"/>
                <a:gd name="T3" fmla="*/ 4 h 208"/>
                <a:gd name="T4" fmla="*/ 94 w 184"/>
                <a:gd name="T5" fmla="*/ 0 h 208"/>
                <a:gd name="T6" fmla="*/ 64 w 184"/>
                <a:gd name="T7" fmla="*/ 2 h 208"/>
                <a:gd name="T8" fmla="*/ 40 w 184"/>
                <a:gd name="T9" fmla="*/ 8 h 208"/>
                <a:gd name="T10" fmla="*/ 0 w 184"/>
                <a:gd name="T11" fmla="*/ 26 h 208"/>
                <a:gd name="T12" fmla="*/ 24 w 184"/>
                <a:gd name="T13" fmla="*/ 70 h 208"/>
                <a:gd name="T14" fmla="*/ 36 w 184"/>
                <a:gd name="T15" fmla="*/ 62 h 208"/>
                <a:gd name="T16" fmla="*/ 52 w 184"/>
                <a:gd name="T17" fmla="*/ 54 h 208"/>
                <a:gd name="T18" fmla="*/ 68 w 184"/>
                <a:gd name="T19" fmla="*/ 50 h 208"/>
                <a:gd name="T20" fmla="*/ 84 w 184"/>
                <a:gd name="T21" fmla="*/ 48 h 208"/>
                <a:gd name="T22" fmla="*/ 110 w 184"/>
                <a:gd name="T23" fmla="*/ 52 h 208"/>
                <a:gd name="T24" fmla="*/ 116 w 184"/>
                <a:gd name="T25" fmla="*/ 56 h 208"/>
                <a:gd name="T26" fmla="*/ 122 w 184"/>
                <a:gd name="T27" fmla="*/ 66 h 208"/>
                <a:gd name="T28" fmla="*/ 124 w 184"/>
                <a:gd name="T29" fmla="*/ 78 h 208"/>
                <a:gd name="T30" fmla="*/ 118 w 184"/>
                <a:gd name="T31" fmla="*/ 96 h 208"/>
                <a:gd name="T32" fmla="*/ 112 w 184"/>
                <a:gd name="T33" fmla="*/ 104 h 208"/>
                <a:gd name="T34" fmla="*/ 102 w 184"/>
                <a:gd name="T35" fmla="*/ 110 h 208"/>
                <a:gd name="T36" fmla="*/ 84 w 184"/>
                <a:gd name="T37" fmla="*/ 124 h 208"/>
                <a:gd name="T38" fmla="*/ 66 w 184"/>
                <a:gd name="T39" fmla="*/ 142 h 208"/>
                <a:gd name="T40" fmla="*/ 58 w 184"/>
                <a:gd name="T41" fmla="*/ 154 h 208"/>
                <a:gd name="T42" fmla="*/ 54 w 184"/>
                <a:gd name="T43" fmla="*/ 168 h 208"/>
                <a:gd name="T44" fmla="*/ 52 w 184"/>
                <a:gd name="T45" fmla="*/ 208 h 208"/>
                <a:gd name="T46" fmla="*/ 102 w 184"/>
                <a:gd name="T47" fmla="*/ 208 h 208"/>
                <a:gd name="T48" fmla="*/ 108 w 184"/>
                <a:gd name="T49" fmla="*/ 180 h 208"/>
                <a:gd name="T50" fmla="*/ 114 w 184"/>
                <a:gd name="T51" fmla="*/ 168 h 208"/>
                <a:gd name="T52" fmla="*/ 124 w 184"/>
                <a:gd name="T53" fmla="*/ 160 h 208"/>
                <a:gd name="T54" fmla="*/ 144 w 184"/>
                <a:gd name="T55" fmla="*/ 146 h 208"/>
                <a:gd name="T56" fmla="*/ 162 w 184"/>
                <a:gd name="T57" fmla="*/ 130 h 208"/>
                <a:gd name="T58" fmla="*/ 172 w 184"/>
                <a:gd name="T59" fmla="*/ 120 h 208"/>
                <a:gd name="T60" fmla="*/ 178 w 184"/>
                <a:gd name="T61" fmla="*/ 106 h 208"/>
                <a:gd name="T62" fmla="*/ 184 w 184"/>
                <a:gd name="T63" fmla="*/ 70 h 208"/>
                <a:gd name="T64" fmla="*/ 182 w 184"/>
                <a:gd name="T65" fmla="*/ 54 h 208"/>
                <a:gd name="T66" fmla="*/ 170 w 184"/>
                <a:gd name="T67" fmla="*/ 30 h 208"/>
                <a:gd name="T68" fmla="*/ 160 w 184"/>
                <a:gd name="T69" fmla="*/ 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 h="208">
                  <a:moveTo>
                    <a:pt x="160" y="18"/>
                  </a:moveTo>
                  <a:lnTo>
                    <a:pt x="160" y="18"/>
                  </a:lnTo>
                  <a:lnTo>
                    <a:pt x="146" y="10"/>
                  </a:lnTo>
                  <a:lnTo>
                    <a:pt x="132" y="4"/>
                  </a:lnTo>
                  <a:lnTo>
                    <a:pt x="114" y="0"/>
                  </a:lnTo>
                  <a:lnTo>
                    <a:pt x="94" y="0"/>
                  </a:lnTo>
                  <a:lnTo>
                    <a:pt x="94" y="0"/>
                  </a:lnTo>
                  <a:lnTo>
                    <a:pt x="64" y="2"/>
                  </a:lnTo>
                  <a:lnTo>
                    <a:pt x="40" y="8"/>
                  </a:lnTo>
                  <a:lnTo>
                    <a:pt x="40" y="8"/>
                  </a:lnTo>
                  <a:lnTo>
                    <a:pt x="18" y="16"/>
                  </a:lnTo>
                  <a:lnTo>
                    <a:pt x="0" y="26"/>
                  </a:lnTo>
                  <a:lnTo>
                    <a:pt x="24" y="70"/>
                  </a:lnTo>
                  <a:lnTo>
                    <a:pt x="24" y="70"/>
                  </a:lnTo>
                  <a:lnTo>
                    <a:pt x="36" y="62"/>
                  </a:lnTo>
                  <a:lnTo>
                    <a:pt x="36" y="62"/>
                  </a:lnTo>
                  <a:lnTo>
                    <a:pt x="52" y="54"/>
                  </a:lnTo>
                  <a:lnTo>
                    <a:pt x="52" y="54"/>
                  </a:lnTo>
                  <a:lnTo>
                    <a:pt x="68" y="50"/>
                  </a:lnTo>
                  <a:lnTo>
                    <a:pt x="68" y="50"/>
                  </a:lnTo>
                  <a:lnTo>
                    <a:pt x="84" y="48"/>
                  </a:lnTo>
                  <a:lnTo>
                    <a:pt x="84" y="48"/>
                  </a:lnTo>
                  <a:lnTo>
                    <a:pt x="104" y="50"/>
                  </a:lnTo>
                  <a:lnTo>
                    <a:pt x="110" y="52"/>
                  </a:lnTo>
                  <a:lnTo>
                    <a:pt x="116" y="56"/>
                  </a:lnTo>
                  <a:lnTo>
                    <a:pt x="116" y="56"/>
                  </a:lnTo>
                  <a:lnTo>
                    <a:pt x="120" y="60"/>
                  </a:lnTo>
                  <a:lnTo>
                    <a:pt x="122" y="66"/>
                  </a:lnTo>
                  <a:lnTo>
                    <a:pt x="124" y="78"/>
                  </a:lnTo>
                  <a:lnTo>
                    <a:pt x="124" y="78"/>
                  </a:lnTo>
                  <a:lnTo>
                    <a:pt x="122" y="88"/>
                  </a:lnTo>
                  <a:lnTo>
                    <a:pt x="118" y="96"/>
                  </a:lnTo>
                  <a:lnTo>
                    <a:pt x="118" y="96"/>
                  </a:lnTo>
                  <a:lnTo>
                    <a:pt x="112" y="104"/>
                  </a:lnTo>
                  <a:lnTo>
                    <a:pt x="102" y="110"/>
                  </a:lnTo>
                  <a:lnTo>
                    <a:pt x="102" y="110"/>
                  </a:lnTo>
                  <a:lnTo>
                    <a:pt x="84" y="124"/>
                  </a:lnTo>
                  <a:lnTo>
                    <a:pt x="84" y="124"/>
                  </a:lnTo>
                  <a:lnTo>
                    <a:pt x="74" y="132"/>
                  </a:lnTo>
                  <a:lnTo>
                    <a:pt x="66" y="142"/>
                  </a:lnTo>
                  <a:lnTo>
                    <a:pt x="66" y="142"/>
                  </a:lnTo>
                  <a:lnTo>
                    <a:pt x="58" y="154"/>
                  </a:lnTo>
                  <a:lnTo>
                    <a:pt x="54" y="168"/>
                  </a:lnTo>
                  <a:lnTo>
                    <a:pt x="54" y="168"/>
                  </a:lnTo>
                  <a:lnTo>
                    <a:pt x="50" y="186"/>
                  </a:lnTo>
                  <a:lnTo>
                    <a:pt x="52" y="208"/>
                  </a:lnTo>
                  <a:lnTo>
                    <a:pt x="102" y="208"/>
                  </a:lnTo>
                  <a:lnTo>
                    <a:pt x="102" y="208"/>
                  </a:lnTo>
                  <a:lnTo>
                    <a:pt x="104" y="192"/>
                  </a:lnTo>
                  <a:lnTo>
                    <a:pt x="108" y="180"/>
                  </a:lnTo>
                  <a:lnTo>
                    <a:pt x="108" y="180"/>
                  </a:lnTo>
                  <a:lnTo>
                    <a:pt x="114" y="168"/>
                  </a:lnTo>
                  <a:lnTo>
                    <a:pt x="124" y="160"/>
                  </a:lnTo>
                  <a:lnTo>
                    <a:pt x="124" y="160"/>
                  </a:lnTo>
                  <a:lnTo>
                    <a:pt x="144" y="146"/>
                  </a:lnTo>
                  <a:lnTo>
                    <a:pt x="144" y="146"/>
                  </a:lnTo>
                  <a:lnTo>
                    <a:pt x="154" y="138"/>
                  </a:lnTo>
                  <a:lnTo>
                    <a:pt x="162" y="130"/>
                  </a:lnTo>
                  <a:lnTo>
                    <a:pt x="162" y="130"/>
                  </a:lnTo>
                  <a:lnTo>
                    <a:pt x="172" y="120"/>
                  </a:lnTo>
                  <a:lnTo>
                    <a:pt x="178" y="106"/>
                  </a:lnTo>
                  <a:lnTo>
                    <a:pt x="178" y="106"/>
                  </a:lnTo>
                  <a:lnTo>
                    <a:pt x="182" y="90"/>
                  </a:lnTo>
                  <a:lnTo>
                    <a:pt x="184" y="70"/>
                  </a:lnTo>
                  <a:lnTo>
                    <a:pt x="184" y="70"/>
                  </a:lnTo>
                  <a:lnTo>
                    <a:pt x="182" y="54"/>
                  </a:lnTo>
                  <a:lnTo>
                    <a:pt x="178" y="42"/>
                  </a:lnTo>
                  <a:lnTo>
                    <a:pt x="170" y="30"/>
                  </a:lnTo>
                  <a:lnTo>
                    <a:pt x="160" y="18"/>
                  </a:lnTo>
                  <a:lnTo>
                    <a:pt x="16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4" name="Text Placeholder 23">
            <a:extLst>
              <a:ext uri="{FF2B5EF4-FFF2-40B4-BE49-F238E27FC236}">
                <a16:creationId xmlns:a16="http://schemas.microsoft.com/office/drawing/2014/main" id="{D2BC2EBA-88D4-1E16-F58F-087A1A11A1F7}"/>
              </a:ext>
            </a:extLst>
          </p:cNvPr>
          <p:cNvSpPr>
            <a:spLocks noGrp="1"/>
          </p:cNvSpPr>
          <p:nvPr>
            <p:ph type="body" sz="quarter" idx="25"/>
          </p:nvPr>
        </p:nvSpPr>
        <p:spPr/>
        <p:txBody>
          <a:bodyPr/>
          <a:lstStyle/>
          <a:p>
            <a:r>
              <a:rPr lang="en-US"/>
              <a:t>Percentage of adults ages 19–64 who had medical bill or debt problems^</a:t>
            </a:r>
          </a:p>
        </p:txBody>
      </p:sp>
    </p:spTree>
    <p:extLst>
      <p:ext uri="{BB962C8B-B14F-4D97-AF65-F5344CB8AC3E}">
        <p14:creationId xmlns:p14="http://schemas.microsoft.com/office/powerpoint/2010/main" val="94406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22DF3-C8E8-8427-7BCC-F9413CAE548B}"/>
              </a:ext>
            </a:extLst>
          </p:cNvPr>
          <p:cNvSpPr>
            <a:spLocks noGrp="1"/>
          </p:cNvSpPr>
          <p:nvPr>
            <p:ph type="ctrTitle"/>
          </p:nvPr>
        </p:nvSpPr>
        <p:spPr/>
        <p:txBody>
          <a:bodyPr>
            <a:normAutofit/>
          </a:bodyPr>
          <a:lstStyle/>
          <a:p>
            <a:r>
              <a:rPr lang="en-US"/>
              <a:t>People who had problems paying medical bills or were paying off medical debt experienced long-term financial consequences.</a:t>
            </a:r>
          </a:p>
        </p:txBody>
      </p:sp>
      <p:sp>
        <p:nvSpPr>
          <p:cNvPr id="5" name="Text Placeholder 4">
            <a:extLst>
              <a:ext uri="{FF2B5EF4-FFF2-40B4-BE49-F238E27FC236}">
                <a16:creationId xmlns:a16="http://schemas.microsoft.com/office/drawing/2014/main" id="{ECB6E719-E792-6364-EEB5-50751D942919}"/>
              </a:ext>
            </a:extLst>
          </p:cNvPr>
          <p:cNvSpPr>
            <a:spLocks noGrp="1"/>
          </p:cNvSpPr>
          <p:nvPr>
            <p:ph type="body" sz="quarter" idx="22"/>
          </p:nvPr>
        </p:nvSpPr>
        <p:spPr/>
        <p:txBody>
          <a:bodyPr/>
          <a:lstStyle/>
          <a:p>
            <a:r>
              <a:rPr lang="en-US"/>
              <a:t>^ Base: Respondents who reported at least one of the following medical bill problems in the past 12 months: had problems paying medical bills, contacted by a collection agency for unpaid bills, had to change way of life in order to pay medical bills, or has outstanding medical debt.</a:t>
            </a:r>
          </a:p>
          <a:p>
            <a:r>
              <a:rPr lang="en-US"/>
              <a:t>Data: Commonwealth Fund Biennial Health Insurance Survey (2022).</a:t>
            </a:r>
          </a:p>
        </p:txBody>
      </p:sp>
      <p:sp>
        <p:nvSpPr>
          <p:cNvPr id="6" name="Text Placeholder 5">
            <a:extLst>
              <a:ext uri="{FF2B5EF4-FFF2-40B4-BE49-F238E27FC236}">
                <a16:creationId xmlns:a16="http://schemas.microsoft.com/office/drawing/2014/main" id="{2C8101FA-F9D7-E0EC-9F82-2964E157E2F3}"/>
              </a:ext>
            </a:extLst>
          </p:cNvPr>
          <p:cNvSpPr>
            <a:spLocks noGrp="1"/>
          </p:cNvSpPr>
          <p:nvPr>
            <p:ph type="body" sz="quarter" idx="25"/>
          </p:nvPr>
        </p:nvSpPr>
        <p:spPr/>
        <p:txBody>
          <a:bodyPr/>
          <a:lstStyle/>
          <a:p>
            <a:r>
              <a:rPr lang="en-US"/>
              <a:t>Percentage of adults ages 19–64 who had medical bill or debt problems^</a:t>
            </a:r>
          </a:p>
        </p:txBody>
      </p:sp>
      <p:graphicFrame>
        <p:nvGraphicFramePr>
          <p:cNvPr id="11" name="Chart Placeholder 10">
            <a:extLst>
              <a:ext uri="{FF2B5EF4-FFF2-40B4-BE49-F238E27FC236}">
                <a16:creationId xmlns:a16="http://schemas.microsoft.com/office/drawing/2014/main" id="{0F6BCECA-E833-4A59-0DEF-CAD089B2CEEC}"/>
              </a:ext>
            </a:extLst>
          </p:cNvPr>
          <p:cNvGraphicFramePr>
            <a:graphicFrameLocks noGrp="1"/>
          </p:cNvGraphicFramePr>
          <p:nvPr>
            <p:ph type="chart" sz="quarter" idx="19"/>
            <p:extLst>
              <p:ext uri="{D42A27DB-BD31-4B8C-83A1-F6EECF244321}">
                <p14:modId xmlns:p14="http://schemas.microsoft.com/office/powerpoint/2010/main" val="3433059234"/>
              </p:ext>
            </p:extLst>
          </p:nvPr>
        </p:nvGraphicFramePr>
        <p:xfrm>
          <a:off x="71121" y="1473872"/>
          <a:ext cx="8961437" cy="4265612"/>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Box 12">
            <a:extLst>
              <a:ext uri="{FF2B5EF4-FFF2-40B4-BE49-F238E27FC236}">
                <a16:creationId xmlns:a16="http://schemas.microsoft.com/office/drawing/2014/main" id="{8812C0DD-69A7-864E-4BE0-907D8C70CAD0}"/>
              </a:ext>
            </a:extLst>
          </p:cNvPr>
          <p:cNvSpPr txBox="1"/>
          <p:nvPr/>
        </p:nvSpPr>
        <p:spPr>
          <a:xfrm>
            <a:off x="229587" y="1589599"/>
            <a:ext cx="6268867" cy="390763"/>
          </a:xfrm>
          <a:prstGeom prst="roundRect">
            <a:avLst>
              <a:gd name="adj" fmla="val 9886"/>
            </a:avLst>
          </a:prstGeom>
          <a:solidFill>
            <a:schemeClr val="accent1">
              <a:alpha val="10000"/>
            </a:schemeClr>
          </a:solidFill>
          <a:ln>
            <a:solidFill>
              <a:schemeClr val="bg1"/>
            </a:solidFill>
          </a:ln>
        </p:spPr>
        <p:txBody>
          <a:bodyPr wrap="square" lIns="457200" tIns="91440" rIns="91440" bIns="91440">
            <a:spAutoFit/>
          </a:bodyPr>
          <a:lstStyle/>
          <a:p>
            <a:r>
              <a:rPr lang="en-US" sz="1200">
                <a:ea typeface="Times New Roman" panose="02020603050405020304" pitchFamily="18" charset="0"/>
                <a:cs typeface="Times New Roman" panose="02020603050405020304" pitchFamily="18" charset="0"/>
              </a:rPr>
              <a:t>Have any of the following happened in the past two years because of medical bills?</a:t>
            </a:r>
          </a:p>
        </p:txBody>
      </p:sp>
      <p:grpSp>
        <p:nvGrpSpPr>
          <p:cNvPr id="8" name="Group 7">
            <a:extLst>
              <a:ext uri="{FF2B5EF4-FFF2-40B4-BE49-F238E27FC236}">
                <a16:creationId xmlns:a16="http://schemas.microsoft.com/office/drawing/2014/main" id="{340C3BA6-3B15-8B3E-A152-D33E70F8ABBA}"/>
              </a:ext>
            </a:extLst>
          </p:cNvPr>
          <p:cNvGrpSpPr>
            <a:grpSpLocks noChangeAspect="1"/>
          </p:cNvGrpSpPr>
          <p:nvPr/>
        </p:nvGrpSpPr>
        <p:grpSpPr>
          <a:xfrm>
            <a:off x="331287" y="1649516"/>
            <a:ext cx="274320" cy="308673"/>
            <a:chOff x="1752600" y="533400"/>
            <a:chExt cx="787400" cy="965200"/>
          </a:xfrm>
          <a:solidFill>
            <a:schemeClr val="accent1"/>
          </a:solidFill>
        </p:grpSpPr>
        <p:sp>
          <p:nvSpPr>
            <p:cNvPr id="9" name="Freeform 5">
              <a:extLst>
                <a:ext uri="{FF2B5EF4-FFF2-40B4-BE49-F238E27FC236}">
                  <a16:creationId xmlns:a16="http://schemas.microsoft.com/office/drawing/2014/main" id="{CE0AEA5B-1276-0682-EDE5-13D68147A9A6}"/>
                </a:ext>
              </a:extLst>
            </p:cNvPr>
            <p:cNvSpPr>
              <a:spLocks noEditPoints="1"/>
            </p:cNvSpPr>
            <p:nvPr/>
          </p:nvSpPr>
          <p:spPr bwMode="auto">
            <a:xfrm>
              <a:off x="1752600" y="533400"/>
              <a:ext cx="787400" cy="965200"/>
            </a:xfrm>
            <a:custGeom>
              <a:avLst/>
              <a:gdLst>
                <a:gd name="T0" fmla="*/ 0 w 496"/>
                <a:gd name="T1" fmla="*/ 390 h 608"/>
                <a:gd name="T2" fmla="*/ 2 w 496"/>
                <a:gd name="T3" fmla="*/ 410 h 608"/>
                <a:gd name="T4" fmla="*/ 18 w 496"/>
                <a:gd name="T5" fmla="*/ 448 h 608"/>
                <a:gd name="T6" fmla="*/ 46 w 496"/>
                <a:gd name="T7" fmla="*/ 476 h 608"/>
                <a:gd name="T8" fmla="*/ 84 w 496"/>
                <a:gd name="T9" fmla="*/ 492 h 608"/>
                <a:gd name="T10" fmla="*/ 198 w 496"/>
                <a:gd name="T11" fmla="*/ 494 h 608"/>
                <a:gd name="T12" fmla="*/ 318 w 496"/>
                <a:gd name="T13" fmla="*/ 598 h 608"/>
                <a:gd name="T14" fmla="*/ 334 w 496"/>
                <a:gd name="T15" fmla="*/ 606 h 608"/>
                <a:gd name="T16" fmla="*/ 346 w 496"/>
                <a:gd name="T17" fmla="*/ 608 h 608"/>
                <a:gd name="T18" fmla="*/ 352 w 496"/>
                <a:gd name="T19" fmla="*/ 608 h 608"/>
                <a:gd name="T20" fmla="*/ 366 w 496"/>
                <a:gd name="T21" fmla="*/ 602 h 608"/>
                <a:gd name="T22" fmla="*/ 376 w 496"/>
                <a:gd name="T23" fmla="*/ 592 h 608"/>
                <a:gd name="T24" fmla="*/ 382 w 496"/>
                <a:gd name="T25" fmla="*/ 576 h 608"/>
                <a:gd name="T26" fmla="*/ 382 w 496"/>
                <a:gd name="T27" fmla="*/ 494 h 608"/>
                <a:gd name="T28" fmla="*/ 390 w 496"/>
                <a:gd name="T29" fmla="*/ 494 h 608"/>
                <a:gd name="T30" fmla="*/ 432 w 496"/>
                <a:gd name="T31" fmla="*/ 486 h 608"/>
                <a:gd name="T32" fmla="*/ 464 w 496"/>
                <a:gd name="T33" fmla="*/ 464 h 608"/>
                <a:gd name="T34" fmla="*/ 488 w 496"/>
                <a:gd name="T35" fmla="*/ 430 h 608"/>
                <a:gd name="T36" fmla="*/ 496 w 496"/>
                <a:gd name="T37" fmla="*/ 390 h 608"/>
                <a:gd name="T38" fmla="*/ 496 w 496"/>
                <a:gd name="T39" fmla="*/ 104 h 608"/>
                <a:gd name="T40" fmla="*/ 488 w 496"/>
                <a:gd name="T41" fmla="*/ 64 h 608"/>
                <a:gd name="T42" fmla="*/ 464 w 496"/>
                <a:gd name="T43" fmla="*/ 30 h 608"/>
                <a:gd name="T44" fmla="*/ 432 w 496"/>
                <a:gd name="T45" fmla="*/ 8 h 608"/>
                <a:gd name="T46" fmla="*/ 390 w 496"/>
                <a:gd name="T47" fmla="*/ 0 h 608"/>
                <a:gd name="T48" fmla="*/ 106 w 496"/>
                <a:gd name="T49" fmla="*/ 0 h 608"/>
                <a:gd name="T50" fmla="*/ 64 w 496"/>
                <a:gd name="T51" fmla="*/ 8 h 608"/>
                <a:gd name="T52" fmla="*/ 32 w 496"/>
                <a:gd name="T53" fmla="*/ 30 h 608"/>
                <a:gd name="T54" fmla="*/ 8 w 496"/>
                <a:gd name="T55" fmla="*/ 64 h 608"/>
                <a:gd name="T56" fmla="*/ 0 w 496"/>
                <a:gd name="T57" fmla="*/ 104 h 608"/>
                <a:gd name="T58" fmla="*/ 54 w 496"/>
                <a:gd name="T59" fmla="*/ 104 h 608"/>
                <a:gd name="T60" fmla="*/ 56 w 496"/>
                <a:gd name="T61" fmla="*/ 94 h 608"/>
                <a:gd name="T62" fmla="*/ 62 w 496"/>
                <a:gd name="T63" fmla="*/ 76 h 608"/>
                <a:gd name="T64" fmla="*/ 76 w 496"/>
                <a:gd name="T65" fmla="*/ 62 h 608"/>
                <a:gd name="T66" fmla="*/ 94 w 496"/>
                <a:gd name="T67" fmla="*/ 54 h 608"/>
                <a:gd name="T68" fmla="*/ 390 w 496"/>
                <a:gd name="T69" fmla="*/ 52 h 608"/>
                <a:gd name="T70" fmla="*/ 402 w 496"/>
                <a:gd name="T71" fmla="*/ 54 h 608"/>
                <a:gd name="T72" fmla="*/ 420 w 496"/>
                <a:gd name="T73" fmla="*/ 62 h 608"/>
                <a:gd name="T74" fmla="*/ 434 w 496"/>
                <a:gd name="T75" fmla="*/ 76 h 608"/>
                <a:gd name="T76" fmla="*/ 440 w 496"/>
                <a:gd name="T77" fmla="*/ 94 h 608"/>
                <a:gd name="T78" fmla="*/ 442 w 496"/>
                <a:gd name="T79" fmla="*/ 390 h 608"/>
                <a:gd name="T80" fmla="*/ 440 w 496"/>
                <a:gd name="T81" fmla="*/ 400 h 608"/>
                <a:gd name="T82" fmla="*/ 434 w 496"/>
                <a:gd name="T83" fmla="*/ 418 h 608"/>
                <a:gd name="T84" fmla="*/ 420 w 496"/>
                <a:gd name="T85" fmla="*/ 432 h 608"/>
                <a:gd name="T86" fmla="*/ 402 w 496"/>
                <a:gd name="T87" fmla="*/ 440 h 608"/>
                <a:gd name="T88" fmla="*/ 328 w 496"/>
                <a:gd name="T89" fmla="*/ 440 h 608"/>
                <a:gd name="T90" fmla="*/ 218 w 496"/>
                <a:gd name="T91" fmla="*/ 440 h 608"/>
                <a:gd name="T92" fmla="*/ 106 w 496"/>
                <a:gd name="T93" fmla="*/ 440 h 608"/>
                <a:gd name="T94" fmla="*/ 86 w 496"/>
                <a:gd name="T95" fmla="*/ 436 h 608"/>
                <a:gd name="T96" fmla="*/ 70 w 496"/>
                <a:gd name="T97" fmla="*/ 426 h 608"/>
                <a:gd name="T98" fmla="*/ 58 w 496"/>
                <a:gd name="T99" fmla="*/ 410 h 608"/>
                <a:gd name="T100" fmla="*/ 54 w 496"/>
                <a:gd name="T101" fmla="*/ 39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96" h="608">
                  <a:moveTo>
                    <a:pt x="0" y="104"/>
                  </a:moveTo>
                  <a:lnTo>
                    <a:pt x="0" y="390"/>
                  </a:lnTo>
                  <a:lnTo>
                    <a:pt x="0" y="390"/>
                  </a:lnTo>
                  <a:lnTo>
                    <a:pt x="2" y="410"/>
                  </a:lnTo>
                  <a:lnTo>
                    <a:pt x="8" y="430"/>
                  </a:lnTo>
                  <a:lnTo>
                    <a:pt x="18" y="448"/>
                  </a:lnTo>
                  <a:lnTo>
                    <a:pt x="32" y="464"/>
                  </a:lnTo>
                  <a:lnTo>
                    <a:pt x="46" y="476"/>
                  </a:lnTo>
                  <a:lnTo>
                    <a:pt x="64" y="486"/>
                  </a:lnTo>
                  <a:lnTo>
                    <a:pt x="84" y="492"/>
                  </a:lnTo>
                  <a:lnTo>
                    <a:pt x="106" y="494"/>
                  </a:lnTo>
                  <a:lnTo>
                    <a:pt x="198" y="494"/>
                  </a:lnTo>
                  <a:lnTo>
                    <a:pt x="318" y="598"/>
                  </a:lnTo>
                  <a:lnTo>
                    <a:pt x="318" y="598"/>
                  </a:lnTo>
                  <a:lnTo>
                    <a:pt x="326" y="602"/>
                  </a:lnTo>
                  <a:lnTo>
                    <a:pt x="334" y="606"/>
                  </a:lnTo>
                  <a:lnTo>
                    <a:pt x="340" y="608"/>
                  </a:lnTo>
                  <a:lnTo>
                    <a:pt x="346" y="608"/>
                  </a:lnTo>
                  <a:lnTo>
                    <a:pt x="346" y="608"/>
                  </a:lnTo>
                  <a:lnTo>
                    <a:pt x="352" y="608"/>
                  </a:lnTo>
                  <a:lnTo>
                    <a:pt x="360" y="606"/>
                  </a:lnTo>
                  <a:lnTo>
                    <a:pt x="366" y="602"/>
                  </a:lnTo>
                  <a:lnTo>
                    <a:pt x="372" y="598"/>
                  </a:lnTo>
                  <a:lnTo>
                    <a:pt x="376" y="592"/>
                  </a:lnTo>
                  <a:lnTo>
                    <a:pt x="380" y="586"/>
                  </a:lnTo>
                  <a:lnTo>
                    <a:pt x="382" y="576"/>
                  </a:lnTo>
                  <a:lnTo>
                    <a:pt x="382" y="568"/>
                  </a:lnTo>
                  <a:lnTo>
                    <a:pt x="382" y="494"/>
                  </a:lnTo>
                  <a:lnTo>
                    <a:pt x="390" y="494"/>
                  </a:lnTo>
                  <a:lnTo>
                    <a:pt x="390" y="494"/>
                  </a:lnTo>
                  <a:lnTo>
                    <a:pt x="412" y="492"/>
                  </a:lnTo>
                  <a:lnTo>
                    <a:pt x="432" y="486"/>
                  </a:lnTo>
                  <a:lnTo>
                    <a:pt x="450" y="476"/>
                  </a:lnTo>
                  <a:lnTo>
                    <a:pt x="464" y="464"/>
                  </a:lnTo>
                  <a:lnTo>
                    <a:pt x="478" y="448"/>
                  </a:lnTo>
                  <a:lnTo>
                    <a:pt x="488" y="430"/>
                  </a:lnTo>
                  <a:lnTo>
                    <a:pt x="494" y="410"/>
                  </a:lnTo>
                  <a:lnTo>
                    <a:pt x="496" y="390"/>
                  </a:lnTo>
                  <a:lnTo>
                    <a:pt x="496" y="104"/>
                  </a:lnTo>
                  <a:lnTo>
                    <a:pt x="496" y="104"/>
                  </a:lnTo>
                  <a:lnTo>
                    <a:pt x="494" y="82"/>
                  </a:lnTo>
                  <a:lnTo>
                    <a:pt x="488" y="64"/>
                  </a:lnTo>
                  <a:lnTo>
                    <a:pt x="478" y="46"/>
                  </a:lnTo>
                  <a:lnTo>
                    <a:pt x="464" y="30"/>
                  </a:lnTo>
                  <a:lnTo>
                    <a:pt x="450" y="18"/>
                  </a:lnTo>
                  <a:lnTo>
                    <a:pt x="432" y="8"/>
                  </a:lnTo>
                  <a:lnTo>
                    <a:pt x="412" y="2"/>
                  </a:lnTo>
                  <a:lnTo>
                    <a:pt x="390" y="0"/>
                  </a:lnTo>
                  <a:lnTo>
                    <a:pt x="106" y="0"/>
                  </a:lnTo>
                  <a:lnTo>
                    <a:pt x="106" y="0"/>
                  </a:lnTo>
                  <a:lnTo>
                    <a:pt x="84" y="2"/>
                  </a:lnTo>
                  <a:lnTo>
                    <a:pt x="64" y="8"/>
                  </a:lnTo>
                  <a:lnTo>
                    <a:pt x="46" y="18"/>
                  </a:lnTo>
                  <a:lnTo>
                    <a:pt x="32" y="30"/>
                  </a:lnTo>
                  <a:lnTo>
                    <a:pt x="18" y="46"/>
                  </a:lnTo>
                  <a:lnTo>
                    <a:pt x="8" y="64"/>
                  </a:lnTo>
                  <a:lnTo>
                    <a:pt x="2" y="82"/>
                  </a:lnTo>
                  <a:lnTo>
                    <a:pt x="0" y="104"/>
                  </a:lnTo>
                  <a:lnTo>
                    <a:pt x="0" y="104"/>
                  </a:lnTo>
                  <a:close/>
                  <a:moveTo>
                    <a:pt x="54" y="104"/>
                  </a:moveTo>
                  <a:lnTo>
                    <a:pt x="54" y="104"/>
                  </a:lnTo>
                  <a:lnTo>
                    <a:pt x="56" y="94"/>
                  </a:lnTo>
                  <a:lnTo>
                    <a:pt x="58" y="84"/>
                  </a:lnTo>
                  <a:lnTo>
                    <a:pt x="62" y="76"/>
                  </a:lnTo>
                  <a:lnTo>
                    <a:pt x="70" y="68"/>
                  </a:lnTo>
                  <a:lnTo>
                    <a:pt x="76" y="62"/>
                  </a:lnTo>
                  <a:lnTo>
                    <a:pt x="86" y="56"/>
                  </a:lnTo>
                  <a:lnTo>
                    <a:pt x="94" y="54"/>
                  </a:lnTo>
                  <a:lnTo>
                    <a:pt x="106" y="52"/>
                  </a:lnTo>
                  <a:lnTo>
                    <a:pt x="390" y="52"/>
                  </a:lnTo>
                  <a:lnTo>
                    <a:pt x="390" y="52"/>
                  </a:lnTo>
                  <a:lnTo>
                    <a:pt x="402" y="54"/>
                  </a:lnTo>
                  <a:lnTo>
                    <a:pt x="410" y="56"/>
                  </a:lnTo>
                  <a:lnTo>
                    <a:pt x="420" y="62"/>
                  </a:lnTo>
                  <a:lnTo>
                    <a:pt x="426" y="68"/>
                  </a:lnTo>
                  <a:lnTo>
                    <a:pt x="434" y="76"/>
                  </a:lnTo>
                  <a:lnTo>
                    <a:pt x="438" y="84"/>
                  </a:lnTo>
                  <a:lnTo>
                    <a:pt x="440" y="94"/>
                  </a:lnTo>
                  <a:lnTo>
                    <a:pt x="442" y="104"/>
                  </a:lnTo>
                  <a:lnTo>
                    <a:pt x="442" y="390"/>
                  </a:lnTo>
                  <a:lnTo>
                    <a:pt x="442" y="390"/>
                  </a:lnTo>
                  <a:lnTo>
                    <a:pt x="440" y="400"/>
                  </a:lnTo>
                  <a:lnTo>
                    <a:pt x="438" y="410"/>
                  </a:lnTo>
                  <a:lnTo>
                    <a:pt x="434" y="418"/>
                  </a:lnTo>
                  <a:lnTo>
                    <a:pt x="426" y="426"/>
                  </a:lnTo>
                  <a:lnTo>
                    <a:pt x="420" y="432"/>
                  </a:lnTo>
                  <a:lnTo>
                    <a:pt x="410" y="436"/>
                  </a:lnTo>
                  <a:lnTo>
                    <a:pt x="402" y="440"/>
                  </a:lnTo>
                  <a:lnTo>
                    <a:pt x="390" y="440"/>
                  </a:lnTo>
                  <a:lnTo>
                    <a:pt x="328" y="440"/>
                  </a:lnTo>
                  <a:lnTo>
                    <a:pt x="328" y="536"/>
                  </a:lnTo>
                  <a:lnTo>
                    <a:pt x="218" y="440"/>
                  </a:lnTo>
                  <a:lnTo>
                    <a:pt x="106" y="440"/>
                  </a:lnTo>
                  <a:lnTo>
                    <a:pt x="106" y="440"/>
                  </a:lnTo>
                  <a:lnTo>
                    <a:pt x="94" y="440"/>
                  </a:lnTo>
                  <a:lnTo>
                    <a:pt x="86" y="436"/>
                  </a:lnTo>
                  <a:lnTo>
                    <a:pt x="76" y="432"/>
                  </a:lnTo>
                  <a:lnTo>
                    <a:pt x="70" y="426"/>
                  </a:lnTo>
                  <a:lnTo>
                    <a:pt x="62" y="418"/>
                  </a:lnTo>
                  <a:lnTo>
                    <a:pt x="58" y="410"/>
                  </a:lnTo>
                  <a:lnTo>
                    <a:pt x="56" y="400"/>
                  </a:lnTo>
                  <a:lnTo>
                    <a:pt x="54" y="390"/>
                  </a:lnTo>
                  <a:lnTo>
                    <a:pt x="5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Freeform 6">
              <a:extLst>
                <a:ext uri="{FF2B5EF4-FFF2-40B4-BE49-F238E27FC236}">
                  <a16:creationId xmlns:a16="http://schemas.microsoft.com/office/drawing/2014/main" id="{707ED255-FFBB-BC41-AB57-A90B2E300B17}"/>
                </a:ext>
              </a:extLst>
            </p:cNvPr>
            <p:cNvSpPr>
              <a:spLocks/>
            </p:cNvSpPr>
            <p:nvPr/>
          </p:nvSpPr>
          <p:spPr bwMode="auto">
            <a:xfrm>
              <a:off x="2073275" y="1073150"/>
              <a:ext cx="117475" cy="104775"/>
            </a:xfrm>
            <a:custGeom>
              <a:avLst/>
              <a:gdLst>
                <a:gd name="T0" fmla="*/ 36 w 74"/>
                <a:gd name="T1" fmla="*/ 0 h 66"/>
                <a:gd name="T2" fmla="*/ 36 w 74"/>
                <a:gd name="T3" fmla="*/ 0 h 66"/>
                <a:gd name="T4" fmla="*/ 22 w 74"/>
                <a:gd name="T5" fmla="*/ 4 h 66"/>
                <a:gd name="T6" fmla="*/ 16 w 74"/>
                <a:gd name="T7" fmla="*/ 6 h 66"/>
                <a:gd name="T8" fmla="*/ 10 w 74"/>
                <a:gd name="T9" fmla="*/ 10 h 66"/>
                <a:gd name="T10" fmla="*/ 10 w 74"/>
                <a:gd name="T11" fmla="*/ 10 h 66"/>
                <a:gd name="T12" fmla="*/ 6 w 74"/>
                <a:gd name="T13" fmla="*/ 14 h 66"/>
                <a:gd name="T14" fmla="*/ 4 w 74"/>
                <a:gd name="T15" fmla="*/ 20 h 66"/>
                <a:gd name="T16" fmla="*/ 2 w 74"/>
                <a:gd name="T17" fmla="*/ 26 h 66"/>
                <a:gd name="T18" fmla="*/ 0 w 74"/>
                <a:gd name="T19" fmla="*/ 34 h 66"/>
                <a:gd name="T20" fmla="*/ 0 w 74"/>
                <a:gd name="T21" fmla="*/ 34 h 66"/>
                <a:gd name="T22" fmla="*/ 2 w 74"/>
                <a:gd name="T23" fmla="*/ 40 h 66"/>
                <a:gd name="T24" fmla="*/ 4 w 74"/>
                <a:gd name="T25" fmla="*/ 46 h 66"/>
                <a:gd name="T26" fmla="*/ 6 w 74"/>
                <a:gd name="T27" fmla="*/ 52 h 66"/>
                <a:gd name="T28" fmla="*/ 10 w 74"/>
                <a:gd name="T29" fmla="*/ 58 h 66"/>
                <a:gd name="T30" fmla="*/ 10 w 74"/>
                <a:gd name="T31" fmla="*/ 58 h 66"/>
                <a:gd name="T32" fmla="*/ 16 w 74"/>
                <a:gd name="T33" fmla="*/ 62 h 66"/>
                <a:gd name="T34" fmla="*/ 22 w 74"/>
                <a:gd name="T35" fmla="*/ 64 h 66"/>
                <a:gd name="T36" fmla="*/ 28 w 74"/>
                <a:gd name="T37" fmla="*/ 66 h 66"/>
                <a:gd name="T38" fmla="*/ 36 w 74"/>
                <a:gd name="T39" fmla="*/ 66 h 66"/>
                <a:gd name="T40" fmla="*/ 36 w 74"/>
                <a:gd name="T41" fmla="*/ 66 h 66"/>
                <a:gd name="T42" fmla="*/ 44 w 74"/>
                <a:gd name="T43" fmla="*/ 66 h 66"/>
                <a:gd name="T44" fmla="*/ 52 w 74"/>
                <a:gd name="T45" fmla="*/ 64 h 66"/>
                <a:gd name="T46" fmla="*/ 58 w 74"/>
                <a:gd name="T47" fmla="*/ 62 h 66"/>
                <a:gd name="T48" fmla="*/ 64 w 74"/>
                <a:gd name="T49" fmla="*/ 58 h 66"/>
                <a:gd name="T50" fmla="*/ 64 w 74"/>
                <a:gd name="T51" fmla="*/ 58 h 66"/>
                <a:gd name="T52" fmla="*/ 68 w 74"/>
                <a:gd name="T53" fmla="*/ 52 h 66"/>
                <a:gd name="T54" fmla="*/ 70 w 74"/>
                <a:gd name="T55" fmla="*/ 46 h 66"/>
                <a:gd name="T56" fmla="*/ 72 w 74"/>
                <a:gd name="T57" fmla="*/ 40 h 66"/>
                <a:gd name="T58" fmla="*/ 74 w 74"/>
                <a:gd name="T59" fmla="*/ 34 h 66"/>
                <a:gd name="T60" fmla="*/ 74 w 74"/>
                <a:gd name="T61" fmla="*/ 34 h 66"/>
                <a:gd name="T62" fmla="*/ 72 w 74"/>
                <a:gd name="T63" fmla="*/ 26 h 66"/>
                <a:gd name="T64" fmla="*/ 70 w 74"/>
                <a:gd name="T65" fmla="*/ 20 h 66"/>
                <a:gd name="T66" fmla="*/ 68 w 74"/>
                <a:gd name="T67" fmla="*/ 14 h 66"/>
                <a:gd name="T68" fmla="*/ 64 w 74"/>
                <a:gd name="T69" fmla="*/ 10 h 66"/>
                <a:gd name="T70" fmla="*/ 64 w 74"/>
                <a:gd name="T71" fmla="*/ 10 h 66"/>
                <a:gd name="T72" fmla="*/ 58 w 74"/>
                <a:gd name="T73" fmla="*/ 6 h 66"/>
                <a:gd name="T74" fmla="*/ 52 w 74"/>
                <a:gd name="T75" fmla="*/ 4 h 66"/>
                <a:gd name="T76" fmla="*/ 36 w 74"/>
                <a:gd name="T77" fmla="*/ 0 h 66"/>
                <a:gd name="T78" fmla="*/ 36 w 74"/>
                <a:gd name="T7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4" h="66">
                  <a:moveTo>
                    <a:pt x="36" y="0"/>
                  </a:moveTo>
                  <a:lnTo>
                    <a:pt x="36" y="0"/>
                  </a:lnTo>
                  <a:lnTo>
                    <a:pt x="22" y="4"/>
                  </a:lnTo>
                  <a:lnTo>
                    <a:pt x="16" y="6"/>
                  </a:lnTo>
                  <a:lnTo>
                    <a:pt x="10" y="10"/>
                  </a:lnTo>
                  <a:lnTo>
                    <a:pt x="10" y="10"/>
                  </a:lnTo>
                  <a:lnTo>
                    <a:pt x="6" y="14"/>
                  </a:lnTo>
                  <a:lnTo>
                    <a:pt x="4" y="20"/>
                  </a:lnTo>
                  <a:lnTo>
                    <a:pt x="2" y="26"/>
                  </a:lnTo>
                  <a:lnTo>
                    <a:pt x="0" y="34"/>
                  </a:lnTo>
                  <a:lnTo>
                    <a:pt x="0" y="34"/>
                  </a:lnTo>
                  <a:lnTo>
                    <a:pt x="2" y="40"/>
                  </a:lnTo>
                  <a:lnTo>
                    <a:pt x="4" y="46"/>
                  </a:lnTo>
                  <a:lnTo>
                    <a:pt x="6" y="52"/>
                  </a:lnTo>
                  <a:lnTo>
                    <a:pt x="10" y="58"/>
                  </a:lnTo>
                  <a:lnTo>
                    <a:pt x="10" y="58"/>
                  </a:lnTo>
                  <a:lnTo>
                    <a:pt x="16" y="62"/>
                  </a:lnTo>
                  <a:lnTo>
                    <a:pt x="22" y="64"/>
                  </a:lnTo>
                  <a:lnTo>
                    <a:pt x="28" y="66"/>
                  </a:lnTo>
                  <a:lnTo>
                    <a:pt x="36" y="66"/>
                  </a:lnTo>
                  <a:lnTo>
                    <a:pt x="36" y="66"/>
                  </a:lnTo>
                  <a:lnTo>
                    <a:pt x="44" y="66"/>
                  </a:lnTo>
                  <a:lnTo>
                    <a:pt x="52" y="64"/>
                  </a:lnTo>
                  <a:lnTo>
                    <a:pt x="58" y="62"/>
                  </a:lnTo>
                  <a:lnTo>
                    <a:pt x="64" y="58"/>
                  </a:lnTo>
                  <a:lnTo>
                    <a:pt x="64" y="58"/>
                  </a:lnTo>
                  <a:lnTo>
                    <a:pt x="68" y="52"/>
                  </a:lnTo>
                  <a:lnTo>
                    <a:pt x="70" y="46"/>
                  </a:lnTo>
                  <a:lnTo>
                    <a:pt x="72" y="40"/>
                  </a:lnTo>
                  <a:lnTo>
                    <a:pt x="74" y="34"/>
                  </a:lnTo>
                  <a:lnTo>
                    <a:pt x="74" y="34"/>
                  </a:lnTo>
                  <a:lnTo>
                    <a:pt x="72" y="26"/>
                  </a:lnTo>
                  <a:lnTo>
                    <a:pt x="70" y="20"/>
                  </a:lnTo>
                  <a:lnTo>
                    <a:pt x="68" y="14"/>
                  </a:lnTo>
                  <a:lnTo>
                    <a:pt x="64" y="10"/>
                  </a:lnTo>
                  <a:lnTo>
                    <a:pt x="64" y="10"/>
                  </a:lnTo>
                  <a:lnTo>
                    <a:pt x="58" y="6"/>
                  </a:lnTo>
                  <a:lnTo>
                    <a:pt x="52" y="4"/>
                  </a:lnTo>
                  <a:lnTo>
                    <a:pt x="36" y="0"/>
                  </a:lnTo>
                  <a:lnTo>
                    <a:pt x="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2D623B60-3DA5-2C7F-5E2D-A75CAB13A967}"/>
                </a:ext>
              </a:extLst>
            </p:cNvPr>
            <p:cNvSpPr>
              <a:spLocks/>
            </p:cNvSpPr>
            <p:nvPr/>
          </p:nvSpPr>
          <p:spPr bwMode="auto">
            <a:xfrm>
              <a:off x="2006600" y="701675"/>
              <a:ext cx="292100" cy="330200"/>
            </a:xfrm>
            <a:custGeom>
              <a:avLst/>
              <a:gdLst>
                <a:gd name="T0" fmla="*/ 160 w 184"/>
                <a:gd name="T1" fmla="*/ 18 h 208"/>
                <a:gd name="T2" fmla="*/ 132 w 184"/>
                <a:gd name="T3" fmla="*/ 4 h 208"/>
                <a:gd name="T4" fmla="*/ 94 w 184"/>
                <a:gd name="T5" fmla="*/ 0 h 208"/>
                <a:gd name="T6" fmla="*/ 64 w 184"/>
                <a:gd name="T7" fmla="*/ 2 h 208"/>
                <a:gd name="T8" fmla="*/ 40 w 184"/>
                <a:gd name="T9" fmla="*/ 8 h 208"/>
                <a:gd name="T10" fmla="*/ 0 w 184"/>
                <a:gd name="T11" fmla="*/ 26 h 208"/>
                <a:gd name="T12" fmla="*/ 24 w 184"/>
                <a:gd name="T13" fmla="*/ 70 h 208"/>
                <a:gd name="T14" fmla="*/ 36 w 184"/>
                <a:gd name="T15" fmla="*/ 62 h 208"/>
                <a:gd name="T16" fmla="*/ 52 w 184"/>
                <a:gd name="T17" fmla="*/ 54 h 208"/>
                <a:gd name="T18" fmla="*/ 68 w 184"/>
                <a:gd name="T19" fmla="*/ 50 h 208"/>
                <a:gd name="T20" fmla="*/ 84 w 184"/>
                <a:gd name="T21" fmla="*/ 48 h 208"/>
                <a:gd name="T22" fmla="*/ 110 w 184"/>
                <a:gd name="T23" fmla="*/ 52 h 208"/>
                <a:gd name="T24" fmla="*/ 116 w 184"/>
                <a:gd name="T25" fmla="*/ 56 h 208"/>
                <a:gd name="T26" fmla="*/ 122 w 184"/>
                <a:gd name="T27" fmla="*/ 66 h 208"/>
                <a:gd name="T28" fmla="*/ 124 w 184"/>
                <a:gd name="T29" fmla="*/ 78 h 208"/>
                <a:gd name="T30" fmla="*/ 118 w 184"/>
                <a:gd name="T31" fmla="*/ 96 h 208"/>
                <a:gd name="T32" fmla="*/ 112 w 184"/>
                <a:gd name="T33" fmla="*/ 104 h 208"/>
                <a:gd name="T34" fmla="*/ 102 w 184"/>
                <a:gd name="T35" fmla="*/ 110 h 208"/>
                <a:gd name="T36" fmla="*/ 84 w 184"/>
                <a:gd name="T37" fmla="*/ 124 h 208"/>
                <a:gd name="T38" fmla="*/ 66 w 184"/>
                <a:gd name="T39" fmla="*/ 142 h 208"/>
                <a:gd name="T40" fmla="*/ 58 w 184"/>
                <a:gd name="T41" fmla="*/ 154 h 208"/>
                <a:gd name="T42" fmla="*/ 54 w 184"/>
                <a:gd name="T43" fmla="*/ 168 h 208"/>
                <a:gd name="T44" fmla="*/ 52 w 184"/>
                <a:gd name="T45" fmla="*/ 208 h 208"/>
                <a:gd name="T46" fmla="*/ 102 w 184"/>
                <a:gd name="T47" fmla="*/ 208 h 208"/>
                <a:gd name="T48" fmla="*/ 108 w 184"/>
                <a:gd name="T49" fmla="*/ 180 h 208"/>
                <a:gd name="T50" fmla="*/ 114 w 184"/>
                <a:gd name="T51" fmla="*/ 168 h 208"/>
                <a:gd name="T52" fmla="*/ 124 w 184"/>
                <a:gd name="T53" fmla="*/ 160 h 208"/>
                <a:gd name="T54" fmla="*/ 144 w 184"/>
                <a:gd name="T55" fmla="*/ 146 h 208"/>
                <a:gd name="T56" fmla="*/ 162 w 184"/>
                <a:gd name="T57" fmla="*/ 130 h 208"/>
                <a:gd name="T58" fmla="*/ 172 w 184"/>
                <a:gd name="T59" fmla="*/ 120 h 208"/>
                <a:gd name="T60" fmla="*/ 178 w 184"/>
                <a:gd name="T61" fmla="*/ 106 h 208"/>
                <a:gd name="T62" fmla="*/ 184 w 184"/>
                <a:gd name="T63" fmla="*/ 70 h 208"/>
                <a:gd name="T64" fmla="*/ 182 w 184"/>
                <a:gd name="T65" fmla="*/ 54 h 208"/>
                <a:gd name="T66" fmla="*/ 170 w 184"/>
                <a:gd name="T67" fmla="*/ 30 h 208"/>
                <a:gd name="T68" fmla="*/ 160 w 184"/>
                <a:gd name="T69" fmla="*/ 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 h="208">
                  <a:moveTo>
                    <a:pt x="160" y="18"/>
                  </a:moveTo>
                  <a:lnTo>
                    <a:pt x="160" y="18"/>
                  </a:lnTo>
                  <a:lnTo>
                    <a:pt x="146" y="10"/>
                  </a:lnTo>
                  <a:lnTo>
                    <a:pt x="132" y="4"/>
                  </a:lnTo>
                  <a:lnTo>
                    <a:pt x="114" y="0"/>
                  </a:lnTo>
                  <a:lnTo>
                    <a:pt x="94" y="0"/>
                  </a:lnTo>
                  <a:lnTo>
                    <a:pt x="94" y="0"/>
                  </a:lnTo>
                  <a:lnTo>
                    <a:pt x="64" y="2"/>
                  </a:lnTo>
                  <a:lnTo>
                    <a:pt x="40" y="8"/>
                  </a:lnTo>
                  <a:lnTo>
                    <a:pt x="40" y="8"/>
                  </a:lnTo>
                  <a:lnTo>
                    <a:pt x="18" y="16"/>
                  </a:lnTo>
                  <a:lnTo>
                    <a:pt x="0" y="26"/>
                  </a:lnTo>
                  <a:lnTo>
                    <a:pt x="24" y="70"/>
                  </a:lnTo>
                  <a:lnTo>
                    <a:pt x="24" y="70"/>
                  </a:lnTo>
                  <a:lnTo>
                    <a:pt x="36" y="62"/>
                  </a:lnTo>
                  <a:lnTo>
                    <a:pt x="36" y="62"/>
                  </a:lnTo>
                  <a:lnTo>
                    <a:pt x="52" y="54"/>
                  </a:lnTo>
                  <a:lnTo>
                    <a:pt x="52" y="54"/>
                  </a:lnTo>
                  <a:lnTo>
                    <a:pt x="68" y="50"/>
                  </a:lnTo>
                  <a:lnTo>
                    <a:pt x="68" y="50"/>
                  </a:lnTo>
                  <a:lnTo>
                    <a:pt x="84" y="48"/>
                  </a:lnTo>
                  <a:lnTo>
                    <a:pt x="84" y="48"/>
                  </a:lnTo>
                  <a:lnTo>
                    <a:pt x="104" y="50"/>
                  </a:lnTo>
                  <a:lnTo>
                    <a:pt x="110" y="52"/>
                  </a:lnTo>
                  <a:lnTo>
                    <a:pt x="116" y="56"/>
                  </a:lnTo>
                  <a:lnTo>
                    <a:pt x="116" y="56"/>
                  </a:lnTo>
                  <a:lnTo>
                    <a:pt x="120" y="60"/>
                  </a:lnTo>
                  <a:lnTo>
                    <a:pt x="122" y="66"/>
                  </a:lnTo>
                  <a:lnTo>
                    <a:pt x="124" y="78"/>
                  </a:lnTo>
                  <a:lnTo>
                    <a:pt x="124" y="78"/>
                  </a:lnTo>
                  <a:lnTo>
                    <a:pt x="122" y="88"/>
                  </a:lnTo>
                  <a:lnTo>
                    <a:pt x="118" y="96"/>
                  </a:lnTo>
                  <a:lnTo>
                    <a:pt x="118" y="96"/>
                  </a:lnTo>
                  <a:lnTo>
                    <a:pt x="112" y="104"/>
                  </a:lnTo>
                  <a:lnTo>
                    <a:pt x="102" y="110"/>
                  </a:lnTo>
                  <a:lnTo>
                    <a:pt x="102" y="110"/>
                  </a:lnTo>
                  <a:lnTo>
                    <a:pt x="84" y="124"/>
                  </a:lnTo>
                  <a:lnTo>
                    <a:pt x="84" y="124"/>
                  </a:lnTo>
                  <a:lnTo>
                    <a:pt x="74" y="132"/>
                  </a:lnTo>
                  <a:lnTo>
                    <a:pt x="66" y="142"/>
                  </a:lnTo>
                  <a:lnTo>
                    <a:pt x="66" y="142"/>
                  </a:lnTo>
                  <a:lnTo>
                    <a:pt x="58" y="154"/>
                  </a:lnTo>
                  <a:lnTo>
                    <a:pt x="54" y="168"/>
                  </a:lnTo>
                  <a:lnTo>
                    <a:pt x="54" y="168"/>
                  </a:lnTo>
                  <a:lnTo>
                    <a:pt x="50" y="186"/>
                  </a:lnTo>
                  <a:lnTo>
                    <a:pt x="52" y="208"/>
                  </a:lnTo>
                  <a:lnTo>
                    <a:pt x="102" y="208"/>
                  </a:lnTo>
                  <a:lnTo>
                    <a:pt x="102" y="208"/>
                  </a:lnTo>
                  <a:lnTo>
                    <a:pt x="104" y="192"/>
                  </a:lnTo>
                  <a:lnTo>
                    <a:pt x="108" y="180"/>
                  </a:lnTo>
                  <a:lnTo>
                    <a:pt x="108" y="180"/>
                  </a:lnTo>
                  <a:lnTo>
                    <a:pt x="114" y="168"/>
                  </a:lnTo>
                  <a:lnTo>
                    <a:pt x="124" y="160"/>
                  </a:lnTo>
                  <a:lnTo>
                    <a:pt x="124" y="160"/>
                  </a:lnTo>
                  <a:lnTo>
                    <a:pt x="144" y="146"/>
                  </a:lnTo>
                  <a:lnTo>
                    <a:pt x="144" y="146"/>
                  </a:lnTo>
                  <a:lnTo>
                    <a:pt x="154" y="138"/>
                  </a:lnTo>
                  <a:lnTo>
                    <a:pt x="162" y="130"/>
                  </a:lnTo>
                  <a:lnTo>
                    <a:pt x="162" y="130"/>
                  </a:lnTo>
                  <a:lnTo>
                    <a:pt x="172" y="120"/>
                  </a:lnTo>
                  <a:lnTo>
                    <a:pt x="178" y="106"/>
                  </a:lnTo>
                  <a:lnTo>
                    <a:pt x="178" y="106"/>
                  </a:lnTo>
                  <a:lnTo>
                    <a:pt x="182" y="90"/>
                  </a:lnTo>
                  <a:lnTo>
                    <a:pt x="184" y="70"/>
                  </a:lnTo>
                  <a:lnTo>
                    <a:pt x="184" y="70"/>
                  </a:lnTo>
                  <a:lnTo>
                    <a:pt x="182" y="54"/>
                  </a:lnTo>
                  <a:lnTo>
                    <a:pt x="178" y="42"/>
                  </a:lnTo>
                  <a:lnTo>
                    <a:pt x="170" y="30"/>
                  </a:lnTo>
                  <a:lnTo>
                    <a:pt x="160" y="18"/>
                  </a:lnTo>
                  <a:lnTo>
                    <a:pt x="16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1809952882"/>
      </p:ext>
    </p:extLst>
  </p:cSld>
  <p:clrMapOvr>
    <a:masterClrMapping/>
  </p:clrMapOvr>
</p:sld>
</file>

<file path=ppt/theme/theme1.xml><?xml version="1.0" encoding="utf-8"?>
<a:theme xmlns:a="http://schemas.openxmlformats.org/drawingml/2006/main" name="CMWF_2021">
  <a:themeElements>
    <a:clrScheme name="CMWF 2021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2021" id="{541B58AD-7456-8C40-80C2-8477F48CDF76}" vid="{3C3D5171-157A-5848-87A4-AF952AD89C6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6" ma:contentTypeDescription="Create a new document." ma:contentTypeScope="" ma:versionID="b6fb6b9c114ec92ded6b63fd0eec8987">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ed509a706a3959ffe10cea5ee9a98a8f"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8d887b3-530c-4858-8ab3-c8c35b27a875"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85029d7-7210-4f8d-9630-374c583c2703}" ma:internalName="TaxCatchAll" ma:showField="CatchAllData" ma:web="fd0705cf-2316-48c0-96f8-e5d689de0d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fd0705cf-2316-48c0-96f8-e5d689de0d99">
      <UserInfo>
        <DisplayName>Eric Schneider</DisplayName>
        <AccountId>18</AccountId>
        <AccountType/>
      </UserInfo>
      <UserInfo>
        <DisplayName>Arnav Shah</DisplayName>
        <AccountId>57</AccountId>
        <AccountType/>
      </UserInfo>
      <UserInfo>
        <DisplayName>Aimee Cicchiello</DisplayName>
        <AccountId>12</AccountId>
        <AccountType/>
      </UserInfo>
    </SharedWithUsers>
    <TaxCatchAll xmlns="fd0705cf-2316-48c0-96f8-e5d689de0d99" xsi:nil="true"/>
    <lcf76f155ced4ddcb4097134ff3c332f xmlns="29e91428-62e1-404e-8dba-d479e0ef01b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30492B9-2D1D-4EAC-A73B-AF529E16AC90}">
  <ds:schemaRefs>
    <ds:schemaRef ds:uri="29e91428-62e1-404e-8dba-d479e0ef01ba"/>
    <ds:schemaRef ds:uri="fd0705cf-2316-48c0-96f8-e5d689de0d9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5AAEEE3-A9AD-48C1-97AC-913F6586C1A2}">
  <ds:schemaRefs>
    <ds:schemaRef ds:uri="http://schemas.microsoft.com/sharepoint/v3/contenttype/forms"/>
  </ds:schemaRefs>
</ds:datastoreItem>
</file>

<file path=customXml/itemProps3.xml><?xml version="1.0" encoding="utf-8"?>
<ds:datastoreItem xmlns:ds="http://schemas.openxmlformats.org/officeDocument/2006/customXml" ds:itemID="{20C63E5E-AEFA-4345-A4E4-D8690CC9E0A0}">
  <ds:schemaRefs>
    <ds:schemaRef ds:uri="29e91428-62e1-404e-8dba-d479e0ef01ba"/>
    <ds:schemaRef ds:uri="fd0705cf-2316-48c0-96f8-e5d689de0d9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1503</Words>
  <Application>Microsoft Office PowerPoint</Application>
  <PresentationFormat>On-screen Show (4:3)</PresentationFormat>
  <Paragraphs>79</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Courier New</vt:lpstr>
      <vt:lpstr>Georgia</vt:lpstr>
      <vt:lpstr>Suisse Int'l</vt:lpstr>
      <vt:lpstr>Suisse Int'l Bold</vt:lpstr>
      <vt:lpstr>Suisse Int'l Italic</vt:lpstr>
      <vt:lpstr>CMWF_2021</vt:lpstr>
      <vt:lpstr>More than two of five working-age adults are inadequately insured.</vt:lpstr>
      <vt:lpstr>People who were uninsured for a year or longer were disproportionately young, Latinx/Hispanic, poor, sicker, and living in the South.</vt:lpstr>
      <vt:lpstr>Premium costs are the main reason people give for not buying marketplace or individual market coverage or for dropping their coverage.</vt:lpstr>
      <vt:lpstr>Two of five people enrolled in individual-market or marketplace plans and three of 10 in employer plans were underinsured; people with low income and health problems were most at risk.</vt:lpstr>
      <vt:lpstr>Cost-related problems getting needed care were reported at the highest rates by adults who were underinsured or lacked continuous coverage.</vt:lpstr>
      <vt:lpstr>Up to one-quarter of people with chronic health problems said they had not filled a prescription in the past year for their health condition because of the cost.</vt:lpstr>
      <vt:lpstr>Medical bill problems or debt were reported at the highest rates by adults who were underinsured or lacked continuous coverage.</vt:lpstr>
      <vt:lpstr>Hospital inpatient and outpatient care were the primary source of people’s medical bill problems.</vt:lpstr>
      <vt:lpstr>People who had problems paying medical bills or were paying off medical debt experienced long-term financial consequences.</vt:lpstr>
      <vt:lpstr>Half of adults would not be able to cover an unexpected $1,000 medical bill within 30 days; people of color and people with low income were the least likely to have funds.</vt:lpstr>
      <vt:lpstr>The public is divided along partisan lines on what should be the top health care priorities for the president and Congress, but there is more agreement on lowering health care costs.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EXHIBITS — The State of U.S. Health Insurance in 2022: Findings from the Commonwealth Fund Biennial Health Insurance Survey</dc:title>
  <dc:creator>SRC@CMWF.org;lhaynes@cmwf.org;rm@cmwf.org</dc:creator>
  <cp:lastModifiedBy>Paul Frame</cp:lastModifiedBy>
  <cp:revision>1</cp:revision>
  <cp:lastPrinted>2018-07-11T13:51:43Z</cp:lastPrinted>
  <dcterms:created xsi:type="dcterms:W3CDTF">2014-10-08T23:03:32Z</dcterms:created>
  <dcterms:modified xsi:type="dcterms:W3CDTF">2022-09-28T14:46:05Z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0x010100FDAAE462E359B7449A081B298FBF4E5D</vt:lpwstr>
  </property>
  <property fmtid="{D5CDD505-2E9C-101B-9397-08002B2CF9AE}" pid="3" name="MediaServiceImageTags">
    <vt:lpwstr/>
  </property>
</Properties>
</file>