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2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5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7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8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9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85" r:id="rId5"/>
    <p:sldId id="281" r:id="rId6"/>
    <p:sldId id="256" r:id="rId7"/>
    <p:sldId id="278" r:id="rId8"/>
    <p:sldId id="260" r:id="rId9"/>
    <p:sldId id="272" r:id="rId10"/>
    <p:sldId id="283" r:id="rId11"/>
    <p:sldId id="282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clercq, Eugene" initials="DE" lastIdx="1" clrIdx="0">
    <p:extLst>
      <p:ext uri="{19B8F6BF-5375-455C-9EA6-DF929625EA0E}">
        <p15:presenceInfo xmlns:p15="http://schemas.microsoft.com/office/powerpoint/2012/main" userId="S::declercq@bu.edu::9d4f56e5-b65a-4acc-ab0b-18f3345195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A4AD"/>
    <a:srgbClr val="F9CFC0"/>
    <a:srgbClr val="E63C00"/>
    <a:srgbClr val="FFFFFF"/>
    <a:srgbClr val="F23F00"/>
    <a:srgbClr val="E78D55"/>
    <a:srgbClr val="E6CD94"/>
    <a:srgbClr val="E7A26A"/>
    <a:srgbClr val="E8612B"/>
    <a:srgbClr val="E6B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A7D659-4A70-46D9-9BAF-59180C9BBAA2}" v="805" dt="2022-12-09T16:54:24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15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7BA7D659-4A70-46D9-9BAF-59180C9BBAA2}"/>
    <pc:docChg chg="undo custSel modSld modMainMaster">
      <pc:chgData name="Paul Frame" userId="ded3f5c5-00e7-408d-9358-fc292cfa5078" providerId="ADAL" clId="{7BA7D659-4A70-46D9-9BAF-59180C9BBAA2}" dt="2022-12-09T16:17:43.577" v="1840" actId="27918"/>
      <pc:docMkLst>
        <pc:docMk/>
      </pc:docMkLst>
      <pc:sldChg chg="addSp delSp modSp mod">
        <pc:chgData name="Paul Frame" userId="ded3f5c5-00e7-408d-9358-fc292cfa5078" providerId="ADAL" clId="{7BA7D659-4A70-46D9-9BAF-59180C9BBAA2}" dt="2022-11-21T14:25:55.035" v="1618" actId="6549"/>
        <pc:sldMkLst>
          <pc:docMk/>
          <pc:sldMk cId="3719528751" sldId="256"/>
        </pc:sldMkLst>
        <pc:spChg chg="add mod">
          <ac:chgData name="Paul Frame" userId="ded3f5c5-00e7-408d-9358-fc292cfa5078" providerId="ADAL" clId="{7BA7D659-4A70-46D9-9BAF-59180C9BBAA2}" dt="2022-11-17T20:57:35.482" v="81" actId="20577"/>
          <ac:spMkLst>
            <pc:docMk/>
            <pc:sldMk cId="3719528751" sldId="256"/>
            <ac:spMk id="2" creationId="{9ADA08BB-EE8B-4E7D-70DE-19204A0EEAEF}"/>
          </ac:spMkLst>
        </pc:spChg>
        <pc:spChg chg="add mod">
          <ac:chgData name="Paul Frame" userId="ded3f5c5-00e7-408d-9358-fc292cfa5078" providerId="ADAL" clId="{7BA7D659-4A70-46D9-9BAF-59180C9BBAA2}" dt="2022-11-17T21:23:14.765" v="182" actId="20577"/>
          <ac:spMkLst>
            <pc:docMk/>
            <pc:sldMk cId="3719528751" sldId="256"/>
            <ac:spMk id="3" creationId="{2682A7E1-D75B-2117-CFAE-16B371AD950E}"/>
          </ac:spMkLst>
        </pc:spChg>
        <pc:spChg chg="del mod">
          <ac:chgData name="Paul Frame" userId="ded3f5c5-00e7-408d-9358-fc292cfa5078" providerId="ADAL" clId="{7BA7D659-4A70-46D9-9BAF-59180C9BBAA2}" dt="2022-11-17T21:22:10.743" v="175" actId="478"/>
          <ac:spMkLst>
            <pc:docMk/>
            <pc:sldMk cId="3719528751" sldId="256"/>
            <ac:spMk id="4" creationId="{892FEAD2-4D67-4CAA-95E8-2F464738A0D7}"/>
          </ac:spMkLst>
        </pc:spChg>
        <pc:spChg chg="add del mod">
          <ac:chgData name="Paul Frame" userId="ded3f5c5-00e7-408d-9358-fc292cfa5078" providerId="ADAL" clId="{7BA7D659-4A70-46D9-9BAF-59180C9BBAA2}" dt="2022-11-17T21:22:13.157" v="176" actId="478"/>
          <ac:spMkLst>
            <pc:docMk/>
            <pc:sldMk cId="3719528751" sldId="256"/>
            <ac:spMk id="6" creationId="{F9753A53-90B2-07FC-9491-149788E80A8F}"/>
          </ac:spMkLst>
        </pc:spChg>
        <pc:spChg chg="mod">
          <ac:chgData name="Paul Frame" userId="ded3f5c5-00e7-408d-9358-fc292cfa5078" providerId="ADAL" clId="{7BA7D659-4A70-46D9-9BAF-59180C9BBAA2}" dt="2022-11-17T21:44:21.535" v="459" actId="313"/>
          <ac:spMkLst>
            <pc:docMk/>
            <pc:sldMk cId="3719528751" sldId="256"/>
            <ac:spMk id="9" creationId="{254C4834-FD3F-48C5-BE23-C724C4F5CCFD}"/>
          </ac:spMkLst>
        </pc:spChg>
        <pc:spChg chg="mod">
          <ac:chgData name="Paul Frame" userId="ded3f5c5-00e7-408d-9358-fc292cfa5078" providerId="ADAL" clId="{7BA7D659-4A70-46D9-9BAF-59180C9BBAA2}" dt="2022-11-21T14:25:55.035" v="1618" actId="6549"/>
          <ac:spMkLst>
            <pc:docMk/>
            <pc:sldMk cId="3719528751" sldId="256"/>
            <ac:spMk id="23" creationId="{B8CF9D1B-0235-0D7C-16BD-E62868FE8B93}"/>
          </ac:spMkLst>
        </pc:spChg>
        <pc:graphicFrameChg chg="mod">
          <ac:chgData name="Paul Frame" userId="ded3f5c5-00e7-408d-9358-fc292cfa5078" providerId="ADAL" clId="{7BA7D659-4A70-46D9-9BAF-59180C9BBAA2}" dt="2022-11-17T22:08:56.514" v="759"/>
          <ac:graphicFrameMkLst>
            <pc:docMk/>
            <pc:sldMk cId="3719528751" sldId="256"/>
            <ac:graphicFrameMk id="8" creationId="{2D5FBB03-9CC7-450B-A2F9-AB9FEEA4C946}"/>
          </ac:graphicFrameMkLst>
        </pc:graphicFrameChg>
      </pc:sldChg>
      <pc:sldChg chg="addSp delSp modSp mod">
        <pc:chgData name="Paul Frame" userId="ded3f5c5-00e7-408d-9358-fc292cfa5078" providerId="ADAL" clId="{7BA7D659-4A70-46D9-9BAF-59180C9BBAA2}" dt="2022-11-21T14:18:14.905" v="1440" actId="20577"/>
        <pc:sldMkLst>
          <pc:docMk/>
          <pc:sldMk cId="2956421418" sldId="260"/>
        </pc:sldMkLst>
        <pc:spChg chg="add mod">
          <ac:chgData name="Paul Frame" userId="ded3f5c5-00e7-408d-9358-fc292cfa5078" providerId="ADAL" clId="{7BA7D659-4A70-46D9-9BAF-59180C9BBAA2}" dt="2022-11-17T20:57:42.046" v="83" actId="20577"/>
          <ac:spMkLst>
            <pc:docMk/>
            <pc:sldMk cId="2956421418" sldId="260"/>
            <ac:spMk id="2" creationId="{95B53DC7-0581-3993-7CA3-0BC6C6555B94}"/>
          </ac:spMkLst>
        </pc:spChg>
        <pc:spChg chg="add mod">
          <ac:chgData name="Paul Frame" userId="ded3f5c5-00e7-408d-9358-fc292cfa5078" providerId="ADAL" clId="{7BA7D659-4A70-46D9-9BAF-59180C9BBAA2}" dt="2022-11-17T21:23:54.669" v="187" actId="20577"/>
          <ac:spMkLst>
            <pc:docMk/>
            <pc:sldMk cId="2956421418" sldId="260"/>
            <ac:spMk id="3" creationId="{5E4531C0-FCB5-B95C-7EA3-4F7C55DB4B3C}"/>
          </ac:spMkLst>
        </pc:spChg>
        <pc:spChg chg="del mod">
          <ac:chgData name="Paul Frame" userId="ded3f5c5-00e7-408d-9358-fc292cfa5078" providerId="ADAL" clId="{7BA7D659-4A70-46D9-9BAF-59180C9BBAA2}" dt="2022-11-17T21:23:47.543" v="184" actId="478"/>
          <ac:spMkLst>
            <pc:docMk/>
            <pc:sldMk cId="2956421418" sldId="260"/>
            <ac:spMk id="4" creationId="{892FEAD2-4D67-4CAA-95E8-2F464738A0D7}"/>
          </ac:spMkLst>
        </pc:spChg>
        <pc:spChg chg="del mod">
          <ac:chgData name="Paul Frame" userId="ded3f5c5-00e7-408d-9358-fc292cfa5078" providerId="ADAL" clId="{7BA7D659-4A70-46D9-9BAF-59180C9BBAA2}" dt="2022-11-17T22:05:46.015" v="740" actId="478"/>
          <ac:spMkLst>
            <pc:docMk/>
            <pc:sldMk cId="2956421418" sldId="260"/>
            <ac:spMk id="5" creationId="{CBBE1E8F-9EB9-4A65-921D-F7FF64CA13FE}"/>
          </ac:spMkLst>
        </pc:spChg>
        <pc:spChg chg="mod">
          <ac:chgData name="Paul Frame" userId="ded3f5c5-00e7-408d-9358-fc292cfa5078" providerId="ADAL" clId="{7BA7D659-4A70-46D9-9BAF-59180C9BBAA2}" dt="2022-11-21T14:18:14.905" v="1440" actId="20577"/>
          <ac:spMkLst>
            <pc:docMk/>
            <pc:sldMk cId="2956421418" sldId="260"/>
            <ac:spMk id="6" creationId="{C593D84E-433C-F7B5-1AD0-065F47EE7711}"/>
          </ac:spMkLst>
        </pc:spChg>
        <pc:spChg chg="add del mod">
          <ac:chgData name="Paul Frame" userId="ded3f5c5-00e7-408d-9358-fc292cfa5078" providerId="ADAL" clId="{7BA7D659-4A70-46D9-9BAF-59180C9BBAA2}" dt="2022-11-17T21:23:49.148" v="185" actId="478"/>
          <ac:spMkLst>
            <pc:docMk/>
            <pc:sldMk cId="2956421418" sldId="260"/>
            <ac:spMk id="7" creationId="{BB981F91-1749-D482-16CE-327315E23690}"/>
          </ac:spMkLst>
        </pc:spChg>
        <pc:spChg chg="mod">
          <ac:chgData name="Paul Frame" userId="ded3f5c5-00e7-408d-9358-fc292cfa5078" providerId="ADAL" clId="{7BA7D659-4A70-46D9-9BAF-59180C9BBAA2}" dt="2022-11-17T22:05:42.654" v="739" actId="20577"/>
          <ac:spMkLst>
            <pc:docMk/>
            <pc:sldMk cId="2956421418" sldId="260"/>
            <ac:spMk id="9" creationId="{254C4834-FD3F-48C5-BE23-C724C4F5CCFD}"/>
          </ac:spMkLst>
        </pc:spChg>
        <pc:graphicFrameChg chg="mod">
          <ac:chgData name="Paul Frame" userId="ded3f5c5-00e7-408d-9358-fc292cfa5078" providerId="ADAL" clId="{7BA7D659-4A70-46D9-9BAF-59180C9BBAA2}" dt="2022-11-17T22:09:18.953" v="760"/>
          <ac:graphicFrameMkLst>
            <pc:docMk/>
            <pc:sldMk cId="2956421418" sldId="260"/>
            <ac:graphicFrameMk id="8" creationId="{2D5FBB03-9CC7-450B-A2F9-AB9FEEA4C946}"/>
          </ac:graphicFrameMkLst>
        </pc:graphicFrameChg>
      </pc:sldChg>
      <pc:sldChg chg="addSp delSp modSp mod">
        <pc:chgData name="Paul Frame" userId="ded3f5c5-00e7-408d-9358-fc292cfa5078" providerId="ADAL" clId="{7BA7D659-4A70-46D9-9BAF-59180C9BBAA2}" dt="2022-11-17T22:15:06.264" v="826" actId="20577"/>
        <pc:sldMkLst>
          <pc:docMk/>
          <pc:sldMk cId="3439334904" sldId="267"/>
        </pc:sldMkLst>
        <pc:spChg chg="mod">
          <ac:chgData name="Paul Frame" userId="ded3f5c5-00e7-408d-9358-fc292cfa5078" providerId="ADAL" clId="{7BA7D659-4A70-46D9-9BAF-59180C9BBAA2}" dt="2022-11-17T20:45:50.462" v="60"/>
          <ac:spMkLst>
            <pc:docMk/>
            <pc:sldMk cId="3439334904" sldId="267"/>
            <ac:spMk id="2" creationId="{2A77EA8D-3B76-14E7-B9AF-2777378B12AE}"/>
          </ac:spMkLst>
        </pc:spChg>
        <pc:spChg chg="add mod">
          <ac:chgData name="Paul Frame" userId="ded3f5c5-00e7-408d-9358-fc292cfa5078" providerId="ADAL" clId="{7BA7D659-4A70-46D9-9BAF-59180C9BBAA2}" dt="2022-11-17T20:55:56.867" v="71" actId="14100"/>
          <ac:spMkLst>
            <pc:docMk/>
            <pc:sldMk cId="3439334904" sldId="267"/>
            <ac:spMk id="3" creationId="{C5189BBF-C1C9-E925-2831-5192D9ECE050}"/>
          </ac:spMkLst>
        </pc:spChg>
        <pc:spChg chg="add mod">
          <ac:chgData name="Paul Frame" userId="ded3f5c5-00e7-408d-9358-fc292cfa5078" providerId="ADAL" clId="{7BA7D659-4A70-46D9-9BAF-59180C9BBAA2}" dt="2022-11-17T21:02:07.665" v="110" actId="6549"/>
          <ac:spMkLst>
            <pc:docMk/>
            <pc:sldMk cId="3439334904" sldId="267"/>
            <ac:spMk id="4" creationId="{247B4201-EC87-9AC1-E0CB-78927ED8F263}"/>
          </ac:spMkLst>
        </pc:spChg>
        <pc:spChg chg="del mod">
          <ac:chgData name="Paul Frame" userId="ded3f5c5-00e7-408d-9358-fc292cfa5078" providerId="ADAL" clId="{7BA7D659-4A70-46D9-9BAF-59180C9BBAA2}" dt="2022-11-17T21:02:12.718" v="111" actId="478"/>
          <ac:spMkLst>
            <pc:docMk/>
            <pc:sldMk cId="3439334904" sldId="267"/>
            <ac:spMk id="5" creationId="{E6BBA80D-D325-408C-A1A2-D2ACFBF9B533}"/>
          </ac:spMkLst>
        </pc:spChg>
        <pc:spChg chg="mod">
          <ac:chgData name="Paul Frame" userId="ded3f5c5-00e7-408d-9358-fc292cfa5078" providerId="ADAL" clId="{7BA7D659-4A70-46D9-9BAF-59180C9BBAA2}" dt="2022-11-17T20:45:50.462" v="60"/>
          <ac:spMkLst>
            <pc:docMk/>
            <pc:sldMk cId="3439334904" sldId="267"/>
            <ac:spMk id="6" creationId="{EDDECEE2-475A-4580-9C81-71F844FC38A8}"/>
          </ac:spMkLst>
        </pc:spChg>
        <pc:spChg chg="del mod">
          <ac:chgData name="Paul Frame" userId="ded3f5c5-00e7-408d-9358-fc292cfa5078" providerId="ADAL" clId="{7BA7D659-4A70-46D9-9BAF-59180C9BBAA2}" dt="2022-11-17T21:09:27.926" v="160" actId="478"/>
          <ac:spMkLst>
            <pc:docMk/>
            <pc:sldMk cId="3439334904" sldId="267"/>
            <ac:spMk id="7" creationId="{C8070175-7EE3-40B3-91E3-8A2CD69B5405}"/>
          </ac:spMkLst>
        </pc:spChg>
        <pc:spChg chg="mod">
          <ac:chgData name="Paul Frame" userId="ded3f5c5-00e7-408d-9358-fc292cfa5078" providerId="ADAL" clId="{7BA7D659-4A70-46D9-9BAF-59180C9BBAA2}" dt="2022-11-17T20:45:50.462" v="60"/>
          <ac:spMkLst>
            <pc:docMk/>
            <pc:sldMk cId="3439334904" sldId="267"/>
            <ac:spMk id="8" creationId="{9EF00937-69D3-49D5-990A-13D5D3AF8157}"/>
          </ac:spMkLst>
        </pc:spChg>
        <pc:spChg chg="mod">
          <ac:chgData name="Paul Frame" userId="ded3f5c5-00e7-408d-9358-fc292cfa5078" providerId="ADAL" clId="{7BA7D659-4A70-46D9-9BAF-59180C9BBAA2}" dt="2022-11-17T20:45:50.462" v="60"/>
          <ac:spMkLst>
            <pc:docMk/>
            <pc:sldMk cId="3439334904" sldId="267"/>
            <ac:spMk id="10" creationId="{7B2279CB-6D7F-B9DD-A9F0-F0F3E684E3F7}"/>
          </ac:spMkLst>
        </pc:spChg>
        <pc:spChg chg="add del mod">
          <ac:chgData name="Paul Frame" userId="ded3f5c5-00e7-408d-9358-fc292cfa5078" providerId="ADAL" clId="{7BA7D659-4A70-46D9-9BAF-59180C9BBAA2}" dt="2022-11-17T21:02:15.694" v="112" actId="478"/>
          <ac:spMkLst>
            <pc:docMk/>
            <pc:sldMk cId="3439334904" sldId="267"/>
            <ac:spMk id="11" creationId="{918B2383-EE22-285F-85B8-DF0F08E940E3}"/>
          </ac:spMkLst>
        </pc:spChg>
        <pc:spChg chg="add mod">
          <ac:chgData name="Paul Frame" userId="ded3f5c5-00e7-408d-9358-fc292cfa5078" providerId="ADAL" clId="{7BA7D659-4A70-46D9-9BAF-59180C9BBAA2}" dt="2022-11-17T22:15:06.264" v="826" actId="20577"/>
          <ac:spMkLst>
            <pc:docMk/>
            <pc:sldMk cId="3439334904" sldId="267"/>
            <ac:spMk id="12" creationId="{6831199A-6DE6-C11A-6D9D-313878649D59}"/>
          </ac:spMkLst>
        </pc:spChg>
        <pc:spChg chg="mod">
          <ac:chgData name="Paul Frame" userId="ded3f5c5-00e7-408d-9358-fc292cfa5078" providerId="ADAL" clId="{7BA7D659-4A70-46D9-9BAF-59180C9BBAA2}" dt="2022-11-17T20:45:50.462" v="60"/>
          <ac:spMkLst>
            <pc:docMk/>
            <pc:sldMk cId="3439334904" sldId="267"/>
            <ac:spMk id="13" creationId="{DE884724-AE78-E753-06AE-11A34BCC4307}"/>
          </ac:spMkLst>
        </pc:spChg>
        <pc:spChg chg="mod">
          <ac:chgData name="Paul Frame" userId="ded3f5c5-00e7-408d-9358-fc292cfa5078" providerId="ADAL" clId="{7BA7D659-4A70-46D9-9BAF-59180C9BBAA2}" dt="2022-11-17T20:45:50.462" v="60"/>
          <ac:spMkLst>
            <pc:docMk/>
            <pc:sldMk cId="3439334904" sldId="267"/>
            <ac:spMk id="14" creationId="{8E365B93-149A-DA1A-A9BB-C30E16F7ABB4}"/>
          </ac:spMkLst>
        </pc:spChg>
      </pc:sldChg>
      <pc:sldChg chg="addSp delSp modSp mod">
        <pc:chgData name="Paul Frame" userId="ded3f5c5-00e7-408d-9358-fc292cfa5078" providerId="ADAL" clId="{7BA7D659-4A70-46D9-9BAF-59180C9BBAA2}" dt="2022-11-21T14:17:42.628" v="1408" actId="20577"/>
        <pc:sldMkLst>
          <pc:docMk/>
          <pc:sldMk cId="1441987048" sldId="272"/>
        </pc:sldMkLst>
        <pc:spChg chg="add mod">
          <ac:chgData name="Paul Frame" userId="ded3f5c5-00e7-408d-9358-fc292cfa5078" providerId="ADAL" clId="{7BA7D659-4A70-46D9-9BAF-59180C9BBAA2}" dt="2022-11-17T20:57:46.319" v="84" actId="20577"/>
          <ac:spMkLst>
            <pc:docMk/>
            <pc:sldMk cId="1441987048" sldId="272"/>
            <ac:spMk id="2" creationId="{DD746A59-C83B-D31A-4F89-59A6ACCFA483}"/>
          </ac:spMkLst>
        </pc:spChg>
        <pc:spChg chg="add mod">
          <ac:chgData name="Paul Frame" userId="ded3f5c5-00e7-408d-9358-fc292cfa5078" providerId="ADAL" clId="{7BA7D659-4A70-46D9-9BAF-59180C9BBAA2}" dt="2022-11-17T21:24:28.964" v="190" actId="20577"/>
          <ac:spMkLst>
            <pc:docMk/>
            <pc:sldMk cId="1441987048" sldId="272"/>
            <ac:spMk id="3" creationId="{A70033CB-4AF3-475B-259D-666CC34B6BB8}"/>
          </ac:spMkLst>
        </pc:spChg>
        <pc:spChg chg="del mod">
          <ac:chgData name="Paul Frame" userId="ded3f5c5-00e7-408d-9358-fc292cfa5078" providerId="ADAL" clId="{7BA7D659-4A70-46D9-9BAF-59180C9BBAA2}" dt="2022-11-17T21:24:45.240" v="191" actId="478"/>
          <ac:spMkLst>
            <pc:docMk/>
            <pc:sldMk cId="1441987048" sldId="272"/>
            <ac:spMk id="4" creationId="{892FEAD2-4D67-4CAA-95E8-2F464738A0D7}"/>
          </ac:spMkLst>
        </pc:spChg>
        <pc:spChg chg="add del mod">
          <ac:chgData name="Paul Frame" userId="ded3f5c5-00e7-408d-9358-fc292cfa5078" providerId="ADAL" clId="{7BA7D659-4A70-46D9-9BAF-59180C9BBAA2}" dt="2022-11-17T21:24:49.060" v="192" actId="478"/>
          <ac:spMkLst>
            <pc:docMk/>
            <pc:sldMk cId="1441987048" sldId="272"/>
            <ac:spMk id="6" creationId="{BDDACBAF-1D51-8839-BED1-5290A9A98CCB}"/>
          </ac:spMkLst>
        </pc:spChg>
        <pc:spChg chg="del mod">
          <ac:chgData name="Paul Frame" userId="ded3f5c5-00e7-408d-9358-fc292cfa5078" providerId="ADAL" clId="{7BA7D659-4A70-46D9-9BAF-59180C9BBAA2}" dt="2022-11-17T22:08:21.194" v="755" actId="478"/>
          <ac:spMkLst>
            <pc:docMk/>
            <pc:sldMk cId="1441987048" sldId="272"/>
            <ac:spMk id="7" creationId="{DD845405-72FD-4083-AAFE-E326C4435840}"/>
          </ac:spMkLst>
        </pc:spChg>
        <pc:spChg chg="del mod">
          <ac:chgData name="Paul Frame" userId="ded3f5c5-00e7-408d-9358-fc292cfa5078" providerId="ADAL" clId="{7BA7D659-4A70-46D9-9BAF-59180C9BBAA2}" dt="2022-11-17T22:08:21.194" v="755" actId="478"/>
          <ac:spMkLst>
            <pc:docMk/>
            <pc:sldMk cId="1441987048" sldId="272"/>
            <ac:spMk id="9" creationId="{254C4834-FD3F-48C5-BE23-C724C4F5CCFD}"/>
          </ac:spMkLst>
        </pc:spChg>
        <pc:spChg chg="add mod">
          <ac:chgData name="Paul Frame" userId="ded3f5c5-00e7-408d-9358-fc292cfa5078" providerId="ADAL" clId="{7BA7D659-4A70-46D9-9BAF-59180C9BBAA2}" dt="2022-11-17T22:08:27.976" v="756"/>
          <ac:spMkLst>
            <pc:docMk/>
            <pc:sldMk cId="1441987048" sldId="272"/>
            <ac:spMk id="10" creationId="{0669B6FB-9131-BBDA-25BA-400C7395DFAB}"/>
          </ac:spMkLst>
        </pc:spChg>
        <pc:spChg chg="mod">
          <ac:chgData name="Paul Frame" userId="ded3f5c5-00e7-408d-9358-fc292cfa5078" providerId="ADAL" clId="{7BA7D659-4A70-46D9-9BAF-59180C9BBAA2}" dt="2022-11-21T14:17:42.628" v="1408" actId="20577"/>
          <ac:spMkLst>
            <pc:docMk/>
            <pc:sldMk cId="1441987048" sldId="272"/>
            <ac:spMk id="13" creationId="{2BA2DBA1-657E-C4A4-FFC5-B035D2505CF0}"/>
          </ac:spMkLst>
        </pc:spChg>
        <pc:graphicFrameChg chg="mod">
          <ac:chgData name="Paul Frame" userId="ded3f5c5-00e7-408d-9358-fc292cfa5078" providerId="ADAL" clId="{7BA7D659-4A70-46D9-9BAF-59180C9BBAA2}" dt="2022-11-17T22:11:29.761" v="792"/>
          <ac:graphicFrameMkLst>
            <pc:docMk/>
            <pc:sldMk cId="1441987048" sldId="272"/>
            <ac:graphicFrameMk id="8" creationId="{2D5FBB03-9CC7-450B-A2F9-AB9FEEA4C946}"/>
          </ac:graphicFrameMkLst>
        </pc:graphicFrameChg>
      </pc:sldChg>
      <pc:sldChg chg="addSp delSp modSp mod">
        <pc:chgData name="Paul Frame" userId="ded3f5c5-00e7-408d-9358-fc292cfa5078" providerId="ADAL" clId="{7BA7D659-4A70-46D9-9BAF-59180C9BBAA2}" dt="2022-11-21T14:18:47.996" v="1476" actId="20577"/>
        <pc:sldMkLst>
          <pc:docMk/>
          <pc:sldMk cId="3741006539" sldId="278"/>
        </pc:sldMkLst>
        <pc:spChg chg="add mod">
          <ac:chgData name="Paul Frame" userId="ded3f5c5-00e7-408d-9358-fc292cfa5078" providerId="ADAL" clId="{7BA7D659-4A70-46D9-9BAF-59180C9BBAA2}" dt="2022-11-17T20:57:38.527" v="82" actId="20577"/>
          <ac:spMkLst>
            <pc:docMk/>
            <pc:sldMk cId="3741006539" sldId="278"/>
            <ac:spMk id="2" creationId="{AF176E69-599C-BEC0-532A-AB8D16C13F2D}"/>
          </ac:spMkLst>
        </pc:spChg>
        <pc:spChg chg="add mod">
          <ac:chgData name="Paul Frame" userId="ded3f5c5-00e7-408d-9358-fc292cfa5078" providerId="ADAL" clId="{7BA7D659-4A70-46D9-9BAF-59180C9BBAA2}" dt="2022-11-17T21:22:43.670" v="178"/>
          <ac:spMkLst>
            <pc:docMk/>
            <pc:sldMk cId="3741006539" sldId="278"/>
            <ac:spMk id="3" creationId="{671251E9-7CFD-4C06-844A-2CB9C0DD2C4A}"/>
          </ac:spMkLst>
        </pc:spChg>
        <pc:spChg chg="del mod">
          <ac:chgData name="Paul Frame" userId="ded3f5c5-00e7-408d-9358-fc292cfa5078" providerId="ADAL" clId="{7BA7D659-4A70-46D9-9BAF-59180C9BBAA2}" dt="2022-11-17T21:23:01.327" v="179" actId="478"/>
          <ac:spMkLst>
            <pc:docMk/>
            <pc:sldMk cId="3741006539" sldId="278"/>
            <ac:spMk id="4" creationId="{892FEAD2-4D67-4CAA-95E8-2F464738A0D7}"/>
          </ac:spMkLst>
        </pc:spChg>
        <pc:spChg chg="add del mod">
          <ac:chgData name="Paul Frame" userId="ded3f5c5-00e7-408d-9358-fc292cfa5078" providerId="ADAL" clId="{7BA7D659-4A70-46D9-9BAF-59180C9BBAA2}" dt="2022-11-17T21:23:03.310" v="180" actId="478"/>
          <ac:spMkLst>
            <pc:docMk/>
            <pc:sldMk cId="3741006539" sldId="278"/>
            <ac:spMk id="6" creationId="{87DF2E3F-7570-10A2-F5D2-AF6A629C7B28}"/>
          </ac:spMkLst>
        </pc:spChg>
        <pc:spChg chg="mod">
          <ac:chgData name="Paul Frame" userId="ded3f5c5-00e7-408d-9358-fc292cfa5078" providerId="ADAL" clId="{7BA7D659-4A70-46D9-9BAF-59180C9BBAA2}" dt="2022-11-17T21:56:10.105" v="607" actId="948"/>
          <ac:spMkLst>
            <pc:docMk/>
            <pc:sldMk cId="3741006539" sldId="278"/>
            <ac:spMk id="9" creationId="{254C4834-FD3F-48C5-BE23-C724C4F5CCFD}"/>
          </ac:spMkLst>
        </pc:spChg>
        <pc:spChg chg="mod">
          <ac:chgData name="Paul Frame" userId="ded3f5c5-00e7-408d-9358-fc292cfa5078" providerId="ADAL" clId="{7BA7D659-4A70-46D9-9BAF-59180C9BBAA2}" dt="2022-11-21T14:18:47.996" v="1476" actId="20577"/>
          <ac:spMkLst>
            <pc:docMk/>
            <pc:sldMk cId="3741006539" sldId="278"/>
            <ac:spMk id="13" creationId="{78712B69-6022-3633-FACC-1FD03A3CA8A0}"/>
          </ac:spMkLst>
        </pc:spChg>
        <pc:graphicFrameChg chg="mod">
          <ac:chgData name="Paul Frame" userId="ded3f5c5-00e7-408d-9358-fc292cfa5078" providerId="ADAL" clId="{7BA7D659-4A70-46D9-9BAF-59180C9BBAA2}" dt="2022-11-17T22:01:44.642" v="632" actId="207"/>
          <ac:graphicFrameMkLst>
            <pc:docMk/>
            <pc:sldMk cId="3741006539" sldId="278"/>
            <ac:graphicFrameMk id="8" creationId="{2D5FBB03-9CC7-450B-A2F9-AB9FEEA4C946}"/>
          </ac:graphicFrameMkLst>
        </pc:graphicFrameChg>
      </pc:sldChg>
      <pc:sldChg chg="addSp delSp modSp mod">
        <pc:chgData name="Paul Frame" userId="ded3f5c5-00e7-408d-9358-fc292cfa5078" providerId="ADAL" clId="{7BA7D659-4A70-46D9-9BAF-59180C9BBAA2}" dt="2022-12-05T20:55:29.425" v="1836"/>
        <pc:sldMkLst>
          <pc:docMk/>
          <pc:sldMk cId="737972977" sldId="281"/>
        </pc:sldMkLst>
        <pc:spChg chg="del mod">
          <ac:chgData name="Paul Frame" userId="ded3f5c5-00e7-408d-9358-fc292cfa5078" providerId="ADAL" clId="{7BA7D659-4A70-46D9-9BAF-59180C9BBAA2}" dt="2022-11-17T21:21:47.782" v="172" actId="478"/>
          <ac:spMkLst>
            <pc:docMk/>
            <pc:sldMk cId="737972977" sldId="281"/>
            <ac:spMk id="2" creationId="{0BE7285B-D696-4803-A73B-D5D8C016E182}"/>
          </ac:spMkLst>
        </pc:spChg>
        <pc:spChg chg="mod">
          <ac:chgData name="Paul Frame" userId="ded3f5c5-00e7-408d-9358-fc292cfa5078" providerId="ADAL" clId="{7BA7D659-4A70-46D9-9BAF-59180C9BBAA2}" dt="2022-11-21T14:00:07.929" v="1312" actId="20577"/>
          <ac:spMkLst>
            <pc:docMk/>
            <pc:sldMk cId="737972977" sldId="281"/>
            <ac:spMk id="2" creationId="{E3B2C555-BC19-F108-E515-79BD2AD106AD}"/>
          </ac:spMkLst>
        </pc:spChg>
        <pc:spChg chg="mod">
          <ac:chgData name="Paul Frame" userId="ded3f5c5-00e7-408d-9358-fc292cfa5078" providerId="ADAL" clId="{7BA7D659-4A70-46D9-9BAF-59180C9BBAA2}" dt="2022-11-17T21:52:58.923" v="588" actId="1038"/>
          <ac:spMkLst>
            <pc:docMk/>
            <pc:sldMk cId="737972977" sldId="281"/>
            <ac:spMk id="3" creationId="{641BB6F4-2ACD-413F-8F4C-DACD5E829EAB}"/>
          </ac:spMkLst>
        </pc:spChg>
        <pc:spChg chg="del mod">
          <ac:chgData name="Paul Frame" userId="ded3f5c5-00e7-408d-9358-fc292cfa5078" providerId="ADAL" clId="{7BA7D659-4A70-46D9-9BAF-59180C9BBAA2}" dt="2022-11-17T21:32:20.541" v="294" actId="478"/>
          <ac:spMkLst>
            <pc:docMk/>
            <pc:sldMk cId="737972977" sldId="281"/>
            <ac:spMk id="4" creationId="{F7E0506C-7161-4E28-9561-CAA2D76C090A}"/>
          </ac:spMkLst>
        </pc:spChg>
        <pc:spChg chg="mod">
          <ac:chgData name="Paul Frame" userId="ded3f5c5-00e7-408d-9358-fc292cfa5078" providerId="ADAL" clId="{7BA7D659-4A70-46D9-9BAF-59180C9BBAA2}" dt="2022-11-21T13:59:47.134" v="1308" actId="20577"/>
          <ac:spMkLst>
            <pc:docMk/>
            <pc:sldMk cId="737972977" sldId="281"/>
            <ac:spMk id="5" creationId="{24ABC3E9-85D2-4CB0-87EB-A5A2BB763DBB}"/>
          </ac:spMkLst>
        </pc:spChg>
        <pc:spChg chg="mod">
          <ac:chgData name="Paul Frame" userId="ded3f5c5-00e7-408d-9358-fc292cfa5078" providerId="ADAL" clId="{7BA7D659-4A70-46D9-9BAF-59180C9BBAA2}" dt="2022-11-17T21:32:12.156" v="293" actId="20577"/>
          <ac:spMkLst>
            <pc:docMk/>
            <pc:sldMk cId="737972977" sldId="281"/>
            <ac:spMk id="6" creationId="{DD4284CC-9643-48E8-A0AB-72318BE2D8C7}"/>
          </ac:spMkLst>
        </pc:spChg>
        <pc:spChg chg="add mod">
          <ac:chgData name="Paul Frame" userId="ded3f5c5-00e7-408d-9358-fc292cfa5078" providerId="ADAL" clId="{7BA7D659-4A70-46D9-9BAF-59180C9BBAA2}" dt="2022-11-17T20:57:30.017" v="80" actId="20577"/>
          <ac:spMkLst>
            <pc:docMk/>
            <pc:sldMk cId="737972977" sldId="281"/>
            <ac:spMk id="7" creationId="{73CC2AD3-AA21-6079-C342-F36749E728B2}"/>
          </ac:spMkLst>
        </pc:spChg>
        <pc:spChg chg="add mod">
          <ac:chgData name="Paul Frame" userId="ded3f5c5-00e7-408d-9358-fc292cfa5078" providerId="ADAL" clId="{7BA7D659-4A70-46D9-9BAF-59180C9BBAA2}" dt="2022-11-17T21:26:03.745" v="205" actId="6549"/>
          <ac:spMkLst>
            <pc:docMk/>
            <pc:sldMk cId="737972977" sldId="281"/>
            <ac:spMk id="8" creationId="{BB6997B3-9607-7D79-7BF2-AF7691E312E0}"/>
          </ac:spMkLst>
        </pc:spChg>
        <pc:spChg chg="mod">
          <ac:chgData name="Paul Frame" userId="ded3f5c5-00e7-408d-9358-fc292cfa5078" providerId="ADAL" clId="{7BA7D659-4A70-46D9-9BAF-59180C9BBAA2}" dt="2022-11-21T14:02:42.249" v="1354" actId="20577"/>
          <ac:spMkLst>
            <pc:docMk/>
            <pc:sldMk cId="737972977" sldId="281"/>
            <ac:spMk id="9" creationId="{B4148317-C6EE-3F8B-3873-8C982552A9DF}"/>
          </ac:spMkLst>
        </pc:spChg>
        <pc:spChg chg="add del mod">
          <ac:chgData name="Paul Frame" userId="ded3f5c5-00e7-408d-9358-fc292cfa5078" providerId="ADAL" clId="{7BA7D659-4A70-46D9-9BAF-59180C9BBAA2}" dt="2022-11-17T21:21:49.693" v="173" actId="478"/>
          <ac:spMkLst>
            <pc:docMk/>
            <pc:sldMk cId="737972977" sldId="281"/>
            <ac:spMk id="10" creationId="{DF81D261-866B-67C3-CA6C-4477EA46F436}"/>
          </ac:spMkLst>
        </pc:spChg>
        <pc:graphicFrameChg chg="mod">
          <ac:chgData name="Paul Frame" userId="ded3f5c5-00e7-408d-9358-fc292cfa5078" providerId="ADAL" clId="{7BA7D659-4A70-46D9-9BAF-59180C9BBAA2}" dt="2022-12-05T20:55:29.425" v="1836"/>
          <ac:graphicFrameMkLst>
            <pc:docMk/>
            <pc:sldMk cId="737972977" sldId="281"/>
            <ac:graphicFrameMk id="11" creationId="{EEB57A04-4A77-46D1-A17F-D91524C2D8D9}"/>
          </ac:graphicFrameMkLst>
        </pc:graphicFrameChg>
        <pc:graphicFrameChg chg="mod">
          <ac:chgData name="Paul Frame" userId="ded3f5c5-00e7-408d-9358-fc292cfa5078" providerId="ADAL" clId="{7BA7D659-4A70-46D9-9BAF-59180C9BBAA2}" dt="2022-12-05T20:15:22.755" v="1833"/>
          <ac:graphicFrameMkLst>
            <pc:docMk/>
            <pc:sldMk cId="737972977" sldId="281"/>
            <ac:graphicFrameMk id="13" creationId="{DFAAA5EF-93DE-4CBA-9C98-207BA44BE89B}"/>
          </ac:graphicFrameMkLst>
        </pc:graphicFrameChg>
      </pc:sldChg>
      <pc:sldChg chg="addSp delSp modSp mod">
        <pc:chgData name="Paul Frame" userId="ded3f5c5-00e7-408d-9358-fc292cfa5078" providerId="ADAL" clId="{7BA7D659-4A70-46D9-9BAF-59180C9BBAA2}" dt="2022-12-09T16:17:43.577" v="1840" actId="27918"/>
        <pc:sldMkLst>
          <pc:docMk/>
          <pc:sldMk cId="490079262" sldId="282"/>
        </pc:sldMkLst>
        <pc:spChg chg="del mod">
          <ac:chgData name="Paul Frame" userId="ded3f5c5-00e7-408d-9358-fc292cfa5078" providerId="ADAL" clId="{7BA7D659-4A70-46D9-9BAF-59180C9BBAA2}" dt="2022-11-17T22:29:22.973" v="1136" actId="478"/>
          <ac:spMkLst>
            <pc:docMk/>
            <pc:sldMk cId="490079262" sldId="282"/>
            <ac:spMk id="2" creationId="{67815DA4-4C1B-45DD-B90F-BCD987B2B57B}"/>
          </ac:spMkLst>
        </pc:spChg>
        <pc:spChg chg="add mod">
          <ac:chgData name="Paul Frame" userId="ded3f5c5-00e7-408d-9358-fc292cfa5078" providerId="ADAL" clId="{7BA7D659-4A70-46D9-9BAF-59180C9BBAA2}" dt="2022-11-17T20:57:55.120" v="86" actId="20577"/>
          <ac:spMkLst>
            <pc:docMk/>
            <pc:sldMk cId="490079262" sldId="282"/>
            <ac:spMk id="3" creationId="{AF38794F-5F7C-D4F8-DAFE-D7C2EB8DEB72}"/>
          </ac:spMkLst>
        </pc:spChg>
        <pc:spChg chg="del mod">
          <ac:chgData name="Paul Frame" userId="ded3f5c5-00e7-408d-9358-fc292cfa5078" providerId="ADAL" clId="{7BA7D659-4A70-46D9-9BAF-59180C9BBAA2}" dt="2022-11-17T21:27:06.168" v="207" actId="478"/>
          <ac:spMkLst>
            <pc:docMk/>
            <pc:sldMk cId="490079262" sldId="282"/>
            <ac:spMk id="4" creationId="{892FEAD2-4D67-4CAA-95E8-2F464738A0D7}"/>
          </ac:spMkLst>
        </pc:spChg>
        <pc:spChg chg="add mod">
          <ac:chgData name="Paul Frame" userId="ded3f5c5-00e7-408d-9358-fc292cfa5078" providerId="ADAL" clId="{7BA7D659-4A70-46D9-9BAF-59180C9BBAA2}" dt="2022-11-17T21:27:12.295" v="209" actId="20577"/>
          <ac:spMkLst>
            <pc:docMk/>
            <pc:sldMk cId="490079262" sldId="282"/>
            <ac:spMk id="5" creationId="{6CE1B7AF-E904-2B95-966A-CBEDA8EF5F16}"/>
          </ac:spMkLst>
        </pc:spChg>
        <pc:spChg chg="add del mod">
          <ac:chgData name="Paul Frame" userId="ded3f5c5-00e7-408d-9358-fc292cfa5078" providerId="ADAL" clId="{7BA7D659-4A70-46D9-9BAF-59180C9BBAA2}" dt="2022-11-17T21:27:08.252" v="208" actId="478"/>
          <ac:spMkLst>
            <pc:docMk/>
            <pc:sldMk cId="490079262" sldId="282"/>
            <ac:spMk id="7" creationId="{A62D566B-2501-1D6B-D994-6C7D7672018D}"/>
          </ac:spMkLst>
        </pc:spChg>
        <pc:spChg chg="mod">
          <ac:chgData name="Paul Frame" userId="ded3f5c5-00e7-408d-9358-fc292cfa5078" providerId="ADAL" clId="{7BA7D659-4A70-46D9-9BAF-59180C9BBAA2}" dt="2022-11-17T22:29:17.564" v="1135"/>
          <ac:spMkLst>
            <pc:docMk/>
            <pc:sldMk cId="490079262" sldId="282"/>
            <ac:spMk id="9" creationId="{254C4834-FD3F-48C5-BE23-C724C4F5CCFD}"/>
          </ac:spMkLst>
        </pc:spChg>
        <pc:spChg chg="mod">
          <ac:chgData name="Paul Frame" userId="ded3f5c5-00e7-408d-9358-fc292cfa5078" providerId="ADAL" clId="{7BA7D659-4A70-46D9-9BAF-59180C9BBAA2}" dt="2022-11-21T14:12:41.789" v="1359" actId="6549"/>
          <ac:spMkLst>
            <pc:docMk/>
            <pc:sldMk cId="490079262" sldId="282"/>
            <ac:spMk id="14" creationId="{355A36F3-092B-0E8C-D89B-079779082E0F}"/>
          </ac:spMkLst>
        </pc:spChg>
        <pc:graphicFrameChg chg="mod">
          <ac:chgData name="Paul Frame" userId="ded3f5c5-00e7-408d-9358-fc292cfa5078" providerId="ADAL" clId="{7BA7D659-4A70-46D9-9BAF-59180C9BBAA2}" dt="2022-11-17T22:32:13.231" v="1180"/>
          <ac:graphicFrameMkLst>
            <pc:docMk/>
            <pc:sldMk cId="490079262" sldId="282"/>
            <ac:graphicFrameMk id="8" creationId="{2D5FBB03-9CC7-450B-A2F9-AB9FEEA4C946}"/>
          </ac:graphicFrameMkLst>
        </pc:graphicFrameChg>
      </pc:sldChg>
      <pc:sldChg chg="addSp delSp modSp mod">
        <pc:chgData name="Paul Frame" userId="ded3f5c5-00e7-408d-9358-fc292cfa5078" providerId="ADAL" clId="{7BA7D659-4A70-46D9-9BAF-59180C9BBAA2}" dt="2022-11-21T14:16:29.757" v="1376" actId="20577"/>
        <pc:sldMkLst>
          <pc:docMk/>
          <pc:sldMk cId="3350358227" sldId="283"/>
        </pc:sldMkLst>
        <pc:spChg chg="mod">
          <ac:chgData name="Paul Frame" userId="ded3f5c5-00e7-408d-9358-fc292cfa5078" providerId="ADAL" clId="{7BA7D659-4A70-46D9-9BAF-59180C9BBAA2}" dt="2022-11-17T22:25:36.776" v="1110" actId="1037"/>
          <ac:spMkLst>
            <pc:docMk/>
            <pc:sldMk cId="3350358227" sldId="283"/>
            <ac:spMk id="2" creationId="{38AD5514-8FD7-47DF-92EB-6D6EA137FFB0}"/>
          </ac:spMkLst>
        </pc:spChg>
        <pc:spChg chg="add mod">
          <ac:chgData name="Paul Frame" userId="ded3f5c5-00e7-408d-9358-fc292cfa5078" providerId="ADAL" clId="{7BA7D659-4A70-46D9-9BAF-59180C9BBAA2}" dt="2022-11-17T20:57:50.583" v="85" actId="20577"/>
          <ac:spMkLst>
            <pc:docMk/>
            <pc:sldMk cId="3350358227" sldId="283"/>
            <ac:spMk id="3" creationId="{80498C2D-8B6F-502E-0FBF-C28158A442CC}"/>
          </ac:spMkLst>
        </pc:spChg>
        <pc:spChg chg="del mod">
          <ac:chgData name="Paul Frame" userId="ded3f5c5-00e7-408d-9358-fc292cfa5078" providerId="ADAL" clId="{7BA7D659-4A70-46D9-9BAF-59180C9BBAA2}" dt="2022-11-17T21:25:34.807" v="202" actId="478"/>
          <ac:spMkLst>
            <pc:docMk/>
            <pc:sldMk cId="3350358227" sldId="283"/>
            <ac:spMk id="4" creationId="{892FEAD2-4D67-4CAA-95E8-2F464738A0D7}"/>
          </ac:spMkLst>
        </pc:spChg>
        <pc:spChg chg="add mod">
          <ac:chgData name="Paul Frame" userId="ded3f5c5-00e7-408d-9358-fc292cfa5078" providerId="ADAL" clId="{7BA7D659-4A70-46D9-9BAF-59180C9BBAA2}" dt="2022-11-17T21:27:36.869" v="215" actId="20577"/>
          <ac:spMkLst>
            <pc:docMk/>
            <pc:sldMk cId="3350358227" sldId="283"/>
            <ac:spMk id="5" creationId="{D2F516F3-DC59-7675-075B-64F5196AB169}"/>
          </ac:spMkLst>
        </pc:spChg>
        <pc:spChg chg="add del mod">
          <ac:chgData name="Paul Frame" userId="ded3f5c5-00e7-408d-9358-fc292cfa5078" providerId="ADAL" clId="{7BA7D659-4A70-46D9-9BAF-59180C9BBAA2}" dt="2022-11-17T21:25:36.141" v="203" actId="478"/>
          <ac:spMkLst>
            <pc:docMk/>
            <pc:sldMk cId="3350358227" sldId="283"/>
            <ac:spMk id="7" creationId="{6EF5027D-FFC9-30DA-38B1-1703493A1B3F}"/>
          </ac:spMkLst>
        </pc:spChg>
        <pc:spChg chg="mod">
          <ac:chgData name="Paul Frame" userId="ded3f5c5-00e7-408d-9358-fc292cfa5078" providerId="ADAL" clId="{7BA7D659-4A70-46D9-9BAF-59180C9BBAA2}" dt="2022-11-17T22:14:53.888" v="824" actId="20577"/>
          <ac:spMkLst>
            <pc:docMk/>
            <pc:sldMk cId="3350358227" sldId="283"/>
            <ac:spMk id="9" creationId="{254C4834-FD3F-48C5-BE23-C724C4F5CCFD}"/>
          </ac:spMkLst>
        </pc:spChg>
        <pc:spChg chg="add mod">
          <ac:chgData name="Paul Frame" userId="ded3f5c5-00e7-408d-9358-fc292cfa5078" providerId="ADAL" clId="{7BA7D659-4A70-46D9-9BAF-59180C9BBAA2}" dt="2022-11-17T22:23:46.038" v="968" actId="1036"/>
          <ac:spMkLst>
            <pc:docMk/>
            <pc:sldMk cId="3350358227" sldId="283"/>
            <ac:spMk id="10" creationId="{C88B5F51-15A3-33CD-2D34-6859782AC40A}"/>
          </ac:spMkLst>
        </pc:spChg>
        <pc:spChg chg="mod">
          <ac:chgData name="Paul Frame" userId="ded3f5c5-00e7-408d-9358-fc292cfa5078" providerId="ADAL" clId="{7BA7D659-4A70-46D9-9BAF-59180C9BBAA2}" dt="2022-11-21T14:16:29.757" v="1376" actId="20577"/>
          <ac:spMkLst>
            <pc:docMk/>
            <pc:sldMk cId="3350358227" sldId="283"/>
            <ac:spMk id="20" creationId="{3A69B960-FB58-A8F3-570A-BF76559DF2B1}"/>
          </ac:spMkLst>
        </pc:spChg>
        <pc:graphicFrameChg chg="mod">
          <ac:chgData name="Paul Frame" userId="ded3f5c5-00e7-408d-9358-fc292cfa5078" providerId="ADAL" clId="{7BA7D659-4A70-46D9-9BAF-59180C9BBAA2}" dt="2022-11-17T22:27:31.922" v="1116"/>
          <ac:graphicFrameMkLst>
            <pc:docMk/>
            <pc:sldMk cId="3350358227" sldId="283"/>
            <ac:graphicFrameMk id="8" creationId="{2D5FBB03-9CC7-450B-A2F9-AB9FEEA4C946}"/>
          </ac:graphicFrameMkLst>
        </pc:graphicFrameChg>
      </pc:sldChg>
      <pc:sldChg chg="addSp delSp modSp mod">
        <pc:chgData name="Paul Frame" userId="ded3f5c5-00e7-408d-9358-fc292cfa5078" providerId="ADAL" clId="{7BA7D659-4A70-46D9-9BAF-59180C9BBAA2}" dt="2022-11-28T18:19:28.660" v="1806" actId="2085"/>
        <pc:sldMkLst>
          <pc:docMk/>
          <pc:sldMk cId="1544493425" sldId="284"/>
        </pc:sldMkLst>
        <pc:spChg chg="mod">
          <ac:chgData name="Paul Frame" userId="ded3f5c5-00e7-408d-9358-fc292cfa5078" providerId="ADAL" clId="{7BA7D659-4A70-46D9-9BAF-59180C9BBAA2}" dt="2022-11-21T14:29:13.164" v="1626" actId="6549"/>
          <ac:spMkLst>
            <pc:docMk/>
            <pc:sldMk cId="1544493425" sldId="284"/>
            <ac:spMk id="2" creationId="{3AB1C15F-17E7-D31D-2706-2BA2413EC4A5}"/>
          </ac:spMkLst>
        </pc:spChg>
        <pc:spChg chg="del mod">
          <ac:chgData name="Paul Frame" userId="ded3f5c5-00e7-408d-9358-fc292cfa5078" providerId="ADAL" clId="{7BA7D659-4A70-46D9-9BAF-59180C9BBAA2}" dt="2022-11-17T21:28:06.344" v="217" actId="478"/>
          <ac:spMkLst>
            <pc:docMk/>
            <pc:sldMk cId="1544493425" sldId="284"/>
            <ac:spMk id="2" creationId="{93953CF0-30F5-1D80-526F-5D1D3FFB3F57}"/>
          </ac:spMkLst>
        </pc:spChg>
        <pc:spChg chg="mod">
          <ac:chgData name="Paul Frame" userId="ded3f5c5-00e7-408d-9358-fc292cfa5078" providerId="ADAL" clId="{7BA7D659-4A70-46D9-9BAF-59180C9BBAA2}" dt="2022-11-17T22:33:39.286" v="1213" actId="20577"/>
          <ac:spMkLst>
            <pc:docMk/>
            <pc:sldMk cId="1544493425" sldId="284"/>
            <ac:spMk id="3" creationId="{34F990C3-9210-7B44-8A0A-BDF3AD1584C9}"/>
          </ac:spMkLst>
        </pc:spChg>
        <pc:spChg chg="add mod">
          <ac:chgData name="Paul Frame" userId="ded3f5c5-00e7-408d-9358-fc292cfa5078" providerId="ADAL" clId="{7BA7D659-4A70-46D9-9BAF-59180C9BBAA2}" dt="2022-11-17T20:58:00.615" v="88" actId="20577"/>
          <ac:spMkLst>
            <pc:docMk/>
            <pc:sldMk cId="1544493425" sldId="284"/>
            <ac:spMk id="4" creationId="{D62AA6A7-E86C-1A3B-621A-AEFEE7663DFC}"/>
          </ac:spMkLst>
        </pc:spChg>
        <pc:spChg chg="add mod">
          <ac:chgData name="Paul Frame" userId="ded3f5c5-00e7-408d-9358-fc292cfa5078" providerId="ADAL" clId="{7BA7D659-4A70-46D9-9BAF-59180C9BBAA2}" dt="2022-11-17T21:27:59.266" v="216"/>
          <ac:spMkLst>
            <pc:docMk/>
            <pc:sldMk cId="1544493425" sldId="284"/>
            <ac:spMk id="5" creationId="{A67964B4-5D53-0A63-9C69-6F1A1964DA9E}"/>
          </ac:spMkLst>
        </pc:spChg>
        <pc:spChg chg="add del mod">
          <ac:chgData name="Paul Frame" userId="ded3f5c5-00e7-408d-9358-fc292cfa5078" providerId="ADAL" clId="{7BA7D659-4A70-46D9-9BAF-59180C9BBAA2}" dt="2022-11-17T21:28:07.731" v="218" actId="478"/>
          <ac:spMkLst>
            <pc:docMk/>
            <pc:sldMk cId="1544493425" sldId="284"/>
            <ac:spMk id="8" creationId="{88DEDF53-147D-2046-23F9-F0DD31E086DA}"/>
          </ac:spMkLst>
        </pc:spChg>
        <pc:graphicFrameChg chg="mod">
          <ac:chgData name="Paul Frame" userId="ded3f5c5-00e7-408d-9358-fc292cfa5078" providerId="ADAL" clId="{7BA7D659-4A70-46D9-9BAF-59180C9BBAA2}" dt="2022-11-28T18:19:28.660" v="1806" actId="2085"/>
          <ac:graphicFrameMkLst>
            <pc:docMk/>
            <pc:sldMk cId="1544493425" sldId="284"/>
            <ac:graphicFrameMk id="6" creationId="{62B6A28A-6C07-DC93-2B2C-1D022FB6BC24}"/>
          </ac:graphicFrameMkLst>
        </pc:graphicFrameChg>
      </pc:sldChg>
      <pc:sldChg chg="addSp modSp mod">
        <pc:chgData name="Paul Frame" userId="ded3f5c5-00e7-408d-9358-fc292cfa5078" providerId="ADAL" clId="{7BA7D659-4A70-46D9-9BAF-59180C9BBAA2}" dt="2022-12-05T18:42:09.273" v="1808" actId="1076"/>
        <pc:sldMkLst>
          <pc:docMk/>
          <pc:sldMk cId="2077865671" sldId="285"/>
        </pc:sldMkLst>
        <pc:spChg chg="add mod ord">
          <ac:chgData name="Paul Frame" userId="ded3f5c5-00e7-408d-9358-fc292cfa5078" providerId="ADAL" clId="{7BA7D659-4A70-46D9-9BAF-59180C9BBAA2}" dt="2022-11-21T20:26:19.731" v="1780" actId="1035"/>
          <ac:spMkLst>
            <pc:docMk/>
            <pc:sldMk cId="2077865671" sldId="285"/>
            <ac:spMk id="2" creationId="{B48778C3-3D8F-F95C-EE3D-D52DD500B413}"/>
          </ac:spMkLst>
        </pc:spChg>
        <pc:spChg chg="mod">
          <ac:chgData name="Paul Frame" userId="ded3f5c5-00e7-408d-9358-fc292cfa5078" providerId="ADAL" clId="{7BA7D659-4A70-46D9-9BAF-59180C9BBAA2}" dt="2022-11-21T14:02:04.267" v="1316" actId="20577"/>
          <ac:spMkLst>
            <pc:docMk/>
            <pc:sldMk cId="2077865671" sldId="285"/>
            <ac:spMk id="34" creationId="{763F0A47-6059-065F-0BD0-C9D7C4AAB83E}"/>
          </ac:spMkLst>
        </pc:spChg>
        <pc:spChg chg="mod">
          <ac:chgData name="Paul Frame" userId="ded3f5c5-00e7-408d-9358-fc292cfa5078" providerId="ADAL" clId="{7BA7D659-4A70-46D9-9BAF-59180C9BBAA2}" dt="2022-11-22T19:43:12.976" v="1804" actId="20577"/>
          <ac:spMkLst>
            <pc:docMk/>
            <pc:sldMk cId="2077865671" sldId="285"/>
            <ac:spMk id="74" creationId="{D616B079-4681-1DE7-7AF8-58344F392731}"/>
          </ac:spMkLst>
        </pc:spChg>
        <pc:spChg chg="mod">
          <ac:chgData name="Paul Frame" userId="ded3f5c5-00e7-408d-9358-fc292cfa5078" providerId="ADAL" clId="{7BA7D659-4A70-46D9-9BAF-59180C9BBAA2}" dt="2022-11-22T18:38:07.429" v="1803" actId="1037"/>
          <ac:spMkLst>
            <pc:docMk/>
            <pc:sldMk cId="2077865671" sldId="285"/>
            <ac:spMk id="76" creationId="{2B3E6603-309A-1CD0-5958-BB4CBF6B4F5C}"/>
          </ac:spMkLst>
        </pc:spChg>
        <pc:spChg chg="mod">
          <ac:chgData name="Paul Frame" userId="ded3f5c5-00e7-408d-9358-fc292cfa5078" providerId="ADAL" clId="{7BA7D659-4A70-46D9-9BAF-59180C9BBAA2}" dt="2022-11-22T18:38:07.429" v="1803" actId="1037"/>
          <ac:spMkLst>
            <pc:docMk/>
            <pc:sldMk cId="2077865671" sldId="285"/>
            <ac:spMk id="77" creationId="{DC32EFF5-5233-969F-4BB3-118056E8BFFA}"/>
          </ac:spMkLst>
        </pc:spChg>
        <pc:spChg chg="mod">
          <ac:chgData name="Paul Frame" userId="ded3f5c5-00e7-408d-9358-fc292cfa5078" providerId="ADAL" clId="{7BA7D659-4A70-46D9-9BAF-59180C9BBAA2}" dt="2022-11-22T18:38:07.429" v="1803" actId="1037"/>
          <ac:spMkLst>
            <pc:docMk/>
            <pc:sldMk cId="2077865671" sldId="285"/>
            <ac:spMk id="80" creationId="{72CA98B2-9F85-E7D0-2488-3AD74E850C27}"/>
          </ac:spMkLst>
        </pc:spChg>
        <pc:spChg chg="mod">
          <ac:chgData name="Paul Frame" userId="ded3f5c5-00e7-408d-9358-fc292cfa5078" providerId="ADAL" clId="{7BA7D659-4A70-46D9-9BAF-59180C9BBAA2}" dt="2022-11-22T18:38:07.429" v="1803" actId="1037"/>
          <ac:spMkLst>
            <pc:docMk/>
            <pc:sldMk cId="2077865671" sldId="285"/>
            <ac:spMk id="81" creationId="{3B006824-3008-6ECA-BEBE-A90E1D7D245C}"/>
          </ac:spMkLst>
        </pc:spChg>
        <pc:spChg chg="mod">
          <ac:chgData name="Paul Frame" userId="ded3f5c5-00e7-408d-9358-fc292cfa5078" providerId="ADAL" clId="{7BA7D659-4A70-46D9-9BAF-59180C9BBAA2}" dt="2022-11-22T18:38:07.429" v="1803" actId="1037"/>
          <ac:spMkLst>
            <pc:docMk/>
            <pc:sldMk cId="2077865671" sldId="285"/>
            <ac:spMk id="82" creationId="{33ABDDEB-018E-342E-4637-19F51F5E3EB8}"/>
          </ac:spMkLst>
        </pc:spChg>
        <pc:spChg chg="mod">
          <ac:chgData name="Paul Frame" userId="ded3f5c5-00e7-408d-9358-fc292cfa5078" providerId="ADAL" clId="{7BA7D659-4A70-46D9-9BAF-59180C9BBAA2}" dt="2022-11-22T18:38:07.429" v="1803" actId="1037"/>
          <ac:spMkLst>
            <pc:docMk/>
            <pc:sldMk cId="2077865671" sldId="285"/>
            <ac:spMk id="83" creationId="{C0DDC228-E8F0-A8C0-5DD7-39463C2D5108}"/>
          </ac:spMkLst>
        </pc:spChg>
        <pc:graphicFrameChg chg="mod">
          <ac:chgData name="Paul Frame" userId="ded3f5c5-00e7-408d-9358-fc292cfa5078" providerId="ADAL" clId="{7BA7D659-4A70-46D9-9BAF-59180C9BBAA2}" dt="2022-12-05T18:42:09.273" v="1808" actId="1076"/>
          <ac:graphicFrameMkLst>
            <pc:docMk/>
            <pc:sldMk cId="2077865671" sldId="285"/>
            <ac:graphicFrameMk id="75" creationId="{DE581189-D510-5012-5BCD-E7E4243EFF92}"/>
          </ac:graphicFrameMkLst>
        </pc:graphicFrameChg>
      </pc:sldChg>
      <pc:sldMasterChg chg="modSp modSldLayout">
        <pc:chgData name="Paul Frame" userId="ded3f5c5-00e7-408d-9358-fc292cfa5078" providerId="ADAL" clId="{7BA7D659-4A70-46D9-9BAF-59180C9BBAA2}" dt="2022-11-17T20:45:50.462" v="60"/>
        <pc:sldMasterMkLst>
          <pc:docMk/>
          <pc:sldMasterMk cId="2725627684" sldId="2147483648"/>
        </pc:sldMasterMkLst>
        <pc:spChg chg="mod">
          <ac:chgData name="Paul Frame" userId="ded3f5c5-00e7-408d-9358-fc292cfa5078" providerId="ADAL" clId="{7BA7D659-4A70-46D9-9BAF-59180C9BBAA2}" dt="2022-11-17T20:45:50.462" v="60"/>
          <ac:spMkLst>
            <pc:docMk/>
            <pc:sldMasterMk cId="2725627684" sldId="2147483648"/>
            <ac:spMk id="2" creationId="{67ADAF9D-05D1-4FAF-9401-A8ED7D033491}"/>
          </ac:spMkLst>
        </pc:spChg>
        <pc:spChg chg="mod">
          <ac:chgData name="Paul Frame" userId="ded3f5c5-00e7-408d-9358-fc292cfa5078" providerId="ADAL" clId="{7BA7D659-4A70-46D9-9BAF-59180C9BBAA2}" dt="2022-11-17T20:45:50.462" v="60"/>
          <ac:spMkLst>
            <pc:docMk/>
            <pc:sldMasterMk cId="2725627684" sldId="2147483648"/>
            <ac:spMk id="3" creationId="{AC0D4FE1-2C3F-4814-B865-463AA990C5C4}"/>
          </ac:spMkLst>
        </pc:spChg>
        <pc:spChg chg="mod">
          <ac:chgData name="Paul Frame" userId="ded3f5c5-00e7-408d-9358-fc292cfa5078" providerId="ADAL" clId="{7BA7D659-4A70-46D9-9BAF-59180C9BBAA2}" dt="2022-11-17T20:45:50.462" v="60"/>
          <ac:spMkLst>
            <pc:docMk/>
            <pc:sldMasterMk cId="2725627684" sldId="2147483648"/>
            <ac:spMk id="4" creationId="{7F5933A7-CB47-4EF0-9F6C-1338C7953C20}"/>
          </ac:spMkLst>
        </pc:spChg>
        <pc:spChg chg="mod">
          <ac:chgData name="Paul Frame" userId="ded3f5c5-00e7-408d-9358-fc292cfa5078" providerId="ADAL" clId="{7BA7D659-4A70-46D9-9BAF-59180C9BBAA2}" dt="2022-11-17T20:45:50.462" v="60"/>
          <ac:spMkLst>
            <pc:docMk/>
            <pc:sldMasterMk cId="2725627684" sldId="2147483648"/>
            <ac:spMk id="5" creationId="{5DBE4650-D923-41C0-9D7A-D859C8A68A41}"/>
          </ac:spMkLst>
        </pc:spChg>
        <pc:spChg chg="mod">
          <ac:chgData name="Paul Frame" userId="ded3f5c5-00e7-408d-9358-fc292cfa5078" providerId="ADAL" clId="{7BA7D659-4A70-46D9-9BAF-59180C9BBAA2}" dt="2022-11-17T20:45:50.462" v="60"/>
          <ac:spMkLst>
            <pc:docMk/>
            <pc:sldMasterMk cId="2725627684" sldId="2147483648"/>
            <ac:spMk id="6" creationId="{173EA5B6-07FE-4318-A898-10616DA58BDF}"/>
          </ac:spMkLst>
        </pc:spChg>
        <pc:sldLayoutChg chg="modSp">
          <pc:chgData name="Paul Frame" userId="ded3f5c5-00e7-408d-9358-fc292cfa5078" providerId="ADAL" clId="{7BA7D659-4A70-46D9-9BAF-59180C9BBAA2}" dt="2022-11-17T20:45:50.462" v="60"/>
          <pc:sldLayoutMkLst>
            <pc:docMk/>
            <pc:sldMasterMk cId="2725627684" sldId="2147483648"/>
            <pc:sldLayoutMk cId="3720647430" sldId="2147483649"/>
          </pc:sldLayoutMkLst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3720647430" sldId="2147483649"/>
              <ac:spMk id="2" creationId="{9AE2F6F8-F487-47A3-9E1E-190CD6C55CEB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3720647430" sldId="2147483649"/>
              <ac:spMk id="3" creationId="{4BC18B47-4BD5-4C2E-B1E2-EFC9FBABC385}"/>
            </ac:spMkLst>
          </pc:spChg>
        </pc:sldLayoutChg>
        <pc:sldLayoutChg chg="modSp">
          <pc:chgData name="Paul Frame" userId="ded3f5c5-00e7-408d-9358-fc292cfa5078" providerId="ADAL" clId="{7BA7D659-4A70-46D9-9BAF-59180C9BBAA2}" dt="2022-11-17T20:45:50.462" v="60"/>
          <pc:sldLayoutMkLst>
            <pc:docMk/>
            <pc:sldMasterMk cId="2725627684" sldId="2147483648"/>
            <pc:sldLayoutMk cId="3284538927" sldId="2147483651"/>
          </pc:sldLayoutMkLst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3284538927" sldId="2147483651"/>
              <ac:spMk id="2" creationId="{16D31106-5F0F-4438-AEE1-E09AD86E3EC5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3284538927" sldId="2147483651"/>
              <ac:spMk id="3" creationId="{C00C23DE-0971-4BB1-B0E7-9C93BEAB82B0}"/>
            </ac:spMkLst>
          </pc:spChg>
        </pc:sldLayoutChg>
        <pc:sldLayoutChg chg="modSp">
          <pc:chgData name="Paul Frame" userId="ded3f5c5-00e7-408d-9358-fc292cfa5078" providerId="ADAL" clId="{7BA7D659-4A70-46D9-9BAF-59180C9BBAA2}" dt="2022-11-17T20:45:50.462" v="60"/>
          <pc:sldLayoutMkLst>
            <pc:docMk/>
            <pc:sldMasterMk cId="2725627684" sldId="2147483648"/>
            <pc:sldLayoutMk cId="576788293" sldId="2147483652"/>
          </pc:sldLayoutMkLst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576788293" sldId="2147483652"/>
              <ac:spMk id="3" creationId="{06C5CC19-17CD-4EA0-A295-2AF8AE093E8C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576788293" sldId="2147483652"/>
              <ac:spMk id="4" creationId="{58926725-6502-42DF-B8E8-A6DC3612688F}"/>
            </ac:spMkLst>
          </pc:spChg>
        </pc:sldLayoutChg>
        <pc:sldLayoutChg chg="modSp">
          <pc:chgData name="Paul Frame" userId="ded3f5c5-00e7-408d-9358-fc292cfa5078" providerId="ADAL" clId="{7BA7D659-4A70-46D9-9BAF-59180C9BBAA2}" dt="2022-11-17T20:45:50.462" v="60"/>
          <pc:sldLayoutMkLst>
            <pc:docMk/>
            <pc:sldMasterMk cId="2725627684" sldId="2147483648"/>
            <pc:sldLayoutMk cId="2658398318" sldId="2147483653"/>
          </pc:sldLayoutMkLst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2658398318" sldId="2147483653"/>
              <ac:spMk id="2" creationId="{BCFF26D9-D4EC-44EE-9D08-E5834A5962F8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2658398318" sldId="2147483653"/>
              <ac:spMk id="3" creationId="{56A593E1-3094-4555-B423-B2B74AE6B388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2658398318" sldId="2147483653"/>
              <ac:spMk id="4" creationId="{35E30E79-6E7D-4CD4-B6C0-564A02E4C813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2658398318" sldId="2147483653"/>
              <ac:spMk id="5" creationId="{971AAD24-60D3-48CB-BFDE-A09AAA167BD2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2658398318" sldId="2147483653"/>
              <ac:spMk id="6" creationId="{F36D1E32-24B2-4357-8782-B71FE6BFEAB6}"/>
            </ac:spMkLst>
          </pc:spChg>
        </pc:sldLayoutChg>
        <pc:sldLayoutChg chg="modSp">
          <pc:chgData name="Paul Frame" userId="ded3f5c5-00e7-408d-9358-fc292cfa5078" providerId="ADAL" clId="{7BA7D659-4A70-46D9-9BAF-59180C9BBAA2}" dt="2022-11-17T20:45:50.462" v="60"/>
          <pc:sldLayoutMkLst>
            <pc:docMk/>
            <pc:sldMasterMk cId="2725627684" sldId="2147483648"/>
            <pc:sldLayoutMk cId="2832592085" sldId="2147483656"/>
          </pc:sldLayoutMkLst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2832592085" sldId="2147483656"/>
              <ac:spMk id="2" creationId="{169063E2-C236-4426-B81F-58AB607472AE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2832592085" sldId="2147483656"/>
              <ac:spMk id="3" creationId="{225AC7D0-0C47-469C-AAAD-C5D9E27B71C8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2832592085" sldId="2147483656"/>
              <ac:spMk id="4" creationId="{8CA4556A-C9A5-40CD-A746-2BBDC652A97C}"/>
            </ac:spMkLst>
          </pc:spChg>
        </pc:sldLayoutChg>
        <pc:sldLayoutChg chg="modSp">
          <pc:chgData name="Paul Frame" userId="ded3f5c5-00e7-408d-9358-fc292cfa5078" providerId="ADAL" clId="{7BA7D659-4A70-46D9-9BAF-59180C9BBAA2}" dt="2022-11-17T20:45:50.462" v="60"/>
          <pc:sldLayoutMkLst>
            <pc:docMk/>
            <pc:sldMasterMk cId="2725627684" sldId="2147483648"/>
            <pc:sldLayoutMk cId="1778519450" sldId="2147483657"/>
          </pc:sldLayoutMkLst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1778519450" sldId="2147483657"/>
              <ac:spMk id="2" creationId="{611DAD56-43D7-400F-B928-8562C0E0DBA4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1778519450" sldId="2147483657"/>
              <ac:spMk id="3" creationId="{BFE70939-7C85-44C0-BF49-98BDCBA69A36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1778519450" sldId="2147483657"/>
              <ac:spMk id="4" creationId="{7C3EEBA3-60BA-4283-80C1-E55579298207}"/>
            </ac:spMkLst>
          </pc:spChg>
        </pc:sldLayoutChg>
        <pc:sldLayoutChg chg="modSp">
          <pc:chgData name="Paul Frame" userId="ded3f5c5-00e7-408d-9358-fc292cfa5078" providerId="ADAL" clId="{7BA7D659-4A70-46D9-9BAF-59180C9BBAA2}" dt="2022-11-17T20:45:50.462" v="60"/>
          <pc:sldLayoutMkLst>
            <pc:docMk/>
            <pc:sldMasterMk cId="2725627684" sldId="2147483648"/>
            <pc:sldLayoutMk cId="3952422773" sldId="2147483659"/>
          </pc:sldLayoutMkLst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3952422773" sldId="2147483659"/>
              <ac:spMk id="2" creationId="{C0AB8DBA-F472-4409-9810-375C7B6D5A1F}"/>
            </ac:spMkLst>
          </pc:spChg>
          <pc:spChg chg="mod">
            <ac:chgData name="Paul Frame" userId="ded3f5c5-00e7-408d-9358-fc292cfa5078" providerId="ADAL" clId="{7BA7D659-4A70-46D9-9BAF-59180C9BBAA2}" dt="2022-11-17T20:45:50.462" v="60"/>
            <ac:spMkLst>
              <pc:docMk/>
              <pc:sldMasterMk cId="2725627684" sldId="2147483648"/>
              <pc:sldLayoutMk cId="3952422773" sldId="2147483659"/>
              <ac:spMk id="3" creationId="{476E451B-89EA-4012-B7F3-00A6C854E34B}"/>
            </ac:spMkLst>
          </pc:spChg>
        </pc:sldLayoutChg>
      </pc:sldMasterChg>
      <pc:sldMasterChg chg="modSldLayout">
        <pc:chgData name="Paul Frame" userId="ded3f5c5-00e7-408d-9358-fc292cfa5078" providerId="ADAL" clId="{7BA7D659-4A70-46D9-9BAF-59180C9BBAA2}" dt="2022-11-17T21:11:51.944" v="162"/>
        <pc:sldMasterMkLst>
          <pc:docMk/>
          <pc:sldMasterMk cId="3082582557" sldId="2147483660"/>
        </pc:sldMasterMkLst>
        <pc:sldLayoutChg chg="addSp delSp modSp mod">
          <pc:chgData name="Paul Frame" userId="ded3f5c5-00e7-408d-9358-fc292cfa5078" providerId="ADAL" clId="{7BA7D659-4A70-46D9-9BAF-59180C9BBAA2}" dt="2022-11-17T21:11:51.944" v="162"/>
          <pc:sldLayoutMkLst>
            <pc:docMk/>
            <pc:sldMasterMk cId="3082582557" sldId="2147483660"/>
            <pc:sldLayoutMk cId="607693809" sldId="2147483662"/>
          </pc:sldLayoutMkLst>
          <pc:spChg chg="del">
            <ac:chgData name="Paul Frame" userId="ded3f5c5-00e7-408d-9358-fc292cfa5078" providerId="ADAL" clId="{7BA7D659-4A70-46D9-9BAF-59180C9BBAA2}" dt="2022-11-17T21:11:50.550" v="161" actId="478"/>
            <ac:spMkLst>
              <pc:docMk/>
              <pc:sldMasterMk cId="3082582557" sldId="2147483660"/>
              <pc:sldLayoutMk cId="607693809" sldId="2147483662"/>
              <ac:spMk id="4" creationId="{00000000-0000-0000-0000-000000000000}"/>
            </ac:spMkLst>
          </pc:spChg>
          <pc:spChg chg="del">
            <ac:chgData name="Paul Frame" userId="ded3f5c5-00e7-408d-9358-fc292cfa5078" providerId="ADAL" clId="{7BA7D659-4A70-46D9-9BAF-59180C9BBAA2}" dt="2022-11-17T21:11:50.550" v="161" actId="478"/>
            <ac:spMkLst>
              <pc:docMk/>
              <pc:sldMasterMk cId="3082582557" sldId="2147483660"/>
              <pc:sldLayoutMk cId="607693809" sldId="2147483662"/>
              <ac:spMk id="5" creationId="{00000000-0000-0000-0000-000000000000}"/>
            </ac:spMkLst>
          </pc:spChg>
          <pc:spChg chg="del">
            <ac:chgData name="Paul Frame" userId="ded3f5c5-00e7-408d-9358-fc292cfa5078" providerId="ADAL" clId="{7BA7D659-4A70-46D9-9BAF-59180C9BBAA2}" dt="2022-11-17T21:11:50.550" v="161" actId="478"/>
            <ac:spMkLst>
              <pc:docMk/>
              <pc:sldMasterMk cId="3082582557" sldId="2147483660"/>
              <pc:sldLayoutMk cId="607693809" sldId="2147483662"/>
              <ac:spMk id="6" creationId="{00000000-0000-0000-0000-000000000000}"/>
            </ac:spMkLst>
          </pc:spChg>
          <pc:spChg chg="add mod">
            <ac:chgData name="Paul Frame" userId="ded3f5c5-00e7-408d-9358-fc292cfa5078" providerId="ADAL" clId="{7BA7D659-4A70-46D9-9BAF-59180C9BBAA2}" dt="2022-11-17T21:11:51.944" v="162"/>
            <ac:spMkLst>
              <pc:docMk/>
              <pc:sldMasterMk cId="3082582557" sldId="2147483660"/>
              <pc:sldLayoutMk cId="607693809" sldId="2147483662"/>
              <ac:spMk id="8" creationId="{67AD3DB5-8825-728D-8E25-E1002F8D3F3E}"/>
            </ac:spMkLst>
          </pc:spChg>
          <pc:spChg chg="add mod">
            <ac:chgData name="Paul Frame" userId="ded3f5c5-00e7-408d-9358-fc292cfa5078" providerId="ADAL" clId="{7BA7D659-4A70-46D9-9BAF-59180C9BBAA2}" dt="2022-11-17T21:11:51.944" v="162"/>
            <ac:spMkLst>
              <pc:docMk/>
              <pc:sldMasterMk cId="3082582557" sldId="2147483660"/>
              <pc:sldLayoutMk cId="607693809" sldId="2147483662"/>
              <ac:spMk id="10" creationId="{E3954BCF-94FC-DB73-E766-A8D4EBA8C386}"/>
            </ac:spMkLst>
          </pc:spChg>
          <pc:picChg chg="add mod">
            <ac:chgData name="Paul Frame" userId="ded3f5c5-00e7-408d-9358-fc292cfa5078" providerId="ADAL" clId="{7BA7D659-4A70-46D9-9BAF-59180C9BBAA2}" dt="2022-11-17T21:11:51.944" v="162"/>
            <ac:picMkLst>
              <pc:docMk/>
              <pc:sldMasterMk cId="3082582557" sldId="2147483660"/>
              <pc:sldLayoutMk cId="607693809" sldId="2147483662"/>
              <ac:picMk id="7" creationId="{01EBF31B-6202-3621-35DC-2E1746F5C48F}"/>
            </ac:picMkLst>
          </pc:picChg>
          <pc:cxnChg chg="add mod">
            <ac:chgData name="Paul Frame" userId="ded3f5c5-00e7-408d-9358-fc292cfa5078" providerId="ADAL" clId="{7BA7D659-4A70-46D9-9BAF-59180C9BBAA2}" dt="2022-11-17T21:11:51.944" v="162"/>
            <ac:cxnSpMkLst>
              <pc:docMk/>
              <pc:sldMasterMk cId="3082582557" sldId="2147483660"/>
              <pc:sldLayoutMk cId="607693809" sldId="2147483662"/>
              <ac:cxnSpMk id="9" creationId="{1EC68479-D3CD-033D-3794-5E0DFEF35D85}"/>
            </ac:cxnSpMkLst>
          </pc:cxnChg>
        </pc:sldLayoutChg>
        <pc:sldLayoutChg chg="addSp delSp modSp mod">
          <pc:chgData name="Paul Frame" userId="ded3f5c5-00e7-408d-9358-fc292cfa5078" providerId="ADAL" clId="{7BA7D659-4A70-46D9-9BAF-59180C9BBAA2}" dt="2022-11-17T21:06:58.710" v="156" actId="20577"/>
          <pc:sldLayoutMkLst>
            <pc:docMk/>
            <pc:sldMasterMk cId="3082582557" sldId="2147483660"/>
            <pc:sldLayoutMk cId="1556991927" sldId="2147483664"/>
          </pc:sldLayoutMkLst>
          <pc:spChg chg="del">
            <ac:chgData name="Paul Frame" userId="ded3f5c5-00e7-408d-9358-fc292cfa5078" providerId="ADAL" clId="{7BA7D659-4A70-46D9-9BAF-59180C9BBAA2}" dt="2022-11-17T21:04:50.678" v="113" actId="478"/>
            <ac:spMkLst>
              <pc:docMk/>
              <pc:sldMasterMk cId="3082582557" sldId="2147483660"/>
              <pc:sldLayoutMk cId="1556991927" sldId="2147483664"/>
              <ac:spMk id="5" creationId="{00000000-0000-0000-0000-000000000000}"/>
            </ac:spMkLst>
          </pc:spChg>
          <pc:spChg chg="del">
            <ac:chgData name="Paul Frame" userId="ded3f5c5-00e7-408d-9358-fc292cfa5078" providerId="ADAL" clId="{7BA7D659-4A70-46D9-9BAF-59180C9BBAA2}" dt="2022-11-17T21:04:50.678" v="113" actId="478"/>
            <ac:spMkLst>
              <pc:docMk/>
              <pc:sldMasterMk cId="3082582557" sldId="2147483660"/>
              <pc:sldLayoutMk cId="1556991927" sldId="2147483664"/>
              <ac:spMk id="6" creationId="{00000000-0000-0000-0000-000000000000}"/>
            </ac:spMkLst>
          </pc:spChg>
          <pc:spChg chg="del">
            <ac:chgData name="Paul Frame" userId="ded3f5c5-00e7-408d-9358-fc292cfa5078" providerId="ADAL" clId="{7BA7D659-4A70-46D9-9BAF-59180C9BBAA2}" dt="2022-11-17T21:04:50.678" v="113" actId="478"/>
            <ac:spMkLst>
              <pc:docMk/>
              <pc:sldMasterMk cId="3082582557" sldId="2147483660"/>
              <pc:sldLayoutMk cId="1556991927" sldId="2147483664"/>
              <ac:spMk id="7" creationId="{00000000-0000-0000-0000-000000000000}"/>
            </ac:spMkLst>
          </pc:spChg>
          <pc:spChg chg="add mod">
            <ac:chgData name="Paul Frame" userId="ded3f5c5-00e7-408d-9358-fc292cfa5078" providerId="ADAL" clId="{7BA7D659-4A70-46D9-9BAF-59180C9BBAA2}" dt="2022-11-17T21:06:58.710" v="156" actId="20577"/>
            <ac:spMkLst>
              <pc:docMk/>
              <pc:sldMasterMk cId="3082582557" sldId="2147483660"/>
              <pc:sldLayoutMk cId="1556991927" sldId="2147483664"/>
              <ac:spMk id="9" creationId="{D42BD959-5695-56E1-7FC4-6283308A6D67}"/>
            </ac:spMkLst>
          </pc:spChg>
          <pc:spChg chg="add mod">
            <ac:chgData name="Paul Frame" userId="ded3f5c5-00e7-408d-9358-fc292cfa5078" providerId="ADAL" clId="{7BA7D659-4A70-46D9-9BAF-59180C9BBAA2}" dt="2022-11-17T21:05:43.576" v="120" actId="3064"/>
            <ac:spMkLst>
              <pc:docMk/>
              <pc:sldMasterMk cId="3082582557" sldId="2147483660"/>
              <pc:sldLayoutMk cId="1556991927" sldId="2147483664"/>
              <ac:spMk id="11" creationId="{61A28DAB-80BE-BF9A-F037-6A3F55A8418B}"/>
            </ac:spMkLst>
          </pc:spChg>
          <pc:picChg chg="add mod">
            <ac:chgData name="Paul Frame" userId="ded3f5c5-00e7-408d-9358-fc292cfa5078" providerId="ADAL" clId="{7BA7D659-4A70-46D9-9BAF-59180C9BBAA2}" dt="2022-11-17T21:04:52.121" v="114"/>
            <ac:picMkLst>
              <pc:docMk/>
              <pc:sldMasterMk cId="3082582557" sldId="2147483660"/>
              <pc:sldLayoutMk cId="1556991927" sldId="2147483664"/>
              <ac:picMk id="8" creationId="{1FD0C783-0634-B9DA-18D2-A04EFFB7C6E9}"/>
            </ac:picMkLst>
          </pc:picChg>
          <pc:cxnChg chg="add mod">
            <ac:chgData name="Paul Frame" userId="ded3f5c5-00e7-408d-9358-fc292cfa5078" providerId="ADAL" clId="{7BA7D659-4A70-46D9-9BAF-59180C9BBAA2}" dt="2022-11-17T21:04:52.121" v="114"/>
            <ac:cxnSpMkLst>
              <pc:docMk/>
              <pc:sldMasterMk cId="3082582557" sldId="2147483660"/>
              <pc:sldLayoutMk cId="1556991927" sldId="2147483664"/>
              <ac:cxnSpMk id="10" creationId="{2A0B8F3E-ADB2-316F-3C4C-127811EC276E}"/>
            </ac:cxnSpMkLst>
          </pc:cxnChg>
        </pc:sldLayoutChg>
      </pc:sldMasterChg>
      <pc:sldMasterChg chg="modSldLayout">
        <pc:chgData name="Paul Frame" userId="ded3f5c5-00e7-408d-9358-fc292cfa5078" providerId="ADAL" clId="{7BA7D659-4A70-46D9-9BAF-59180C9BBAA2}" dt="2022-12-05T18:42:04.086" v="1807"/>
        <pc:sldMasterMkLst>
          <pc:docMk/>
          <pc:sldMasterMk cId="2142472588" sldId="2147483672"/>
        </pc:sldMasterMkLst>
        <pc:sldLayoutChg chg="modSp mod">
          <pc:chgData name="Paul Frame" userId="ded3f5c5-00e7-408d-9358-fc292cfa5078" providerId="ADAL" clId="{7BA7D659-4A70-46D9-9BAF-59180C9BBAA2}" dt="2022-12-05T18:42:04.086" v="1807"/>
          <pc:sldLayoutMkLst>
            <pc:docMk/>
            <pc:sldMasterMk cId="2142472588" sldId="2147483672"/>
            <pc:sldLayoutMk cId="1288494866" sldId="2147483673"/>
          </pc:sldLayoutMkLst>
          <pc:spChg chg="mod">
            <ac:chgData name="Paul Frame" userId="ded3f5c5-00e7-408d-9358-fc292cfa5078" providerId="ADAL" clId="{7BA7D659-4A70-46D9-9BAF-59180C9BBAA2}" dt="2022-12-05T18:42:04.086" v="1807"/>
            <ac:spMkLst>
              <pc:docMk/>
              <pc:sldMasterMk cId="2142472588" sldId="2147483672"/>
              <pc:sldLayoutMk cId="1288494866" sldId="2147483673"/>
              <ac:spMk id="2" creationId="{00000000-0000-0000-0000-000000000000}"/>
            </ac:spMkLst>
          </pc:spChg>
        </pc:sldLayoutChg>
      </pc:sldMasterChg>
    </pc:docChg>
  </pc:docChgLst>
  <pc:docChgLst>
    <pc:chgData name="Jen Wilson" userId="000f367a-3246-491c-88b4-803a33f58a8b" providerId="ADAL" clId="{97006780-08D3-864F-8D91-AFF7B0578327}"/>
    <pc:docChg chg="undo redo custSel addSld delSld modSld modMainMaster">
      <pc:chgData name="Jen Wilson" userId="000f367a-3246-491c-88b4-803a33f58a8b" providerId="ADAL" clId="{97006780-08D3-864F-8D91-AFF7B0578327}" dt="2022-12-05T19:43:34.807" v="908"/>
      <pc:docMkLst>
        <pc:docMk/>
      </pc:docMkLst>
      <pc:sldChg chg="addSp delSp modSp mod modClrScheme chgLayout">
        <pc:chgData name="Jen Wilson" userId="000f367a-3246-491c-88b4-803a33f58a8b" providerId="ADAL" clId="{97006780-08D3-864F-8D91-AFF7B0578327}" dt="2022-11-28T17:21:42.378" v="818" actId="27918"/>
        <pc:sldMkLst>
          <pc:docMk/>
          <pc:sldMk cId="3719528751" sldId="256"/>
        </pc:sldMkLst>
        <pc:spChg chg="del mod">
          <ac:chgData name="Jen Wilson" userId="000f367a-3246-491c-88b4-803a33f58a8b" providerId="ADAL" clId="{97006780-08D3-864F-8D91-AFF7B0578327}" dt="2022-11-18T20:02:20.725" v="78" actId="478"/>
          <ac:spMkLst>
            <pc:docMk/>
            <pc:sldMk cId="3719528751" sldId="256"/>
            <ac:spMk id="2" creationId="{9ADA08BB-EE8B-4E7D-70DE-19204A0EEAEF}"/>
          </ac:spMkLst>
        </pc:spChg>
        <pc:spChg chg="del">
          <ac:chgData name="Jen Wilson" userId="000f367a-3246-491c-88b4-803a33f58a8b" providerId="ADAL" clId="{97006780-08D3-864F-8D91-AFF7B0578327}" dt="2022-11-18T20:02:15.757" v="72" actId="478"/>
          <ac:spMkLst>
            <pc:docMk/>
            <pc:sldMk cId="3719528751" sldId="256"/>
            <ac:spMk id="3" creationId="{2682A7E1-D75B-2117-CFAE-16B371AD950E}"/>
          </ac:spMkLst>
        </pc:spChg>
        <pc:spChg chg="add del mod ord">
          <ac:chgData name="Jen Wilson" userId="000f367a-3246-491c-88b4-803a33f58a8b" providerId="ADAL" clId="{97006780-08D3-864F-8D91-AFF7B0578327}" dt="2022-11-18T20:00:25.660" v="26"/>
          <ac:spMkLst>
            <pc:docMk/>
            <pc:sldMk cId="3719528751" sldId="256"/>
            <ac:spMk id="4" creationId="{A519EB6C-5BAD-7A29-FFDD-3ECF5048FBF1}"/>
          </ac:spMkLst>
        </pc:spChg>
        <pc:spChg chg="add del mod ord">
          <ac:chgData name="Jen Wilson" userId="000f367a-3246-491c-88b4-803a33f58a8b" providerId="ADAL" clId="{97006780-08D3-864F-8D91-AFF7B0578327}" dt="2022-11-18T20:00:25.660" v="26"/>
          <ac:spMkLst>
            <pc:docMk/>
            <pc:sldMk cId="3719528751" sldId="256"/>
            <ac:spMk id="5" creationId="{C07785D8-95B1-483B-C0AA-9DD438E532C3}"/>
          </ac:spMkLst>
        </pc:spChg>
        <pc:spChg chg="add del mod ord">
          <ac:chgData name="Jen Wilson" userId="000f367a-3246-491c-88b4-803a33f58a8b" providerId="ADAL" clId="{97006780-08D3-864F-8D91-AFF7B0578327}" dt="2022-11-18T20:00:25.660" v="26"/>
          <ac:spMkLst>
            <pc:docMk/>
            <pc:sldMk cId="3719528751" sldId="256"/>
            <ac:spMk id="6" creationId="{72E1F580-E745-1BB0-FCDC-14DB9FCD66EC}"/>
          </ac:spMkLst>
        </pc:spChg>
        <pc:spChg chg="add del mod ord">
          <ac:chgData name="Jen Wilson" userId="000f367a-3246-491c-88b4-803a33f58a8b" providerId="ADAL" clId="{97006780-08D3-864F-8D91-AFF7B0578327}" dt="2022-11-18T20:00:25.660" v="26"/>
          <ac:spMkLst>
            <pc:docMk/>
            <pc:sldMk cId="3719528751" sldId="256"/>
            <ac:spMk id="7" creationId="{D05E8F76-6A9E-B085-F5C9-0B7AD8E96555}"/>
          </ac:spMkLst>
        </pc:spChg>
        <pc:spChg chg="del">
          <ac:chgData name="Jen Wilson" userId="000f367a-3246-491c-88b4-803a33f58a8b" providerId="ADAL" clId="{97006780-08D3-864F-8D91-AFF7B0578327}" dt="2022-11-18T20:02:42.148" v="95" actId="478"/>
          <ac:spMkLst>
            <pc:docMk/>
            <pc:sldMk cId="3719528751" sldId="256"/>
            <ac:spMk id="9" creationId="{254C4834-FD3F-48C5-BE23-C724C4F5CCFD}"/>
          </ac:spMkLst>
        </pc:spChg>
        <pc:spChg chg="add del mod">
          <ac:chgData name="Jen Wilson" userId="000f367a-3246-491c-88b4-803a33f58a8b" providerId="ADAL" clId="{97006780-08D3-864F-8D91-AFF7B0578327}" dt="2022-11-18T20:00:25.660" v="26"/>
          <ac:spMkLst>
            <pc:docMk/>
            <pc:sldMk cId="3719528751" sldId="256"/>
            <ac:spMk id="10" creationId="{2BD9C0D3-EE3A-4417-7AE1-FAFBD9822C3D}"/>
          </ac:spMkLst>
        </pc:spChg>
        <pc:spChg chg="add del mod">
          <ac:chgData name="Jen Wilson" userId="000f367a-3246-491c-88b4-803a33f58a8b" providerId="ADAL" clId="{97006780-08D3-864F-8D91-AFF7B0578327}" dt="2022-11-18T20:02:16.430" v="73" actId="478"/>
          <ac:spMkLst>
            <pc:docMk/>
            <pc:sldMk cId="3719528751" sldId="256"/>
            <ac:spMk id="11" creationId="{043B3955-BC17-FD9E-42E2-FC42E783CA6F}"/>
          </ac:spMkLst>
        </pc:spChg>
        <pc:spChg chg="add del mod">
          <ac:chgData name="Jen Wilson" userId="000f367a-3246-491c-88b4-803a33f58a8b" providerId="ADAL" clId="{97006780-08D3-864F-8D91-AFF7B0578327}" dt="2022-11-18T20:02:17.289" v="74"/>
          <ac:spMkLst>
            <pc:docMk/>
            <pc:sldMk cId="3719528751" sldId="256"/>
            <ac:spMk id="12" creationId="{4C704734-500E-18DC-77F5-E06F26C89FD8}"/>
          </ac:spMkLst>
        </pc:spChg>
        <pc:spChg chg="add del mod">
          <ac:chgData name="Jen Wilson" userId="000f367a-3246-491c-88b4-803a33f58a8b" providerId="ADAL" clId="{97006780-08D3-864F-8D91-AFF7B0578327}" dt="2022-11-18T20:02:17.289" v="74"/>
          <ac:spMkLst>
            <pc:docMk/>
            <pc:sldMk cId="3719528751" sldId="256"/>
            <ac:spMk id="13" creationId="{9A80AF65-BEA3-6EAD-6955-E7450DC9EC04}"/>
          </ac:spMkLst>
        </pc:spChg>
        <pc:spChg chg="add del mod">
          <ac:chgData name="Jen Wilson" userId="000f367a-3246-491c-88b4-803a33f58a8b" providerId="ADAL" clId="{97006780-08D3-864F-8D91-AFF7B0578327}" dt="2022-11-18T20:02:17.289" v="74"/>
          <ac:spMkLst>
            <pc:docMk/>
            <pc:sldMk cId="3719528751" sldId="256"/>
            <ac:spMk id="14" creationId="{9EE5AC13-5D13-A9D8-0927-255B1FBFC524}"/>
          </ac:spMkLst>
        </pc:spChg>
        <pc:spChg chg="add del mod">
          <ac:chgData name="Jen Wilson" userId="000f367a-3246-491c-88b4-803a33f58a8b" providerId="ADAL" clId="{97006780-08D3-864F-8D91-AFF7B0578327}" dt="2022-11-18T20:02:17.289" v="74"/>
          <ac:spMkLst>
            <pc:docMk/>
            <pc:sldMk cId="3719528751" sldId="256"/>
            <ac:spMk id="15" creationId="{44142C26-73DB-7722-6F19-A2E0F314AB03}"/>
          </ac:spMkLst>
        </pc:spChg>
        <pc:spChg chg="add mod">
          <ac:chgData name="Jen Wilson" userId="000f367a-3246-491c-88b4-803a33f58a8b" providerId="ADAL" clId="{97006780-08D3-864F-8D91-AFF7B0578327}" dt="2022-11-28T17:20:14.537" v="814" actId="6549"/>
          <ac:spMkLst>
            <pc:docMk/>
            <pc:sldMk cId="3719528751" sldId="256"/>
            <ac:spMk id="16" creationId="{76EF279A-06AB-AEF2-8818-589B1A4606CC}"/>
          </ac:spMkLst>
        </pc:spChg>
        <pc:spChg chg="add del mod">
          <ac:chgData name="Jen Wilson" userId="000f367a-3246-491c-88b4-803a33f58a8b" providerId="ADAL" clId="{97006780-08D3-864F-8D91-AFF7B0578327}" dt="2022-11-18T20:02:19.012" v="76" actId="478"/>
          <ac:spMkLst>
            <pc:docMk/>
            <pc:sldMk cId="3719528751" sldId="256"/>
            <ac:spMk id="17" creationId="{808C16CE-1115-1AD6-9832-BB1C498E2277}"/>
          </ac:spMkLst>
        </pc:spChg>
        <pc:spChg chg="add del mod">
          <ac:chgData name="Jen Wilson" userId="000f367a-3246-491c-88b4-803a33f58a8b" providerId="ADAL" clId="{97006780-08D3-864F-8D91-AFF7B0578327}" dt="2022-11-18T20:02:21.551" v="79"/>
          <ac:spMkLst>
            <pc:docMk/>
            <pc:sldMk cId="3719528751" sldId="256"/>
            <ac:spMk id="18" creationId="{187F9561-A1F3-9A14-067C-3EC49B4F7E07}"/>
          </ac:spMkLst>
        </pc:spChg>
        <pc:spChg chg="add del mod">
          <ac:chgData name="Jen Wilson" userId="000f367a-3246-491c-88b4-803a33f58a8b" providerId="ADAL" clId="{97006780-08D3-864F-8D91-AFF7B0578327}" dt="2022-11-18T20:02:21.551" v="79"/>
          <ac:spMkLst>
            <pc:docMk/>
            <pc:sldMk cId="3719528751" sldId="256"/>
            <ac:spMk id="19" creationId="{DF2EC239-0D9D-7E51-B7CE-863067C0C88D}"/>
          </ac:spMkLst>
        </pc:spChg>
        <pc:spChg chg="add del mod">
          <ac:chgData name="Jen Wilson" userId="000f367a-3246-491c-88b4-803a33f58a8b" providerId="ADAL" clId="{97006780-08D3-864F-8D91-AFF7B0578327}" dt="2022-11-18T20:02:21.551" v="79"/>
          <ac:spMkLst>
            <pc:docMk/>
            <pc:sldMk cId="3719528751" sldId="256"/>
            <ac:spMk id="20" creationId="{663E6F47-BE81-1377-03F5-A47C4520B43F}"/>
          </ac:spMkLst>
        </pc:spChg>
        <pc:spChg chg="add del mod">
          <ac:chgData name="Jen Wilson" userId="000f367a-3246-491c-88b4-803a33f58a8b" providerId="ADAL" clId="{97006780-08D3-864F-8D91-AFF7B0578327}" dt="2022-11-18T20:02:21.551" v="79"/>
          <ac:spMkLst>
            <pc:docMk/>
            <pc:sldMk cId="3719528751" sldId="256"/>
            <ac:spMk id="21" creationId="{73CEC2A6-A6AE-E7E0-481C-2666F4F6D43B}"/>
          </ac:spMkLst>
        </pc:spChg>
        <pc:spChg chg="add mod">
          <ac:chgData name="Jen Wilson" userId="000f367a-3246-491c-88b4-803a33f58a8b" providerId="ADAL" clId="{97006780-08D3-864F-8D91-AFF7B0578327}" dt="2022-11-18T20:02:26.747" v="92" actId="20577"/>
          <ac:spMkLst>
            <pc:docMk/>
            <pc:sldMk cId="3719528751" sldId="256"/>
            <ac:spMk id="22" creationId="{50F3362F-2EA2-4F17-BEE2-C9787170EAB5}"/>
          </ac:spMkLst>
        </pc:spChg>
        <pc:spChg chg="add mod">
          <ac:chgData name="Jen Wilson" userId="000f367a-3246-491c-88b4-803a33f58a8b" providerId="ADAL" clId="{97006780-08D3-864F-8D91-AFF7B0578327}" dt="2022-11-18T20:02:43.717" v="97" actId="20577"/>
          <ac:spMkLst>
            <pc:docMk/>
            <pc:sldMk cId="3719528751" sldId="256"/>
            <ac:spMk id="23" creationId="{B8CF9D1B-0235-0D7C-16BD-E62868FE8B93}"/>
          </ac:spMkLst>
        </pc:spChg>
        <pc:spChg chg="add del mod">
          <ac:chgData name="Jen Wilson" userId="000f367a-3246-491c-88b4-803a33f58a8b" providerId="ADAL" clId="{97006780-08D3-864F-8D91-AFF7B0578327}" dt="2022-11-18T20:02:33.674" v="94" actId="478"/>
          <ac:spMkLst>
            <pc:docMk/>
            <pc:sldMk cId="3719528751" sldId="256"/>
            <ac:spMk id="24" creationId="{34AE9F69-FE8E-DCEC-8B9E-B68ACC547343}"/>
          </ac:spMkLst>
        </pc:spChg>
        <pc:graphicFrameChg chg="mod ord">
          <ac:chgData name="Jen Wilson" userId="000f367a-3246-491c-88b4-803a33f58a8b" providerId="ADAL" clId="{97006780-08D3-864F-8D91-AFF7B0578327}" dt="2022-11-18T20:53:08.456" v="746"/>
          <ac:graphicFrameMkLst>
            <pc:docMk/>
            <pc:sldMk cId="3719528751" sldId="256"/>
            <ac:graphicFrameMk id="8" creationId="{2D5FBB03-9CC7-450B-A2F9-AB9FEEA4C946}"/>
          </ac:graphicFrameMkLst>
        </pc:graphicFrameChg>
      </pc:sldChg>
      <pc:sldChg chg="add del">
        <pc:chgData name="Jen Wilson" userId="000f367a-3246-491c-88b4-803a33f58a8b" providerId="ADAL" clId="{97006780-08D3-864F-8D91-AFF7B0578327}" dt="2022-11-18T19:58:18.268" v="1"/>
        <pc:sldMkLst>
          <pc:docMk/>
          <pc:sldMk cId="2568577569" sldId="259"/>
        </pc:sldMkLst>
      </pc:sldChg>
      <pc:sldChg chg="addSp delSp modSp mod modClrScheme chgLayout">
        <pc:chgData name="Jen Wilson" userId="000f367a-3246-491c-88b4-803a33f58a8b" providerId="ADAL" clId="{97006780-08D3-864F-8D91-AFF7B0578327}" dt="2022-11-28T17:31:56.735" v="823" actId="27918"/>
        <pc:sldMkLst>
          <pc:docMk/>
          <pc:sldMk cId="2956421418" sldId="260"/>
        </pc:sldMkLst>
        <pc:spChg chg="del mod">
          <ac:chgData name="Jen Wilson" userId="000f367a-3246-491c-88b4-803a33f58a8b" providerId="ADAL" clId="{97006780-08D3-864F-8D91-AFF7B0578327}" dt="2022-11-18T20:03:44.754" v="126" actId="478"/>
          <ac:spMkLst>
            <pc:docMk/>
            <pc:sldMk cId="2956421418" sldId="260"/>
            <ac:spMk id="2" creationId="{95B53DC7-0581-3993-7CA3-0BC6C6555B94}"/>
          </ac:spMkLst>
        </pc:spChg>
        <pc:spChg chg="del mod">
          <ac:chgData name="Jen Wilson" userId="000f367a-3246-491c-88b4-803a33f58a8b" providerId="ADAL" clId="{97006780-08D3-864F-8D91-AFF7B0578327}" dt="2022-11-18T20:03:43.157" v="122" actId="478"/>
          <ac:spMkLst>
            <pc:docMk/>
            <pc:sldMk cId="2956421418" sldId="260"/>
            <ac:spMk id="3" creationId="{5E4531C0-FCB5-B95C-7EA3-4F7C55DB4B3C}"/>
          </ac:spMkLst>
        </pc:spChg>
        <pc:spChg chg="add mod ord">
          <ac:chgData name="Jen Wilson" userId="000f367a-3246-491c-88b4-803a33f58a8b" providerId="ADAL" clId="{97006780-08D3-864F-8D91-AFF7B0578327}" dt="2022-11-18T20:03:57.463" v="146" actId="139"/>
          <ac:spMkLst>
            <pc:docMk/>
            <pc:sldMk cId="2956421418" sldId="260"/>
            <ac:spMk id="4" creationId="{C785D0CA-7CCF-8BB5-BDDE-F77AA689B79F}"/>
          </ac:spMkLst>
        </pc:spChg>
        <pc:spChg chg="add mod ord">
          <ac:chgData name="Jen Wilson" userId="000f367a-3246-491c-88b4-803a33f58a8b" providerId="ADAL" clId="{97006780-08D3-864F-8D91-AFF7B0578327}" dt="2022-11-18T20:03:51.753" v="145" actId="20577"/>
          <ac:spMkLst>
            <pc:docMk/>
            <pc:sldMk cId="2956421418" sldId="260"/>
            <ac:spMk id="5" creationId="{0E8191BB-0AFA-3E92-BEF0-E2F40FB36480}"/>
          </ac:spMkLst>
        </pc:spChg>
        <pc:spChg chg="add mod ord">
          <ac:chgData name="Jen Wilson" userId="000f367a-3246-491c-88b4-803a33f58a8b" providerId="ADAL" clId="{97006780-08D3-864F-8D91-AFF7B0578327}" dt="2022-11-18T20:04:07.590" v="154" actId="20577"/>
          <ac:spMkLst>
            <pc:docMk/>
            <pc:sldMk cId="2956421418" sldId="260"/>
            <ac:spMk id="6" creationId="{C593D84E-433C-F7B5-1AD0-065F47EE7711}"/>
          </ac:spMkLst>
        </pc:spChg>
        <pc:spChg chg="add del mod ord">
          <ac:chgData name="Jen Wilson" userId="000f367a-3246-491c-88b4-803a33f58a8b" providerId="ADAL" clId="{97006780-08D3-864F-8D91-AFF7B0578327}" dt="2022-11-18T20:04:00.627" v="149" actId="478"/>
          <ac:spMkLst>
            <pc:docMk/>
            <pc:sldMk cId="2956421418" sldId="260"/>
            <ac:spMk id="7" creationId="{722F6B90-4A8A-BBF1-42D3-8EC37414F977}"/>
          </ac:spMkLst>
        </pc:spChg>
        <pc:spChg chg="del mod">
          <ac:chgData name="Jen Wilson" userId="000f367a-3246-491c-88b4-803a33f58a8b" providerId="ADAL" clId="{97006780-08D3-864F-8D91-AFF7B0578327}" dt="2022-11-18T20:04:05.498" v="152" actId="478"/>
          <ac:spMkLst>
            <pc:docMk/>
            <pc:sldMk cId="2956421418" sldId="260"/>
            <ac:spMk id="9" creationId="{254C4834-FD3F-48C5-BE23-C724C4F5CCFD}"/>
          </ac:spMkLst>
        </pc:spChg>
        <pc:spChg chg="add del mod">
          <ac:chgData name="Jen Wilson" userId="000f367a-3246-491c-88b4-803a33f58a8b" providerId="ADAL" clId="{97006780-08D3-864F-8D91-AFF7B0578327}" dt="2022-11-18T20:03:59.801" v="148" actId="478"/>
          <ac:spMkLst>
            <pc:docMk/>
            <pc:sldMk cId="2956421418" sldId="260"/>
            <ac:spMk id="11" creationId="{149A0995-23F7-915D-5934-10CD3784C92C}"/>
          </ac:spMkLst>
        </pc:spChg>
        <pc:graphicFrameChg chg="add del mod ord">
          <ac:chgData name="Jen Wilson" userId="000f367a-3246-491c-88b4-803a33f58a8b" providerId="ADAL" clId="{97006780-08D3-864F-8D91-AFF7B0578327}" dt="2022-11-18T20:53:31.360" v="751"/>
          <ac:graphicFrameMkLst>
            <pc:docMk/>
            <pc:sldMk cId="2956421418" sldId="260"/>
            <ac:graphicFrameMk id="8" creationId="{2D5FBB03-9CC7-450B-A2F9-AB9FEEA4C946}"/>
          </ac:graphicFrameMkLst>
        </pc:graphicFrameChg>
      </pc:sldChg>
      <pc:sldChg chg="addSp delSp modSp del mod modClrScheme chgLayout">
        <pc:chgData name="Jen Wilson" userId="000f367a-3246-491c-88b4-803a33f58a8b" providerId="ADAL" clId="{97006780-08D3-864F-8D91-AFF7B0578327}" dt="2022-11-18T20:43:37.630" v="561" actId="2696"/>
        <pc:sldMkLst>
          <pc:docMk/>
          <pc:sldMk cId="3439334904" sldId="267"/>
        </pc:sldMkLst>
        <pc:spChg chg="del">
          <ac:chgData name="Jen Wilson" userId="000f367a-3246-491c-88b4-803a33f58a8b" providerId="ADAL" clId="{97006780-08D3-864F-8D91-AFF7B0578327}" dt="2022-11-18T20:01:12.792" v="39" actId="478"/>
          <ac:spMkLst>
            <pc:docMk/>
            <pc:sldMk cId="3439334904" sldId="267"/>
            <ac:spMk id="3" creationId="{C5189BBF-C1C9-E925-2831-5192D9ECE050}"/>
          </ac:spMkLst>
        </pc:spChg>
        <pc:spChg chg="del">
          <ac:chgData name="Jen Wilson" userId="000f367a-3246-491c-88b4-803a33f58a8b" providerId="ADAL" clId="{97006780-08D3-864F-8D91-AFF7B0578327}" dt="2022-11-18T20:01:02.723" v="33" actId="478"/>
          <ac:spMkLst>
            <pc:docMk/>
            <pc:sldMk cId="3439334904" sldId="267"/>
            <ac:spMk id="4" creationId="{247B4201-EC87-9AC1-E0CB-78927ED8F263}"/>
          </ac:spMkLst>
        </pc:spChg>
        <pc:spChg chg="add del mod ord">
          <ac:chgData name="Jen Wilson" userId="000f367a-3246-491c-88b4-803a33f58a8b" providerId="ADAL" clId="{97006780-08D3-864F-8D91-AFF7B0578327}" dt="2022-11-18T19:59:22.943" v="4"/>
          <ac:spMkLst>
            <pc:docMk/>
            <pc:sldMk cId="3439334904" sldId="267"/>
            <ac:spMk id="5" creationId="{B5A8AD2E-FF96-6BCA-495A-E5B3461A7F7E}"/>
          </ac:spMkLst>
        </pc:spChg>
        <pc:spChg chg="del mod ord">
          <ac:chgData name="Jen Wilson" userId="000f367a-3246-491c-88b4-803a33f58a8b" providerId="ADAL" clId="{97006780-08D3-864F-8D91-AFF7B0578327}" dt="2022-11-18T20:00:53.889" v="28" actId="478"/>
          <ac:spMkLst>
            <pc:docMk/>
            <pc:sldMk cId="3439334904" sldId="267"/>
            <ac:spMk id="6" creationId="{EDDECEE2-475A-4580-9C81-71F844FC38A8}"/>
          </ac:spMkLst>
        </pc:spChg>
        <pc:spChg chg="add del mod ord">
          <ac:chgData name="Jen Wilson" userId="000f367a-3246-491c-88b4-803a33f58a8b" providerId="ADAL" clId="{97006780-08D3-864F-8D91-AFF7B0578327}" dt="2022-11-18T19:59:22.943" v="4"/>
          <ac:spMkLst>
            <pc:docMk/>
            <pc:sldMk cId="3439334904" sldId="267"/>
            <ac:spMk id="7" creationId="{34DE3BBA-1F4B-353A-E628-A99C33217D1C}"/>
          </ac:spMkLst>
        </pc:spChg>
        <pc:spChg chg="del">
          <ac:chgData name="Jen Wilson" userId="000f367a-3246-491c-88b4-803a33f58a8b" providerId="ADAL" clId="{97006780-08D3-864F-8D91-AFF7B0578327}" dt="2022-11-18T20:00:55.597" v="29" actId="478"/>
          <ac:spMkLst>
            <pc:docMk/>
            <pc:sldMk cId="3439334904" sldId="267"/>
            <ac:spMk id="8" creationId="{9EF00937-69D3-49D5-990A-13D5D3AF8157}"/>
          </ac:spMkLst>
        </pc:spChg>
        <pc:spChg chg="add del mod ord">
          <ac:chgData name="Jen Wilson" userId="000f367a-3246-491c-88b4-803a33f58a8b" providerId="ADAL" clId="{97006780-08D3-864F-8D91-AFF7B0578327}" dt="2022-11-18T19:59:22.943" v="4"/>
          <ac:spMkLst>
            <pc:docMk/>
            <pc:sldMk cId="3439334904" sldId="267"/>
            <ac:spMk id="9" creationId="{8CB1251A-2BF6-BA99-64E2-DEBF60F45DD6}"/>
          </ac:spMkLst>
        </pc:spChg>
        <pc:spChg chg="del">
          <ac:chgData name="Jen Wilson" userId="000f367a-3246-491c-88b4-803a33f58a8b" providerId="ADAL" clId="{97006780-08D3-864F-8D91-AFF7B0578327}" dt="2022-11-18T20:00:53.889" v="28" actId="478"/>
          <ac:spMkLst>
            <pc:docMk/>
            <pc:sldMk cId="3439334904" sldId="267"/>
            <ac:spMk id="10" creationId="{7B2279CB-6D7F-B9DD-A9F0-F0F3E684E3F7}"/>
          </ac:spMkLst>
        </pc:spChg>
        <pc:spChg chg="add del mod">
          <ac:chgData name="Jen Wilson" userId="000f367a-3246-491c-88b4-803a33f58a8b" providerId="ADAL" clId="{97006780-08D3-864F-8D91-AFF7B0578327}" dt="2022-11-18T19:59:22.943" v="4"/>
          <ac:spMkLst>
            <pc:docMk/>
            <pc:sldMk cId="3439334904" sldId="267"/>
            <ac:spMk id="11" creationId="{2F512E1A-299E-491D-17C0-AE00819E4E85}"/>
          </ac:spMkLst>
        </pc:spChg>
        <pc:spChg chg="del mod ord">
          <ac:chgData name="Jen Wilson" userId="000f367a-3246-491c-88b4-803a33f58a8b" providerId="ADAL" clId="{97006780-08D3-864F-8D91-AFF7B0578327}" dt="2022-11-18T20:01:03.888" v="34"/>
          <ac:spMkLst>
            <pc:docMk/>
            <pc:sldMk cId="3439334904" sldId="267"/>
            <ac:spMk id="12" creationId="{6831199A-6DE6-C11A-6D9D-313878649D59}"/>
          </ac:spMkLst>
        </pc:spChg>
        <pc:spChg chg="add del mod">
          <ac:chgData name="Jen Wilson" userId="000f367a-3246-491c-88b4-803a33f58a8b" providerId="ADAL" clId="{97006780-08D3-864F-8D91-AFF7B0578327}" dt="2022-11-18T19:59:22.943" v="4"/>
          <ac:spMkLst>
            <pc:docMk/>
            <pc:sldMk cId="3439334904" sldId="267"/>
            <ac:spMk id="15" creationId="{47CD31E2-3289-4299-1BC1-E9374521182A}"/>
          </ac:spMkLst>
        </pc:spChg>
        <pc:spChg chg="add del mod">
          <ac:chgData name="Jen Wilson" userId="000f367a-3246-491c-88b4-803a33f58a8b" providerId="ADAL" clId="{97006780-08D3-864F-8D91-AFF7B0578327}" dt="2022-11-18T20:01:02.093" v="32" actId="478"/>
          <ac:spMkLst>
            <pc:docMk/>
            <pc:sldMk cId="3439334904" sldId="267"/>
            <ac:spMk id="16" creationId="{13F1AD07-0569-D62B-72BE-62E0DDC64770}"/>
          </ac:spMkLst>
        </pc:spChg>
        <pc:spChg chg="add del mod">
          <ac:chgData name="Jen Wilson" userId="000f367a-3246-491c-88b4-803a33f58a8b" providerId="ADAL" clId="{97006780-08D3-864F-8D91-AFF7B0578327}" dt="2022-11-18T20:00:48.800" v="27" actId="478"/>
          <ac:spMkLst>
            <pc:docMk/>
            <pc:sldMk cId="3439334904" sldId="267"/>
            <ac:spMk id="17" creationId="{C495CB81-077F-CD27-323F-D7022E5FEFC0}"/>
          </ac:spMkLst>
        </pc:spChg>
        <pc:spChg chg="add del mod">
          <ac:chgData name="Jen Wilson" userId="000f367a-3246-491c-88b4-803a33f58a8b" providerId="ADAL" clId="{97006780-08D3-864F-8D91-AFF7B0578327}" dt="2022-11-18T20:00:57.541" v="30" actId="478"/>
          <ac:spMkLst>
            <pc:docMk/>
            <pc:sldMk cId="3439334904" sldId="267"/>
            <ac:spMk id="18" creationId="{0B0C9E29-59E7-3D34-D581-89747D2480A0}"/>
          </ac:spMkLst>
        </pc:spChg>
        <pc:spChg chg="add del mod">
          <ac:chgData name="Jen Wilson" userId="000f367a-3246-491c-88b4-803a33f58a8b" providerId="ADAL" clId="{97006780-08D3-864F-8D91-AFF7B0578327}" dt="2022-11-18T20:01:03.888" v="34"/>
          <ac:spMkLst>
            <pc:docMk/>
            <pc:sldMk cId="3439334904" sldId="267"/>
            <ac:spMk id="20" creationId="{6E26AAD2-0890-3F6E-C1BC-17BCD22E810A}"/>
          </ac:spMkLst>
        </pc:spChg>
        <pc:spChg chg="add mod">
          <ac:chgData name="Jen Wilson" userId="000f367a-3246-491c-88b4-803a33f58a8b" providerId="ADAL" clId="{97006780-08D3-864F-8D91-AFF7B0578327}" dt="2022-11-18T20:01:48.082" v="66"/>
          <ac:spMkLst>
            <pc:docMk/>
            <pc:sldMk cId="3439334904" sldId="267"/>
            <ac:spMk id="21" creationId="{50CB71D7-8A5D-26A6-27E6-C26B2341ABE7}"/>
          </ac:spMkLst>
        </pc:spChg>
        <pc:spChg chg="add del mod">
          <ac:chgData name="Jen Wilson" userId="000f367a-3246-491c-88b4-803a33f58a8b" providerId="ADAL" clId="{97006780-08D3-864F-8D91-AFF7B0578327}" dt="2022-11-18T20:01:11.463" v="38"/>
          <ac:spMkLst>
            <pc:docMk/>
            <pc:sldMk cId="3439334904" sldId="267"/>
            <ac:spMk id="22" creationId="{FE18004C-B978-C559-8707-B19411896B61}"/>
          </ac:spMkLst>
        </pc:spChg>
        <pc:spChg chg="add del mod">
          <ac:chgData name="Jen Wilson" userId="000f367a-3246-491c-88b4-803a33f58a8b" providerId="ADAL" clId="{97006780-08D3-864F-8D91-AFF7B0578327}" dt="2022-11-18T20:01:07.363" v="37" actId="478"/>
          <ac:spMkLst>
            <pc:docMk/>
            <pc:sldMk cId="3439334904" sldId="267"/>
            <ac:spMk id="23" creationId="{4D43DCF7-111E-4660-71FF-383C88818AA5}"/>
          </ac:spMkLst>
        </pc:spChg>
        <pc:spChg chg="add del mod">
          <ac:chgData name="Jen Wilson" userId="000f367a-3246-491c-88b4-803a33f58a8b" providerId="ADAL" clId="{97006780-08D3-864F-8D91-AFF7B0578327}" dt="2022-11-18T20:01:11.463" v="38"/>
          <ac:spMkLst>
            <pc:docMk/>
            <pc:sldMk cId="3439334904" sldId="267"/>
            <ac:spMk id="24" creationId="{48240755-BC5C-63CB-7828-244937BCE775}"/>
          </ac:spMkLst>
        </pc:spChg>
        <pc:spChg chg="add del mod">
          <ac:chgData name="Jen Wilson" userId="000f367a-3246-491c-88b4-803a33f58a8b" providerId="ADAL" clId="{97006780-08D3-864F-8D91-AFF7B0578327}" dt="2022-11-18T20:01:11.463" v="38"/>
          <ac:spMkLst>
            <pc:docMk/>
            <pc:sldMk cId="3439334904" sldId="267"/>
            <ac:spMk id="25" creationId="{41B0934A-BE35-DF04-1F51-756C6F324174}"/>
          </ac:spMkLst>
        </pc:spChg>
        <pc:spChg chg="add del mod">
          <ac:chgData name="Jen Wilson" userId="000f367a-3246-491c-88b4-803a33f58a8b" providerId="ADAL" clId="{97006780-08D3-864F-8D91-AFF7B0578327}" dt="2022-11-18T20:01:11.463" v="38"/>
          <ac:spMkLst>
            <pc:docMk/>
            <pc:sldMk cId="3439334904" sldId="267"/>
            <ac:spMk id="26" creationId="{A132F70D-4934-AB32-DFCE-5BEDEE76B86C}"/>
          </ac:spMkLst>
        </pc:spChg>
        <pc:spChg chg="add del mod">
          <ac:chgData name="Jen Wilson" userId="000f367a-3246-491c-88b4-803a33f58a8b" providerId="ADAL" clId="{97006780-08D3-864F-8D91-AFF7B0578327}" dt="2022-11-18T20:01:15.189" v="41"/>
          <ac:spMkLst>
            <pc:docMk/>
            <pc:sldMk cId="3439334904" sldId="267"/>
            <ac:spMk id="27" creationId="{E904071C-81E1-6A9A-87BC-4CD1ED2CD52E}"/>
          </ac:spMkLst>
        </pc:spChg>
        <pc:spChg chg="add del mod">
          <ac:chgData name="Jen Wilson" userId="000f367a-3246-491c-88b4-803a33f58a8b" providerId="ADAL" clId="{97006780-08D3-864F-8D91-AFF7B0578327}" dt="2022-11-18T20:01:14.020" v="40" actId="478"/>
          <ac:spMkLst>
            <pc:docMk/>
            <pc:sldMk cId="3439334904" sldId="267"/>
            <ac:spMk id="28" creationId="{94FDB3E9-B040-14F1-38A6-6C12D66B6056}"/>
          </ac:spMkLst>
        </pc:spChg>
        <pc:spChg chg="add del mod">
          <ac:chgData name="Jen Wilson" userId="000f367a-3246-491c-88b4-803a33f58a8b" providerId="ADAL" clId="{97006780-08D3-864F-8D91-AFF7B0578327}" dt="2022-11-18T20:01:15.189" v="41"/>
          <ac:spMkLst>
            <pc:docMk/>
            <pc:sldMk cId="3439334904" sldId="267"/>
            <ac:spMk id="29" creationId="{1EB8A28F-3448-6353-C90B-0663BE01DA67}"/>
          </ac:spMkLst>
        </pc:spChg>
        <pc:spChg chg="add del mod">
          <ac:chgData name="Jen Wilson" userId="000f367a-3246-491c-88b4-803a33f58a8b" providerId="ADAL" clId="{97006780-08D3-864F-8D91-AFF7B0578327}" dt="2022-11-18T20:01:15.189" v="41"/>
          <ac:spMkLst>
            <pc:docMk/>
            <pc:sldMk cId="3439334904" sldId="267"/>
            <ac:spMk id="30" creationId="{2889A4E5-4B5F-24BE-602F-5ED33FF56B1C}"/>
          </ac:spMkLst>
        </pc:spChg>
        <pc:spChg chg="add del mod">
          <ac:chgData name="Jen Wilson" userId="000f367a-3246-491c-88b4-803a33f58a8b" providerId="ADAL" clId="{97006780-08D3-864F-8D91-AFF7B0578327}" dt="2022-11-18T20:01:15.189" v="41"/>
          <ac:spMkLst>
            <pc:docMk/>
            <pc:sldMk cId="3439334904" sldId="267"/>
            <ac:spMk id="31" creationId="{411AC4F1-7EBF-F7A9-1002-3366E728A266}"/>
          </ac:spMkLst>
        </pc:spChg>
        <pc:spChg chg="add del mod">
          <ac:chgData name="Jen Wilson" userId="000f367a-3246-491c-88b4-803a33f58a8b" providerId="ADAL" clId="{97006780-08D3-864F-8D91-AFF7B0578327}" dt="2022-11-18T20:01:23.662" v="58" actId="478"/>
          <ac:spMkLst>
            <pc:docMk/>
            <pc:sldMk cId="3439334904" sldId="267"/>
            <ac:spMk id="32" creationId="{306D065B-27F5-53DC-BE77-9684A46E566E}"/>
          </ac:spMkLst>
        </pc:spChg>
        <pc:spChg chg="add mod">
          <ac:chgData name="Jen Wilson" userId="000f367a-3246-491c-88b4-803a33f58a8b" providerId="ADAL" clId="{97006780-08D3-864F-8D91-AFF7B0578327}" dt="2022-11-18T20:01:48.082" v="66"/>
          <ac:spMkLst>
            <pc:docMk/>
            <pc:sldMk cId="3439334904" sldId="267"/>
            <ac:spMk id="33" creationId="{EF350D4E-2162-3CB3-A0DD-3AB484287696}"/>
          </ac:spMkLst>
        </pc:spChg>
        <pc:spChg chg="add mod">
          <ac:chgData name="Jen Wilson" userId="000f367a-3246-491c-88b4-803a33f58a8b" providerId="ADAL" clId="{97006780-08D3-864F-8D91-AFF7B0578327}" dt="2022-11-18T20:01:48.082" v="66"/>
          <ac:spMkLst>
            <pc:docMk/>
            <pc:sldMk cId="3439334904" sldId="267"/>
            <ac:spMk id="34" creationId="{763F0A47-6059-065F-0BD0-C9D7C4AAB83E}"/>
          </ac:spMkLst>
        </pc:spChg>
        <pc:spChg chg="add del mod">
          <ac:chgData name="Jen Wilson" userId="000f367a-3246-491c-88b4-803a33f58a8b" providerId="ADAL" clId="{97006780-08D3-864F-8D91-AFF7B0578327}" dt="2022-11-18T20:01:22.693" v="57" actId="478"/>
          <ac:spMkLst>
            <pc:docMk/>
            <pc:sldMk cId="3439334904" sldId="267"/>
            <ac:spMk id="35" creationId="{6FD330B3-A30D-BF7E-45C5-FBDE6463CE68}"/>
          </ac:spMkLst>
        </pc:spChg>
        <pc:spChg chg="add mod">
          <ac:chgData name="Jen Wilson" userId="000f367a-3246-491c-88b4-803a33f58a8b" providerId="ADAL" clId="{97006780-08D3-864F-8D91-AFF7B0578327}" dt="2022-11-18T20:01:40.654" v="64" actId="1076"/>
          <ac:spMkLst>
            <pc:docMk/>
            <pc:sldMk cId="3439334904" sldId="267"/>
            <ac:spMk id="36" creationId="{3836402F-DE84-5A86-9E47-7CB11EBA8497}"/>
          </ac:spMkLst>
        </pc:spChg>
        <pc:spChg chg="add mod">
          <ac:chgData name="Jen Wilson" userId="000f367a-3246-491c-88b4-803a33f58a8b" providerId="ADAL" clId="{97006780-08D3-864F-8D91-AFF7B0578327}" dt="2022-11-18T20:01:40.654" v="64" actId="1076"/>
          <ac:spMkLst>
            <pc:docMk/>
            <pc:sldMk cId="3439334904" sldId="267"/>
            <ac:spMk id="37" creationId="{0E5FE93B-877D-D09B-86DB-E61055579489}"/>
          </ac:spMkLst>
        </pc:spChg>
        <pc:spChg chg="add mod">
          <ac:chgData name="Jen Wilson" userId="000f367a-3246-491c-88b4-803a33f58a8b" providerId="ADAL" clId="{97006780-08D3-864F-8D91-AFF7B0578327}" dt="2022-11-18T20:01:40.654" v="64" actId="1076"/>
          <ac:spMkLst>
            <pc:docMk/>
            <pc:sldMk cId="3439334904" sldId="267"/>
            <ac:spMk id="38" creationId="{C2D04B5D-D607-8DDB-AD87-917119E72CD0}"/>
          </ac:spMkLst>
        </pc:spChg>
        <pc:spChg chg="add del mod">
          <ac:chgData name="Jen Wilson" userId="000f367a-3246-491c-88b4-803a33f58a8b" providerId="ADAL" clId="{97006780-08D3-864F-8D91-AFF7B0578327}" dt="2022-11-18T20:01:48.082" v="66"/>
          <ac:spMkLst>
            <pc:docMk/>
            <pc:sldMk cId="3439334904" sldId="267"/>
            <ac:spMk id="39" creationId="{862ED7DD-3B87-20CF-5D89-F0901B563E02}"/>
          </ac:spMkLst>
        </pc:spChg>
        <pc:spChg chg="add del mod">
          <ac:chgData name="Jen Wilson" userId="000f367a-3246-491c-88b4-803a33f58a8b" providerId="ADAL" clId="{97006780-08D3-864F-8D91-AFF7B0578327}" dt="2022-11-18T20:01:48.082" v="66"/>
          <ac:spMkLst>
            <pc:docMk/>
            <pc:sldMk cId="3439334904" sldId="267"/>
            <ac:spMk id="40" creationId="{1A876BA5-B788-4859-29CD-1BF42834B3AE}"/>
          </ac:spMkLst>
        </pc:spChg>
        <pc:spChg chg="add del mod">
          <ac:chgData name="Jen Wilson" userId="000f367a-3246-491c-88b4-803a33f58a8b" providerId="ADAL" clId="{97006780-08D3-864F-8D91-AFF7B0578327}" dt="2022-11-18T20:01:48.082" v="66"/>
          <ac:spMkLst>
            <pc:docMk/>
            <pc:sldMk cId="3439334904" sldId="267"/>
            <ac:spMk id="41" creationId="{E27B2796-1A96-3793-3640-249E6D18136A}"/>
          </ac:spMkLst>
        </pc:spChg>
        <pc:spChg chg="add del mod">
          <ac:chgData name="Jen Wilson" userId="000f367a-3246-491c-88b4-803a33f58a8b" providerId="ADAL" clId="{97006780-08D3-864F-8D91-AFF7B0578327}" dt="2022-11-18T20:01:49.725" v="67" actId="478"/>
          <ac:spMkLst>
            <pc:docMk/>
            <pc:sldMk cId="3439334904" sldId="267"/>
            <ac:spMk id="42" creationId="{F433509F-67F4-4754-A4EF-515636A315C7}"/>
          </ac:spMkLst>
        </pc:spChg>
        <pc:spChg chg="add del mod">
          <ac:chgData name="Jen Wilson" userId="000f367a-3246-491c-88b4-803a33f58a8b" providerId="ADAL" clId="{97006780-08D3-864F-8D91-AFF7B0578327}" dt="2022-11-18T20:01:51.020" v="68" actId="478"/>
          <ac:spMkLst>
            <pc:docMk/>
            <pc:sldMk cId="3439334904" sldId="267"/>
            <ac:spMk id="43" creationId="{9C4B9A93-613B-153F-F05F-F507D6168915}"/>
          </ac:spMkLst>
        </pc:spChg>
      </pc:sldChg>
      <pc:sldChg chg="addSp delSp modSp mod modClrScheme chgLayout">
        <pc:chgData name="Jen Wilson" userId="000f367a-3246-491c-88b4-803a33f58a8b" providerId="ADAL" clId="{97006780-08D3-864F-8D91-AFF7B0578327}" dt="2022-11-28T17:38:13.381" v="828" actId="27918"/>
        <pc:sldMkLst>
          <pc:docMk/>
          <pc:sldMk cId="1441987048" sldId="272"/>
        </pc:sldMkLst>
        <pc:spChg chg="del">
          <ac:chgData name="Jen Wilson" userId="000f367a-3246-491c-88b4-803a33f58a8b" providerId="ADAL" clId="{97006780-08D3-864F-8D91-AFF7B0578327}" dt="2022-11-18T20:04:22.963" v="162" actId="478"/>
          <ac:spMkLst>
            <pc:docMk/>
            <pc:sldMk cId="1441987048" sldId="272"/>
            <ac:spMk id="2" creationId="{DD746A59-C83B-D31A-4F89-59A6ACCFA483}"/>
          </ac:spMkLst>
        </pc:spChg>
        <pc:spChg chg="del mod">
          <ac:chgData name="Jen Wilson" userId="000f367a-3246-491c-88b4-803a33f58a8b" providerId="ADAL" clId="{97006780-08D3-864F-8D91-AFF7B0578327}" dt="2022-11-18T20:04:22.032" v="161" actId="478"/>
          <ac:spMkLst>
            <pc:docMk/>
            <pc:sldMk cId="1441987048" sldId="272"/>
            <ac:spMk id="3" creationId="{A70033CB-4AF3-475B-259D-666CC34B6BB8}"/>
          </ac:spMkLst>
        </pc:spChg>
        <pc:spChg chg="add mod ord">
          <ac:chgData name="Jen Wilson" userId="000f367a-3246-491c-88b4-803a33f58a8b" providerId="ADAL" clId="{97006780-08D3-864F-8D91-AFF7B0578327}" dt="2022-11-18T20:04:28.158" v="172"/>
          <ac:spMkLst>
            <pc:docMk/>
            <pc:sldMk cId="1441987048" sldId="272"/>
            <ac:spMk id="4" creationId="{EF23719E-8CE2-81F2-0A72-14E1B78774C1}"/>
          </ac:spMkLst>
        </pc:spChg>
        <pc:spChg chg="add mod ord">
          <ac:chgData name="Jen Wilson" userId="000f367a-3246-491c-88b4-803a33f58a8b" providerId="ADAL" clId="{97006780-08D3-864F-8D91-AFF7B0578327}" dt="2022-11-18T20:04:28.158" v="172"/>
          <ac:spMkLst>
            <pc:docMk/>
            <pc:sldMk cId="1441987048" sldId="272"/>
            <ac:spMk id="5" creationId="{092A2EE3-2752-443A-AC9D-9EC7D6CF35E6}"/>
          </ac:spMkLst>
        </pc:spChg>
        <pc:spChg chg="add del mod ord">
          <ac:chgData name="Jen Wilson" userId="000f367a-3246-491c-88b4-803a33f58a8b" providerId="ADAL" clId="{97006780-08D3-864F-8D91-AFF7B0578327}" dt="2022-11-18T20:04:28.158" v="172"/>
          <ac:spMkLst>
            <pc:docMk/>
            <pc:sldMk cId="1441987048" sldId="272"/>
            <ac:spMk id="6" creationId="{D3ECC5EE-8733-DC72-116A-5AC9E42D8236}"/>
          </ac:spMkLst>
        </pc:spChg>
        <pc:spChg chg="add del mod ord">
          <ac:chgData name="Jen Wilson" userId="000f367a-3246-491c-88b4-803a33f58a8b" providerId="ADAL" clId="{97006780-08D3-864F-8D91-AFF7B0578327}" dt="2022-11-18T20:04:28.158" v="172"/>
          <ac:spMkLst>
            <pc:docMk/>
            <pc:sldMk cId="1441987048" sldId="272"/>
            <ac:spMk id="7" creationId="{F95CEDFD-D088-01C6-D1FF-825162910EF6}"/>
          </ac:spMkLst>
        </pc:spChg>
        <pc:spChg chg="add del mod">
          <ac:chgData name="Jen Wilson" userId="000f367a-3246-491c-88b4-803a33f58a8b" providerId="ADAL" clId="{97006780-08D3-864F-8D91-AFF7B0578327}" dt="2022-11-18T20:04:28.158" v="172"/>
          <ac:spMkLst>
            <pc:docMk/>
            <pc:sldMk cId="1441987048" sldId="272"/>
            <ac:spMk id="9" creationId="{666480D3-6FDC-3C47-B6AD-9C4FA6DD81D4}"/>
          </ac:spMkLst>
        </pc:spChg>
        <pc:spChg chg="del">
          <ac:chgData name="Jen Wilson" userId="000f367a-3246-491c-88b4-803a33f58a8b" providerId="ADAL" clId="{97006780-08D3-864F-8D91-AFF7B0578327}" dt="2022-11-18T20:04:35.962" v="174" actId="478"/>
          <ac:spMkLst>
            <pc:docMk/>
            <pc:sldMk cId="1441987048" sldId="272"/>
            <ac:spMk id="10" creationId="{0669B6FB-9131-BBDA-25BA-400C7395DFAB}"/>
          </ac:spMkLst>
        </pc:spChg>
        <pc:spChg chg="add del mod">
          <ac:chgData name="Jen Wilson" userId="000f367a-3246-491c-88b4-803a33f58a8b" providerId="ADAL" clId="{97006780-08D3-864F-8D91-AFF7B0578327}" dt="2022-11-18T20:04:28.158" v="172"/>
          <ac:spMkLst>
            <pc:docMk/>
            <pc:sldMk cId="1441987048" sldId="272"/>
            <ac:spMk id="11" creationId="{2CD0012F-8A6A-1090-ADE4-AB11F5022DFA}"/>
          </ac:spMkLst>
        </pc:spChg>
        <pc:spChg chg="add del mod">
          <ac:chgData name="Jen Wilson" userId="000f367a-3246-491c-88b4-803a33f58a8b" providerId="ADAL" clId="{97006780-08D3-864F-8D91-AFF7B0578327}" dt="2022-11-18T20:04:28.158" v="172"/>
          <ac:spMkLst>
            <pc:docMk/>
            <pc:sldMk cId="1441987048" sldId="272"/>
            <ac:spMk id="12" creationId="{54B6E194-1E1F-8474-CA29-E83F65B67D7F}"/>
          </ac:spMkLst>
        </pc:spChg>
        <pc:spChg chg="add mod">
          <ac:chgData name="Jen Wilson" userId="000f367a-3246-491c-88b4-803a33f58a8b" providerId="ADAL" clId="{97006780-08D3-864F-8D91-AFF7B0578327}" dt="2022-11-18T20:04:37.493" v="176" actId="20577"/>
          <ac:spMkLst>
            <pc:docMk/>
            <pc:sldMk cId="1441987048" sldId="272"/>
            <ac:spMk id="13" creationId="{2BA2DBA1-657E-C4A4-FFC5-B035D2505CF0}"/>
          </ac:spMkLst>
        </pc:spChg>
        <pc:spChg chg="add del mod">
          <ac:chgData name="Jen Wilson" userId="000f367a-3246-491c-88b4-803a33f58a8b" providerId="ADAL" clId="{97006780-08D3-864F-8D91-AFF7B0578327}" dt="2022-11-18T20:04:31.905" v="173" actId="478"/>
          <ac:spMkLst>
            <pc:docMk/>
            <pc:sldMk cId="1441987048" sldId="272"/>
            <ac:spMk id="14" creationId="{87A1B4B8-3356-95EA-A3BD-1482FB0AC830}"/>
          </ac:spMkLst>
        </pc:spChg>
        <pc:graphicFrameChg chg="mod ord">
          <ac:chgData name="Jen Wilson" userId="000f367a-3246-491c-88b4-803a33f58a8b" providerId="ADAL" clId="{97006780-08D3-864F-8D91-AFF7B0578327}" dt="2022-11-18T20:53:39.204" v="753"/>
          <ac:graphicFrameMkLst>
            <pc:docMk/>
            <pc:sldMk cId="1441987048" sldId="272"/>
            <ac:graphicFrameMk id="8" creationId="{2D5FBB03-9CC7-450B-A2F9-AB9FEEA4C946}"/>
          </ac:graphicFrameMkLst>
        </pc:graphicFrameChg>
      </pc:sldChg>
      <pc:sldChg chg="addSp delSp modSp mod modClrScheme chgLayout">
        <pc:chgData name="Jen Wilson" userId="000f367a-3246-491c-88b4-803a33f58a8b" providerId="ADAL" clId="{97006780-08D3-864F-8D91-AFF7B0578327}" dt="2022-11-28T17:29:34.080" v="820" actId="27918"/>
        <pc:sldMkLst>
          <pc:docMk/>
          <pc:sldMk cId="3741006539" sldId="278"/>
        </pc:sldMkLst>
        <pc:spChg chg="del">
          <ac:chgData name="Jen Wilson" userId="000f367a-3246-491c-88b4-803a33f58a8b" providerId="ADAL" clId="{97006780-08D3-864F-8D91-AFF7B0578327}" dt="2022-11-18T20:03:13.244" v="103" actId="478"/>
          <ac:spMkLst>
            <pc:docMk/>
            <pc:sldMk cId="3741006539" sldId="278"/>
            <ac:spMk id="2" creationId="{AF176E69-599C-BEC0-532A-AB8D16C13F2D}"/>
          </ac:spMkLst>
        </pc:spChg>
        <pc:spChg chg="del mod">
          <ac:chgData name="Jen Wilson" userId="000f367a-3246-491c-88b4-803a33f58a8b" providerId="ADAL" clId="{97006780-08D3-864F-8D91-AFF7B0578327}" dt="2022-11-18T20:03:12.508" v="102" actId="478"/>
          <ac:spMkLst>
            <pc:docMk/>
            <pc:sldMk cId="3741006539" sldId="278"/>
            <ac:spMk id="3" creationId="{671251E9-7CFD-4C06-844A-2CB9C0DD2C4A}"/>
          </ac:spMkLst>
        </pc:spChg>
        <pc:spChg chg="add mod ord">
          <ac:chgData name="Jen Wilson" userId="000f367a-3246-491c-88b4-803a33f58a8b" providerId="ADAL" clId="{97006780-08D3-864F-8D91-AFF7B0578327}" dt="2022-11-18T20:03:35.046" v="118"/>
          <ac:spMkLst>
            <pc:docMk/>
            <pc:sldMk cId="3741006539" sldId="278"/>
            <ac:spMk id="4" creationId="{E77938D4-A362-4C1C-9D79-964F9B04438E}"/>
          </ac:spMkLst>
        </pc:spChg>
        <pc:spChg chg="add mod ord">
          <ac:chgData name="Jen Wilson" userId="000f367a-3246-491c-88b4-803a33f58a8b" providerId="ADAL" clId="{97006780-08D3-864F-8D91-AFF7B0578327}" dt="2022-11-18T20:03:35.046" v="118"/>
          <ac:spMkLst>
            <pc:docMk/>
            <pc:sldMk cId="3741006539" sldId="278"/>
            <ac:spMk id="5" creationId="{31FC3D13-A5C3-8BA6-61CD-D62F14402219}"/>
          </ac:spMkLst>
        </pc:spChg>
        <pc:spChg chg="add del mod ord">
          <ac:chgData name="Jen Wilson" userId="000f367a-3246-491c-88b4-803a33f58a8b" providerId="ADAL" clId="{97006780-08D3-864F-8D91-AFF7B0578327}" dt="2022-11-18T20:03:19.677" v="113"/>
          <ac:spMkLst>
            <pc:docMk/>
            <pc:sldMk cId="3741006539" sldId="278"/>
            <ac:spMk id="6" creationId="{AE6EE14C-2CFF-686F-4239-34EB839FF517}"/>
          </ac:spMkLst>
        </pc:spChg>
        <pc:spChg chg="add del mod ord">
          <ac:chgData name="Jen Wilson" userId="000f367a-3246-491c-88b4-803a33f58a8b" providerId="ADAL" clId="{97006780-08D3-864F-8D91-AFF7B0578327}" dt="2022-11-18T20:03:19.677" v="113"/>
          <ac:spMkLst>
            <pc:docMk/>
            <pc:sldMk cId="3741006539" sldId="278"/>
            <ac:spMk id="7" creationId="{C703C4F2-EAB3-876F-8358-135739BEDCA8}"/>
          </ac:spMkLst>
        </pc:spChg>
        <pc:spChg chg="del">
          <ac:chgData name="Jen Wilson" userId="000f367a-3246-491c-88b4-803a33f58a8b" providerId="ADAL" clId="{97006780-08D3-864F-8D91-AFF7B0578327}" dt="2022-11-18T20:03:30.427" v="115" actId="478"/>
          <ac:spMkLst>
            <pc:docMk/>
            <pc:sldMk cId="3741006539" sldId="278"/>
            <ac:spMk id="9" creationId="{254C4834-FD3F-48C5-BE23-C724C4F5CCFD}"/>
          </ac:spMkLst>
        </pc:spChg>
        <pc:spChg chg="add del mod">
          <ac:chgData name="Jen Wilson" userId="000f367a-3246-491c-88b4-803a33f58a8b" providerId="ADAL" clId="{97006780-08D3-864F-8D91-AFF7B0578327}" dt="2022-11-18T20:03:19.677" v="113"/>
          <ac:spMkLst>
            <pc:docMk/>
            <pc:sldMk cId="3741006539" sldId="278"/>
            <ac:spMk id="10" creationId="{D7998F23-DD6E-256C-9AD5-B3880D128B2A}"/>
          </ac:spMkLst>
        </pc:spChg>
        <pc:spChg chg="add del mod">
          <ac:chgData name="Jen Wilson" userId="000f367a-3246-491c-88b4-803a33f58a8b" providerId="ADAL" clId="{97006780-08D3-864F-8D91-AFF7B0578327}" dt="2022-11-18T20:03:19.677" v="113"/>
          <ac:spMkLst>
            <pc:docMk/>
            <pc:sldMk cId="3741006539" sldId="278"/>
            <ac:spMk id="11" creationId="{4948066B-F3C6-34FB-2178-6BB166BE8FE9}"/>
          </ac:spMkLst>
        </pc:spChg>
        <pc:spChg chg="add del mod">
          <ac:chgData name="Jen Wilson" userId="000f367a-3246-491c-88b4-803a33f58a8b" providerId="ADAL" clId="{97006780-08D3-864F-8D91-AFF7B0578327}" dt="2022-11-18T20:03:19.677" v="113"/>
          <ac:spMkLst>
            <pc:docMk/>
            <pc:sldMk cId="3741006539" sldId="278"/>
            <ac:spMk id="12" creationId="{7E2C8BD9-C12E-3523-1A84-09A43E7A5E51}"/>
          </ac:spMkLst>
        </pc:spChg>
        <pc:spChg chg="add mod">
          <ac:chgData name="Jen Wilson" userId="000f367a-3246-491c-88b4-803a33f58a8b" providerId="ADAL" clId="{97006780-08D3-864F-8D91-AFF7B0578327}" dt="2022-11-18T20:03:35.046" v="118"/>
          <ac:spMkLst>
            <pc:docMk/>
            <pc:sldMk cId="3741006539" sldId="278"/>
            <ac:spMk id="13" creationId="{78712B69-6022-3633-FACC-1FD03A3CA8A0}"/>
          </ac:spMkLst>
        </pc:spChg>
        <pc:spChg chg="add del mod">
          <ac:chgData name="Jen Wilson" userId="000f367a-3246-491c-88b4-803a33f58a8b" providerId="ADAL" clId="{97006780-08D3-864F-8D91-AFF7B0578327}" dt="2022-11-18T20:03:26.252" v="114" actId="478"/>
          <ac:spMkLst>
            <pc:docMk/>
            <pc:sldMk cId="3741006539" sldId="278"/>
            <ac:spMk id="14" creationId="{DBEFA655-9A92-8AA7-79FB-461A612BC458}"/>
          </ac:spMkLst>
        </pc:spChg>
        <pc:spChg chg="add del mod">
          <ac:chgData name="Jen Wilson" userId="000f367a-3246-491c-88b4-803a33f58a8b" providerId="ADAL" clId="{97006780-08D3-864F-8D91-AFF7B0578327}" dt="2022-11-18T20:03:35.046" v="118"/>
          <ac:spMkLst>
            <pc:docMk/>
            <pc:sldMk cId="3741006539" sldId="278"/>
            <ac:spMk id="15" creationId="{F0205350-78D2-469D-5418-9EE0B20A16B4}"/>
          </ac:spMkLst>
        </pc:spChg>
        <pc:spChg chg="add del mod">
          <ac:chgData name="Jen Wilson" userId="000f367a-3246-491c-88b4-803a33f58a8b" providerId="ADAL" clId="{97006780-08D3-864F-8D91-AFF7B0578327}" dt="2022-11-18T20:03:35.046" v="118"/>
          <ac:spMkLst>
            <pc:docMk/>
            <pc:sldMk cId="3741006539" sldId="278"/>
            <ac:spMk id="16" creationId="{7C8C5A87-4D74-92B2-E8AF-DCBCB4D80A6A}"/>
          </ac:spMkLst>
        </pc:spChg>
        <pc:spChg chg="add del mod">
          <ac:chgData name="Jen Wilson" userId="000f367a-3246-491c-88b4-803a33f58a8b" providerId="ADAL" clId="{97006780-08D3-864F-8D91-AFF7B0578327}" dt="2022-11-18T20:03:35.046" v="118"/>
          <ac:spMkLst>
            <pc:docMk/>
            <pc:sldMk cId="3741006539" sldId="278"/>
            <ac:spMk id="17" creationId="{8BE0F933-0F02-2BAA-A8D1-F06A78680B43}"/>
          </ac:spMkLst>
        </pc:spChg>
        <pc:spChg chg="add del mod">
          <ac:chgData name="Jen Wilson" userId="000f367a-3246-491c-88b4-803a33f58a8b" providerId="ADAL" clId="{97006780-08D3-864F-8D91-AFF7B0578327}" dt="2022-11-18T20:03:35.046" v="118"/>
          <ac:spMkLst>
            <pc:docMk/>
            <pc:sldMk cId="3741006539" sldId="278"/>
            <ac:spMk id="18" creationId="{05DD2D78-E824-23E8-D7CD-2EC5C3DFB605}"/>
          </ac:spMkLst>
        </pc:spChg>
        <pc:spChg chg="add del mod">
          <ac:chgData name="Jen Wilson" userId="000f367a-3246-491c-88b4-803a33f58a8b" providerId="ADAL" clId="{97006780-08D3-864F-8D91-AFF7B0578327}" dt="2022-11-18T20:03:36.702" v="119" actId="478"/>
          <ac:spMkLst>
            <pc:docMk/>
            <pc:sldMk cId="3741006539" sldId="278"/>
            <ac:spMk id="19" creationId="{1F6FAFE6-B2FE-FD49-318B-FA35D6701A75}"/>
          </ac:spMkLst>
        </pc:spChg>
        <pc:graphicFrameChg chg="mod ord">
          <ac:chgData name="Jen Wilson" userId="000f367a-3246-491c-88b4-803a33f58a8b" providerId="ADAL" clId="{97006780-08D3-864F-8D91-AFF7B0578327}" dt="2022-11-18T20:53:22.244" v="749"/>
          <ac:graphicFrameMkLst>
            <pc:docMk/>
            <pc:sldMk cId="3741006539" sldId="278"/>
            <ac:graphicFrameMk id="8" creationId="{2D5FBB03-9CC7-450B-A2F9-AB9FEEA4C946}"/>
          </ac:graphicFrameMkLst>
        </pc:graphicFrameChg>
      </pc:sldChg>
      <pc:sldChg chg="addSp delSp modSp mod modClrScheme chgLayout">
        <pc:chgData name="Jen Wilson" userId="000f367a-3246-491c-88b4-803a33f58a8b" providerId="ADAL" clId="{97006780-08D3-864F-8D91-AFF7B0578327}" dt="2022-11-28T16:51:15.410" v="813" actId="27918"/>
        <pc:sldMkLst>
          <pc:docMk/>
          <pc:sldMk cId="737972977" sldId="281"/>
        </pc:sldMkLst>
        <pc:spChg chg="add mod ord">
          <ac:chgData name="Jen Wilson" userId="000f367a-3246-491c-88b4-803a33f58a8b" providerId="ADAL" clId="{97006780-08D3-864F-8D91-AFF7B0578327}" dt="2022-11-18T19:59:42.336" v="11"/>
          <ac:spMkLst>
            <pc:docMk/>
            <pc:sldMk cId="737972977" sldId="281"/>
            <ac:spMk id="2" creationId="{E3B2C555-BC19-F108-E515-79BD2AD106AD}"/>
          </ac:spMkLst>
        </pc:spChg>
        <pc:spChg chg="mod">
          <ac:chgData name="Jen Wilson" userId="000f367a-3246-491c-88b4-803a33f58a8b" providerId="ADAL" clId="{97006780-08D3-864F-8D91-AFF7B0578327}" dt="2022-11-18T20:49:41.086" v="710" actId="1038"/>
          <ac:spMkLst>
            <pc:docMk/>
            <pc:sldMk cId="737972977" sldId="281"/>
            <ac:spMk id="3" creationId="{641BB6F4-2ACD-413F-8F4C-DACD5E829EAB}"/>
          </ac:spMkLst>
        </pc:spChg>
        <pc:spChg chg="add mod ord">
          <ac:chgData name="Jen Wilson" userId="000f367a-3246-491c-88b4-803a33f58a8b" providerId="ADAL" clId="{97006780-08D3-864F-8D91-AFF7B0578327}" dt="2022-11-18T19:59:51.991" v="16" actId="20577"/>
          <ac:spMkLst>
            <pc:docMk/>
            <pc:sldMk cId="737972977" sldId="281"/>
            <ac:spMk id="4" creationId="{A006FC1C-7D74-AC58-B599-62E34DB75B4B}"/>
          </ac:spMkLst>
        </pc:spChg>
        <pc:spChg chg="mod">
          <ac:chgData name="Jen Wilson" userId="000f367a-3246-491c-88b4-803a33f58a8b" providerId="ADAL" clId="{97006780-08D3-864F-8D91-AFF7B0578327}" dt="2022-11-18T20:49:49.637" v="712" actId="1037"/>
          <ac:spMkLst>
            <pc:docMk/>
            <pc:sldMk cId="737972977" sldId="281"/>
            <ac:spMk id="5" creationId="{24ABC3E9-85D2-4CB0-87EB-A5A2BB763DBB}"/>
          </ac:spMkLst>
        </pc:spChg>
        <pc:spChg chg="add del mod">
          <ac:chgData name="Jen Wilson" userId="000f367a-3246-491c-88b4-803a33f58a8b" providerId="ADAL" clId="{97006780-08D3-864F-8D91-AFF7B0578327}" dt="2022-11-18T20:00:02.166" v="22" actId="478"/>
          <ac:spMkLst>
            <pc:docMk/>
            <pc:sldMk cId="737972977" sldId="281"/>
            <ac:spMk id="6" creationId="{DD4284CC-9643-48E8-A0AB-72318BE2D8C7}"/>
          </ac:spMkLst>
        </pc:spChg>
        <pc:spChg chg="del mod">
          <ac:chgData name="Jen Wilson" userId="000f367a-3246-491c-88b4-803a33f58a8b" providerId="ADAL" clId="{97006780-08D3-864F-8D91-AFF7B0578327}" dt="2022-11-18T19:59:49.319" v="15" actId="478"/>
          <ac:spMkLst>
            <pc:docMk/>
            <pc:sldMk cId="737972977" sldId="281"/>
            <ac:spMk id="7" creationId="{73CC2AD3-AA21-6079-C342-F36749E728B2}"/>
          </ac:spMkLst>
        </pc:spChg>
        <pc:spChg chg="add del mod">
          <ac:chgData name="Jen Wilson" userId="000f367a-3246-491c-88b4-803a33f58a8b" providerId="ADAL" clId="{97006780-08D3-864F-8D91-AFF7B0578327}" dt="2022-11-18T19:59:43.559" v="12" actId="478"/>
          <ac:spMkLst>
            <pc:docMk/>
            <pc:sldMk cId="737972977" sldId="281"/>
            <ac:spMk id="8" creationId="{BB6997B3-9607-7D79-7BF2-AF7691E312E0}"/>
          </ac:spMkLst>
        </pc:spChg>
        <pc:spChg chg="add mod ord">
          <ac:chgData name="Jen Wilson" userId="000f367a-3246-491c-88b4-803a33f58a8b" providerId="ADAL" clId="{97006780-08D3-864F-8D91-AFF7B0578327}" dt="2022-11-18T20:00:00.928" v="21" actId="20577"/>
          <ac:spMkLst>
            <pc:docMk/>
            <pc:sldMk cId="737972977" sldId="281"/>
            <ac:spMk id="9" creationId="{B4148317-C6EE-3F8B-3873-8C982552A9DF}"/>
          </ac:spMkLst>
        </pc:spChg>
        <pc:spChg chg="add del mod ord">
          <ac:chgData name="Jen Wilson" userId="000f367a-3246-491c-88b4-803a33f58a8b" providerId="ADAL" clId="{97006780-08D3-864F-8D91-AFF7B0578327}" dt="2022-11-18T20:01:56.634" v="69" actId="478"/>
          <ac:spMkLst>
            <pc:docMk/>
            <pc:sldMk cId="737972977" sldId="281"/>
            <ac:spMk id="10" creationId="{779EF1E7-CFDB-D97D-A8B9-1D1D117AF6EC}"/>
          </ac:spMkLst>
        </pc:spChg>
        <pc:graphicFrameChg chg="mod ord">
          <ac:chgData name="Jen Wilson" userId="000f367a-3246-491c-88b4-803a33f58a8b" providerId="ADAL" clId="{97006780-08D3-864F-8D91-AFF7B0578327}" dt="2022-11-18T20:58:00.898" v="790"/>
          <ac:graphicFrameMkLst>
            <pc:docMk/>
            <pc:sldMk cId="737972977" sldId="281"/>
            <ac:graphicFrameMk id="11" creationId="{EEB57A04-4A77-46D1-A17F-D91524C2D8D9}"/>
          </ac:graphicFrameMkLst>
        </pc:graphicFrameChg>
        <pc:graphicFrameChg chg="mod">
          <ac:chgData name="Jen Wilson" userId="000f367a-3246-491c-88b4-803a33f58a8b" providerId="ADAL" clId="{97006780-08D3-864F-8D91-AFF7B0578327}" dt="2022-11-18T20:58:04.860" v="791"/>
          <ac:graphicFrameMkLst>
            <pc:docMk/>
            <pc:sldMk cId="737972977" sldId="281"/>
            <ac:graphicFrameMk id="13" creationId="{DFAAA5EF-93DE-4CBA-9C98-207BA44BE89B}"/>
          </ac:graphicFrameMkLst>
        </pc:graphicFrameChg>
      </pc:sldChg>
      <pc:sldChg chg="addSp delSp modSp mod modClrScheme chgLayout">
        <pc:chgData name="Jen Wilson" userId="000f367a-3246-491c-88b4-803a33f58a8b" providerId="ADAL" clId="{97006780-08D3-864F-8D91-AFF7B0578327}" dt="2022-11-28T17:54:39.230" v="832" actId="27918"/>
        <pc:sldMkLst>
          <pc:docMk/>
          <pc:sldMk cId="490079262" sldId="282"/>
        </pc:sldMkLst>
        <pc:spChg chg="del">
          <ac:chgData name="Jen Wilson" userId="000f367a-3246-491c-88b4-803a33f58a8b" providerId="ADAL" clId="{97006780-08D3-864F-8D91-AFF7B0578327}" dt="2022-11-18T20:05:19.854" v="209" actId="478"/>
          <ac:spMkLst>
            <pc:docMk/>
            <pc:sldMk cId="490079262" sldId="282"/>
            <ac:spMk id="3" creationId="{AF38794F-5F7C-D4F8-DAFE-D7C2EB8DEB72}"/>
          </ac:spMkLst>
        </pc:spChg>
        <pc:spChg chg="add mod ord">
          <ac:chgData name="Jen Wilson" userId="000f367a-3246-491c-88b4-803a33f58a8b" providerId="ADAL" clId="{97006780-08D3-864F-8D91-AFF7B0578327}" dt="2022-11-18T20:05:21.689" v="210"/>
          <ac:spMkLst>
            <pc:docMk/>
            <pc:sldMk cId="490079262" sldId="282"/>
            <ac:spMk id="4" creationId="{E50E63A1-CE9B-1DEF-66AF-422199721E11}"/>
          </ac:spMkLst>
        </pc:spChg>
        <pc:spChg chg="del">
          <ac:chgData name="Jen Wilson" userId="000f367a-3246-491c-88b4-803a33f58a8b" providerId="ADAL" clId="{97006780-08D3-864F-8D91-AFF7B0578327}" dt="2022-11-18T20:05:16.428" v="203" actId="478"/>
          <ac:spMkLst>
            <pc:docMk/>
            <pc:sldMk cId="490079262" sldId="282"/>
            <ac:spMk id="5" creationId="{6CE1B7AF-E904-2B95-966A-CBEDA8EF5F16}"/>
          </ac:spMkLst>
        </pc:spChg>
        <pc:spChg chg="add del mod ord">
          <ac:chgData name="Jen Wilson" userId="000f367a-3246-491c-88b4-803a33f58a8b" providerId="ADAL" clId="{97006780-08D3-864F-8D91-AFF7B0578327}" dt="2022-11-18T20:05:19.235" v="208" actId="478"/>
          <ac:spMkLst>
            <pc:docMk/>
            <pc:sldMk cId="490079262" sldId="282"/>
            <ac:spMk id="6" creationId="{58F0B88D-82CF-0FD5-891D-55ADDD8D3D2E}"/>
          </ac:spMkLst>
        </pc:spChg>
        <pc:spChg chg="add del mod ord">
          <ac:chgData name="Jen Wilson" userId="000f367a-3246-491c-88b4-803a33f58a8b" providerId="ADAL" clId="{97006780-08D3-864F-8D91-AFF7B0578327}" dt="2022-11-18T20:05:21.689" v="210"/>
          <ac:spMkLst>
            <pc:docMk/>
            <pc:sldMk cId="490079262" sldId="282"/>
            <ac:spMk id="7" creationId="{2AFECA78-3A26-3DD1-45BC-4EA2AB7F73C4}"/>
          </ac:spMkLst>
        </pc:spChg>
        <pc:spChg chg="del">
          <ac:chgData name="Jen Wilson" userId="000f367a-3246-491c-88b4-803a33f58a8b" providerId="ADAL" clId="{97006780-08D3-864F-8D91-AFF7B0578327}" dt="2022-11-18T20:05:37.842" v="221" actId="478"/>
          <ac:spMkLst>
            <pc:docMk/>
            <pc:sldMk cId="490079262" sldId="282"/>
            <ac:spMk id="9" creationId="{254C4834-FD3F-48C5-BE23-C724C4F5CCFD}"/>
          </ac:spMkLst>
        </pc:spChg>
        <pc:spChg chg="add del mod ord">
          <ac:chgData name="Jen Wilson" userId="000f367a-3246-491c-88b4-803a33f58a8b" providerId="ADAL" clId="{97006780-08D3-864F-8D91-AFF7B0578327}" dt="2022-11-18T20:05:21.689" v="210"/>
          <ac:spMkLst>
            <pc:docMk/>
            <pc:sldMk cId="490079262" sldId="282"/>
            <ac:spMk id="10" creationId="{E6506369-EAD1-9066-00AF-4E21BDB02316}"/>
          </ac:spMkLst>
        </pc:spChg>
        <pc:spChg chg="add del mod">
          <ac:chgData name="Jen Wilson" userId="000f367a-3246-491c-88b4-803a33f58a8b" providerId="ADAL" clId="{97006780-08D3-864F-8D91-AFF7B0578327}" dt="2022-11-18T20:05:21.689" v="210"/>
          <ac:spMkLst>
            <pc:docMk/>
            <pc:sldMk cId="490079262" sldId="282"/>
            <ac:spMk id="11" creationId="{CB0E15C9-1523-B9DC-C62A-B2CCD0C22AB9}"/>
          </ac:spMkLst>
        </pc:spChg>
        <pc:spChg chg="add del mod">
          <ac:chgData name="Jen Wilson" userId="000f367a-3246-491c-88b4-803a33f58a8b" providerId="ADAL" clId="{97006780-08D3-864F-8D91-AFF7B0578327}" dt="2022-11-18T20:05:21.689" v="210"/>
          <ac:spMkLst>
            <pc:docMk/>
            <pc:sldMk cId="490079262" sldId="282"/>
            <ac:spMk id="12" creationId="{2C1FFED9-DE55-DF34-BE19-36259DB5F29C}"/>
          </ac:spMkLst>
        </pc:spChg>
        <pc:spChg chg="add mod">
          <ac:chgData name="Jen Wilson" userId="000f367a-3246-491c-88b4-803a33f58a8b" providerId="ADAL" clId="{97006780-08D3-864F-8D91-AFF7B0578327}" dt="2022-11-18T20:05:25.361" v="219" actId="20577"/>
          <ac:spMkLst>
            <pc:docMk/>
            <pc:sldMk cId="490079262" sldId="282"/>
            <ac:spMk id="13" creationId="{F3B6C58C-40B1-ECED-CAEC-33E7CC3638A0}"/>
          </ac:spMkLst>
        </pc:spChg>
        <pc:spChg chg="add mod">
          <ac:chgData name="Jen Wilson" userId="000f367a-3246-491c-88b4-803a33f58a8b" providerId="ADAL" clId="{97006780-08D3-864F-8D91-AFF7B0578327}" dt="2022-11-18T20:05:39.398" v="223" actId="20577"/>
          <ac:spMkLst>
            <pc:docMk/>
            <pc:sldMk cId="490079262" sldId="282"/>
            <ac:spMk id="14" creationId="{355A36F3-092B-0E8C-D89B-079779082E0F}"/>
          </ac:spMkLst>
        </pc:spChg>
        <pc:spChg chg="add del mod">
          <ac:chgData name="Jen Wilson" userId="000f367a-3246-491c-88b4-803a33f58a8b" providerId="ADAL" clId="{97006780-08D3-864F-8D91-AFF7B0578327}" dt="2022-11-18T20:05:28.802" v="220" actId="478"/>
          <ac:spMkLst>
            <pc:docMk/>
            <pc:sldMk cId="490079262" sldId="282"/>
            <ac:spMk id="15" creationId="{C28491E6-E04A-8488-1996-8C3303C3F8C9}"/>
          </ac:spMkLst>
        </pc:spChg>
        <pc:graphicFrameChg chg="mod ord">
          <ac:chgData name="Jen Wilson" userId="000f367a-3246-491c-88b4-803a33f58a8b" providerId="ADAL" clId="{97006780-08D3-864F-8D91-AFF7B0578327}" dt="2022-11-18T20:54:14.840" v="761"/>
          <ac:graphicFrameMkLst>
            <pc:docMk/>
            <pc:sldMk cId="490079262" sldId="282"/>
            <ac:graphicFrameMk id="8" creationId="{2D5FBB03-9CC7-450B-A2F9-AB9FEEA4C946}"/>
          </ac:graphicFrameMkLst>
        </pc:graphicFrameChg>
      </pc:sldChg>
      <pc:sldChg chg="addSp delSp modSp mod modClrScheme chgLayout">
        <pc:chgData name="Jen Wilson" userId="000f367a-3246-491c-88b4-803a33f58a8b" providerId="ADAL" clId="{97006780-08D3-864F-8D91-AFF7B0578327}" dt="2022-11-28T17:41:51.674" v="830" actId="27918"/>
        <pc:sldMkLst>
          <pc:docMk/>
          <pc:sldMk cId="3350358227" sldId="283"/>
        </pc:sldMkLst>
        <pc:spChg chg="mod">
          <ac:chgData name="Jen Wilson" userId="000f367a-3246-491c-88b4-803a33f58a8b" providerId="ADAL" clId="{97006780-08D3-864F-8D91-AFF7B0578327}" dt="2022-11-18T21:10:30.077" v="798" actId="1038"/>
          <ac:spMkLst>
            <pc:docMk/>
            <pc:sldMk cId="3350358227" sldId="283"/>
            <ac:spMk id="2" creationId="{38AD5514-8FD7-47DF-92EB-6D6EA137FFB0}"/>
          </ac:spMkLst>
        </pc:spChg>
        <pc:spChg chg="del mod">
          <ac:chgData name="Jen Wilson" userId="000f367a-3246-491c-88b4-803a33f58a8b" providerId="ADAL" clId="{97006780-08D3-864F-8D91-AFF7B0578327}" dt="2022-11-18T20:04:50.368" v="185" actId="478"/>
          <ac:spMkLst>
            <pc:docMk/>
            <pc:sldMk cId="3350358227" sldId="283"/>
            <ac:spMk id="3" creationId="{80498C2D-8B6F-502E-0FBF-C28158A442CC}"/>
          </ac:spMkLst>
        </pc:spChg>
        <pc:spChg chg="add mod ord">
          <ac:chgData name="Jen Wilson" userId="000f367a-3246-491c-88b4-803a33f58a8b" providerId="ADAL" clId="{97006780-08D3-864F-8D91-AFF7B0578327}" dt="2022-11-18T20:04:57.685" v="197"/>
          <ac:spMkLst>
            <pc:docMk/>
            <pc:sldMk cId="3350358227" sldId="283"/>
            <ac:spMk id="4" creationId="{A0942EF3-6D7B-70BF-4229-AC9097F3B0F7}"/>
          </ac:spMkLst>
        </pc:spChg>
        <pc:spChg chg="del">
          <ac:chgData name="Jen Wilson" userId="000f367a-3246-491c-88b4-803a33f58a8b" providerId="ADAL" clId="{97006780-08D3-864F-8D91-AFF7B0578327}" dt="2022-11-18T20:04:45.192" v="178" actId="478"/>
          <ac:spMkLst>
            <pc:docMk/>
            <pc:sldMk cId="3350358227" sldId="283"/>
            <ac:spMk id="5" creationId="{D2F516F3-DC59-7675-075B-64F5196AB169}"/>
          </ac:spMkLst>
        </pc:spChg>
        <pc:spChg chg="add del mod ord">
          <ac:chgData name="Jen Wilson" userId="000f367a-3246-491c-88b4-803a33f58a8b" providerId="ADAL" clId="{97006780-08D3-864F-8D91-AFF7B0578327}" dt="2022-11-18T20:04:49.766" v="184" actId="478"/>
          <ac:spMkLst>
            <pc:docMk/>
            <pc:sldMk cId="3350358227" sldId="283"/>
            <ac:spMk id="6" creationId="{F7A39FA6-6559-9D96-4BB8-02647DA6D3DF}"/>
          </ac:spMkLst>
        </pc:spChg>
        <pc:spChg chg="add del mod ord">
          <ac:chgData name="Jen Wilson" userId="000f367a-3246-491c-88b4-803a33f58a8b" providerId="ADAL" clId="{97006780-08D3-864F-8D91-AFF7B0578327}" dt="2022-11-18T20:04:52.246" v="186"/>
          <ac:spMkLst>
            <pc:docMk/>
            <pc:sldMk cId="3350358227" sldId="283"/>
            <ac:spMk id="7" creationId="{FB8C6722-763C-14C7-EA85-EA1DB9E79730}"/>
          </ac:spMkLst>
        </pc:spChg>
        <pc:spChg chg="del">
          <ac:chgData name="Jen Wilson" userId="000f367a-3246-491c-88b4-803a33f58a8b" providerId="ADAL" clId="{97006780-08D3-864F-8D91-AFF7B0578327}" dt="2022-11-18T20:05:05.064" v="199" actId="478"/>
          <ac:spMkLst>
            <pc:docMk/>
            <pc:sldMk cId="3350358227" sldId="283"/>
            <ac:spMk id="9" creationId="{254C4834-FD3F-48C5-BE23-C724C4F5CCFD}"/>
          </ac:spMkLst>
        </pc:spChg>
        <pc:spChg chg="mod">
          <ac:chgData name="Jen Wilson" userId="000f367a-3246-491c-88b4-803a33f58a8b" providerId="ADAL" clId="{97006780-08D3-864F-8D91-AFF7B0578327}" dt="2022-11-18T21:10:32.895" v="799" actId="1076"/>
          <ac:spMkLst>
            <pc:docMk/>
            <pc:sldMk cId="3350358227" sldId="283"/>
            <ac:spMk id="10" creationId="{C88B5F51-15A3-33CD-2D34-6859782AC40A}"/>
          </ac:spMkLst>
        </pc:spChg>
        <pc:spChg chg="add del mod ord">
          <ac:chgData name="Jen Wilson" userId="000f367a-3246-491c-88b4-803a33f58a8b" providerId="ADAL" clId="{97006780-08D3-864F-8D91-AFF7B0578327}" dt="2022-11-18T20:04:52.246" v="186"/>
          <ac:spMkLst>
            <pc:docMk/>
            <pc:sldMk cId="3350358227" sldId="283"/>
            <ac:spMk id="11" creationId="{121910D5-CE83-834E-85FB-53E8BC1F2F74}"/>
          </ac:spMkLst>
        </pc:spChg>
        <pc:spChg chg="add del mod">
          <ac:chgData name="Jen Wilson" userId="000f367a-3246-491c-88b4-803a33f58a8b" providerId="ADAL" clId="{97006780-08D3-864F-8D91-AFF7B0578327}" dt="2022-11-18T20:04:52.246" v="186"/>
          <ac:spMkLst>
            <pc:docMk/>
            <pc:sldMk cId="3350358227" sldId="283"/>
            <ac:spMk id="12" creationId="{01DA8BA0-C2C6-EAFB-3BC6-046290C84534}"/>
          </ac:spMkLst>
        </pc:spChg>
        <pc:spChg chg="add del mod">
          <ac:chgData name="Jen Wilson" userId="000f367a-3246-491c-88b4-803a33f58a8b" providerId="ADAL" clId="{97006780-08D3-864F-8D91-AFF7B0578327}" dt="2022-11-18T20:04:52.246" v="186"/>
          <ac:spMkLst>
            <pc:docMk/>
            <pc:sldMk cId="3350358227" sldId="283"/>
            <ac:spMk id="13" creationId="{6FCDF6D0-AEE7-FCCC-177B-64FD00E25777}"/>
          </ac:spMkLst>
        </pc:spChg>
        <pc:spChg chg="add mod">
          <ac:chgData name="Jen Wilson" userId="000f367a-3246-491c-88b4-803a33f58a8b" providerId="ADAL" clId="{97006780-08D3-864F-8D91-AFF7B0578327}" dt="2022-11-18T20:04:57.685" v="197"/>
          <ac:spMkLst>
            <pc:docMk/>
            <pc:sldMk cId="3350358227" sldId="283"/>
            <ac:spMk id="14" creationId="{DA5596FE-639F-A1D6-AC72-30D8EBF16BD7}"/>
          </ac:spMkLst>
        </pc:spChg>
        <pc:spChg chg="add del mod">
          <ac:chgData name="Jen Wilson" userId="000f367a-3246-491c-88b4-803a33f58a8b" providerId="ADAL" clId="{97006780-08D3-864F-8D91-AFF7B0578327}" dt="2022-11-18T20:04:57.685" v="197"/>
          <ac:spMkLst>
            <pc:docMk/>
            <pc:sldMk cId="3350358227" sldId="283"/>
            <ac:spMk id="15" creationId="{7800A13E-824B-B0D9-D694-9BBC2B5DCC22}"/>
          </ac:spMkLst>
        </pc:spChg>
        <pc:spChg chg="add del mod">
          <ac:chgData name="Jen Wilson" userId="000f367a-3246-491c-88b4-803a33f58a8b" providerId="ADAL" clId="{97006780-08D3-864F-8D91-AFF7B0578327}" dt="2022-11-18T20:04:57.685" v="197"/>
          <ac:spMkLst>
            <pc:docMk/>
            <pc:sldMk cId="3350358227" sldId="283"/>
            <ac:spMk id="16" creationId="{004C833E-FB84-6B15-8458-150E436A7675}"/>
          </ac:spMkLst>
        </pc:spChg>
        <pc:spChg chg="add del mod">
          <ac:chgData name="Jen Wilson" userId="000f367a-3246-491c-88b4-803a33f58a8b" providerId="ADAL" clId="{97006780-08D3-864F-8D91-AFF7B0578327}" dt="2022-11-18T20:04:57.685" v="197"/>
          <ac:spMkLst>
            <pc:docMk/>
            <pc:sldMk cId="3350358227" sldId="283"/>
            <ac:spMk id="17" creationId="{0ABECED8-8C6E-DE86-D30B-FC78F9B119DC}"/>
          </ac:spMkLst>
        </pc:spChg>
        <pc:spChg chg="add del mod">
          <ac:chgData name="Jen Wilson" userId="000f367a-3246-491c-88b4-803a33f58a8b" providerId="ADAL" clId="{97006780-08D3-864F-8D91-AFF7B0578327}" dt="2022-11-18T20:04:57.685" v="197"/>
          <ac:spMkLst>
            <pc:docMk/>
            <pc:sldMk cId="3350358227" sldId="283"/>
            <ac:spMk id="18" creationId="{DDDD9AA8-C61A-4D90-5A3D-22EFB42049AC}"/>
          </ac:spMkLst>
        </pc:spChg>
        <pc:spChg chg="add del mod">
          <ac:chgData name="Jen Wilson" userId="000f367a-3246-491c-88b4-803a33f58a8b" providerId="ADAL" clId="{97006780-08D3-864F-8D91-AFF7B0578327}" dt="2022-11-18T20:04:57.685" v="197"/>
          <ac:spMkLst>
            <pc:docMk/>
            <pc:sldMk cId="3350358227" sldId="283"/>
            <ac:spMk id="19" creationId="{6F2750B1-1A55-23CA-7ADB-98AD2A21707C}"/>
          </ac:spMkLst>
        </pc:spChg>
        <pc:spChg chg="add mod">
          <ac:chgData name="Jen Wilson" userId="000f367a-3246-491c-88b4-803a33f58a8b" providerId="ADAL" clId="{97006780-08D3-864F-8D91-AFF7B0578327}" dt="2022-11-18T20:05:06.475" v="201" actId="20577"/>
          <ac:spMkLst>
            <pc:docMk/>
            <pc:sldMk cId="3350358227" sldId="283"/>
            <ac:spMk id="20" creationId="{3A69B960-FB58-A8F3-570A-BF76559DF2B1}"/>
          </ac:spMkLst>
        </pc:spChg>
        <pc:spChg chg="add del mod">
          <ac:chgData name="Jen Wilson" userId="000f367a-3246-491c-88b4-803a33f58a8b" providerId="ADAL" clId="{97006780-08D3-864F-8D91-AFF7B0578327}" dt="2022-11-18T20:05:00.027" v="198" actId="478"/>
          <ac:spMkLst>
            <pc:docMk/>
            <pc:sldMk cId="3350358227" sldId="283"/>
            <ac:spMk id="21" creationId="{06EE1FD5-B94F-7B45-C709-8A6FC165D684}"/>
          </ac:spMkLst>
        </pc:spChg>
        <pc:graphicFrameChg chg="mod ord">
          <ac:chgData name="Jen Wilson" userId="000f367a-3246-491c-88b4-803a33f58a8b" providerId="ADAL" clId="{97006780-08D3-864F-8D91-AFF7B0578327}" dt="2022-11-18T21:10:24.860" v="793"/>
          <ac:graphicFrameMkLst>
            <pc:docMk/>
            <pc:sldMk cId="3350358227" sldId="283"/>
            <ac:graphicFrameMk id="8" creationId="{2D5FBB03-9CC7-450B-A2F9-AB9FEEA4C946}"/>
          </ac:graphicFrameMkLst>
        </pc:graphicFrameChg>
      </pc:sldChg>
      <pc:sldChg chg="addSp delSp modSp mod modClrScheme chgLayout">
        <pc:chgData name="Jen Wilson" userId="000f367a-3246-491c-88b4-803a33f58a8b" providerId="ADAL" clId="{97006780-08D3-864F-8D91-AFF7B0578327}" dt="2022-11-28T17:59:54.002" v="834" actId="27918"/>
        <pc:sldMkLst>
          <pc:docMk/>
          <pc:sldMk cId="1544493425" sldId="284"/>
        </pc:sldMkLst>
        <pc:spChg chg="add mod ord">
          <ac:chgData name="Jen Wilson" userId="000f367a-3246-491c-88b4-803a33f58a8b" providerId="ADAL" clId="{97006780-08D3-864F-8D91-AFF7B0578327}" dt="2022-11-18T20:05:55.115" v="233"/>
          <ac:spMkLst>
            <pc:docMk/>
            <pc:sldMk cId="1544493425" sldId="284"/>
            <ac:spMk id="2" creationId="{3AB1C15F-17E7-D31D-2706-2BA2413EC4A5}"/>
          </ac:spMkLst>
        </pc:spChg>
        <pc:spChg chg="del">
          <ac:chgData name="Jen Wilson" userId="000f367a-3246-491c-88b4-803a33f58a8b" providerId="ADAL" clId="{97006780-08D3-864F-8D91-AFF7B0578327}" dt="2022-11-18T20:06:07.913" v="243" actId="478"/>
          <ac:spMkLst>
            <pc:docMk/>
            <pc:sldMk cId="1544493425" sldId="284"/>
            <ac:spMk id="3" creationId="{34F990C3-9210-7B44-8A0A-BDF3AD1584C9}"/>
          </ac:spMkLst>
        </pc:spChg>
        <pc:spChg chg="del">
          <ac:chgData name="Jen Wilson" userId="000f367a-3246-491c-88b4-803a33f58a8b" providerId="ADAL" clId="{97006780-08D3-864F-8D91-AFF7B0578327}" dt="2022-11-18T20:05:53.624" v="231" actId="478"/>
          <ac:spMkLst>
            <pc:docMk/>
            <pc:sldMk cId="1544493425" sldId="284"/>
            <ac:spMk id="4" creationId="{D62AA6A7-E86C-1A3B-621A-AEFEE7663DFC}"/>
          </ac:spMkLst>
        </pc:spChg>
        <pc:spChg chg="del mod">
          <ac:chgData name="Jen Wilson" userId="000f367a-3246-491c-88b4-803a33f58a8b" providerId="ADAL" clId="{97006780-08D3-864F-8D91-AFF7B0578327}" dt="2022-11-18T20:05:50.298" v="227" actId="478"/>
          <ac:spMkLst>
            <pc:docMk/>
            <pc:sldMk cId="1544493425" sldId="284"/>
            <ac:spMk id="5" creationId="{A67964B4-5D53-0A63-9C69-6F1A1964DA9E}"/>
          </ac:spMkLst>
        </pc:spChg>
        <pc:spChg chg="add del mod ord">
          <ac:chgData name="Jen Wilson" userId="000f367a-3246-491c-88b4-803a33f58a8b" providerId="ADAL" clId="{97006780-08D3-864F-8D91-AFF7B0578327}" dt="2022-11-18T20:05:53.968" v="232" actId="478"/>
          <ac:spMkLst>
            <pc:docMk/>
            <pc:sldMk cId="1544493425" sldId="284"/>
            <ac:spMk id="7" creationId="{2B573BCE-9C86-D277-2669-2A1E5F1D41CD}"/>
          </ac:spMkLst>
        </pc:spChg>
        <pc:spChg chg="add del mod ord">
          <ac:chgData name="Jen Wilson" userId="000f367a-3246-491c-88b4-803a33f58a8b" providerId="ADAL" clId="{97006780-08D3-864F-8D91-AFF7B0578327}" dt="2022-11-18T20:05:55.115" v="233"/>
          <ac:spMkLst>
            <pc:docMk/>
            <pc:sldMk cId="1544493425" sldId="284"/>
            <ac:spMk id="8" creationId="{0FAA49CB-0264-CD94-D6B4-D28E9A57718E}"/>
          </ac:spMkLst>
        </pc:spChg>
        <pc:spChg chg="add del mod ord">
          <ac:chgData name="Jen Wilson" userId="000f367a-3246-491c-88b4-803a33f58a8b" providerId="ADAL" clId="{97006780-08D3-864F-8D91-AFF7B0578327}" dt="2022-11-18T20:05:52.521" v="230" actId="478"/>
          <ac:spMkLst>
            <pc:docMk/>
            <pc:sldMk cId="1544493425" sldId="284"/>
            <ac:spMk id="9" creationId="{DD2795AB-0DBF-2F64-A744-D442924D310D}"/>
          </ac:spMkLst>
        </pc:spChg>
        <pc:spChg chg="add del mod">
          <ac:chgData name="Jen Wilson" userId="000f367a-3246-491c-88b4-803a33f58a8b" providerId="ADAL" clId="{97006780-08D3-864F-8D91-AFF7B0578327}" dt="2022-11-18T20:05:55.115" v="233"/>
          <ac:spMkLst>
            <pc:docMk/>
            <pc:sldMk cId="1544493425" sldId="284"/>
            <ac:spMk id="10" creationId="{C42706AA-2D81-EBDE-E7D4-CF4912C3AF01}"/>
          </ac:spMkLst>
        </pc:spChg>
        <pc:spChg chg="add del mod">
          <ac:chgData name="Jen Wilson" userId="000f367a-3246-491c-88b4-803a33f58a8b" providerId="ADAL" clId="{97006780-08D3-864F-8D91-AFF7B0578327}" dt="2022-11-18T20:05:55.115" v="233"/>
          <ac:spMkLst>
            <pc:docMk/>
            <pc:sldMk cId="1544493425" sldId="284"/>
            <ac:spMk id="11" creationId="{25DEE8E7-A4FC-D44A-6568-EBAAD34CF30A}"/>
          </ac:spMkLst>
        </pc:spChg>
        <pc:spChg chg="add mod">
          <ac:chgData name="Jen Wilson" userId="000f367a-3246-491c-88b4-803a33f58a8b" providerId="ADAL" clId="{97006780-08D3-864F-8D91-AFF7B0578327}" dt="2022-11-18T20:05:59.967" v="242" actId="20577"/>
          <ac:spMkLst>
            <pc:docMk/>
            <pc:sldMk cId="1544493425" sldId="284"/>
            <ac:spMk id="12" creationId="{BC99FB8A-EDA4-A857-923F-1805B935F065}"/>
          </ac:spMkLst>
        </pc:spChg>
        <pc:spChg chg="add mod">
          <ac:chgData name="Jen Wilson" userId="000f367a-3246-491c-88b4-803a33f58a8b" providerId="ADAL" clId="{97006780-08D3-864F-8D91-AFF7B0578327}" dt="2022-11-18T20:06:11.877" v="245" actId="20577"/>
          <ac:spMkLst>
            <pc:docMk/>
            <pc:sldMk cId="1544493425" sldId="284"/>
            <ac:spMk id="13" creationId="{37C0BF8A-763E-C010-6E89-2A79BB865011}"/>
          </ac:spMkLst>
        </pc:spChg>
        <pc:spChg chg="add del mod">
          <ac:chgData name="Jen Wilson" userId="000f367a-3246-491c-88b4-803a33f58a8b" providerId="ADAL" clId="{97006780-08D3-864F-8D91-AFF7B0578327}" dt="2022-11-18T20:52:42.147" v="738" actId="478"/>
          <ac:spMkLst>
            <pc:docMk/>
            <pc:sldMk cId="1544493425" sldId="284"/>
            <ac:spMk id="14" creationId="{0F8BE3F7-EBD0-18B5-8FE7-D5DCA2ED2F86}"/>
          </ac:spMkLst>
        </pc:spChg>
        <pc:graphicFrameChg chg="mod ord">
          <ac:chgData name="Jen Wilson" userId="000f367a-3246-491c-88b4-803a33f58a8b" providerId="ADAL" clId="{97006780-08D3-864F-8D91-AFF7B0578327}" dt="2022-11-18T20:54:36.148" v="765"/>
          <ac:graphicFrameMkLst>
            <pc:docMk/>
            <pc:sldMk cId="1544493425" sldId="284"/>
            <ac:graphicFrameMk id="6" creationId="{62B6A28A-6C07-DC93-2B2C-1D022FB6BC24}"/>
          </ac:graphicFrameMkLst>
        </pc:graphicFrameChg>
      </pc:sldChg>
      <pc:sldChg chg="addSp delSp modSp add mod">
        <pc:chgData name="Jen Wilson" userId="000f367a-3246-491c-88b4-803a33f58a8b" providerId="ADAL" clId="{97006780-08D3-864F-8D91-AFF7B0578327}" dt="2022-12-05T19:43:34.807" v="908"/>
        <pc:sldMkLst>
          <pc:docMk/>
          <pc:sldMk cId="2077865671" sldId="285"/>
        </pc:sldMkLst>
        <pc:spChg chg="add del">
          <ac:chgData name="Jen Wilson" userId="000f367a-3246-491c-88b4-803a33f58a8b" providerId="ADAL" clId="{97006780-08D3-864F-8D91-AFF7B0578327}" dt="2022-11-18T20:07:47.406" v="249" actId="478"/>
          <ac:spMkLst>
            <pc:docMk/>
            <pc:sldMk cId="2077865671" sldId="285"/>
            <ac:spMk id="2" creationId="{2A77EA8D-3B76-14E7-B9AF-2777378B12AE}"/>
          </ac:spMkLst>
        </pc:spChg>
        <pc:spChg chg="mod">
          <ac:chgData name="Jen Wilson" userId="000f367a-3246-491c-88b4-803a33f58a8b" providerId="ADAL" clId="{97006780-08D3-864F-8D91-AFF7B0578327}" dt="2022-11-28T16:21:45.216" v="800" actId="14100"/>
          <ac:spMkLst>
            <pc:docMk/>
            <pc:sldMk cId="2077865671" sldId="285"/>
            <ac:spMk id="2" creationId="{B48778C3-3D8F-F95C-EE3D-D52DD500B413}"/>
          </ac:spMkLst>
        </pc:spChg>
        <pc:spChg chg="add del mod">
          <ac:chgData name="Jen Wilson" userId="000f367a-3246-491c-88b4-803a33f58a8b" providerId="ADAL" clId="{97006780-08D3-864F-8D91-AFF7B0578327}" dt="2022-11-18T20:07:45.852" v="248" actId="478"/>
          <ac:spMkLst>
            <pc:docMk/>
            <pc:sldMk cId="2077865671" sldId="285"/>
            <ac:spMk id="4" creationId="{CD6D33EA-E719-1534-E665-FD925AC1EC0D}"/>
          </ac:spMkLst>
        </pc:spChg>
        <pc:spChg chg="add del">
          <ac:chgData name="Jen Wilson" userId="000f367a-3246-491c-88b4-803a33f58a8b" providerId="ADAL" clId="{97006780-08D3-864F-8D91-AFF7B0578327}" dt="2022-11-18T20:09:01.233" v="255" actId="22"/>
          <ac:spMkLst>
            <pc:docMk/>
            <pc:sldMk cId="2077865671" sldId="285"/>
            <ac:spMk id="8" creationId="{9BD3668C-041C-315F-7A8E-8701447DFD86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12" creationId="{FB5DF161-3B26-3BE2-C039-324F232F1411}"/>
          </ac:spMkLst>
        </pc:spChg>
        <pc:spChg chg="add del">
          <ac:chgData name="Jen Wilson" userId="000f367a-3246-491c-88b4-803a33f58a8b" providerId="ADAL" clId="{97006780-08D3-864F-8D91-AFF7B0578327}" dt="2022-11-18T20:07:47.406" v="249" actId="478"/>
          <ac:spMkLst>
            <pc:docMk/>
            <pc:sldMk cId="2077865671" sldId="285"/>
            <ac:spMk id="13" creationId="{DE884724-AE78-E753-06AE-11A34BCC4307}"/>
          </ac:spMkLst>
        </pc:spChg>
        <pc:spChg chg="add del">
          <ac:chgData name="Jen Wilson" userId="000f367a-3246-491c-88b4-803a33f58a8b" providerId="ADAL" clId="{97006780-08D3-864F-8D91-AFF7B0578327}" dt="2022-11-18T20:07:47.406" v="249" actId="478"/>
          <ac:spMkLst>
            <pc:docMk/>
            <pc:sldMk cId="2077865671" sldId="285"/>
            <ac:spMk id="14" creationId="{8E365B93-149A-DA1A-A9BB-C30E16F7ABB4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15" creationId="{CC25EE06-EC4E-6E3B-7101-186892406D7A}"/>
          </ac:spMkLst>
        </pc:spChg>
        <pc:spChg chg="del mod topLvl">
          <ac:chgData name="Jen Wilson" userId="000f367a-3246-491c-88b4-803a33f58a8b" providerId="ADAL" clId="{97006780-08D3-864F-8D91-AFF7B0578327}" dt="2022-11-18T20:34:10.012" v="381" actId="478"/>
          <ac:spMkLst>
            <pc:docMk/>
            <pc:sldMk cId="2077865671" sldId="285"/>
            <ac:spMk id="16" creationId="{17F25720-31DB-B680-CCAB-F123F0A09DAB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17" creationId="{13B3EA64-41E4-32B8-AC66-E800713CF218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18" creationId="{96FE971B-5FA1-7BB2-9C14-A7C0D6A4026F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19" creationId="{BFA9DB5A-1ECD-1C4C-2B2F-F13AD84C0723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20" creationId="{CE9283E7-7F67-DF9C-B71E-C6656767BAEA}"/>
          </ac:spMkLst>
        </pc:spChg>
        <pc:spChg chg="mod">
          <ac:chgData name="Jen Wilson" userId="000f367a-3246-491c-88b4-803a33f58a8b" providerId="ADAL" clId="{97006780-08D3-864F-8D91-AFF7B0578327}" dt="2022-12-05T19:40:51.494" v="883" actId="1076"/>
          <ac:spMkLst>
            <pc:docMk/>
            <pc:sldMk cId="2077865671" sldId="285"/>
            <ac:spMk id="21" creationId="{50CB71D7-8A5D-26A6-27E6-C26B2341ABE7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22" creationId="{0A49C7E8-6B9E-5D29-1B22-629052C96FE6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23" creationId="{CD4FC159-D391-807E-42C4-54E64E3BFE5E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24" creationId="{A6CDEC24-61B8-087D-037C-BAD5E10C8478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25" creationId="{E12CF9D7-9534-E590-5D06-C3A8536E9D79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26" creationId="{F5A2E2C1-367F-BEFF-3903-27661713AC79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27" creationId="{329E7FF3-A71C-D461-B565-74885E814EEC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28" creationId="{CC08BAD6-E3D1-7E82-0E5A-45D5CA6385E7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29" creationId="{F2F66535-7661-06A3-4A8C-5854D115D04D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30" creationId="{7BF54949-932A-7C69-9B0C-D126436C0BDE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31" creationId="{E4F74BAC-99CA-94C7-E844-07667C788202}"/>
          </ac:spMkLst>
        </pc:spChg>
        <pc:spChg chg="del mod topLvl">
          <ac:chgData name="Jen Wilson" userId="000f367a-3246-491c-88b4-803a33f58a8b" providerId="ADAL" clId="{97006780-08D3-864F-8D91-AFF7B0578327}" dt="2022-11-18T20:34:11.343" v="383" actId="478"/>
          <ac:spMkLst>
            <pc:docMk/>
            <pc:sldMk cId="2077865671" sldId="285"/>
            <ac:spMk id="32" creationId="{08017506-7EA4-8199-8D41-2D2896F7AB87}"/>
          </ac:spMkLst>
        </pc:spChg>
        <pc:spChg chg="add del">
          <ac:chgData name="Jen Wilson" userId="000f367a-3246-491c-88b4-803a33f58a8b" providerId="ADAL" clId="{97006780-08D3-864F-8D91-AFF7B0578327}" dt="2022-11-18T20:07:45.852" v="248" actId="478"/>
          <ac:spMkLst>
            <pc:docMk/>
            <pc:sldMk cId="2077865671" sldId="285"/>
            <ac:spMk id="34" creationId="{763F0A47-6059-065F-0BD0-C9D7C4AAB83E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35" creationId="{85CFBF53-2E97-EE32-527D-16E9FC62A4F5}"/>
          </ac:spMkLst>
        </pc:spChg>
        <pc:spChg chg="del">
          <ac:chgData name="Jen Wilson" userId="000f367a-3246-491c-88b4-803a33f58a8b" providerId="ADAL" clId="{97006780-08D3-864F-8D91-AFF7B0578327}" dt="2022-11-18T20:07:50.988" v="251" actId="478"/>
          <ac:spMkLst>
            <pc:docMk/>
            <pc:sldMk cId="2077865671" sldId="285"/>
            <ac:spMk id="36" creationId="{3836402F-DE84-5A86-9E47-7CB11EBA8497}"/>
          </ac:spMkLst>
        </pc:spChg>
        <pc:spChg chg="add del">
          <ac:chgData name="Jen Wilson" userId="000f367a-3246-491c-88b4-803a33f58a8b" providerId="ADAL" clId="{97006780-08D3-864F-8D91-AFF7B0578327}" dt="2022-11-18T20:07:47.406" v="249" actId="478"/>
          <ac:spMkLst>
            <pc:docMk/>
            <pc:sldMk cId="2077865671" sldId="285"/>
            <ac:spMk id="37" creationId="{0E5FE93B-877D-D09B-86DB-E61055579489}"/>
          </ac:spMkLst>
        </pc:spChg>
        <pc:spChg chg="del">
          <ac:chgData name="Jen Wilson" userId="000f367a-3246-491c-88b4-803a33f58a8b" providerId="ADAL" clId="{97006780-08D3-864F-8D91-AFF7B0578327}" dt="2022-11-18T20:07:49.227" v="250" actId="478"/>
          <ac:spMkLst>
            <pc:docMk/>
            <pc:sldMk cId="2077865671" sldId="285"/>
            <ac:spMk id="38" creationId="{C2D04B5D-D607-8DDB-AD87-917119E72CD0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39" creationId="{48265B2E-B7CD-154B-A830-EF20B6FDA8C5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40" creationId="{5EFDF81F-7DD7-AE34-2E90-01C7FE66DBAF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41" creationId="{64AFC6A1-BD6D-150F-B0C6-97AC8774F947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42" creationId="{584F6819-783E-1AB0-76BD-EA26F18A697B}"/>
          </ac:spMkLst>
        </pc:spChg>
        <pc:spChg chg="del mod topLvl">
          <ac:chgData name="Jen Wilson" userId="000f367a-3246-491c-88b4-803a33f58a8b" providerId="ADAL" clId="{97006780-08D3-864F-8D91-AFF7B0578327}" dt="2022-11-18T20:34:11.663" v="384" actId="478"/>
          <ac:spMkLst>
            <pc:docMk/>
            <pc:sldMk cId="2077865671" sldId="285"/>
            <ac:spMk id="43" creationId="{9ECEE6CD-607E-EDE8-F70B-9557A5223937}"/>
          </ac:spMkLst>
        </pc:spChg>
        <pc:spChg chg="del mod topLvl">
          <ac:chgData name="Jen Wilson" userId="000f367a-3246-491c-88b4-803a33f58a8b" providerId="ADAL" clId="{97006780-08D3-864F-8D91-AFF7B0578327}" dt="2022-11-18T20:34:13.905" v="385" actId="478"/>
          <ac:spMkLst>
            <pc:docMk/>
            <pc:sldMk cId="2077865671" sldId="285"/>
            <ac:spMk id="44" creationId="{4B3A5EC0-07B0-7FDA-4504-FFA6889C3339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45" creationId="{BCE325CE-04A8-E95C-8626-BF4088231401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46" creationId="{24829291-8843-93B6-399B-297CC39BC32B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47" creationId="{F566E55E-1C74-1E51-56E2-F6C08DB1706D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48" creationId="{68D3D45A-478B-B7AC-878B-C137F5586BF4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49" creationId="{972B21F2-7B6F-C8D4-29B5-CB5FBEA66063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50" creationId="{4F4DEFEB-E3FA-6942-FE84-B3C1F546AF64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51" creationId="{9335F3B5-3551-20C5-2E1A-3B4D4320497D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52" creationId="{1319867E-6531-CCE0-AA92-5B672B74AE74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53" creationId="{4ED40F62-9053-8336-B5FE-59E2BA68D427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54" creationId="{721FC9FB-EEA8-3DF6-9A07-5CF14E6799E2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55" creationId="{4DE6D496-F8FD-62AA-5790-78F6248B5676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56" creationId="{C2D3D51D-887B-3B94-C755-FCEA405B1D79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57" creationId="{08A2F0F2-A95F-8617-B2A6-2D66B1EA9976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58" creationId="{B14DD671-DCEE-6BAD-EDEA-E09475D5C2D8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59" creationId="{E5ABFF75-FD1F-9BAE-4797-0BDAFCFD00D9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60" creationId="{A7C8C180-EC8F-B181-819E-B4CEADB9DFCD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61" creationId="{2F4AC366-1133-66BD-66B5-6ECBBE8DB076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62" creationId="{437890E3-4360-2705-5588-A0F637E009A9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63" creationId="{C2085E11-C9A9-49E8-E2A3-3A17BF7054E7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64" creationId="{4CDBB6FD-5E6B-0751-9A1D-B4DE5EAE2F42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65" creationId="{2508C622-4F93-ABC9-8E48-093B024753BF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66" creationId="{50E45D76-3D17-0673-58CC-5AF03D93A779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67" creationId="{7826E145-E6FA-E40C-33C9-93265BD7B668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68" creationId="{EE25DF20-C557-FB0D-A15B-2337516A3CA3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69" creationId="{DC38549F-7DB3-912F-6E5F-A853CA76979E}"/>
          </ac:spMkLst>
        </pc:spChg>
        <pc:spChg chg="del mod topLvl">
          <ac:chgData name="Jen Wilson" userId="000f367a-3246-491c-88b4-803a33f58a8b" providerId="ADAL" clId="{97006780-08D3-864F-8D91-AFF7B0578327}" dt="2022-11-18T20:34:06.777" v="378" actId="478"/>
          <ac:spMkLst>
            <pc:docMk/>
            <pc:sldMk cId="2077865671" sldId="285"/>
            <ac:spMk id="70" creationId="{B0C862A6-F983-AC96-8A85-19F250471A26}"/>
          </ac:spMkLst>
        </pc:spChg>
        <pc:spChg chg="del mod topLvl">
          <ac:chgData name="Jen Wilson" userId="000f367a-3246-491c-88b4-803a33f58a8b" providerId="ADAL" clId="{97006780-08D3-864F-8D91-AFF7B0578327}" dt="2022-11-18T20:34:08.248" v="380" actId="478"/>
          <ac:spMkLst>
            <pc:docMk/>
            <pc:sldMk cId="2077865671" sldId="285"/>
            <ac:spMk id="71" creationId="{0A9D9773-5496-0738-CA24-5D469AE4918B}"/>
          </ac:spMkLst>
        </pc:spChg>
        <pc:spChg chg="del mod topLvl">
          <ac:chgData name="Jen Wilson" userId="000f367a-3246-491c-88b4-803a33f58a8b" providerId="ADAL" clId="{97006780-08D3-864F-8D91-AFF7B0578327}" dt="2022-11-18T20:34:10.489" v="382" actId="478"/>
          <ac:spMkLst>
            <pc:docMk/>
            <pc:sldMk cId="2077865671" sldId="285"/>
            <ac:spMk id="72" creationId="{FD4400E4-3B69-4159-BBD7-8FE181FDDAD8}"/>
          </ac:spMkLst>
        </pc:spChg>
        <pc:spChg chg="add mod">
          <ac:chgData name="Jen Wilson" userId="000f367a-3246-491c-88b4-803a33f58a8b" providerId="ADAL" clId="{97006780-08D3-864F-8D91-AFF7B0578327}" dt="2022-11-28T16:43:26.219" v="809" actId="20577"/>
          <ac:spMkLst>
            <pc:docMk/>
            <pc:sldMk cId="2077865671" sldId="285"/>
            <ac:spMk id="74" creationId="{D616B079-4681-1DE7-7AF8-58344F392731}"/>
          </ac:spMkLst>
        </pc:spChg>
        <pc:spChg chg="add mod">
          <ac:chgData name="Jen Wilson" userId="000f367a-3246-491c-88b4-803a33f58a8b" providerId="ADAL" clId="{97006780-08D3-864F-8D91-AFF7B0578327}" dt="2022-12-05T19:41:40.835" v="888" actId="207"/>
          <ac:spMkLst>
            <pc:docMk/>
            <pc:sldMk cId="2077865671" sldId="285"/>
            <ac:spMk id="76" creationId="{2B3E6603-309A-1CD0-5958-BB4CBF6B4F5C}"/>
          </ac:spMkLst>
        </pc:spChg>
        <pc:spChg chg="add mod">
          <ac:chgData name="Jen Wilson" userId="000f367a-3246-491c-88b4-803a33f58a8b" providerId="ADAL" clId="{97006780-08D3-864F-8D91-AFF7B0578327}" dt="2022-12-05T19:41:19.699" v="886" actId="207"/>
          <ac:spMkLst>
            <pc:docMk/>
            <pc:sldMk cId="2077865671" sldId="285"/>
            <ac:spMk id="77" creationId="{DC32EFF5-5233-969F-4BB3-118056E8BFFA}"/>
          </ac:spMkLst>
        </pc:spChg>
        <pc:spChg chg="add del mod">
          <ac:chgData name="Jen Wilson" userId="000f367a-3246-491c-88b4-803a33f58a8b" providerId="ADAL" clId="{97006780-08D3-864F-8D91-AFF7B0578327}" dt="2022-11-18T20:37:47.384" v="430" actId="478"/>
          <ac:spMkLst>
            <pc:docMk/>
            <pc:sldMk cId="2077865671" sldId="285"/>
            <ac:spMk id="78" creationId="{1F3E4214-3269-D9EA-FDF7-A1A9E4A4AC8B}"/>
          </ac:spMkLst>
        </pc:spChg>
        <pc:spChg chg="add del mod">
          <ac:chgData name="Jen Wilson" userId="000f367a-3246-491c-88b4-803a33f58a8b" providerId="ADAL" clId="{97006780-08D3-864F-8D91-AFF7B0578327}" dt="2022-11-18T20:37:47.384" v="430" actId="478"/>
          <ac:spMkLst>
            <pc:docMk/>
            <pc:sldMk cId="2077865671" sldId="285"/>
            <ac:spMk id="79" creationId="{10055835-4424-3ED0-0E96-CCBFD7E9D1D8}"/>
          </ac:spMkLst>
        </pc:spChg>
        <pc:spChg chg="add mod">
          <ac:chgData name="Jen Wilson" userId="000f367a-3246-491c-88b4-803a33f58a8b" providerId="ADAL" clId="{97006780-08D3-864F-8D91-AFF7B0578327}" dt="2022-12-05T19:41:58.967" v="889" actId="207"/>
          <ac:spMkLst>
            <pc:docMk/>
            <pc:sldMk cId="2077865671" sldId="285"/>
            <ac:spMk id="80" creationId="{72CA98B2-9F85-E7D0-2488-3AD74E850C27}"/>
          </ac:spMkLst>
        </pc:spChg>
        <pc:spChg chg="add mod">
          <ac:chgData name="Jen Wilson" userId="000f367a-3246-491c-88b4-803a33f58a8b" providerId="ADAL" clId="{97006780-08D3-864F-8D91-AFF7B0578327}" dt="2022-12-05T19:42:19.954" v="899" actId="1035"/>
          <ac:spMkLst>
            <pc:docMk/>
            <pc:sldMk cId="2077865671" sldId="285"/>
            <ac:spMk id="81" creationId="{3B006824-3008-6ECA-BEBE-A90E1D7D245C}"/>
          </ac:spMkLst>
        </pc:spChg>
        <pc:spChg chg="add mod">
          <ac:chgData name="Jen Wilson" userId="000f367a-3246-491c-88b4-803a33f58a8b" providerId="ADAL" clId="{97006780-08D3-864F-8D91-AFF7B0578327}" dt="2022-12-05T19:42:25.394" v="901" actId="1035"/>
          <ac:spMkLst>
            <pc:docMk/>
            <pc:sldMk cId="2077865671" sldId="285"/>
            <ac:spMk id="82" creationId="{33ABDDEB-018E-342E-4637-19F51F5E3EB8}"/>
          </ac:spMkLst>
        </pc:spChg>
        <pc:spChg chg="add mod">
          <ac:chgData name="Jen Wilson" userId="000f367a-3246-491c-88b4-803a33f58a8b" providerId="ADAL" clId="{97006780-08D3-864F-8D91-AFF7B0578327}" dt="2022-12-05T19:42:22.404" v="900" actId="1035"/>
          <ac:spMkLst>
            <pc:docMk/>
            <pc:sldMk cId="2077865671" sldId="285"/>
            <ac:spMk id="83" creationId="{C0DDC228-E8F0-A8C0-5DD7-39463C2D5108}"/>
          </ac:spMkLst>
        </pc:spChg>
        <pc:grpChg chg="add del mod">
          <ac:chgData name="Jen Wilson" userId="000f367a-3246-491c-88b4-803a33f58a8b" providerId="ADAL" clId="{97006780-08D3-864F-8D91-AFF7B0578327}" dt="2022-11-18T20:15:33.283" v="276" actId="165"/>
          <ac:grpSpMkLst>
            <pc:docMk/>
            <pc:sldMk cId="2077865671" sldId="285"/>
            <ac:grpSpMk id="11" creationId="{018CFEE7-D14F-2F92-8EDA-0AD327AC9525}"/>
          </ac:grpSpMkLst>
        </pc:grpChg>
        <pc:graphicFrameChg chg="add mod modGraphic">
          <ac:chgData name="Jen Wilson" userId="000f367a-3246-491c-88b4-803a33f58a8b" providerId="ADAL" clId="{97006780-08D3-864F-8D91-AFF7B0578327}" dt="2022-12-05T19:43:34.807" v="908"/>
          <ac:graphicFrameMkLst>
            <pc:docMk/>
            <pc:sldMk cId="2077865671" sldId="285"/>
            <ac:graphicFrameMk id="75" creationId="{DE581189-D510-5012-5BCD-E7E4243EFF92}"/>
          </ac:graphicFrameMkLst>
        </pc:graphicFrameChg>
        <pc:picChg chg="add del mod">
          <ac:chgData name="Jen Wilson" userId="000f367a-3246-491c-88b4-803a33f58a8b" providerId="ADAL" clId="{97006780-08D3-864F-8D91-AFF7B0578327}" dt="2022-11-18T20:08:03.767" v="253" actId="478"/>
          <ac:picMkLst>
            <pc:docMk/>
            <pc:sldMk cId="2077865671" sldId="285"/>
            <ac:picMk id="6" creationId="{AD8ED5DE-84B9-C784-D641-988C03E14F0E}"/>
          </ac:picMkLst>
        </pc:picChg>
        <pc:picChg chg="add del mod">
          <ac:chgData name="Jen Wilson" userId="000f367a-3246-491c-88b4-803a33f58a8b" providerId="ADAL" clId="{97006780-08D3-864F-8D91-AFF7B0578327}" dt="2022-11-18T20:09:27.079" v="259" actId="478"/>
          <ac:picMkLst>
            <pc:docMk/>
            <pc:sldMk cId="2077865671" sldId="285"/>
            <ac:picMk id="9" creationId="{0F314FF8-A577-D7E1-3566-8F4711E7BDE9}"/>
          </ac:picMkLst>
        </pc:picChg>
        <pc:picChg chg="add del mod">
          <ac:chgData name="Jen Wilson" userId="000f367a-3246-491c-88b4-803a33f58a8b" providerId="ADAL" clId="{97006780-08D3-864F-8D91-AFF7B0578327}" dt="2022-11-18T20:09:32.504" v="263" actId="478"/>
          <ac:picMkLst>
            <pc:docMk/>
            <pc:sldMk cId="2077865671" sldId="285"/>
            <ac:picMk id="10" creationId="{D5AC91A5-ECD9-C2DD-3D64-BB61DFA81D03}"/>
          </ac:picMkLst>
        </pc:picChg>
      </pc:sldChg>
      <pc:sldMasterChg chg="modSldLayout">
        <pc:chgData name="Jen Wilson" userId="000f367a-3246-491c-88b4-803a33f58a8b" providerId="ADAL" clId="{97006780-08D3-864F-8D91-AFF7B0578327}" dt="2022-11-18T20:00:16.223" v="24" actId="20577"/>
        <pc:sldMasterMkLst>
          <pc:docMk/>
          <pc:sldMasterMk cId="2142472588" sldId="2147483672"/>
        </pc:sldMasterMkLst>
        <pc:sldLayoutChg chg="modSp mod">
          <pc:chgData name="Jen Wilson" userId="000f367a-3246-491c-88b4-803a33f58a8b" providerId="ADAL" clId="{97006780-08D3-864F-8D91-AFF7B0578327}" dt="2022-11-18T20:00:16.223" v="24" actId="20577"/>
          <pc:sldLayoutMkLst>
            <pc:docMk/>
            <pc:sldMasterMk cId="2142472588" sldId="2147483672"/>
            <pc:sldLayoutMk cId="1288494866" sldId="2147483673"/>
          </pc:sldLayoutMkLst>
          <pc:spChg chg="mod">
            <ac:chgData name="Jen Wilson" userId="000f367a-3246-491c-88b4-803a33f58a8b" providerId="ADAL" clId="{97006780-08D3-864F-8D91-AFF7B0578327}" dt="2022-11-18T20:00:16.223" v="24" actId="20577"/>
            <ac:spMkLst>
              <pc:docMk/>
              <pc:sldMasterMk cId="2142472588" sldId="2147483672"/>
              <pc:sldLayoutMk cId="1288494866" sldId="2147483673"/>
              <ac:spMk id="2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14357629691887"/>
          <c:y val="0.10419039165267346"/>
          <c:w val="0.73711385119913464"/>
          <c:h val="0.7655255564734907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Not Restrictive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8F-4A18-91A3-7AA2954849B1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8F-4A18-91A3-7AA2954849B1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8F-4A18-91A3-7AA2954849B1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F8F-4A18-91A3-7AA2954849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F8F-4A18-91A3-7AA2954849B1}"/>
              </c:ext>
            </c:extLst>
          </c:dPt>
          <c:dPt>
            <c:idx val="5"/>
            <c:bubble3D val="0"/>
            <c:spPr>
              <a:solidFill>
                <a:schemeClr val="tx1">
                  <a:lumMod val="25000"/>
                  <a:lumOff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F8F-4A18-91A3-7AA2954849B1}"/>
              </c:ext>
            </c:extLst>
          </c:dPt>
          <c:dLbls>
            <c:dLbl>
              <c:idx val="0"/>
              <c:layout>
                <c:manualLayout>
                  <c:x val="5.33887230825723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8F-4A18-91A3-7AA2954849B1}"/>
                </c:ext>
              </c:extLst>
            </c:dLbl>
            <c:dLbl>
              <c:idx val="1"/>
              <c:layout>
                <c:manualLayout>
                  <c:x val="0.11478575462753063"/>
                  <c:y val="-8.63619713559328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8F-4A18-91A3-7AA2954849B1}"/>
                </c:ext>
              </c:extLst>
            </c:dLbl>
            <c:dLbl>
              <c:idx val="5"/>
              <c:layout>
                <c:manualLayout>
                  <c:x val="-6.406646769908686E-2"/>
                  <c:y val="-0.103634365627119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8F-4A18-91A3-7AA2954849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Asian</c:v>
                </c:pt>
                <c:pt idx="1">
                  <c:v>AIAN</c:v>
                </c:pt>
                <c:pt idx="2">
                  <c:v>Black </c:v>
                </c:pt>
                <c:pt idx="3">
                  <c:v>White</c:v>
                </c:pt>
                <c:pt idx="4">
                  <c:v>Hispanic</c:v>
                </c:pt>
                <c:pt idx="5">
                  <c:v>All other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9.7000000000000003E-2</c:v>
                </c:pt>
                <c:pt idx="1">
                  <c:v>7.0000000000000001E-3</c:v>
                </c:pt>
                <c:pt idx="2">
                  <c:v>0.11700000000000001</c:v>
                </c:pt>
                <c:pt idx="3">
                  <c:v>0.47799999999999998</c:v>
                </c:pt>
                <c:pt idx="4">
                  <c:v>0.27200000000000002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F8F-4A18-91A3-7AA2954849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8.0083084623858575E-3"/>
          <c:y val="0.3338708478252197"/>
          <c:w val="0.16799644523588675"/>
          <c:h val="0.332258304349560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20767605709322"/>
          <c:y val="5.2476409012352739E-2"/>
          <c:w val="0.7595568388822499"/>
          <c:h val="0.7638186501725894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Abortion Restrictive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67-4AF2-BAF4-DA13F98E7FF7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026-42A6-9785-D20B6174CAF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967-4AF2-BAF4-DA13F98E7FF7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967-4AF2-BAF4-DA13F98E7F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967-4AF2-BAF4-DA13F98E7FF7}"/>
              </c:ext>
            </c:extLst>
          </c:dPt>
          <c:dPt>
            <c:idx val="5"/>
            <c:bubble3D val="0"/>
            <c:spPr>
              <a:solidFill>
                <a:schemeClr val="tx1">
                  <a:lumMod val="25000"/>
                  <a:lumOff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967-4AF2-BAF4-DA13F98E7FF7}"/>
              </c:ext>
            </c:extLst>
          </c:dPt>
          <c:dLbls>
            <c:dLbl>
              <c:idx val="0"/>
              <c:layout>
                <c:manualLayout>
                  <c:x val="5.7036752102781127E-3"/>
                  <c:y val="-0.104030357205023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67-4AF2-BAF4-DA13F98E7FF7}"/>
                </c:ext>
              </c:extLst>
            </c:dLbl>
            <c:dLbl>
              <c:idx val="1"/>
              <c:layout>
                <c:manualLayout>
                  <c:x val="8.8406965759310743E-2"/>
                  <c:y val="-0.104030357205023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26-42A6-9785-D20B6174CAF8}"/>
                </c:ext>
              </c:extLst>
            </c:dLbl>
            <c:dLbl>
              <c:idx val="5"/>
              <c:layout>
                <c:manualLayout>
                  <c:x val="-8.5555128154171739E-2"/>
                  <c:y val="-9.82508929158557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967-4AF2-BAF4-DA13F98E7F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Asian</c:v>
                </c:pt>
                <c:pt idx="1">
                  <c:v>AIAN</c:v>
                </c:pt>
                <c:pt idx="2">
                  <c:v>Black </c:v>
                </c:pt>
                <c:pt idx="3">
                  <c:v>White</c:v>
                </c:pt>
                <c:pt idx="4">
                  <c:v>Hispanic</c:v>
                </c:pt>
                <c:pt idx="5">
                  <c:v>All other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3.5166328992499475E-2</c:v>
                </c:pt>
                <c:pt idx="1">
                  <c:v>8.1831832327128092E-3</c:v>
                </c:pt>
                <c:pt idx="2">
                  <c:v>0.17296427339138559</c:v>
                </c:pt>
                <c:pt idx="3">
                  <c:v>0.55001167730268818</c:v>
                </c:pt>
                <c:pt idx="4">
                  <c:v>0.21139991726927926</c:v>
                </c:pt>
                <c:pt idx="5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6-42A6-9785-D20B6174CA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1874435894612334"/>
          <c:w val="0.99651607214334037"/>
          <c:h val="0.764909485006908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Abortion-restriction states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OBs/
10,000 births</c:v>
                </c:pt>
                <c:pt idx="1">
                  <c:v>CNMs/
10,000 births</c:v>
                </c:pt>
                <c:pt idx="2">
                  <c:v>Total OBs and CNMs/
10,000 births</c:v>
                </c:pt>
                <c:pt idx="3">
                  <c:v>% Counties 
maternity care deserts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97.5</c:v>
                </c:pt>
                <c:pt idx="1">
                  <c:v>19.3</c:v>
                </c:pt>
                <c:pt idx="2">
                  <c:v>116.8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4E-46C7-9FB9-4DA40F11C4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Abortion-access states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OBs/
10,000 births</c:v>
                </c:pt>
                <c:pt idx="1">
                  <c:v>CNMs/
10,000 births</c:v>
                </c:pt>
                <c:pt idx="2">
                  <c:v>Total OBs and CNMs/
10,000 births</c:v>
                </c:pt>
                <c:pt idx="3">
                  <c:v>% Counties 
maternity care deserts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128.30000000000001</c:v>
                </c:pt>
                <c:pt idx="1">
                  <c:v>30.7</c:v>
                </c:pt>
                <c:pt idx="2">
                  <c:v>159</c:v>
                </c:pt>
                <c:pt idx="3">
                  <c:v>25.2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4E-46C7-9FB9-4DA40F11C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37192640"/>
        <c:axId val="37186816"/>
      </c:barChart>
      <c:catAx>
        <c:axId val="3719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186816"/>
        <c:crosses val="autoZero"/>
        <c:auto val="1"/>
        <c:lblAlgn val="ctr"/>
        <c:lblOffset val="100"/>
        <c:noMultiLvlLbl val="0"/>
      </c:catAx>
      <c:valAx>
        <c:axId val="37186816"/>
        <c:scaling>
          <c:orientation val="minMax"/>
          <c:max val="200"/>
        </c:scaling>
        <c:delete val="1"/>
        <c:axPos val="l"/>
        <c:numFmt formatCode="0" sourceLinked="0"/>
        <c:majorTickMark val="none"/>
        <c:minorTickMark val="none"/>
        <c:tickLblPos val="nextTo"/>
        <c:crossAx val="3719264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807754809531257"/>
          <c:y val="0"/>
          <c:w val="0.60039786381634686"/>
          <c:h val="7.63933164653794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667931939933506E-4"/>
          <c:y val="0.12279954831227491"/>
          <c:w val="0.99936170951154379"/>
          <c:h val="0.80564558790616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Abortion-restriction states</c:v>
                </c:pt>
              </c:strCache>
            </c:strRef>
          </c:tx>
          <c:spPr>
            <a:solidFill>
              <a:schemeClr val="accent2">
                <a:alpha val="9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Sheet1!$B$2:$B$4</c:f>
              <c:numCache>
                <c:formatCode>0.0</c:formatCode>
                <c:ptCount val="3"/>
                <c:pt idx="0">
                  <c:v>19.899999999999999</c:v>
                </c:pt>
                <c:pt idx="1">
                  <c:v>23.9</c:v>
                </c:pt>
                <c:pt idx="2">
                  <c:v>28.8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4E-46C7-9FB9-4DA40F11C4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Abortion-access states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Sheet1!$C$2:$C$4</c:f>
              <c:numCache>
                <c:formatCode>0.0</c:formatCode>
                <c:ptCount val="3"/>
                <c:pt idx="0">
                  <c:v>14.4</c:v>
                </c:pt>
                <c:pt idx="1">
                  <c:v>15.6</c:v>
                </c:pt>
                <c:pt idx="2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4E-46C7-9FB9-4DA40F11C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37192640"/>
        <c:axId val="37186816"/>
      </c:barChart>
      <c:catAx>
        <c:axId val="3719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186816"/>
        <c:crosses val="autoZero"/>
        <c:auto val="1"/>
        <c:lblAlgn val="ctr"/>
        <c:lblOffset val="100"/>
        <c:noMultiLvlLbl val="0"/>
      </c:catAx>
      <c:valAx>
        <c:axId val="37186816"/>
        <c:scaling>
          <c:orientation val="minMax"/>
          <c:max val="60"/>
        </c:scaling>
        <c:delete val="1"/>
        <c:axPos val="l"/>
        <c:numFmt formatCode="0" sourceLinked="0"/>
        <c:majorTickMark val="none"/>
        <c:minorTickMark val="none"/>
        <c:tickLblPos val="nextTo"/>
        <c:crossAx val="3719264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674469997652733"/>
          <c:y val="0"/>
          <c:w val="0.64369478586518147"/>
          <c:h val="7.47779710675700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667931939933506E-4"/>
          <c:y val="0.12178630287493132"/>
          <c:w val="0.99495661242722566"/>
          <c:h val="0.80665883334350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Abortion-restriction states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Non-Hispanic white</c:v>
                </c:pt>
                <c:pt idx="2">
                  <c:v>Non-Hispanic Black</c:v>
                </c:pt>
                <c:pt idx="3">
                  <c:v>Non-Hispanic Asian</c:v>
                </c:pt>
                <c:pt idx="4">
                  <c:v>Hispanic</c:v>
                </c:pt>
                <c:pt idx="5">
                  <c:v>Non-Hispanic AIAN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24.1</c:v>
                </c:pt>
                <c:pt idx="1">
                  <c:v>20.2</c:v>
                </c:pt>
                <c:pt idx="2">
                  <c:v>49.2</c:v>
                </c:pt>
                <c:pt idx="3">
                  <c:v>18.3</c:v>
                </c:pt>
                <c:pt idx="4">
                  <c:v>16.899999999999999</c:v>
                </c:pt>
                <c:pt idx="5">
                  <c:v>46.4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4E-46C7-9FB9-4DA40F11C4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Abortion-access states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Non-Hispanic white</c:v>
                </c:pt>
                <c:pt idx="2">
                  <c:v>Non-Hispanic Black</c:v>
                </c:pt>
                <c:pt idx="3">
                  <c:v>Non-Hispanic Asian</c:v>
                </c:pt>
                <c:pt idx="4">
                  <c:v>Hispanic</c:v>
                </c:pt>
                <c:pt idx="5">
                  <c:v>Non-Hispanic AIAN</c:v>
                </c:pt>
              </c:strCache>
            </c:strRef>
          </c:cat>
          <c:val>
            <c:numRef>
              <c:f>Sheet1!$C$2:$C$7</c:f>
              <c:numCache>
                <c:formatCode>0.0</c:formatCode>
                <c:ptCount val="6"/>
                <c:pt idx="0">
                  <c:v>15.9</c:v>
                </c:pt>
                <c:pt idx="1">
                  <c:v>13.6</c:v>
                </c:pt>
                <c:pt idx="2">
                  <c:v>39.299999999999997</c:v>
                </c:pt>
                <c:pt idx="3">
                  <c:v>15</c:v>
                </c:pt>
                <c:pt idx="4">
                  <c:v>11.6</c:v>
                </c:pt>
                <c:pt idx="5">
                  <c:v>43.2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4E-46C7-9FB9-4DA40F11C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37192640"/>
        <c:axId val="37186816"/>
      </c:barChart>
      <c:catAx>
        <c:axId val="3719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186816"/>
        <c:crosses val="autoZero"/>
        <c:auto val="1"/>
        <c:lblAlgn val="ctr"/>
        <c:lblOffset val="100"/>
        <c:noMultiLvlLbl val="0"/>
      </c:catAx>
      <c:valAx>
        <c:axId val="37186816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3719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458149286217269"/>
          <c:y val="0"/>
          <c:w val="0.57979364939646771"/>
          <c:h val="8.34757573907912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2178630287493132"/>
          <c:w val="0.99467016283214404"/>
          <c:h val="0.80665883334350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Abortion-restriction states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Non-Hispanic white</c:v>
                </c:pt>
                <c:pt idx="2">
                  <c:v>Non-Hispanic Black</c:v>
                </c:pt>
                <c:pt idx="3">
                  <c:v>Non-Hispanic Asian</c:v>
                </c:pt>
                <c:pt idx="4">
                  <c:v>Hispanic</c:v>
                </c:pt>
                <c:pt idx="5">
                  <c:v>Non-Hispanic AIAN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104.5</c:v>
                </c:pt>
                <c:pt idx="1">
                  <c:v>110.9</c:v>
                </c:pt>
                <c:pt idx="2">
                  <c:v>147.19999999999999</c:v>
                </c:pt>
                <c:pt idx="3">
                  <c:v>33.4</c:v>
                </c:pt>
                <c:pt idx="4">
                  <c:v>60.9</c:v>
                </c:pt>
                <c:pt idx="5">
                  <c:v>215.1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4E-46C7-9FB9-4DA40F11C4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Abortion-access states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Non-Hispanic white</c:v>
                </c:pt>
                <c:pt idx="2">
                  <c:v>Non-Hispanic Black</c:v>
                </c:pt>
                <c:pt idx="3">
                  <c:v>Non-Hispanic Asian</c:v>
                </c:pt>
                <c:pt idx="4">
                  <c:v>Hispanic</c:v>
                </c:pt>
                <c:pt idx="5">
                  <c:v>Non-Hispanic AIAN</c:v>
                </c:pt>
              </c:strCache>
            </c:strRef>
          </c:cat>
          <c:val>
            <c:numRef>
              <c:f>Sheet1!$C$2:$C$7</c:f>
              <c:numCache>
                <c:formatCode>0.0</c:formatCode>
                <c:ptCount val="6"/>
                <c:pt idx="0">
                  <c:v>77.900000000000006</c:v>
                </c:pt>
                <c:pt idx="1">
                  <c:v>82.3</c:v>
                </c:pt>
                <c:pt idx="2">
                  <c:v>130.5</c:v>
                </c:pt>
                <c:pt idx="3">
                  <c:v>31.7</c:v>
                </c:pt>
                <c:pt idx="4">
                  <c:v>59.3</c:v>
                </c:pt>
                <c:pt idx="5">
                  <c:v>282.3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4E-46C7-9FB9-4DA40F11C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37192640"/>
        <c:axId val="37186816"/>
      </c:barChart>
      <c:catAx>
        <c:axId val="3719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186816"/>
        <c:crosses val="autoZero"/>
        <c:auto val="1"/>
        <c:lblAlgn val="ctr"/>
        <c:lblOffset val="100"/>
        <c:noMultiLvlLbl val="0"/>
      </c:catAx>
      <c:valAx>
        <c:axId val="37186816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3719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201817443043199"/>
          <c:y val="0"/>
          <c:w val="0.56108041436385481"/>
          <c:h val="8.33821644387474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2075042218559889"/>
          <c:w val="1"/>
          <c:h val="0.733262190747775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Abortion-restriction states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Non-Hispanic white</c:v>
                </c:pt>
                <c:pt idx="2">
                  <c:v>Non-Hispanic Black</c:v>
                </c:pt>
                <c:pt idx="3">
                  <c:v>Non-Hispanic Asian</c:v>
                </c:pt>
                <c:pt idx="4">
                  <c:v>Hispanic</c:v>
                </c:pt>
                <c:pt idx="5">
                  <c:v>All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6.21</c:v>
                </c:pt>
                <c:pt idx="1">
                  <c:v>5.04</c:v>
                </c:pt>
                <c:pt idx="2">
                  <c:v>11.02</c:v>
                </c:pt>
                <c:pt idx="3">
                  <c:v>4.2300000000000004</c:v>
                </c:pt>
                <c:pt idx="4">
                  <c:v>5.21</c:v>
                </c:pt>
                <c:pt idx="5">
                  <c:v>6.19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4E-46C7-9FB9-4DA40F11C4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Abortion-access states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Non-Hispanic white</c:v>
                </c:pt>
                <c:pt idx="2">
                  <c:v>Non-Hispanic Black</c:v>
                </c:pt>
                <c:pt idx="3">
                  <c:v>Non-Hispanic Asian</c:v>
                </c:pt>
                <c:pt idx="4">
                  <c:v>Hispanic</c:v>
                </c:pt>
                <c:pt idx="5">
                  <c:v>All</c:v>
                </c:pt>
              </c:strCache>
            </c:strRef>
          </c:cat>
          <c:val>
            <c:numRef>
              <c:f>Sheet1!$C$2:$C$7</c:f>
              <c:numCache>
                <c:formatCode>0.0</c:formatCode>
                <c:ptCount val="6"/>
                <c:pt idx="0">
                  <c:v>4.78</c:v>
                </c:pt>
                <c:pt idx="1">
                  <c:v>3.76</c:v>
                </c:pt>
                <c:pt idx="2">
                  <c:v>9.8000000000000007</c:v>
                </c:pt>
                <c:pt idx="3">
                  <c:v>3.02</c:v>
                </c:pt>
                <c:pt idx="4">
                  <c:v>4.53</c:v>
                </c:pt>
                <c:pt idx="5">
                  <c:v>5.36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4E-46C7-9FB9-4DA40F11C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37192640"/>
        <c:axId val="37186816"/>
      </c:barChart>
      <c:catAx>
        <c:axId val="3719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186816"/>
        <c:crosses val="autoZero"/>
        <c:auto val="1"/>
        <c:lblAlgn val="ctr"/>
        <c:lblOffset val="100"/>
        <c:noMultiLvlLbl val="0"/>
      </c:catAx>
      <c:valAx>
        <c:axId val="37186816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3719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960633477725848"/>
          <c:y val="6.7521719668762357E-3"/>
          <c:w val="0.56996691152935153"/>
          <c:h val="7.36922419581273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1552422226291482"/>
          <c:w val="0.99959671646411197"/>
          <c:h val="0.812920913955523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Abortion-restriction states</c:v>
                </c:pt>
                <c:pt idx="1">
                  <c:v>Abortion-access states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67</c:v>
                </c:pt>
                <c:pt idx="1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4E-46C7-9FB9-4DA40F11C4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Abortion-restriction states</c:v>
                </c:pt>
                <c:pt idx="1">
                  <c:v>Abortion-access states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25</c:v>
                </c:pt>
                <c:pt idx="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4E-46C7-9FB9-4DA40F11C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axId val="37192640"/>
        <c:axId val="37186816"/>
      </c:barChart>
      <c:catAx>
        <c:axId val="3719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186816"/>
        <c:crosses val="autoZero"/>
        <c:auto val="1"/>
        <c:lblAlgn val="ctr"/>
        <c:lblOffset val="100"/>
        <c:noMultiLvlLbl val="0"/>
      </c:catAx>
      <c:valAx>
        <c:axId val="37186816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3719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9524518276678827"/>
          <c:y val="0"/>
          <c:w val="0.24501583516491332"/>
          <c:h val="9.62743392541048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.11849172923152049"/>
          <c:w val="1"/>
          <c:h val="0.81014720543652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Abortion-restriction states</c:v>
                </c:pt>
              </c:strCache>
            </c:strRef>
          </c:tx>
          <c:spPr>
            <a:solidFill>
              <a:schemeClr val="accent2"/>
            </a:solidFill>
            <a:ln w="1905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Medicaid</c:v>
                </c:pt>
                <c:pt idx="1">
                  <c:v>Private insurance</c:v>
                </c:pt>
                <c:pt idx="2">
                  <c:v>Self-pay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0.44762567661834268</c:v>
                </c:pt>
                <c:pt idx="1">
                  <c:v>0.47297322774783607</c:v>
                </c:pt>
                <c:pt idx="2">
                  <c:v>4.9206707508775697E-2</c:v>
                </c:pt>
                <c:pt idx="3">
                  <c:v>3.0194388125045542E-2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08-46F7-9F72-5E90D3A12D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Abortion-access states</c:v>
                </c:pt>
              </c:strCache>
            </c:strRef>
          </c:tx>
          <c:spPr>
            <a:solidFill>
              <a:schemeClr val="tx2"/>
            </a:solidFill>
            <a:ln w="1905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Medicaid</c:v>
                </c:pt>
                <c:pt idx="1">
                  <c:v>Private insurance</c:v>
                </c:pt>
                <c:pt idx="2">
                  <c:v>Self-pay</c:v>
                </c:pt>
                <c:pt idx="3">
                  <c:v>Other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0.38663949676619119</c:v>
                </c:pt>
                <c:pt idx="1">
                  <c:v>0.54605778033726116</c:v>
                </c:pt>
                <c:pt idx="2">
                  <c:v>2.74436913656813E-2</c:v>
                </c:pt>
                <c:pt idx="3">
                  <c:v>3.9859031530866382E-2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08-46F7-9F72-5E90D3A12D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955703184"/>
        <c:axId val="1955703600"/>
      </c:barChart>
      <c:catAx>
        <c:axId val="1955703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55703600"/>
        <c:crosses val="autoZero"/>
        <c:auto val="1"/>
        <c:lblAlgn val="ctr"/>
        <c:lblOffset val="100"/>
        <c:noMultiLvlLbl val="0"/>
      </c:catAx>
      <c:valAx>
        <c:axId val="1955703600"/>
        <c:scaling>
          <c:orientation val="minMax"/>
          <c:max val="0.8"/>
        </c:scaling>
        <c:delete val="1"/>
        <c:axPos val="l"/>
        <c:numFmt formatCode="0%" sourceLinked="0"/>
        <c:majorTickMark val="out"/>
        <c:minorTickMark val="none"/>
        <c:tickLblPos val="nextTo"/>
        <c:crossAx val="195570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265444398210385"/>
          <c:y val="0"/>
          <c:w val="0.58715486720155918"/>
          <c:h val="8.1512848684612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Sheet1!$A$2:$A$52</cx:f>
        <cx:lvl ptCount="51">
          <cx:pt idx="0">Alabama</cx:pt>
          <cx:pt idx="1">Alaska</cx:pt>
          <cx:pt idx="2">Arizona</cx:pt>
          <cx:pt idx="3">Arkansas</cx:pt>
          <cx:pt idx="4">California</cx:pt>
          <cx:pt idx="5">Colorado</cx:pt>
          <cx:pt idx="6">Connecticut</cx:pt>
          <cx:pt idx="7">Delaware</cx:pt>
          <cx:pt idx="8">District of Columbia</cx:pt>
          <cx:pt idx="9">Florida</cx:pt>
          <cx:pt idx="10">Georgia</cx:pt>
          <cx:pt idx="11">Hawaii</cx:pt>
          <cx:pt idx="12">Idaho</cx:pt>
          <cx:pt idx="13">Illinois</cx:pt>
          <cx:pt idx="14">Indiana</cx:pt>
          <cx:pt idx="15">Iowa</cx:pt>
          <cx:pt idx="16">Kansas</cx:pt>
          <cx:pt idx="17">Kentucky</cx:pt>
          <cx:pt idx="18">Louisiana</cx:pt>
          <cx:pt idx="19">Maine</cx:pt>
          <cx:pt idx="20">Maryland</cx:pt>
          <cx:pt idx="21">Massachusetts</cx:pt>
          <cx:pt idx="22">Michigan</cx:pt>
          <cx:pt idx="23">Minnesota</cx:pt>
          <cx:pt idx="24">Mississippi</cx:pt>
          <cx:pt idx="25">Missouri</cx:pt>
          <cx:pt idx="26">Montana</cx:pt>
          <cx:pt idx="27">Nebraska</cx:pt>
          <cx:pt idx="28">Nevada</cx:pt>
          <cx:pt idx="29">New Hampshire</cx:pt>
          <cx:pt idx="30">New Jersey</cx:pt>
          <cx:pt idx="31">New Mexico</cx:pt>
          <cx:pt idx="32">New York</cx:pt>
          <cx:pt idx="33">North Carolina</cx:pt>
          <cx:pt idx="34">North Dakota</cx:pt>
          <cx:pt idx="35">Ohio</cx:pt>
          <cx:pt idx="36">Oklahoma</cx:pt>
          <cx:pt idx="37">Oregon</cx:pt>
          <cx:pt idx="38">Pennsylvania</cx:pt>
          <cx:pt idx="39">Rhode Island</cx:pt>
          <cx:pt idx="40">South Carolina</cx:pt>
          <cx:pt idx="41">South Dakota</cx:pt>
          <cx:pt idx="42">Tennessee</cx:pt>
          <cx:pt idx="43">Texas</cx:pt>
          <cx:pt idx="44">Utah</cx:pt>
          <cx:pt idx="45">Vermont</cx:pt>
          <cx:pt idx="46">Virginia</cx:pt>
          <cx:pt idx="47">Washington</cx:pt>
          <cx:pt idx="48">West Virginia</cx:pt>
          <cx:pt idx="49">Wisconsin</cx:pt>
          <cx:pt idx="50">Wyoming</cx:pt>
        </cx:lvl>
      </cx:strDim>
      <cx:numDim type="colorVal">
        <cx:f>Sheet1!$B$2:$B$52</cx:f>
        <cx:nf>Sheet1!$B$1</cx:nf>
        <cx:lvl ptCount="51" formatCode="General" name="Series1">
          <cx:pt idx="0">0</cx:pt>
          <cx:pt idx="1">5</cx:pt>
          <cx:pt idx="2">1</cx:pt>
          <cx:pt idx="3">0</cx:pt>
          <cx:pt idx="4">6</cx:pt>
          <cx:pt idx="5">5</cx:pt>
          <cx:pt idx="6">4</cx:pt>
          <cx:pt idx="7">4</cx:pt>
          <cx:pt idx="8">5</cx:pt>
          <cx:pt idx="9">3</cx:pt>
          <cx:pt idx="10">3</cx:pt>
          <cx:pt idx="11">4</cx:pt>
          <cx:pt idx="12">0</cx:pt>
          <cx:pt idx="13">5</cx:pt>
          <cx:pt idx="14">3</cx:pt>
          <cx:pt idx="15">3</cx:pt>
          <cx:pt idx="16">3</cx:pt>
          <cx:pt idx="17">0</cx:pt>
          <cx:pt idx="18">0</cx:pt>
          <cx:pt idx="19">5</cx:pt>
          <cx:pt idx="20">5</cx:pt>
          <cx:pt idx="21">5</cx:pt>
          <cx:pt idx="22">4</cx:pt>
          <cx:pt idx="23">4</cx:pt>
          <cx:pt idx="24">0</cx:pt>
          <cx:pt idx="25">0</cx:pt>
          <cx:pt idx="26">4</cx:pt>
          <cx:pt idx="27">3</cx:pt>
          <cx:pt idx="28">4</cx:pt>
          <cx:pt idx="29">4</cx:pt>
          <cx:pt idx="30">5</cx:pt>
          <cx:pt idx="31">5</cx:pt>
          <cx:pt idx="32">5</cx:pt>
          <cx:pt idx="33">3</cx:pt>
          <cx:pt idx="34">3</cx:pt>
          <cx:pt idx="35">3</cx:pt>
          <cx:pt idx="36">0</cx:pt>
          <cx:pt idx="37">6</cx:pt>
          <cx:pt idx="38">3</cx:pt>
          <cx:pt idx="39">4</cx:pt>
          <cx:pt idx="40">3</cx:pt>
          <cx:pt idx="41">0</cx:pt>
          <cx:pt idx="42">0</cx:pt>
          <cx:pt idx="43">0</cx:pt>
          <cx:pt idx="44">3</cx:pt>
          <cx:pt idx="45">6</cx:pt>
          <cx:pt idx="46">4</cx:pt>
          <cx:pt idx="47">5</cx:pt>
          <cx:pt idx="48">0</cx:pt>
          <cx:pt idx="49">3</cx:pt>
          <cx:pt idx="50">6</cx:pt>
        </cx:lvl>
      </cx:numDim>
    </cx:data>
  </cx:chartData>
  <cx:chart>
    <cx:plotArea>
      <cx:plotAreaRegion>
        <cx:series layoutId="regionMap" uniqueId="{EB2EDDA9-C3A6-C94A-B48F-67012DF1A956}">
          <cx:spPr>
            <a:solidFill>
              <a:srgbClr val="8DA4AD"/>
            </a:solidFill>
          </cx:spPr>
          <cx:dataPt idx="2">
            <cx:spPr>
              <a:solidFill>
                <a:srgbClr val="F08661"/>
              </a:solidFill>
            </cx:spPr>
          </cx:dataPt>
          <cx:dataPt idx="4">
            <cx:spPr>
              <a:solidFill>
                <a:srgbClr val="142B41"/>
              </a:solidFill>
            </cx:spPr>
          </cx:dataPt>
          <cx:dataPt idx="6">
            <cx:spPr>
              <a:solidFill>
                <a:srgbClr val="8DA4AD"/>
              </a:solidFill>
            </cx:spPr>
          </cx:dataPt>
          <cx:dataPt idx="7">
            <cx:spPr>
              <a:solidFill>
                <a:srgbClr val="8DA4AD"/>
              </a:solidFill>
            </cx:spPr>
          </cx:dataPt>
          <cx:dataPt idx="13"/>
          <cx:dataPt idx="22">
            <cx:spPr>
              <a:solidFill>
                <a:srgbClr val="8DA4AD"/>
              </a:solidFill>
            </cx:spPr>
          </cx:dataPt>
          <cx:dataPt idx="23">
            <cx:spPr>
              <a:solidFill>
                <a:srgbClr val="8DA4AD"/>
              </a:solidFill>
            </cx:spPr>
          </cx:dataPt>
          <cx:dataPt idx="26">
            <cx:spPr>
              <a:solidFill>
                <a:srgbClr val="8DA4AD"/>
              </a:solidFill>
            </cx:spPr>
          </cx:dataPt>
          <cx:dataPt idx="28">
            <cx:spPr>
              <a:solidFill>
                <a:srgbClr val="8DA4AD"/>
              </a:solidFill>
            </cx:spPr>
          </cx:dataPt>
          <cx:dataPt idx="29">
            <cx:spPr>
              <a:solidFill>
                <a:srgbClr val="8DA4AD"/>
              </a:solidFill>
            </cx:spPr>
          </cx:dataPt>
          <cx:dataPt idx="33"/>
          <cx:dataPt idx="37">
            <cx:spPr>
              <a:solidFill>
                <a:srgbClr val="142B41"/>
              </a:solidFill>
            </cx:spPr>
          </cx:dataPt>
          <cx:dataPt idx="39">
            <cx:spPr>
              <a:solidFill>
                <a:srgbClr val="8DA4AD"/>
              </a:solidFill>
            </cx:spPr>
          </cx:dataPt>
          <cx:dataPt idx="45">
            <cx:spPr>
              <a:solidFill>
                <a:srgbClr val="142B41"/>
              </a:solidFill>
            </cx:spPr>
          </cx:dataPt>
          <cx:dataPt idx="46">
            <cx:spPr>
              <a:solidFill>
                <a:srgbClr val="8DA4AD"/>
              </a:solidFill>
            </cx:spPr>
          </cx:dataPt>
          <cx:dataPt idx="49"/>
          <cx:dataId val="0"/>
          <cx:layoutPr>
            <cx:geography cultureLanguage="en-US" cultureRegion="US" attribution="Powered by Bing">
              <cx:geoCache provider="{E9337A44-BEBE-4D9F-B70C-5C5E7DAFC167}">
                <cx:binary>1F1Zc9u4lv4rqTwP3QQBEMSt21MVSrIka7Fjx3HiF5badpPgBu7br59DSLZkRml76nqmSuouhDg4
h4L4ETgbAP/7ofnXQ/i0yT41URjn/3po/vzsFUXyrz/+yB+8p2iTn0XiIZO5/Ls4e5DRH/Lvv8XD
0x+P2aYWsfuHoSPyx4O3yYqn5vN//xvu5j7JpXzYFELGX8unrL1+ysuwyP+h7WjTp81jJOKxyItM
PBToz88jGcps8yg/f3qKC1G039rk6c/Pr7g+f/pjeK9fvvdTCF0rykeQxdYZ5xalOjF09UGfP4Uy
dnfNGtLpGSXMwiZ+/tL1JgLB93RFdWTz+Jg95Tn8FvXvoeSrjkPD5edPD7KMi/6BufDs/vx8G4vi
6fHTTbEpnvLPn0QuR1uGkex7f3ujfu4frx/5f/97QIAHMKAcoDJ8Wm81/QLK+Cnc1Jvs6fn5fAAo
/EzXLWYamPLt5zUojJ4R0zIJRta2mT5/9xab9/ToODZ7yQE248lJYjN9kpkrNs+P5wOgMc5MYhmW
xYzto2evobHwGSEEM6Jb2/E0GDbv6NBxZF4EB8BMv5wkMF/CzV+b6GOBYaZJDFPnLw/+cCKzzDOL
6Bgb+g44/vxSbMfMOzp0HJgXwQEwX5YnCcxl9uTK+PnZ/OcDhuAzji2YrbB5dC5Dhn5GqYUQBs2z
1WpbQN7uyHE8nuUGcFxenyQc8HblwQcOE5OcIUIoAsWyHSbG6/kLUePMYNzCOh/MXG/35Dgez3ID
PL4sThKP1UbEH6jpCT3DBKYt+qzpB+rE5GcGMhHRGdmOHvJ6kLzZneOY7MQGkKxOU8ePNqH4W2bx
h6p5dmZQAIaj3TCByelQmyDEz0zEYKToO2Be4/K+Ph0H51B2gNDoy0kOmi+Z6GT8gbMYJmcGx4Zh
od3THwwbhNBZP6q4Sc1nr+ZQt7yjQ8exeREcAPPl/iSBudvkHniwxYcqfHZGQJszDLOW+gw1jFL4
JraQMdAw7+vNcWAOZQfY3J3moLkMwo0nP9REBlfewoSYdAuMPpjUODujOmh+nbEXU+1w1LynR8fR
2UsOsLk8TSvgSxZs4nyTP0/6/7mZDDMa+PKWjnvLrP9YrxUON84I5oiCqbwFb+Dyv6dHx7HZSw6w
+XKaFvPdU158+i7A7f9Yi8ACx9+gDKatLUADlWPpYBDArMd1tAVoOLm9t1vHURr8qgFUd99PUv2M
ZBw/PRTioSw+biQRdEYZODgY76a5wSzHjDOGIYKDjMEQemdvjuPzSniAzujbSaJz6YkPDDQTHcwC
SjHh7GV8HFrUFsACPie1DLQdX4P4zFu9OQ7LVmqAx+XsJPF4zgN8kn9/guh7Gf31oR4PJAJ0whij
x+c3xs50ZPaBz52CGoye/23vjuN1/C4D/Majk8TvHHI34vEDvSDDOqOcUrCjYawMxhKxGCZGb8z1
n4EuekdPjsPzIjhA5Pw0Y50LsG7Lh6D9OOWDwYQ2GDYscjy8ZtEzw2JMByN8O8sN4jnv6dFxaPaS
A2wWP09ytMwgpybExyGjAjZ9Uu05MTMwC0A39dARbuIBJm/35Dgiz3IDPGbzk8RjtcnzzYNX5k9F
8YF+DzHOIIyGKTVBnxzOYQwiODpYcGDGbUcKOESHzui7+3McnIH4AKPVl5PEaP4IEYPnx/Sf+6SE
nGGL68wgO5Ns4JMiRM5MyjFMZxDjOQTnzY4cB2UnNgBjPj5NMMJQxFJ85FjRzxBgQWC1xsuQOBwy
FofcDiTaqLUbMnyAyjt69BtgXiSH2Jym4r8tNt7zs/nPxwnmZ9jADAIzu+c+CA2oaDSzDMMwzedv
3eY43+rHcTS2UgMkbk/TyZzHj2LzoakBfgZJGw6JmZ0bCYPg1SAxwQJDlm7yXXhgoO3f0aHjqLwI
DoCZr09z+pL1B7oqoOYhhWlSRnZJAfBIDlHhGELPum4ifdc+GCjzN3rzG0iU1BCP09Tti48OOFtn
xCKwigm8EfUZ2MPcAuWvw0B5tr9gUjtU8W/35zgmz3IDVBY3JzlKlrIU+QdPYPoZtyCGbNHhGEGQ
IkCgRqzd1DaYud7Vl+OgHIgOcFme5mhZbbI23MSPz+/sByh5iI/1rj0d6BNmQtwScgKY71LRgNrh
OHlPT46DspccYLIan+RYWT/Vn2abKIGU80culoUFZqZFTQSx4+1ENhg24EhSBmtpwSDYtg98lXd3
6zhKA/EBVOvTDDWvRJ7LMhPPr/KHDB9sMkhekl16bLAqoM9vMgarzOluSfPAAHhPj44DtJccYLM6
zeXmK/HgCXfzkUs0IffMCOOQ2zzuV1LImOlgUveGdf/5BZu3e/Q7bJ4lh9jMT3KKWwlIaOay+EjL
2YQVghxB8n+X+B/aabCgs1+uCauhnkfr1rd8V19+B8vLzxjicprOzJ3IH2Sci48dNCbmnGJYcL79
vPZoIBgDeQBIz/DjOZh3dek4PAeiA3juTnPYfHvq37f86en5Df4AfUNhuT9kMmGfzBadQewStgNg
gmGN52+sgnd16Tg8B6IDeL6d5ujpNWj/f5J8pEEA+X4D8jEvsUr+y/iBxZsGhJZ3G9N+UTrv6tRx
iF79ogFIq9P0RFcyLj40kEYg4Q/JF8RhL5P6DOxqpMMSaNhJYPySMHtHV34Dy/NvGELy7SStgfXT
X9nH7t7o1zYZDJaZQRpTfYZWND+D0EG/Ne34KsH39Og4NHvJATbryUli83+wQBBS/xAH0C1+fLww
WEDIwQ8lxs4DAkPuMFDwnh4dx2YvOcDm+2kGb9ZP1eYj18n0+RlqErCid6bYwIRGyIQ8JsX9Who1
qgbIvN2f47g8yw1QWX8/yRHTBzounrL8qX1+b/9zKw0WBSJYMQtW9PGoAIMEM1gIsMF+Z2MPQp7v
69Pv0Nn/niFCFyeL0OqpEQ8fuAYA1qXDhIUZIjuN84sVYJ4h2DQA894vo6b+9HZvfo/Ns+wQm9XJ
YvNTZsEHjh0DNtZyA84AGKSb4XQAsJt1YoHtpj6DzE0/aN7qyu9h2UoOQfl5mqDIrPA+jTaZhKUa
m4+DBsNSMgzrYihEzZ4ROMx2MlioYVFikJ2Vpg8Rene/foPTQH6I1uiE0Rpvgo+Nr8F2NWJimL4g
mqM+r/1QUExw2Ea/2fBZBz2/J9sw21o967d79U9IPUsPcTrNPM8VRHPyNqw2H7r/BkwFi8OG3Och
M9y8BuvTLWxZfTp7CyMEfA7N6/f26jhOr6UHOF19OcnxdO3BGTqf5vnH5knBRYVdAhD43MXdhhvZ
+nQcsmD9DezOVR8wKA5xem+vjuP0WnqA0/X8JHG6keX/jZaCkzl0SFsbaGd8D0w72NHW+7JwNMfx
tM/7+3Ucq6H8AK2b09RS21/1PKNv3+wPcJTADMdwDgRksrejZmDz9VrKwHAWATIHLtJ7+/NPGD3/
miFCp6mfvj01H7pzF4F9gC0C42QbkwM/6NDY4xB9gGOHQDHtNlYNFNOb3TmOzE5sAMm3Hyc5xX1/
yiKI/T5rgg8ZLzrsZIP/BpMa7P40TcPkJris6jPYxvaOnhzH40VwgMj3byeJyF0r4ehB9wMRAXcV
Vg4Y5m82uEPYGs6B6s8m0ncG3PN3b+3sd3ToODAvggNg7k7DZ334xwMRD/XLK87/7TGQHNbfQpDU
hA3s6jPQLzCJwVpQDGenHbcFBuc0/r5bxzEaiL/6Jf9Ph0D+/oDIl+Mzx5tiM1Hnbh6cEfnPrern
wmmgA9Gdxbud51792ueXfv7452eDgC5/Oc2zv8UrS3nw0LbP/EXuaZMXf37WTPMMNlxjWLxDuAGh
IpjuajiJ4M/PsOvqjHBY9QOrsgxucJN//hT3vuyfn8FEx3DmJyzG2u2Sz3sLFERgCSSkzOENQJCE
4nD60ctpp1cybOHYuJeHsat/isvoSoq4yOGkUQS/Jtny9b2EzDzswdc5nJpgMHCwYUs+tD9srmHa
AXb0XyHysxjVAX1KsVzRWMe3TRoa48Tr+BRVpnFbk9QYR13Gp6pVtzS0bTWyGG9bwzDYtR6TVbdS
zMdkEd8IV3pjt0rShSqsMEwTe1/nTZsuWF8MaL7bJc+MWr4046KZuaTLlvsiTPhhVZBIW8hgxlOO
79wkjJZwYJ470vpq2sb6pK49NjXMlNwZrHgM4qK+dJvORp43kSzzz4Oubu9pko7iAvG7ym3OKfeL
wrF11pFx6HTOom1TZ6GuzIQ7i9hxzcze1wMH4Yuq8u2g1d0JYU5rFxn23bFVd2jRhIil57DBCC1U
3TPLS006+l9JIPxZ65N46XeeXIZ94TkNG4V6QkaDBlVVhSkyuQySQMttdZnMuFsHS9UWNo02cb3G
n7huW503uLPWfp5V527iWGuvv+qaprEzTuU4QVOZ4/w711PtqghlMA00T9pNUsl11ReOFkDB0tam
SVzbRVG7ZWKTyIzGSeryKS6KNXKLbu0mGrlBsGdrYlSOe541Gb3x3KReuUl+m0aRM9Y9nVbXQeDn
F403YibNr0s9LK7hd1SzWAixpamGfqzYXPjuXFXNznCv/0lI3Sik1QxnUs7rBsvUpqJsF7UVHBaK
lhisOWhQtIoktzvMLbxu/WpGUB1eZlh4N46j0WlOTDTKiOndNHmL7KrOm7Fv1MU0DQq8QMgoLxJW
VzMLpWJNG9+cxFYnr43GwiOqBd5dELLYrhteLZI41cfSaMKRX+f+d3UVvlzltSa2tP0VrIYyZn7o
mRMUZmKEWEyn3HNKb6TqdVzRqRtxd1ahthxXnZfaWl57N6wJ4lmXVenMbXTrOsmrzK60yH/0mnpS
pF50XzgtGntEEytaGM7SxQEZO0XrnMuSUDtKHBfZkPmjNrz08jwJDbn2Wk+udZbJddsXKaup3fAs
OVcNmdV6CMYNtGheQW0rTR5Y2axSJ7w3/Kj2RglPtYu+GsdV5Y0k67QLXMp7GJ7wg16qWUyyr3k3
R7iLFh0tcGqTgKCFH4eBOy4gkjnBdZdtidt2P0d/mUnkzVhExUR6mjkqK823plR70IqoWQXMweuo
4SPLZ2H3vQrr0NZT4VqxbblFaCOatLZLg/aKd7TZFjEZg4Q4pLiNZcs066YOAdYmbEYNMdppyFzx
VTrSsI02ix5E7c4av2zuaJ6tWZxOg34eUQXMes6C9vOIqkZqMtnXAcBLp4uFzTLkL4sKRSsvI2wM
6qb74Tr60swN89ET3Q3pqLiLLF5PdOr4S9ll0UrADq4taxV3S59E8u5AFR7RLnDi2EC7QFrRIBzy
vn3UEBRNr30OtAtDkSg907OeAlOEc8EDP7QNLpILLTHlRREYUFeXw/qQ9aD+y+VQNm+7YKQVDZkQ
3Om3Zepep7RtLiMh/FtZj5woj0aObJ1J2MOsCmR2BOawKFjGYbGlR4b0sK1arV6i0TJnovj2Yi8S
ezo1OhfbSuLt70jjbJXGdXzTWllg55Wsvwojy5aO6fljahbJxg2qC7fB7veIa2JOLCc6dzMr2VSL
QrjBJo9kfg5HoFszMwzy75oWzSM/sOuuuGncLr7SzIJeR165cltW/mgp9WYdHNo3Qawof8RVGtlR
lnuXEc3dWeYyNEIZimyetd595eTtKNL1ZlnFVnsTBekV6+m51XgTPeqceSpofNeV+kjRS+6z87bw
jakTBd49Ki7rtmE/nDbWZlWZkYkiuxWZF34ibl1uFYuCdMHYqV1xjw1//MbbZ8FCnFe2Dbj7cBiU
QTD4mbCrjfftB29f52MrN3VTPPoowIEYgery9aC7J3pnjurWAJshcfB12VmgymV7r4fcHGlukS+7
vMXXnqvdtTBgz1Et/XEbOsEyw3qwjJJsd6VomhVdBXHnzgZ0xduUZpPbim/f7JvpVYYzeOJHbqdo
eu5PE6/8yiiRk6Ys66VeRHQZZJY/iWTn/ihM/5L1g5s69Co1iX6nWA2P7FirzjhglSxkj1LDV34S
oTvTaeUEJcgbZ17hEs/WiNYl8ZVV1nMYkue1T3zX7q/0kASu7Zbe7up165BPa8R5E0iQeM0nrRxd
GFlJRlbM9aXWdocFT9Dcx2Y2H9D3vIGT6EtVNalcFk3kzETQtqW9Z9nLKhqV8aVRh81MiapGRR+K
RVy/1gKjHjcyOHe6sP0GytMfIQtlP8y2ELYorPovNylWXeB6ru0HhS2EVgo7EoldUJ5dIxFlI43G
t8hv/EvD043bl1rHXXwrRHprVJF/ifpa36ZqBmiqPee75Lr+G17usv8+F75B1V7a9t/Xt+1rLz2j
ccjmQSJK20fCW1mJS0YNNeQ4YsRdKZq62heBanBDMjJRs+M7xuw1jjP755HMwPE9HMjgO2EMm+p5
H30F55cNBnLjCc3wMqw9Cl+/KbrM+mox31/lgVON1IgGk+ChjLH1FUwfsUpf6BbQ8xd61Yl6JFOj
7U2Ih4YJfsCv6NhlD6GzERm/5kXYlTYMbrR0Xt7a7VVP07s8nfjCJDb3ch0Y+5daNatCvW3qSjGC
diQ2rOGEOyri9uYWcuJR2nn6WJNgFKdhkNhxxeNF2hvFkcT61NOxGKuqHlvh1wL525rsObDjJrZo
IrkQ9L4rwpHltHQRpkV+WRt1MipEED2k1Bv5jtncR2AmT/YcJn106EVeWeacYRzYBTLByNrXE/yG
NUBhsfAQxd7ZNQwKIQwLD1FMylYymIOsR80NEdVsilJjohxDiaZhaWjfVCUIZjVNtG+JMOWNaDdV
xBZO7rsr08zAKnypJo4OHfZrZ9vKBcu+crcd66BvaJcaS0xCd5YnurGk/RXuaepK0fatMnG06Z5P
XdWivkZxJ5Y14+CDEKM5L9Isvww6d1eoBlnyBpzCZ5pi6UDJjlRDQsOG2lkvByff7G6juBUjD1pu
//NIMX8dKQycQ/jjCJzAKW7g079WeS6thKY3Hn6kceGOciHQsnwpzFzAm6rqRUHAOkzcCS5EfrEn
pTEAE4oKTzpByVoTAVkHeWj72MtXpC3J2ugLRRc+CSe8RWQ0aFCtDQ/BszXEpCi5VsxlJ1i41mXl
j4UR/UgbgeZU0vwyb8r8EvdXPV0Ss51teQOfBJekDBYVqYzbzpD8ijGxyOoE3+Kgta76tlS3Dtry
vkZI/U3KsJ1IQ0vneZ34C3Xl1+3uKny52rfur9ya+YvAyLPpP2OD8K8DAJbam7ADHzYP90k//TU4
HvOc0G/17DEo4i4nE5bw88xrtVVopVeJ1lRzVduSGHI6O4vLduzCATGjcFvvuVW7H4j2ombZvI0t
bYUjj1bTlsuD26gGxStgQey4kHVhO0nmj3zZaT+pEV/LJEOuDQGStmDwr4uvGiNO72sncUdhEes3
utc1k1hqzipNdH9uiDidW6aHVwEozQmq/ewGR7E/anPPve/v6AVM7+9IHDe4trCXTYmWYLuo0+gB
VuxO06Zuf4gqciadxuoLFJrOleIIM7Neh77v24V6XfvXsyGlvmTqna3TNrEpdsPz8qVlzyiNMhxj
t4pHcY3zr7yRdpg23g1JuXdj1KUxFtzKzxXthaNo0mCMGuc67f1H2nnxueE4Ypz3VUUTIYvOUw62
H1Mep/tSj8FT+6oYFU3jvj/ukJ9/VQ37e0XKcY0NYqNcKy5I6k3SworXpduAP9xfMSOS64TGdIFS
dzKgKw7V2Esq1r0Q7SWzXvLltopD0RWbIZrtbRVpIP76tjmXb+hs65eXnRrwR1rgqNx+BwmkgAY6
uzCF7rdB7MDRb/EYIWZKu+xS8NB1cNNNZEULVU2pg2ya+d1YduAT2qp5wOhbHmOjLbtiavp7KM49
u7qlqqpbWgm9DA0cnQu/aNeC4MSwCycs18lCUboat+tAkVniO+durTd2CErdsPftELUtbcbCYNoh
0a63zbu7IIgi2VkW0Yl0J0lmlQVETMpsiXyZRmN1qYpcC51F5E5URa9Jtjxg3rO1fYsHC9sXWjiB
XUBwO0XaXjqlAAXEsHPu5KFc5XHcnidgs9sMYm8rRVMFhchCY6tLq2bLRG+zuekV3o62Z/R4sbuD
ovGEcliP+xIHP+b8k4Hzz+AkHh22d/X+P8xQcJDF6+nO5Z1PeVJofwV5MCkgdoFtLbPSMZJlM1Y6
Yq9LrIo3a+teEUScAKvSKW2E03HQdTt+RVOSneiadfUAM0l/115Lbe/1+v7bLxU++5vBSxA0Uf41
6ouKXXs6Sa+2NkNvOIALvqe4VhRcJf6SlMaoAVy+BkVIb7hWueOcSDJ1HU5v4s70F2ZqpLZqbVBD
b3oB4sA8oEgQcQWBurPDPI+nyrbReFCOYczImaq6UVqOjRDJmd4H0z3nuVVF3vetKvKuWvWeeSCL
Aj2+lVEdzbuk+dtpjejK0714W2hu9dglAZorkmosrbCa+0b2d4Ty+CrUjW7cwBpX+CWQHy7PfeyO
q95y9Ks8GLVGSy/TVi8XLKfJhOaOe58zbZQ5Hv7Rdc7YdVM5dZrSG4Ny8W6qFHs3KGgm3C20S0Vq
RCPBkE28cU190HFlbUx4UcbnniaqEUWSX6aEW5esv0qo69oQTQnn+4Ym4GSVat1Ise3p6iZlEVcH
DRAr7Gysa2BsCId0iypLIboRgDXnJ/JK18yHomXNj7aS8TlDtJ2aSdL+cEp5aZZWfR143hsTIYMc
ziuzF6JicNSkDru04ERkcGEGMbCydqxMT7vmryaDSL9ux40W2yZp6ArstK+SRk4yYgX5G1ceX3S+
Xt1A2DafBSyqR6qqiir5ZsZdeq0qhoD3BrbyO+eq6qGYrlyfflW10omrm0o4fwdhWi6MSkvWEFsl
2zhX22oTWdfaQsWwtrGq0OLeuVeFwWjPh1UUi5fOJOV0rIUXygiLOFjKQRLqY2V3yddV3vJoXLDk
HNJedIVDeaOC+6pIgujKrbJkrWoOQDAJMTMn22yAn5l7folaPKrAQL0gfoPH6ioyG+tb2mbLuo/T
KDppA3LBC8f6VljJkI5rHcwhX2SjGumu85YlR/usGJiMkF1TWTMGu1XgJCUMB1hZBBOIb76e2qzU
yIs2N+VfeVtb49hxsnkRlWu/aYPWbmKvWbkya1bqSgZxPjezfA3+XE4vFHNfjWrHb22Or0M9ZCsu
RTRLOPcuCq2OVszvzAmLo+YGNAu3MyGiDYuaRVAmORhYoWWzKjAeWdv6dqzTtQExwRUE8WOIcFkt
5JXAIkk73bJsM2zjq5gFNmfdtIwcw/YqIxBPBvzVv3HcetGo61XPvjA9kS+tvtjTqjixddS4Nqyv
QRMO5l1xLStzHjvZLDIafId9T47bhNA5DTV8V5jW0jF4cl2GbX3tF84CpsDge8IuGeuCJXQlWKor
VVhd1ua2XxULmYdopmgZryBDZLj6dOs2Q+LpW5jkznTvaCvffF9VjrXyu194FUlxmFoycWhVzPPE
bRf7oquSdhGF0SyKCmOGsZuk9r51W2ceJKxMp5tTvyaXnVmPyzhKV7ivKVIBWmehF81K1WCO2dEr
qYvz1tfr0Z6mWCCHc4/KNp/WEOPN/vKxHk/qojHnODbB/Upa92eEYzyC2GW7kG0U36HM39Kl48h5
6/n+BCJz3k8sc4hFwcEslySKza+IFLdmT6cQIDkPeONMY43FkERqva62nbRB7aJqavMmxlLcFvJc
BZ5IjlRFxY+IZ3l9i6qEPZtbHbC54jz1uQc7Ev/JWsA6JMEHQwrmRmbAViMDLAfT7IfcQbC2wXWc
8LjDf0UejJf+b/stVaFZnX+etmFh72nEK9rKNiAQvuWJw1BfwsijL1KKd1BV/FRvYzuM4CextLjx
tK698CsOgdG+aKk+gi1szXpPMkWu221qxLPUkGTL5mEzODf13BopGq4DNKYpT891bjWjpMmjOWpS
/i01NX1i4gQyun016Ug2CwrLA7cDqn4bQz5QJoWtqiVsJbmsdLJStcDr5DeXbgUVJTKrmeP77Mrl
4sHXo3gRmRB0Lknj2CoF1vYOyICm97TgNd+eplHIXG9zbQO5ElvtgtZGYHea+7MMouB7XlXaBBke
qJTWdVZmp1fjkAb6T71z5zoqzcfXrAED7UN6VppW1Vg0TT21Mo9B5qXy1lZfpDqEc3XdG3ki9NYm
TSPdVq2qXlvNGpw9MtcyI9RtReMV9daZFhQj7LXx5EAu1Qw2DS1YB5B6XniJu+K+g/MJv/smmGkk
guCYqmZJTaYs8OKJquZGKCbYqp3pljl0vJERVtlCVV0t/cGoV16aboa+e0E+sjB9Kp0Skonwx8Ru
WpqKVWKiH0qLKRLk5hbg34pLJjlbugG5Jq2EPKdyyFDU6XaCIJa099T2bplqNVIIKA38Nc3R5bxB
wrrgnQOzT1G2/kUqyNxr9Mj2DQtS7m2+wH3hwtFPkDCEq04GEmY7Pt6T1JViUxyqqgq9YPnCcVA+
hay7sH23tKaGw/BESiF+mFK2tujabhXUrvOdt5ceq8QP3aHOonPieKSqBo/IGLZMR3NVlUW8qGLk
XPuZ/9PJzU2AWjZ2Tae54PAXd24LL1xkYdXeK7ro6QbRj9IZxNQvhIY7W6VDG5MHE1VVOVGVDVUN
+7TpnlZ2xSzp9LmW63jl6J48B+WnQ9IbqvuCv1QdnUY2TYmYqlYXYh/tljtLDX/VibmTpHjlcz+d
uA2JJ7jD1qoBN9x26zr9CYGDbiQ801lUEJm8TUoHBrtIf5JAI1PfCIvzvNOTn6lBVgI0+41FPL4V
73q2gXhUamNFB1OJTKjwlyK1tIPlD1gmvu1HDF+o5Q9gCaDLvEOAAyyaaGNWjGgHVqJVusElK29F
4zDLBq8cnANINo4boWWTyocElqLBAV+QwWC3vJSv2GL6I6jB87G9RONfSXvdQXBPjhCPtXFgYHFO
cend6Dx1+sa0X/vgVCac/PRPGgL+COJAQ8CyRdh9wk0dwSI5OHR/ENtkkRanVVwl94lDqlEE9tdC
r0Sc2VggKLfXpkPpomKJPjI8k4yoatoyqKZtkdFk6tcitCH5mU6rKA63gWg4Ny2dWvBuTpTL5Ugz
mUotDyfKITMruWv1q0h+5TBU1foFtZ5BXZV5eZuxUsz39P1SiPq5UfGrNRF7Nq7Xt36XX0sjtrs4
ELeB30xYFXU/DBTCmBKRBiGurP3B666xOcR41wGvt2xax6pV1GjGSBk8YF3o5w5FYpsfU7S9JTTI
aOyZB+bUoLq/M+gpsc1i7G9qNNWywL51yZtirfKSkai/Ii2o70hG0wnxw2LJtYAvNbf1JprmRz9y
nK3hXMd2U6oAMfyFNPfaAV1qo6RILwkF27c29AvQ2u0PnNNolrcZ5Av6qmIzYCnTMkFVbEunTSGs
3URX+3fZbaPbKmn0i+3LjM2kmeEIfFzFooqif/E9U96WtdQv9vQ9r7rndtBoVG7v58tWjPLOy0bg
pAbXEIlG4yanfJJw6l+rwojEfReRdqFqTo2sKyf4oSpKxmOOMccFz2GxDMgcu08TB/obJhasu/5l
AMESeIjKwCIj+Guwv3gtQRPkkePJ5L7wjOgC4nLeKiTcXTV5G40CcD7GNKdxPlbEY82qoUjozzwn
yUI5mgW/LE23ulaVIMvyseFY3lRVtaZEK91prrdObhDoT6lk7rLKLDprERUjp2loPfZ56Y5xmshx
nbXmLPXLOwGuz0QKDxbwdB2/pKRGDOKH+M6KiX+haGYfLvBbDXJxTjpVta4lZb/WDtY21VUCM6CU
ObFjh5OvltdNVKciAyIPemB6E+UtO7L0vkIie2RKt75RHBkJIYETh3KuqikzrYu6D/SoKsIhsdNA
1NOQdPEyIc24AGtpbSZtu+7SAuKMyNPriVtqxcizytgcq6Zc0+95YpFZy91u5LquN5NtXI3dpkHX
HsurcQfBnWs3aKtx01/9D2Vf1iQnj3T9i4hgF9xC7UtXdfXuG8LtBZAQCJAQ8Ovfg9rj9viZbya+
CxNKLdXtapAyT56T0KWvySL3bBm3nTAnxhlZIpVeFdegcJE2WS79kl8y/Qj6rsaaS3uNPHZ8jEJG
rrM1vJmto2/yeTMIi2+dTudHJWm4L+rsXlZjfzaUNenWbF/EXYZkJbZ0c7F4ds8Y6c/G+pxhKG9m
1e/PMDPKfJwSD0988rkvms3OdfriLLPvf3UbkwxucQZUZYzPLdPsj2YsU98/N0vTav3z0EddeLcc
ViKi7OQhV3dA3AgyDA302XYakGWiagTeV5T4UgP6rAp/SLhsm68tl9e48rOfoXwf6ikEC8IR6wYM
wu+9dL7UYVy/5SzM0xoJj4NwEVC7lkfOk0vJmRJJzmXQN/vaYfcRq715VSx9ZqCOHsICPuBgW0sA
PuY0rQc3335Cc2NdbZp4OOMuuI/ywv/2u1Hl9KOH/quxDEmHXKxiYMfQrqKzVfRqTnQHaFEFVodQ
BJ2xAwbnqpWZ2NSalPclDYKDsMcyKZS0q7T3g3xl2SzeGOcAu093T6dLZUXbFiS20+f+R/BtbODv
8fRj6xv6mywia00c0Cx1yapHzH91Ml+9qzLkyeAg2RP4cX8gtvDWbYccEuF9YmY0yilXsuvYmStF
7sLMFylribu3ogaHbhQHR4HI9dgtF2N+XrrW3mqvKvafXSpkeutNeNfps9P1agvAew3wrbhzkY28
jshkXyOLhgipZrIdiG9lSRPRYVO0oZ2aYX+ZWI4FReSRI5HZ0m1UVnHiDV68pVU3Hxxe16eKSWej
nA43D941n/ZBRl5aEnwb56D+IZiXkBg0vmTOp53VduM7s8ClcFWfrSaA4kk0NN1DYxVJjIL091Uf
tQ8NVeXaVoxtzKBXSnLJrHhjBk1X7tRWIgFI7o1p2ZU+BnmAAF8zKYDTVE8V9arz3Ip6JQLwcTdt
b/N1yZEOKSokV2y8Thdu2tI0nebCluGPlu0GTSJqJF8+5xgT2224jfzROrCscEky+l15KEr6OjZj
fMlaHl+GpdW6pZXaTExrM6BZM+6yLrcSRC8kZVmJbSUap1fXReZsJC9icLNjPoo+rQHxtNyn8/Nc
2zZuXJfezCW3nlTWZlcLoPNNBvV4dKbuy+e41/nRWovRXZk+1+6/Rs1I4SgQEMy21VQiU5KLrzLg
4Qril+ZUapvcOc6kU9wp/Nt/mCFy29lo4b96CM9uOfBPD0HGk7FokP9hLWPwNJByXmY2jrX+tJax
KQzZDw4Q91g1il4VOHMfz1tbAfQfgYR+uOuGeFz3wzHzQdjLBL+bpGM9B1Gfdt08PGZWP9xsp95X
VWM9+3UwnlqvchK9zKJCky1tC7E2oxUt+lXRC7CLBSgE5qPdpqqujlR/BAeDHpptl9FfvwHNPb6V
OaNJzyLvNM7uTXEyV/jLlNV6CJHqdXTU38wF+dK7UTTBWmb9JTDEla5HhqwoJcD7hQ/z0VlNQbMd
XKRSs5ziCAstxGYuq6/CG2pQYS19ocXe9Hx2f04tnIBfzUDFnXGZahMr3g4C2ohd2djuGhh5n4Bd
Wv3oQS5zmuwH4VGJDIGUT0EVg7LvqPk0Csc5EisZVQon0Vp9kHmq8hCH8/Bk56Q7DHn0R78/evTc
zM07z7l3w+GT2pUXPxqkpYmyNC61uBmLZuTVGbLsA5dxAYKmg2qbgxkcchmvkIirtsYsvVBuaUnc
lfm0cOqmA3EtkgRR1m8Gp6GANGPkirMuONk+MisdccJEZ7J4x7N3Pzgsf/I9HGDC5d7GLpv2PC0Z
LkTT276zyu+k8niCLVg9ZHNubVUxTTuwkIZbNUcqMVMoA9oCFsiXSlv4iwwFyGsuH/4HBu7/B2eS
4CW1ECT5ODA8569ozAOvM3diUX0pS5aEQ6uujmf1NyZddhA9axOwluTN9AnSO9j0K7U1phmYPfL3
qtFydlMTS+shCIekntNojDlLfPXZALeC33t27q6BRoESQDzZH80l40G7aQL762xZ/bHOySgSl7j9
EZXafk0xpl9LrDPNz8V/rDGfM04dhGv/NXo15I7mj5SBu7x2Aeof8KCXUhZ/f199Z/eF5p5+c4ea
b3ju0MRb/AlnuZiWKCoc66Utb11J6N70lYtTodsAA8gD9FtieTQxnYqV0ZnjlSgnNhCEQE2OYDR0
Ln+1BrdyP/rG363//3na7TYyyOetyVMGIAQnhQ9gzYTFxsx9yo4mMWlM5o/0D9OMfk7+XCubIUr+
mvxp5n2HH1RZWWqPDjlFTdNcoont+MLuMBfg9V7KY8/bAoAtHqo5ri/Q16W+a7fvHZusBBxleQ+d
hrsTDEFkEfkMcYHnJXQcwu8sS3r8tb+HTFkJr0Z6EA625FD0IonGqn7NJ2z5VjE6W2PWI3m0GlLf
1y6ScWDn3aEGDX8tq6bfFZaC1MCYdJ6TUGfTWdNhevbqH5TP9auu6vro+dFyZ+OjoTQoV01k9wcz
OvlWGhd1B8KoPSKcwG9gPszmZb4xv8GH6cePTTTU9yqu21s/BHc8L4J1ENByr0CsW3UjCZDSENm1
pAtHlrXlOx6OtzJqvAfPpt4+LJ1i0we0+xKRd0uS4v2vhZlyXv77/e+GS7b/z/sfEFXoEnBBUEkM
RXcMOeoPfH/2sGtaccifwxG+yLPvRP6mL2g4bfJqpQaVHa3Qy47F0N4Xee5vjWX6kVkjXfJpQ00D
5B00sJ3WPt9PIUWMV/gNT4mrnIRkc7/3hmC8tW0ork2o0ryrppvpqptx2AxWLVfGNAO+Gz+EnQJh
cFlEIM459cX8ZCxzGTNHQNwFVGUA5XdNXeiWyNyTbaOyeT1SUCXhZBZpZ8vqFICM8DKWYCVEfHoC
ky7ft5TQtBiGQC50qDl1fRKtzEP88cibR7mUzdb3u2OubDcJcCxtaTz3Fx9Jr4+LYL6b+FVQ/TFQ
LFPMCrKsMJNrEb47XhZCPyOgjxtyheRUzNqj/N3qzIixkeiNohRvHP02ihiE72WiNdp30g6vf+EA
xvzsK6dkBovtZHoaHEfnT8hAunmLLFvmJ0VUFwcoQKznnGZffOz9F2Mpean8JnribsbvbVJckHay
nl1VjEeU1SrTLlDWM0RK5TYE1NprsFNvEODUN+zV9L7HH6RgdvBgUVzaQjdJLGh7NH1cxNtG8mmb
UTEcrcxSR6uZhmNcuZFIPm3T+pwTLbONibDvrgDI7A7OuPsI4gqAF4ciE0+GRmGIE6blF6pNxiYG
03wSCPZyQMmf84IGCrDeojPcA8e/OGUQpGEHD8pbTHOxZR5cal/cL4zew9QFJUnkwLJzN2TJX9No
K6fkQx1nz5l/ZH1XXMylHjt2F01XYwANBOwMZPm5Ue68r2fN/cSMkHJJPvkOYNtlaYyb6RhJesaO
Q29jT5Kq0dXVWCJkHPmLctmN6M1ceIUU1wx9FdyLf/X5ooAvL6KUs6E41930vc8G74mFIjKWKKn3
RK35Dws5tw+r5677xFj2x9gAUdQK0Ctf5SKcD0FB7YNpST3OHy3TBx2ml9i6AkFfVe0B7zwQB69x
MqTbiKqr5KPt+NApclrVCUHOex+107QfuapObpRBj2dN2Z3SfF5bSHXeGi7KlV8X8qkOWpJkGnmL
cSh/UMST34Lawe08SigASpr4Q4mgo++6hLCc55B3qBNvreg9LPqfWSij1zpu4sQXDn9qoBJbZRHE
SP99Q/2HcjfywKha3mbmEmymGP6LXsXCrKh125OnQmZ2Yo5eLVSbVppWBwNfjxaUqsK2q4M5es0o
L/tfo7ZT/Rr9XGtG3WDcK7cR9/9pvfk4s6BwwTAOus6djnU7gtciizr5SxEQKlDuEQwPbvIBYkU0
1iffLfsU8bJ+El3WpXkc6icfQbsC2dWy3Ivvl+Jljsr5MJJmycjCBFJor6Pcm7BJwgxzAip9K9vz
LJ3mJQiatJ3aaqsCGa9zWYQ7aH/abTC44ZOag5sJBCc5F0kEwvMD1UGw63O73eaSkidr8G4lpFK7
PCj8nTe2B7tv6rfAAjUfSmnn7Hu1eyxiN1jHTTg88z58Nij376m8r39NJUPmfEyN4vGl0cJaQTFJ
zn4EWfLKqaCdoo06yriAT6emPDq7SMGePamjd5fPtxAP5bvttT9IMYZvnuAqiXk2v0C1BklkGA5P
I4EIg8eueqhoPa1aBZDCtuSwjtrCv9S1NWxADC7usk7Y21H58hRqn+xca4wPcUT4wbOacU+0to9R
2za7KYQYMC6bcqtGQe4EDax1GE3z1QUtGClArW41baoVLSP52HcuYnm31s/YuLxE8dF5LYlVgTWh
rS9knl/xP+m+wQE4k7klPwLNN75qikOOpM2u1fjvDH5dXaZmau9r0b6P1HPenNy3V33utAfWQwjp
VDox/XyUZNuB27YZc2K/FXmwK6qoeNTqMuLh3s/xRHcCUmkopfoyRVKLffNblRQtUz+mNsoTFSrx
VGZVvnEDyzvKts7PUR7wdWW3+QvT4bOOZ/XDYnSjVOBvwoa6uwkxTdp4TN14k3kbT9nDkYDNig0x
FxvVFeKh5xTbZeHx96CdN47o5JE1ZZUSJqIjEv/k42LMENk4+CBBsTIDDnF0l5imzSmaZtJHM16W
e3Kuj6z842PM5KiUOiV2U+1dK+5Xo7a7u8wu3YMKa3eTg7X4CMJjjQPHr394xZuei/lbjYM5Hbva
vnfbud5Z1I92vpW7V6uI8Oi1pH3v8y41a+oo+qlcu3kS3GcbhVvvGHhQZltOTUDhLUbA0Z2NY5Hy
A3bDh9J4H8vFW7wU09+p+QHMz19dn/3ISj4YS2cuRBFV2X98xv+zz3yI+QnjUL1yDzSBsIyCFcRC
+aMa2v5O8ujqWrR4NF1hIA89kskXe+mK4o5DQFnaWzNIg4iDToZkgDFjdwIeF259YtM+7cdhDXnd
nVfN8hJKSz7IojzmFQOM5QzVrnUCbz0sqBak0zQZ3Li/tJ6nHlyV/zFNTWBa8vjFY2TaCcB0PNZg
8bpt1J3GANw1czEmZxP+fkFQrwAfedfMafIrLQ+Q5gKvNF2WDr6gsKX81TeHeNBBA2jXZhRehjj+
9/MEOMO/O+gRBCMRWJ5IreLhRB2lvwg4rVfzuaG1+4T8J5IxG+y14qDnaBsCd7tvl4N8juMtZJu/
rGXs01rGzEy5HOvjv8385zozs18+8/dP+L2uZFa31V09J9mQIZ2SKY30Snyy+wGcySic7kyPuUwg
S20tWqEUwb8P9GGFKMAAxVHE7VXc1YeCBVAyLCk3PODNXdBlO2OZi9+XwRYbRZc6QaEZGIiRSoc4
mrZF7aQzeEvQAKr4QqYyO5QevS9rGl9Ml2lZJdI1Kp8tnBj/GgC61W1qnk93NO7XPp/da754rRNv
xSpkVgvaSR08FA61j/AfWDJx970DzvtYOtGPWbrFU+cMejPVmXNwMhbc+b5XgDGc93vR6HgNNArq
LRnciODigYl6y3jYvIS1pqdAARs05gi+InatQG66sRYv0+yWqeUcwkaoO6uq+QqYlAv+fRPiMddB
c5d369npQRntLWsPV0KuBw4R7Haa56+B2+hkYoNcA5mOnpRwbx6Srd/4gBTK2EASAmpQuKs8ZNL/
wwygm81KZo67hZDH2cxCIqnhcn5GDCzWXNj8GWfZdwhFsh+u+6ak6q8VlMX+LiNdjtBJBEBvquCq
q8Y5UCAla4gugldbWJtiDPg3x6p+zcBvbx8W0dmahEhf9cLv04IzuOAL5ReQukqrDrGyK0ByAee0
tCJ9/KDIZYXKT+U0nkY7b3NABGUirR560J4GqNyh3Z+5498BZmbvHXTByQAq7Esk2jqFU8oep6F0
Vhn+M9eqjOWmBnX8HBR82o0SVJapHIpjNgbNroma6Ay4sdrQDiUB8BdDUQYPCeUp52G/gQ8+n712
gjbCbbx9blvTKxtxBogxBmaedecR+oPE9PtZP6+8YsS0ZeMa2/GPaTZrg0QuO5g11fg0Gfyaxhgk
3iz+iaOdvfj4ClFEoXvLUe5gXYVRcZK07e4qh2VpDoHeu4PKI7kdfittu0lnyWIwo2L30MuuxC/r
ti+s4Xc8ZOE3XlU/akt3j6Rtxf9yfZf6YX9iCdiqUEbedx3AaXbgQ+6G8T+wBDkyh1SqmZ7A1olv
nf8ceQobL8plHIIhhmKgYu0bL6lIQkuqy6Bb7350HZTWQD+b2XqY9KqADiP1xMj2JhAxZtkHf5pm
NGzksS3FfTxH1SlzSr0pulHcqo516Qi0483j831peLlxtBcBaX/2ofjqTVX0YkHimXLt8D2SPz/x
Unf7aNk9kjdKTF8KUt96VAx66Jb+AmT8Ve5705fh1NKsuWgb0LuJ6Bs22xs9N3lq4n2DCyDBNZ5L
VwT7sCK+3AaNXSdt4NEtqQZ4lhCOI1cZ1d0vMJ1oZwW29HAitM7hINmjPhk7yxt9ysdAISsx0r8H
zJRQhFhiJsq4G9c8Gp+kH14Nk9BwD6Fyr05LlwXRwH0hSIUSE5FeQXxpnyMi2zXe34hgyLYFSoCU
43dZQrnq5sFPErU3mkXWKwoKBCmjnXOdIVbH/u8Ai/u9vMzAGTPL8c19LA+D3P/ZlcNt9qb8ovxM
70g51pcesoKkycP6tetKuYlIyLdW19evBQnfVObra9nO5UMM2azpnuI62qF4Akr8LIvqCdGf73bZ
yS9s+VI2O9/L+GvciPCILHGXGnO0pgfoby50KQhUd9kdoUH7mGtZHbXjDSvTn9f5BaS69tGT06qO
ZyexK7HxpYQLDk/+BPL4n5fPPptIvfabzkvMlM8BY4IpqtfQLJFVrftpNbq8uo/bOl7D3bBxUJbD
tqS8PeXt1OwZ3MIDB3Ph6OEB3XlUKdQI4c7GzocI9OWZrydOx1tVxVkqorp/YrLJktFx1Ktd9Czh
dPK+utmSAxbNj070m4llWZHMwTYKwEVNvClLFMvLPLEbJGEyIr+pvHzwhrmmPweQKfYmYzb2yAtk
it3bSzaticpDhv3t3owho/Mx5i2i+N9jJif3z3Ux64rVoGv3Qz0Q+2UIUmlc7AwDE9pY79CIAuKs
RSMtc2JtfF0JUF1xR6qH2M73cOPzn1Aq7ousKd+AhTjYKEZ2V8WVd7BR2mbDqUseog5Z7BKlWX7Q
MMXTT753Tmsns1tbt8iZm62EM3AYc5RLylv4m61bTW9Nmx/LuJLn3mbelgDJSwB85j9BOeW17/20
hHxrkFx+IYqJVRup+eIRMe1mzxV7L1P+hllVcUSllHJTFb1z9DqnPNuyrdYgfbEXT1fPqAOgfoDl
slHML75ODHU7RDgVVwgjsNO0dbHLu8G7JwUrEBa7wTvRX+AyQ25Q1Z4+l0amEI5CH5f8pF70CmYA
jKBfLd+ZRtQ3aObEnoLwOmj51ol4fB2iadqQ2gfWuBCxpOOvbGXFj1Ol2xN0TWVqS798VQ0FXQ23
x86Y8dydVZ/rW5dJea8b9uAus+LGq3ZcTihKs5gA74B8WsW3OtDqDvkEfBUCYqRPktRcTgSZ5hJY
/m+y1aSGlYWSUxfTRWpS7rqq2CJX4B0rNkJwkZN464seO4NdWaveUeqRhWOY2N2gv8hc3FPcHXki
rDVjrCmSmorj5A35u5wdCPvz0n+y57sPx8Bi37BRP2fS916EdOad4nWxNmYcDyq1LDxpH6P4b+k6
D/E6sv+WSAr/cfaFKGQKFT0Y/E5s/0Ph7egZEumwtR51XDvgNnleOrXzcLE1Z4ded9kGcsnmMWvg
lvguJ98FeIG5xEP8OXeCrnE/sTu4BZheivpRtEWViMYLP6dzvHHi46MrCFwPH3OXjw4WNUmfSTf9
EGrXswKlvqqOEojvj046h1E17IvsBz8tJa2vPuvcXYO4Y5c3Dr3mUI2modXkXzgU2TmccrNo0IQB
BQVPYwZvwl12AhHw8pHkNHGX7HyBglePTCP5u+wgZuy3NbH577FlHVgu5H+UlQFl7m/vA4oTDzUM
7NDDPzDQ/937AHyT+aATkkcPqd0VUxMTL1WQJaCYsS2IYv0xsjW0mabZKaQj5XL5GKn9KU5Np656
ZCLnKUpzHoBJGs5nw3MxdBjT+osT85epdTCheoQM/R3EUqgNpIYBDvgQPRDHhdMZDeroWC05SRYO
6x6lNZ5QqiRPlijoBxcnFGMIvptF3CqxiFC1sT3E/GZRz3I8lkXkPZFKwNWvLq4riu9K63Xk9nhK
2rxJwwlkGKj7vhIZzq+xI/sUWpbgZk8MslhWhmdJfWsH/aG9ZzYrzgHoAht/1tYhLvznIgOgVoFk
cwJEFx/BD6Ubi8/6sYYmDmelnn5koDdLHzcI+Hjgewz0SbM4WJdx92sRgPDyYxHC1vb3oskwBTqU
6uoqt/xYRJeftIRNHz8pcy39aGchUiQgAG0HP+brGsTO8nmW+VcniJyT9hg9zILGcHaBMvYZfNl+
HPOdv2CQrWc3SdBO8QcGifJSyRJvPokqWGkb/E3LcsJXMfzsF567VHLcdMBTdlFAydLderS55j57
5YRnKI8GrW7fuy8oY5jdmS5zMWbMqw2Ad3r6q9/vXTdVXHfrerox5U3HYimAiAwIxMRL6/Ni+lg+
iB2rT9ihogFxm/1Qs4VwXGXByVkkqCQEn9aN6vDkDqH7ZEYnZQenLn7Iu7Hfu5x5L2yON0jShQ/2
SIr7rtAP1SICa/w+3jmchStrdr21pVAPqBFdvdPA31fmqXWiqd7FU6Q+TDPKQ7HPnGkbCPkzWEKz
EUT9DWCcEF0wLeqcW/A/b1nz3ZuIderjiZyNg1s4m5LY7fnD53WjUM5A591hBXAa7gxDdTdtU1RP
6wuwq+GqIcrMVyhXUJwELfhDMNM/+2dEfWMd8IdlfqB4/Oa7p2oCw59LaGyZKta++Y1KLvZw/aOV
9gZ7F84B/gC8mBMuZXSWrGieLJmvTZw51UrsOfDhVDNXPUxjIbYi8ujGJAozxr2EMz8+MXxlLzW9
CtuZnsE+e/wgwYDr5a1mz7I38I3JgWfKOkeDRHhJZfsaSHbNF6xzoOIQ8jp402ykIIrH5aXNymwf
W32/LfPYv1V15SYRuCrfpbvxWf+zhtbhrW5uAIMbiAj/1bCsv3v+HKrBXqDJn3PqVpI3G+I+k3IA
92XJERHArcvtVPdIGbmlk2/M6ACZZNtM7xFJ6gmxeoY/ZwopgbyrSsJOKmhK1F7ryZvi3bqvpPON
N8pOYofN9xWcJBABw2hTlTp+4nJ4NDM6XiJgLasnKap2q6K63DuVam9qAd/MDILCEyIYprPAnraS
S72RbrloG2Iau+DOKnKKCXF9SNFJQi+tFKFPfCzvPLdqr+bwaWBhgbia23gZ+7Skl/9h/V6XZbgR
//vpH9vkn+f/QrdB5sdBou6ftZC8wOqt3B6nxzk+dJaj1b7k4CThLazDamhoeDTCCNPKVYYAyIfG
aUX7zAKXbMg2qkbZH4hToMMHNnFs/TFC9tx+ZITF6xBb1XbyJd2EWQ1UeKEWG5IxXWrcyAb1iVoI
1koUNTqG2FmfiR8/1xFzL8ay8zHxavrISqA2TlhnB+zb3SqvSfAGxfV3AqLcvYh7647Nw5hwKMzu
pthqgUGM94Uceoj/1PcAlWrfOiBr4C4M0wv1VJmWXXVlU67vGgoVehlFzV0Xk2xHHd3vO0SnHDHk
elLt8DC69nyqSvXFmd3hYWprN6VyyDdhjKyCwFn3PQ77xMN3t2MOtXZtJt+nDnXguM8Fvo/cW2kn
7r46eNprV5AXf/KzLeTA9TZshbovQnGuQOV9q7i3MnklW6Iu0aSb4kpoe6+tgu7HsQyPWQ0tirng
+ARDsWlRbm3RCS26quGndnHeIkNTtvFr0WQotOnZ3TEik7wgJYajVJXT2gvGdtOxzL902J1SnbXR
JtJgFCRQbaNqk2LkFmX2xQMN7qsDwkzSiKZOMiIEAp5p09jRSxHUw3sUlU3S6q5f01nRbdjZTood
QL/EYVgmnV8M33LI4bu81UWivMeh9uOfwWDdIyjeSWTnVxOBYmFibiqlIxPNi2jLfBkfm7Efd2Fk
HbK5qdfOBBV71Q+JDXb1y1yrcTOAF7dpMoUIvJYXV4C/14N0+K6YvkZItv5AygmYDYnTPCuiDcoF
yUMFWoxR+2HCv2SB9TQPkC1UpzEv6L25tK3tHC0GCt/SxSyrS0seBWsRNM5Zkwn6Ay1ex0hc27AW
j2DlPjpdXF1QRMl+aiznuckdcudS0Z+noLtCCABKP6cUIdwPaqv6ZJf5LYaue58TXvoQYjf+yQIA
Ha/nIuRvOgRqLJTdbYxpTeElEggPQ3fQdyqUY5Jbdf3mW7RcdbYqjm6szqBpRuA/o4qYUdAUMVot
ajYxUeRbPulf/WaQAcQEXLNMMTaqjX2xSFOvhmx6QmakvrQVfYJ30t9NI8WTNGvnoHU/PNsRdmpQ
w/kWIMl3nLv6nkeDdx5HsgsqvyhTFNQCoOeDgr4M2lOm74eRkIOY2TtyjJihUSFhH5eoS/Zhl6iI
m0xQTSbZWA9rAWT5GW6MWoN6j2NtMUMvjFM7dtS+Rn3mTRmLKdWyt1D+JfTq40eT+AphEjyuKNVL
L8txQEWulRb6TugiPuDlRtd2osEl4nKL6HPtx973Rjvw8Kh8134wXGfJReo2Ubfpyre5A9GXItKZ
FO1/av9BR0Q/9ayIT202QzvcVpBVMAURCcWWjhJ+2c7WJU8EHucrt5S41kuL+M6VY9M/mi4zODQ9
32rt5akxQW7id5bTvTOkhJueBI8ds4e97sMuNSYp8xnIG/tKrTp8RG1hfeOqSavFEg0Um2U+qPVo
j9ZpXi5gk/1qVcwbtkMRfv3s+pz2OTeGohipDfz03ytJ2B/B4v3ZZiI6jG1P95HKYkhCR74rfSc/
67Lst0Xnsf+j7cqWG7eB7RexivvyKlK7ZEm2x56ZF9YsCfcNIAmCX38Pm47pKJncpG7dFxSBboCy
LFFA9zmnH5BKlBujNprL6DJn7RWQ9hAiunr4Zd5VRVUcoUfcHmJ8/XddUrknA0qpG12q42Vo2mod
Avzx2I0ZpKdNoT7X+Y0xC6gDdyxu0LVOd73J2D6NvPYiky5B3CtnX/SwPKsNvulZDmyBVvKvKesM
H0i94mog7boDkErd9XWX+U2lg26HKOpes7GasJTpJ0M0vusY2jcbBwtdZfZvbl08adhD+BxRwasw
lDXERerfTZDKYjwLv0Q9XqGIs+pqlUm3Y7J9cPFV2ma6K7aDBayM6riILdix/qpa/LtuF+nvpX0G
ShMCC/gyX23knr84sVH7Ta/xR8i9dJsmb6uTO7CjlyInGEYKv4Jh1PklRyagqQY/rlj+mxrjmOWV
2JPYrlluQC+sjuNoWGcdOJIg9oT22RTyjBiIi0Slp+GRveGq3XxLYmtcC1dtDghTOo8lF7+BW4EH
JbL2OBFz+1bwLj0aSQQlv6KXD4U3HV8s63uq1RFoGa3caXHbbe0IWyRIFt06oHR/eIDJrbSykI+y
MAUQ5kzdsLLvXhGeQIIEHsm0cXabqrjpglfAAfCd6kT53hk9e6+NaXXC/zLbSrW1L57ZeEEiJrmq
IfV2Uk/kqawBxx8SL3y2TJNfHTYcMjBThSFWRoN0bzS0+TmBAN8WGeR2TeCuCO9lYIuk2RP0q4Ow
OZAibgtRK0C/eOeuOmiaPqtqXz6qYYWQaWsdLdbnvmH2Yt91WrQeXa38AiLGb8i6DNfGA7WjMuKf
yfTMtTJvVfdK7Sc64rDSU+19n/RyO/RZ+RjpwkO8suM/bI9BzLPTflOQsmjUxPnUqOa41rTsiytZ
HVSl4V2LqQHBXqz0FB/U0FZ0ZYVAkBaMzKnXcci8Kzmi+oa5dVPTWy1jUHYDv8XCg2Vahdxya7Cv
7rz2vFhua9sIqIZejK9SieK1W9XlWYkQAAQ/EPvn3shPXup9dTLDOycGztcxfxoNI/H1UYdgrQeW
OwsPjudq5xoEFX+EvjagJxDF93Ku78s+l5d6apJdKYtyg8NxsqtxUghMu9NfIXf6zWDD8DvycyOQ
ytio4LTNlLxY8dar1gKxbzwu82g8KDke1KZi3QY8R3aqVNIgb2ztk51Gzi7MlBIijSW+r1r+GZiZ
PBhdjg2XWsvTGAI9UhiWs0ltY4AeUFZtXFU6p6rpuh5KSt2TVTnFjsaWRuPuHy7c1RFXcwD/wm4E
ioScv7pc8FXpmMlLD1H3oC8s45p5MY6owEIAz71NjREUARASgO+BEKTQG7Eak/YsmIEjICJUTwXy
TCuQsoc9jWmFYa/6sQWpWHGvqZE4vyEXhSoIfhtG7mNkYJec6Oo3VVHkAcjT8WAqYJqsQmgnJ3IK
TTSKwEYw+6zwJP8i1BiAdcCBJuCyiwB4fAAqvYcAmmH72eCytQ0MvRUnSEhGRXJS66HcJ2OJ70Ot
KkHjjDpSe174KB3xGNnRGdzoKIY4kIIAS9ZtQ41VN8TTQElWmhI8tha0cRu7JlBq2Se7kul5QFwD
oZCWfcrqyn3wMvMZnx/7eZRg84AO/gdD3JnUYhYqWINTXND0SAATQZwMacPDh7b+QR07jtV15Ygs
cBw2XjNIY60MrR3ATDDG6zwGtY+tnrvAXkwuZMBpARopCjRgMFKLNPNVq8QGeBJQGzynOXVd/naV
G3W2hmykBZkvwVvkYeEzX+JJhM9VrvYbSOZDF9GC5KSigtpdaF54pgYfA2/fgWllQFvkbDEbPwBF
emsbJcPXH49F7GCdmzYOEEfBO7O3mOXcaKx1q4Oe8XFXpa4OgSkwu7rcRhZ+gBqcWkJTpZEPyDoZ
V1VKyzfCOLrFeNVb6ch8p+Bo2ejRCDaanEIIFyBYg95STfxMA7np1Tq4OKn5pQep7xz3P6VRIdHa
yXrjuQjc1knmHHjIsRebrrQM8jnzIPWpaZ0HZHnlpu+Sdo2wKVIUNZiQQsm/hFmcfUUxgUkRRWlf
8LzX/DYNoydgUZK1mbLwYqv4UCTZNxyukIDvGMD7nYWflqlLjfB0oGotD9EB8Npg0gfHPpQiUESu
Xw3+mJgcxEbVhvRKiDcYkghQTlY9lu9DWxfgb2hK4tcj4gFmZuVBMirGjZomBiUQu61uo0Xq2xhr
uw4JG73ZDzkzZz+haQ9I6NmnrLK8TZ1OOHFHMw9tgkiLBw3rZy22+aPgYqVCBPfZdPq1l6nKbdqo
hx3XXg0gVk8IEIRz16qLwk+lSDeFXqcMWruogFFD/n8LCaYcudjqhxumFSoHCHHAdy3BidkcbhaU
NHzp5ePW8kL3mDHlJU6r7FGAIWl2jD9HUrLnCmik2mi1hzpS2LNnCMvvoVGNJyy6qMISbrUeoZmw
DR+sCqAqULfChzK1f2rjmL5GRcr2iRojI+RF2asNtszaFDzZkRWMCGh3xmYN9AqsKDMBldtMeVJd
U33E7wdgLBgenB68xbiyVzYOmkdHGQEY7C1jZxk8D6AiYoMxlXEINgE9Bh64/alAKAH1K1w1QFwf
Vqlq27rCz7uSORZCLDH0OwETXdNc3eujba3V3Xqe2wF0hl97xPkmZ+zw+KYagYwna9Yj9mfKsZm7
gGnhB0sO6oacS5EjvzmYkDOc7qtGWblmHQJj89xhCAMHCe0tORt9qwcsdsPZmtu8g75F0ezmuYlA
4q1HSoj+hGyMFR8Z1myLYjw7y/H6Sw/p+02RjPXJzY5AnyTPCvd7TRXPiub0zwUbXsCi8s6VWQ67
pgd5UzEGcelaSNAlvQd6kZLY81irfWtG6KnNQz3ECh5MJJtDtYbObYoTM4Dm8cEVrrjQGiVLcmie
lMnWLQe/cEqBLV7iBIBP58coAvEbrLcfJYJT3+o61ldAeViXIrTSXTK4h7Ydi2tnZZ86NYtewUfW
D6hrAcVrb4heWda2G8Ta5YasAA9wHzlC70DWymRPBa/6a5S4xkv3jTdFtNPjSg1qYTEohtgs4OCt
bnmKJCdqWkAGyatRHWSdWs4fl/l0aWpFo/sfHD5cmoVWbzKJ8EFkPYYgYb7Y+POePBMw3sGLXgx8
2m5hXh2op1jCvKSRfKReOpaQQC3FD+ox/NGgbycN0q1N/DIyaAe5A3J0tGrajsYmBDIlSG3FuMhQ
fWtMZe8oIrosw9jw14c8jD6R0zKem522jiUyxXeGKkrVVROCLbA4kwviETjrQMdMvN8u7HFgtJim
fQIffpOIVn5xRzsMxhagZqmV6lnVEe4CdjpwofUC/juL/WSqgkIN6iq9XeWG5eLrXeI33EH9E7Jq
71d5VXjroQeh5M5AzmQVnRJ9sILsg/IrtuCISiD2Oq/KubvK+QjgXgdSMQIsciwPkAt7a1JsFQ75
1NDVYlj8FsOd379wWZYfAYjPVrT+Mo+6i89yp3/hcrfUMveXr/KXd1teweJytzyPJmDenfnuTssy
y4u5W2Zx+W/vxy+X+ec70TR6lVovm00XJ4/Ln0DjS/eXt/ily2K4eyP++1LLn3G31PKG/ae73b2C
/zT3n9+XXy71z68U8g4Mu0Oj8iEQgq1dMn0NqfmH/gcTUlGYVebu26y535lZNa8y9+cJH6b97R1o
kJb6OOvXr2i56+KjIu88rhfLx5X+r/fHYQZHb2Gm2J0vd5xXne+z3Pfj6P/1vvMdP/4ldPcWHAir
Ef1muevyqu7Glu79C/3lFDJ8eOnLEmTJp3/53RgZ/sXYv3D570sBU98FEhV+VmYq+UM3xM6aARHv
UzfuJ8kAs+RA7sAKjJblq40bBorLK32bcxT148zDjnIyk+MgI2DiAF45gaTODnqFmk0BmaN+bZq5
dwbmFww6GupHLz82HnaBtV7rW10aTmAiqeSD9+cjzQDo5VSubS7mRnXdqKQbOHuQ9KRLaxgzxV8K
venO28RlaCkFF4ZGCpVjFG4PE67sTUg++2VRZFvkpBCPUovqEajMndmU7QPElspHBdGXk+W1V7KR
V4Nv7saz2RCAFl4+kpueoZRYjGDLgVz0UMUWqcTWFKuSQ15XwHCZqbZaFvqXd9fd/upYeogg6t/c
2ZNQXtLD71FpIAJXuuI8AoklVza0P87UR7HJ2B9y7828GMx3F9tU4FINcKnE2zSaSw35ee+rWE0W
byoT5F2tBqPFYCmyAHRJDaKEECld+h+cMtc9A30ptx/mAHn6h/uHUYgr5q4/GKqATB80/FH6zX7o
tcR5oKsctSv6vuzOd+PYECUB9qf4DN1NGNr41GcR1Br+WIM8qKlxvIUKlN1vlzG6inOn34EG+dvd
OC1Sc/fI6tE+kJGGnFxsClWKfQO8PTCTyBOikJOFt8jxS5t58zgZaZyulgbwOvtI3ZEE8OjSRTIl
ZOnbXJrGzSQMEoO1qHlWDBtAAHo/SUfdW0Ffj19XjYYgCYoaKfjUAkKNsJ09bFKvaq8iUtsr02rn
4PTuMw0t45DferaK1sVZA67UFIAjb2wz6n05zaSx+R600jJI93GdSM73IYNaj5+LivEt0XTpCjpQ
tze+7h11FyJ8Xr2abfM1cXaJvQtZWKAd2sCDLmeMHO5BbQ0jh655U/CD0ig2rkNFZX+6bjWDqT65
hy3rh2Or6fYq4n0R8NR4405nSue5iG6AHb00Rs0h1oloPg19cLlnXpM9Sl3QsT+4GkooaDoRsSFf
sEqg84/CaYhZmwaI0jx37WM8gSJQIVL9WlRQB5oqaSwesa1pEA0Wha/v70A/WQHw+YYGnalaKPiv
FgIgQfWODYKm0bG0I2SOpgggvimPCbKoEK6ELB41EGQvUFeu7WfRvJr0pCe/Ftmw2Q9QC7GG6gmH
dFzNb5NCwSZpWRrEkHqPfSAFS8BBijQQocdutZDsRmPaNNaB1I2SQ4jRbqhP5rt1BjW98C6M9r3N
xalXrf7kCWSIV9RPoUJ/dPWHqquGMpgNCD4BDzA43fcYxW2QuNd76C9HdbCs0JXp21p3Y/G0Xqg/
3A3baqJsFX24de9VQj/8rrxVEWXh6COGoH34hZl/dpACPM4+1P8wc/6REWGi+hFATz4YftDHVZAx
LfLkVYAXti2nYnPU5O9XkorKLX0y9yKbZ9yNUxcn6H4L5P9nLjp3XCHwCdaUBxJzYSbKeWnKkL91
zahddYCJnMhI4/PcHmwcPxrZuF6mIaoeBn3daP6sdmuCcAgalIAYoGkkCUDAWrNWHP7FkF0RHdrS
EacyLXEwTXizT8e82WdG7qqPwkLsQB3c0icfNjlmRFWQHpDRHbJuiEM+0JAb65WPzaiAPAjX1ML3
dBt6xYMz7vAzp11AZtUvdFWgDqg+Jt15GddRuu1U6Ba0i+DqqQDVrrShtrYOXjYofhhcGoT18JcA
9R0kCkSsZ3NiepCqfL8befPplkOlICWDuy0vIGYlP/XcnO/2YbzMG6BjUBdPjPp+zJNmizi1+uR1
BYQqldD+qaOcR9wV4rvblsJnIPVfw3ffxHDGO1/hfGa4Td5ATznSkALoOMTRco8jnFRGOwN6TWI2
N3aCiCSQDm9jFYhV1dCgws40Y55M64h4Cuo1sbvik4VBx0wLaEV7iHfkcj9lWhvU2gSq75hB1spq
glx3nMG+ALNerl0OoWH86+yfdgyeiJY132I7ha6HxfNLwzLU/kUxw40Fnssz+ZJcy5991X60kKYB
9EHRmbJyNPwkEWeAo+oByDAZuhOMWDWgq0ZWYhuQ1XEBdCArza065CFVzzA95odYxzeRJ1+xqZ4U
4vWIwDfATy1dsjZTJSqyFhWqyjATgCauQeXX61ZmmPMLhErA4JmuFsMyFk9WIDi0rZ2CrUB+1Aio
Mc8GcDd+jsjwjUIgibpMoFvcrUS3kFA7gSI0Fibn5d759KKAvuLnBrAmwzHrtS0Bx0vsIf0CHhTK
wahfIrwBSBYmkBoWnfalsTSArGr5JCsBfp6S5ciER9oXp1QdJD/V8Bzlo4oCiPjATtNp1bIt2X5A
vPffrRoOOrQxFAX1fbB53FvCtbZa2IOZDXzWCvph/SnRk+g1rsd91CDa37rp+Fw1lT9Mwmjgz1UP
eoeyUdHkBdIi9s42asyQ1cv0Bn8KliQrLQlWnjiRNTHVD0uWskSiGGu4bfUTKYUcGQavAoLe6R5V
CI7vOze2Nyh2Zb8oY/JAv8OLRw7g575OHGsTcwuiyybUqcSKjVazpX3ymCbG0XRK/26vDFIlduCj
qhpHK32zvo2RJeHsg0UO+PlZzVt1JHx2RsWfsql8o5HnUNEx+aFVhSIe3rtIikZnasbS2YMcXZ9t
BfXssFC145qbPFLjAeBRZ8DiUQ/aFvq5Mduj0ZsoAFPIYtgWnejxkMWEEd//R6fIW3+qv7WtIEWH
IjGteqjbzjmTi9RD8WC743aZoNtjtsMTFKx6mgAqs+W3kE+ffeb7jtmlrqp4XsSAvOMllkh80qtw
AMNH2fbQWpEvNUBN5wGwTWJjTsuPilv7A6oiPCl5oKaoo1J1XDzJiOl+IlD4lsYGIG5PQEX99Ca9
VxpqKhNSQYV6dqYhAXT6JmM2dpFTt8ah79GwPpON3M0UPFKvAGWnVUPzIIvwC7RDxNGLInGU4QAU
Ol1Sg8e7oqCuxbvDvVfzbiEf6oZVGzUr6kPqLFnr1tjPay4+RZXK0F9m07oWk2+vY16C+nXhPKuC
Rds7F5ur+EWNvE+xxVBJpfPMg9srCbCDo4pLapY+2cmTzA6kst48qW8vnrOJXJGQkL4WQWeEnGgN
ulpuidoEiuH/7d3IE2fUGKqDQCaqOh8uDgQGg3TQsjV1ey/GWG8Ml94dnZWABsXmzhCK/GeMfMv+
frwaDnFdaEdWstxGORUsMrhPuqzFQ6RHLcBJhbPxcLK8QdSerUI2ij11qck691E1+/REvSZNtVtn
DUGJAkKXaup5ZhTdQMxcpjRQ4Th3nbULJR8T3+taqAx4xTcN9O/Eh8bLiK+IDrE/mj7deDBjseFJ
AZxSw3zAe8SNOWr8BCIAcJXhEzVGardAEFnhIZ/GXA6g6jgqKO4ydZGt7y5lpB8a03uboPeAMFgo
JEhDoKIVa2fsIRs7+QN7W576yvl98Qc1EPAuG9XtJoemb6Qf9bHcUXds6w5gNDvxqau4ufFY1i9F
lr/dDapIDcKXtrM38jYD6qYyELRxp7pl0BJN8ZelUQCJ9epMY0llAUS89M29AaIctPrhEE6TyIu6
1BiJnQJHU0XBnWHponaLuYktGxjBF0NzUSdHGhFKpbhINg3QsbcAfAxawccNsvCQrneT+KYm7iqV
dfEXK801UZKHfHPDjZ5oPsj99/PJI4Y47eyx3OH9/mRc1gAoGFq+AKF7kPrfWDE0vDKGEnorG+Sd
s6u0azAzIggJWOIHa9PokE4Y6xV5d3bi+DI2his1LVRTz3XIIWvfymtpg+RRpGGxpdcEiWmUZLDY
ae65SKNxxRpWGb0d71Z6dcXfWHOExD7M7aa5YnrrSjWzdshVR2A45aDeZDU7AC4IbSkAYB+H2M+T
KeE/jVRq6h3sofydTLMTC7t13rjJepkTiSpfyT56W4cMEDP+f1xnuffwv7+erh9V37CgUNbklnGq
uL7tU93at6GB/Vbe98ZJNlgGW6/cOOW2kR4GUIBRFtI40ZAg6+xD7g1IOWut9cAlmaaQJ61NXWVA
9YigiSD41GaNXNMgmec7kvsAEtIa5Cu2Stwke3tK1xI4n1VtGnKHmhhrVL9LTB9BDfOQNIUF6Dae
+W2EnzyUmEDfo+c72RHLke66btp297avCYdkjyif8oAvSHRxu9zdDFVrQOv4jzF1MqD+HZg5TJ/H
SyjvoFjy5IIK5p973ar3NJ+GaIKGj0+ATwpkUab5ZBB94Z5sXSqbtBjA5xD1CViJ5jRqVn36uy4Z
yEVC1dpmI6i1/7svrZQn0TfHhiIas59qxVB8ujIBWpmvymmszhUU/3u3/rMf6sEqQAUjmOnm6ztt
LOrqgPEqZQLA7LSPoyFqWNxHH8pw54AW5KEB2bYiOmtOBPIZ8sumWQDjPJgGAMzpkzENh0WXHSTO
0j51rQbUe2gkKQAwj9WrriEIjygQBEcnZ+zo5zVG7GmuqRM/RSArvaLJ8LU1sY9BhQu7QL23bVU7
jzy0UU1y6YIcsu8jCJpsFe7N1ghiZbfUNq0TJMKH6wiZFEsa3REiaPIammh4okAFu0n0wOlrPLyG
1M5Oo/s2gWZR4xr5PJV6NH+wsnTtAEoT1G6TI9bZyW2lJcatBtFq3dWIk5mWhZJ601iomK1fVzaf
XcggscAKymzlodblb11kaQeEho0bRE0PahqrZ61r3cSvXiW4Yrd2MsmuVc6aPexaw/ESFNIu5CFT
9N9nTxNkLaDTzcqney4vJo+g9Z0CFlMDw36k8bz1Wr9BiY/tvNTyYshMLzB18vmFLMtVr5qXOfsy
1SMIJuBgZ0znSTdR+h2g/uBtKTjSr5ZBTY7A3dJ5kdyB+YYnROtnn2WJxbCMLcug2k+6GvE9Ra37
4QUhtFcQKpXntpLWturMetcWLH+Gkt93HcDHH392GBIUvGARwjIkBSRV8GQMCHmRGKAa20ZgN8XH
rjl1yZms5Lx0yXo3t7IBT2+BsfZFZxnnIgMeaAjdz8C3auEh0iCXDhIPVL5YrUiEaVLzjNiucSZv
PrRBxgxxrNrf88oyDzEkno5gkuJf1SioUwlmaMUgIoZR1DEfjggJkVVOLnRFDeMgSc2W+76dtMbB
7n+gpJkNXvTkR8tRH0GkDlTo5pDKCHLtUdYXoEGjMUYtVnZDg4D9iN8Rv7ea0v09z83iCDRwjdBn
UhRHDkSUnzmh5tMk7ubeOum6BHur0lHMM2o1g7UuJBiAU4X0qQvVKHnx4rBDEXLvzWqpPbuNKA1w
BgHvFafO6nNXpONKq5LwtesAR9L6Sr6GTWKtvJaXr6GDsoNVFXmoosCVlWKBs9sZYDQhbeAdNFSn
nXnaZpqGc1cjqQeo1XzoLlbi1f3buXkeJb4jcCRvJ/an0QEeY7BEw17Bc872pHaC9BlQ7BI5w6OI
mjWNDYBcjsFsnqYUfaWt2bSCCULX2tN0tnaZUu8gn+KuM9B2v+hZ+sJBMbipfaNfRNHkKxovi94M
ChUwcm8C9YL+jK2Z9jkcm/aAN4CjUkmRfQG7ja945IUPwAKOj7XS3mg80otmk4emhcAYbpLwdtOZ
gBO10Nl8Tb4acTr8FGOEcgV4rN36uh13qH7S7FSziB5xHASG3i7tn8lXvYX+CXlC3kze7BSyMG87
a+hNgvmEmo4BJCxycKDey8/TIKgG+VpKJz8DjedcykZRfCWy8Gv2fhWVCJXSWPJ+tVjnq3Sozl0J
cawksm8xdq97fBaNB2pAYjcfrDRE1UZUDlzdGagr0/BW14W7J9/FAzrviIRZwJz2efQIcb/ySWN5
ug5VwP4rDuJYqtS1b/VO/qMdUn805fA1QnWx9ciyjx58SpH8owfpROVp4hdJjGqikQLCRwmpzS3U
bQp8ixQ1voRUZzn2nMBSoQk2F1GO6XDiLDWXI/AblMQ6etAM7QJvMpDVy118aXJ2lkrNQAqZzjQf
pk1rIwc8HDk7t1OpXb1HwNdovPpRApi4F66ib4axVl4QwZo9DJB+VoWE8JCdghJVIj+sTXrrqAL+
Daln7Qhl3fYROoryAdrnO6PEy/bVSlYbS+oiIF9qDDX/Bgk77Ui9pktGcCr7HfTc+RWHS78fGdKS
IYq5UaHcliMOVxmIjoy8lZ8cvQyIAg15VByHUU4lIJazqzvayrVt9QyCop/HWq88JaGUa6juVzaY
MpDFpSa2VfWgWFMDrHmBpwguga01dVAKuu8Fno3IFEwWcp847b+6LCMUgWSgw4L32sjhlkzPa4h9
Wcjh5BaO9SAulL+NYVtulpKeI3C3qO7XoFagdHY0fl/1k1zK1BiOuYzN1QgVjoAcybAsRVdRxrfp
+1J3bpl7UTyt4MkWkit6GrSFFbStXV6tOsdB08zSLdPbPOB6gpOmmoM436moM2qy76IuvI3eqyNK
EaA+NdWuprHW60d/UAZ+I8Mvx9RpLhh+oKYuPjQlZ1z4nRy0gBKPi0D0nLb8kMeMUb1oEwrxibKW
s3nWjv7r9ZzeNA2UpJs1p7uqszd91X1ykwDilytLH/KzkH0frzMFVE+n/Es3m1jGpUCELu/bLfXe
XduJi8ym5n2cVqQejZPHuz+Nm1OBpHd/uiW5el/tBgJM9aRaTU1Vh/aa92xcLWN0NelnnvXKg4wt
+VgudAnB13+b17oCpCDyFFmDUloic9ZVk330WVZsIby2RTbqJ+ol2IemsR7m94O6UL0CLRpvwPIX
Ics2u9GQWzrIArxPnbtkuRtDxPdbGLFmpelCXfMWTzZSF6i58ROA+v4SAVoMDKu2Ig0CHjXFyTSh
E0peNMmJeqgvTFLmf53U8uz8lirREg2Vvs0SdLc6k6ghhfLMq6y2hzP1I5TH2fQSqUQaUyafj45g
Xa/xtHLm2WRGTFhDZhHxN2CvDQgPpb+ZyLztlVIaV2rGtncCR/BovYwx0OuQQlSjVVGqJo7FKNUu
psJh1CBaDb1Vhph3OYRQcJwKh8V2ZqAY9Vdy+DDc9doGcraFT2PLGojJAffEHWdegwx2qXlnPcJW
c7pV934/oIDyzTia4t6APccPpF77/bJ44+FrUJsdPnyevoOCEiRhpqKtEDVkN0OvwLN2zAsvUYUe
xSHZbXKgIXKgJnU+DpHrNBFgZWue+Oe1luX/vJas2s9ekmoHV49Xjm3xR2pSrULFey3s3uratBVE
kfTRM/edmrePfV94176IpxgVasmICPVVQxXecx+BK+TiS+3N2wEd51rhKHPvvdyPZqjT+jQmzcG7
Dlifel2tvSZF/DpkiXMbBLZ7TWbEe+oSdccbnSNYaPxMHJ4i9aJbqh2pQ04xlOnBZTSfk4n3Q+Pw
DrdZD9QUs0AG8zuUzgs0jm8OzSAfMJDfbrUsNd3KQRAXZbfxYrS2im8hA89vWkMF8+okcJvCmzJb
alhuIjUGyAI4/Wtc9A9szOWRhqipoeq0RVFsHWKOcEPkEVryKfxUC+CBTHGaQzOYqYNKwii7vaOj
REY/cXRJDTQcw6DVNG1FxxQao2MJXS1jy4y7MVrARNZvpbpVt45BAAVkCHphH0TDQBZ19kzNj7Oc
GOiub4JhlWRry9IhkdmjuOBGAX9yw6YE6ZjVxQY0g2zTTNnUxSoj/cegAUGDlF7ig6fkrO9g8tQl
a42U42xdYPIEp0eWNp7n3hnmpSZrNuKTjNqGiG6BRYSaRi9jDaWuUIOiv9tr1kvY6V9RkKm8kLFr
9RVE8vTnpmDeo9TjLQ3HBQrxGQI83EFP7JehUvm+VOssIKsVcWUdeSnyaNMNQtQ+nm8wLzk4dzdA
MvHDDRKXuxtImQL1CppLe7LizEcXYRfqFhYAfVLT/TzrDxDwdE9dKJOAW0nyvQGRY9Shf4pCcOZG
6JUNUYsq+zQo7EYOAFA6ELuIjMsyE+UB4++NhkOwF5qf87GwNijugo+VBdX6fCigDzNhVvoJ7LI0
NFai8ArkbcvtMu4lTGwaACUR50JxsLup1FUITDnNBU8X9aLeF5aPaYIPk9VFrF51U30KauyqQ6CK
LlkKCFY7NYuZxuQYxcEoEAgiw/0S8zo1Q6IYUejA0Jl9WhrR9fzQ14AuvY9HQCOdjAFCe8Efl6Ac
9iP/4FO1ybDNWu97Hw3VA7SS9TNTNtSBNDTKPNvYjs/jTbGlcRqhq3aaIzKun7G3WYYjFJSEph2S
rH9a9MN6y/ifFo1QEKsveeI6vg7m1HSmoAOIFbr2dhiyrzS0NHfnDxCFP6PoF/C000zgy/RNkg6I
Fk/dxdeZVmvi5Ot8AiLrfJ7pGxEA0OQeU6NoENIp2RPPQeBTlRFklKJxoCPcOM/SBjMdgjW/o4Sd
+0nD8xMxPC08jSljR90AEBL1i4wnvOdiFSut+lNpL1Tna5pjNfrbnFBTwhOPEpTmziq51oT0ZVHh
VIyI9tcWz+dVDxGXC+M95DzUCKevuBi/cgfaD9CLlH7OoeXoCFkFyKikF0CPh73tSmWrO7y6uZrX
4OQDHpbhQW55Eg+TibgOPdc/303SWqZAbdWsbi2D7oErdWdvCk8WqDqBDST4QczZZFZpvGRseMil
m//IjAxMSuzeHqGvycAxhUesqMYLE/0Dxc/+zuN9jV96gMTm+iVYwIHbZZ+gS1FcCejQrVVkt14s
yRkIYPEzASqqWLUPAzS2ZphDURuAeqIaxsYYoF7VQW93Wxtl71eViWrbExIiLZN5UZrfBrSoBFqS
FiUMBYidzrxop8lunaJoCaDF2KaojrhGalOeUNsAJxAUJ5u7VKSedGM1DCF2AoWVabtD49MQS9Xy
REu8r0NDKOjpO6mi4W2GfL8N0COIVxD5iE6jrWcXPhXS6+K4/NHFQEy1nvdVjmoY5DhozR5Wq/ar
GCAdD0i7jc1TEKje46mQA+CXqs41GFBGTlL8dBm0oIONMpcKji40G0mbZqVD82H6QY7soBpGhNdk
UVyKGlqiVNe8a9IBgKq/Gpit4CwxGSJE1OYZWe/hUzwZorQ2T7oBHeLzgFBVUXGVP73Fd4ThFJsB
CWqqdxeEvVS/tdkrKoUWPxDpU/3Ek+ODBnzTCQR2SIS9OZR9sma5Ajyfkrpb2XYbS23/h7UvW45b
V5b9IkaQ4Pza86yhJcvWC8P2sgnOA0iC4NffRFFWy17ee8eNOC8MoqqA1tDdBKqyMv2jpyLXXyFd
km1KECkCZQSNeXInBvOPCX4f0A9BrzJH690+Z2hip98MMOu1DfT/Sz+C6eNmBzfO2skz/vKXeE/b
WRJWQDYKcJFVoPfIsxafUp2TpLEZxO0CZWMXgnbIXYS1NS4cr+ggGdvYLwKVl7ZDEhLJgQtv+3pB
LJvgWQGllQG+Qxo6nvPfJzWWA3Beqc5IUlWgv9UXAzyVgBdCP6Obftm0I4VMGRRhJGBPprdWYDeu
raA5pUKpB64v5eiuRV2B3V2P6ALAv5MIbDq1JSx6865HrZhGoHQEHweQfZBEjo83Uzq2xVEO5hcy
0cXrw2ofmKybZ4qk5fuydX9Aoqc/gvsTMkb9mA0QB636JYjQXdSYZI18uzaShyLpbg6nsRMXP8rc
NIGXycYTjkzWupkGuSCspSXRfYN9OTw0phi6owtY0sBbkJ1uZtD3AsBZ9/3bhFZAYruZzLuM+ZAy
MrrQx3eywfCX69torZo4WKWZrZ7EwJFHdcMHZgLLxcca7KGeZRzJOUnTREMlhNbJG4D+aQfR6mhJ
3gCPmrOn/K/oLFZPLrigr5ADqNq27ZdVa9w1EtxiFFm56M5uVGnuaR3W4qMjXKnW5GWilwcL/a5g
w8RPBBxHep+y+kDLUgSQkCDsM5pHGiUliChx5GxOtBpyVj1I7BsFGi0PeqMO9PBca8AxbOLsOUIz
KwoeCWiioES6k3gj723Q6J7RlY2v5jaunxqQYyxMCWW2Cn+0CAmfGHJBYmXG6bjr4xKAC51TxXHa
WiYJb8CKh2HBKm4vgGbIzngoga+ldtBsYzj+Ku1Sa5lHxW+B3IcIQNQUG7NsoAKsS3CGLsFFujSX
IwcUDmN3IRM5PQECGzN05IYiyOH1IHKi+WS7LWK5PTC6RX8huykMCUkaaGahX986tX1T7moePUST
4YD6iyit4oKByMoCR+oUpd8LPMtBrqI9XIS4hRZMtvGgHbwgI7ibEU63cyioK8t136MsBXnqVRi+
8KpTd7cUgDIctAVEibGjxAE5EuGMEMIW7QpfsPY9OXImUPOurBcQZOQHv6pKfPGFbOsUfXipO+ga
FG4CQYVompZm66cvnQyqhT8V0dcmaC5SIiG/GKfXGgc+/FWrDh0kQ/Mjc4pPrszK197Avxb9y+oZ
54FixctcPPRDhYSA41rngI/TTsV+f2jMUEKVl/3rlavR+fjKrn5lg9eXWlXIs1T5K4r2H1956LNP
aV2Yy7R0hrspKTcgMQMb9+QYW6dSxldb4n0e9hkDGXYbrEHxH57Q8z8cUEe3trZMzfsMhGZLXzT1
Z1f0Lxq0jfk/QW2ESueUfTUsw3yJBz9bMXzo7+M8Mrbo304PSZaK89il09oNp+rJ5xEIo7ljfYOQ
xtuPYeHHMKI4/tbbSAL+8WOoKfzXj5E4QfXbj9FiY3O2sU9e9iM+z42EfAWKEMUTqGCrB7vD14oe
OaGJC7B8pa/KC5mw2xKrUNj9loY0nU/AKtGws8d5Ovq6fbHUU9EYgB5zkCL7k5OsBpu716iyigcc
tQBM6Nwr9ATc6xDrJAxEkI5ka+NYo3411xVIjq9AGBUPXvQ2HZJgqCcmLrIJTm+e+s55uwh9lwH+
7hkD0KV65CXDhNxKbiNxqj0g54Fqj2XuTbBUrkjXwbGQXUAJZDqBDRaaeuZ3MkNdFFIxOop0aiiq
nJQ61Y35gH1LtEzqGnyYSjrtadAMKnRh3TBgfwwy6AT0j/ubA9IIiDbfo9XYrqsu2kGus1/ayJ/t
qXiXZ+C+AsNEADJU4KzJC87rcE+Fv4JNkOMNQC/rRdF6Bg5MkvNFFMlgWyVWa69I793SRmgqBFsS
diexeLojLwOL26LT3qYDdqaXHVTXQRJ2N3H7iRFLrR4pz3wiClvy6dHNpyPN98jf50FgeI6s7dZG
IxlgYZF01TrrwKFEW8B5N0jGMamhE6I3i1Qqp8sc7XQ2unxRmr9dQmWotaqx+5Xc26WOYQOkkKhX
ALtWdR5mLyppa7T6wU7ctFkSgsmiyWd7oDTDWBCpV22/xVvM+YHtm8R3GHIvo2Zsp0uXMXSLyD5B
ug22mzfWcYXfTQA70GmxzAt+iS08uLpOotNC+ePnMIzi1WgX7EDVHb+6nyYlXv6Ikn6qa4uHHCf4
BwP/tN72ULgIEt9ZBSVHgVMLs0pbjA+Nwr+UyhoDw5mNymujbfgPuWPaV7DsrA08b6CZ4vYnI8d5
jZRqWG5hO8c4moi0jg1kX0pA07k4krfL3YMCbcVjHHOH1iDzAGnREy+wBi1pIw8GPFJWLApeZVCw
6vm1Vk0D+h0AlRo74dcKxP0gawmW0wj22WVjD9A0jCJ/0zjemzfDsZqmkulv83UEOX002K1daNKg
d6D1u1r/KmImMPcrpznhVxEzZ7np8vZE3klXxsmL6jiCOfjNb176NNGQ++zj3L8F02cN32rZSR7L
xB+XpRcaT0as/nWnRvZmk+93f8QZKbTcR9GOW1Fm9pGPAUh39JsWOIhHVY/q6g6dfax7lUPVEG/O
FnTfNk4vH+z0Zo5+xcsUXKDTUEnPXNeejwQRSEyOk+DsqFjnrSAJby/IdnP8bYhcAmsWNO/mtsvJ
W3UcCtl/OCy9fo4n7qoLbEh8GRa/o0tR5U/oX/WBePxlojvwuoVLcMrn64r0MslYpwK0KV4ACrTf
oxMOsHvufbuZbRUnt1co/OrtFXwX2C3NGhcuWczzNc24BXtGcY1lsTcMsGyieyldNMWYbjqofEJL
LmD7bjKbi6krvQYvwqPZA2KgK7140opHgZwTZBYa6LbqCHIUwtlb6CGbJ6G9uF8JiJspa4oukCPt
FkYe1l+6GuVIlxX8WERD/QI9stneKqgUQZDIWTdZ23ypsVe1rKp6tMsIbEWFAtJY2wc9HR1Q8W16
A8nVa+z1nyByUa2gvZddpYl0C92RTWqb0ja6+7+JMyqkF0oTXNPjyK1laE+g29ffaO52GlT32WFc
HZUJzDJZs7ywlqPEN0rNbehXrPsJJNghRHgMEORtWpFaWxK6mHz74lqV+ZgVY3afCPYPmSkqSAJz
WzqO+qyjzNDf2gXwMJXhXLHXLI+Wiy8B1OPdK9kqzlcjmhwfbNd2rymEmlc+UNdbiqAJjkK6UwvA
XsmmJwwe2FvnPEDA4gQgvmwN1m7+Arh0u4+Glq25Tn35sLud+9Fe4Vj0quP/ZpdTDvXZJlrwkfeX
rJTBJmNDta5KXjyDxtDeQZcyXPKoK54lb9G07Mf+wggxTKcISYka9JgUbNng8xkKeSFnVqfTYwYS
shhbJwmdrVURV+yJ9TJ5kH4nd0PmBSbScF53qPGwzBfSiqO9Y28tV4jhH3IYFeiujgUbu8McDtk+
6M1AhAroqQYsLFM9Xpyk6l+6lTc68sU0RAfBqTFf0DCue80waUAGVnuhSlpDXAGtLDQsRiiYxa68
ojIdPgS9dyYz/rpgKIoBcq+zFksGUEErIASzI69vqdfIUd0my3G+uz1ukR3J1SJBhgRaAB8ew/S0
vT18o3Gtm3o/BJCPkwILnBNkXuZnNU1kyEEnIEM6OWB3xxnSkptBV9mKfuwekynadD2P78jUmwH0
jnn7D/nIdJt0s/0+qRun5mj18h+K//+dlPRAi4HtAT9aLwLkSf3xLkxjQD1qIe3mm2rjo5Fit3kt
o656KrPop6V3XY3fJosAm8kz6ATteej9PiTvLRgZK3G+DWWGjjMrj5tVaOwjR3cWj3Yw3WMUU5/x
8NeR7ZflQuZe8whICFu6BWcPAbPUBrLS7QlEcMNBCojlhH4g7pBftlcGABPPUwMhDVU17beg4Xth
AW+7qADnBj8BhEIL+xuUd/hnj/lsmaHcNi85GJr20S/flpQTAEu9dN+WREv5KcZ7N+mE/GxUbAA1
I+4UevAW0DmQn0uB16Q7qW1/javsCTSxIQhLl2NX8A1pg0VIq5w9HxQXDYiT1zRs+xZC4VDkJKUw
0gyrC+af3+0kLeYhgYGHcZZiL3gOSsgGL3DjRHj+LCDVMd98dP2XGBOAn8MwJfYm7u1+xSc/2idh
qD77kLPuZVV/ElaVnnMwRC9G6Hp8prAkyYw9OIKhs+n4i5oN4S7NWLTlaFZcoTHZWSeyxv+6zqd+
ZVc5dD9orDqnB62I46xHiApBF9Sb1rbpb4Fl+idyVbwn3nqArro7unu330xkn1xrjieKezK5GjAy
wo6narwnO5nI+T/tf6yP9/iHn+f39ennDAnR8b62ZO4mRFfbxjI8B2/IX5cBRLaK9Xd9mYH3vZEB
Shdl+q21/ShbA9uO/E/bg2RET5hj7CmF0EvqQxUmxbf0v5e6Wd6Xm6enoPT1xgIK4VoNwalc/S4S
9TK0gnxDNtJO6MF8epG5ubAHBl5sPEptJ7b2KI2aM25MBrmzcEXQn32wzD8njf32AE7rt7AZRqbD
wq7qz2AN8Z6zX2FTN/5rtd/DaHoVxfgXe3j32xMOxlBguutqF5r0duM/JCJxHoD2lOgfxhu9Mk95
B2YLihSO3e08zw7AlchwKNHx7ZSA6pC34LqlGGW43qIVQNMx1FjmGP0KYF92P7yCuZrDcxlNJ9BG
3FM0LTuG+N6y5+KQKcbD6AO14kRGscuhg/nJrFGSiPwoPtMQVH/btuiSqwFFumuh7JXSPa5ZbjN0
PYlqQcNpsuwdyJjN2ZuPHECYsSx35KUlOQQ3zjTUS6ocnHy0ZAl6nbyPu7MbR6BFMUIkK/iSUd5E
X0RbACYOObgT5VL6uJ6giZfEGxpaGZdHZkKzaGh4+RSjbnR18jmVQgFtA8rn23QhGnMZ+v3a6myo
FMZp+DA2aFVjWi20lgNoJ/wOQON+APvDvyNk0B3bEY/6PyKAnEJaXJc8/rKGj/P7akxs6MNjz1Kw
NZA4SKl4toPrpGn3h9TYEJH+bJv9INUHyX7TggXWLQ1r6zYOqhIMrKaogzUnn4YomcxDQtgQpoZL
dzbdMDXvkwitQ1HvJhpR6PtEhnaEE4/RSp2y6q7PsyPkB/0roMH+1WfsE9q42jNIYn1IljfBGvnt
cU3OzjfCs0LKqtNOMpVlfqn8nIGVFrOzxE3XaKlvNzQ9MIWFk2j7bZ6tJ0FKYwt4f3JPJjMYsKkC
8fOWfoJxCPojhx7wgry0BkMNrjTZ8EAmWRvoIJJ+tqMfAerazcFlngkAyK+fCKQ/UP0yHsnSmQVU
n6ZvUZoMe0rACRDkbqemr+cEnkzs7oIH7QM56U2GaixE31P+QG8wnnVo+/h9uijqesU9BvrmMgv2
CZ4DwO4G+y5siieXpeVTgX2SPWbjXdzYeI+7zFm6jIsdOYGQnnY2iBKWNOF9Or6vCpC4Kn8deFV6
se0rgSYYHkIrQHonsO+A7z5rUFRu5Zh8Aw3uV6+Hvg+IRsJ9waHG6Oe59YqJ5KeJqjaClZsCNFOu
DDNle1dD8C2jUTuUxS0NvRAPqAu7i6hu800A1gIJGaTPfZbYYDvNUcHItZKUlnLRdiBr2Qf77/Go
GZ5Z2PJ+j9blERDWDEgFnfn7IwdY+0m9tBMUNG6OD8nCljKBvgSrZpngO3wYKnBpyOgBKl7Rg2eh
yoLtcbgdIGP7AI4A5Pw9tH7JIDxRBItS637sv07KddNlHnJP04f/iHzppUtXswO3ekmKpTVoSbdp
odmnX6EZGJK3PdS7owFNb/pkh+8lDzJ+cbenYcvMFQcr7HOCkwe2Lf8Oo0fF4EJBOyy6v4Y1ejUC
Mr+H6XPMvBrZ6UWN3hG3F6XV+gGMykMmAZyAMNm2m7LsCF2w/FhYhrNVQCHccVkBxl5ZwbWPkLpu
mFt9YQn/knBZ/2hS6N1l/sgX9ggIdMurH33YfFEGL78UTZlCGifzr4rhw1wbPL+DQMXbqzTW+PFV
PCdJ16iDtaA/fm1s8401BkrT8gjMFnHEfDBDG3KmlfmbjSZpCo4gtiCxEQbrHLm3K0RiqoOLkg2E
eVznSrZYfO6kMzxKC4+D0IXscDuBC+sWD+krQBqFiV1qa7UP8+Vl6CaIllbOvatG72DrzaoH7MbG
ylSKMvYk7lBsH4F2/d04i8eT0daR6do5jCII/qky82SC5eR243vWbAl/3fwWU6Wh+pR0zSvtkWm3
TBtlNUBsXkTmnuwyDO64HQD7kE9f+hiyA7f0LqWBtd1hEDt3vHhDnQdKfqpjKFVAKsJaJagzQnIu
nS52JMwlBbjhp6xrnCUv0azeijhfismMN1PiOhcDiNv5YoWMn0LhrIciQnqLHBQiIbe0LPEh25Bt
QP/fynSTGMJ0vbgbJOhCOjcbN1Up8PdrKgMJSKEO2DSqz2DP9SFR6RqHXg8Z2zTh6L/UIK85ugHU
+7jWjraKyV/2AhT+k2+UYMKqf9TKNl71TZDVbzcW+HEzAUEQ10J1sbRy61MTdN2K98K5kxa0BbI2
KQ4oGIDRIZrCdc2gipBaUbnMa5DvxFqertR3fQC0N4A8GJsWin7paFrr/xxDgXRJU7CdcB19W4zu
ePG1LLsQxy37REfOoeLTPTOmE8mQZSlT99pHJ0zytQzvFn04fff9t3ngQwHL/ei8tpBlWID4iF+5
HQUbFQBjI0FjeGZpmKz7RlifKqP/WlQj1MwT8OBhV/cddM/2YtSTDPZrEsC34xkNPSmYNQ3z0zSO
8yTIqs6T2goJLcBNjGjIjknjGst8kukSOafsGEcjSNrJ00Wpersl15SZSKC4xXSwRxTQSt1WWRlo
BE8sCK9DCyw5hREYNIxCtI+Gk9bLqhb8VRXyznfR67UY5NdBBN0PtEz95IEbfPJzGzzMwejcZb6Z
QfdJ8AP+svU5UzZbCyfwrywVL0kUbyddP6KLrFQIbA1H3ziNcxvl4swdDxZVoD7EvLt5wNWBRp0J
xflOhdOWIEHVCJ3yoUVGb0YIafgQKFn+bhMeGChIlJqCKW58n0uoI1qP4v7jem6LPXqQdSfwb6A9
xfSN1S3DMjjmE1jSgbnRSZrSASiwcj1QlWl0tL7QpAjaTuubbUrDi2W8Njh2H5IgrHFKNo0Rf8N4
NQ9HWXh3ShYpOneTEOkCECcl+kIOMNlFC9st+fZDNHbLq1blw/kW7Pqa2Durrx/CIOSerEe3aMEF
/gKCmPAsqtq1Fx3yAfvQjl5qxqKLEji3rAC/33g2GMjmEPRcTYs0iQx8u6hiBTwRRA1u308jy2uQ
Wa/pi6kju6N651LmXbGSOpg8UY4K3MIUAAimYg7+48uPVi+YbYFsEW3pmu3Q0/SIMSvRl0m3JhEf
3lxklFbqANUHbIaeQhp4H+L4YFV8RYFuYqE9yK59e88cOdvmFWxV71rItDl8UdQF5CYsy7lPsqnZ
uUmX70vbVXcThCChEZc2X0bIPfpGbPwIZLPzKua/dn4xLmlS4aXNTuYWmEfCXt3ZWHKeVJjemb4R
nLLbIUfkzZMi4Nruw1StGRT6FoXuVPB0pwJd6rFZImkVnm1HWsDV6KM9uDY46K/QegBCxrc4nJrA
XCLqBnhzpHwW75PNKpFb6KNB3hjlnDtghse7IpPNmXlQqBes8CC+AwoUM2nVoQrNBxp52kR34C3J
d72n2xP0VFqEHKURZxuzBvzOj9rybZUwz7sV65FJTawgStalg4PmmDEQEt5eCrUl/DRA0OxotVGl
uyhNxUWAVGEdBDJZ0yeq0h8rMymvUHJjJxq1Udidy6YH7x98dAkbU649IC7WaRW+2dC5+hBVRjB/
FtFVW57ryb6jePoogjxerGMum/VtIRmJexuyxWdaB8lh0G8oP0WSCZQqtea/srLkp5Cpf+8OEO8W
EVjryS48119arcWObVyOzyzl204F1pdcWlCyLlu1pbAMJfTcwsG+nQZ2+E/LTsyoF54EDRctW0Sy
PNgEC2yN3t6hazBaF+7UbYiFjIYpcusfhlwPibLMbJtoffNGEkkJs/wZ47HwPEBT6CAy/JY0dDiy
5ZUXoBFBe1NXc0TyGrhEPTRTYA+FpumnIUoGyTmru2wexkqa57g2fswroeJxSePyK41i4bqXoTM/
+dM0PXel6O4M6IiRj1s2v2/z8EK+EcjF+1bZ4AzAK4JRo3nABmsXgWDlOTEmA5gitSFfMTDr0QNh
IM3r3b69qi5Zkq+e4uTJK37WeOdtZQqsex+Vw1UWZQZarnw4eprcCbBhe5cyp4aWDvii5hB00zS2
6z7QKC1zBgxgYm1oOFjAcJdZeKERTSqxQV8gQTAcaUhL+kH/4Gfpk9K0J/nQZo+GztqWNXe22GAM
kLvh9X5E7/6FQlCU4RdoUOxvE7pCmFs0AgBBoRehS18kYl4kLpphbwO6vADDRIhSdu0t0iYEmrl2
HGPBDJdDZEuEK6efovs6r6J7dEvmuwTyRguTYhqGNruy7i/kpQsFq0MZxt79HJS1+HJp8R6Y181C
MCWZbhbvbpNur1Xql7FSUNiGWemu0HAFDEkYm+zo4o/zvhcoZAK0No0/PP3HROXr3kcSvO7Mbdrn
w85Dt9A15u4/PJ2K76UZonLgV88F6NL+FpC1/nOoqnoOwIN32NUKhy69Qo7D0qMPHplF4kHTvrTi
+uznhv3CxGaKiuSlbsbmMiYxcNra3JeSbzMAxzcoRtkvt0lvQ+zWU2Sypqk6zk/GkYX4jCS8Qnsf
5JE+XPoIgDc+KKj8wtHqZyvdQebdv+DAk9hjuCJLyBj2OVlVbaO8hBqe64SQdc3F2hUsfRYFtoJJ
F3f/VMhVGcxxfgqUsWpfpV/cDkmNHPhsnLR7HA+x/T5YdYtmOz09gtjNPH0KzPYZJY9hnebY7bca
C+FpfIRoHTwu/f5CI98Em8LUZWJpKQv4Du3tA/nmjWO0yzduBcSUnvo+PwzGcmOGYDBNQGGNXAAa
4Qfdo5LboFXBB+SKun0AriicBQafma+9fCJ/BG63FbPD6UgTcz2xo+aWaXxq8kQdfN1W0XRBeXH1
HQ1jL8LnNBpO1gStbbBwgJ+xqeSJwihiMuJq2/Ugi90DfNQvA7doUPFUxtwbEOVptUgsU95bQ1Bf
gH0xgGZF6dSTdYX3Z63FSX/NsOMsfAAhIDjMc+e7LwJxpIdT3ybhBTJo247jSb9sWTxswKTXrm5b
PT3Bk3l3JJMETd/GDGyApJEeFak3vkZ5vQfxjvHDcq0ThEunLwLMAksf/f534M0ydm5vDju0lwK1
qSf5LvoWU7PZTyOv7qbIKReZKvk5112pWQJ4tIQk0Dx6t7vCLcWqkMWhtMGleCOZASwUuj5G74Nd
1SwP5Mjx9lpXuYMaP4ug5Nqb6tyAIe2l/1lLq3+J2RiDIxesaGET2i8C/F+b1JLjhoLA2vo2h3mN
82J9d+J8J5syeegbm19ZYQMYn5ugr2rT5JqLqj3hG+cLOSfO6zMoqs/l6OUnW2X5Csq4EFjUw7DH
E3BBt3SJjBRfYdqjxgweH8KdWqjHW5NxcL8BEpc/OMpvLjnwo4tuCM3PvB2NVdWwck/DDBULqGPK
58zSRzDgbBcczDCfo7QZga0wg73Pg/SIrlNvie3Qos+E+DQVMT+bhgpBoAsYAIRku5VRBfGh0kMd
JnSYGTf8jHwlNNHiFsUwoLBWoLLhBxq+h1l6NYDFwI1GoIKp/YbODjBs1dXX0ENOXWfMU7OVQFr1
wWUMy+qEjjhv9R6BkgRaAFIpl56OiDpQylMENImqr3HztgZFGFCcAxcROJLxhWQ+diimracGPSBj
1ViPaKW3HnMRblpkKe8ookhSG4iDcFwgOwWeXT/1pgW+bdSegh0bPdlCtcBcYSrNaPWaSEe2a6eS
U7GsPWMzDu4XBk2tfQY6pkWnmWHcKaqPNIRIjf3s9uJtGI8q2SRoVV6NjfB2dQnBMDqre/itd6KS
yYoO8uSlIZ3Wb8FOJ6MjkjrpgqpandOBKjgth03SBgZAykV/EI4dHE2gtubqWBaBkmtEhZUmkJ1K
Z60ak60CBmhe6TbhzzWRKYIq4Srj2PawHEA3XgzZfZjhiTZO/kMTlTABQ3AcWfB6Mw2pB0kEp5DL
uMv7dOnzQqxSo8s287iOJ81Zntj7eWxFePg2VXmhJarCy+7V2ON8qCcDbzevn6PFFiR14yFPjkUs
sxN2O2+XKUgB9vlzzKt6OBbtkew0o4tCGzSqJlHN2Bdfg82nIYJgsI9eSjsy2IJsrnbg318tS4Ci
1jcaELpDGh1lVCDteFJcJ1e5T6MATEYld70w3Cey2Ma0B31Efy+0abDNZpHWvX+kiBIViVUroITW
Gq2HHRVaJUUDDimayiEle0AzVrigIVpircv/eCXfbvr7BBCXFlX4sM9ddEpPTXHs9CUZbYx7xQtg
hqbiSHfkrpx+BDmxPYK38X1OTOHkp8h6qsHn8+ct+Y12aNaQ0kq2Th5nK9IN3xe6O6zG+2TFWlOe
ewDwz26eZ6vcZPZx9KofIsr6kyX7t0ucOv2JbF4Afj3XyY/knHRED7YG5NHeQ8gzooMOlM7gVSuM
h1uZahp8fjRV80W8d5Y7KDOQicpUdDE6UFTqKBpRKE2ceDdPnCtav9a6Lf/7WmR/f8XbWuzXK9LK
rCztI3qx8fWJL6MmQ+ctIXiD9yGOO+w57fC1cvNiO/FxSF4UxHnO2rPjGvI8MhHt8Wg7dCwFYods
820AgMo+tawD2ehSejX6mfUFbQYgKX3hHU4Q4O0Svno2AL8PUuOl7prqW2kHLwHeCN9ABT3fAE86
3/zmMqPR/wSpjIN2l3rm/1ji/zwGEmDo8gJ/99rtXffUjJ6zIKKHgud800KndmaHsH0ou9S16V46
/MqfWPCUTMx++dukKGDtzA7x70ljWtsvse0kJ1mi+bIvjPGeLl3i59DKXN4sExJx916iN+QZ16Kv
pmazLGtrayU4o3rSUh+m5v3SiJoqmpccLHB1mKNOSuhX0Dm9+ybi1jaLQARLNgcVykXb+SWoQct6
PaCnfh/5Iv+kjGlbNgygVm037Sy82WVcvdl9MLbtG+DrPrkVzpDv9lv87/aqQf8aVa/mwpeuXoHy
EprMai6WNaCtPfVh+3Srn+UDa7aDG4zLW/1MooSJLGwSbG5Fsd6Jv+SxMx7JNNv5sorQUUY1t8mI
shO366fbS/f4wtk2DVfL2zJtNHxcmhzKyuelaSETVM73vceWk4UOQeFNSAzmgKRc8trzlkYrCvQB
jNFl9uAbSu3R1/JcaBvFtSyCgiIQJFtaYZ5LC7yvIsHug4Ymvej7BdvTeaWb6bZmk2RbPG/8IzmB
A3tM3bw/DWjjX42Fjx233sjMOw88+GrloDSrTQF4pndVrkDVpYe0XXHLGLU2GWVHsnkBCA4ACr8j
5xym1/VQCt/cbCX7eVvWUMHHZWlSaCCZlUqR4RyFbRAtO4DRmpx06d6XjQSOCqrGrmrsDHdfd9jZ
0X4miIGDoCHtZ2joBYNEIxJKE7chedHLhs9LdgpinHoGdBBvo3H6GnY4EsW+OZxAKI49Ho19baQ7
uiRRCYnYrN3S1Ags63hs6Ck0vq0QVSD4t4f28Q/7vPKHF1F5mCz8oJQbpDiG/ejHV+YM5qsPIdYw
cpPvRZ8Oy3ZMgwsEf7sTaDzQTqiq8KvVnCnAhSrxsvLBKd+MdX0uoSOyIoe3taEx9Q3Kzs3Ka2Ry
DnlcXPgE7AFKW8l3jz0NtTV9tdGUvoKObam3zdEWJWLkHgSEO/HMVa+F6YhFktnxfVl6zoUcOAKg
t0I7DLTYzY7aAP9yxNBHMTYH3+KgVnQ1BGoU8pFssnOBslODemyQGdzYsSHvopyzO6s1H4Te1KYo
JdFIdgbfGGDMhyIwRB5j32cHZFX21NRya3ShIdSd3QPIz2cnxZOdLgqlpYObeLs/7XpZsEMbh8rq
dh/itZ1eIJsMfkRDzuz8Yzq6d1E/NuX84936bSgMkMjyONX59rYsA6b+nAZy2RhiPHseCjojMPl3
Q4THNRrNkkeRhYD9VlBsGNuwXFqOVb/4okUbn2zz1yAACkDK8nuYgTyp9PqfvVOusqzwoR/6iGJQ
ilNKLpZ1aEc/UToDjDvPvo3JP+jRa56dvldrjq/GU2OW1dFCdXUzBQ42lSAfWMRF0H23Wbw0prz4
CQ7uT72rnJfQGJHcR+b94hmmua8ctO77OJM9pGUwLGVnWq/KGfbSs/Kfpj8dehU2rwBtQqAL7Id+
LxZcDtPVZGW6jZwmOzS+yO6cgMcrKxzkK5D0W1Vn+Q9T8c99nqpPgxwVTp9WeQqt3jnhk12t/cGv
Xvwe6UAdanfTPvEDfmzaxF3WcdqDAtsVxySwpmsnrCt4OtxXaDRDzSlyuhP0w+pH0LR9Izt+GWRl
hkaeS9DWPbSCA0idBCsjRHMdCDDji1GUybmxOA77tj18a921lybld4BrIJOlA5jw1BY9lHydsqy8
R/NLeV9FaPBCwqFGvt4t7i1orwWLusBPPOV3ZEIPl4HKtAxtvhiNahcbXbqRGvSBf7XxwII8WSBt
LA+2fu7NjgjdAlNU3dOIe1F1Lhg/3yblFZ76iicg8XxfqETBeIUPU7ox/h9lX7YkN64s+SvXzvPQ
BiSxkNfmzkPue1XWIqn0QiupWtx3gtvXjzNY3VlS6/SxaWujEYEAkpVKkkBEuDuViGBB/T4x+ajA
rBepU30nsrdx4uMsYj0cm3SRiYnybSZ+m4/kQ4cP7aL3x2ONWldtOgdI2CyEBItHntiXuWZhhDQG
ggPRhmoc/MyqzwBofKJOMsnAPFt2++5fo8IdaTJfHI3KEUuio+B59SUPuflgIWh2+o29LbOP9shq
voikfvcvUQC0JPYK/G6+uF5kPfQ+0FRzJCvz2vqd3xVJkJOS4AalmgSCqqXgX2iqBtwTHr/HF5M/
t5Bk2jWAcG+awTa/jHjw+loF3/AKA31KHRunQYvxDirVDogyAEieRiKnmz/308g6R2DIl8U8khyE
BxAYjbRRUXGnI4iOqz9H0mcyhRJFGikCh32pUXxEDljpAXvhr1O/4g+oEI82+MdwT10cgm8Y4tU7
u7YL5AUCG2rhmkGP2ga9qm3F3yFdtBkKNfrAJAZrcHSZ3yMOZCEqZqNPYmTdyrU66y7vfGPbjm1z
kGUznJBnh/i4ysuHEo95wPPa7AXLiCcvRnHvIngYdQXGsEIVk6oIf6kNli1/d22jtv92bX7BPlxb
aBgQ2Z2wXwTdCvo6XdZ20BxmcNbURNV8cyDYV20ZD8CR1Puii+NugcgqKOQoXOdUqlzbIRgDZqNE
2nbt9IGxQBo7w661UZseYmbLoPfwrZOxzkO8o31xGicVr346ZJqpTe1D7FwV/dbuVXYwUBJy7qTu
z3RGBx3lYCjzpFzdOsrS+xbWzFukleo3duTbe0cVwYMzTJC2AVS/qDw5AeJZfCaPgdsW8pv2M9A/
3RJ67P6hx6PEvqX1P8T451NyGuFEKQAVhWLT9QG2/WCjGxDcFcoBBsVL1uVUVlzbdbMwG1QGtigL
epICJdI8Hr+Qm8dAcyqKAhG4FnuNMGyaSzO5tT6wfNPw37n1uPO3GUoRIWOl9HOVpltAuZHXw523
sUQwbtOp2SXFMoJuyOc4K9khtiRkx42RvTDR/zFErnOPRHN/BzZtINYnf9t05bLWCpmradpUZ1vy
HyL1Pm2OuPFuTIFsB7U2GHY3DmrGlsguhnva2lKzYFG0nze+Uy8QG+GHJmKZ4T4qGTLRJdClDhWu
+qFoF6bZirWbuewkqNoVL4lWbgDPuH//RKjTHP0GcZpktJoTQCagl0hBVH2CQKdnbfwCoPJc9d2G
+ulgqPA1koW17TNLA8OCQ5j57TmvyxxQ/kSAQcaR/YKMYV6/+9hS62VR18j+Tt7UoZXfg/8SSgtx
geQttNb1WXceigmhL7Vsckg0djGq+ZG6xylWXs0GjG/NwkFosl+QsZp66MxBpcw+L9XdzV6YFqg/
5l5tr8wChYY9VgYCr/FjTTcabqHg3MQc9xydBs5jYScRFM4QN6cDclRJh5Dun+0G/EIZeP3J8mEk
tcc4NKFZvqS5bmMgJIRQ/HSwUmWveZ/I5AJ6sGbDwAV+KUzPPjP9bE7lXnQgM52NQWcvZTRk6xAr
FYU9iOecRj9dkktMtsHNKuj3BHx9m6EK2TN2JwFo+hydLQyokh3c6UBnfiyaDEwKEkbs59w1WZux
4ijfnbyE4lA6r4cd+ZCJi/zP0TTlrU0+1MzzVPDlrUeaKl+ZEoKSVYeEUZeF74cI0cgKeHm0k94p
QTjk/zHbEuohd1GpfNOmxg+KQH4IUsZhCJWfAOTpDarZT9g7foxm/hLcpMGO8J+N0PiEKmj7bBng
B+zsYIBS/BCdyyHJwL2kjStAaNaybAILMZ7EX4AxMnvr/XiNIsUMtR8hhGuEF/yho/Jb7svmSzUg
b2/IgD1gweOAe7Jm+HfM4z1eWi1YcCqg+VW8lni54n4QGb6LqBtO86lha+NgVlhTZXEJJNHUQwfZ
oTJrAC1ej91gE1oA7YEO4wWFl1eIdVaPzli4J4AFqyXZDQ3yxbwKyrvYs8d7V/RYv0wDAnAFIGOU
iyMHvvjJySGn27Hs2c/HatGDke9Eh6Ez0hObDjcbNXWn66VIrE0+oiC8y+pzLf382UUV7EPteEtm
VQHqWlaVzJJn0Tf5MyKvKG8s9AM5+nlyQZWUc0etKqre+qwc5kmgVwda1STAfTjNmU8bWjyIuj01
k1GMK9QC8S01G6dAehAB7g01h9CrsRurnJU9fSi4QsM9shv2knqRiTcOZQ56C+p1ZBuemwYrVOpl
vVXdIWRwpU4sXcNFIQa2Sw3DHsG2HFcAZFSHBosDhJLS2Dvjt+Wd6czoii/gy+52lpmLcWGVXosA
/AAmeDPFxjCFMvN0RgcfqgAHL8Th1vyd320YjSAXGnZr/v9PdfvIX6b65Qpun/GLH3WoutP71nz0
AogsG1AJyRd0ejuA+EOscrvoFxBKSI63DhWCkr7M0z+HUPvW7Uwz3pp09usHJA0ykqYCy+E/TxOU
f10YfQpdyWy8fSoZZVXyfCG5eR11iL3bdBG3IdScXeiUhhRF9BnKm+XesMP8voE0pEAq6JRNjJ10
KAaBKhDDK5aDZb/bOjqL4o0BUaPzMN0BqI3W9abSMbASf42lEXmEarleWeebfWTAbo8JnkT0qbeO
AfQ6neziS+YEWJnroJXruAjd5fyJf02MKBWA2+Dw7uizE51hl1ya0WqeigYH+iVRXXA3T5Vos1gH
oVHOLq7hXmyQEG3BMKEPUjN9mM9U0r6f/cZGLr3DVYIbG+PokP11drPJaZrbrNRxs5VgCV1GHHc8
6N3ch6JV4KYKwKROTU/E7oO2IKHdxdZdMHmUkFfbBY1ol9RZcsd9yBFvScuOnedBnYZSIEA8iHyh
RDTTdXbn2PYFNCnlWzGKiyFZ8ca1ugQKJxksjhfVJxUm4GZymbdXVf9MBelUhu5PteiIBMz2m4k8
yJ6W4x1Q5gs2YEOQiOgeBHr8GoWRuuCBtKYWHYwRbM6J3by1gx8j09egIq9wy3rpSA8sBir1j1XC
p/18KV+av87iyHy30VmbcPkSBEOyYHmqXuZef8tM9zHWOr4KIeIreK/lqW7GI5kgDhFfGxTi33l4
lkE1r/eX5Na21wBkTPfkRYemqnexnXdnavVhFF+rLP+cqwxMGtPMZOprcFZIw/L3N1ub29XSiVi8
JRfqSHQK0EUOEA/ZaM6ghJyo3/B4dftUX2l7G/dgoL7N59uJtVdmj3ot08EFR/noHLlsrjSM/iTU
RZRQKi0+zG6WoOGN5ku4/QkxdpQd2L8uN1PmVfe9q4LT7cq08sKFCZpEYFLxhZFvLStvYRhSffir
SstDGakFuipyoYM7ggOkNmtz/qtoUtW6EN1LU728fSxrMmdnlKhbv/2lbdUaB+Z0X25fHAKk4P3X
yf52dX0m3Lvcf6G55n9Dty+mqOtwNzfHgh/AsNFNYJpuryyIJBh52r9GdfNkJWn8FEGy8aAYQ4Xu
ZIeenW3kzWXEOhzFn069aUBltHfSgj9rEN2RE5OWuWwkq86hLYyVIfJ0oSHA99j25qeuGbJzN7Vk
4Y4b1IqAObl0zcdK9tW9A9KrxonNRzK1Jqi9/NQPj2TrW7/YpWHOlvMAYfmPvbnxtDbBxIkSPayr
22hPk4MTNz4gKmIuqEkDXPxYDGn2VzK1I0KJSd9WW5ocaJP0FNnZH9RJl2uE5hEpXP9u/vTG7lBt
Fso1TeaouLswXlzInw5uFL3msTJP1OqxPNx6ympBJ4I/aDR6/4pKlRV1kimHROaCV15/oGY8FvZO
hQjWkQtdQgdkHBsfyWAoaLy45ch2dAGg9WAHX/fYSmJP1YWfWWi315ErfV+M3ZvXue4XSLsPaygC
Dju/RzPQxgqkW6jRjFz3VFQpFPiAoP4CnkIOSty0ORZtiNI16zqbWyjw6bIEXwhiNMv3HTco1HZz
nd6tNj9G6uPYZsXiQ6GeHdUQEzftBwOXXfjeZ8pf+yz7pmudPxVIsu10DYkfRGndp8mBUttYA37j
9VcDQc5vkUABZNzxH7Gd3DXJYL3oqBmgB2plV2mH7dYprf7glTJGnCJmYA3k/VM8QBk3g0Dn92k4
NEr5jxDDVYpgMH6i3sazE/w0EgZIwoQjDx0DzBZmDPBZEvSfoFEBLmfYb27dhD5PXIU0IgJqs5sE
9p7cgI54n22Y3G6zhdF3j4gOIHk8gOYb8A5jkQ5vqQpQXepanyE7XKIo0Ux3dd/En8qWn1RhBt+A
50mWBcqjL1pZ7JybA1Jr9hB++2tkl0CMgkbm0kfZtm2zlRFFSBD5WfKJzjJfxvNZ9xvb7/x8ZjI8
N4vkQ57NkPZwBDPY7kNWb86xieHREKPcU3pt7lXIkq2FUQJm8leOjpxplqSsd2Tvo2SRjUjsXoq2
KLYS9AOfrbSY+axk4pjr2HaqPaqQIM6b5DOfFdbSsEcNCLQt1/g0+TuIkwGlhjIFMeTgUbaKzlpP
tfPLQLrgwS6D+N+0u2WkF16ovaMbQ3YEpTJxfklHgYSL2a2oA3nC/BJCQ9BeRWO/Qg2Vd7y5eYMI
NoOfqGXPgebsUKhx1GnbPgWdla3BUtZv5uYIIjYuK1ySpdon3ZkjCFyTE3XSoVMgDAOo60otmq2P
zffZuNm9z+bbhr9pddYg4uVY8YI4syA/dOocs7pQq2ZJvYvctFpSkw4I8oKY068vvHRRsDl51CAQ
W/JJSoRsv5lj9pgG/DzH7z7FLqH9WrTgngwGXjwasXkkbgYP6qS7GFirdT/dFNDoC6dYdHdXQrT7
kXfjkUH8dY2HozoGtR8sG2fkpzrO7U8MdOkzbZ3O8gNYKIuVj6q5L+TmJSU/mczfOlbeAlQvv9Ed
U9cQrigRs7g2jDXHxm+dFfPj8JtOz3lpu1/bGLSrYzOGB5Ym2eM0kPqrOIeGjoVyITuM5T5OMI+s
LfnmI+ATBE33DdnSbtlyN7iPHdOEmOsIllE7HyGiHL/7CiiyaMgxZisTydMWDL3g/uBs1dOZja1q
l2kH4QKczb3TmR28iqaHirsDmNB0ACmm9rc1Cnq3ouFIymo8iRosI8Dvr8ati+fMtVRIrU98afM/
RtAMq1oi6Er/lknQRlcoy00aXPfCZeJrAq5diCl2X62xZ0sdRx209Pxu18jW2DFkOu86QMKXyMuN
L2Xfn4hD283A3hnm3VdWJpCDBP7C6KL0KQP0HtBtnPlVAdlQPJKfjEi/2269dJYxVq+7rAIzEMeD
EhCN9ECX7MkkOcmyep2vePpTZAGyL/JIA72DYkH07KbFKc8N9ykC4dMBT5TpLuyGr5M9YXhbWEHA
D1KBKuVn+4hExiI363KHx19/xoK/P49CdtCH5vk2topwUbI+GhbUo4JwXDSlCLZ5N0DXzIAOguNO
Qa2pebOpOBl2qG2rru10qEGsj+wFbNSkjpstr1W9KT2rXVKVG9W7YQ98VVx6e6pvu9kNFY1bhtrh
RUI0rTdlK9eursit1etM4+nhG6Z1l8XCWIfTmS+H9zOy/a4XhaWgz0Gt5DbCr+fgIHWwqUdVPFdV
9mYjyvgWlvUGgbjuq5l68Qr1U8NFOw4ie2Zeb7JEyaWVjcbCc1Lz5BAjAgWKqS0QkcM6xz+QiQ5q
iiLTGdIU0HItRgjRonh1EykNtPIEuKMiLrKBAAD6N7Y8I5CTX9zp8Ztp68UaG7aLuMAjuTD6eM+Z
gbdEGUMDva19DjEdM3rzcFc4lhSvhRtEK1OI9OLGzDkGY16ve51pYL2BF4ea5xuv0x9D3jZPThA2
W8/L072fCiilTZORx2hDcT2sxStC+9HKU2O2UswZdqAQpBp1OrhZVq49Jaw1NTuA9x7kuwO3xVam
KcrFh+ZxzDxA++Mw3SOnAYAhFB6uUAZ5t5XqbHjRPgvk+neaFZ6NV+3UOU6peJUFbIWSxc54RHQN
30IX+sWKsP8xUlc75HotvMKg8gQixeoaIBgz26hJHahub3b20lAgQGh5az0DBt4euFVM3NQOwocV
pCFuTQkCRXyv9jmyfVRIO9JdxhPDOKRaP8m68h+VaJJTO8Tekhi95Z92ndvJKbcneSZE4Nfg8k0g
SlgscNua38C3oVHzbyX3SssBXC/4h0hE2D4ypwLh0PSoHYJ33zYAo7Ft6eAhMEFerT0ksrA3HL9y
BmWeXg+fIRfzbqdCDHBkznbyH7PIW/vGCIxB08Q73oXBBkkO5PWcEc9F5MrBbgNQSJwkOzNOmy/k
ETQh30YQ51tgsZUuZ+r5xmD99rdtIp5HvgwoGeG4O0uCGi6QNdTP6CvV1ccm9SLi3+3p+y/D7m+9
v4y9ObfTVKVj6O3oj4duQNIVUujlsUcEYJNVpv2YoSQMMsfZ+JZ7d0XfeX/YY/nDFo7zrBMTO0u/
906oAq/mMTotjHU2AKlE9xsbeLWNjCBH7GlaA+lpwdNNh8Qd7SVjrzfM9A1XXYBMYp+WEPfhQF53
Mq0hUDzodyT2zQ+aDFibt+kzZzXD77SrwE2T2ptEoLg4jMviDBB8tkbZU/mpUuZ3gjYa8jseW/Hb
bQwLx2BleOJFS/xjEmoNFcbl5tZ0677cQB452CTK909iAPRK9J+p+j3PW0jTBd5wcbjTnSyNjUxY
euZrHc8Odv/IenOBbEGJChHcEjlWmAgL8+JEMjTp1BRTk3rtFthO6sVe0Xqm3t+NjWWAzEWagUDV
yC5YJmBdCQFaq+ydY6kZlpqTvaskCAOG5qXUTm7/0LFyHqBHuwLDrZ9eA38CMOjwBKZuwb9nwBCv
QKvB74wCqn+DoeJnP8mrNZSkxjMgX8lBFrHcjkVu39tRIZatkMFLa2UPaZLzHwD2o77R1W9B+edw
FWiUb7SxBSJ/vCvAj+AiFOOmJ9G0HqoH+k90+5Pd4pncqqKa1YfcwUrvge0+ZhmEkW6CRGkRNFuh
A5DhjhAkunWYBYfgh3EPBhswURWo2kdwZVGKsDtSsxny9yZBD/F2+Ng7/Nyk3ogBHvZvx+YjanTK
LF2B2vYkapXt3WmBhWpEKLI5ZRqcqU2HycXLx2wfxSo8mVh8Ep9BpLs/PJEH97Lr+QMb4wuRIdhZ
Z29RNhptyGtIxz+A0vPvsbadvchsDTa8+gRe08r1r7nAXzF7ZXUhN9qp7TUilCgQ7iv2ObTBDYf7
2rtmQQ0+bjz8z8DIIAfltQGCLp19HlEqDnHE2n5o8rpZ5mbWf4lc+7V1VfyHVTYYPuWhRFJiq8Ti
N+lCaLX3BYMgm4972q/BjdINSJO0Znj2TOM1MTw+Lyjb2ExPeRS80jKNNggOUK4Lx27jAy3WXI7f
IMDwxZrYvIjXS/decjYqvCom5i+yN70GtGOy885Z3lzJDpnOBC8Gt1yAsHfcAjSTflaQF89MJ/iW
eoBBK3CxXaIk6C4OANQoNWiCbxGkAQQD94alQm/788jYDMf7LLU/Z1jZnEHBlJ2x6s3O2IFEO9Eb
nxw7DI92FG58Ky0fkyRq72WsUNDSQRm0R8xlWXmM7ajXaEVz8n3n69zLBvlWA/xxxOIIuxbJDUhe
IkJGvnQAcd1GdJlxR62wdOXqX//1v//v//ne/7f/R36PMlI/z/4r0+l9HmZN/T//kuxf/1XM5v3b
//yLu47tCMHBYSFcsI9I6aD/++sDkuDwNv9X0IBvDGpE1iOv8/qxsVYQIEjfoszzgU3zS4RuXb6z
3YlVAUj6hyYeAMPVWr0hdY70efa9NVbzPtbvgvgIxMo2phVWJ0S7Q6mZSC5yDNKtQ7xykEvli2Ao
w+2sMhiHzU9t4IgvAQphbsuMKBbRCtmYFAIhYCaigx97H23kXKbJiuE3foA8Mapnp4PI0v5sT4c+
aqpNjoceGJn+7E0q/QVk+ulOtAwrdpHKCvVITju70FhypgmgpsAW//zVc+vvX72UXOKXJQRy0JL/
/NWDHi83ulrJx6YLhx2SwD6qpsxxnXKjfKliJE2m5UQ3AgddOry6Jw8JzBOg2gxlYr/3qjLPOKSB
82Gejk00G3avIVZsHISog5ckrKxVZMfdWUES81gW4MkYkJv6NIL0GV+vfJtcwT+NGu/JlXlQGvGT
4US3mVkNdzqI7APnFp65gDSo//C7dO1fvxzOEPXFt8NRGiKFFD9/OZ0Tlw5K57PHeZEuCwFcfs4/
IUORX6Eo214B1X+mx2FYZ8aGHnnUnLxQrpVdhwJaxVbgviIGrNdSpBlY0/BgCrIaYg1CNF8sXZ3V
tEbES/Ehi1j+WRgFJIOKDq5Dzo+1ug+MvLpHof0GCXvxmE9s+iW4bUF3EHtHsoEyLN42BfgfqZcG
VGG/ERMvP6JmUK2tQg7cnp0uEZyK9qPKwNrvZYA89h44M+wurpa1BxRh0DxCu148/uLLzftaWnsH
yh2/LO1JYc7Swj1MnSQ/N7Y+0Ekdgh5Y/rKTycM/qs5Nn5rpgEhhUYkIBGBopKFsFy2gh4fULbIn
S5vVxjDHfE29NLrrknl0DvLeuzneyAuLrS3exB/I5dtGTU9ls9lQR2mx4D/8Irj70y9CMOaY+F9A
MVsBhqzs6Xb68KTCk8UaQCXjPwq8oiAfx/pLZ4JemXCGYfnJdGvrlRZh3Gj7ky+8/mIELpZoRgUp
yCg+k6rsrBJL4rGzPCydVm5RFItmUnsLUQQI7Z0ygrhMXB5pEHVQ89/a5sl8FnvbunZQZTPYTrJT
3WgeGXfMI53xPrbLRRYOqLZCoojtuBPtb91/85kNvNLb//Ds+fmxP32ZIICSnEnHtUBE58qfv8w4
qJiZpMx7UH09IBWbugsT+IV7KzRcFH2n5rpN3OwlZ2JNa13yqKoAKL2Od2C4BfEs0oiFA+xxW+xq
5Bmm52w1PV0/HAAyOrca4m1wIDM0PhB0MgOE0/wxW1axCXpXi6VX043DBQVbqIOlxnsHsjMhogSg
dTe4zpZRUYDLxnOTq0Sdyz9/K67620/M5ooJZVqg3GXc/uVbwYqK+1mTyAcGudyzPQlmgNokRgnb
pHJLnKi+jKJVX1xDOSarD9TLOQQNiC6ZbODPAzDWAZU8USt7akAdXC+bVV1FBri403pJpYC5AD0H
pJD9o5gqBiN/q3ShPt+8aonqNMUg3dhNoaHCi0CKERr+jpp6snUOEErBYP/NRn7FFGqanSc/sg21
g6U2N16qid57ofyRP+IxDF0Ry4/A1CXLPfWEJTS2vAoyXNT7wdvldQ2BXO6eAm1NP4HhK35OxSay
6nGXCRSqTHaW9xLPCAQVwZqCHT8I+x0U4wtn0dZu/2hNAJICQGSkbrFTmlpTXzdAQSlpEJaDRFjg
Z6B37kxvD3Hv4qKbEDTzY+MdnVR9STLdPJApx6trlSCHsaEmdZgJIFTMfP3n34gl/nbruNDbcE2I
C7iCYxc+9X94Dg0uw+tusMuHIDCnqHP2Oaqr8FvWoejQ6yW7R+YnRHkeCoDBrxd8K8CIgfy+91Ig
rbSBbipYMpQMn34e6VYtwwZmOLmpEQLjCi4W2UUVYlKgq6WmE47roNDjYxsosIr42SacFPGK3MjP
oIlFqenUxA6j2TlqYrmZmmkF8tHSEf2OmgAavU9JTUghr0OUmq0dG79yQgSFnlWvw1E2H6DXQItj
ZVRVM3AIgapxn3BA3WbotUhBJAElMHOGXkNtLr/zbPEBel34fb3WXarnj6DPGQDMQd23FasXy1L6
Ki3Xv4tb4F97gHhebG1BKZyx9IQKBfVk+uXeCwrzBawizQbPVG9LblEE/vMCua6ucVDv1GIHQXbJ
m9fbtLY/IgI8DadpC537CMUXp1rzEXWjkG4cyjZ4Auc6R30OonWVqvdDjYwAYAVqCfaL8A3Lp2yR
jqX3HLejtfKMPrnLUBu603lr7Wkm0SADeJupY6n/4BY9wMnQyWq9fmlBNA7BaWCTnelAdlE1w7oW
tl6acny3UQf59RhlM2bPczjhFiJW9Z3jI4KScZ1+BQH8gZQhm6g5in50X1DEKJeRGgLgJyCfqprK
3PUhAvamZdu4Aif96oT1ofayZ4AZ4juGx+F1wMYImhcQuBZ5+4Q8lw85Oz9/ytOxhkxA0W6pKctE
7+sWhePUhAizfV/XbBNpO78iwm6ucpaoB6vMkztWqq059OqBTH3oNSvP8saNPdksXtZQ7pjdvS7J
LlaR7SlYC9EgsBsmck8Bo4AyZJOt6RVqo1sGQDgWSw6o216MzLyGlUBQL6/3tleVP1orfrWj0QHm
tfaW2Kbz+9K06y1PagP1QCPoGoDi3BShzh9+N08S7/u0KLcIWLTrsoUkXhYWD8WERkEZJFSSJyBK
ZuQQbayTDLcUbHQQEA4gXzniKeWEJXLy/fDFyfPVOOTDcxQDoOGU0kSuBTt2rG45ABo5XqQTuaFI
ihWARf2hq5oKGbiu7eJzHeXlsjaZewU/abC1nSKE4kw+nGIL0XmUJKpHaSFRIPPA+QZM1TpJff7D
1+6xbZCRoeEoB3Cv3A/CLQqaxs0/PwntX9+WWDVwZjO8GKRpmnim/PwgRBiqbKzeaCEYbyLE2nlI
LxFkAHRT926gzR2owhARIVsL7aigaZ/GRpYQvAFLvlSFeY3aDOuBrky/5/hVoriMf755oIbfR6La
C3dqolghnhUNklXsf1p3TaQqehKwpTNIOEIYd+nXdTqvI2xUHy81H+KLDhrrnjoYMiD3//w1mL+u
S6evQTCsG6b/pKQd9of3gep71Hk7TF/ea9qVOyFJccszKB+DxAthANsawZd5u+kT317x3i5/fRjQ
iCJBkT/d/UEBPjtkyqLlP18yN39Z5yjTMR0H/3IOHh78bztPIE1NCA2G0WVe0I+eqsCE7odfERNO
pqA82Hbibel6bPunmd7xlYlSqr+bffA2zmZm6/ArpDZu3nXUqJUIywwcTWsKc6bKDZ8tAS6XPFkP
QQ3iYKQ8VllsBg+GX76fQQiBrzoNmEfmm3w1TGc3vwwSef9hO077h1skROCdjm0wx8bCli5naP/8
c+6GsQ+rUcS7wQPUSyxtiLK0I6S2FRaaCCCph27sIKg7AU46Hd+j6K36dPPwDD4iP2T1i873oNpo
AcoQ9j2knAIQTCd45wAFmgePgqXloZt6qUkHH4ngQfb+KeAMWlV/jc86EQMnbJrfWHf859+ANUUX
fv5zcfM6Ciwh3FIKmKyf/1xALdIBmSx/N2O47GI5R2QQ23fPlp8hcQkOlWo6xKNfgwcc9nbIgGkD
QfUilmBx9HULYj6mELb2LXs7gMs5wH4B0N0P7Vs/YcKc6j/8mvGPZE/RgA9/jGAW/hLXtS1EeLjj
/BrFYlD1zVUY1NtEx/ygIRe+RKUQKtg64X8JUxcUeCg8d1QFpCTvwwXZUQGkNuBiRAI6zIIvLssT
iB0JeTGRc3hOkRcltywX2dEPEHahZi5AS11HHQOpY4jVct8UB2TMvqHYKvqRFhcsGvFGynwbGSnP
eZmohpeIDOoH7iXNJmVleWqSVh2QRO62TcXHe2Cz/RUe5dbnaZ628cIf4/g+j2WA6VEimVgUF9MP
8AIBg2R7QaH92fHj/GDh7jan8JAGA5Wvz6PxXIF340JeZKbmoMtxB/TzK9nJRJ10GNrSW5lY9i/n
TyBjPU1Zm3270Fnmb8n24cMc1Wz1ENXHD7a0zdJTw8qV6EroTdIQ+igB8NfWSqr0o418DFHlkwZa
i4DF368aUtTYEzrM3WKlVe59BhbEBMgxqDiawGc6SbYC2s8Sp6iwEK6PTQ80edpoj9TOndxfNr4Z
YnU7rBOvllBVG+NhCQJlvFFkkz4qHajzyL07yQO0JpNOPHNRN0xAK0SkyN/4/Gjw9MfNoxPsB0iw
FR7tPMZ6ESORiFP7RkFmmeZwp4lAnA7SAi3O5MGTMt4hNo4A9NRJNjvma4Sugvv5k1J32KTDMK7m
OUKseKMxulPVNqxjMMVN46zaydama6r1PEPulVcb+pa3SZU5hisAPYstzcrHwruEiX9wBBP5EnBA
KFIU3rBL2Pw5je/xE6RbPpM7zdMjrb9oQKR5oKYXOHxC7aCuc7oEOpQ++DQSaZ1olO/4xq4q8G9C
V0U22wIcAbnuC/mHPAQ5h2cGK/puht77aud1eHLADYdnTLuxAs4fQPTIH+wRVFjQk3DXjRRBtuyN
eAHFlvRKLqgxsAFhgxppaFn52op4s3VbsAnXyWvSJcmmH3m454ZVfEpGDwsQlbyiArJeySa3jlAd
7R+Mtv1mll78irooLCWyxrw4vhvfYXUqF9SRyf5HWyrjGnp5fBrrJlnRByAyfnSmcsa8HS6g6gON
fY9/CvqQxHvKC9cG+2qfbJOic7c1N4ovkN5eDqzyNlZSA1rqIo1jNMcuKpF70AgGLvF0ifZmrBgw
1vjKEHlki6IPWbn08BDzTD+7Uq8pw3YlsfPfUjMwXNQzQXh1nqrCb7hEjObiuJo9QhAj3HgWAnnU
LLOK3QHSuJt9mx74bEgF5Buvtr/TbKpQxhYiu2KJXbj5aBk9f0jtI/XNlgxIiBQVb/OlOkaTHbBn
gdTKdOV2gv0VSEQAG6rx0kQ89v2ap5hohGTdlq5D54yfbJ69X3Mnnbv/R9l5LLmNbGn4iRABb7Yk
aItkeacNQlJLSHhvn34+JNVNjW7HjZkNAmnBIovMzHN+A5w4v77m5d9hi7ZBsZFPTS0Q7LPjkElf
HrBc5Osm3jxcX9d/e81y0Ngo//Gaw6RGsJ+8232bj9tBSaxdV3uHktwcHLSuBNih9Gwt5O2UdjWw
VXIiZeRYe0+2uEoBWzFPsXW79mwhdcSWG+LatuBCljkGENXbIHLfE0NgJC3rVORFxUneXmvLXldX
QO2CXEl8EbEAGMlz3FTwOWpU3tiCpM/wLtPnKsORcvAeZQdAA8ZGhUq1kcVSTfQnBsuOcggOYK4/
iCHfyrrGJVncRWusUKdD0afrX8OYtxEtuJyuQndb79NnNbTa+0mzd7ceWTV1/JldsZdzdXPrnXlH
8n5dleWd7CeH1uGIHZs6NgdZl4/qcJrM+HOu5u7gGlXqE9mNd2Y7Wkc1ybNzONbs1Ec/yMuDmxTY
W6l5tkpFOf0Q8zbNnebnlM7fOUHrb25BciGugxxMOMJ3c2NysNTb8HEM0JHJez37omsuuWIGAZjl
pNPqX2PLQIi/nbMn+eRxKqxjHI/2AWnAXenayAvps3PXxuKHMegVaVIFcUvbtc4Rq8bWLEMNNh2W
2VNSeWs1APOgNJvKRJgjBWXx1Q3VCxLaS/qTqI078ibHAAVEpBd/KV34vcLZ9cMe1WRtDlPw3KBP
6WPDoEL7mH89GxZ/efzjuVEXuo/wIaDNCTG8gRKG4KyBKPhfz8OiGz5f0ZRbbypRMEf9fFujAeIH
KRY6ea+x4Z567SvEvFXQ682n10C1F6jG7VViGW+eaR+rbJm19rS1O2N0ZIy9dp9HCbkcOZJYZCCq
6TnwtPLoYCa9kQOyfDfrsfsFakmKQc7QHIDpuy+zZz/I9tmOielq1XARJeF52I34nS9PyrwQoS/T
eeFr1x5GVSTbSq+DL0G9vQ403H6jd3Nx1FQiXJj8fVxfCKjZlZLzxiUcCM46+Zt1sUwIcOlYRF3+
Nrti2utQwbdZ23WfSTmtZAfFgJ+Hd192h/hS9eS5mE/JRzUW5O2GXcNDCAbiZKOA6csGxWq2Hr+a
751rmDsXqdKdSEblvTD55JdnInFX+bNwU1K4IH7wSK6ub1eBsfoKvEv4ZCs41ASLibAcUccgfggk
fbazHe7Guaz3uJBMb3OBz8ryRicZugoIYGZne1Y8IHixvppZkl5JVr1WEw4eEXiCfREm2IZdE99k
vy20E4hn2aQuFyEY2aCFzrMyYs65rKa1EltP5XJxU/Z2lRErG7l8Rl5Pg/td2GNzXVDLLJp3Bbo/
azlI9upB705sJ8+yZI+dh+vGwDJcFPqOba52hEG1ckDFvKamojwmYXmnBX34PjoFbw5kz2sssq41
YE5qNm5kq52Fqa+QujvI4CNI0p9p6aoXWVpm1EFRvObLjMjTIaxO/NKqeO7fZPFU4DcJKeQE9tQ9
dVbP7rSvRn0/ON29vjTAdYNE9luzMpZ7fvTtw1zGeNiBy3JPgaX/fTsJG5edefwr1L4MZojYd9dn
BME8I1kLR7RrlzVyVxmqmayxY9zpvWtcGvgmT3OtirORqfe/OucKCb+xy/xrWSdeCEOzanG6WSZr
cnxI1fgxjbz0idQ4AX/h/ejslDa9c7ON3jb8m8kHNWbxvStbbQMSXd2AdzZQ4rLj9zRU7E2meAXG
NhSrAUn2QCTlSRZHQ9+DQWMXVQTWcz6Xm2LKk/dQ1GQyFlMvNtLJO24J7q5Wg1+tcTomPopN00G2
9qrz1SxEfS+HKuFmNlQYC2lVPhB8eZXPyXKzOsoXlS3zQxn/9xclWzOij/JFKSh8sllIql0wzepJ
ojyveM+lmJMAXwWcZK5iAbLLVUbgN2RoqAQE2JdOjhQTuE107STnjJZOVpbNftWGG470a2BJ8TM4
kPnVAO2etLCDZUkdCrZoqLHLkqsZB2NWk2spLaeTERbDg2wLWu8evS73Xpb0UH2ukJa8lkBVvnej
o11kWx5m3zRhRVfVcBWHeXIj5nC+PkKt0xXfjeAktcERWK1XuTcBCFleXNAVaBZoqXsnW3PW+ZWW
meRpZCv+73ynUpC2Xai+2o6XrjP13Np1ciA1VrzMthPvEkXVfFkMU7U9u3Xw4ah2xH8xPqXhhNqY
bFRbHlUYjXfMG6V4GZO+2OYxIXrZOgRGdmomftGuY1t0Utz0RXbNcqTKCdSzcV8eKrqh3+D4kJJ9
ZyIPBYYj6P+0HppLamAtkCaZ5pNfby5Whc8voBxuYwHGYsKxYXutrIRHU9VoD3HWmwdCDxOWcMsc
KkCQzMg+6kEcxhmMOuKI+bPmDdmlisRFVTSlACw6c2DTDOyEllYratq7YAJxFmRV8SzrMLr6YmU6
QKylKvIGTOOXg9AkJ5g0WAt60fDry/hRAzoVCMwdZVGO0MutSHr1SdZogr3eZKXJVraJKRkeCINc
u8sew4jhdVcSSZJFl7Anwv390+yMX5DKaU+yulWANfIP2h9lMWwqE6YRdAFZlJeh1l+MNk3P8kne
DL0iYvWCssQLlRfV8vHe8PlHSR8Gc1Q3htr1G35pqm3eFo4vB/aFpjwNP65/bVN5sz9BNgeWxyxz
bOj3SRrvdDHlz7K7lZOY1dVZ//Xy3dDkDGS9ewl+U2v4ovDxwzXOTih7O4bxkDgLMltxj7cqeZeM
zhYk33iWpWsVhhukDcdxB6H213B0/g2g41O/RungIMrR2aQmPIcJFOxDH7vZ9RI07mK4EBy9rkBm
JmuQuxvH/Fc/w+uGbedg7OeJMvKHJNTO5LPbM0jAzE/GVHwPDjLMfGtXzf6/tsvxLM0Zh7+02JLl
cvyKFNFd18LNl+7ot6IU0bkVoQ4hP7N0hqZIZ7bfr7dWObYBlunXnjoeXDJY942h/ZQpYdsVSLTV
tb2TKWF2becJI4Knll2o7BXEzus0oFccZoO3vXoo6dpr30Xto2d61WNqpG8SCVPGobt1ytLbdiyd
pGRXkw2tEpJxsbvpbKVKnZ0Ex5YkiUQJCujvLlJjKxlF5SOFM26moUimlePlD+gexgcJkLrWSZiU
PbaNfzV3w/MbgEg5ooBuqy5vGkLKYjaB7OYQZ9D9M15lKxZjGBzj65AmQ7gdQ+J0pTKgpqnphXoW
ibfRyI49GMtlQv3iIczKb5NeJ0dZkvVup/8aKuvkRbWV0Z84tN1bBlrHEeLUd5PT9C9W0jWbthLN
dliKpqI5BzsOo7VsLczYu69q8ygbZVXZ975nqNqjLOGXgzzvlBV3eLD/PpuqbaOwth9xym6flOTc
6fnwqC3250NGCt0LWnUl22SdHSrYWEUDAaGlv6zzknNbd/qpj7PLbaA9jepKFv8YaOQWaXEGwQcb
CFPMv54kB8RZHuwL3XXTS84+AdEFjRBW6OwVJdfv8mCw/+OOHf5WcwLQXy3RIyJpRCkWFgLwgKHq
rZMsdaNi3WGM8VWW5AXI/7SOcTrfGdmAUHfvhk898dRlsJwmiFpl+XZHft8kqG4vM7bCsk7DoIgn
WwCSSnM8IOc3Xf5JMbLWvilsFwlU3j55iev6LjUM5SxL0wCPdhy0N1mqnaE/1YU771IyZ6coFDhK
Lpfknzsr8rpdm1SfskeqVb96yOKUpmvLLGNsCc0WCVpIQDOWtSsPtezLUKXevbo0ZEtDYQJmRRAW
mn4xePeQjX+NgO36cy516DpWeugXiIKhzeajifrlrDdP2QJTcPhp3zclYRTZQdYNixiQAhb2Oqgp
FPPR8ba5c7atcW0negRYOjcv8jJ4IzZseOhuewyVONDTINwF6DwtLSb8xdEgpCb7yVbAhS89rmx7
qayVezaWKLZ7J4W1PA2N/ZVskOWlVQnC72A+4d8LvIRyb9Cfb3ehMgm/XOqUkFYz8X5vvfUbC+uE
2c03MQzVJ8FZ0iF8/BfyrvpTRTZS1td40BM2a8q9OkbVp+CYlI2l/dZ3bHiQ4OTIvdTfhue41NzV
QLMfWh3Fmhkfp3cOEgigL3f1UifvZJ1slf2GvhZ/trre8GtsUQf12huEvlNmA5JcKxBJQon/CABl
I6tu9fKusNvw3Llms/OsZH4x0+CsYNLx13IDZHKQN5jCX2ucGiffqxV5wCfRxZ04KrX2kAacISL5
ycnbxpsx63GngQAJn6m9XGSDMevi6P09wuUvvVypQA7GLWA8jNnXi7HdDW6lvfBRKrshDXNfFtMG
pLFF2GYli82YcExjpxDWkd6tDUXfDkMcgx1iqAfCcVXxzbtTWkN7kRPXcUVgdSkKm4m9nFh7QIQX
neDJfUBgbFMKfbx4CzkoGbEIVa3Q72E9kcoOWtN4RzEMScMkK9eal5rvip0TrVXyCp5bZbzXZfM5
WUb6EBL/fPmXQYo2qX5e6PY5x1ZbUeKEvZIfhqAu+cb4kbwZZp8Vy97bhm1tM0XPdxMYb+LjLL6y
aDQmJ6tl8ZXFFj/V9ZyJ6nGaUvOop56yRgZq+lARTVr3nZWdCLn072DSchPPBNlLlKYC3cwbPzwX
0V4En7KT0Suylxz8b70MBS5IrtmCaEjSv5vKWc5Qtt2vx8riH4+lV5MOxbZSBs0nf5hdbpfYQA+u
VM+3mkxjHV+ByVrXtVWeZAPuIvkF8nt3UhH2/cgzvsusM6+4hNn7bKqsbULm86OvGz9dMEuxg4lB
WLbuKUYJ9n7ssTy/gpkYGdRx8ppW7a+RWpBdR8oO6T8jKz0zriMl2gmLycepaPcRXhVfm3w3Ilj1
s8aJclWVvf1qodKxKfohOteVktzVyqhvPcsunom0kNtyevN7N3crOSopps9OzNF7SzDeB1UmLsIk
tapZxO8gwSZPcROIdZil1bdocFF5IHOWBKyoStl8zJFXodnSiHvkIvuDWxefbPozvxpNYlEYL6H3
NLlf2HCCqe2in4vRSQLr7TPPNGcdFFb0oLWBvnfdxN4XhkaSCPw9Nr3D+GnaBTY2rK2aEnx2LAid
ZnmXoNKKlx4KwbrEI2SveUXxopKqgu7pzevSFOXLMA3qfYtbIt+74kX2sEZ3H85T+iCr7Npr1rHr
ioPsP4e9tasyLfVlK0H89oI82qN8lKxyxehjtdM9ylIrDA++ET4mcu4oqpWtjacy0rC8GDs0CkCw
5RfZdyyy+pJFFozvSDEw04myF0JXlz7Niy9GBEbaRNLnWLsu2NoZUkejFV+mYELNszP5p8DL46NU
v8nuigY2aXTZ2MsiugxO0Q6fhdFVe5z1mq2sxsfUb804g0uR6YdCF9VGTtor1rHgy/hi5y2UPMM8
gCFLnpLCxLfHBNzdOD3+VEUfsBRWrNVEk5/KFpSRmHpIXvmQrO2w7vaoeCkkSJfy/3Hwdarlaf86
gRbiAhq3Beori2JDC7MfPYvXWEOMrNNKayXrc22c/TIcjGu3Oh9/69a66e/dbDZLB5V98nmKpCU4
ScS/oqT1Vo2j4ZfQzua7ivNujh70m6p64t62K7Galx9R9gf9zoObsZFFu7LIwxMoOMliYLz2od2+
CaM2L2MWJqQxmay3LcjEHRKHcb+yyfl/h83uq3pOcAJg012sed4X08BNDutE9Qmxln47Jq1yF3hV
dwe5290aUak8xhOCbwKO9xer7y66HD8nyEANUf1XmWNRMTrtgEIr3sNl4OUXp5y6AzLW0z4OmvY+
mxRUhbEieSNB9COLe/EzVPeWbvA6Kk1/dVN3xI2G756ykMziuNJ2MAO6Yytm3Fr73NpEaH++qMsP
Baf38ZtiN2hZExPDL7LfJ4Ya7CelDv220Y3XPGrdfVkRhJDFCUjZPlGS+FrE5NTY616TXItDyLc0
w/rMV4vYfE3VkWy5keesrxRbKx4p2sW1s0O6el9hpHhtteuw3TtEhK5jReGwz0sFVoPL2NIme9JM
GvaPy6uC3pNhG6f019bMgkjauSoqlEur55XRPtSU6dqaeoGyC3tNvbbOaRzsSLFDxlhmrh0SIViC
G9dWS8Pp2dIRHJdTiUg1dmqLjqossrZpu7lrkC1YxubjMO90K8A0ZXmu1uvjDvs2qFpTc2jcst0H
U/6K99A4rmBZNmd54eP9dRcb904zj6c/e8huAsrrikReupPFpsRkOBcWpkmLfWRm6u7Zm1twRmVw
z+JrOIij2NG2ChE/lZWyn7yERfzNiUCWypJstBX0J7ts2MbL+FvXOCUWlcbkwm518q7V1Rc9x9L0
NneDM+udK6xjEwWseLJbEMO5rdDK8eXEWsaPzyqCPZ7Bsr67PSwosB+plOIh4UD+2/OhcDSIHOXx
Rva9PczRk4PlNuXpVt+FSnZEu/pNPvk2d5Tr7prAmHadw3kOHA2q6GK3Ii9KhNOK8HDJnhZW2d/V
aSqsdiXLOlYZ/9xapNLQb0FywFAyXwVgcbreyq5tmSor0eLHJ1v+y3RtGu30ICS1sDxyWuaxw45T
kSybk+IiMeLpGy122Zuhg+sNmneoQv7LZdG2EodzkyjOquWFbzUebrJeG13jUNUq21jAVx9aAxXM
boA7g3I2XzOiAbI+ybzxMIsRcqCcHFseciTgComBsKHVSAXIS9nG3qleLrLYtla1VQOI4rJuqCqS
1OT4y5WqqyaRqdg5x07rnJO08TvPmO9YhE1iY0uDHTj9hsAX60qSs8+WHWWLFmHbuPQWy9hbvbzz
Au3XMFm8jq1D62gWaK5+q9JmN026cgLSkLpmdpaXyYwQrFou8k7WRSSMfHDQ9fqPBqTGISAuY2Xn
WOl3k1oWxz/qZQ85lDR5sK3ZLl+f+G8Pk2O12vtGAHGJzBH6TYdg2qqLPeK0XMB1/bqU0kAxhVZy
sEN1U8virc9ghOpa9ZRhpzdOvLI0K8JQug4PTpmlu0GE6VsUJI+SUjI3Qcy/Rft7Dw8w+n/vEShV
609zizysh4Ko17UEr9owP+mqszENvHZvVU4aI45wK99G1HrS7Y2iOkOPyU6y/trZmVTH7zMc7ayu
ax/QmofZYuLYMRI78Uj31c4eW6piVU1W+3CtLPNmB6BvEXKlrlguTZ1GG87Yqi+nuTZoDv4xCWra
s7rYOC3eTqMyqes0Dbr1rS52heNcy4X0bro1aRpyqis5Ulb+1i7LTYMWxh/T/WvHcXkFskVe5Iy2
5v6quxX51rGwyz5uXuEIs00goPkeGZdxVYZTeR5xYySzU1TqXQU3RTUERdnSBY3e+WFbw63kU97K
Sru2F1OQyYj9pEb71BiapypS+S3RI+fgegnhkqFOHnX3Q7bJGhCn8d4h8ri+1dkWPh5RDptOS6z6
SYAVeCqeZHd5SQ2PbbvqOtdnyDpTqDGiIaLZ64U77LVMBQOTZemZYFx6boh97AUqEFVQaAP/uy5X
2SL7gOVswWP36DgvvWUD3EltW/QGkmFZqh8LK+mblyDD8NeqsMLz3PA5s6LxU8vArNdW1pKHrjCl
S0MAEnkzHacKUj0bx/ABIU0MGhUYmAlH59WQmdNfEO3XkFCGcJV2A1gjwwOzZCIokEbdixKQxOuN
GukOB+ltNU3ig7Lsu+AuFRtjnMaXsgFMHtko62tucrjOhNEpwZUAwceOr1+a5ZdgzhBRbcs7w9LJ
4zpTWpId+rss7+SliZpibzYGYk9heLb/uRBag/s+8rOWRa6+U93mUzbe6v/oO4+VWLBt/zrHbahI
3P6IJ99Gzn2rl3e3url0o1OEbPbyCv540q1OvphkRnrZxYXwn65ubka7ys4R2gqt5owwLEb1Tmhs
RzdrNnU8g9/PHj0HIqdStO5LmesPJfZL9yqJ1Jem0+bV7LTpXT9k3sscdI1P3MXhPaDVbAZ7a7D9
3+hL0Vu8dGcFCI6cKe5rDd8Y8VU2WkgFPQV8Xdhzn+rEKrFhC/mq473ONVjkbMlAgWWQZXmLTPpw
BNG68D5G7zUL8PlOx+EiS1A5n7NcHe6vJWES2HLHh2vJdvbZXKiPsuQlREhsdANyw3kHfw5teGjn
e3nRAcJu8sBQgShQl1fmr4YaRCWWK667aVWrs2H4Ly2IqqxCfqH2txkqdALu41Ds8jTCjP6fmSHH
e5vcAH3pYcIJ3SkzN2iP2Q8toJsHs3Di/WQ6MMv6EmjJcjGIipwzrOf1gNMIu1LqOiPcGfU8sj2l
JPvGkamvajuCro69z0OHaVKsjCc1mgY/I7L1DRWeSrO/1Sjt+WqS6SdDKZ3L1JNWkw0VbHN8O9XP
frDgcM7tDwhZ7m5q2uKYYdaACODtNgaefSSt28zrONSLY6vZeHeNSnDA0oGYM4RK26rLF9EDA2eF
rw8E98qXjA3OrsYK25etGeTCcz1kbwSj03bdDfPK7aLmqVySqqjMzCvLwcWxDz1MAWBIYSvS5eqx
0YL5ekny4ffiN2W2M4R+lfCOqBC8lOUumAvxW1E2/FGXLv1KN8eCVg7R5nbDb4u1r4EDjUKQ8Zgy
sXGEWsOKjeJHzaphwlRN9a3p7RdvVI2XpBvNfeKYwTYt++BdgUYwAqX5Vs1Ijub91F5iNTPOI9nO
dVWP+f0YCbXZhSFMtByUF3oYQ3DQmgSvyEYPHvTlwqmpugwLkS0m3L8BA8smvRlwjaFRdmOJ/kH4
Oj7KOeRF2BEg8HALLRVcmjBnvM2RMjSN6YtRlihtkkjHFaqLd1EPIjzoLXGJ0XG4FJVA87UJbCIR
FG8NYilmZgv0ycCE6dag2FZ1VgBuOlWOcm7eOB9GGKC1LGrnzoZY/D503+ylOsAD6tAtwUGyBNUK
BHO41+C6ooA1KLij2soJ8rC5GcKMxM/SIOtkq6VxzEWsnT7AYas1GoQrJZude68FIe46ZvRNndKn
pqqUlxJo176ZTX2bVrnykVvKWnaYcNj2uyoxT3JkkAPVkdYr2Iw8ZZpKfveXFURrpax2iXEf25Z+
T0Ry2IaZgoPIP3Xyro5FtV7CGdvJm3o4hJyM+ml0+cdkrLxYdapfvOJFFoyCH4hVBujvMBbOX049
dcmGfXe6MWHw+bdR1TI+NMp+1UyBs5MN8qUEYB+w8AkRmV9csR2o+ErXiLcJz/f7vtTCFQl9As71
PO2cqnE2spsbkCKwTY91d2n9f4+y+qh67TBfUgy9f0CcqH+AjYDUh4FPMpmk062+i3ISxfPschyk
m2xIUlU9EWI9yEGynr8X0Yd2WEJcjnFPtpsI++Da76qlfkhRndjboTvg/FDCBvl+zS3fnEax/d4D
X2eEoj00OEbtQWYZ91bZ/BrNO/oBevinEXY/mC48X3X+pAKgs0jTCAsXpyjA0PMmDSgb2n68z9NE
9fVUAwzcuOdJQ1VNKlLFvb4L1cg9y5KsX6pkL28Wwe6a+NXzAsCfaYvnctKDRyV7AiQM5WW5zFgy
+XE1RltZBC662ChX066KZ4Qt3e7UaO10b80ZQpZk3ddQquaDbIyccdriwpxvZCt+t+NdluPDI1vr
DEWvCRyXbJRVMC2A2prTvSxZATGGoDkFHG9y3V/8ptPFTqMHUOqnANLXsnjzq74a3cjyuPRpKqVd
S09r1XFHuNHa9Oy6yHbqCkambHnnZwVWD4eJ8XVaSrJK1fU3ZGLTs+zf8C+7wyaeVWfp4QIjeuyF
SQCfyTzIFIhsgBTTsdHRowv2WGwBR359yvRxUm12j2Z0Ji+l+ryg4RFZO52N7Yrfzcex7kvAlXqy
nrIJvz2lxyWg+whby3tIjjY/No8O3O50msi2ppmzM4mub13Hs7dmkX6UcakA0reVtSA9uScde0AI
OHr0An7cNTiKX1wC3WaLQrOmmwYaF+Z4kXeKBdyoKhFw1G0+1lgZMuzby0X02FsTf2KVJhRL5Iwl
eVAD3I6bwPTdQieKmyxI8r0zPk7esiPykPYNeT4SGFNxNPR6Xr/qESxv5DOOfP/HFTC27wUSe0+l
aoSH0M0+vT78KuLQ2wWR5u2TQCG2xXGYVTLiv2h+taIp3dkLmsFtxkNcl/yt6Oe4ETbFprWakJN6
KGEibgWyB0kA+rzSXjpD++JpurtSQYT5ZhcQ7VScVW2QIFIngD9D2K37gW8PUYIcz6kW2y40Q9QH
z1ORPydPuNJnAQGIRMQG0LMD8bQcG59Mx2YYOtZlNY3vRmCLK1G0545wfEjE/q/EypGYrYx2ExZa
tS1bJVsNJgBTPe3X6EoCdIo+Nbubv7ZVt8O/8NDM1r1R1uqd14BtZXHqN15U5ystmn4G3dc6R32Z
s+8PpLB5L5pPVAZ3sZe/9xlgEr3soOIWTzpotdVQYy6vK+9hnqytumJZqVrsx4T5Nc0/0P3aGrwz
uYdp3ug0P1S2Cb5lvsEGqI5AjjmdYPayMuOekIGiDGt9zlMAVtYXPdJnAN/sKb2oEGs6fEIm3ZQ5
C+yUYTZVlcklskFWzyF5OyvBo2Asuh1o0a/KkOcvXfCzQkJ3BwntVSE6yj5hvpQjAaQsWgSnxpTF
Y3Z8VdMv4DH5S+YKVSbCC0Akhx9pHNYXbTIwQ0tfur7XXg3n2IOgXCuBeNHghfgFygb+yG8AEU/z
gL34xZzHYyFUnLiS7DK0eD5pUGQ2c8KHQaK330XgSY9RePCqduPomCcGRY1Fjjk8dlpUs/lsq11k
IzrY990D0A/frKcBFLJ51ApXWalRlIG0656duSBhORWz3wV5fRTxcKg7sLlILZGaBb6udOp+GOCY
FWYO8BVcF7L1ZPsjBwuVkjRR2+EW1+PKEAX2xXWAOeOaI7rK3rVdhHZmpK5tEJAC6YX9PMNjMLEA
WmlBrh05lrvroVPYugf1gRj2yqzaCRSHeow9AT+8qiJ9U01Vc+wShNPv5W0F7y1d/dY26yoVeWH3
u0btDkVJoAt0JKPkLJpsvk4Q4hEUB/oqG+dhB9kjh+1s1ius3kd0NObmKLxI31qdeq/qZXUESD7z
DYtc7FI4H/vNBMik06cfrFU2NJnZe2zEoibPzmDF6hcebR1xhTxcB6WDB1Xq/vWEn9Nn7HKAm5wq
WuX6N912nkXQrXRyeocQrurGifvvZcPHI7z5oTRtBHxLtJvJwBf5IpLde/d1mkToB2O8aouXPJqr
TdoBRK67H5mDZglAXQfZ1LLczErk3vd1cMhmV3kOEPgNpuhOM7rX3GqLLcoln22eKhsnaPjwEHZE
/ac/q7boSeGTqNaa4rmJ+i9hbbYoGUb2LrFJqJRDtw36Ol/zepO7LBt3XsQbkpVotuiZ1Z+rgjdL
S8VLNpDX1yuOLoHYJXG2nQko723RnLKsQNonKV6HUl2LxRsGn0psovBMI6OZbNsiONUlqhIJX0ZV
6x/KQPuIdIdQTVPfqZw31t3c9xuYi9ZR0RVBzD4xD6lA5KJuq59CK4oVntSGWv9EpSdejWaMNXmT
YpgaPra5oe1R6K3DzvJRQC6c5llNxVtlqtHKM0aOvm52iRw73NbGgL5wCDa19rKDrrFJSNzko629
edUl7rR2mlPZpivXnuyV8HIM37PS3Rakey4dkMU6bNpLbnVEc5EjQUwNHlYrVDQpm+6VmH68Er31
YRQhjCxCTvdC9fZDiuaJ2xwLZfrhOehfWd6nNWTYfxrDISfztIoE6WIW53E9WcD5Ct1z14Shxz0n
r5TsGmo2aVbdxUPLb7A7mlvMM/RVtzh9Gqn2BqF7BLtan8zJ9fy47PHOSCCniiG+k5deWPEd2dG7
NKttqMN2Boy3f3YTCBZEllaZray6tv4ZG9abNUzfa70lBxaZJ8DYdyUsRGcijmjabuWjg/DeYDa6
cfL0BVlx6zKy3K/aOq33ZdhkD9kEDk+JukfRzSuzy9JNxqbO1yFmIYoV4/ClDWBpM3vdaTgrV7ow
EARyk32dueEJW5oAtR8jupu9zDoE7NSOIkq0YzwYMDSjfL4r4mTY54ggn4CGGztNiOncR1nIZhZa
K/CYatsPGCOSa9I2ZZw4D1kbRpuwPlcdtB5T2CRTMYBEO4MtcV7hcxgh/rteUJDrNlHJm5tA4i0h
rBfb8LALnEX12jT7XrHxG8hj97Ulab+uHatDbT9CY7gDBmRMWDIhka++zxUnJ63qiw+lIifqJe14
KC3T8qG8NquWn8uP0YLpE8Fr+YBW3AJOBvsAThXXv04YHyxgOCtC1foY7a7Dw1eoeGta+GcQF/kI
EURZ8bM+fBBP58CWVP2H5gX9KgMl9eFZSCFZs1t/hAU/EegYVh9QyEZEtZF4CxXjiOGgfkF/0iMg
4QS+LMZi1i+5AotojD7mNinX8JJMMN1hu63MkUXWNI+RzZk4CM3+0iLiemn4W+9Gt94COOOszALk
l14G1TJ1rDN7bSJK3oMy18pLm/CW/Q9bZ9bcqo614V9EFfNwC57t2LGdZJ99bqg9HcQMYubXfw+k
u9PV9d2oLIGJY4O0tNY7DGbQ23xKJIZSpLzHAY1kRGG6yFiyoKj5AI0C9hvhoGePphbYQMZ3qqo0
GKc0P9w+o8SMNggc//JJTWfa9eiJbEAK2QFuWIbfa0Z2q63B8SeRGtuUFLBvWP1eL1MPT/Jk2M3V
tU/r6dA1SXid+V+UxL6AWXzP4lC8kkjtfDSpWLKkot6QQkfRr5hfbXNiwS7lFJBIAF2HcjeFKXay
ap90AWSGdmcsJqhdkQQw4tObPXTl0ZtxWkXaEQ+Wav677Ep8Rsp5X+PKt50q7wNw8KaTQwLxhec/
nEH8TrUr+FdssCEYDrczaG3H3oZpHPlhRqK1kejgCF7ukgTKkAjR+NKG7NVW0qu+TN1RRuLKzju5
6dAOVdBhY+EWEB9ICKDFGlpB5+WOr+YlhUiWhzYJ7cdQeSTVrXzXdEblDyVJjdKL3E2KAZzfUFne
NnFlbyZX9ieEOuyXRGgJN90MbqEhXaaZTKgFIfTNKZNLYdSAdI3LhDTdtrem5Ay3o94T+Ft8shu6
afVBQzFDKE14bnlUEYeqfpnO3GHEJqxDjxRNHCekkCdH27ZtWO7LSGSBmbw3tla/RtOo+2TU/mb2
psI8iOlUWH4/9ZUfN5Fys6umu472qPgF5fqXRgwiQLOZf1z1TjHWG0VJmidt5SvZbsANHcCfUqJA
WVgYaDuahjI9mpc+orSuqqVX6I07bonx2jZUG7FR9E5R6OKYmrsvCLnv+0jJ/N5VbyYJna1hT5Ov
tcqp9cp3IWznUrTKHznyQ42WZryYVV1smyn93RjgdySi4jjnvJadTC5ZP4y+kkyOP+Iy0LLuowrB
sqLa+Qkj73A7hbgHiR6mdBeGmK4h3SEc5Y85msPZDIFvjVUcxN1oBY3gPukqPT8poocCapAYncby
6E49ziBuWV/QHLuqki2VAVTEwBJRx3IDsCwRmcjtsxw9HF1GgidN9s0eku02HhUoa7WYD7mVNUAr
q7e2Ke+KCuANge1m7zTNd01kemBIzeQJy3j4PPM2dyMsuTk6uhGuRUtOtOvjdIscNBF8pE0bld1H
5cXiBEdJpXo1/900Blg5woINDwUcCnzWg3kccR/qvO9ZWJh+6/TkOpBpGjO0oRv7Rql0vI6ADNEs
anaZG304iNVsR0/HzVRk23mMbDbDPV9Q34udHYXqVjjZB4ZA46YmZbZFclXdZjFowlKJEFrRq0sx
oofVhCxRuW0avoMk3E5Jeido86QNRBjvycFlpxTpXVvV7TMx/gWzyxYZ8+TV0DRlX/Eg+eH0mgHg
GPJE3Bv2s5FFodlwqZsIeCVt3bBjVaVOpM/OrjKicZ9XtrZJANj4wkVONrlFYrQIb5o+yEFIbiwn
vceeONuWK7ctErnUrXN110PHO8yO6sH4ReSEORwqTZ/muw7h97mzS+S8ErwY0FPfhZO6bRxX+tCV
s13oWcwkoYi2qDx919Dd2dZdMzy1nLRQDvum1nWsvjwPz1ID4a86TMYN5o9PfiqXHIv7g/RnthMK
TheTsXEyMDIRSTnQ+o7E0UQiaKeHOTCfUXzE5GfguQYK2EBA7a0MekKKXW2hYF6jBAE6vGwfdQaF
y6AQ6FHzlyMI+mw0J18lkjY7rMGYf34iszCcRZLdlbCeg17VwhfRGN9tkzr83FenpEvFsZiYrk0F
OFdJNaNyzg67TKinZ7x3NxoudEFdaygilSHUuRCcUtqcWr0A5DVmaDpGtR8isLpXFfYsfW3Jz8aa
QUGYZY41km3dQy+dd3A0McNIIaR2s8JOfcwTgABefcTysjuNg+hP66uvJrLN7pQnQKfg1LBSO6Tb
wbfvpyJz9/y41cnI1Opkk+/atXN5nRD7PSGJNJ+SnE2bBy8pWK/mthQDumzc1xQYkaE5k71wfVL9
V6F58pTWxYd0cxIohTnIwxznbJE9WM1uNiFL3E2nwejQMncavHBtLc99y0KdRS/MY68shnjVfpzm
4sQqUrAJGsOt1ZUfdgwqoO2jkuuTamnw2c3NMlDiMmYv5YantSF8JQ6N06tF2n0XKqo8zZ1EL2uw
9pLp8CTVFOxiTFjq17J8S9L2V9MW3ed3tb5av6Z4ttA+n8LZRfmlE/twcaNc9xnrK3fpLtZ8/N4b
WRUjH5rGHsPhZEfvkJoqJrqthtQ/uwuqsp6TfBhFVGhBo9bpsW1nCu7zRhvSu6Z4CW72/GMU3yxk
KFGCIIJvmjAMmKSWD1Df+rK5pgrTBRK6QZxOYe7Hahju56w+DE2NsEKBK2ISH4cWXqJCsAYMdjRO
6ydAzIO6sDO/U7ar8Ksw3DlYXzZaXLH9DQ0/bgFRIhUC/futLDy2VoNJvgZDqhNAB/0k4JgHlQOP
rf7pztlP8i4u32yIhlyvWy67Y/p4YGGDGovj+ltV+lie5NKs3bUxEfPgNl9+yv/vcIgR/X+dPThe
s5sGQXKx2GvVEGC2/J3NSRc0JqpwW1sxERgp0kNf5x5FHU6IKvy/SzdBLH3ypSfBZwqnBnJH04P4
202/BZ4SVABHTWkvYdbFx0zJkXO/ddgE7rq4vxdhdUmZB06oZOOQVuU/kJOLSJQ30LQ6PGZn/dag
DU86XHG3TioVH2A05YQomR9hnRfM3XO+04bo7lAVC/MnvuvvUnWNfb+kCVTLyk9jhEyklPp50rC2
2UNEcJ6d5Bn2ehe8ZF6+eSsNEvuBIoJI2Q9HpbRTHh13uooJQTbLURqiJvKMHuINdZ+dQlWgy90q
hFWQsc58NUe0YBTLn6k6+8oISMs1dD/1IvOJ4lFRVenJK+ff/Nj40wBaPZpDgbemnrSbmBKZPrTe
dRCzsSepXMEaCxK2EBtLNuVNzSE19myjApFVid9lUXmzEirOCFkh2l/sIdrPG6owHmch+GyMKNvi
caO7c/oXqH95DovEDLBELjaNMteXFOEMQyuVj4ppdueM0j1m+BLd8c6kJm3N7a8xFXtnbvGeb82n
44hyzyNQHELy6B9lEaKYkCg/utCsAuRpexCjIrsqKvuexuu3VRaLH1EVv5NJCnDgNr/3kbgjiOr8
yQX5NNYFvVDsWxYSvhRRUvtSxbbNbOyfZOZdcgHMUY7adgeSJQ9Kg3BcuhqiFdmSTRk16VFHcX7j
5OZ8QMV03s+UDjagNI3NrLTNlvBxU1ZDslfrJd/hkZEqyLS2orOvAP2xKxT9o4BPYiRl/D1UKhsm
OMUE/ZlWarmQV+KtatjzoxnU722j/VUMbY06OYRJqv3UYfBqSdzEQwdoKDZoLqd3kaQ55NZ0YpLa
tlOeneu8Gs7Wkr2bgPoOhqwPXi+Vd6yvt8IzSKnC2NuEXbYdoyR6Byn4U2A09WJKXXkzVEvBPkMd
tm6Xg2y0yniXydH9LslfS88FW9+E05nEZ7TJTOSUeirIBxT5Ny5K7j8abzACJ3W0GzsA4yiruNk3
cM+esdnCeqcS/kciH2x5yW+JITHxtGbcvTKrFu8R8+AZvbgbdUhqQxHFr6z6g6xATI00rvxZ2t4T
tHG4i2IHwnA947E1p/ONFMPvSW+P8yTa59C07r1D2CIuwDNjNC33KIEzHa3174wPe1pr3im1tMz/
6n8eXs9cB9f+2qynf737a+z/vcR62J7DdZ5HrEw5RmQ+YX8spsafL8sBu+O1v75a15s+Vjlp7f/X
y6/jX6evY2vzP2PrddaxSWuLjaFWo8/eLkP7rSgqFtXlpeoQwpBO/feo0ZsEBMvxTAGyu8WP7V/9
z7d+tmKiDKhYyi5KRX1am2pZZgezRHxs7ZvN9O8+6tVEkX1yKSc9eliayuPg5kYAiCh6rGNVbjO7
J+awX8fWRoWbrsZDePkcyu30NWIa+3pTi3Pj0UTN/3NsPVA0s6S+s2gdLxf/HEuUxte0Xj1+jbHj
DBCzN26lmWnb2K2ivVUhNV4qtXVVK1O9hrkXs/SN7Q/pah85QOSnrirjaQ5FvrUxILqX08z2KZp8
JN7K7zGIi32CAeSBwgisZdiJmOxtNN3rN73MyKWExYtd9s3FTLK9yxp7xsmTEGlOsyPMsX3Klv9c
INm6R9zlvZCZc4V+qG4Vtl1MK5H9MrRjQoSvvqRje0IMJT/j3iuw1AHIDYpq3hqeZmN6kqMfV84/
hIPsJF+09ySh/1K0Uv2O3lqxEYNdbNVZe6Xc3LHF7JBpLNMxaFA33JuypNKjIsik6RDlCL03ad+r
77UzABht04VNQSYpwx8KC6rI+CupfhtN17BTBtDYRdbHPJjVJoc798hiRAqqsfxJLn86r0My0rur
l+XHtbc2EIWjXQP1e7Oev461nf7uWb28rL0+LmcqTONL204eOLVWbMo8HR6FCAtosPGwVaJheKxj
cUmwCzjquvY8XDnPcZ3/QYbmXyfMI1LVZCXBoCzXWJtc/yceLHFfL+NVc3xUsS70v07oO+weTEVm
x3Ws5rm9tEp49Rpq+FO5QS8xetXmXMXEM512jhst6Qmm7XUssuJ7XlBBXYessgd1m5W/1nl9HYqH
eQrUStP3azeZmvIxkRX/vEKBBbYOUGnFvK4gV+Cgr0mVOIekYX5FsuXfoNvPU5qZ+FwLv32N/+95
pPgL4JCGvluv93Vir8XPkWocO5t8CFBwKl+QDDSPxrjo59Tx6K9ja9OXavnSLk2UKMA59WleNJ+g
5vznwNfJWjo7h0pXX7+G1ldTFpYvX2Nukv9RPUn0I2PPd2WTvJQ6JWOBWe/nq68xW2kBEUjvtJ6h
UGH6PK2I6uyg6IBhWh3V8aQyMUNR8/Y9IhG0DYkZdmtXE2WOG0IH79qxmncRhgvIZ8kVLifHg8gP
iRCAqpfuILoKx2BwJkg1sfcS9rvhZeDbSpMM89I1Kaof9Abkfjt09vtYyOEgFCK29Wg2NumhldW0
iUy48n1rO6dQEpTYKdk5VdEEImmZ/eb0BVswT3ysPSvX0udSJ1h7sRvab4ZpoZLU5vd1qOwioom8
mi9rF8SUGeDh+L1G52Gjj7X3ZsW9giRYrGwtz3PfNEKjg1oQ1K3dEqkX9NcIctaTDaaLVxgM5/Vg
CKLj7ZvObd0Hw2TwXFXVq7pcNG0Jd1vPKy7ridgSE9NNHc5IGBf669jAyrMVDSpUHvt7L656SDQs
eeO6sK1rk6s7IenOpYzT9tBFAsPW54OTNTvh9BnYzyjeF6iFvEXDvapkvvMUjKGzYdG9HOwnSQKL
4q/WbUtQWe9K2pOdytRvXZSyuk9F/m5p40SczyyHaUxGLG445zmG7oyOaPbeKyPFFi/8QA4aC44R
8WevM/drr64G+eYYR2bHeGvjZemACjo5uu5B30qRoi5C8d6MZLKympIUNBr9oBWREwhqAkuWzwl6
kC7bODO7HWmsJTfmEs7nz6kzisDU8+jg6RvER91Xe/GDWRs9OximcjMK+a3TFax43Hq68aGR4ShH
8tUZexfFgBaZUDwOIruCaqijIYhqVvmjLfrXMKzVN5wMV8SNL00vfObktdKaWF1Var6fSQNdtDTr
K7HEGHZpvkRFlH0OaWMYnxSjfyRN9quyXePQYGNxFRb6cBMh7jmv87+IvZtfrimu/Zhrf7DZ2KVe
Y7FZujXT7BOQF9Sw2xa4hJX6HuLK36IFfy0K6Ud4Y7ybSXOMAfL+0nKE4ZTXDBuTh26XZ5R5i12p
kactlKTYukNSUfSOvxH01fvehcggWk+gT5+2r2ZfShIBdvxLih9qNNt7r9EWdH7hbiaVHGGRiBLj
bJekrQoy1p71+5wMxdvQJQu7MBOntZvV6I0CmrjAvLdfw26iDtUNNVwNY3yNpbnwy5JmByo4OTQ1
GiGWUhywe8LEIbPlgaSf3JoLrZydufEg9OfPz9QgKVBsAEFtE4VCP0WtzE/0NiZ5Y/umfsd18BHN
zEAGU+0uCvUSt+8C1JeiVe+606JZmxd3i93aez+72r1t9N16DOlT79zhoe2P9u+OyfndFI73zCvk
+bHIeO8tY8JFGxPm5diIEBy5ZlxNl56K3uKj7sncL72eYvGjwIl37aEHXD0aL92JsLLe27LGbLfI
9+uxzrPUuxPKw2evMut7O8xHU01VZC30Q1pn8zVfmlYdznPS6qRr6FVd0+96V7HRMtLt66hrDnve
KffJ6KAZsA4ay5HEYo2Zpvyc69K+qoPG0XBq560Zxz2CtUt/PbQ2FDCxeeqva+fzUnndWBRVS9Ko
+SAOQ5+TlmwEhmmuJQWEIZTD1m65/AGKADbvXmDPVC2AE9EdW52zZ1edj52Y3j676xFNVv0pttJr
nvV/mWVSHnMyXte+r//VoIDpbPGVq4P/OTCo3vii81G+zm0NRzP8ZtRqHwA50iLLVeKWZNCoJwgG
mGF0M1J33IkeMqWWqdGNJwmSgN3P02XxMFrH1vNcrIFua9etzVcYd2QZlvd/jc91g3yRtBV0GSNJ
KBdqGzGFAsYpTZG0BQBjKJZDVlFEXsZik9kTIaAIOIfdvuVW8V6FtbiuPc+bwgVaiSP5cnBoE2Wv
DHbCRrro3lS70F9sfD9AjLSAXjijBpbK5vi5doSkxoRe/XxZu1oLlAMyXrZfu9VUJMdw8EAOL+9E
xjO/zUP8+YfXIduaglhm0WPtWflAinVAE2Xtxni/b21zSUQvbxe2VZ3gYtj+2s10x3qVUHDX3vr5
2kg/ZHYuX9fPni84r9FKFPw0l8+9AIsmXau2a7fCXJ5bs8DtZv1sdo4MUoIQ1NJbrxaH/WtWkeKl
sExpzdIKNVDqRp5sigUkkqeaudosm4NqUxmKMP98d8Zy8pMocn4AID5LXuFJx/PUWPM/5C0+JjKh
36sOughFefHE55ulntDQx6OzuoLgyA5VaYen1pjFOQyV+EAdsjiUiHje9Dz5yJBn+91OzsOc8Gt3
3Op3kZc2lsvpeNIqTI3dBPQNuZ/495FCfEMGn42BFrnJNRuLBCROFJ0pke6TcX6z58LwkeMEvlFl
9ks7d+Xs57XG7c2T2mf5bW0U285uZEORyA5/OCg8Bn0KA90dauppUd0DuAJ6DodORWOzg8XiteMZ
sPx8lE39E9tM5Whp+fRmdTW33fiq4Qf/ge/ar2J2Awr0KHdX4U7Y4k/d5ektTmJ0azNH2UHTVz8q
K9EIWtud5ur2u7D3lMSyb8Y8DztDiZOtq2TnSPF+Ea6rJ1PGf8y4/NmNwqS8UzsHDcQoVTYX4yyE
xkaZZCgwQX7whJH+PVAkyibLBYpUU6x0eLDTevQ2uqC8VAMEeJTlnox8QskP0/O2SDB/QZ2YKoH2
rZ4j72B5VD4BvmfbWiCPaTqAlQaw8E3ThxfrbxfW93UotIehNieI6LVPFSraqSUZMQu5SxIvI/le
ldhcOsZtHP/WcTwx7mVru4cp75A/HAEoy4A8o3LQFOpqcJrqHdx5HXmQ0Dj9AuqhXjMyYBv0lexN
YReLj+x8ZHlEYtOOvte5K5+zzqLNkH5zKNwD7nYEGVMaxRzFZfSSX1OB6eI4oJ2L1eI/MzSYqtU9
3ACjJrB60d4p3mp7q7bEKbIKsvJx5W6iQjU+QH7+HKyk+sdEBZNa0J+462rI34JkfVkhDjG0na8i
UnfEuW94qKUWv9agVNbe2tRWq+0gzpMcW85Ym7DSQbqM3jmErPJARkUD9pccwEZsE7wYbr1mqs+J
0urW06l1r10LIcVrnqAFvxzsQRc+BwMy9mj3l3XIgH2wd2K73jRuqj293mhBeQIgWnrrkGZYCL61
WXpa37CsPkeDlZnYJT6UWriofVbdcwqBtJpxdV97eFJF28wNsdBZDo7sbKhXt6e15+la94yVDISA
gyT9OqbjEXLsvcKGRcMb1oagZMejgb3o8obIVaZtWqcqaATOIKpOXjud6sNyUFmacSDxp0AaOK5n
kOoeTmGJCtTXJSM3OyG+mn5+5jweyiD2pueUkO6YLE1/NiHWaIUUpywXrHRlm/xjtza60sROD0fY
j2z4XeGJ+0ZOM5gMa8SapDDeqrH6JVKEJtZjpGjVAHFK7wBi1HyzNfwMld4btuu5haFHpxqbmmA9
OqhUerBft/ah+cp6XwGGkVN+8gQRBFS0+LE2iKOU2zoNy236nzF9inM/qj3Eu209fkzRCMor9ND+
NveZiI2nW3bGM50VJn0wLce1myhed9Rm4CHrKdpgG08WsMnJ48/zi4Yy8ohK68Fe3l5HcgfcPUQQ
HW5brXTOY23SpGG2a4bx6ESJ82jRRr+OiQLNXAeAVpoR7GgcafbryWQExR0tOfY0YVsEoH6bLV/Q
uAXY/K/rye6fMlfCLcx+gFHYpjzg0ulY3DXdZ3cda025kRrr2drDxLTczzUAu8+uHvKuOd+HADdu
69BozJTzukTF1qOOnuvYNIcnreDBWHuyVfpDa8mSM/ija9Pb060CHPLyOQQLEkerwfMNp4hfHZfH
vEU7y55006e2S6XYGKLH2niq2KulMV/X3hi6zTWW7r7UszgN5mbJAsva8dejZcwqn1k6qbMmTXZf
Y4aX/vFUlUWvr5q7FsMq++PgLTo26mNtuI9Q8OipVn+NhebwLmN1vKDooz76KEwuUrP/+johZZ+C
8kbT7L/GXOzK2vHzok0/IFiBjFBgjfZ00ePktR29/MoamF8poZ96SBCntYdRpq3660svEw+tNdvj
f42tb7Oa8qdsw2ijVXUOyKdw7mvjSrKEDoQAGOqMVaoCSJdajBw2KRzVp0zC6hmmFek1L4n361ge
F+QqEyDmoiirYKpD1efeD4/ryaaBR2uJSrFhAv+pVOywMqbZbdTF8inn6tGSKHxB71U+yxSRW1Mo
YaBCB8XrYTg7ndnzBXBQAJ/aUEgFKaXZ8qlOMrk1iXtcD65D+IxpJO8b76hNQ3WdzPFsS9Hzew7G
e2MO1ckbZQcqaIryFxlV26LaKupQbZrGkRvNimaAR2GzMxXDeelTKBpJH6aL/dgWH7dvjRGW8OH7
S1j1L1YfodguqEnBS/gZdsnOEggepBY7nZIIwKu0+jDG9u/ZLUCwyaPaRzAnFAGmW+31TUsMEjRE
H4WHv5Ce+zMo4WCMFYikIav5Wu0DHwO73gSDrirDCcTEuyadeB+xIJDgVoGkA1Lue/2szmjNtZpi
UFyAneQq+2zUP9h3MdmAXthUhnrNu+yIGbVyqbsKemw/uMe8hwBnGO9JMyRs/1z2yaA98164zzm3
tNNERZt8R0sy0Sj9vJhaOFO+OuKkizox5dsJNwCv6lO/nVkj2Qy/qP1dE433uojwTZAY7Kk24T1G
xsVsEnWnYIzil/HHPM9vVIQ2catVu9Ju3XOf4wZDIoCXX800oABvG/UZ0bJvICxGXOjaflc5Ah9X
XQ+vffGby4gTciuGj+7zEDimQeW2VLRLTqyaW6N6NzKuPNT5fLYQnI0EIJFcwXIx1eHkTemh0QZ5
kl0ot9hHDpvGcaJL5sp5o7b6t2jEPwDEVLeNZiga6lzdLeAf91o335Ukrg85ao0XZBLBlbCmbLPG
aS9VWZIl0Qf4W3MYRPXUXwASHDqJIGMr06CQ1d7LR+9YGFO9yYgb2FqZwjdw0wpk3x2sekEERp22
NQc73QEQ/olU04/FTPRgUiUP+Lb6ADhcF6DORgaP+8ZuFOB6adueNVp0EoBroSXBjr0zWO0NG7aN
+rNO9QlenSnPA0CDo7IkPIzmvkbU2hJWE6JwG3XUQTKBMEuRIhkRD636ruc/elu5Zhk8X8RRgiy5
g17+Z3aN+kT9TWUlTCWaa+ppKmvtYcLwMLntKffackjB3zh1YBQivnRFHZ2ikQgj13h+J4EvT9ZV
yO0Ny91b5aSsnB5NCid+x6iXADMlh2rXUu6FPf10TdW9jG7aBqQCW0Eq9BPsgLcatSXbOUa9wBEi
gkyjFZiWlXLJlHyDCFAEQxL/bvIKl+zYPLCW9ymIFeSt5I4v9B+ZYREzkoan+oApR1tbryRGdD8B
XbYJk+bpuQ0cM7fB/U01yqOQzIOJYgbz0DdB1ZETkMUrmqbqpY9j7dIujWNiWOlAwswKX+hRuDU7
kHpC09mhKE7H3Gs12yhN3QBQ1i4uo98KlQeUGGIUhUhl/OqtofpokTVn0T50BTZ2jgunSY+ogagj
9FSP8PglagDyzHd2JG1A3bOuzCu25rmPG8B7lqiCP+9YC4R6M0Euvo0eCXapdxNV4eiBsArLZ1uD
UArVDhy+mVxGkJc+tllEFWwKu1SFw2O2JK/nLNrZ3qI+W/e/IzfMESgzgDe6egaIwSwAHoZ7MWPV
qEOY9zsNKlP7Z4A0GAP73TYecD5pO2SdHd8sWjVAaLrcqmUHQrlTMGDRVAX5SPRioiiksFC5z6me
HqOwmwupxjyYuwlRtLy9wV5+kGlufAs9+aM36aBA9dA6OrZ7UsLeOylp6J6sBadTJ92PxvUuVcw0
azYK01hW14cZhSUsVP8eAKLu6677G+8DA06wHW2VKp1eBryKLg7J43IhEEeZ/swc9wz+YSLKHkO+
weHvkV072Y0I+FKSbHWjC/2mhESRJzWJijYyqbpV1qF269K3UrvdA10vAcV5FqAbFoMdZOaTU1CU
0ks0t5COfVZW55LlKbVNmiT7amrNfS9r76/Me4PL1Klt+Gu25QbOO2upt0BklF+x0QeFlUcnfYzw
R6zVZsNO3Tv0AM/2FjhQcCeUpJSQzVsH4d6xSpIeqrkhZnzxRmt4zQY0ihx6iMmk29aM3opcsc9f
TT2UzmfXJvI/2hKKGDZfVyskdvQGCxyjmwP0rD1vF0ahFwgP9TWNqS9gy+zrasSjGJrGeZYJZVOi
j99ZoW+LKJ1O6ox8E0JRdy2J/liLQxRUnQu6xevNyO6MhXhpFvEcsxi1i2rK9j707XRtk2XmpudV
UXuXMaFuLbN9FTmqCDKHnxFM2FFp2X90fUbkYcUfaaajc2iWr5Yx2ruxiNl/L03ovsxeBw+t1ZJt
090zp0lPgu3BKQudeGOUEABgY8dnyzbvemTA3vBG7ijsHgcQV+T3ku2gyPuMQSWJPTZn3SJwpuWH
FQNmLxVpqMLAEk1r8boCgfmfRumoF/Vom5YedhmGQFIrrEBqjLnXkmbBr8FB9nwpBCizvtVDbF0x
3IIjgRmoB8c66kFjTdEwseMMeS+pkQuC0kdu1PLcmNOrKuYRakdob0ZUaYJp6SJTMAW9yY9lZi5A
M0dk8Eo6pCdnDXSRZ5ZnEBmHYYKRAlzp2pndXWnxfyrMJN3omGjOwYqZEwuB3wJ/tnWGqYBTMLvX
MdM0QsEuv3mU5k5JU3/MwI3e8doAbVj+EEOcvasFLjFe+9stQ27uNUvgLKkCOevsdDJuKMdztZe1
mVjCAFh5yiZcz0YDHHu1am0VwJ4hSIFJFuZpvQyulW+xjIpjnlRM2WPnbDDsBh5CSQEQXDkHJYpp
sVPaPBd2YDLlvQwalF4JUAD/tWGXNvw9JEfCl4QE6yGdxYdACg7x0d2EtdzGcUYI7gveCID2JtX4
ddH/zZQg6+U/7GvaczvkezlKlklQgamDpbWaQhJq4XFKeXTE97KojG9IyKPIOT70NLIO2aA8ZpIA
C71V3dfmYjyQ/K12xiHxRkG1fuMls3cUsXVNKKUFmY6sUqsWCP8ZIMbts2vq00XLkrdRZZcq6ggZ
RQFleDFpqkN0bdKGvwcU6ONTASLKZbezKXiD5arsT+GIbPqnGxztCWzXRRpbmdgImMzT2oKrL7K+
2ZSZ7b3CAnBu6vQ2g+B7NQAj2EXU7Ook/VYRGCBfGQOtrCimrt0503NivioHoKko+7RzBfGTkQF/
sTZF1BlBXZX9AXZE+daZsjmMsEWCtaunTgPeWFr4hSrNC+Ey/0/b2Ru9in5PtjLtyySbzwh/vPYz
YG/TtdNbhJTLLWo0SWUYKUynd7KtJe16X0EDNyLYGUqKxFzOx1uYGu6AVLAjKDKWke/MY75lF30z
yHMwi2/y/NYJwGI/CvsN07L2mC+YmWrB1QkQFkfTucULblQak3oEGCEWJOnaTHr8oShGuE3+M7SO
r6fny2MnT1XE9+q10On8/2PsvJYkRbZ0/USYocVt6MhIWZklb7Dq6i601jz9fCx6b3LydB+bGzdX
QAQ4jotfZEVKKEDPRgc5rdVVcPBPE46QFyt8ixuQAv7r2ATpKYDOa7cG3KJhfEWoHHVDPO9WXQ3B
CAluKDOZMLixg5L3IrghBZ2fQpIc/5jcJrgDl2XNRwar/BKJyhttVXDJLhJNZlaQYGHx94a6AO3r
tjoKQqVynhZIIWPZ7K7ogVsHDV4P/i5RtGUdgdwALNaRXZXvjpIfEjXAIfdPsx9AMS83rlnOKLEN
n2hriTofBaoomeOcTdlFakZOy51BFjH4+/h2OYnU0kJ12tlOlh7kVyZoTbMBi/DZ4up3Dhr1LAoj
jreH5D5cwXD+6pbnN5qRc8lRo5Y9YAkSuf8SjZkis6WF8Z0ks6w6h6Wi4z+z/KYc3GeAd8ZFLik/
A+flMKoGxEn66uiV5Z9yXDoGcMyXx7g+YckUvFTus+tiLaTRLW8s9e6M1AqeTIA+VuyvtAZot+xQ
j1M6HlW9/il4YAkGYNRdDb+O9VQkR7JqsDEjqpyUPt5tjrLpveK8QjX40cNcPHpNyBO1kRA9tUnz
Ks/eTtyngXWf01wbdOvWEKG3x9Cd7a3iLnWY/rUhmm3bQwM7rAOhboKDPC55GhIr8fhMdhKVVmCF
us++crfzij6/w9fRA30m0SWAiEDbUM4VXu/0LUMyA0QA5ozVMEag76JytIMjBUhk18jv1uic9qCh
7Ogi1xubhjXq5hC3ydd51O/kzq13CWrprrDS6SD3Wu5K0hbM/1sN8ZUFAyDPRI6QmOStzUHSEhgp
jiFNFwLRRPRx6D7Jg1+bptyarTVISc3K564Cw36QWyE/Uu9r7k8bFPqeFXRGuVb1R7vYhiB3ud5f
M3f6GeCVccoYDdDqXrUqb2Hahqd8hujc6tMnfek65LOdxbZznoMZJDB2fDsVOidKuA16QlaSF//P
hd/9BoliewXZXQ/1teb69FCTwaG0N/SDdAHyfe+QG7/YALLGTylc3vXmrnCKd2/NO1DFxztosI1X
RLAm5+ZkhLk2H2M3/KF0mXrc7jCd4J3uuFC6t85F7Z8zTCxP8lt6v3pK7Vk9odHYz/smC+/bQVeA
eSz90PJay5ES+9c8rytnhAPC5CAtoY/TE0MYpi5LQ9BHpJ1MONZb81kq2NVMBVPfD0iwXaQFj501
XKbcYlpSHXNnwPjIXcCV/3pdu0ivfghW2MsN4AoLIGVre3P84OoLgNEo7HqRt6F7W7plaUmS3PIK
Vn+WHsnSZ+foO9UAZiV9dgKFPlLqS7C9re+a6BqV8rnyhovXmHtpCesh2AqclS9twwaB9IVM2Jsz
Ct3X7Q3f2rLkSTJYWqHa96cGkN45dKKTlJnS2KXGdvzHJihpeWoSW4+R9Br9UC7JD3lrsy0r2/67
68FWjg3+1LwGcOV2KfCYIgXk1tsgnJcPh+5BNA10JqqTfsKHgn16xgXyxAdbxxjUecrn9sVhbMD8
8F5nxWJWCzy2k5ccUMpQdzdrwarOY/mSD253Ms2ZoUSjqwc1KFi76RGY2bHBexLewZQvdpHmPNSH
ICqfHMyLtwcvV5Xk+jptacncmsmHQ4ohbS899oPSGCWol+5aYnoCfcmM4TzJ3ZeTFOAZJzArNLve
h1a/l7cEVju5En2XO7jGt9xCREnmLROuwUdIdd9t4VKE3LAuVtIr6+BQQ+IF3zAm+ueoB+6OjMlR
7rEE8tjjZXiCUC5z5Cn9I5/0Oy82spM6j7fELBEo87qLdDIavXYLZ7dEPfcQFsH6BTDaPyHlZ1c5
oTx5idHTtwsbxo6GP+fBe8Yszl0xy35iv/p4np1yaRFbZ6BqqnPluO336e2oHfoJ4v12F8vMoSdN
ls9M5mbWwbegCwmpBF7AN3DJBiNxD/lRqcLeGpQTA12UUbOOq46ZDLbA61bnyXWuE8Ac9nPP0CPR
KI7sfYZj2Dq6WmdRkRYU7Lnp2toJw6V+rI3EOMn55Xf5djReW/1pNvL2pJrGizzV7dFKLO+6X7Ex
RbuxKFD6h0L+9wRt6zgU+fZLeh3YMT0tcaRh+gDG/6hldg47v82HBwTZzQvQtOpOWDtD1FV3tIXf
ZZhl6/OVJ7H1MduD4QP9Vwo905y8+mBBkEYWwzFwOCl4CVx68AMKgceSWyZPRpp1oLL2aAEP9gt8
Q/7bmUuFrUffnuTaoJf+frsJW6nEpMr//1SM1UbYSw9bVy8/RpLrWHxLS2zNnCNsPxjQIswgA12l
sy8qHotSRS67DrkkisMmr9oaZV/7b1j9+qGU3/lulLEeW+buHljAPRuC2GPwoZfxK5sjLF3LazIX
yMHsg8n8gdYK68lhn1yKJgzVo1Rfo/7yBY0Ag3RBuo7jpKXKiG4Ltrxpzthy0FCK1ICJLYMw+Ttb
sKIkJf1uLLv++nIeYeI8jAW6bj3xBnj6yWaXat6j11uwCfWHKz/ErO90V1evMiyTQZ3EJFhPvQwL
JclGEJrXAQSQrbJU2ZIS24LtMW552zU+HBvlnzuEOujD6DOl4+wAAuQXScubxx1PmMYv5euPn0ut
2EXKoL4bRsojXFve/DOAaH+V5hqhpAtoenkGYdchuSEt5Z+jcvTaVQHKaS5umR4+UkECmCLbFO4D
J0QIHlK6FWxzQCmQYKsnycH/NWh1fl1//dKSV7LH9s6s45m1MUuup+cd+yf/fe8kttaS6Me0HLSe
9V2tjxf4eJSisbHR2m/ajNSs9Cvb6EGO/ae8rYqUruNsiW6BPI8tKTE57l/P+m46I7Wl4odL/VPe
h7N+uFKwdPgYzdVdCKNvecXxcGavoprXuaq88BKwlAI5ExoRk/dlmW0Ltrw5wxMU+h11qtYgulaS
7lZOvlV9VyJR3wxACLEFv7ZoeVnkPdlelu2l+te87TB576TeP+X9X0/lz/lC7i9i0H7jwcWhjWHt
MhaWD9cWrDPZLf1ureKfqn/IW+cTy2nXK8h5PtRZrzAk3r2mDL/Vzgv30jXIHFRi2zda+pAtKbFt
QLZV/pD3ISn1/B7BgP6XViOJkBQ2RD5eTvbeGd5KE16jkivpmaVsptVZlZ10r3jdunfAVNDGt7Qy
LzRySUvPz1goYEXJyix3XTryA6ud99I9sPqPJGuDMvDfdLW107BV1hCkdynKGRIm4m+Hf+put6bg
yKR/q7M1gy3vQ3ORpJSOQZOyZOHC9BrU2Tx0jp7Oe5n/JgAMWC5KxregHaLT+sbLTdmCtVvd0nK7
/jUpBdurK8mAhZS/u29JfziD5M1ZAnZCS3iNts5+HViv5fJ8tiMbvEqYvGVXi4URY1kheTdz3KrJ
sRLIwGBLSuxDPelEt7x3f1xKPhwyeJVynI0HUIHPNVQKXAOkBivlhgaSY/lwlTjita/SdflZkmUX
uTNl0ufZZVadXZM51kVe9u2Jru/+u8XMd0OFrarE5PFGRc+K3lppXeTKHURPjDhCJkVHK3uYvZLt
GNRctOlRXtF1nVJawDjrcfNNXuS/V7VqNThinc3WScPmYJ5n1wSJYFjikNYkqBt2K3db2rcCBf2z
0NqVi+6wM1sYkNEhbysflq4FZ1P3b8LZttgAiFS0a+SuynOpM6hMelW8lTE8E+GT68sDnltEd9p1
PfPD7Zeb+u4RrVPX9a7LnEWi62sesTk5e+Z0lLssl90C+QFbUm7sh7x1ViclH8mcW00p3v6SHob6
3sZab4eNIVZxQe5/6Yp4PBsIAR51GLMkoZ4hQFpc8Zmk1NLZOzMcZHqWUs8D5qknCd5NdfAaadlZ
W86hJnX2UAZ1u5Nac5eNF2UuzYPaZ4D0hqHYNRGvugRe5pp72wPgqYEpuk8T96RGoZUfkQzCcJmZ
/ZFVSVDDk3Nt9KB5gpPFXjOisRDPMwf3oli9T/3xbUG0fwqQgf0E/6Y+oBo3ospBUvIyBI+yhO2J
ekQFIrar9FPsOSgLmt3DFKOF4ABbOOns7Z89y5+f06r5Bd/x0pta+WXMTVy1Uv9HXjIkr/GBv/MD
FaR41rz13mz99FitZ2fXD9hw0FrUcYZhFzR1/bWewfQyJS8/62pq71HUAV4VIdulFostgMlS8pxb
FfpNqnqokAhGGaoEx40RY/U4LiUsJWEmMOAoECbauSns8nGekupRYhJkReGge5bnCAuzCG8VcXAo
K+SH/Gn4brJ5dm7VRcovUysDOxKUOA7LAvDO9Zm5xUWM6rUK4dPwMRJVUTA8tFkBJshrB+bDTeHe
gdRge81jsb1F9Wvqp+h5WAKILtGzryY/kNVUrpJVZph0o7uIKleB8JlhsVvjBM8NatjPKjuhz6mi
aftpHANmEBTEtge0KrW5lzmWonjI7qZh6B61pPOe5iWoM2B7Nm0LdjU1toJQz9K9Vjq4og3szpgT
ZnPjqKML4/81JdH8uKZAc6D869DmtuOryPKeUJmJ9lXY7tA9NY6OZpmHaWpyNN4A0xeGZt7ZDlBn
YK3aQbf1pN1hBY8MBg7gpReW9xVUu/tmCbYk7fOcFKyhDkgb2XDTSv0un83U2Gumod1JUEzBfzKL
vlL2kwfL3QtTFpsRNXjrfQCjrj3235Mh/2awlQ4uHLo/75YJnxlkImiFokIlpp//Yrvza5gn+vep
SUArIIjzFowZsGt0sJ5mjb1ka0qsW+Xm/Z3ex+0lTePikUegQflv1U/NqNC4stR8UI3+rUY16MGN
kqfBrhqor0r9Ke7ZOHIQezxKUgrYCv2M/Hp+rMddj3HHblqqx1qKKV8Mlms5jh1sshwF2i19xuHd
wVb+w0ln8yanqhtTe3S88AI5DKfODFm0Ex+c6rD9gjZIfofhnKznrY25fWq69piryNrsfSyW+yB7
xahwZtG+aJgr2+YNokXzCe55/8jS8VVSGO22nzCtgwyVjYg1LTUkzzHKjwcl7pvqoseFayBAbWg/
rFgsUQUG3T36af19PbCsXKaonUiBg5LFFRnMBDQbt0I3lfaM2Ka2l6TcnixVl0+VAyZsuT/2OAJ0
qZaBXny2x9/r30mT3D/bRQ3nbLl/qE6DyMsmD3962sw4mCinSFSCKphhuG9paW1ji4Tku0wplpIO
csdheAI4AwIvGHbgurBUKCs6Jb3+VtdBeOntIUDjPax+lOVJyuMhrE+pjmpTNSsOC9aKi1s464HX
JoiC+24JhgTdE9fwz+8K+j7FTuZL4NvxEQpDfCvHDA/DJZCY5JnMsrFssFFUi7WowW/wXyrKIWvt
7ehuxBzw/3JI6g7gK1Tt/PE0bVcgcvsyPpYqq4H7D79OastFpqLUm/u0XXgUbDuaVgsDFkXKh2gJ
cgQmHiQ5+T6KhZE/QF5XYxbXl+JSRbl8t1WSGA56Nz58HfvIHBy7rKqEZeXhiTEpyp3zxQKKj7KU
lH44VJJy4RbV0YuDEPh6qFzt3RGZbh67EoDGx4LlV01lDNnxZS7sbyn2pCCXZje9tVOV3twxAnCi
obzZZewzquxWHJMi1F7VMhzuXb3+Iw819XWwC/VVD+vHjg72kb1pmC6IDvL16w30v5y61W820JIv
bsap2MwpH1LUDL5ElfIVPnLwJIVmGTz4RWw/SxlI4WMKoe5TvtQc6y/JoJlvmh8Vn7XkKlX45mSv
atNAv3wM63S67wMtfRiXAHE/fdiZSU3UbuYdfTZovCUpdSCaspHju3+pyYB7qcvaJcyl9Evm1eho
a0a7l6TRN8PFwDX1UJoWivg72+r6T9hYIV1kjfoxglD5pemxRVDh650XfuUXoGDlwc588zJimflc
2uMbEJruu1X+nN3G/WopbnuXlRHSSbbefW9mgBSqY+XPiOigpRv2vwPHbr8D2dIPc4yLuN34bxrg
MzRs2wG8J7E4bI8z1rDwhf+TBS3y78IPebrlgIrN5vty8Oojfm0lCnNO8ZYpln3XpN2E5nZfvOkw
pj9h/b6TQgUY2xsIjK8wedUHybL9hv0FdyjPkhxRk7hq3pTsJVnHrvk8s0snKTljN6gPKlpvOozo
WzDN4BIKKzRuNVox0KJrHxU2O39g0T3uDmDxkPVEWvZY+YNzJyV963tHUxss2h1uJ7NPz4NgTPSl
V6t+D8cnupOkE6k2MIWov0nSxogIH0jdv5fkrEw/Xb75j5Ka+uyZ/jp/NmLwPf4YXMJoUF7SrFUf
Ih8acehjVzXk1TNAnyOyE/1L6bWfk7hVb4AVhhddb3lVYlTlq8S9lwqSjy7iqVTq7FGyJDBROYps
CAx1p2O4WuAem9nBi1SPoaM95+ZL0xQnt3MrDAvrIzLm5c2enOIWdZDlFrHg8qaoBE1XucjMqtMh
9npEx+2oeQo1ByvwyXpDISz9rlqVd0Q3s7xIEo4OkHq9+FKaI5KURg+WYKmm9ZO/Q9MPVE0+4q6s
tgDFq/Q7KOrsDB3fOensfXy3LeOWu4r1aoaZ81AmFgCLpVo7qX9NoCWvfNq0B4Z1Gm5ExNwlmLXU
37OC14Df/U/eVkViltL+VfW6dv6n4/UWAExnx0/1ODePo1IBly5cpO9AdZl8if7KVf+zOQ72l8YZ
0QfK9eI+Cw0bZeMqBRE3zF/7yn2RqqOR3teR4X2rm1w9uHVsPaSlhwFLXaOWgi7sZ+hIvxTEr45x
sXeBDd2rJS+VO8Y/Ow2AmGW4zZNndsGdYjvJOUpD9RVVlXonp3fmb2rpNb869o2AEZkxOoyTcWHN
tkR1t7RePBvNcV53B2FLLd8lWV2gjItG1X1Jn3pvl+Gh9/X4rkac/O+CtY4Ul1suPBLAz8j4H9Q5
UOODlIfgHu/lbLHjkmlX0Akrx7yuSSnWPS0ZT7za0Voz0PQXy0yss2oPcLe3U1iOebOBl985oaUc
U63QsaUanIsF3veK101zrxmmc7KTbHqe8HE59K3afOZtVIH+uM4Pxs4vaPMovxvvzR0ShqRjYZ1e
Xu22MH/BSUQs0qSfp/Xx0maJA0klmI91VdWPsd7WF9OohrvIbS3cff0SW4LOQR8LsCodH8xMvUQW
y+/973Ewfk4iU/lLAWm5XijLNaTiCuvPKR1+horifNPsJkPtWJtfQxttcIYowRMUavecLaLiquKn
tz6NrTPLAemTCxUIjHNjsX5GR2b7c/idDvgH5EPlTz3ABxl0EiNsBuFJ4Jp/ZSgj613/FmDN0bSf
+g7MMjrFzZvXMifs+kp7ArfRAc/BYQnelXNgcc33L7pu4EE1OoukgZriFqd12U1ijlOzBYgEwkOX
IOuCf80nzRm8tzz1vmlTrDyYvedxD5DvrcO0vpNkZ6A8lztxd9XjHmEqjXHZtSuBuhWN630OIKTv
qiFUH/qq9D9H9fxdtwL9UVLzggB3dOtJqnqac4s0y3+WVNgH5zYt009mofuf/Zm9xMJqXkvDcT77
59HPnO8xn8pzO6rt2WmH4Eehn+uhtn+UILKwzKnqyxAMxTds7va9FbmfmEfeY/JQPNa+gnh+AHmj
60Ntt+YtBVHBjjPOuguTZTwjdjTxEiG8ZkTGX2J3aCGmFjpB93mr0Bi1cajszjoNWAo+dktAw5gO
Dd7IB0lKARu2xWMz47aFZfUNsBNXDroKdAOGozvW7opHYwlspHhvrmI85E41f2IV4FtXRtOPKVqA
Hi18DnSgkNxL9W/xPEw/xjqy9uOSHy35/7u+i+TSVt93fc4DPG3fBC6Cb/85/5b/b+f/3/Xluno1
wNz2zKOZW/F+YML+Ug5T/aI7pn62lzzkMuoXKciZ/K55UgWhyOalXPI+HMuXEzkrxTvHOt9ECayF
belVjXqiZWR/56nYR3u5edqqSeEYe96uruEbBOWTkrUWhEk4X6NWD8HR4V0/9OjYHLJRK54kGE2e
V9F/0XdaUx31MFHvgwoiHp2UJFBoV+/bJZCkbSiQ7td0Vh16pmtoPf6nVPK3pBwheWjb3fIIQNuW
tZ5pS6d0evPoPpXcrp899h8oknnfE/hMNKoyv3o+XFJ9dD5Ndu/9NBCgY7XQG54s18VwNEFvpUjV
iN1X2MQQj69NqZwM3Zu/osgwnDvOKoKnX6BlXeUaYQacr69a6wEnbO/R7zQ2upZzY17xpHPXPoMb
sXAdMIyT3rTjnV6HaHYvhjviqLOa61hhATmXyZcUSNCj1X10AVnBRO+dq5maJeI6rf+SOYnygkB0
d9AvHjZiyTyj6WKgHYMIuWPuGILAi4nH+qxUWX9m8ocsvvG7MtsfSIwMX6MYJ/ika/unqOm1ixq3
2dUfU/MxDHQ8MZRy/pKG6W9Ah9lvDg6xg79TTBN1LKx/X/CTORtjFzxWRdO8FEtgqAwPwwK5xKWC
oS9UpAbIhtWWj1oKLx7JZPU4eEX3KPWlGgZPR0wjJwzQEKdJFk92IPN4yfbJS4BYB75qTfqM6BAG
ERbGaEanjid80OpHK+iScwW15iHJIFUYoznfOy7IYtjx9s3JhuhaIGV888zIurLsUdx50zzcZdU4
XhU1Km+ZUWDs4/fRfdL4SDwNjnuflBNerzWLJFGX+Ke4bVUcGNT65HrFCNEV0WUEoPpn9ifKYxo7
3YuP2hO6wWAH6XFAA1V9/zp3WP1g7jy+RRbyyJ2567uQRamgUD837EHvw1E1voyui5Y3uqdf8Z7p
d1U0jQ8+PlRIUOfpoZrCCCUs9OP4NkH48NP5j6Rxjz5+ZN/YvW7QtYkWrv0cvYIl/R3Z6vyHkhh/
sPALvdwKWCgPXP2UtXyc/cE898sZ3Bj/DnBgJRYPIxMqe0KkE4jJHwW4RL0zf3pgDZgCZsMNbdTx
ucZIfVHjnxFdqx88a+qQQuYNYGZUXrJGQ0gG8b7xMUathUH5eMlNJXrzFc95dDTYtGIEH5o9lDvL
Hy59OkzfTJu5k6YFb27Bm6JNeYFsgDp+iwAAHoNy6C9ylB4n19oYtLvc0YYDa4nFHYygmKnqggy2
PAw5/Ha3ZpkTgohSRWLvMu2lRDI/lmzVx0z0CbnAdh7JqyoXHhobePsMx8BHq2yxcmyV7kuHgeXd
6KsZ8hXckgy9bdYtB5geSxJFO+84tQU+l0tSNydIS6ZVXCXpp7W2g50Y7zB5gCRnO0wKlkDPQ/ye
SnMqb6OXVDhYEJNgqyMxycNpnNqNDkRpyEFj/R+OmxGMKiGo/69zS/LdpR18BK6MhHbv8rZD5Ppj
VM53WfqtmcLwjT7X3xWxY111H25Fnxuvquf4Z2MIlf2c85gdr4if7aq4SEoOMg3vte0y78GylAvS
RfOj1zVQCtu8/dqPTrUzBif42QbKG4Qi709T0065S3eADvg+0HI9ogKivF0W/2Yx4wl1kPiPKqpj
PjtN+22xu98nVlc+sM59UxFxf4AoUD3kWhWekDOdd4mpVg9bgZQywPq7noklT9E6e7X7AkQG5+bl
DHKIVNySvT06O2eo2bP870U+nFoZE/hCuv8lBaOKYOZyke0EkkwH9cLmV3x3cAfFue/GAAMirENx
fFH6EAqJ7jybKDk+p/bS+2oFCAMzdNc8mL5YKqXuxWGp4MFRMS6JVaT+1+SSh1P38BAtgeQBwdSO
+KKxC7KUbgVST/KqWs1O5oArgCRb28iPEbIwhy6eWN6v6j8iiAteodbftWCC/taX0xenZNJeT43/
ms95fwAq1r/oXYwapjNmT66BqEqMiNvDZPXDpQBVi4JjBGYf26qrlXpogiy9+OCo0WOeqtUpY677
rKK1y4oBq9epVSssrBfZZ35duGfN2/2a2CigWLNp/sBT9JvfpPav0vLvVBYyA5Rw4DUldcJQ+nNR
tjbyfSwysKHR/R4n797P8+KX0cQ/FZNVanpLAPSghiyrxw3LRGrBQtIzm7Phs18PDZrmTCCkdHTC
8hZmUAGlNMfC897v52YnpXEaZnheoiknpVNrp4+1Yv5IljOx45E/pXX1KmWx6bLmhNASY/LoqWxV
5THGSYh4YM3Rk8QkULPg+6yr1XXLkhhuqOEhxsdnPWorVZ3MOcdsRO0kz2lC5CbdBt4p4qD7rd52
HXXIHhqzsO/8WafuHONKBRPpdUy8ki0in80TLdVunttpNxUeFZz1SDunM1IxUiDB6KIatFeWOrWi
TNVpO0bzlV/lXKJs99/TvKtiOTEcMjn5drYem45970zlYT2vFPtpzCXe1ZxtRdljh2UeDNuDCLac
XhlqKIIwWN8dKAXrJeUHhpnqnzzT/LLmGfILtotPXkIT9J1OvTZhe/jH/7TV/vu82p9ZgG7D+huW
uyCxdz92+XHrb5KS9aJdmT3FCLtCFT9braveiqWaVPDNmmUeiUqJBJPcfomabod0w/CHx47Qg9IN
J0Yb2KmNzUOTRNW+xsAiiKCaBU3+0yqaCQ09MI29erVDfz47XvcXsNzpkCKsqEa/ej3BOtK08aPw
0Afzhu4apu2fdeZ7J8ZMNxcJ06jSo4NmT4uUrffLVrDIjrudUtORIzRrIofveqwxNrhbuXXyhXnm
BRLeZ7PpvV3Pa4eux/RW+xXg4u6zFoycDJofitjJY682904M/7IC9cSCzjFldasw9Z9hMdwr7HpO
BZaIExIM5bLhVyhsOiTwfS/wiJmmesktUrSXuk2UZzVmylviZ/Rc+TeTsQj2ckvWMPbQpNLkYc3T
MHHZzcWQXbejAlbyDlmN5BK+qcqzFMBB+9nOMK6qtofKOb821WuTmsPzwECodWq00HOm5MMMZATx
spgfEnxWSkxWcMjB9qDqHJQd2nE3QjU1PfCGVvrYayMOYEswpf5LPcDjz4qbEwwWqH+CgtXiPRyz
8aQXaI1JXo4Cw3nGZY0F0//kdTMDCSRN9XOFi17hWv5TtgTIUXilUz23NnJNaYsuzsgY5nlegig1
yos7OdNOkvQgxnOMGgWEoWbN2vIb2/waWa1xJ1muUunoko0zdqFNcZQ8CQzd19kmQrNRqrwrQDHP
mJr1wpJt6QX7u1ORX+XCkueHw872WuPQTjU71suPlMIoUfObZSNAuGRZLKs/Oo5yGIIwfinKYwEh
+LnVtOiFPfPfY1T510EzHhAiT+9HzKqeJXBntP6RtbJOW1469TkmbijzJ6oSK1AafQPP6+4usRLr
mcV+az22i+zjXPi4H4Vtg4uWy6TNT/EYmq3SPa9pHJKqU12k5h6cL+Vhaem3ZfAcN+7T7DE66OeK
vaKqM589L1GerOgWLAkjiv8ORqv+3rFqeTeZ6TIthO+D+x/AjK3emKBylM50vXIiRy1svCuiZwzv
useymA5ri5rLKABr3O5QRW6eijoLXkwWyV70uHgt/WC8STUJGJLpO2yByoskpa6GyvrBqkCOy1GS
B6MihZKQPDCHG/eeGnjPaW54z+hyz3eG0f0I/BqVkCVfd7IeJ6l458cuzH+phgLmlZ378EFqMPJ7
ViPNuEUz7a+YovaiBJ79DFnUecZBrDpqoYuXwTg7z1KgtYh7qiWbM5KUAgRTzMcqZcCI84aCcmzY
spVsGPs+ov9Neut+qxuydoqZWeOcU72KT+4EYgI5y/ClhA1xwJ4lORoOymh7p638k+EZKIej3/KC
1HP0YrYN3FAjYf1gZD3UNVJMhRYvEwkYu8y4ZeHmqc8jo40ywA5PwSzEX5T6fISH/44tSfT1vuYt
Xn54a3jg7xZrFR9z6DuJYdecsX991y4soW6BMEpMgkGAkkvApBbgpGQiXdudPZ0d7zFG8KWY3sIV
eLXgvFWG3fU3VZ9ZZmmZxS7Ehy1gjAzVQdKZsB56M/tqLsSjbmHS1MtPwJsI5pEt/COrQtgNNUgW
BdDdvZNAr9pxxuCoXvQ3/hvVU+9XlOhoYDQ5so9S3PczDFGJxsjOIPmfxGxzIJzPph0qe+sdcycs
SBJ0RmLXZgtR7uJajNjLbVmVOaN9gt0BDDPoC+ZRmQwFil3319SZf/qoRaRFdR6x/zpY2muAr+Nd
0fXfHG7rLcIO7NRq5o9wMr3juKBqE05TeDd6nOwo/3e72xKTJ8AeVng0A+6VgkvaTe30Q50E5qXF
qO3ONoryajNJSKq43ilqdx5M+3PKv7asEYY+pA6VJ0wT0GrG5C6C9LNiHeIaEvNCSssXxLWzPCyJ
ZYg2HCtkQfju9tpdg7JFUNlsdBklSnxJOt6/uzFQlLlvttcgoehoe0XJfNb7WXCrQuuXmYXK0bDu
i6Ee75rQHtbAMKPxzteXO5dNPzJNr+6g/FZ3Xl4hOi7R3PV67ShRsV6VmASJ41egnTzUMBbsfLHY
sZRGBUGHQcc/NqzSc/JrlCEEsHBEl78pgfzhLdllBsoyGr6Z/sJhmheMotyOQjinEm1nFrzyzJkO
25ORdrolJeZpA/ZWEHjpvAt0AgmMBfa3BVZnhufOtG7Jgr2XdiBBtCQHtjhOc9TcS1bpW5g7BC6j
EbE16MXRwFZ6nm9fFJ9SralxHzVyOGALa2yNOp0+XBNEviDJc08XfYjKxMZAAknGESrEWqT8rhlS
DjeMIdvd3Dg9rihKPN4ctzgY2HS1xTjtggxr3RB/6oPqVsxidNU/s/bzp5eOb1q5COsyHsE3tsBw
Dir9xNb5Uc96eKPJQ1ZU4Q6NMjZK5zK8t8HCPAR+t2e/vdkNU/aYaXwicq+yDh4qqze1avd0GSVb
6KwsllV3RW5gmdrO6gvse/0yDzgI2S6etM7Xtm7zk8kmDCj2rseLpQlOUYsRpZnvlD5jfwSY4IEP
Lp1G/GTqmr2ftEk5+kqLLUyvn9D+R55u/myY6TUvS9bvsCSKGvN7NVR4Fk7pCfml6GhB9Cva7j4M
anXHxxFmclgUhwZCRtjdI/wKniRmS1dR2XoNYhZV4FLtEWWLTkO1eES3BihclijYnN7PpT7gb+w2
hxKJisZlrbEffzcON8btPaxSOH7uvftgSuJ9hMGWn8cquqZYlEYay9W9ivCtEaOOj2lm1f+OfRjZ
Kkiq/Thb7tlH60Yp20urh9wEdOgi0+ZOmyFc8WYwwcUMXzx3WbrECJLxWPOnw6d76Vs0De0Yx77m
ydlQJojACnj/blDOjCjmPfuPPxg8h0d3gr9fKnaCNhEwHXdm7GnCzXGRRwO+yR8Pcm+6JO7LiATS
hR1P9R4wLe4ZLg4Mas6DLmHpwpnvAgSD3cBV8drqTDSnYD2Fyu/Wx1umHh+WFqTHdvuQhvNfFoX7
vOFDWTHJVhz/sdC7X1WGOpLOK7rXhh6zpmlgvzF0cMxRY/PAguh9kTQ44NrwxGBwH1KWEwwTUvic
qOn+f7g6r+VWgW5bPxFVhKaBW0DJkizndEM5LXJODU+/P/nf+/xV52bVsixLNoJm9phjfkMOV6QI
rGVfmcNrxP0ihPLqk8tMPmhJC8flvWTrpTAh1inAlbNA9LLPY6tty7iP7heI62vrfjUFqXqxHn8u
k7YdXDaCszGF1wJwklZyxCu3tb3kR4PD6teKbGJDrW9ei2CBAGlovw4RiXCNrPRgGSh5XqbfQ1xw
A2spwiiZnhbD3RKEi30kwYqlCZ1uKzskLf/OW2Pcrq0awyUpmq3mviRaVfl2VkabrqjQZ6Zqa0ut
Pq0JLzgPKIOpYVxilQ2gKZfDqH+y808Cb3Gmzdg99jlRrR15Xej5G+k178YwgWcBkORahB4P0wuO
XAvYUZYEpHiWPtWgEazwV32PwFR/WFTpZ06yt4Wm+xPILpmJF0BircAkCearoD5q9bDKSF9xIYbq
xrg3rNjme8tr7E2fUdx2QJ3qn2x9W80c+FqRfGPOLcPefCZC8XnCL0nXBVrqfPRApl57G4Ma3RCt
TS2jg2SGCVhG5j/kGxAm8j2b7dta0bQvvJMweVppzGdLp/pnTc82E6nDQ9OfonUkQLZadsTzStJl
q2S/fJGcjV79lFfjhzESKK8Py53IqPzH9YrrrRECiUan0SdYoSsgkyOeYcCGMedE0NUjQLDsc+Ig
+V1DKLBmaYdGUWQlwmiDYcex18PCQfAnUuBoNduutKN7sg2HDa2dLFCt8yxVGVrVyEKggaEtijcy
7ovQ8Gh4992Q+n1fvuIXZchxYA+t8pS8JNybsiNI+JoTizNabXqteAHmfw86zfX710lCoGvTnLn7
+eCm5k+t5T9lan73rUVYYAeZX2cPhcK9q+Zx2bolzYLUwMvuFviIkiV+M1BBVQnsb17qRz1rb9ur
UFUt10bsr9U7RC/M/MIJVtl+Ej7cu26jNHkdd24uU5L5aS1RS65G3TZWh9rgplDiEZLA+2C9sGrK
OMiMQ1emFwcjht8U9W2Z1/9Kyzm0rfzsUzZeStwlblGGQi/2GFXQg6KBvJY5Yq7enW8G0sxiUNVh
iwN9M1oZRJ55ykOpkUZvasPia3alwsjSvl3IRkk0YURPrY0gVMocHLlbVPdEzBtt6FLsUAF29oqS
mVTPldK3glTvrZtI/MN4VlKb00yr3zy9zm6mIE7cK0PsYbISaOPFy7IORQh/5inp1u9ayVezXu4n
GZilbLcyVucVNGcuIc/15E8aUp5rMNZu3cMZrE06aqI/5FGETVvu5lQL3ZSs+/clbT68uHiSzXhS
Ek+jPr8kQ7Hv8eDkinMiG/otSDbQNNMpARyIoQ0wWlfYYd6wA9e60Oq4PqHK28W+7esZEXeBGQcf
GmgA2RWx/bEM6oNs6tJ3Cu25dwHZDKn53pf59wxOz2rVO/Nlv9h28cVau3VKD6MonxbGyINCrx+a
EXh5CodpynFUczweBSFiu5o2AJ4/C+2oX3c0IIGp9Yd4HO/JNCJD0EUfnwfntxc9aArusGRsE/Ve
CZC/AJR9TcxEXuoV2KbiZA7VfQ6axzfW2d4Iz9sp6R3eyx5AH7ShQ63sAd5+jll+wR6RkKNJGvuR
UIz6lrlhLHwO2HSTK7KJUHZQhQf7Wy+HU67PbyO/FFu/1xQTBqTP4sXrtCMr3yPmssYfR4dDH98a
JNPXtrkbsnmv6mjb7/u52vYcFhYJdv70DpVPby+l/p9BATvNbYpKtR/IU9N7gsWUd8prWJ+jldNP
qbZzytU7u9FvURChnONPq1T3KsfhZHrD3egWAXkO980Qf9gl+0ZGyIhumIt3h5l6+KT1FNCaIeVB
EP25cm7QEQAbX1E2dMZMRaM2rqVjMB53gn3GwWO3XJe3RI921AGpjlbF5TK+ygFReS1c5cPhuRSZ
6v3WgQioCwxHVhk/1bL4bQbV+eVQzGHrjSRGMnTYJfph0r0Hx6KIXBLI2VU8Ha2eKrsZo49x4Lpb
R3MrgXk7/XS2UO8gp+QhiDupFXRD2wiUKN4pkLuvMAgxOsVIaBbaYTdZHGSHw0jkycqCbpThaDoe
A/+u60/ZXIblY1/CiJpyTd+aFsyGvksfCIAfItj23OCoJO+9H12N48kARMZuzN670fCkiQXspjd+
iAHS+KKl+F7Gj673tvEEUrRPySj2ci8skAg6GhwFxviw0jUuHoqwVmRBG6MIjLpeoljn+3Kd3AMh
k69OCryHO/g4NT/GQG28zFyeNXydLD0JrSZhboahmHG6tOmDwfITMp2Eq4n8njVtT3Fa/yNkNPGF
MdJWsp6j3iWopPoyINe5a8eUhEEiWJS65HNW5zFuj5JiMR6q28mjaUi+CKirMwNEL9TaLy5Ni8CO
r1kRpvpebHYAuTupW9fjViOXMHfHa8Igd3NJgFTWw1FtX3Oz5eqYA9mt+sWeSkUxXuS+cKnBZIFv
I07/TejZw9Gur4QsW8F7U/OzXc8bw7QVhRWhGakD20GOd9qsmkOq5XdWTEFOJm1l2tXOQplq23Wm
oE2mHUPaVi/LEEHoWSbxF3wr2Kk5nr3EaLkCOGm0f4h+n2mdHyJpKZKBB7qVt2UDxgzEvfAL3Lb7
1Y67sIeI6c1ZkK32uRs9vKnjr63dELV8SglmrRChAT7ivcubDaOMd9kkxFav2ncgCzdjtUJ8rq+I
5o9WEFytPINh/Tp5boRDJYQHykUk8Fs9pu6sUzCTWNArd4dpySYa0pmDTDLcIxemQuzPbAQBOc0L
me3S3ApreTJ1eWozrsCEI5wLQiXoSv7aTjSFxQBxuNwkhtylUn2s6gbnzHOBI9UnF6TdlAbHiSjx
WyYxsI2s7Ncls0rDcpXg7VcNMt/V2xZAD3kz+6NmbCWBR75na4+iFtsJwO11kap9OKiMQi0YqHdX
uhzpHzkLm2YdQQe+T4n1ZUpt2UbmBCyZEVKIhmxPiwK8HRWh7XH21xqzAxQmxCYmzK9Q4w9pAiMp
t/5Zcqh8qZD7bahJrJtIiDZ4QVO/T13dhCrnhDkpp77mcZY4tvmJ4PJLhnJznHK61iaN+4Wootw0
HgD2lSFWGQYoLSPU89q+/sAmRSMOTZPGvpvvhA2X1lBq7xiTSx2QNQGouR56yvCWGS046uGopZxt
dSf8vmies6JiHEneAMYM15r6eR48Un0RKXxZJLuZxHGoneutxMLeiJ/F8L6bcs1CjGwNp+l471Tz
u9PP35BE9+uyBNI0PmqV2tCSZxC9DF9EqrPhk8xVQB9Eb8TjlDv3Y+8ylpGV58kdaaC0Oo1s7z2z
BxLtS+spGh5GoYPqhiFKghiJO7oThSqpzoUtTsKQXLrxQJ4TfYxOdy4Nu46pruYwSfU7AkeezYlU
TG+stnGyPCSRPeEFdO5pqBDgkkUwm9c313twpYZJxLyy+MpBBcOQUWBTYIKvi8PMrMMFii0x5/7U
jfQbkp3WVOeqeAab59HsjPack0HXJNZGZQY7scngqWZabTRTWoF708cAOxH98C6QDe6NeE4qZzO3
+ptWFLRaRnMXKZh7KiIMrwCD1jpjEE/Dd9JivbetA/VFXxUUGLPj21SV7L7mi54fqKRtqMMFKVWp
Fxj1JHkb8hAKTwsivLlVaxmB62Y/i5O8JfQpl2UsA22CDZh55nJwltdapMUmMneFoCFdMYfKDGq8
keTA1GJ8y6v4qlCz848yPjVPdgE3BHolnYHSSl6dtssYIl1k/qwUd2+bVO9tM1NyTHKgTdjTHk4I
ifYcD4byTxORkZEnze0QJ1uLIJGtt6hjk5tfhcbAbpJBfr/yhtrhG0fSMw3xeqvhUfFbrviNpzns
DT0upXnub6tl60EBXhbkdvxcbRjlMXS2mrHAlkmEgq5W1jP7V0RoIWn6U0fFSXc0oOZZQ7JQZNN6
Svt9AmDDx7Tk+F1t/swW2Kni2ZBOtYtr48MxtL2zKvQTDzeP1fzUNahTeN0/8GY+qajnbWsmtyvI
Yci+eR6QBguFYL10CRGud4q7KZciA4fVJ5YYrN/TP/ItbyOPiOWUNcog6LycnBfPUMelA0YCZ44s
eau7TJ34rPiwQKLcp7ln7rRr5HLSLKfC1qG+p9W4TVP2aTq1f9PML1yj2EAw1V+XQ7np4mXHz9EF
H2PAt8mBWKHn3DC1kASs3QuDpJE/txHuoR9Pvbau9Yq2/eSUI9UmxlR7xXFGdDWjE8ci99imskRF
FgUv1yYmW7TetsNe865L86M18FKVeCYQbB9qDp5fzda9VuRIhsJ6m+hbGvE8haT/XHkqXnxKbPEU
r3JvFBToIiaUj9WJCgDSHntY14Td2o4WRmNIwghWd14S3ze/LLwRnZ+ZyUqVTPeFYKcmO+ZpsplY
FKG/JR1BDYtZkwc1PwEgLbZ4uO4yZzrRVmDQTytuRREPIZvA03wlty7Wo/EZV+6nM/Yvvc6Jmdsv
ZF88mrIKRUxOIRHAUMAJkl1u+o6rhbEuHOL73tLfxsH+0pwJXRmnW2+RXZfpiDEZ939nTS0mJqZD
O97mLRxwFgBscFd4s/EeXTevrhafVkiFILVPuSlXhLv+u2nVtnW0l4JIYt9JrDmYawpv3cbNEHG2
UMWMVe0xKi503xbFTR0NX5VghCIZV6CU2J+68dEpxNEqZR+Y2khNVWG/1wFUq0zTQnHN5x09Y8Mo
OFH0Wf2dlMkecMVNlyZbPbd/ErdDp+roApKkSpRiujOX5jaXBIp2bXFoJiJTR73Z4Ar/zI0eu6hJ
QredbrKcxnM24H+LKsDB9oZf4TgmFyetMAnPp0oz4DtJI/EZeoxm6yEaGKGIon9rpT2ZRAkpWSdP
Wv4BM7GyVzPQYh031mzeLrDHQmswvp1xOJhe+ljPdNaZAPwZouvBToqPxZhe84q5atIWoF/V/M3p
fLvk87nOsOdF8SclxCfBqonv1NPWbpaPsbnO5encyLXSwxG41rDHTdx21OZXpVLt6OIlobUgzeqp
SQC8iZqQfHg2iRR5X53Kgjil2n4o3VnQQdfe13g+6S0Iaa86myzhwnF3Q127QTkDuauGTTqnb2nR
ieBfazfftlV8RU2D19Ks70tojYNTsrjIjrQlewCPd1yreRORH4/LiVltozkyZ/RoahPmdCZ/mbLY
LzNYwoRs0CzTEfXGauJsxHO+CivU6anC4IqZBanmQA+GVWUkJab5do2dIxOUn1K0H8W6XiY4X7TV
5Jkr5FXm0Nq0MfSqGg+mG+/MLgucecRwrJEWla23DC/dQK1dd61tbWzwBtx/DPIoi8A1ubqmVZ/2
ZDpA0ccGrtwRyDp/VGN5D8pBvHHQU3yLio6zuDpbxcso8pAA1bsuGd6SiRb49RRcFyKmMJbo21hy
ojA/cbsW0Q5F/C1yhluU20sEKJ9dAnNoRWtsSCE6FqJ8HBLzvVRSsNFLKGuZp3I9KE9i4MZYpY9/
VoFYR5RBPG727MYeCdV+a4bsm93vE1OgwwFsPpnKaxQy9/JmN6euid4pD/BjJJQoEUL9SaOR0xmE
rYyLnW/c0tzjMkLWyxaLkqGNyYfUTrXTaLfsNV9Viba7js6WvOwqrG05s6dX3rZcQdGsosj3VXeu
ao0GAS+wcXPtm32vvzALIdLI3atVY26yBFlJSFas3PhmSmc2jZAT6O1rQZPZxBYv9m7pS+NGK+hg
tUwi0Ilw2Ki5ic54hrFbFq89MB6X+t1CBpMyrPJBW3qg8U7e7/6+/M9jYOgzrsu+iEKHEQ5A/I3J
vWogbNwpa7IMrulP6s0VKTBuAiyko5ag9ZZD7TCSzpDTh0RHNgT+U8catT1/z3Y1KFRHEaH0AbFn
a/OyFl2/m6jQu5l72NQhQKbDI/nCn+NQXCe7uPus2nwQxuTtnOifQ2ZnsBTGJz4y7jU9drdMFzE5
x8W7NgJUrS1Kezkbv1HlctFQYZdR9GVlYgyQiNwQbIDwLCDOesXfJFmW3PYmna8lW6IdEwcPX+R8
J575PfXYtxcW4WiMDpCYAaSjWA2e+erlQL/tbbNo5/b6dum1A2NJ7FMz5HvPfYGfB/awIllirYJp
yU6rLh/K5tJkYvKzYn6sYrrPheseukYgaTqX3GSa3HF/OmUD8Y/bu8Uu7rNr68DTSmRD1R2FHs9B
31lcER4p8EyV3ZCPUYVt3Cp6+ENIcT1zWVuHahIE6tjs3vZWnAhgEzg7dAmRwHAamKi55UBojLtN
ZjeXLpveVHkNWlTZtIus8t+crv15gLQRI2/rNjtlK/a4wS4W/QHL2niJ/pYuztmL/5m9RU+2Iw/N
ZcPZpG7F8pg9lvNLZKXQhVz2aElsxT4j1r4aYDmoWgWul7F3duzZp6e6y1LdeM09VmvYsexukVhU
ST6UkR7FiPoiJ3HLHvtJ6uVrX7rFRutEitEifoMxwgi7a+6YZtIDjB4sg1fToUPsEMohItUYXGXP
zWQyrG7yGZvXbuuqEQxp5/mOIFN+yjxa9MK2uis/Vyb5yxmpMpporoBQYcSdjvs8KPZwGrlLblW4
QS6lwUTT9GQUAAF1C+TLVDfYqhCs7OYnz1rYL9W8LxZ0ZqOwvYMpDkM5jP4S05jqV8Qnx8k/R0Q+
7ja15leYHvqiTg5xNl0LaPPdZsTFR62MwZ2o7k4vSxorpv1VX1tP0UeLwhIYuUbtOpx6NEtsst1N
zGjgSDFyH0nOyqpG7Bx15k6m24n5ugCPSrPxKhtK+kLbQ14Ta8YWxS9dx5l+GScMZIR81yVQKijv
fNXl431LZnrYE290BfIf0eXPsd0GxYhuoyBqGDOyJrVUc8imFuIHd4SkFVHQjql+HmZ9W1JT+ovD
5HS6klgu9IvXCGsn9LHdQog8rG3m+DKvNolJYMsac3OIY9EfZ/T23MXgnuXqRVaYTPXhma4Zn3+1
Yv1BkY3SPrspamR19q1wajNJ9Mq0hcUARaKt0tPg0D9tO0T7xlIaQ7HwIAuv3KyDxc147t9A9Gwq
+1p/1ozGrdPBzllJi7R+qeRq7R2zxs0s6uVG9NeeUIedhvgNPHxO3lHXFuSJM7uxEQmnhTYLBrB7
hEAuNLZZ0n4pi64MHKOKApArFV5Opl6bLCCyrQIAdb0kL4XiLfKFS9gqOjsQQlzzFNqTLbLXQXJs
I2OQ+yzNMTBx2TPm89JJ/uLW5i2ZJ0KJiSXLGi0Z6U6vtmdjLM7LE6hPdYzrex0JhTOq8iM+lU2S
9+C++47tHu9tNMuWoJGJrjNVlkOvZyPdpg6yeNoLNu7EC5dErI6i2tEstmDEbL3pXCeEtzAr+6lL
MTyUZrSZsuXVmpm6nJzpuY+Y9cQG1O0qgmhYooeLSleepP0TpAQh68RfjSXH0HHHm5geKsKhZwJG
iRdkc9n8wG/mEC3Z3aSPGuHTLhMwk0vsRsVgQtvgpzVR6EzCRkYSNivOZDsCt8aFxNR/cxbLwHKj
KvMAqKReKStszjnRGD8qtj9189+k1h/QM4RbAAq327u1lzpknAgdOvoEvsVPC1Nu9YIJClqG0Gt6
hkzQPbR5up3pMUtSfLJk2vSJ9u51wt2MRkfgWprXZzp/zqZYXdLxBD0d2l6BblDpsM9huJeKlX3t
DrCPCGBi5CG37UNmRcuNjHR6G2x9RIUlx4lrtdVgweNDfhy0Qt927h2MCwpDfXmZlLFfex1VWHXP
w0RHRM5DYMZVH6jZMygUi5XfPj4n/fBeSFpk1j9zSu9cdvtsgrkrTpPCasR2YFQ0oBNPo2bfd8yN
X2LySLSaMGvCncK51366enq3YnK9iuicj3grxfgzuwj6TYYEj7vyaUAUIO/Ng/tbScQP63mK2B5m
0Bs2DOh8atfptcRZjsohuqDMsntNNNDz7YVTbm1qv8aKEhoTez7nysTvm+pXt+avYdKpWOS8N1h7
dlfo9lwXX3g3SK+Efkq/l52x6XQP/EUZZ1WSIb/YxS4BgYvZMMy1bF/qBDp3kXXX9l52U/ec21Yb
xhxkf2k87IE0wY3WszfJMM+3jbuxcM+GrhKkbYyfy1JfuMNmVMGWLxrG57q6wgfSbJfsOrA7sO8g
tA2D/Nr8ZAxZsVXIHk3di4KkRXpNajvlfwgnRVyPl0oymat9o7XPH1q8p/uqg3YSt1NPm21V1bfj
XNksgq1R12Osm/hUDH3dxd7aX9LrPzbqW4mT9ubvIVm0RBmhPDS55K/trxE0kdqX2B/x5JqspQSr
u5oHxb+blrBpWYejxnjKxjTjPNBfe/ASoWGaThBbe1dKOxSr9xqniWDKDU277st500VsZMqZOYjM
71TdHlrVP01Os+7MzEo3U1fcKixj9I7pzlld0e64eAg2dsccjrCiV0snjhKONZYpfTAVqMMbq+vH
26lxH4qKA1qthV82Rnc7eENDhvfW5abvNjBZBtobUMcuXbQg8iMzDon6mkcDirhDWz4bjRdL4ixs
+o+mheTCRBelULnxOudS0hELm1X0AUXrJmJ0cKLFCjPnGrQx/2bdEkZyGogvvMm7UW0Bf+NcjG69
NT7Hkr0K27JtbjZJMGs5eowx3xjkD1DkqF+WXOBRjntnWN19O+bIMDJ+KRb6n4L7UgxButOWf4r8
4CyyjNvUtqZwqMp4qxUkI7SG+8+x8WiWw4sapsgXYJADZ9EDp19Yn631Ryh331nEZGf/HMkJupbF
d6uYrdWdgdpPI8SoWuLjbDXPXY6ZYuDkMvsn5jiOXofDJ46STZR2UDxG03c88X2dOKEQh07Se6YV
RKZzMnFeF/RfNlMsDx6WnxsGFZ+Na8x43Gh022sOgCN++oJhS+aIasTXrYpcoDZZ8eRJ+tSmQ0YR
LJAbWS+XyaJ7YIvoPbnDgcKqEkTzuhlNrPtTd17GvNhhyzgsU3QhLoTRF7SI3FBYdRxeM16W17Ky
f7tVnYUYL1SpYIuTYx7xDM5ODUNQv83FyNl9rc7oo1xklgjK2b5EObH2rT0cDEUOeqketWU1ziNe
IBMf8LZO92VHiTt41q+ZW6Nfyf5Vq4cVnSvnZsBxM5nMbDE9dW5yHOilobl9mmIYTgZhsVniLltt
GLywX+vAEwlnS3pfQGYIYtb6utuBVTrgmeRWnusm8/3NRyGJE4uUReK09hvb42cu8q+hS1bOfnM3
t3wuIiW8kLz1rVz7j9hChMyy6zh9RgfNIuPJrN04ECDKUBjo2Noc5qmbthifWGFvsiF75vN/cL66
pvPCGL0AmRbRv/d0X5vZVtnxr+rVQ286v00xvLpL/0gXIgrMTIOT7xCc5UGUaiO2A8K4unfoo2qk
BkuBJZvIA9cfy7Vly6/TdXYi6wgo7cuIZjdoK3xi125WNTCez06tCIndOUxKAn+4Waxl53AFVXG9
K1m4I6m9WWP6D7hZhfLcql2tY2tj/D3pfiunfyVnCjW6qi+t2BoRd07WdOjK3r4UE/Tj6svMXbzp
ajO6KZY6XTTkMjB32lzjZ7QFg11k/DjmLw1Nd5Os3llhSQsrAzQC1uu01fH0esmNslfDz9Lk3NQa
qZVWeZJMq+VVW+6GxdY32OZsqos5GCu5M2YVQxtrWiJY2geTF4awxuWfi5uOTWnMRCfpjgmD1147
sMLvlib7Ter2Cp0aDlal8XeTyikkKg7lLZuwawbaMr8Ya+IdUTYC1ZM97tqpsVFO9ZQ03Z01EgQB
pppfIw3nEq+ri1rOvLd9ljlboZZ2eZAuOsFVVn6CqXeP/Rvon2roWCmaGIpwJ5xTu3bQms3cXIZV
N45VOW3nSovDNqcoa/p9XRnUrWjCaZXy6alq4ybrOS1ZgKKkrTZ6M9zELsHtsU7sAo4jw9P6jVdo
jCtPb4XqNt3UUwIM8Z1mUPTPVf0T09BrM8IovVhLQ20xP+XQXoQ+7EuvWDaDQb1bDLlED7IYFiog
skTz3RBbX404xharJjmBDu2wfx4eh1rYjLlP3i8ZKZ+IX6J1X+ig7BQxcMy0HC02pUlMGaFi88LA
yiWZ9Us6j7g9jEMTF+XWQB6QpbxTpne18lCONi1Bigte16YzX3uVPuGwpByFQ2UPE4MalbytVusx
srIHwZqydZ1xl3frzmuMm4g7OcOiwVjTICOacpNlqJEkdmZp55utskJslHzlxhQ7Db6YvkQ1Z5Y7
rZPdMhlbZxioShAbPTIL/EYrTkJ1P1E2/eQ9vYps9Y32oWjHkYuGkb+ofjMT+ZMq+3ecanj9Zmjp
RbMDfk+/bAGs0LJrl8kXkiwN+6bqEM+0i1WvT4ntvGSO2uumdWgTSlVtME/gdxj3EHh0Rm6Idu+O
/umfIbRNqzfcMEBDTJ7Y2i13WH3+6iqwgfmXsAQ5bPkBUfdeOihxxVC/rpEXdssqdslgPHvksLat
956MV0d8mpy0GSMFRjtSIEp1sktyT2sTgbt0n3UobmNUXwAeTTivpsd2QosZYoZha0eeGRwj0C5q
HkoGGXxvXU7V6IXpapOixFPomJwsOCm0Wd2t7XYPll1+dj1ZZZruwNrHkKZPT55AXrY8xgps93Ee
DAo2O2TJpQMNIwEbrnjOCehk3AS8mG11n5U+hhou1ZbUUJWaF2k4ZIbCDczQ3Mcm2l9vefQFXtcq
t32RVMymM+oTtfZ9a/W3dqfcgF4j225C63ytte6KUfabCk/P7OJ8VMPRHOkGx7RTOu0bkgNRj2ir
/txBkMSXajp8tDP98qIw2Jc6ByR41sbUaLivrbvRGF9KHQkMKtJ1In2nMdjde5KihEJxZlrl2gaE
J5WCndDjBXGA6jfqP1rX2I6dOI2OAw+lIRkyZ80GaOHUCJrjcJ4bMZyNOh3PCBArbb1Z22Mfmf1e
a9Sh7EXzkAktf2Bbff3/3wN1z/wjnCJumzKCBRklsRF0tt7v/vfbPFFT04ZYw/by9xB2APoQtnj/
74tkc5yxjrtqY69984AO0z5gF3tsdOAdfw9ZxLvetp6+/88Trs8qCDDd8tsm4X9fCCGdKf3Z1A5/
z8Nsre5VS3z99VX//mG2ZJ8wUEnbmt/s77Fe9kOAw84G4/J/jxWpGxhAfS5/z4DdteB2yRC07Xy+
CDX97z/s7e5dUc03/9/jgtoAlM5MQ+v/nm+0EoqFONEnNW//+3BBtNptjMPo70X/Hi/qheipxL5j
L7JtzDa6y8j0fGojjFN1Mw83f19Kr86vGXDrJlXZ+OR1cXE0W7TEKp5H7hyDe08GQlAwfjMElaPO
s87i+/ejS+f1QYxZ7/D3ZVZ42Y7BBhH+54XjaD6RVYhodn3broA6lxv/eerfW7le80rXRZz/3mlO
iWxcIzdGkODp89iWe7bTWvD3Zcrk6Xn2zOey1fg9dP1itUb/+Pc6Bj+JlNG1p78XsitMfW3lRdu/
7w6ZHSx4epmqKer7v3/sou22ecelBSorSYJR1rAu5rIP/r6No7m+5w3TfUcGM6v49Tlluia4rmhq
/fd18n5R7AeqHSKFuR0GK70gsSfbelbFHS34q3Ogae5B1DlhHafTQw5SM+yhKjwuXSuDiOmbJ2qv
LohnWbwMqG9cd/b8mqzw7JzCdt4qZVd+oY31h+iaX0JlGZfsqld3yspv1VSMDWbWT7ViZC/c+t+g
qChKeip0OOpg0hsWjlW/ixQVjd+dUKuw5JZQaITMsB8QTUy5M/Hstd4l9EJ+aUQcrWFtf4rOuXdw
+H+lc/buVkn3qbMnoHrrvXeT3q2fZ8WyTZuYaBTPaO8Jk4erWTgsQdfA5b/H4rxhpHLVKH6mtr3/
+4YRGw6LRNRs/r78+0aXIg5lcaFR7vBS/3leE6uNxGIW/n05XF+gdkx3MykXot7/ew+ynmvs0/TR
7Lmtk2DtHH2rWQYU4utz/l7foye4U609/edX/ftG1Ufjrurpaf095e/1labj858S+v11i5+NifT9
OuXERdICvZAWVO7H1s6IBG2SM5eZthk0lT0CMUiDzrCHj7LQbk27mWN6xPerGyX/2tL+xODtvc7S
dIlAHhibnZ0CVcVrj1pVW0fHnN0tm9eJ67806Ytb09scTW92DcolsTdMD/ABrfl6XzmNfFfSrIM4
nv+HsfNarhvJ0vWrVOj6oAdAwp6Y6ojZ3pKbXtINgqIoeO/x9OdDUiVK6uqeE6GAkA4b3AQTmWv9
Zrp1tTDfuFaK3E5adwfQ/c4W12bvGlvTeiXKWH0EURghmBRcSjW+zSZdvxJFitCCsHpSE+QC2zgo
r3hwSBT5eXwVs3XaCrQWznFsJNu2RCUlyUhwpXE/nmNTNFuRgSrIDJL/raGlZ60d9S3KNv5Zc3Vr
yx+KfYpjiAA5Ey5/ZYcM0Mm2gNq/E2YU3LAaYUmn2daLnxzQlbC+NuzDF3Xjj7eya2hOClGZv7oO
Xf1bVwHN+VbF43vbNSazbxvfgZ6KTnifbXsPbVPUlglnyDoCntuuLPpg3WMXuioqlayf19+keo2z
cuRNaz2c+ht5wF7WXgrkJDayqM39tA4mri8Kc1swtWHcHRHLRtXH3+thObyNCyKCyo7uVQeS4F8n
3PwQqiLSD9b/0hQusjfwlNgNOrscFxUwlj1kYHgJNwJV4RWgnWEt6/rc8W5Y3YPRR3GTnBD9ZJ3d
i1U/Is8kS33gpVdIlO1kSV4Ifpq7i3DPA87MNeTBNEwP42b+ht7rwHNWpHItfd/+6Ef+Y6UjbXct
qwrXyZB0q3Z5hYX6kCTNStV70BUEUJqNEhn87rCDDNawEeFjKlNMLEuvr21eCwAB5kpik/HyrVyX
FQJ8xHHfesoiwvmEmubD+yVkQ276zbVFSh3NaQcZmL6+1rxR3cnAfaYk3AQP5r+p9E1L3SkaIX45
UHaUB9kAD5V08Dx4mgrg47Fr7f15A1oGlbjqiP9c+2kJrAXVwM9EDWuSPGZ+0QuEKswJPk7eknAU
dvaa6bl7E/oQb9ySeLqsT233DrkP9c6dl7tlCS1GCVr6Z/kxL1CFMkfcpr0xK9eyvg3YEfVt8UQW
x0acaMBeNSJ1mZpYzmpBrxxrm6dpIU+bEefSbOiQMjeVo6yqophWWX47lbXv7Z0LcS1JlW+/1cvi
b3Wm7mj7tIzXvUMMFd+r8Rjo4/eDqtY3YcvPOhngxdPANj9qEeQDtYiLzyTtvppGYT0rdvbYaFqz
NyxhbB0tCtZuKlD9QAP+0cg10mcwPDLdYT71NXSZqiR8wvESU2MmTFAZyroW49FBZcsbI7ECFc78
lw1XY1mmr2OBqGdb6x99s1ZBkOYOO/ZeOfRPO13rkBVVSd0v1F74Oy/N2Fo3ULscPX0uXO0T/uTK
LYLZ+THTkRkM7QlAwtBuyrRInjqVJNqoJNpGgcL12fKWXCBdt09d5RcHraySjQpBbJ+3fvrojOOe
YGT2rPUih/Xkecc06KJbz/C/yY+bdIffYDnk13aedleeT5ZhmAfM9wGCkpxWBDYws3xji5zklwhJ
0rM8iGxoz6XRAq81HSQOFHbpJQDJs9BDY1jIPnA551Ng2nDgjOP34o9LyO5pUTylaZLv3i+dCGDB
htI167aEGjAM0x7dFvdKlrIYAprdIXsvi1EFigV46r536iubhGCzr4mAgA5Tw2VeKtXT2JFXjTKj
/GRP5K3DIamf8yR9AubRv2DRfG5Zj77WnQUlK/NxsM+nRe5AE1gobOTncLTrw29JBxAyjm/MdPsU
nngDT3kWl8vtEoU5XSsWIdbSW1l8b4gTJcUHGZxlR7j7OnxUOmzEBYLUJ8cKSndTF0B8+8Gq94Fo
D7IkD7KLOfeTxXJmFxm9T7yssW/CQVX2mQOvK4Wlzi69Q0RBh3y1Cudm2adSPHWZJMREK9OkD6/V
F7b0yuFtiK4ly0r3zeu3zvyerjScJczKtG8gDHGRH5/xNr730ooni8+ogRQch6LpN8sGHPatH6fZ
rTdvOUK1Aqvzo86p22YVEwIDuoMkHMwV/VKpjnMq9ag6wWV5Yk9s3qvQqtAbsy5FbSMpG4Ent3kQ
T7LRRNV+BQ6k2KkFOMGmE8U2s8G7Jo3wH0Ivt9dFhziCHg3wqKB3Yp7TQXUbUut+SkDZuLmvvG7I
r3mvWceSVFSNeZ9yrTUA2fg0mCJYFVECgQikwB3RzPXAtS7CFObdVHkETm2dHSYkO/bmiLoLo4kW
stUWZDrHxvZOpOcRGA3D5KqorerKBrFGCr0Kv5R2eqiyyHysRGHDqfCRA5nS8KlQCCDMHexfR5JL
rQmqO8EX8CJvIy1mrGUx1vqF3BIRd7tM7vsEhhICnuFN5HnoRmlNTooksbf9aOnHiHcEcJi0JaMd
5Sfmt2Y7pqp9ZfD9rO04Fjd5gv1dqCr2/TBLFqHHuyhLw9nWrTeNi3T2YGjtUTuT6kwIXKK6NVdl
IPjPxXx469dURo63hfJ9hGxpxhGH5N7wsCCE3E6Oew0isb21RBvcFRaaFSFCb2tZlAc6GLbV3rKy
n1lACA+9d5B1dNAMwoFEQPq957YGzrSdf7SypDr3QZ+u4zRpHvUwepG/ak18C80++BrxrBJMHzG6
mMc4SBUdjXlMYhNTqCKjfpzEnD7ovVcjexuTuYm20J30+5jSApcSJ9kRSpV71JrRPZLyJL/V6yQk
yijzNzHvhgo3bJoy2fT7KYtgsVLacJMMZdpiUmDA48NVd1Hz06PyjI/66CPCsDBVh2M2V7wfmiTE
ABjU6/0EkXbdDjiu1+EgTnmmx+vQjJQnSPLXPU/hVzPsLkbdiyd4Cxlp8fpfunppey2XrkYwXAo3
/N71t6sak4rHel7GhBGf9SoTD6pXFfd+91Mh7J61ztLfWjT3p5bfxxRu0W/rygOEMpUdzuK1OvCO
hfFPQlQ11vI01hAECOdD4UYoTDrXKrpdxyqe92vyNEODVsFT9ddaWUYZvjpMgpC1OyqHzPSPUEaM
bUKq+EBWXjnIeojvBE9lpZYODrrIc2+Sfm62kL1aS2vNnexQy1p5Kg+lY5Irs9toUaCc8b2/bBk1
/3PrVsFxZJ6/+Pxp7JKBwJyWltnFy7TsIs9YhT42JFMP7/WD52s7R5C4l0N/7Qva9HvfBu3eBRoH
LbLDjn+WBxOhT56j1FjbZYp2SdPC/Zan733qkXTH731ks6WaiLV0GMuEwAz9ewXx92OWNSrx6flU
V0B8yTN5qH3eXcCTgsV7Xac7Y3l+L8fWFG+iFB0zORiKI0pNv12HcCVJmrq2mK4ccmQ/XYOFk73M
xkEFX1PA1UKur3PDC0IG2cVXg+xSJqMNR9wTK3fU058bdk2HgN97bSGEvSLTKlZyoDwgrZxd6l01
95QVdQ8+zGLJsYWnkeI08zSRbjxjhlAuZBEqU76tBUpLsqgbUEYVuJonWQytcMULUr8vXF2/xKlx
L6v7EO3WxsBDLhqz8anWSPWyhbD3slUx1WucNKcbjLKNuzqb3i7tJkZ77KO2QE+JQWQ8xjW6QuxH
59vSEtQEc1MRVz2+Sk+6hzPJv96tMd8ty7BgQyZpeHq/W3nJmLtNawSaS1j6W6mEnvK62DS5Dy56
Fkt/U0ef9dTfi2UdwERzgdDIVtkwDQkzuywnavYp0ZJsJ0tjWh6ZKqH4JNrajVjrQgsMwwvabsOq
Jp69Hmp7BMoUpEsPoYKrnKUQ1kmeSfqhQj5L9n4baIsA7HTpzL4e4cVU6vAC3sxna9HfxPhfnBCQ
P7bK4DypOh8/ugOsI9e9lF38UM/VmQvPpopJpzdt7DwNjYiWBOLDk2xtrAhPjDF+9DXQ042Bxc7Q
K85TBWlsk1XRsJGjdL0nHNlG0ZWrJO7jFJ3kRzpKp55QeiUDOH+UF0UkcqtM2criGI+fJnxn0bCq
i/va99byI92G3Jg24Xzddon+aMAai0Pn3CSCjIeqQi7GyOqMU7Z97kuT3EukWR64UONuHBMDuaEf
zYMChuF9yDRNI5MoEvsmr1ZhwjoJujs/aLs7jJYIHSaAQz2fIpI3GMj04/N7D631HvpIJGfZH9eT
eis6iJayWM0XnLO487XkmL5KzSWaIu7WFea2acfqesjg27MAAGpfKfy1qohktsLyvwY3bdDlX/Fw
SsEJ+rPXgAHbdmociP599GBa9RdXKNnX2NOBv1jlR6Gb5bpBmfBENNI6F5NW4oHk2p8jpVzJrqVD
nk/vVed2SvCGG9WQN4lZ9bdT4XYL+XkWJMWks8pnrwCqqJQDizElNo81pMp1HlrOE8CBs+zaRPqn
zlHhIOqWxk0R0ZE/Q+715dJmH/XXzxCzh3r7GfKUNZX8GSpYQw9hVn4BvtttvDI2NokaTzvAAelK
R9jjQRa7Ks5WeqDqD0ZTf2+dXF/8VFRjvdyRNEo3sJ3JkwglelTxSV+po1pdAYbv96UW1ztkk9ER
VcJkZaOb93Ecuycg0MY3pz7WiTK9NiXTBCLkEYRyRk+uV13VxDPzFsGFXmTPfVoGW/SyUuTvkr44
EZnDMmo++63YIvKMzbDRLNkH0Lss+xF2BDbQXpNaV4km1t6ghCfSRs4yIe66lvWlo4MFguicnYSZ
r/OmxzLCbxkh3BDjF3dw3i7Q74Vt4KqlzfZ6tq2eDAMs6FwqIx8UT16Nb41dFWjrqupQJJgbZBfZ
6nZ6fiSBgIp+RIIKJbBNUvnm2SC+ebbmgywGSW8dJ8wlZUnWyx5aSv6IpI+NMnUWQX2fx/Y5HkeB
mW4CXG+WUoAdputDgdD/XegDmKw1cBZSCN2e6gfLdeI70unBW32R2MtW0+vPqG3ANu++ojbOOwz4
y41fGN7ORzpo6wRJdhf3JDkaRe2+il5dIgDdPquoNq2QcdSukE7FAa1Nws1QKvVjpWoPfhX3SOpg
lDVm7pMZ4aESaXZ8aouyxwNEjKj2j/6FPQZk7My/gVben4TeWDfmfDB0cItmfjNGoTUrirVnIJhH
+H9gLSsjrvb6xLLivX9b1+FGbdiyyTo5rAtA4Y9hm25lUTaoYfWKbL15eO9mg6Sy6zy9hrxp3SSl
V187nbJ874CyDEuzaHx5v0wt7HLbTJD65CDZ0LbhsIqTwINywYVkndZkA2bXYbqXxS73rE0WFqAh
VLxxXN98ctjSHXsXEIAs1uMYrFGqUXeyaMf5Q0O66wKZyruDob6pm9Z8KkYfApt7qw2RcSZ1gQS/
r34DhqVuo6pgSyPr5CEMs/oE5wraMn3VKRcbb6qKfdNln8ACQz13PX2lqU5024+ZeTH0Ly2xBYgz
2FXskTGD8jo35lUe36pGqK5UskNrWffW4BWfxKhrR1lCStG8uNkX2V3WhKam7lm0/nydKMlVUBGN
sq7sroNI2tSffDhUb9dgcwFcu5w+QX5xlpVLZjoi9a/NE1CI3uvde8nz3kpyrhpQuXhv634p/Rgn
J7kfPeU4ck79nd6Tq54nwB893z5vbpsFd/5mnDv4oB/9fu/3Y3yG2Rifzdi7bdOx2yHHEp/f6+XZ
W105kDDrQTbQ/b06q5jpF7JcT91L4gPMx5/h7KVmfpZn8lCXI5oqetJiIPZXg6ep4fBT2bDDXa76
6SHq8aF8u8z7FbpaGddaNGv3zdeXB3ktFgXd4sMf//XP/34Z/q//ml/yZPTz7A/YipccPa36zw+W
9uGP4q16//XPDzboRtdyDUcXqgqJ1NQs2l+eb8PMp7f2fzK1CbxoKNwXNdJN6/PgDfAV5q1Xt6rK
Rn0wwXU/jBDQOJebNeJi7nCtWzFMcaAXn7x5yRzMy+h0XlBDM7t3Cf0dYrnWzvSu4wUDvFZ2kQcn
LZ1lVoH3LRdK2LssVDAJSDZ+FBtX1WSKt0M6aVcGU+uB3DDfNWpJxhWo/GKraH67eO8nG8i5YaCZ
h0gmFyFBUTPblZnTn80sHc7yTPw4m3ugnJKxjAN3GrA1OXu6tm/CNr8pQqC0njH+VHIzdW8G7rj5
z9+86f7+zduGsCzDcU3h2LpwnF+/+dAcwfH5of21wsb1bOlpftW3anKFu8V8Dnu7Jr8x15Rrc8SZ
DNjGgHTIfPheHVUusoFl7Z0Vkpur1FBNBG+G+sYN7QoJBeoGzzKBk6pdAKvvr3LRVi9lUrW4zwSP
JXD965Bs+KOqPyZx0z4ISFO3MVhuWeu0TXTWPCiGsphoJFUGoSCeP48x4R6s/aSuIO+35iNYi2Q5
2VlylK1ZHv90/aH46fqKUPd9W0G09DRcTz2vQayj7s5En//zF+2Kf/miLU3lObcNR4PyZRi/ftGt
kzksWP3slYhIj14M35/8hv3U5Us1kbKA2IdanvyO35v7HFnUOssOb/2CuoUpjI7oITCm6kRYBz5s
zAOXWmOLaeZc2Tkzflieep4xn9r6916Fab12Jeuu0i/cPZpVYt05zfTcNIuxJh4+YRCzUVO93bep
4dybnnaR7Sm7HCLmegGT07OuKuSNl3XnTM9eHd8PxJjvmQN+u2AC/OBWdQVAw+WQoFs6mcOls+3g
1PbFWZYQCRwv3+u7Cz7PKPB1ReYtOoHyIzAXsfKM9y4MbYzsbaiuGNVqYn2yyyNQHgHSIUjYh8Ot
6pX346BpGLx1xJKcZv5ZfOWjba/H1lQ/qaj/7wALWW9FawyvMjisd8LBJCjMzRTDVEb/3VXn4ZVA
C0E+Gv/1y/RXy+nwJS/GKvSD5rfiP+/zlH//PY/50efXEf88hy9VXgMS+I+9tq/51XP6Wv/e6Zcr
8+nf72713Dz/UlhnTdiMN+1rNd6+1m3S/DWNzz3/fxv/eJVXuR+L1z8/PKOfRZgVc9bwpfnwvWme
9jVV5Y/kx3ti/oDvrfNP8OeH/0mevzynz/865PW5bv78AMPyH47roN3jOihMa45tfvijf31rcv5h
gJ4StuawueHItJYhfxb8+UGY/1Cx+7NdRxWGhaus/eGPGqbO3KT+Q9fRv3VNC8S7Klztw18//feX
2Nuv7e9fatqvLzXT4DIOxl2aDtxOV/9lao20QjdqYSg7+F/uRsf5bImxIcIbfb4r/I2WFtkOCTAV
8+IZAonEwXLqvPjt6frl4fr53fq3t2G7wiaOIVRH13+b4SeUMsdu6tDpKRCkHxPdObJE/mLXKFmi
NeyXkQ6LsVDWRBLsZYMa8yrQB/G/zH8av4yfXvHy23A1TQhDF65tGeY8P/70incMLardTng7tTKK
lYci3iw8qu8Vbymw1cGn+mNseRcrdD8ycyDinDfLQkuhY2fEHmrRQcBhQ7r+6Yn6m5WHZhjz2uJ9
7THfmC2AmJiqxswsbHX+Nf50Y8DmzRIdBm/H+p5Uk9rmWyMqr7U8cE7YsbuLYTCGlYyeVpNOtJ35
YTVEOqqoZd0S4+usfG1ahrX1MLPritw9aUNSnWx7G4OYP6FoNe1MF1vEXDdO449DUtggN80eb9vR
GddZn5ssaoLhmvzdeAiV8ckjFXocPHDaIlTysz+CkrJy9VUpHetg3Jj+bYkHz9Id+u04K8woU6/s
cef45nrOANMMZi+AjnXd1DvyKWdPS+q1pYpgyba9Oatp/bUbMGOc+mLJj52d1Wi6c8AWbJTxxfMb
SLpRvhmatU2CvOubrWMn+SoesYGM95pDuKHrlo2Vik2plFd29BWzSjQC+wDFiIQYCjLNC0FUk/xu
fw9NC+3ntrXWtXsk4bKMdDbSiWpYG82N2oVpQ0Nx+lMextG+CghddsjixqNjbICLId6xdwLCzhG3
FaffxlLFYaDA8VIE7msz/0KyAOhb+JSa1rgdmjZdTX4HlwSx6Rgh+mVfGwcXqM8qbJwtCr/ethzD
V3IQ/oLozBog9zc7my74FV1KdKwjw9MXQ1feRHdZUn6B9lzxwsOUIcrBwDKdXAMuW6D13dMLaoBv
jktTQPmygboiHLtFKQAQckueSUFKSVQov3vVzs5i6DKueaexKNvqWrTHlyiavSn7RQFb3Uz7B0dH
mgr3hnatDMRsiqH8wsoCL4SLNtmffXtSNoUJE1gJvCeQpwliQGhfs5C5aYbmyo6TV80YjUWTkiyo
0sleEuOFAtx3wSqzP2kFMS/kq+AThteR+sXvCoFVC4w8gKBBGvMHMKhIUfWvA3xTkygTJDIXCTNS
m4uoSIDEOi286mw4t6MGUtpvxcVIM4RWKkRGnBEoV4X8GIHyl9HXCNCRt1vmY/8tsXScfAHuLJIW
Y2OE/rwVVEKstpHk2GACa68iozDPmVeRauy9VVhC2yg08C5uIlCTFuYqsAw8sEwOkO1mRfL5FLuR
nw9pE5irMsK3TzYoZvllDJNpjWZqw7cZXFt+bW6AEeASO1d1PvukhSzLQ9NmD6CloIP86CLP4rmz
HPHeIOvei/KsModpGynmTooks/UIJyxcjSdoOdabwLcUt5atUvTbGJMnVGu1Cbwayt99aOQIZ8xK
4LKjBuMGDrVtvekvyz7w5oIJNCTdeWQAYPOVVksUNgBZzAPfKt+OslfoxsSie1Ddsvib5PZktY5A
kmAe+tOdjKoa7LxRWze1CnW+1LBHmT/y/d4cEJKQluUtyNpR3ry8PNxfbkyelvJ2mULQ6YM/YVgJ
8iWR+9qCnAd0zOOp+NqXPoYjppPx2fpmw2YPHbcm8J0NSk0XlB62fa+ivIWaWTVUIHGH7j406q9k
+zqgKY+WpZ+y1EK+Outu8AF8NEQL4LI/IJ+JtqyJbplXYOvLFi3diQnLYv4u1L3CxI46je8Qiqx2
nurfGoqlr80Qoc7Ojm6haC4iS1x7seruxrK50X0HVjWgGdjEa7sNxMKqK2MVzGJEpl9AHnFwcMtG
75RlnwlsnIfCgQ4XwVRh/oaG5xavTWdj1mVVu0xAA/L0CkqTGSHjpGIclqnhNu+KK2XwgsMUJHuj
G6d7XeRbT6lfyDFg10bUq8r6YcnePmZ6Lm8yAs/YhKH1WwRGC0YNTjr8RHOl2qOyCMfCX40ToVV2
mF4TRkwHag2JFTs4QCIIUg0IWIWjs7bDVGf6na5hHL2W/P1+KttrK2jzVaiIadN8jW3fOpHgLsDZ
ZBGx36Fdt8380oLF31oGxqMOzN66BcgDFVdtNikau8QQQpT18uFhtDReZ5lebToWeHD/jvUABNqe
/B35Zm+lw/7YhO3Xqk9fjWn60qnVg6lU2a3S2eVOV9ydG/Oq80lEXaNzi06HX89GUVF+NL6x3nMX
HuKmORIRCxxjEwAh3XM9kBCxq1ZbCjvM1/DJoO5X+jGIiTK46gEYJhMAggBd4+eLDqKQMqFfkUL2
XWCm26ECscIDz1GhUusaoPqiCL6FeXdIS+1oVuVXzSn6DWrl66K8hqn3MYRmt9JtVJfssj0gHLJG
sVGgYPmcdaF+1BwTRkZSDjsAF3daC0GlM0A4ayGkKs36oqflK571OnzDslwTO4c5havLKi+OmjWc
E8eYlshLXE0KQYvJhHWkK4hiEZVYoka2cFWeAL0Um9oWey0yd6Opn+JkRNE236loB614sK8tPRg3
qs9607D8YqfnG01HF7TthrU/BkgwNtiv5Kxm9t3wOuFGsIg9f9qAytxA7f0c5uqEQlIyLvzgJgnT
F/7E9x3hzDC207VdmKgbpSvkRx68JotYzVX3FhSU7tbB6NsZII97ZJqVSn+uumInAsBdSkHmJ3SC
jyIslpbqoCSSTQC4i+toQm2g7BAK1nlBDd4ydgnedFgMncLKv6gBuDdzuu0scTum4NM84SxtB8sc
okobpfPtpW5dWPntY4wRsULId0oYYDbuD7eVRmbCmtlAyiS+EfTm2SJhk0PazOzUXXcF+jGp+nko
YRoGbvFiZIj7IVjSLCSQuwx5i8XhHdh3rAM6YBDglu2zJYrrIUJFhNdPANfaXRMuUhbDHhGXg546
F8cuL7WFUNygYPUzxp8Grz+rhv1YxUxNbspzqBxwv0OlrB8vQ+jzRY/OjVfVa1Pr7sHv+jwe0HXh
A6CqoSA36sHg8IIA8oIPOtRG4CzCDozcpr4r7O4JcSpz6aDKEwkEOboggUxZbpoMVVi0j08WKgo2
bBWrCxFFG09WM6DDqKinLIGYNnXtsZpu9SnQ144Ogtr3is+FQBYWnPFjBJUHNIy4t6ejE84KT15w
VmHRj5H16gzq8zgsY8V7UALrEBs4R7KkDfBDwcOyQkJ+PBmu8zXr06e8EGj8hTv3OOJiSvraRoAJ
vZQrGwltdUH6HP/v0hLrMBvZTc0tsu6tWUss1lIWyeW8uC95yYAA0D/KXl6RVuuixep55PV/Beu0
3eoqj02jE3D2PSiQ+NJlVxMa7id9wIErSMcrCKTrRlfSdYLXCdpV7qzig1R6WBX8Neqwu+3SReiL
VADSmdXSc9Rv9q7Ly/EkEPFbB2EG4gedQTBfZ9HoJD81Vno5uuEbm2hkWCT60pp4pXlwAc6ach/a
Nj/hfCeG2kxrHJpTZlWbr69T47WLxB5md2QEWhOFhvCb30zZ9SByDih1YoXQPeNV3CEO4eLQmOPd
FTuDN6Oc0GTn9z3xf04uutHxInML/VV3e0JyyvBZKcQqQYiGLZJ3iprB2ackeesQiYEsgwJiIk+r
T+2Vk8bhGuGkb4piXcdI3B6mxr/udSF46TXiSkOOwfaS5PxFhcLAkHyv5tZez7v20JvV2UBuB7FO
9cZMdHVPUic9FWO6ChylZqyNFM/8SyzSFE8VUiSIqKHlNdbauHZKdDwLs9uPlb3GeCdfKFBOW6N0
901ZoLOG6vAVCI4+8+IrdNrLnTaWX8LcPwgDvUs36uODO0y3XovZKRxr8tV2SVgt/hZY3KOL/H/d
8TEpT1Y8mYQ3zfiMnfu8BDefyox5H1jPTtPLFd6EnxyT3wqC4QV7PzhLeoXob6zueC+Nh8DBZi7W
PLDBVbXE384jVFWavPth3WkYSqR1Xh7dMdhnjdNfJfPB1ftX0J3GJlV50C28X90xXZg7OFNshhpW
LoYdj0uVECWSUuEX1x/6HdpQ8cmu8lWaqCB09Qm/j+Fiul/AQ/BY9Ad56OYzJQfqRnab07rVJm0p
m4TfOryk2NEF5aFAnOEgz6LAypPFe1lWGtJVQ54iFE87G/nv/f+2sjbcVSyQZM3avF82Ad+2NVty
yLMQcOS/L8ouKEd87/w+Vg57L/52KcdAfWvAsJw1GR8kL8D8beJ7sfdmXyBFWgJJh6Afh39b52Qz
cuLvxpUweEIrj4lOTsVbD9nNJl0Lj/bHpdMyrQ+y+Hat948KpYOMbDKCY+p1xr5EMFa1oa/Mw39q
941Zr0/WxtKbR57Kg7xe26LS7Iw6kn5VQ8Z1/sy4BMS/lqdJV+8TX3/AuYpVgRdd45SQsPAUKL2Z
kJ9zX7tGr95dNPGIZCBbvH3kQ5TLYpwlwKB6q5IoITBS8isRhOoBCc9q4qluSS4hAQ/g2sjR3m1t
wCRQXTYl/O0zyOJqowQ1iMu52Placg4VRKCVwBxwgO6Nk1aLx0g1je2EM8siMT0dbUhElFZI3OzC
rNL2juOIk006eVKrO8yq+sCIdi1I71MUhMmpCKrZh5J3mBZYy6mvu71TqdeR7RLOnsyxOo3cHgYV
erAZkeNspvyE3dMDG/Hp1GXKdJJnTqWzSMhd3rRzgzYfMoFqK4sHUNbh927+pE0nYY0w0zQNNVoB
BZ07mcxPYWpl5wgZ5sU0sieocS5cFMJbEVjX1moDh1tY+qFLPP/UzAeN2EUd+eY+KkttEaDWuUKX
UlHOOjuVg49o61GHhMuLje+IC7Kd5/Uy5cOJ2RRmrZ/el7ppMy/To/KV/hQrPTpLuOoATsIqSkG/
jm16QoRhCB9tvSrQ2IfMCowWTreRvQQuwghei3utW5c7JwC0PqnmESz6zivZ4E0JKqy5G6Vbawif
PYDzmyYKP1auFW6xM1FPauJgLD6fyYPoRzgXpjot9YTofYSwK7EfRfAr6KYYAV3ZqxjdDORRilY9
6ahjmWbW0RQa0neOvRo1+8VlO39CVQJaEqq+ylxq5yeF/QVxSsPqeFP9VRfYhFYA9NZdf1sAclhE
U2qc5IMlz5yu9zeRiTgosIWRhWND2qG1dmY6iZPbN2IbR9HT5KKFs8I/Iza1kz03yXarL8TJAWEV
JCz6dH6UsMcKTs2nPfSxQzHm6CerCL/bJpo/A38kJ11NlZM8S3zQfZiaoHqbFjDrT3aDzmzYmsB8
hKlk6yQpn9CYPFQWEhmYzgM3i7v4ZOlJfBJ2Q4ph6xqDtpG14I6rlSVSIjy5E53sHz1ld3mwnWNk
tfcEOuNNO8bNQXSpuzJG3sSA9dVTMENdnPk7bOaHXh60NsyxL9EK3q0FG0EzOk5B//2ghH6HetNc
fjtFlmKcd+1owyrTo2xo5yF51La/dJRN8mqyXRahKMDviYX29jHvDe+fKuvei25TihUwcuDDv96Y
7FeIOj2M7ZOInCaH7hXGP906hEe2AIa7kV3f7u/9E99vr5R3nnREzjxyAUvZ0vNwoeStbt/7ybPf
bu+3ouzy2228fwVdE74g53qu8Bzb+kai8t5FgMMs4rsY/wSnD8iYVlh3GGRRLjkB550oxEfMDHGj
rfRs6RP5ATZmhEs808yzi/xRj/X0lYd9mlCHF7VSiuUEzncBsr9dZWaiHfJE108EH8HqIrLLqj4Y
mwnbs6faVrcJMYu1XsUvOuvctWO5LpMUO10D1hm2Bhhq+cRjC1Wo894St7dsG+aJDQkV8/O+H6aD
EerIMzUFT7CubY2W9Hs2qgCTko8B+5ot0Q22owIrUYr6nptA3+n/sXcey5Fj2Zb9IqRBA3fYEC6p
GZQTGIPMgNYaX/8WwKhiZFhUd9f8Tdzg7nAJde85e6/dMhw0RGLvJAWx4xxeLkHxmsuz/TREb1UX
7apmUoDFOnkzNAepGW4LOH9OR0Oc9CrK3Is9NH5apC+RxGWZTDvcyzWFpLHX3iEbvKd9ph/XSgdM
MgC73ZQgfRxe2sC+yQ3Z3Ek6Uj8YOYnyxDzNOGdz5pPlaficzwELlwolVRvMXW1Df+0jcR8YsuqW
ycyZKLdpAEwwpuHuMO4HkkNayxK0TJ2E/h33BsZyeTwWHIJ3apkaVNCRgXZom/ZChkNQ4ZebGh4q
kI1RDZ5cRUeZvPTY19RW/j7W7WsnG8oOgpkHuEzDuvu8JEZ4n7fpHnqXuWMnuRxHovlKPbkZEMPt
rGa6xgVyNcwUdDiU9VN2WCY9ZQoGqq4zm1tZdH6TEhfTD1JxwDg6no2FcJH4GrxSu8c8cCqFbl5M
9rx4oK1x6cIJvOpek8C0L8Zhrr51Ij51lC+P5ZDohGgErUvxy9hFmIZcpSrNa71nulTmeuHo7bIb
hsq4U5IQnSn5Y0NpXo7SqFwGZKclVa6doD6RRxVE9rmOx79ViBd7bmhDz9l8mLqx96mdpWCLlmUf
5KpElC1AWHA20pEBCTgMwvVSpsS+nMudmwD03kX6AD50XqTbao6uetx7R7PIqXL05orErdRDOSc/
COxOr2W9JEyDPYpKG+jaeNzTt+53QgLkjfTe8Pts/M6sD9OTufipbahH+BXHVDG7/236/n81famP
2WhQ/nPX97IsurfiH13fn6/52fZVZP0vOqqmpYPPQzGk08D92fZVFPMvjhLForUrFFWR+aSfbV9d
0PaVhSyryAEN3Vw7wj/bvrr+l0ZDUlh0aQ1av/p/1fZVNYUv8GtHUTZM2aSBQ7PTsAl0tPV/dhQr
JPBwrWc6DXN7C/iACgH+sANJ5ZOTS4jlitLaJZl2poJEzPIQv9qtzWV7MhXiImAa1tG5l4thpyzg
xvvih10h6K4644VixR3TMHjMAyyXGQTcToGDanWiwPtuPbYoIfPRuBYR1SiMzbb8LZ2778uS+SXZ
IyQfRrOTNtpLlE7v2C73pp53TFVn+RYUoFdQsEolOgVZ0KPuJLRDyfTJHzpdc8ZK8bT0pl6WR8nI
nzQCYvblj3As/XFu9kxAKKNDi9xF+Fn2dTaRYBBk+5CX4ZU1OaLi8DnLoLLG1vwx6ZTX+ffAvevg
8AipkHXafbOYTzhwpkVOb/MOgim0C5ipDeMeFTjhEOmHfqExl/UzGbIjlatYxB91b5+LAaoQI1Bi
ljxkqvJetst9OQnhxqL3c72luJuV014FxF4bqXmSoy7eR4IAR13RPYOJt6NPfX/BVarClrwzCeLx
w4oTfz+mvmqUJL2r802U7YpsMq7rAhk0OBRAoKHtxpq4lxBQOksj32DWoComEQi4pEAwzeq+ZR/w
pTVmUNWzZ6XBU16r2ZvSw/LU4ojwRgEPN6og3gW2DUa+fRFJpq64pNIvevmkinK8qOpoR29hVceG
DnRRTGlm04MIjD+y2OlHxqGvSjbcmQsNRzXJZRKjGEKBz6fotSyRW5K5WFMeOsd29iNJJcqRObnt
yMyiTuiHeeA9lrR5tCpSIEC3CoAR6ltYGhNwgAG8YzQcMyLAPDkrg0NmAB+KzOlK0lYQ8zIC0WF6
oRWysSsmG2exle84Ui6JuP2uMKTYm6n1Sp+icMuI3LthxksvX0V1mLigzN7yTk/gFRGaIbfJVa00
GEuqxdxhA9NU8ySFFQClBg+QnZHNmsGKkqPqGOX9s7x295qpxucPjxymauzRbwUEYoZn+Klt+Z5K
HSpHzGQOyXXFXteM+QKRSOTGkXoLXwU0RjMUd1H0GNDHOesYRtwOfx3fJ/KkhF5A39K2ANRKPvod
vRLZjBK/1t+Nel9EXe/JzbUlEXoVKqCuOuifuMZx4HkGdDsnJSsjQot8nO3ySWjAsiqqaWCOIV+L
IgVCZL3lTfDRcQJz5UWR3AZcCXHFDvwSumWz8bdFu1WTsWR0VLFwMvf9isxiVx+AXA4tbT8kg/0O
yIUzACo8kGjjzVRoAIM6jaKdIiV5rg17OlqVttw0Y+VMPdqPZqhDX89tv4mFQu24bPylQJ5HiBVb
LXcqJvt7GU6AY9vyaxwzNqFkOtsaMFI4gpbxwT8O/6RD1ZuON11XHhuaG87QWcMOfL87F/qRShtp
FActMKFXy6V6TuPxjWbwrkTLdjAwpzmL2eZU/DUmazEA8Wwox2OiRs+4Yq/k0kYmYVuDO2DUBpBZ
ySQTYMO26TmLEgRslpQE8pCBKuvFtK8ECSd9MHJRF2Q3Zc9hyUgFyzoT9j64ht8eSUCImnY+TlAr
M113FXnodqouvdkaisMseoPwf13kmnEtWQ0V16DtIG3Pt0k/X0YPiO0ANs2eknSdO625lSHpaaSx
72Qztvcqar5u7sFH6bM74g2SEKAZWXMdJWp66kxs4kU/MIIt4pnRXLaMVHtKozllImrXEmm2F6F8
/npoW4N4K5nE4M/XfD63vvCX+2oEunleKvZRHDwnopBGIqdZwhR/A/b6Q0sZgkWaslepFZ6AJVYn
w7Cr03Z3u0GImvtGqP/otsjo2mongPLiWtHJl+sQjTvtZHAswBO5bpf2aKpAYYdgFG4d6Re0VJmp
ojUkBcCSriLgdDSbVscw6FWxJhDbFNspQKyL201bNam78De4uAd+TR9Go08R4t+PKavAo4iQqUik
kt8qXEZHK2wJwuJMmCwAweLyVFFE24XqQmsE+3Na2leLsRwi4PCHGaSkDHTmtN1URqiekMkf+zan
uN0o6ak2zuxXKXQn88YMwydgLbftRJQBSATJKXEkdrbA1SGPFD2rMEezq4K1W7ecoRA934X3hFcU
RCysj7X1ujWbeTyO3UOeTWDrCs9GL3Kgan0wGe7upsl+68hz6RKtPlP0+lHOs+FLNqXvxGqBUQU/
85Gp6ZQnTM1FUS1HHT9ReVBZPlnquxhwUFlzST5CuHg1qgfifom73m62/O4+b/nC26LScXpswrLz
cVTAtYACXXcmYqZJcAFPiT6qdOqZn3njWyd/6/RrwGJQGlnGdK/LOQ3P8hTRjaD4GWV79OQXYWpS
dbOGV1mRy13emcd4rHMQxAow2gEA/wjKJadPyH6SKv7nHqDJREIwN4shpNu/Bq1vn/nbY2rYk182
qj1gpC6X/S0sGm7BRKJwCcYBpi7ZJVXl53HNfIL/5utmQU36y93PJxIc/pYh3w1605+2m6WjTTbH
DT7ohRQvV69DcJyNwn8ymhN4HUE45Po58Rpqvd1oAQEnSP+ei3Qi8Y/dYaHaeQp1jWQUQNPqrJJV
EPaBDJp2tOc4+k7D7V2aoIm6mFILgJTs8vaauv11N08JYDpsz0zW1Cz+9lReA5EkG7lBgWPNaflz
je05Qid2+tACQG5n/fD1TkMx5J6pgq3Y3k1bj7lt6fNtPj9i/Qbb0i8fs93v8/6BSDf203+vsi1t
b/P5db4+6mud7bEyIIZylsgNyRPr9bcn/+Pd7Ynf3vPzq35+3Pb85wPbf/bLz/hlcVsrsIFIFNOU
ThdZI5Wff+fXW/+y+h9/yZ+f/+Oqf/rSVk7zne7iTs8YmAMKjM4TGNdzOStTuKtlZU99uTlsTyCt
qczPdfIQhDgBFqy+PWXkDxwkHPKRcW+1GdiwBfWRndlIlf682FYM8aQ6Ud1CCfDQCCIptamjn2qV
ZneiV05OwvbS7f52o0TFcGgC1HPKoDSHKrM7r2rxXuj1uRjXH7H2N6pWxczDZdSnvyhqUuTomHNS
P83wLCkXcSHyQuQYVl6fIspcJyJn2bXXXW67O8Uye+7X/e1Bad3zt6XfXkJ4ancYOoZFa3L9dtOs
mffbkpomk6cnjANEPuWn7U3KvCQMb1vEPxzM7vbx+fbotvjLo6OtPUMG1Gms0h/CUkvWSlm/mMoW
rgWTsk+kDMtTRU5jYtOtAw78EFOgClUItGRgFqftpluXEgbDjkEqgq/O2fdiVk8iAUAuL9M51StS
iER/APRXcq1VT90A38KmbRyVIUxP/hut+8hBcx63N2Rimn++ddDCztatI7Clj2XE80s2j7P9jiA1
70lsTXfFdkLYHtv+Bs691pHXfX0/db1ikrBAj/Tf/2KVk2VOrIJWnHLgYl4AOM9p1Kk8MVJ6HhRZ
8ytsXD9X0dcN3GjZczUpxpqb22KRW8+BsjTV+9m2jnOg3dF03jMkmLwuBjRHJtphmhc0ZH1dLG6s
oKbJkBxhtmRjodu5aqgD77avsH2vwIynY6deLxrmS1nXbj9X/Pem3e4Wff+eaDNKiZIWy1yCQnS3
T+lXLRp1H/YSejUpcy7u0+JmUSGqvUznTHPaUfYVGjTubOC9veyxaByyPqtP9jr2GWOcPewLP8gn
zT+377Yl2u2t1438tWFiW/s7g/unzwQWQKEXHCVEH+GF5iCwydJFA1b6CBiety2z7dahPBBFzPQi
KFF5rL9re267mddN/nV3e/Zzh14Pnz/d3VbeVvm/v1VXDBNjj8vtkNv2te3LbHfzMmMM9nV/W/p8
cIlTMv6AX39ur1CiXSIvxufK28cy1+RI3hYRp3GofS5ux/f25Rj5/esATLcP+vrKIYmg7sQ4URL0
KtbrPqljDCekgNi77TChbEJITDjrr2VTVHsRDemhbKNozYxj9c/FYP3XYjcwesYURJWWVKPZU7el
r5uvx2baQrtZUf1Kid3fzkHbb+8GhUv+tii28em2+Pntq2W6NhKYVvjCBpbbciZqY0IG4tZZWx5N
/bu9fRG9OUGPk4/bny3WQ25b+vrvvx6zyp6ZeYht7Wvl7SO/7n69dlv62oxfT3y932+vjYuHnkAA
zmH8NduJs7eipgAhwf3tyOMfT7vzdv/zyy+VQiFFGmVve69tm/6yXy5voSQVx213pfBvzRxKbIMI
uw4ZpOs+/efF7S0+T1VTObcHu8pAZTOcTdab7Vyy3d2Wtse+7m6Pmeso+L9ab1t5DN5R2RTH7fO3
7zdsO+jXMRPY6278uTNvjwq16Bf/6wXb0uda2+Lv939511/W+v0Dfn+VpDQxevlvyiInZCvxH26X
kW1pe+2fHvtaZXtW3UaB2+LXzbY9vu5uS9vr/uO7Vrhp0ECu32G72Vb87aP+9Nhv7/rbJ4XrCX+S
/aanqbUdsx2VBI2M9P12rH/dLDBhUEWv15OvB7elr8dI+eEQ3+7XULAgbK/ni8/T7fbmX6v+8sy2
CPhtcAB9cUpexyPE0KFE/jpQfrn/ubgdV788ut3f1t+Os5+vFJaL3N7t00WhpMfguH5HRGuqsn6T
LeRwmMjYjaIS+66m+CbGh3QqNFdue4I3SwSMYqqsW+rChKItff1Qpe1Rr9cum2LOL4VeHMxakx5U
JRA3+P9rTw2G+zSp4l3ZoB+UkzQ6xjEVB9O4K/Cf8AMDinrE914sMw4sK+ySY67nF4sVU26kTuJG
cxu69pDX+zVhTQHRT5LBOgf//Qd/nk6WgsTxdVK1wHexN/n2dnndLqxfN+LravvLJXdb/NPqvz22
Xbq3xz4/4U+v+/yEMRUXdKkQoTP145K43djbsft1X6zjyInSOWWx7bq53h/XHfvzwT8+/9vLTeTm
nmValSN160lte3luW0Vyva05pHW7U6f6dnti3g7BPy/GRFit4RnvStyYBPLit25JO8/GrueySVYd
7ph3qwC0UrGhy8cx0cnGKp6Be+m7uG0OFOys0yiTwcA86oT3Un9sq/hGaSDpTeJKK4Y3wGHVqy3R
w21z48Xojbtgkt9BvRnEgMiWHzP0P4yKXbrtStbU42LEQ7W0Xk8etyeFhKDgW4I8b+SZlyP1w8Y0
T/tOQuH5aoaRsVPBqjm1ZHd8xA2IAeiNY5einC+RLC70qscI6DoAmIMI8BgpRnpWuM4euMTj4VIX
Ly4tw5Ok4NHs+5cwmiQXLL/q4VrxJupsVPkGqmAUwlEHrRX4YAb7bq1pgROBMcj5r6D8UqUw0TsW
cl7uyPZ1q4CiBThz/uCeTB4Yu/uwhV+ot+CJUbF+SIq41iWdfDCiXcxK+pFL0+znkhr7SIUQXBuP
makDbqYwhxfOuhmi5C2ah5CIX82lOOC3ZfDUm/WtTZSCncRgIU3+1SGLXfU7BPbuipTBxRW1vDMS
ApngfcE2Kz5m6JiGhFSXHvG0Y5Lc+3MK0KmUxTXzvndLwOeSS4t8QcSMi0r9WhlpVpNGWrlIV50W
eGCNvrVdzATCYUHsr50RiCtlPtM2Kudt5ICRNA/gUk5SAsQxn+RmN+LQSWSaCMJeUw8qAilGsncH
W9qnBCbkChZZraPiKRXaPVx2+2zMte5ZBO80pKiLBdaUZYXCxx5+n0x4LlK5hbZn9M8RrqQ0n6Rv
pahrZ7GVb1IJjtpShe5wgkrOvRJcFktT7PrQpKBNVC1Ru/K5aIzFp3GPlW2ENyrqtxmPAlk8qepV
k247SLLaC0tpx70pFS+9jX63nZENdWBdU4lCuWI95LPyxuyTWSURtLuiHQ6Y4AJ+7kTRuaDM1EvE
jCnDd3MkCE3oJeIqiQh5jda6VaUEyw8OUVCc9ag34QxziZ6hJpsVF00f7iNd6Y/dSNyQdqS7KKE7
j1/0KZx2KQXWum8O+bXeEdeQ4amjcNm8IFD7yIVBFJhiftMJzVva4sOqlOj7rMnfk2oq7pshTaCy
lWQLl4rHLqdcdTO1cvotrt6MZ7HEpBJkiIxGpicBISblGF5MTdEeRoPrCjRpp1eJ/Jv7v0MSc2/S
Mf2wFRSerV35SVPSnOvMqxnFm2oCoejl74tZqJecKVIqCHCPuQy9pNOMxq/i9N/U9TNMU92PRWO5
UkNoYpscjZmdLe2jt6UzK0do2UmUWYIxX38ud2o5tuQbtq/mSCshmZ/DEc3dQoKEOaqvRG4Jv5Ri
6rcDaWl3c/VeIDK8TWQk3FVVTESlELtokBU0oC+/sOymcxVzfFEtk52EGvEcxyjkJetdwQiF+4Mk
UxMLV2xqjW8RXO1qsvVtDnUCwVoVvk4wZS5ZIq5oOWOoMvtsIivo1uklZhWBTVUlPnJKbTn2xyqY
lwtQPRh/0jPl2Mm3rGNqMtdUsicRczUkpRKdGRacRrq3Qz5DgFFWqXsWgGt0Lb1V0cs5TXzF5c80
0sYxa+sYsh39ub4vcYu8h4UDCONpLKLA0+1I3o1ELrYZf6SkZODNBgKS+TjCjB7J+X4SYy7tsnkG
tMnJnwEmKpT8PE6cSDUJUaxeEbxs64gklJqjttdJ17Qs43EwSvlUB0/LQvsos3wtbx91xjuOKiz0
/Yt6thsJ00YS3KpB7GPXXH2VXeuNS3VuwB25kizxJ8CvtPv4AJZ+Qu0sYafTsdPFM9elPKwXlwbA
fMF4Bl9F80MvdfNQoxDvIkzIQWXvBw2wVQynvdMXiG9NgzBn7ItjrTMjxMmHOxHAkhuWinAydR73
HRt1rsfxEjIV0TY0mXe4Dmi/Vg3iN3TZCTb89czPEdiP9LMp7O6aEuHRYuk0ZSe982zxghKodNSG
VlAohz+ksHsPlwGrm3Y7jJp11Moh54BSd+hcQM9MOdsvCi+1RX0wZDCKaEfScy9pcBTeakzNVxnq
vayKMmQopOsSf03Oo0VBxSDPFdDNPqs5WXJqcKwcefkwkN3SNe3ZDi3D6an3P3F+PCP8D92QaEm/
wFnZa5ysVIWUHc1K76g4e11eghnkH0PvTMaClkaviVJeJXYJF6odyTZowO1Sy79UpeFm6RJyVzi9
9YH5nRkzmQwUa0V8SVMcwnxizg5tPRqhQXipmmoFAti+CmQo9lqzYCYZFLpV5nRrxEYE+Zx0W8xA
B60oxPmkVPSCCR6Y8Ng+AMmoV2+D7IjA1F0tfpLb0fYzUnXo6ktLT6QXXH8nDhHcEi4omxWmmts6
S+MTGJZb4tH3NOZSUlx3FI80OOoz2kkO8dpG5zqv3Zupf6W7zQEKyxZpUi4hM1LIbVAeUhDCt+BM
gSSWKmyo8dhjbPAKTi6NmJKzItfCkYDYVpCBW3EXxhByGqREcY4s0ixIQJ8GZ8xLwpTEeEjk+ZTS
Uc4K1UE8ezOb8cBpXEs9rlBYapBgjeDZ/IE45kJF3Vh1+UQOmsKpb4nve3WunRl64w5cMj1MfB6O
IkHtUyWTQVpdP8C6sJbsKh0JBIIPLqCng/2ntKXWvhZhRJJNAsaMyDDoRSWVY8RYWetJWpuW/dkY
VNmt0rMuPc9jau1D+PGOmuHKHOL2ZRllp2605ds0SzdxW/M3QHgGgleqHtcuOF8VBhrbeMGk50+Y
4kbQ1342Sa0DBiU7xMP4aLfRQbGK+tgl6MdMC8RXpB0DqyadzY76ozDxD4uQAXMcWdiKbqIeewvj
JgBRnqZUC15GAGVOFuE4WkIZgG8wXQGD24mU5pOarG7N+Y1KG/wNI/qoiuVi0iwIwngUZy1GaHUs
LXiK+L6vl5yAPe0elQQYxNiQvKnjgppBxAxJMPTqajlxVaIT3BNgoMakGuXt84D6wguNCu/EcBQ9
aWNya3tCRD9yDFAoTWRHpi5x0RTdnTprYhcZg3GYQvs7xuRvRh6kPoIYAu8sG2g9CFIXg+J9ZD0B
ey5oR9to0bPK9JUqvsiNS0t6tcKoBnHO3GEG97lKBse1VzVL5q4tGbeEHUMxzqZkyUd38dCerZIc
HrjMdO1xXMQzJ+VarbNVnkzXdyQuFbNklt/gd0lgFvSwx+0fZIUobpWbGohqlGjRfEm+ITKbmqBd
u5tBU7tjtCBfSPvqGEs3yPlqfEhci20VQJmFEDtKcIeFE0aZVhgwoYG4jvlAdfk0sakOZEDoO+m5
GFUG6qUoz2pMMx1lGldD/T7m7GDZa/7dQ77YnkmZimDmG9jWAtT8+L70+o+gCJADIwGKYYm7uQ6a
MUo8gPuHRBrErk5Kz+zxyJaGgDIeBFdyO6hOWB+ttVcYrw2uuB/3RVI3nhyR/hbGMtQZbT0DcfLT
2vGmn6aTYBzEqCrbLy1KRv5I9nsxMghP5b009YOjdfJhSnL9FisVohcaodFBSNFLMYPzM8Lmqitm
pCRRI11nIejFqiCxpEKTyARaseXiKo2nnd6tUxMwhslsv+a5SoNQS8FFmHbN3m8/ROT2zYwAJjKl
Emvel4q+1weAiQBEK4qxbeJl5niRFUCDaEt6iak+zjUxckQQe5WRMFnAw7Ta7HM3y5M904bnukRU
2q8+d9lsXZy8lmuPXD6VpT6IotlPPUoCgRqc73/CKfUwIlqABnfTy4QOCjjorl3kb/joL6yYApAh
SE8TMyqLHnrymTo8csnwmPXshaPaLVciy+/JtHs3bGN8Lm3xBPS+wbScfcSJZHpBv+ZdWRUUJPav
DGZVakBOaqynFmUPDVJs26GZnZZChS5FrKvUteNOBqbmBnV4UIrksQLket8S2YV9KHenBbFTEksP
RTLHu1YmUbCcc1+2qaJjTn8yo6b25SnbRTbb0jQS9pyy9UISweAlEqsDYwPlSll5NsI0yH+nWYm8
YeW6atgTao0Ms2peTSXkXUpD6Y5qpuxDS8wHc0mcPiPrsTH7NauMgY46TaMbgosGB5kQsh3eqlxv
dpI10ofJuOSmaL7IZZApbyJWUZxlUYFBGsD+4rALHPyaJGG2ZLP0kUWCAtXPjKv/qRnnw5hWeP66
KoZrTvE5sy+wbGBa7DvjKWe6lIS08ktUaQAiG6KukLAtA+F+NqluBy02ZAwwKGiakYyepB28PEQ9
xjj4uks8EniZfHAmy9L2ZFgzStk8C5gm4m1ulhHhckSCtYnx3xtswrPAFMD6nA9zm9zmplX6kZiO
HNSlj1Oer9JZ10WQBzt7IjrPNIkJhTB8m+BrMQLEW5FFfofcoE6ThUG069JxwLEH7hSCHZD/GMop
Am22C+bsUU40TvNctMbIlPYQT+mO2FFwasq7aWwf7fgu0ju8nCUQgTAlKQ3rfZGYR7ZGE7YmRk1s
yCEbT7cXL20nBFY9AI7O0hytlDPXjsRjREQNHv3+VlFDc4+irNhbZKwZSpJ6fUMCCM4z5VpRc+R0
IIsdBfSSN4b+bEU/Mv5Lt5Zmsa/i9O94NL/Tv9+vX/GIv+HVoMrlBGb20Ewj1bC5OxhduBd5kjt2
QAje2D+rQbsbLHERi11oaL2X1iR7/6hJlzoFQcgvsOw7lSkIpvGk2umYVsMAqJuxsElxFu6YVxBA
3iIiLi3iAach8SgMo8Frei4D/cOi9s+5EqpXJf8eAYvNlUy+NR0BsmkUo2h9NOjkZDfafWKvPVgT
6T1AdU5/83Vfl82uVTQZrgWR8oWmhOADkuxsK90nTu9/gVL/L6CUMID3/Gdp8f9p0reifWv/QZTa
XvMvopT4CyGwbq1lDKH+gygl9L9MxRRQJHQLWZQhEPX+iyhl/sV5aKUHCRS/kJZAH/2LKKX9hUiZ
te0VwGSjBv5viFIqEuZ/SosVhbfDeWFYTK4ICTJ/kxbXcQ13SO31IxHwtqvhdPHCvIV3Sm0LnuOx
V+PQH039HViD1bqmpphHUzQv1lTLuADa+IA/+t4285dWZJFnLnbjlCXWQ0UKH4SCOzgfY9KN+slX
tdg84bPzILL3MklqiZoPHLVUgIbeegrnZNoLpHSR3npVSCoQgZ7ObFjLJXI9GNPkxyMkVjgDqqoG
xj/QGB8r3yETBYncXsgFCccRtBmGcwnpLIo2UOOyfqSDZt63DDlHlewjUg6vsQYesrYLOBaJhiCz
iTzqSTb2uUoWtKIzFpZN2bfm6EYvhHrMaECk+euxqaKHCgXp2a7t2etR6IF20K9yu1wI2ksUTmGL
7LW3kTl2F5JNDKdsMUOlySwO8J7nFUQUIya9WQzyh0dBKoWa0A8srwXFVQxxfeILOVdcVYc6oefB
5IZ9+XdhWH8HhGbs64ZIaLCUzJuL4jwuZ0S4hov+FJFnRvDzlTK0IwE2pwqw6jlq2suW0aOpJtre
SubHMVfviUnQvCKPnsRSJz6lA1qZuVSwWUlCWcYfQTZdd01wkxE65NUyYyx9ADsUD8hKACEf0j7W
z7jMHKOmFEkUNPCDtnLGnjjtQVeeghIzd1fIONfTYBeE8a4xzXoXcCokx6/c6WKQ9+VoXBqKvbPr
cJ8I+zSUWC6ZUa/IMnx3mFnCvZLauSPT7OPaH81ct8W3yigM5jxNs4d3BlagSg7LWLyWRJ2VbXO0
2uq1oUDh1LnAzCRZANI7kBKLaOLjLNorNazRU6QExaE18xa5eK1Jqayr8KFN9qCaPFLv35O6c/to
usPwWdgz5tACglFiTK8Rxjeqt4o75jqVCxmPax8eZ7NSDp1pP8tYpUAqD6nfCeVDquMH0fqQWb41
jLRPVpbzuxTrjVSyFx3xlmv2bN3aKN+sNec5HFEMBzZZ2bEkWYeceX1ezilOfjjlcuKlFTMVFYg9
wnwAYVOtv8hV/PeiQsRQmT05WqXvRonAVd3NMwYzyUIVPJkldKp5+DYQWHNMgxspoY4l8vk50dSD
ilZxJk4bejoVijaE95BDj5X+NpZIvkOX+T7Emb5PC/IZi/YDDsQIY3gmVUaot8z677No0PzHMiHC
vuBbo+Jk/iMDJp5686ZJNXcsXaUV5CNYdQE2JTkP+ggDLFnn39F7qrTIgnSb8weUq1rVXpHhJD7q
T90tBRAvMtstJWUGZkD4qXHmjcVdaY7D3lyGdSQQP0Y9l1OThMOJAzpSs8eKkiXOMsTR3ZnZP5AY
yC4ykWjjJb+pHLHfx/ZdwhHX2faFEatXQWMlEHaHwi3I13Omofe0bGz2BHt7ki0dh8y61SUK2iFT
1rpPDpNeI5VuyTtZqGBFcv6uDhSf5jy/qWGa+HMWfwulaPBCdbwMRVI6eUEqa14LphtD2iMcHn9A
vpkcKatpthAjg6lXk5rkZEv6a5tF0ZXeNMfgpTanMXImCBd60rsatrVDPOFkUjrjRwBaj2LAFJzD
O7si3joNauleV5FxWh/EsNu7PEmo1ZKrCvood8tQj3w5XCcI8nDMgwwRY9P5kwiftxY+1wB2cx2f
aTkw+CdB7WUs5juaJ/J6UI7EIBdOAgblMrGlgl/DlFxjB6WccRmqHVAuclFc3MQISCNqVPlCtcUc
0EmrOi2rPJ5eR2BFnowaGTfxdz2+bIzmg7wOymApWkQsAh6dx3zXRDgA2WqTWDLq8sm1ltbZbk6T
ArpK23h5kEhg/oGetbI4JkVzijhUQJYSNtWskPVumV2Ts88hzUD2ZB/lRIQSrhJUt/aNisneWTJZ
9kRKPmOdUVCs+sGXQEKe+zG8UzsK4y19A7zNKj11b6ikS6J5CBQgp8iNsSCGlWKerJwR/2y2GWol
9gxc1HnQXkY2jukFG4FnZw1Ici2RCAOHeixwUNBOkVwlKvEajFg06Ok+BmCIuZihXUVW7GvBqLnT
YJqQYxLVK4l8nyNyyVRca28TqRaHqWBcDshG9kVXXA9T9RLHlk0Frbua6rImMGJ6xssoH6f+GedD
6+KqLqlFSNjT0E9VUcQMRCE3O06vmzDUz5wMOCnj3afTN+4Namtua3LGE/DBpnSfQFz1hwajL9li
j3YZPtYm/mQKvJKXGDljUQOCfRKU1Q7Wk0kn4AodvrYfM/jsI7UcRw3TN5h2D0nZ4PO1DyAcMMDA
ZoMo4g/aeCgwchzwPOmAYwzyRoeDPffEmE31dTFQuzLEKdTa2tNXBk5J368341Nga4em4Cat4sNI
di96Q/E4mGjpSXRmpE4TQBDTolFhrIYLss74qv3/sHceS3IbXZu+l9njC3izmE1529WeTW4Q7CYJ
75FwVz8PsvSpqP41Usx+IiQEkEigi1VA5slzXhPwyyLDsdANC91mhl0ykOm2s3z+qo4wXJh26756
ha5J6sL3fIpMdCwnxVl2CZQNXz/kyfiEgvDFbvmMCgMJ8LdIIZsGOVBp67NdkQ5L/PGBxOC3oPIn
nsl+P1FBPVoBWQhEQXCcH5d+zYvMEmerlSI8+7F9isasPTVYlrYqYp65j2V7NNe6KKjqx9x3YK6W
5i/PKHnyxw0aY81LiN1mCUBCBRG+GHqvWInIU1dCCS/61KVn7djkAS+fNRhnfzJ2rODsvUvU5BZ8
oZHwAGP5P732S0ZdB+tlDOnVPtmFLUWxIc322ET7a8UZ762LQER4lWjVN1tFoUfpmaB7xN4dBrMV
uu/TgtQov34SoYFTrHpf1Iwt5jvOeQnpDfHWsbDHWaPcQum1V9Obo7bfRpK7JxUybUH0dmQ922yg
hQZHK/G+kWemgKkjiMLU+BwrCpXCedYWgV/tXWh5h5gv0EGMGLGyxl9R03hDvEqlFleeHQTn6fmM
UtesPfxTrxJqgSMuzShX+H363UwQmWhKZlLUEylmOgxWTdTEO0ed9q7pPei6N1B1JxLEH+LLGBkV
Ov3UtXOEHxHnaRSKyMNAoIPORNDq+7hWeDyoYOJijTYbjI2Aou6wn3orWsdt6MKF9kG1T3jrTRMx
k8fYRRQoFp27H+BCLRNMI1eagV5Vl+HX00XiVOJusWotLcN0nGJn4Hs74cE/y4xyxqKE30GL9suE
RWA6uXfMS9SoCtwNAsdueSJ5QJFO+KKbsL7Ec4eo5NIHu4iPF5TX2JlX4gV6W/qb5VTlOqcI5ros
wWXMlSjRauxdvuoYe8vBPzQKFvVlsdCsVOwy1z6VhkO60mYKHNVKg+1OZIHIJqxhUxAvGdFKFYm5
wvZX8cOL1yMuZbQjH6lS8SIpd61fP4aRQel9wvYhbuAb8CPUTbsXmvEFA7wRobGy3MQ5tXjVwGZd
w1NZ6SqHZbnX7dLW2lqITuAVRFkpG2xvPQLpAUCnwuZ9gwLJmx3H7Uof6u7soHOJh9S78INqVefB
ezSJtd4hsqTFsNEHiiMLsKZoRAWUFVlyLDO9+6U1gTMTnoq1g7jmYuzhzZukYAnbTMJNQk2qHl+h
FpGQ+jUzzkYqVriOnTMdebgohakVCuOtcqFSJi28uBi5yDRCegNjD0JE91AV3rIF11uTPGj60tnr
0D1YDAkVRMT06FQD1OasjqlCFwerGZ6TrkT7vMRkzGoxNsMxHgfNpvKWtQr1hxT+Y1MwvFtK/ESq
w1rFLdp1XksInunx90hVLznByjwbBokDlTH1SOzbSMzke+eH6wRrSxWUREHn+WCwE7dX93baHYvs
xwSdc2F1pbOACUuKwVOf4aNYZJvqIq83UdF8ECt9I9KDq4dQX0FBDwHhlZWAIKlH0azbAf0tPYCR
qgc+qZ6iWoaKZS/IXa87uys2PNZ+1qGyybJl5UTjKRjVfQyp8Sz8wl724PAmuy82I3OOcHJjnaMJ
umwa7KBdZYWUe7GgPht2zgbNKVS3Qwp/eNxdcEshI0PyrbbIuCaFckx4Afe1oV9CZK+WQdx+cXFZ
WiRd/A2Gy8KJlZIKILaroPTJmVt5t2pEf8R/y3sQY3xWQk/sB7yHFoHbf1VFLytpu7o0fqVG+tRV
DKU25dIQzEUHrWYWeV2niXoJmo2KZ9HW9JtTbpcsY2oDDQTd3ndIm/iRvyevHW3dyngNHEzOKtEX
W/L66oI5dGIVtnC6o61fuoBYIlD1A3aiNooOZM4BklAKUT6QdVRbQllQDibSMVm5LniQN6ZPulBp
tkmkvMe9BsrFsgMSssxwlkFMwmJHW5P6DDe6GhzMNdn8VTuGMAQAGlPN6hDa4RHTNdhoIYHYMgmS
lUvhiexgAnomc+Ml0+kv13XuwgY2shZ62wJD8CUqLV/Rl/yiqX6LLZLyqOYoscXlLjU9cxkHL8jq
M49GMOwCluzA3nd6BSmZ1bw3V2od27dXQTlSsi+/a4lODSRKvI3dEGXFU47GqzCXaZE8e0538oAn
7AphPiteiGhOPW6gEZtCfY5jkpMDGWHwGMUm1MKjKiIgXtmE3rFbvY4jxIZxbMt1EFnvSmO9lHHM
z66/eRbgnTCumfcIowyK6CHK/n0PKxS5gnFTgdTrUnToEmTXRIPkaGgh0JtoPQTDr22DHnURqVj6
9t/6KMQkmKEgyl0X7pz+hKbgEs3i8hm5xk4FWBTZtkGIcE8hy6HOOJcYktVgUeSnEgc6L/7AbPVL
7FbWCQr5eVJGd8F8OWi/PKX+Bj8IUpy6wdysQmWQfDJVjbWeGfrS1wSKOjYQa4t3GJEg5pAE7p2O
9BTKxtRCmKKC5j5PvvVAW0563yAD0sd3kNR+QBnXe89bFVS8yJAL4NJJt7T6fjZmqJaDbearyYc/
OrXOJrcHbZ0Fcbdo8Ne08bX2FdjI8I8OiW7Ui0rDF064Z8xD1qzelBlRxRvquo8pqJxZ5XaZtawq
3UpleTqKfjdisF2kLWL9UJ5DQY6qCXMEidRnvQdV4RrTl8zZFEqC1VvM4FL42jnJWn3XEvHYMQL7
HcSIVR0gSFK75Z0/xyWBz7rJSPOzZinmtnWRpa0H9bXsvJfa4E2z21cbA62NYesffUGy1455ls3q
BJIIbkDThgiUDGtLD85ZmT1T7F72EdUXtRO8m1n8NIRVv8hD0jJLPMOfcFU9sBYbz21FaqgtgfGF
qAvg0x69JToIGA3KAI67/ffJ2vZNXO4dw3izjWF5br32KZrC58lwEbRtGMAis1xKxHUj+K2vu/I4
zn4kwi32Cga3u4piRFm3TDvzRrNd6PmeuZVHEhtdaTkq3KZ/r6N9MWYOgPMw92BwogntC/VyBTpj
idpkJkKvM8vEGl30h+UuYKltS+5tG1ITR5pE7ORiEgo+ZcIAbFVoN91D2FMnr/pfudEke+zI63Wg
h/eNo7+Kpg5WpdvlO4PlndbBhWgZkT965d4OLfHep+W+Sj3KWI2VY9rl2UtV2DUpjn5WMIfGkgkq
+kqV8n0G9QdEwr2tIPwK4GzG5ltrvul8PbtXLTQ9ucyvK5KbCQIsT5C1KbGo/b3hO2elRzqa9axY
RUG5n82clkKj5OurO6Npx0dfKQaCEwTR0vZRsaoPhiKKIYZ9Nt3sgEEVEKf+DsfcflUoKqid4A55
gToyX3rDTbYUOlWgfD7itDzapZtRk9EnzKy/RRpDeyY6lSfEbSBC648p5gSr1im/Mj0AaWgPVRw3
iyxGvsS1rJNf5kR0SmJu61LzVk7q3iWt/RXpRcjN2WNVYmdOgPghMOTGHx7aL9Bh09bENoZxjLoV
MgBGyrAylX62sFc4vEfqPboIZw3gItQuSOYur5CeaxC1KsyhR9XYAZJ4mr2X4vKhs5RkW7TYcMPJ
fqNeu3QMPwBWkSUH6tf7NIoDanObOg+XiWPNVJZq8rdBmhxJJ9yZhn4aR6XaWJ0JXcYzWpjjoLtV
yaz8cwP4pER2ii763GZRYkWRHOSdO2P4+yHr1rqrfJRZqoPGhj3Mo7SVR2jcvzSZ+x51ZE2qJm1W
k0TrzXQFSTIzVVdnkGmWbirsA/LwxqE9oL1VHnJomUrau9DccNebSc09pHUmvflkl07jqjFtRqr5
Y0Ec7rfRxNpvcrSJRAhtLZozsOOo026jwECEPflWmNNDHRPyS3aQ3GRJAJH+dqzxQ6mxHV4ZFvIl
vvLgru+zvjNJp+8LVkatEVNYD1aSYwW6ApFhENjOBrvlc9DoUMygFOUHVptgOtwv8mU08GwzAPnv
bgwWxKn5VeTd579t4PayR2s4E8eKP5IqebaV/2LLEfk8QvI9yOM89CC66uMjlbB3r9OPFEI7MPf8
upaot35YRRlzLQrZw2TOynyYM4FBMXIWY0F/ML1230dJiyk0dBb5SeUoIg8LsCzU+1g3SYqJ/Ogz
WaxitmKKEc3B0wXCpZ25o97S7nK/WLsOwy/QL8JGXTy0jW9CL43hmw0S6C9x4YqHRFyVe49XKhuU
1rAsOqQkWsaEzPPKXRhPpKWAd4+gU7eG3eDdE8XqUY1886jBPOA7Dvu1h6vcQQ3aDOgVyumZZIVJ
lpH8O0iuzjhtVDCporcHR3GaAw6ky0Jp9J0Nhlhdklwcy90cYcjxNwn19uDlDbBO+ROir43yKNHo
LJzpozZ6Fc6Uh/KJUyPl16QO2XrMQx4zPSDB7KrQIeSr8udGt0cGzNJxruw6UbpgCiQbxuNirNgb
ZzVrO/DkG/4yb3IbIJ1BoBetzaTYl2MVssKwfmaB0A9Zat2hbuRt1FF0B7kxnBp3ipZX3nHS7mCU
lcszbwzOEqc98kZ+E5DvZrRpp0PUEKqzuELIO/Uxr4ijI9LYJSVMVj3yZZSbEqzC9d0MI6XetfDk
EehOUuS9ovIQVHZx3eBfXRw+EDlhltVEYRyCcjAOwn5R87jdy99Bn4ld11+EbI6rKx9KZ7EUtKP3
qkeJl6XedGrwlkRaPa63gTq9DEgfrqwou8AxNrDuZlNF4UYo+ojxbviqWizpBhehW3kObNoWSB0i
p0NhnVIfNe9JUdduyYIJTJt5sl0yXSkyt7IDourNUbcRd57PaVl/amz/V28C+zZACgLlHbdqgqcS
GsiduQgQK9savGjIAuTZXWcauy71ml1DNlTr6oIByrfCc2WRg7AGELRwGvhXgZEge/VEboEMLohp
Utp8aLWmxlUqU4cbh6qfw1m1XMG5ZamY07uHs1gVG+LUOuaxa/JdMmVn4aWkLzBgPvvjrwJ8PyKC
DTkkEm7gDMZkH9Xxzg1sdRO3rJ77fgT+ziOunRky9XNXC3yEXQoKZpKewqSadoJa+VLv0k3LEmvh
uMrXCl+GRsRkOYvsSKHdBe9WQ3YsB+tB9cDfa0P2DeEt9IbV9E1UU79G3A5cTO9+RHV2nyUFWYem
i7eiIsZWT5FbQvizo5Nm6eURxxO+zLG0VrbWUMqvUPxfIhwZLVXdyI63jTNgYmW4oGJz1BY7xwaH
4j2QuFWRyh6r9JhpUH/F1BKDBN1SREx1CASuMDjTD26j6IRC7JmxDnJVh9moptnRmNz0unFckpye
RXAmnJ/D6ESr0MpATxdoiIwIRmgm+hFyr5oP5d7tRNiU+gFDch2wJHlneUINwXSjJZatbv3kXWRn
U4teG/LrUMIV+9CZSNzoRdygWj/veo6mIFsRrtAk6w+1upStt03dF871oryepTotVFO0ziBEG8Ac
tYBA3GmeSciTHwJfdQ+DqqMbmKmwvcdVSkQ4NjycfYWvQ1e37yRXkEHptATBhq3X++GxHHljvNJY
MxXwuzA8BgYkBibOfcmoiikhZhiKCcUdE9KlEyQ9HBDI4HGPG3JGMKn5/d7UGddaJSkQAhIegk/a
hxWqvN7Nl6hNf5JdWcJNfzMK8MgGmD5RNM9Rwho3Ae7UJy7WpQbYON4q0q3iLvfDHyluo4vBScOl
0ZeU3mqAYJktc5gHI0m/af05BkBmJWTSOrt2weKnH4OKjr7BV5bWzYcHNH0Bt8UbjOfYezNHEuOR
ZcYgnccXpmwd8blWX449ma4C3VmXwhfCHGROWtbZ6CIBc91WYfQcqinWq61roTfjojuUfUmbeOMb
OplHQzDJMuIBF100Tcm3YJFuAw0GivPgg1SnwhY+d9m3KOtcxrULelrF0lWzS6ErQCszH938+WUv
1ipOSYyD5V7LB7JDFcECTH8tdtAicfLyDvdTYDSAWH2/O6AP0CI4EBznqN9ApttRQC/pzs6u4ntj
NK2V7jCVTmn7zszQb1z9kirA9pT4fiiGbR+Hb9VIjc1Ln1sKpzxYvDHg4vv8uXb8cPY/DJZTwRPA
SLn1vMFesHSolgbCwhM368guInrNd4S8VlMWZIzRma9hDJhH0LUk+zErsGBQlONdhkraLn1u2qhe
dQYGOQyAvMEgglngLvUK6xl1Us+V739tgV3Cx5kVjdETwuQii76XVAKcLNwUORDTgmqOcq/o5cGn
TmJ76UPlr2AfosXj53c2IHUtcvbh4P3onPwOVyRKCl30HeDGejawKI2OGe0B9a1kmTTG2itygLOa
cVQwr1NG9LZC8GpiRTZiJdxuq5HyK2JlYXrIf5v6iUQgUqSueu79bit6wk9DXVOFOJE+N/XhLv2l
6B1cDn5Vq/4Yyuns5ukq6bH81oPX2taeNPs06ynVxl2SoV9N/u9p6EmuUUDeVwOEGzCrw8qyDbC7
nYEB6ryRe3IjjEA/ji5jaRbG38pJA+LsEFwm5oT4sZ590S2/wMgkzcn0hyGV9RCMIEMANYeKd1yo
WxcEmgDL6BK9DXDcD2rOa2/XHqA1edw0zkztIuoGn+jhGYKKS0yGEaZPxRqOkbcPEqTliD2QhEIO
geUcSlysM8lV8GNKcZyalOlBD3vSUuWI4Jfe1Ei6OHcC27EIxuZBBEV90DzoqZGduyQUWIfLDS6i
D0021ZtSskGlDMsoeaTN8G7PnFq4WCxv5hUHKpQ71wf5GZb+DCdAh8D0ib/lyeESNxnAyHmlos0b
vKOI0DK1a5cZqeZlVsVAT4AUxzHvSh7qIx7MuBo4Oe9wotXDQbFVfngKdAtQDghiTii1Z4m37EKr
h7EyRRF2HGpORdfukZhnk7HkOajfjDnebic4KJCnKMTPU57sVGcUDEJ0CsJZGL2Zpc9ZrKGJJ3eH
uPT3Q73WErCEjRt80fuWf04W1USLN7UgwVeDMDeoDCV1DHEEOk3kKTJS8XOEajSIXnRmwXrmdpxr
1l7tkbDy2p5q7+3Px/MHobBHpZuxZRZOzxLTXdoVlpNSU0i2yT25UfTiVPDqEx95w4FQxdkNTrj2
0+mrYeImQin91eq06MhcgDhFSpKpyB2KdAUWO4g8vME9IyXczcVCCOK2UHF5mjeBY0yLMYJG1tga
s9G8gRRyQKxo2Obkhg9yY4XO2vWVeIcPMv/CZiryVUrIQyYAWkUbgIpFszTaRCXm5QrD4hpXyn6B
n0u9KmuVcVrg5pzNsTaKAiw3IjtYN82suCIb0wYZlb71niQE7f+D9f4NrKea6j+C9dLvTfIXGVCE
P7nivyqguvcfz9FdIhgHlp7U87yqgGqO/h/TRPPE0y3d0z37JgLqaP8xzNl8FYiqRbRh4QX4B1LP
4pSl4kFsGLizE1aa/y9IPaS//gLUmz8P4D0LG1FA6aQojE+OxkhigTERqvlzatpf9TAGp3CyojuE
35DXqLXpe8S0mmht/KPKBaurUDPIPMDR0xxAr7hio5XRDw9BiLGtEDBZPMsqnjCLbx4E2H/fTcsn
uQlALbNey6xtGIzlU1CV5llY7r3jkP4h0+i1CxTpO4rwXIFd13gQJrrpE1D3JZIM5caAknUGz+w3
KTbSf26c2fWZCSUcePco6AK3z1a303JP9pF7XecoJ5YYt+Zc919rJ0NDaM6zNWGlvaGIeGdVtfip
JRTvNLjBYz3kq26w7Ls0SNJDohqIZFP2QW2smxaVo1MwnljyohtYU6fzq7PZ+uXOL/yXW5Nsl5tb
G6vcdVOBRpDtSmQ3p148KEZhE1NW5XDM502TBMNRHvKkpTuvzv5Hu6tTQe+LEv8X2VtursfFkHBO
3ihyoS6lvdg5sj+ysPNVSB3vc7IvC6duOgpvTfMQ9EGwRB4rJCtqZkelE0RvYdJlx2QMALt83vWj
LDuaJaJE3hK2Ga5f2Enbs4m03JugACPxCQ36OJ+VJ9oKGmlute5GjRViL3goXyNUU1d+11Eq8gL3
DY4sdsLlV88vg+1QaEvHE8MdbDqQOSO5TE2LPLyxTXhwsTBfNb1YOn1ZfWUJlu8cow42shupyAcq
h8ajE9v9b5dXLI1J/wVwQxzBah1fuujgutX99ZAY0ryzfaVaZL4NPixXFX1huhewt4hZi7LjiaiU
VQX25OJohXex5o1na8dQaCZZr/+2izD3gVAFD7JJbsQ0eRczTbpVlPV/3CP0ZtJSMGSbJo/7k5g3
nWp1pynrUkwWeb4+nZBdbm0NjDSMJqksl07sHPF0DbdaU32RR2IyETKVu5+PQyXlFO4ZzjFNM6im
kDxXt55Yuc+K2x2551tjBFwcfga2ovj0PsoNWextTYrqLstF+yhKrT3WefQAcDL+0eGmM+Lb+N0o
I22RQvV6GRsgCVHh6Be9DKct1Z3s6Md9eXSiYNhahSeOgVoq/QvCpX699vUMscZGxTaiGrUdWa/o
/rpJ8wTzJ+3wW9N8UnEra2kl0MZvJ+DzR/c/4GyEf1w7d8zixl/HeUrVUC9Y2beVi3it9yzT8nJj
6vzOwg7Na6petkX+dPJihbK8GFrck1JxUl3lepFPsnqPRR3B7Wyj6okpPyXZVh7AbQJZ+dsu4hfY
rXqlu6Zq+8eZfr4s1qmNLszQHwAhaA7xgRreuWOQQZ0wz7Fg3EMgKrxr53Yr0GiHahHM3FIo7bIf
KsR/nM+w0TUy7TB2IanS1gSLWafjIxHXvH/d9HqJVMHoLKsq0a5tk8PomPj1qZibhiDLWesloMD+
e1EbAuz7dFP/eoMi6C5Y8xn8jGF+72LOMqm6ADPE0bUpEc0mhulGzZm2VGvy+xmJfOt7a7fGvNlk
Csx7TDycg0QCTmbnn/tY9yDYWtkHtDpFSad3FWDCShFZcnbHlA7WH7PCv3eAmVIgu3mlOfzfnY3V
z5MsuBtDpw7G/5ZpoAnOJPybdW9BKFi0gMR+2p4jdi1fHozFGid1iyr+xkkte1tl7Yuia3jfZIAm
1200FVsAGdqjAIQwkky8BILvXIN2vVeRq13U80nZFgYwMxwWB4epj6yzls3yKnXi7vM4fk8nC7k9
td6WU/AdcKLynHbVgAJ9vpFHctMjmAyj6fl6ACtRDafovg175dlq4b6rnidO8mSZgVjNc5Ck8lAF
C9nYaNU7AF4uaWopB2MalXWZqpiWpNV9EGbxD02lFJkI7aWwI2OT47yH0hWmxSEQhrKP1fsoNp1t
nRpA8JpOO5vZVK5tJClftBy0QtiAGQQAK1axQJpW73Os4rvOfFQEG8fVWMaRBsUmPp4Pu/Qum4KT
PJLdXHQJV2nJnx4bx3y8dgMQRJ0+JHd3XyCqvSWJCdeojZwXy1Evdh10735AIZuna7qfqnoiAxjg
lZMNxbt/1zuaoABIzhvUEeFPm9h3vwWRf2P4DPbrU2TmOY6nWY4JicM2XE/79NA4sT5kINCDHz2O
gKu0q5PHLtCmByNYJ7HeIafQAf6d2uredsdsM6L+uzbiIXtWSzB/Ti6ongXxcDQqklDKZPpHxhPl
SCyK92SmaKuq6Pzj7YTck22ynzz81Ha79tOJv+t8ayPC1Cl3OBTx9HxdRqZ1Ls1E2WuWS/q+M7v7
DKvoZYgoytvoiCfP6M1fNeZ9ZWMEHyLMkMmiLArfNKSqZjmNcehr1SW7Nx+HhAgZVQNar7uy1W6t
Bo3j6HTtPneU7Z5OkTeJRHrqY5tSNhXyPSXL8oImIjIz8OLf3KK9jFrh/4yUfKt1VbnPPDtbal6v
whFGgAsNhQaX5YzDNpsAWs272Hld4tJOyAnQTzaN/uy4ncVMc5hNMjVY70OFWFBr8K5NRRYi5ALY
nVJ38hAkbNSyVWkjKsCrKnkwOiV5cKl5Aa9xqqVsk/1MBY5B5pLel4dyA65OOYhZDmO+07Xb0GWA
1JAP4Stf6XWv7ziHNHmZGC8JLpwA3Oyj3JhG1bME1upFPocOtxNyT7Y1kYAj/3enBbqyi0EPldWn
61qqSShUNMb3CfT7yfaCn2Y6aHeDK6xXJ/WWgRFE6IwF/VM4FmsAo8pjqSrFqfTA8GltqL1jr7Dz
A1f/4kwZHMUOMF4fhOoTk8uH7KBjJF1aVvPkWVG1x1Fa3ZSKoXyphbs1y15792BJLw0MBC924qJB
FcLJkCdQ/c+TbTDp2J2Yho2S0RScE8pg59HWYYxiTbbvyXvdERqHT5Xf3kdFSJ7PtMMnrcDhNXY6
TBDmk3LTKfX9WGvqWR7deuBayeXzVX/eQ/ZAyce/3qONA5NkVaavK7+aclQpfFB8cjcuNPegUE8A
SnjbHe4ngO9bhwrburKE8up34bRiGYcrDxaFr6qB3LnpMhvIs3aNvDdFkqcwyZXHPiPpO/ciH1Rt
/23Y+uuo5ahMdJbpea5qaZ7NuvavU52PYUOkJGn+M9G97r7QAd71sd+8l0l47JIa2FRyp0VZTf0z
6DBwdPQXVxTmoY2VU5i6E2IexqCC8MQnQc5uboKpdkPd5hB1eeFRIerHzYR9+MJO8n79zx9/dtf4
zRLD5ONDjTNNz4YpxKDrzjP5bzP1mMKomOzB/6H08bny8uJ1GKGZpuixNkYp9nkfQFw3DPMtxrRm
0XUVCwoWzM9Vke0RJDHfwNJEu6gAfycPfVH8SI2mvjdcRUGgOni6Xl3mDvTwMNzKe2NK/NCoZzMS
+EJ/i4apIRtXNkf0XMaS6h271+PW+WMvsSrM06xybI5tIZR1MYImLIoi7i6gCJeNFc4FWIsPYYo9
BjEdojdd4h6j1HGum3hoQIXK4x7gF8gNHYwmFNClnP1MP1hHbeu+kVFsNoNeDHuvKOsn3qEfskPN
271wKF4+YtuBrmsB7bkZvOZril+GiZH3d8qcySYZGOJIuuovZMBUVJKo1aid/fuhidfpIjaUp8wx
g3OM+cdZ7slNWLLcxGEPqZ+/noimIDv8888vaYkF1jlFvv/xv/+X/PlZ8xoqM4/hwKL8RFvUDLCh
3hDbP7rGre07KxKLgOrMecjUCx6j46PhgduBQgmjOcKuz5oP5YlUaSEe2uO1W9D0/j4McB5E+gkl
eXVPKhNFuwdwBP5DUoceOMHstcPK6gFdYv9h1MpkawUezpdp4SC7mEPaSOw4wqGdK2THCcV3Bmzr
KK+Q7WQ457vKhjwwXXlXeSSvkHfNtFBf3u4SjjVisFYVbWU/5JwPFfhRw6isAxgDiGzX3flY7slN
74bWobeJ/4FesCtmeENtWECQk3zzz7+Cps9f819/BhJfJjRVk3yGQfrsr28hKe0UCoalU0UDEhr5
VXLJ6vTRA3NwcOBwXuSmG7XkEkdGvCxQLN7INtlX7tWtY6x7zetgonPF7cRQ9e0e8Yu3T+3jUCd3
Zf/0qRkKVHLRg/jUFmN4vN1GdgPATu00NZTrX5dt140BZw+8uXL967cTjZJPO1xteXX+/IfIvbwJ
knPA+ubWfvtjioa7c64pR3lStkcmXiGhiw1DllcdoX/IpsVPF2bYfPx5V3bwqTDNnmT0/W33t74h
NU5w959vNh+3SqmskKvzIMgPsGbU1D3LPSeDjiWGsxWLp2gInoygdk8VZJCF2wtKqmE7dmjrhC5m
w5wBS++e5OFIfmrTQkhZJHMBA3mN/oWiP26HTfBIBmq4AzeG9r8yqV/TzGuo/CbaaQrc/BlD4qNs
ZzEdb3pwnbssjLSvuv2Ion39ZpOl2peAKlay19/cVcPmaPXPD65u/8/pA+6xrrq2pTOHMJ799cGF
gwi7pdOzHyQ9+IVtf5gWQujuOenrDeQENJ/mowLTEFRs9YyK6RiACpwbfzvTQwj00+ra1I5qhJWI
7nqEoGa/unVGcsW79mlKangj9ZQ29MVWRS56oSdiG2lDe6dNvfsAZp74hyq35+QezhQ05fBMDqaV
gNkGNvygzxtoyDUcP0Ctsk32S1pXLFXbFlvZ1qfBMWM+xsM0t4651lsIfbF328g2OwRKyxCN2c18
1kGchmr2nx0/XffbaStB+QKY9WGakVKf+n06lPf71FY1TImjvfrULLtiuEptne/oCOJJOWESo5zk
XhQ1r11iKdtP7cPc7daGYBwCkIU5hybkkW/Xf+rXm0G5rHvbWn06AYUdeRt5wybIxcrl06JA8mej
vKNNigytGQDvwjKPftJje0rG/Th5x6BBtQhtVNrlSXdIIugEaH1c+92uIPuGhqtKZfHPm9wuk/cM
zW3kP5HdVU8un2WtKm3/2urWV2NOfSeDDVA/N7/bXTz7nqBP5JO5vB+CdF3bbvUNQSE0ZsaaFQaO
XifA+Uhpmj6YURI1ctlvpyGac6APngYdAphTxQDs4nDVp5V/0f1pV7pO+ao0TXAp0/Zr5hfVaxwk
5UlUQHbloUAiap8ltY4m/dw3E/q2FlO8TubOfb1XnBMO21A+cgHmdojr/aja07a0lAglSVLauZM6
P1Tva+xih5RWmCf6SjQ9Ah51913sCvLOxjyji+mxRHABNHat4JNBmwV96H6M3OsFsolkv9jkYSVW
QRDj0D3fCWGOB68swrPsgVEn/0BSXAj2VP3S9gD7w8EAwn8d8QbEOiCYkQUatYqlPOOh3Mizt5Hx
diJhbrF08tK3pl7e5Dag3v7SrU321v68vb/T9nLeDuD2z8XBBO+ZeYa/Hs8z+qjhshyglnlruk3/
2t9EA7LfLTj4dLvbtXwFyNbJY1Prw38JFoy/Kk0QslkGTnmaZTia6hC7fxpyFS1QHMjZxge4n6Nd
o+a+QJal2yWZWy6ux14UggyvzGYxoBqzuza6lVuehwlNx3aE9RyGRgiyY7JXwIhxApgvabFGX6KI
Zy5ZO8eXykRXIiciXxmKHV9km9zYQMi3TaSi1DmfsOaNU+vBtgNWPPb/kk405ujnL9GRxeLKnv8D
80ZlcZ6EflujGHgc1CgONB9mHex1oI6ntPT1jajin0PtTYi+oiiIZue8G3hf2lJxDswN6keg+M8F
89arFgL78AfLOzae05wJ6U3MXdF4qxMs/RyhQZ9q7O48DYb3bP8fws5ryXFkybZfBDNo8ZrUWiRT
vsCyFLTW+Pq7EKxT7K45M/ehYQgBsDopEOG+fe0Eky9ftt/R76Xr1tJNHNx8573Wm6/crcxznHnx
xXO8D8L6l//7iTrlQP/+f1VgmFg2y0FZMf+OnCpOZKu9KqffzbCnmBS7yytF2E841gEDmFoysusV
1XzKLJYGysQSM7t4Cm+tGE2oJdzGKuhP17F0wKkh6nF3dHf9ULg7cQYS9tRSsboSLTKesOHEqTgY
OO6Y4yBvO89Aj0xabltIbbmroxp9GHr1kx/0LDKIQtxsv/BmjZNDXpxU6n5lS7yuEXh7z+RAJFXa
iTPRN+pquGksJOzT4F/TxNwmar3qSQxL5XSvIGiP3hAULyw7wfraQbocw0J6rQfE+AhHqq1oogB8
o7TVOImWrM6LfqxfnV7WzsgeL6xAw/X//TZhXPk/3ieHDyQLIpnVvIq/5b8/k66kyH1eGtK3AMvg
VZNKn1rcphdxcI0+JkETnvlnOoR1gkQ+BDLVi4OZXgIjTC/gbpNTZGBRJhWuN0MFbJ4DGyJhGwxk
lb+MTnJP4l4YB6aExBpSCXp5fLyGEfCe2iwxxf1EvxSUL56SQuBSx0uTQ/GMCtfZNa6hYAhdj8sY
p7drHCbY63Vt99XVeEFRlvbLjuHHxab9pXYAU2CEeM9DONbLVknBZkRWTe06gj3dzI4iEyQO+ljw
T9UUys/Jg13FAbb21XEMbS9SRLiKN4dYKf7rRTC9IFNNF1jTBeJyye6bw/QqtR8rMUVCVJg8XsGQ
inNAqdQsh/h2TfDaO5RBeQwiub6KLr4Uw6LwQdqIptI61Dj6qOCyOdI5c6+75c80yrNzpwXOpdfg
/vKtei9N3HEbioz4VjXme+E3h7Z1UHklfnwqOxu67NTfJj3K7sGON6k7DDCRY2pzpSzb6UO8NOtO
OjwOvmz+bpZ1/+JGLTH2Z19ttR1x7N8H1dW1XdxAm3tywZRtYiMGLE+fmDLUibbzK19ZRTKxgjLM
mjf1e2m12ptcF8MBGhqJ66mJYKZfltqAM2YZaG8lS4Knrk294+9rMq/Qr4rnmyu/84ujrRVU+fG/
8b0yD6OcUzsDsgzGQLtHdZw9mwPhDTkE6jIYYCsDSd9a1LG9IH5YJ+RcPjWyLwsJpCqEnCB4D5Eh
iPkJgGi+nbnOkpLLHfSEXPwB4C7FcS9rZv+fb6Ciyn8/CfnWWYZ4BlLLYyt/bz4gAeRlQhniN+on
lZmW2yalSRyK0QcFkcjU+07NrslLkomyui5tnhOPeT5i8x3my/ui02qEmcBqGqsHfTc0zlvrdYuw
Vcev0Elg+Mq2t6f4fIBfm248SS3PqWHyQErBsPkBNPapq9ZDBxACVJNHnxgwRpMvcNweXJdpRelQ
o51kOMlTqki2XUN2QboApa4POs5o0ZGIpuflgGJNHOt291PRa5qVChF3mv+P3jwn5xOG/UYM1NPo
ffZ0tVOWI3yJyNy1OpBVXXLzZ733g3UV2awchlS+eiXi+nS0akC31rAMq8zfiwPF2f5+yFPAzgHl
iY8+cWZPo/9rnwYte+eat8csMZUc2YCmtsXINK8QbOaNhZd3gVJQj/FDaExX3RjT9sydNm9wbZY4
tSJRmboGK85OEpBKbWqJrqpN4y2JCYC5qhueVVDet4yNqJZVwwdwRm+te6CRmtwcPvzA31E3Xdzc
ONJJ+2lIZKdpvDHGU2pHwbFL8U9qS/0q+lHDdNRdWx6EY6ap7OnCMfkwQvCqGfjIMIt2oVFRn0yd
9I1KX8TDCNhQ9zzfe/xEe/LiPsefrzROUQpD1jdqsJJNyVvAQaLwEPZrF27xmyifK9+Tt2WoTOXt
jPoj3tq5POQbiUK8+RB6wRGZCkrEPs4AvETNVR1l54ktuvutg7oU1Lr7E1jUGznt8q2rgEjK00WF
L4Ed8+DYx96EIFTLiK2hOLVSdon3g0QefiZONdl1VzlEW9izfqHNVUO3yUI5a0+v4VkBsoG7KCVr
kdvB5bcgfYBnuEj8yEkKQCsakPdH3huLiBiIpRMfoDqMz4Rwj+kUuvDcFI/3WsI4bLTDrYGF5NnX
a4f6A2kjWsIMQJzBXwG5k5lHOw7IStgw4eUBLIj4zbVxqlzXavAhfneN1HV+D4h2MvbzccjV3V+/
z4GhXbumh3AWBjnPqMSlnDDrLlYG0MEr1eAldkj01lHif+iZ+cOK5Pw7hjnb1k6o2nG6ixRRA9JE
NMwau3dxsAsz2ePSvpDhBmj3AUky3GOWKu8BvsGb+4DUOOoxL9qVkzryHko6BztR9qJp1/HYoG2g
XVZmtS6s/HyfN3XdR0Wbr4d8v0TM4yN2Frfqq/gUlHE2V/xQn42hTE3LdFBY6CP7upoZGSg3hJ/b
mVG5EmNe5meHXGlfRKtx0/a5KMNvRuzjJKER9Mxtwz2Jg1OEFWielCftn77GjKRT5wJ4TCq4Fn/6
rciadq3tT15JOqlywZ6T33K4AviTLUWnmIytdrgpQziyVlZvpiL5d0jD69pIyH0RVD43TfhNdIeB
HuGBUDdL0Wz5oD+F/JidzNS1b04tzUV/bQN7IItOIY5ix+9R7yuzAWQyVAOPjS52AJ+ZlDvEUvkh
QMHvnKkUQhwGgP7LjUjDI9/xLmifkC1oncu/Fy96fWiB5LgSWv7pEKkmdRCPdi+NKagVagvbaRiA
BcMgLZsd9hv1TsmtGNi2KlExJKVny5GSWVVKwQ+qmKy+7r+T4+1nuhs0J0pOTDKrDc+wKLZe+6S/
iJk4ibyGnWO/GMowLKUYBJUDlOjf9/JsHbm8mZ+tblR2uBtYxVKc6n2kFVRW0tvrwSrPYa/J8BN3
JpWu6LixxsM21PLM4qVIFDwT4i5Yt2waX2Q3qBdYJJhLlq3lSzbY/CH9SlmIUSfBVGJ0DXkuRink
iDaVmeoz0awSftL0ybFVNP1WxmilZZ0imilvmBXr5tUbYb3qaev/dKjbwikY2z/ZJVgDC+EzdBH+
B4pN/WxVSQvDVVy+Gy32g7bvrTtgfw2mpZF1LIbcXwDxUW96WlNlYOXDFwC7XVNq0ifFJxtSYt7N
rHz7PGrDgv12WFFeGH24ZpWAgQ/9WyYH7cJocIXJcP/ZkIIddpnBE2ZI9uKA2htZ0J9mo1jJvpsO
jz7JxZcQrBPBr9obllB9qRehhE0ciHzXO6DypLpq2yShleAMIpV6s9YIGJzEIXOSYNOm9dejS5yN
Uqks9SBT1lKS1JgHaMNnojonhDjRrbaCYif6vak/lKWTBGqpb0ttR40w+12P2n5/8LMjAeXsKM5k
KhGPGOj9Hh2mpugTo06MFKbDG/Ndr3BFUQfZOGpmXx1KUl4zKa+Kb2CsZmMOuhK+LChVaJQbIy/U
51zzvtSRFTBy0TWW7uUxG8LyKM4m2uucTTawfyTzyhOmNr9HKOkhnecZJT/H9D0GxMVDZVBqaw3p
SgyIvvsdDDV4tliirXS12js8xlDoBqewy8lZFzZF9FMT3yWMP6amS6ieAnAY9yVgnmwsh12ddwUR
ISs6g9/uiEDL/NPZLj/BJ2jOFThM2E2BQbgl1F5S2yiISSbGU/nvplSaHVhfwnrJl2tnfIiLRLvJ
8AU/Wg0UEhw77aLXMQ7qRa3vMtj4O6cZghWQsfyCXEObjYVJABzIxYpvbnxqHf01DVIZo2NaoitI
vfiEAw2eGE1IvYJBKpw/C8MJ5YILW5n+sGVxsHPTvypdO65q05Kp4EXbC/cYOZnZ3JSgtfa5HGcz
NSnaj9qKcZ5vgv4QqOb4XKv6wUns5kNNs2TZByrikely9DtUP6bhpZDClUjcE6CwtyJZLw7WhD4Q
Z2IgE2n9xxw9dv15ahQLRWr0Z1UPl23c1m8x388dAAhv5up+/RZSRbbE0QDU8TTKe6eAT+msvRiV
YbKlWmLf9Lpwz2mBri8c5EMmuyFSrMw9k5YND5lJ/npqiS5xSNOPoTe1k45QEPNtJ99EsXOWozSY
F2qSbdyiql7VxNCf6qS0dqIZq/1XPXTGUbRSV6VEsQivomVLC8/qm2cZA4NZWBRziBfmvho6cz/l
6CCnTqeiLQ5B1+NNUFbx4jFRDPzVbEBQoQ3L/3G/x03+mvvf7lkX5EDlroFWiNru1KhesNZKSHgB
gRUco1g3w+QKoYhHb4PZmD9qEKeaDlAOJGl1KoJY+qioupyNmuZdu+nT2nbysIM9RuQ965SlMsjR
2u2Jc/dKmuyMnHR8ya/Ip2eEQPGk/Cb6Az/43Z8q8clgnXRV2686Cfxz0RN2y/O+/FYbxdEKe+/V
oOp5rafswarBHl5L4g9igmRi3xUoen8K4OvszbHJ+X541beUGtkebdonRFbc7DH22Cp+3F3NPgzv
97bD8IenJvlz71XaRm+seAlyqv8YM5CF04trJWSZvh5zkpG6dcw1RNXpNNDFVLlnQUfpCzkj3J2S
nVCBi4PQfwupuDh7DPw176+mmExZdDSzzd6bP24lzv663+M1VBb0KPPGfB5Ajlsa2dCvq2KoP+xy
mbVN9FlRf7ayY96mULGjT4I8s5YyK2Kh2oiGgypLMS3JatA+RncD1x1sU00CiFQP5a7vrHIXyFG1
ezTbqS+ypYYFznQq2veJfy559OUZJTtZVLrz/zbZr8tgXVIcjvUalpaRxqdAdZRbU4XffYC0B31q
lQMlm1GHO3wtYWoiBTyyfAoWEzhik+aYP49BpV3g/iPkZPfBrsD1/B5ksh0ib2EVvN0jSI8L7u1Q
oq5vmiyPuQyZzfC3EswQMnzgCQJQIvezqU/Sw+KXruUzRBDOXjMttiXTQTQfh8xD+F4rPx89f80a
9d6YgR/qkLk1gJSy6hpN2rgBLRFyvrqBd0RTqSe/8CFy5g7VCTfqY1N0V9JHCBsGCsgIYyyLlYOk
RDjFZU76EQMt9CPX/DH01qtmet1r6pkYfJeVugsB0ByaoACijBTkqcsTaauCUMY/YwJaaaZ0MvX2
96GHHUu9sZmsTCX2zmKglrr6JDdL0RhC3bXwN6colaDdtnLCWQolBlS7HP1UYOL4TvyrDfyfgWyT
sZIidgX+OB58knHbcuyS1Wh3+RVpIohWHtDf4j5mBhexRjrXuWNSYKaHcyc1gLGbCMm1Xl/g07f0
Xaea+9JYfyvapVA8B4WNJ1dSBEdzUvVRmL4ZsjG76OBGnlQ9Vb9Rwnfy68h9UepAXxmyzvqVysAX
3XavFaiwz94yXkas664Wnu5X2bJZKGCBsBJNMSCV1TqhJuMouiQrIXtPIrDW3tgto3tQ8h9KVL1R
GEixCzzDpQZ8fyuP0Xhia0jpZdCn3/VsZ49R8SNpC5LUjhJdYlcqNvzTqxXMj+Tm12FAMThTqsFc
adRgflDKAaGrsNz96Kj2vuNxN29gV30YbbIWr0tAnA8qa9RrbpTmokrd7tib4+9Dhrxrl3gt5RT/
6XfsPiSYFKLwL9g2QZj6z+THnKEjXYAdnvvURMYlcOVwFfaF/8pSj4Ln3k/W96Zd2TM8aoqNaI5K
SB0mRYRb0TQiELctLNkdwTT/1Zi4IIUSlQcxGtTuOwFp68hPafDKNviY91Zzvt+IRLuXeNFVXKho
uAF0dQIfDuSZeHgnpLC6CDKkeGiLvqYLyZqWcIOm5/jj8Y5IriuIJtemt2HDF9ZXHfLICrnml1K3
yEeLIS42WTx+Rzg8rhu5oq674IsCbrB4bQZ4blFUOT8GkszqkCFaKbTq2BBJ/gxSI53JY9FcKedm
IyghtTXdLsVBzg5XOQCoC1F1EOIITueQJF3YpwNangKtde4Y4VUcnCbeyCihjvdWUBGnNaWNOcbR
fYItGeNKC9tmZoFqntghkhH1B3Fw1ToGEzG1B4zBx3A5Vp77mrmWv+vggcz0aHReA3VwlmpqQaCb
mkADLJiRirMRo8BgMBDS7aO41MATAzMt90bgI79qsXGfZNq5CpoSIyNxDdCueJ0mqbeQazzSdZYm
Y6eX+y4bHGU55BbEXH6dnrSwshV2hQEQ+ZCK8LkYwhUHm45pvibegmTIlflkOzmrWAidFMq2KUpN
LqKVGV59+ne/rHYDNaDTXBWnHzFX89XqPg3N6j/uIfpFVx8M3Z5Q1UsmJwuxGSKLpS7ahhy6pSbB
Ww8UV/RDulcXZpaVG2fq//d80d+WWXYrPbYcpubumrZBRT6dqQnychXYGjZ2BMuxkBrXGZyNp8cH
0tBJboxdsRNdtmU7Z/GRLd1tTYZvU+SFVJJe6d7+1+WdGFBr42deKT7ron+tJx9LwSbqFGLPDQW2
5jtBk+6DCHi7do3QWVhT0w+6E/FRFkJxqMI5ItUj+rXI4YNdjjzbZDO9tazzS/Ybnqq9SH4SUOSm
U12SyNJHpEqfpdsaF83RoiOEQDYCU79ps5Bja54T0MKEUM1ac9vJjrvlo0eg+0/dRqVY8SyOMAjx
ptIO1hvS2QVZJ1qi9iMPcc8cO7Wfi77EMuBAh0AvlaJdIEZRz2VfGs9hbOVzwymLFX9ejKZsXd4V
Jp6kXi7pz2LKnwt65JxslUMkmpgC3Hq1WoyqFVzUqRWV/CZmSXgL8aCCBwG7wxwJ26V17x4hSriU
GSXn3qDsGZ3DNo2BOLQg7Fg/1IdhkuOJgzptvCLDene7ttqIrnDaoPnTwSSoNUPxGZGgIYUnja4E
6cYbnHkKGWaruf3h3hTxQz3KD0FuQuOaQorlqPKDagMCJU+4YhHkPosDks43rTcLygoc93mMlHHB
4h1A6NRsXFYsei596lFtlXC28yWrq+Es5mYB6NtwbKT73bRgijtPPg+kWaVnCFfq8/i972TwcNKQ
yRjiBO22rzsD9xTH3OjhK/5o+i/ZpVbFMep3z889jEvNH2ZQUZsfJmyvgVORxNDNo6yE1aVM9fKi
gCYTXWnash+fZtR9bR3FoJg2ddmusqW2I1+zA0RCRzmwvcd91i/ngRI8yyVIZxY0I+K6Seghhu8z
C2Uc572mVbN/XCkmGZ73I+ogCfaE1a5lpV0SXR/eR5mtPuEj/BSmJvUCnzE/XucqGO+zlJqYml0j
Ow/YKE4H1jR8GEeYqo++1Ev9DRnSgjLGGjdMwCNPLeiWcEI0YWwR7Nze9HeiKQ5j5qWklQB1wjZl
KSw6lViCFypOIzQ4YE6ny8WV9ZL8JpjfyizWGAVUV6/wqb/VrfYH0ihO1PabHMuIAUqtOtVuQwW+
wuPJ7Uykha30SWqi/aGG6hY7rUsCsX2beAlmq01rkEIPyPZjvwmBMQUQ89Q241nrZEiXZaq9tFQw
AK6Sz9DVtZeeVjS1xFhHxY0Yk6eZ01iOx+Z97H9eJ8aUSQP95zrdiVGT+5E/q6K8moGkI6M2uM0G
lXm34jGQP2eaA+NnkjOZkvekExMMzXrRJIH+rUMX9TQ0iXqWxjLbdVGRLRT0MJ8Fa7N81L413vSW
Q8YklxtER2Sm6kwMKNCHoPhFn2XHl6asfG0bGDUf0MLiUTjdG0z/qfckbBEUwiZqp2RrpY6kPSIm
fL083diGRWJsq7j9fdab2Royp7/WsmQS/kxTHqPi7HEZYG0owakbHlmu40Chme8eLLhVHkX9qndi
970Hke6nevLFYwo3NQUeoMnP840/09nkh+/J8wFugvBob27pI06LGnnpDFJ7k8KoJ3JewbCZRlu5
oh6RcISWWi7WEHYFKUWLrgbltTfq5AkEy/q4e9ypstCrZ9OlzH+iPK3clW7U7OG7aTOvDSWsnqdm
ZfHmT4fWxvAEXAmn94nTWSSFrwqfpNVjnjgrRu+C2o5S+7x85We/+lVOMQcqG36w5G2f2gC2TY4z
EwLaJt9XfSDv9CAEFir1x6i0+ktrJcOlj0uWRAgFRJc4GHBuVL9qTqJFBLu/3EfFBX7JCqGFy/m4
R+nw8x0X/fZxjwA7kZ3jl6+iK+Gn5KjkHSKhqRQYgbq1a6dy4Xo6PJqJ5L0FMkQdT1QUiwF0/XK9
1KfqYdEWhypyIzTkxUzc4O+7/qMNYv9aqLpNQbqRrBVExHPFkuRXiE31wqyVduV6tfLaKkWB9KY3
tsWoxJthCq57KkolPw2yZZz6yYtvOeMKNKMyh14Sv4RpoW6wioMf38nxC26c/t5Mwcjemz5VSqqT
vYhWIaHedQqoP6MTFbsy1IqdOHscJGhh+ZNoh+Sy7PvMymuKXVjXYLvzRlmYUnNz4f4+JV7dvQRV
WG1BbcOympohJsO7VJ3MaOSkf8l8UAyuDvZcjFq9ZO/bHvxLbBrdSxfYxgGkxHcA691LSrjjGOLF
I8bqItZOTpCfxYWR52rnwfN3YizWA+NSWNJSjGV5bqFfhDQw3cVJeeLVKYQ+/jW97kcvCr9GXhgM
szBap1ai38S8FO/msCQiKl7b6vQ5aXZ77jcVjIbGTF/cbthERmadqRbIXka/fpMzjHLEmB0iA1bD
PtqLQb7mYNadMtyKUckKgMezol6LZtYSJ0j7HvBwqJD3z20sC/LgkP/7MAzzVu6UvegemzInQq2P
v6eF2F5tQTgAiwxUDKCmS2VA3HjN1+O4jtXy8rspLhTj4uqwCeWl6+sJACD4DLnZyVuWA8SceGQj
6TFiba81uERJJNPntas5vFVTZ1eUmPvdJ9kBSmp5JLjYqePhcRh7Tz6ooR5vbUPFEJOWGBT90UD8
mwpxp1x1EC+fRGeqUMUOrpvb3C/OgmBRlc20oJF+tTnqNlK+KHU7BZvQ3oxh3HDwPYTh7V37KI52
Uyf3oaRIr8FgTTyOP3PEqSSFyd7ij51ZQ3+KrAHIFQDbbaGH1WtQ8HTvHcMjHkOzhKk9RnJ4Fi29
AQCrtcMzqxe2Gtk+8gpQDWWBNY9KghywqTb9YukXv4hgaAcgzUIQT+GMpU4619osW0Y6n7lZYpFp
92TyZve2UjonP7HHfaKr+kXcx855gKfaeZzuh/9VfTQGF8k5LyG6KLgat0NU/xJd9/4xhlniYy8l
/hGirwX6NLdbr1n4rZItFQejIH3aRUWjV508HHUi3dWgK5fVqZwOol8CQeHjgIYXMlN1/KSNJ/5S
977HNHHVn7miP7GHYq+ofO6bPBg+XWzaJSWT33vgoWvQi/UypLZP9HuuOb7b5YiDoFw0S0cvcPZs
DX+vF2E3q4tCXzVJ214HK+muvrL27Vq/iB5WKOqaOKcEScpx41mYwkyVbKPaSJ7VXnVEfGeF/f99
FEEQxUeB78zExX4S/WyREs/NZohem77Y9GmiXjRskSkshBXPJu1ZSQL8S79EZxXYzXPZWiRfuCDt
CVdkZr0TYybr/ZMjDW9izCNce1BV8IFNHahXuzVevbH8obpZewsLz3zOMbyV4FLPuN2L5LjSQZ/G
zLjCxjTK6rWYCntpXAErqfixYDQZXWf/5z7qUIn7hBHr1S6gdLhS1JM27YyKabeUp9qzEnbgOKeW
J+OuVNRYNUoZmyUncPF3Zb4YBBNlPMuV8fd84rfdQgy62ljCMtZPEN4QLcVu+DTavb01cyN6yrtc
v/KQ0q/gCgy8QpxsU5e+ccW6yTsNmMyIQTHNV3p9jjMEbq5/rjK654xitYu4Rs1h9Y04IM8eF/VK
ebVdNTyIa8BJ21t7emF9es2/Xlg0vTDcR2XwYpqtcsIqqZrLke++gkv55YDK/elrt0zSYiqvqTxW
bHX8qAOvQa2iIT7iMbMsoIDuoswlsCaxCcpQSF4Ca8DT2rKNVzdP1l6KOWbRY9g6HUqvo+ZkctVN
M3xiHZuFhBoYe9ESM6yisp4cR4eHOV3gtEm4Lwfnm4W/ISw7CyonquQGpZbVbagGzp/UyI+Ord2r
m8RqTygicDEtxTFwHe+gyB9ixr2L0svoKNpAmxco4+SdMnWJfmhs4DLCop/LWdOeMq1iCxJHxcdY
aeW8kJVhW1Wa+9aVNztR84+xk91119bNwgiighhkTFFMNFb8hMLnLpw8v2bTQXchW/qjn29En6Yo
BHzZBjW2d6WcL7u6BGFRd2RYrE1jYlYO6IHCjOJgdK120qYD0DZIyEYdLkVfpUTaCZiEdrJ868LG
Rd0+ugqt0Y+BclEr1gVP4vIcqThf+GTGN5qSmh+jGRl7cZBsh1CXOM3aglM40MM8YXc0e0yq+ub3
dPK9BivQ/zR9D5sKMrMbWHXf+d34ieEXGc9+HPeK6+PJC3v5mYJfi3S+7H6lprVSVE36ZWDgLHly
8W2Y3AiSOjGeBz9yFlghmftQq5RtAE9pklV7F5AL29Dw0GkZcLMr6wMjP3up4Jm3UqYmIHoEbabx
ZkNa34QtLqVZRJI98yd7rtHVgItL2pvjpS+UGBpntU/D20h2VXRXkR/uJB+HX9H0NNeZJ22i/58X
aXmUYiyD025PcDpX/G/g5NV5Xtca34bBO3mp90Qjf2df+aHLqGpa3TCuReHuRXepUJcwlBDfmyAu
3lOc957yvjNJMPdQVgPzfnWvqoQRraQ5x2Dge5IxH4RiIHigE8L6dfA+tME/46QyETDq4EQYvwCp
Qz+0GzDrvToFNz3/oxiXXWjk736KtZhtjPhNZL3L1kXHkyCZmJcEUFp2jIdWUYOZNGW3y44Q0NBq
4QHlbHTj8bITae4y8NvlaOOPI5Lj1LdBeA+GV/i7xW7IIe6LaRrVP9S9lelJh+RxwfTmXdy2yKJk
AQIJKdP0Ks3Cbtzio4rhUeErhEHl1NuOLv8FHbHPquIXdSxwASHFPuYYBxmoAzbV8M1o5XDAZGJ4
DiNfw9Mq77OVr2LPnVLztB8N8ghRUzsrufZ1yhrqtj7WLSUMfdjtCK4q2Mjd+7LgUHs4iU8tQ2/b
JevhaCOZWLCXeQZHq0ucW1AM0slw4r1oRZo+3ibmyTRkt12zy7KknsIWVBNRorfPSvL0QUP9oqvo
Mp+uzH9PbOd7Dt/+hzvR5kMSP081Cx27K4fvcEZw2Qs64xV2TDAJjAqkuT2OYUFfwsbvB1BaBciJ
qdlSmXx2ZB+Xd6UmvK2h1sTxml2OhhF6rtrts4e0ih/ya9B3NLqkmEcakAMxJvl5f/D1giJNBv0q
Ykak/ID0HO0jSgow3SZUQjYSh/KW/cVYJPopb2TlLgJT++JXKg8J/ACSahYL3LkQhyltv8QuJntT
yipfa7qB5q3XzI8SlxJokl98i/tF7FNOzk/rL9X1B+piMLyC5VBq80ob+AWOAhZBIIHFgfINBJni
lImcZqDMt8V0+Hv8H1Mf12t10/6+XnSKy+/DZU28oEjVi90QN+rzqP2yZGQhlpxNYAK7gC2BUNs/
BY7kf+HcqT4Vre7cyoKKb5Qw8onwuLJyqJiFwFZWOyms/CdNNuNtmRjuBeRUu/IdnxVzX7sX0ddR
DTHjs6wt21QmMBy3fA5j+DtpPharBsnz+1CaXzaEpXNJCcNzmmgr6MwFu9VmnEWjiRKZ3z1z0fQE
iVAxNHtXxSrzMOTIGBwMNI2BBGSK9uMKPjtfy76ardHdSFe/4zuUs256wZTF5ltTJeTW3PJtzPse
iyQjOsBcL98kXJgKOwteQP5YZ6O1rqK7TntnE+WYYIODrd54xruI8rV2LUZtx/hFWa5zFIOiSzTr
rNvhqFK/YI0+rh34yAu9a5QPImKHpnWNZ0jg3sHyq1vU2xZ+dW04iRx4cVUJYSv3zkKdmmjsSjjQ
aUQxKk0KE6St5JIJB3AVvGhB7h0Vn7i+ZHxgYPgmG4Nxq6pUXaIVyxYVf4Cb5k5KWqv0Z20lGTeb
5MRRz8OXuKucJ7XucP8ttX1jWM1zOyk8UwA1CHzDaDdM+lBoUt4GX8cI9QCjYl5YB7OSBeBFtLpB
hQeRILm0C+eCSDjforMzzz5SAD63Vf9daQq2F2ny6eqhv2Btz/JGteVjkxsqAG5m5FDlJBx4aqJW
swq706M7ouqwSkvFFRVsU9VYT500Hs0i2Ltllb5bIY71vhw1W0Nzk/cO3GnHY+ilscz22OVYFHn8
Id5bHIkXrETVlVYOgIQ94iNAvzDmwf3qR9b6i7jgYx6olLlZuiYdQ5Sd2z7nMcP337jhquU9aXh/
XPTYD9eJJkkHp1N+H+S4uBowOTaP/hrlZaz39WZIwctqfMY+pDE7NWicf7lJNC9NOf6eBkT0zBKx
E1WX0bJt2CfKvdztzJEXltXEvNa5ilUI4JZvVq4uQ9UYfmmeux2IxnxWalbO5MFz9oaBJYgUlc2T
THn1a6Cl4RY0zzATzdI3TRwjdbJ006gaQeTwE9dYok8rX0ncZnNLsez1MI2aKgEjUy8I7kyjLIao
W655JySCE6+jqsA/y6OLuFPeUIOQVd0Nmc5wGzSAytM1qqamazfPzFPT918Iuppfrr3R5br6STIY
E+JIyV9MymkW1aCnh0QhuG/4SboaiPNeZOSSs8HHuTeyMdVwzPpXUhibjkDLZ+h75SwNyvESqQFF
3f+Ps/NYkltX0vATMYLebMv7qvZqbRgyLXpP0D39fETpqM9o7t3MhkEkQJTpLhLI/I2StYe8DMez
qSYFAh9CfzHmUi0GwO6HLZas/9pf3AJ+ZnaivrZp6gAm8Ar+4+DEp5BvtwPKDTfLAwGsY9lnNXyP
wPi7g5I/AxrVon3ltPURtZqGnBYy25RIzKQ+yoPs+mzaegSoykW37F/X5Lh9LLTKU3Y8PopLPR8w
NkpXWo2ZE5qTxYX8EhA22a01mBt+9kTs6VixM0b2wmp58dgYtMO+cHkW3w9WEbA66ttN1afgVeeO
HgFutAsb/R3BLH8vZLNGGhkVQgCr8xDVmnAdS/yO4gsCv1TE62IhT8dAm0+nvNkWfne591SdHx27
zq/CjTz91/jQveLOaj9gVb2JyI68TaqRn6kpAimbm1EbNDvD4Oag+V3wpgod+0UrmHaylyd1tZgK
0Z9lL0V1lLsU9ckaq+ppnnJoNeVVThmJCSubuSmn7Kl+rWQzYHlzn1I2UYfYWmbl7PgNqoemJVsV
QMdCpEzFh/lPTJ71jj8drL7Gt0O2Pw/yus+mPPuMsWDZNV57psJjIibw0pYZhHCUkG8icNybC5cr
tYvp9Bk3h0HHLA/MhBzB/ta9pTMqsSUTS4Xqn0v1mq9Gt7t+IccNB9OgKMv9Odn2IZ5e9XymufHv
Mxljq/S7969x/6kXUIJ7n69Ig7OPmmuS6M6hHeATokQEQ9b1TNNcylPTnFh1yNP7ADmWYp6+CN2u
uV8qY7W8Xp7+6yLKJc6h1Kx2NYZOBlEA95GoA6ibpXVwm7IggLOhsaysgengIkPx8U/HmDjBBfr8
Ug77jHsJGrPcL4Dbk6p2F7K7NfUzqOL++DlOifXo0ETjl8GynH3re+rGadThoM9i151l5kilzW0M
JcZDpBa+uf7sN8ucfjlUBu/j720dU09wgYBAUX1axFg+Ig3+LSgw3lLTvD2EUdQ/6Vr7Rcb9ulxY
4zg0OtR8lnmpHgQPWaMpt9xFQY1/9nZVNzZa11VoNDtKj3j6BAOis1PV2kdQlvfR8hIWl941KZ9l
g9ofV/WWsvEocZ1lTB6MFGwxEF7uKiqmWJ3bzMnTmSW76JvcJMmTePyycuXQ4YsO93588Y2sfShV
vXpIy+TVLMvxC5oJqBNuqrBUX9qX2ne6l8bvDM71pOteJNb597ltIDyZBdMVmra7jO1C32DXqbO/
QigKyNJHbQjnpEfp8BzVIDRDld1TFPvDM0vdYCdYga9kr9JguddM3nfZmVaGxhLpCC4hFXhm1xvN
CPBd6EA0mpV3lodMUOReWP7YbjvFixf39me/PHMqscOVQT8Ikahi2yoRvi04Iy+9uOyOVkeuAjMG
RRxl25mD8uyvmJvqUOnJTLIQM5AQ0U3wPq4RndrOCa7C7X8fLAe54CGeqs1fHRAG0LmqXBV3qH+u
IL8XXDMzj8/8vyz/iss5/bB4GtHq2MvWYOs9VTUSyTM3SLJ9JswM9pZZwNX6h/Yj4xabNKhon0Qi
xuwNxn2G7mcu7KHP6WRMzvlnrAz9NbseBkfNrpqdOUwJztsRYh2WL3ZekmG3ioLXSJmuL4p95ybz
KW15lqOUiutVdNJDTMkTTKIvSHiZF1OfAjSExpXWKeXFHn2EiLUo11axEueA7udek/VD33mzVnx6
BqvMp6vH6G3U+TfKzS7DRopm7iM9j3hLtQc3HL8ZWvyhz9Am2ZlYj/xKHHwdAIBTYLxhlxi9gWX0
DnaHnKEchEMGtgVupYNuYEJ+1ukSPGRzlIOH0D/XlKMfXNumnsb/hAw3mVUjS2tH9zelY8ehKF/v
0Icyf8fHMrlJSANrlOaBCAye9PaJdACD/lek0N7jpEtugIWbO17iv89zf53G+vI5Rz9AFoOufBD5
CKaARHN4rFV/xEgxVICGzQeYje0qn1LuE3kpoCsqIj5lEFZP8qyVwWmy2ZzrbcjObR4k+6NGx+bp
X6PkaZJRUUfqDGjuX5PI7vtFsRMmJxyy2BEdE0802054zyR4lWNoDlZ9lqdRnwcwrAiO/CC5aUBq
AO3ndGDsIDryfxDh4m3FvnKMyI7gTXAZvJ+t68erOY1YLmTRUVYi/3NRUnYBCKiOcqRihBscFfKD
iTl1WkFQrfQZTVqzP7/LsN3bf7obtVf6y5/mEKFTvZDabBr6R80qTYZlX1n48mlxG2w/ldxaY7y/
QGxRZbn8ad5nQMFoQC4n6yF1Tv2D9m5blvEgD7Wti3NshsDtQ+5eXdgo+8jBvKXLhfGQN6n5kFQB
jBHFx4HoT8zjHrxqEofC6zyV7Cic2l+MOhXGz5iq2l+8ZGqPciYZ5766asCPQyPiSkMr4pviYKE8
zy1DtWvmlGfFo7wGj5sDWSR9H7HHgrxfDoD7uF91vtexQq3iRY5gh+CF+5ijWlsUu+YBox+slDIe
DsF8YSkHyVPcYTAji138jee1mzzUf84+Y5+Ls/8a+69DmqRp8StD+n7o2PhM4BsCEdRXHzgzasPz
we5vwWgNB8Fj3gKYRqwqnFcysOZetpykrq+5oVVXx6t+DlYFqvpPSI4YdRxwBYq+u9FCijjpSuWM
yiou12E3vqUTdMpB+O3j0Gf2Oi0V/+y1nbYztSY96Ag4nxp3CrZG0dY3xbTwhc+i7GWaKjbNneW+
pmLojopQwUdRIHGBaXIIsiE7ldVRyyPvpPsBnaIzf3fKEbo+xidTDxcqG2M1teJbMRcW4yh2Lq7d
rWVLHhTuAofUaH92Y5DES6eN+m3pVVgvzgbCjZ2ahyaAbB5EIb5r4+Q+d0rNpjXXj60FppCS9s2L
Lo5lJcg/ckh4Gj+0SPdmrtNeZeseD7wDe0HlRAFimrl2zVffjqyDHKGmafrgIr68oHRt7UwnUIMl
BA0gCU0dbj9nVzOEQPucwvlnrGhSZT0ZabaS08gJRSXGLWV1PtH8pqz5MORJu8csBhca+RY8FW8W
z9aezWYag6WNMsU5bLvt53sWtpHfCtKn//vT9RhAYXcFaH5+23I4Ouz3T/cZ+vMJP99BbLqUROLA
3t1fMme7AVCF5cPna8aOgwJPTgXu81W7SMFvxgJjK6eXE9ZR/vsT3r+tKHSR+p0/3X1u3QpY7/Dp
5Gg5v/yEDcJpn2+ynz9h1t7/fvevpS8hgSfD708nr1Yd66AELqio+YuQVxdZ/jXWa+vwOb1D2XEx
1DgIAcOrnsAdzXxXtTyXtnAfKZU9NbrjvUO+QWMPE7FDrvnVW6Hly9JWskuhe+bam7ASwG7ryo3J
esp1MnLh5HOXiRKqnikeT4pmfJOd8lABxjAsb7yPrztI8y0J0I2sh2KjJU5umfz8HO9p5A955rPg
dNWVMBTWetUs055hGt/ErvYYBoX+iPLVyR1a5RzPrbFy+kMY89XKTjnM9pGsZ7UdooPJEL8NkaNw
kTye55AHvS2HddY55b9iftJsPNtprvdXGeOGnL+vL+TLyKtaE6v7yS6zg2wO2thcADffW/KqoUXO
qLIr5Ej/vN9Q70EfaO5NhmIEH3aISRTLz/eLZvivQk2boxyRtnF4dvTm/k5lCG138qBDElLt4wPJ
mPGeBJ24fyWA/cutGmfA+I2vg3c2/Dy/NIoGgXUMoqs8s9IM6lRflzvZdDDANReVDgIhMtt49ddo
L1GHfQ3b8XMCOUIeeAU/H3+/wmfYTkpc0f68wmdHWonfr1JAQkE/nvWQiqebqYbZGigzqW0WHRsd
e1Eo9UGyZzmPmPXkDUeqzi7l9rq6eB5WCYMatg8G6IIV9Rz7WQndYNnhGP/FavoQm0Vj/B4X7bl2
O/+XN1GrycOBNSE2wEilo0qeujrwKTX84ZjaR+sEypcw81wUwkT+osPrwe/SMx+gLrE1NQz1wtvV
tnbYOUdH6dy9l7v1flD4z8UpT9qwsPLS/B/8uMYTUK1SLBp51Fjyt0aX7WXPYHgz4yinlrzQu2w8
3aOO4S0GHgRrEBU5f4KWv3K+jBrc1DVFSzdCY3myrPK5nK095EljPlboD22jptxHtRaRM/WCq+qB
BwFfrCBA2aXLRM/a89TY6mOsNi8y7mI5toqnuj1wa9XgVBqrvHSUd/Cs2sbTfZtCMpcP/bnQBaK7
vRnu+Wloaxlmh3jsqwG/+QdrCl1oYHbaIv7qwbPcsEwkCUnFNz32g5kem6bEkk+eTjqqFa6lHXot
KMgvhqvI7cr1NObZi2dTPhMD5giuY6cvpYKtgl2A75DNTkC5igv1l2xNSuuikO6d5ZVovliPqKQv
0UbmWTwf3HwHsqR9lo0+Kbcot7cP8lo8pl/MIFIvssUnQYnYD+OTHJr2gAAFqfo96QPlOWP/ueen
UKoLs2wicvUcjEHDZdPJjTV+Zb9jUwafC4XrBqCwRdpPDowH/Z/ueaAtJmz2xgK88Z94ac2Jhk7F
936aXhPcVoBVV+lbp4w68v88+WXTKMl5GrEZHAJAWm+sAV5VC2dC6OrTq7BWcpCWe+nVwBRbtlw9
hs9ka6wE5ktS16Kcr/igBOb5R42bY+9M7ln2TtS/wSEFLyPoqgfLaC91m2ZvpuZGxwmfQdLxXFR0
U7GxwVhs5EVWqSqgfCM2DzisHFHv9zdBAg1THmLpy+NF+PCks2WPDBpgCcmOIgWDk3D9FJPWwo5c
fxCJUaO2HCXrgm94Izv70fWv1BnvLRmqRR8s83TkJzRf7lHSPmo4RC6MoaQAiRDqiyKCmG0CM5EI
9vYx5AIQzL80q/mOsgOwn2imiZtOeUvMytra/jRz5gZkDxUe2Z6wm5lZ7S2Q9i6/Ydx3iLW5jK4J
zKKALv2w/apcJFmhvpShTanF1HUS2aa361GI2nvKNONJymiNlmzx0qRszfin7H+QX1vdZ6ryZF/2
nfktMWEq4NZmPomWrFebRtnZUAsqd8kQ7CLV8a+hYxQrV0uyt8hWfmaOY32kw8N9HkyvHhSsVt6F
1beArzrlwUP1YeVPEy5NQ/oyYWv1HOEH8dw1OEElTv4oQ3FjTgtYGyCr585KZNWmIJ2+lr3cG5NT
Z/ZAROfeEj3l5/b4ORf1uDmrlbQn2e94WbYWDv9kynvuie557LJVhYDzG15aGvCLyFjIplFazsYO
RYV0d9u8sRPDyikZoE/Mg43M31D4QAHFz+pHqFX38GBn4THHBBEED6PSgt8c9JFhO6rCOvYK5oim
pfTnWZ9ipTZhjwX8NJxlTB6AIgzndD5McYsLfI0Gpuzoke4dwa7SI9u6ikTrZ7eMyV7k4EBP5fZR
bdJ4KfrJvzR24JzbwhmWIz6430jBHYLBn17LCQMHjKGrLZzM6EtgTnhLpO43BULzKtcn8xR1WnzL
Kd9A69Wdb3k8vmmYTwRUNhahn/fgGvvo9nlwWv/csNA5Qmas3NndNdlPih0u5JA0cn4PDiJUl001
Pyc2lLyFTapuUVltw+9fttldbKqMryey8vHWIGh2mHqgPJIdgJv7j3pCWUkyB1paQHpC1JxgFYxe
9EO1RXSR7IC5r51H/j+uk7OY1rB3tTq6qhNUAQXL5bVvJd4j7o/eo9sAH3HtBxkZVZI+yOS02AnT
J2M2TreD105X2UqtJNk1PcplISZw+dL2mxsyvcM5ni8ofN3dTLhIRbplP4Z4rCChmbExMVr7US8m
9yF1gLnQJyONbSlrHz77CkdUVBvjJF4bEEDOGqhst65jLC2T+lUr8t9nMgbNSjyNQ7kEQxF99fpf
hl3UX5zSzvEARilQhv0gOnqOMCn2crfCOgYpg6yPvsaT+gPKfvcQJqK4jMboLOT4JseqlJVEf/EM
NXvwdfNDxi2v9FkHVDayNfzOPLc6yTj31hbtzEzsYysLvsQmxfn57Si9km5TJNi2ssm7s/68u753
h3UxvwsUZo6VcH6/u46l1LLX/U2DlEpc9cVH5WhXMrLFlykusJpOBvXst151rArEHvs+Sl5wKw8X
5GmKD9jgy6QdzKsw9GwlTMNH6jLABGQ++zxkQhm3dpecPFv8Oy7Hmqr5Gphu+NJ15lFLbf2LP1To
kOVJeK40AT1e9Yu1nvnO26CnVz9ytZ+xUTyCisvejICP1deFcoyNqT+jTgFz1Aybd7Dy+4C190/N
L79izWW+qLWSb9yS5LsRteqlD6ZoFs30vyZKsJZDkUOKANCXzXMB+3vTmSI4qFDZr6hHDUtdG/kR
j2aH+Pjog2qbTGePCfKODUYixYLeprxuF/00pl+tMvpeZo3/nUzCpUCg46PSp7XKbT9ceN0Z0ZMi
Xggb+RsYIwuoHxuzyOoPL1RvmKmJ70YXfUxYpO4U2+s3Ks4jTz7gvaJ8Qi6ieOrqig3o6GsbGesm
s75CHNvlRV/cRyBXiEl3apLGwGFuLKLHMI+9axlZoJjnM5j4zUqkRbRuXeRE1iGKY/wFvGOtU5Tm
8cq+0aqSx3tv68NLit02WicO4kWUuwXz/HPJPca3er9Ezh9qhbaOh6jdpG6nLGIlVa6+2+vHdAQo
lwRF/a2LX8EfO9/TWvhLxMa1M38w+2witLys5w4x/sjgIX+L7T5eBzX7AHsEolKqPfJqSex8n8wS
RoYIv5R90m0iN1b3Smmpj24cYhk1jxg6+9mAg/kS5WawQx/UBbxn1y8i057kACSJsgWifkDOmqbe
6kqk8xVQLwKKCbyu+eKAyd4paVZuaoxgHJGEryj+6/vU9Pq1O6jWV3sUq8jJxze/HswdLqggq+Z4
rX5vhyh9F9i5bQXwo63mRfbXNMusr4ZLRmFIVWdbiT59H9Pvsi+B47xhW23ssGyZ3kajWcm4ZrFR
xYtXJ+c1hK8klHfyJcjvOKtIibaGnSrL2gqxOmMvcZRn5dz8jMkOM6z/z5De9Ez4FMJc/XXtANL+
gI49jpZI/MlDHYNTrjCG/Vcsz/riypuIt1QK8CL6MzidO/AncNHZtn7+FddbKLdh0J7/ivtYZZwF
iP8uscdlA2t52ff9W2419UM1MxddNHyOf0Kw3psHzGnuIapsNUkkWLEK29rQHLVViaPeQ1BYxro1
BwRPOs/blIZZnj12ejtYscNRbfl7Uhb394HtlcesCLtdg8rn2cIkd9smJRUMBRe/BC3kWxg3aAL4
dfCUaR0KsTGL0VhXL8AAimttG+rG1jpsenPLZ2N9/y7UcYdGAjtT286vMibP/NSzDjCDLrJleDGe
30CdqnNDQSpK+/x6j8V1hoVgpqarcBzVJ8jgAc7INQBW3xwr9np4OY9URWSvlbbVyomwB5VNI3H7
UzkW34s6U58asxYXxBZPaeArr60eR1R0rWQnm6ap9Yu8jP17b9RPW9NL/Eeqp8Fzq4uVHOVOrF9q
k3W8ClsR4BdaM6OFF3TU+/EprM32NTLrZTIayDE7ZAonsxNr2RRt8hNu/Hhzsy55yNl7Wm0KSNQz
jXVpVy26l1yU4VZVUDHZqQX+ro5tNY+1SxbYTKOzmJVtk9aKzh0Pf9knD0Hf1muhh/XatrUpBQgt
bqZlq9sABMk+j/zsKg+aWSUrtbIxtDOK/B6L2imDrRSEuIDawBnnwTImz2Bw1jtVUOD8jPlK6K9Q
e9EWIA/Lad2lA7WRWYMn80R2iCE1bVPaN65Dzq7DsbnsvRdPN/xfUXrggeF+xJX/SxeD+prVygQs
qQmvbdG4OxThI7QWbfPSa/B3S6OsXrW4jKhvVN0HWF7LMLxfRh0/x895rZo8oUb7fmgzB4W6Lnuo
kgJL0/8d7+bOv2LkNnBcEYvUCn9VVtDoFw88M5QMdVqbAAvOxWRoYCPjDwTOR1RdxvEozz4PjqVl
Wy0RsKixd/PmQ8g6BNbjfBob9XOnUyH+NHqTcV2Bpy9j98F/xsnez8FDrVXrVDX9nQIbbYvZ6gja
yI7edE1R0A5UrX3cBNFbmGTfIttrrjy4ozdzroKnzWvgOwOp4exJXjJVjX6gZNgv5aCUHSzIL9ge
ZGF5pow8NqYeZpE1OMaLHZsaVmxjc001Pd1papWBXzDsUxWn6SasB+3RgSS27KGTvPeT80iSfQby
s/yiaIUHePYc+SxDQtOol9Ad20ez4QmSVZp60hCmPeSuEuymSp2uZZiPqxEj09e+Z5dcfuGek51M
q6QEEDf9ggSXmqyAt6anYKZJeQIq5EK25QFIXgzCQUx4NCb/9Mg55HA55n6NbOsKiq199z42ZvYQ
ztLX2tAXpyGvkGIjFM8hEAjWOe7brQzJQ2/q4kquYCGv+YzLM33WxL7HGHEf+md+pMG29wnVjDxd
ljRXN8yLkxyvTpGy8a2pAYhleFuLxNZxquLq0Ba9RwpehGe3MYwN+Lbkhi6+u2LjMj4Vo9VSMDaq
+ZlbYs5kBCtXwDszE1M7otiCiEE2q4VodZtsZDDWcre6n7oBCs0+2bTxqI46EDSN/XQRiOap61OQ
4KZPsjpT8WcXPcKIQ2nux6yu9vmcmYxRZNxMXp3eSkWmsvXg2VSLbGmrTfUFH+EQnVBSix3CpLA5
c5bK49afN1ELgIXrrq+QGvMLZ+u448KaAR9dpUQHNuD4vc1NJxT+Ar6EcorTrHv9M0w4oAvdAcZM
ERq/h/mN7WNaxjCP2WRczmbPw8C1/HsYqxAbnMCUnpK2rbdK6lLcT0b9KbLt+iHkDm63oVUtfR1S
QIciwaH2Uv3JsXN9VwQWTP55sIu5zVMOtWceapZZsdTAuu3kUE1t04NQgGvLpum0GF56lb7rHUpC
yAapT1mIsqblWclrGbDrEZNuf2ljFsP8+bVvyYSURNhqP5W8Y82VIrRNrmLhkuaKF0G9ZZuRo9ET
5esmyaoHRWnMZSOgmtdxh0aTyEgdUgT4Bon8XISCvEXs7oK6cH9Rn3vxh7h6LzOrXDpKZT4aoOQ2
LTqqZztOjL0YM2OHBUN3kTMi9ZMjyuWjmt0N4be6YHXKs2vOHd9nrDLQO/OMZueVy3EWKTSBRe3l
Huc/7YL+ilERqw5hRmp7snYhJMW4MIcch50xW2foD6HSrRhl9hC1ZfFSieql6A39Mvpd/sK7LAA3
WmRk5s5JKZC6c436IHsd0cTod1rdTvZS9ahQd/Jt/Dm5ljSstWnIdQ+NuIChqcC/G+m7G6kna3Zd
sR22J4HvfclNe5YbjcTFixuAmZ3msz1vIYQlVbdoDKf9mDZ+oJQfdZoOAESQxFLL/h1qh3fylfr3
oRXNuE6L1Fj81fFX064bdluQI2V8igq0QzwsBLPJ9E5hSxoa8XU2rbHFDr+Khp+syBBkHvpfKB++
YigefvEydILhFfXXOB2sXQMvB66LW14zCsIrZLbtrW2O3pLHG1/7fBAQDI625qIjNxjYi8tg4Tge
xtJjQmXa8nl+TdEiMgPz1DeN/+wH/fxD0VuMGWlmnVeva2FheTEPxiXA3k6GidzG3AyFh44zZsj3
qZzSE5dQES/y0old8SOCR0tnHmq3ol+y9Ik2KfsJeJHBlKzKlI1nYSiD8SYybj/Nin3DEC6AJA84
P0SIDlirMhn7D7XUnnKqjN/8zm4WumN7rziYjUs8d7MnVajRGuHpo5c56ASGI5qt8VTsB5A4KJ9o
SrFs6+7AUsMFz06v5pjpVrHcdFUkfv6UzYeRygKVhgcZUf3g5DnTXqXrHIa2d9a1wprw7YY+rdp+
tgIi1Ksr2V+PZISLDr3iRvjnmLz8sjIHd5GH6nPiwL6yG/7uI+Wnje3n9VIqC0nhoHgmwLZFOVvH
A2tVpwZ/lVR/dUw+npvoV9lSSaGDvH7GU7W5aWgOH+oir1dB7ljvY1f8dDIreyi9RrkgD03R2+r5
HeHzMGcjH6gmN9+zUPy0+M7eebgIvC+BBcSGiJYoNt9wm+8vBSSmdeS6IIk9B8tMrW/2dQDd2kdv
csQtCIMhdTrxa/mqTdwg8QHB8a7tgo3tgbBE7y366fGHMWpF2yVarOxIAH4fa4TNMxMB8go99N9c
FhQic7103szR9LdYneRbuyrFQ2iX59QfdWzIDLb+dfZDbVF2Iekc3py4euiVMN4PQ2QfEfFGEXI+
WOk1KL8VVdgGi6CHL1pE3a9e36iGuh2iyvsSFn6/bg21PrpsIK4Bb3EZCxZZBgoOG1y3zWs9iWDZ
k4uELVTFKEV7YbJoReJA+1Svhiamb9pssYp4Sr7wnbLkP2rcFKr7FqK1+911I5RVeghnPFDirV2j
jOKrVv/m2cC1ajPsfgTWuK2DisKdMJ673PRg6SkPgZ3vWhOxhdFBdGRM9GXbYjLdZ6G7TdAkPxZD
M+xsVzn4U5GvtdE7TmnTLVSSHiRixLDpIsPeFL74Ejp5i8O7Gy2afIy+o8t0c63K+Sj58SDljAcs
MugbT2nbA9KvBw9+84UBs5k5DIVLPoJLT4CBDEEYP8gDAmXaUUlQpZ9DiaIgK5a51prajnbunVE7
q335ZXDLW2XnZOOL+hn6eHpF2Fl9KRTtFZVC56LHZXMerfrWx0B5yiyOj5H3EasiP6mITnjxMO4D
BwUU4P2FeVIuvoCpGNrZew8qYws2HWmmuamM9nXObD3aetdfhN1CXFcAtZlKHK1qVYRH3RNnrRUu
mvUz4nAGJoYeZywRfiZlCEZqRL5AxuUBMhZ4ejlEtr2w+cqiP191/vgy4KZ0rdL4pdWK5kKilV/S
1FPh65vuVXXzeAHJItvWUffTpRLygE2wcR4GB2qjGUZLVhvFibMH2YlofP/QDQ5w5Sn5TlqfEb1m
jXsvSsrFvR3pzrAYGz0FVJd363Jwq9fKiMUaG8xyK5u2YfP48TT0ZYMJ/ptXjsu+hQZKls3Ij/dT
h13r0Tdh+i1nUMUxCcxHSsHKMuyxXQy9Q96Mt2qMraubgWrt27XpGT/Z11ULNW6/96bV3aY2o+xU
IPNZR+9Tze8wVvTlKOLmV28+9a6Dyk8SeqeKMtMCFapuNSSQZ0SMFXmkCH+HNR4JJ37Otwwlz1s+
n1GGvmV6WkHiJCQ7uwKiVN9zr5RNVTezi6LV3xNQPQVOZ891onY8g5CFkk0nCqbz6JIs4zn3DOaz
f8xEsYQGYT+XhZotImACFM6Hf7vJTXMzTQyeuqH97T+ZyckRssPj8bA3Rl79j2edg1L2GKW/Kr90
D0OF9qMr8LeBdZPtIhOGFfxMmMk12mRsuceNURrVdXJrB7KlKsjhBDevrYpdwVL9mLvU5UJ+/jue
IRTnCqQUEDycrogyF2s/itRHMSUOLkO9+lymD3XNAnS2633oujjedSaO8HHgtdcxmosvXlq/635+
Vit+6Uk64LYOnIksl7G0HSzXDWGZO+FP6g6sNE7mhZ6uNcup9prNbIC750dGX1GZZl0Ka3mtq7X9
4ZbZkzZiE9QUqoptjbLurbj8xS7vEnIvfA863mEfJgUSTZHY1WN7cfkpbRPd7beD5Y431XGDFRrQ
+ptKgVK3s/hXbp+pZAEd58d8s4fWeXdCdE6rTmseKTCJTZW2BViXGmw0aSzWXM2taEyxzBsn+V4V
wzIs6vRDDWtMEPIofbGBBm46pE+O02Sg0mKB5Q29XqOmP5711nSfXc/TuGVvyHJV36LQgt7pqtXB
N3sHPGH/oQUJN0rXAYpvNTZAeBEfkSKO12Ruxkvm2eWis6zvsVYGz1ARx52GcOoW0VPvhT06UpF5
8AMZCwCEeTY+jpnZQ/up1U2dd+INXdSDHBHZ7QRrjfyc3jfFVgzNTnWCdI8mhL3XqD+c+FsmlP5a
+4r0hLeKEPJfi4Gk+6hH4ykn7bsYIs9/tkyTdFA9HGbsSW+gEFwNoAWHNj1HAPVg1NTturawqQ74
Llc2jp97Hi7Kq4incOF2LuXvubcRLo4zlvmsqrMWqV+wKGp5kNZAKgyz6/dCkL2eXC1/91Lnowdp
equ82LwVRvgTs/YcArS3KMFRL+HxobDgqfYeE6lxO3RJ/hjoc+a6EM0PG/GsLBLaB7ucj0qNnJcK
6ae1piXv7liXK+qe3i2bD2CWUVKldrTzbUVX0PdotNVUg1kK/dq7yYGeZwPNjylif8ZKZbDJ/nJj
mWeRw1LySjf3Pvd9stTGXEdch64n2awE4dotyvysBA0GBFOK8FNnpCdQF18dAJPnyLDWRdg8IUEd
LfVJP02NdzQz8riO52rnElP35TSG2spq22HnpY2+x4dkvJbzIdrlIykXUAbRrgy8aGXaQn+zR/T0
62H4BRluCnt27MhavdTk2xdN6xXrHoEkbpdpMB2oICxDU7EwiiqN3f+wdl5LcuPKun4iRtCb2/K2
q53c3DCkWRp67/n0+wNKEnv6jPZaK/bRBQLITIBUdRUJpPl/dSKJLa1sDV9N4Bz8RMnXfOX5vWrp
59DTgYFxIYEx1HK6zBSrrjODcHRsG+NmsBI89OrkUFLXdf0qabsXwIKyg5QtDVVhP00aVx+2gzMY
K3YjV5NQwSe3GXDDOGb0UaBRbvrMMh4TL/R2IcXZfmbtiUjNFwqM8kNgwXgz6BWIP1F7HWojewFR
gX21q4K1pJvjUcq0jNQX0GVJB1XcR44CzndNxw01Czoy9zkw2CXDNvFVVZTpFJrFfCIfm0/HJ4IR
UdR/6cg9YiOYfFYawg4DRbjbHgDmQ1aN7pMKoanq6D2HHpjmqXvFVxpxxgmjbp0GWXQhZzg/RjMO
C5c0j03lzPrGCD0fcJfhOcAb7lk2Ifw5VuxrS4aiT73ak1IExRN7aVHtDG3EbLNrCsje/WBDBAC5
YcgmL23rD7B84URPzFe+PzY5OmsQ3vNHtxNMyt0Hh2LkRzyf2b2piEtvKhDCtpOwkoq4avyHtvxT
DqB2VbcETJON49TzIwhT3srQ2pEoizE/3mWqZe/11DXJf8VEKjgtmDeLFEkhKYc4WasWBO6t0tWX
0XOqS9elP3opUAsgdAPDCOg1ScrS5t7lScT3KlX7Xcqb8Fpb8BkrqlXuM83zqaqk4WvgHbvWwX+f
z1ertnkBZPFTWykJP38ei+xgHThwQeiG2IQSktpynqSsdQscjQ2wpbGrc0xqfIJ0eHXJ+tvPap5v
imp66IADelRBNlgbfhg8hdz1HtdcSrRwADU/mB9dkoku/OiaQduAK2jymvbNs1fq2b6NzS992CfX
sP8XTvD6Ie2mcue5PmgxEQxEjQ/opuyBqQxMjuwuTes8jNU44TqFfmS0VRuiCQe8aiX94oOK8ocF
vcXKMpX2I897bd3GfvBSuTVMbXHt32yVL0WUANoTJWe7g41Y7yxeLWIomwFQD6ogvWIsVlKlj/it
82GjDKn+aDTPkSnAmVQ7hZ6HD/iO3aTijjtSFUb4YqaohFOvLlx9ELhJgCXZVKHGtiC0u50WqMYd
wKluO+hXRx18IQHhJO0GeK3Ai7YvSQGOQBkH6aZzNPPURtTreyRzvWqh3TxznF6pY1a8gvy4JU1S
eRIbdb9rtE9G6lWXOov8+9Aqs2wdT0O8A8AFjpW8H5UtdK3KPiVN97kxiz8pnSBHLB+GE7+1aDUQ
qXqyioR8OS+d95bnk3BVKx9DuK2ehylbm13dvAbTVL8WmftYAib8UAZK/eoZg7Xup6njCcvQdTV/
T4gi3vit/2AV5XDty8l/yKGXB58z/hRkcX2M1LCkcCNIPtkJvkn8kNFBahPqqMmRJ1Qmtb4CcVWe
KC+qa6rPvD8OUjw6fX5Jw4LMJg6aJEjOIeANRDAto0k31EPYH6w0AcBbBzuciir7Q9bg+ybRTN24
YmhNqrYvC17vSuJYHzKqlEgJ1dKtnKt7fbAH4bvb3ud2ZA7ztjdA+MWYHV6zK2Y/ACeNpZJ+jABt
p/5LDnVIKrcg86s7aZwP5KSbwI7etWqQ5LhuwnJ/nzuO/gbAH3UvjQ2KKTZ16Pp3bWo33cahzP4g
jdVoIOmpF2FYed05VNZm2yZ78kYPluP1tz6YnF0WzeXFTc4FHrpX2L56TR1eRSXNa1aPH4nPedcC
ZIEDCA+g6xvjcOva9EhJu3d2DAU0Filrta/VTGXWXdQbQ/Jgkqngq6UeAV2am2eiIyd3gF9b2ud1
lG44P0cQtsNu4uQDW7yIOLEapxDUEbvItPHPvLT6r2UZ6hCjG9aNuvT4EIEb1RIOe+ys5EOnQhVm
e7l+wqfer2NvDD7VuI53BjgHO6nVGmg/QPuDXURoC5OUvqboH4PINT52X5sqCw56WABaPuC2izO7
3jRKVe/JXOa95QbzdPKgqbC2seX87Kaia2pZpa/fGLzpmplW7hJR7RVYz5DbBh9t/nsULU8bBRig
jwbftic/hYhIjBRrMG9xMD3LUTznxUNFdp4ckWNlXQwYelaRgFefa0Ce3HEE71ysCkGnsRPoWpvY
Vozb5Ks/GlM5OsoQ3BYxG/7ylPokUwqjRZ6aYC6GU2Sv3ymKIFZXlZ9N+8VYmuCP4KxjgzX/63J+
z4HRqjXtA8QEO+q7py/ubPubufWGy6Tl6lXVcXd1OomDMWfkcAJsIhKMQrKpBK2Q7KWGJXAwIIad
HRiFpEz71UsLEWTuoad9p5DGUgtqL6QfYmU5Dc7fABwFgCy2M0nU91UbfMukPRGU6lZkMm+Sac5P
RRP9aKgNzE94vvOT7C2KxW5RvLP7D0yW5Uk3A/Berr/Mk8PFZrnSf2Dybqll7m/v8rdXW+5gMXm3
fBMoP2//t1dalllM3i2zmPx3n8dvl/nfrySnyc9D6yf4HcPoWYqW21iGv73Eb00WxbuP/L9favlv
vFvqn+70nck/Xe2d7P/jnf52qf/9Tt0grNkdGgWkvRNbu0j8DGXzv4zfqJImZFZOjPA+6z7uzKR4
O75PeDPtH68ghXKp+yr/zn656nLX6gALzXbRvF3p3633767PYYaj92DG7M6XK95Xff85vJX+X697
v+Lb/4m8ejvNj1Y19Lvlf7vc1TvZMnx/o7+dIhVvbn1ZQmpS8Sd/J5OK/0D2H5j890u5Xg10bm18
nRQrOndKLxASSTY7p78aqUmmqTrpxqMUS4nsNXLCYmv7dXyW6poA0tFLoWUzhuC5MDpzHTQWtVWt
pTwVUQqAWju+cgoGyFaM0pJKwp78FqGXc+bItE9E3/+Sein3wYnazTWIWFImm2YELcM2SQJrAdu/
ABd9A9QjvVWukh4H14PweaDO17WTewNCZXotcxBIhZWRJDDJSW3kKKSzBerlLpNqPTG/9yRQ4Tnr
gJaRS5XhSJ1zqavbu6EPquSmsSIXnGSL+pJihmKHkz15mJCp7sIELlcXvBuL+vmhupk4DYjbx1T3
iOEUOdWt0tLqpmmdsQ/MitR1Obs3mungV2Q2vJntjB6JyXn3BXBBVpQTG7uElshqn5a15NLhYDQ4
NYPzfb0oq7pLnKfA8v68pDTLx2G86mws7mbmzBHN0Q+eWo8UMcMXFAgC+ztZPfDIlKi/Ia7vVOqv
5mnYW/zdziTlBpewEVz2kvBeCuX0RV2RJ+IpnnnKho6sCresKDrNQfoonGNZOeF94GmRRzaMkJek
4wJwhfPqPkMKl2mKMydrgh7t9s2cu2Uz1dshzfLz+4mzNoXHLlae3q0lh1ZhX/F0W0etseCqTyFa
m9UheIi6LHiQPZK9Anhb62DvkzJLXBvtopB2gzcn15nKUmG6zLwvZPTPrpuk+E0j8ySbGdfZCWZk
8yR7EKZNx0zJVlKZ/TKTQ980g5yCE2YUFEdDNqusek8lvQy2sRDgsa7SH3pF0R6ktIdMbktOrbGW
irtWmMveMKu4vPXgIm0XCyJO9k4pgfQgX+OH7aJNtPAFkiEdh+3flMZcmAdTd78ucpt8Qh08rbwg
yuOre6lZLubBYUhW3QCEibjrX/d1H+aU6lFq6G7lTVhOoPOJ1BkIW65/ko1VFDDW39tFOiQ20oKa
ELyFwjYjswXi6wnmuzkdlDcLmFWJwyAdUuW+4H3SmwXrEaxXBYSGjQ4y+tkUTRyX3VkOZW9p3smo
0wM2loPYelH8Vwss0+7X0EdvVwBtl3PwqcdLxhERBmQ9ewzVMH+MrZzTVQyhhFTgb0vgoIaktgAj
HVxa90QpwJyv5Jjc0x9CxwpfIVpQd1JO9ph3WmYstrUktpTLyLmLzbthGYxUY3jtcVaTL0qXE8ko
LZDczDh5iUhQO7oOTgOVb9inqjcO0oICLo8ztxc+OiKNPS+orivttCalygHCX6ST9CKdpJtI6inn
0ib0KLpS2AqN7C02ckoz7pwR+qbFVIr/aRjJFJVlpVSdH/y+nZ5mz3o022x4rThwn0pTr7dTneZf
A9MipESCFa6zCZA3EYJSE/9zZZG4mlTAr8Vt66+UdjrKZGOZhSybtnH9tWV52XaRybTlnKq6bUb+
1loq7unJvufHe8Plq/8m6Tlo++QI8uK3u2FHFXcTgZgLwZV/8irPO3FyNfOV7MoGLHaLFIIGTvu7
tKZMe6x0a2csloCd+tBwChviRtDEikZOd6s2IsESt0BpNyOIoTmA6uoctNDmRM1DXYL7LHuyKaeM
atvcJKvDb34okl+9NCDJASRncy+NVcOADjoJwURtneY25unH2PccwIdTUk6VdII35KcsJpR1k4pQ
9H4nz8b8Y/prjaR/xW1ZXlqvTK5g/yfXrnY2jYfrE1CvHyKpnKthJp+k0cojILQXdXanYSVtmoEM
auKeMMPnXkJ9oFgr69sm2stu2lnf3Ugv9m9k8lLxXyW44BfZV3CZjqORAXRneqdMNKOtgUi5jGUP
nmB4Sezm8F6u9N7pn2SjFfonBdInON2FzX1VKZVjOUc2/UTpyVpqqmpSD0SVe8vWHk0zLD+2+JtD
lUR2Ow3ND3g9WrsrPwZBrsKgPpDXrxYfNSjkb9Zgv8gZcemm17pk01iaeGvtjgeNScn1OcxD/yx7
2VD+MQWuvZOjYar8c9CQkszL/adJ/Ku3yAbSTGHD8WGfENpFcZ8s15ErvrtcS7XOJm8zgYn/t3mL
8Y+5kQoLhRPt1DAq9tVsBk+KWoNCX3npZ7x3X6zR1P6CXNuzTEK/bhC/pE7SfvH6hJBO3IfPYezy
zLRi5Wy3dnp+t04H6Nc5HGrwbvgSXzS1cY6DUuJ/AnZg1UKec4mgl5iuHaiAuz4m9ZJcBLv+FCeK
t01B61o5OMoJmGbJFtyx7tKJhmDd22aRSRNN1bZJ7SrHRS4nLENpJmV5adiHOfHgavvbklY5v73C
Mt+ICUe0WfboWxaFUCnkDg6o5Hs5TNUye/Cy9IEE26RcdzlsFkEI21ZotOB8jTBwaUY0rgDVGgic
/60p4OuF79UC23slVfGggWMtu2WQwQJb4VZ7I/Srwt4aQ0yWm9d0u0hLNFFyEL7IpjMBkIDr/kmO
ggoAnMViEGYDFpEz/7Rg10T+owa9t1blzYawY3CtJUhS1aZs2/1i3Eoh0JnhdZKASKkwksLf2yxz
FptGwC5JRRwbwUElVw8EodL4AFZI4mvlh76Bie7n4KemUipll1MdRTGMeO4ZQbGNgXJYy8fg8lQs
JpBxQ6FYZPfnqFCYk48jXTxWZbMstSiWactSi3EBYRP+2iznud7OL9T6jyuXiPtpTuCL0TMnINZK
SVHq+F21bsAqCTv9eRRKgDHcdaeRmS1tR8W2zlEj+G4Lo68Iq0Rnt9ajm9RGJX+RPAPGXA4dIvMP
ZjCeIQ5SX+pp21Mf05BJR8qCoDt3C2Pjd3Z4zCG6uGQOKFycicpkI7sAi0/Nyi3I7KQMtd61Uz42
q8pQf5je9ctU2RsigcEwcVaRQ7zsVDONJOElSvHsUm384LeG9joR9FwbiWMeyZrSXsPacUG7D3wY
p0ugwlRzWNsi+mpB+Xq0jOrPalZdjqtCRk5jQBJYVx9nEYeVjRlo5jFq2z/lqBMxW2kbUbrzj7Zi
zWW67Ml1tUKpj6B0pecxGSrq19lPaXwON7MmYUbKeo1qzdbzvf1cFcpDSZ3udmp72ObGoFyPTaad
ZtmkDQlOhaATXEnBG5XQF2B9nIKs/9GTJm+sjST6nBdqfSB7pz7pKsCSv9gGJeWgHBZRcSYsEp6l
qJWshE1G6MxWcwHB/5OfUBrXNpVzyqiTegxl4ZsZo1aeLdsJzvcFpGZZZc6Bu978uo2pbwiUz0G6
tqLyO6HU8oUIVPWiKOkfxPr7iylGmmqNB1ImobISFmWlVy9F1G2APp8fpb1WzRARj5RISaVi2c2T
3uK6F9PlJN9PNRKO4Pq+X8BNs2uWW9T2G2W5HnCVrOzEK87SmCyC+ahPVArJ68MQoR4nl7AkwNVO
b3zqmtq4OgrpsXLoBIAqzy1VOXJYeU6zUs3EueaBon76MafvNeOqZOCM+5VnfFrmsImNH3Udtr8Q
TMvISb9l5ODcCtEQwtRuoZ5Z21Gwly4yqcjMAp6EBJYfOZSNNAnN6GUkO/G0iGSPmtHRxjmzrEPs
0D35OZC/vy53t9SpNfdHj1xXcQuyGR0TBPU83A++0p4tzp4laAN6e9bH+mAPwXRwtbYFnhZRqtsG
VStyLLtSep8jp9sNQURScatmG87kP3dt8Q8TCpWazyRSDlrHEUI2aR/4ZF2JcaMq+l1IucsP9WL4
TjaLGZ3deT8mS7VppPpeIy///dJW6rkZ3J5/W7ak9OVgTOA3gguSbhIYZz5rnTfwpjUh6bSD4rPm
fgAU2fkI0Fl9bWIoA50xzT/n/lRu3YDyco7YAD3X6sopVG3jicx8qKDzsyUyN2VPymYS0UkrFhrZ
FL96cghMGmrPSoHlGcSLtxiOKnvmC7jU3aMWZv2jrln+ZhhgvFlktloF16b091I0UHQJyqyAdDUm
dzxKoWxigCH2NgkdAue6e1wa+yVu/eKR7EyHo6JFEWfR1B4J91ywim31mllks1FiuomB1zyURKs/
dg2fUBNbUA4LJmbqf6mu9rv2bIrh0JLBSoWwf5Fa2w2/DpM3PcipZMDeslqvHqXONct9Z9rps9RF
SrsiAyd91TzN+zBAPwzCi2crrxFIeY8kbDbnwicjVYwyoA3uvc5LISHQ+uYoFaMV1I9e7XYHkLTY
jwjjRdGFylHVzA7CC8ykLXlswa4LSExZbOXqkMhVSRjeZ991YU06hmJoWyUI/J03hOAQpEFxk41q
QQ01txDoyiGExj8UTdkATaOqwW4xzoUWyolhEyYl0HO/VklGrbgFoe5th66EIOiXQs6wBrx2seIA
xmQqOxuk7SPXsY+5BmuMAKdUBdUetFxwBUtYy2W8qCEuBPBSjqe2rQ6NSfFymMz7gvg/KE9B/+gb
Ot830TOSawwH4I2Y8g9J7BeD8PrwB5IGQtGXbU0FA8mkeIu3vpJSpx974AQCQHscvNZ5nERDVS4s
wDXesVSLnMcws5xHS/OdfTsmzmqRmZqiXahwOkuRnCptgbFZtbkekqPIalKpBUF0v8wiWy7j9VQc
92DTnL3Q6Y8UZlOcnpbzJ5st9yYzO/yRYuiCRkXZvvk09krzkpjOPlD1mVyTPjinZJiuIzk0nWSb
dkFzkNqoGr/GvgjVk53zoeLbK63AVgH4ngMhpBUsXTVavgOWI9rL4RxXZFFqoXeVQ60m41PJP+VG
2D3wpkrvk+BnAXkYpIattCoNS1nVNfn8cpg7AHbqEG6bFV9buyxgWgAO6NiUTr7noWu8EGzgSQ6Q
wL8iG/htAPG/gRE4rh2ovm/vbE1wAuBiwTZPYXln+7iheNfbtOpsnHvRyJ5sIqiozk4V+hUY6GgU
0q1WvZG0AG4yTOrm2fDa+NOQtF78WuZd+6lUu+9aF+1cp6qeykHVXylLJz2ybtgpRqHxOpLtsQms
wd9LbWRy3oe1xCABA+MJ5u9z4pMmlQjjGh/iIyXgJ6mU8+Pqz9TlNCQlYRl/CWoFhGthrZQA+88A
y6uWpW5SfmrPsqH4SrXC58Hqy2eKOWd8SSpgl7OfpGs35biamybAqL/s277YG6FlPeiO/t3PICQb
By29DQVPSraToOOTjXjrRCMVY57bx2DMPrR29VMkJuS5W15rO17f7Ts7OMXhfO0kRKkAn5e9pWn/
QTZl1r+zW6bFMd//QmnHjZkGCbnSPog7k0nFsKg51ZtQBzGIRvb6kjjJSo7fqckFjQ5h5F+k/L6C
nPLObpG9sSnB6tjxe/iuqZXOJoMLv7nSMkX23t9NbuIbGtnWrX5rKFdc1pZ2RqhY24qnCkjdcASs
BxdUab61SbmzBLa0HANtEpE8TELjIhtGAw6jN2MxsZNCOWdpateJT2U5KE8kDlovfZP/qRTWcJEj
XK76jrOZten53rxAHHKIkmK85J2rwZJDpcZkxzr8prl+kzLZ9LkFyKWrF1s5LJWZ3N2qn4/4bPn+
d3X4kWzoiAo1rYMrsMh3pjfBYZs0HnUqUXBSBPIri+K4JkEonOuAHPQgvMmepfO2KbQOdOS/K2AZ
w3vsW5+k3J6zGBgKYaKlfzUDgSS5Rla4IeAQo85jTrFhkKU29L6wtK0nAgb+nynEJOesTYuzM8ZP
kWll+/iXSMoruw7L1fvuSEU7Uj7o+2ypf2P0azUp+/2Spe/9XL0tgz1JTu5WG7z82qRRD9AClQYl
NSaryO7D7zlpnhQR/cVf5rMBNtanWSvaja+56a0oQBIE3E8/THal3Wz2aBu778o1pfsewYd2voQm
6dm7OqSUyGmccfNGKLuyMQIS1PvW8EnXImeb3G59vizqCYj7btX5fEzwJn9dFBHwsDCxwXmpZsUz
b1sex8CRyhGVEua5KeYvciSboTTFl2aot3ozFc9SpkYAwdSzy48bkQ9pNqHaaCt1phABf6LvZ8Xo
1ossy1p3NfUkqy8Ljck3X4O7/L4q5WAnyuTilVxDynIPbFk/HeOdlLE5itaVHrUHcEZuRTlB8QHN
0nPv2eMV3MxrLEaUyVfPEyj8O0DT5o0cygYf/ncS5WO8k5iljeXdfCLecpIUtVRb70E26Nc1wNDU
CY8TmWQ+1Ixjqd9SsuPNco4eWjGScj20zTN7h5McuepskqWoT9XegXJrJYX3plH1m69DFWZ0IM1J
WTioxoM5xasmq+Ot7SnVQ1RaRGeB5j2kjmY88P92SXh2tA+9TQBF7c3wX1OprTPAUCjm7s1TbkbF
17CicNUFlQqwI0XZJnPlXEwQSk5eo5p7B6fIY0895AYIFvWTVUTfiHDVfznxHkaNYMdzpt47VM89
dp5ur4sqQGZ3nbcq2JtfutY7Sa2tJCDepxNfcbhG7YNKLuQxheJmY+i1faFs/juQCiEFFBqU3kK0
NIvMBsn9UKgd9eZYSLkyTmUPlvXPadRu/l+W+6erSpm4Q85d+jYgU74W4ctWNJ2IvMqGYqNNTMLv
ZRFJi0CftF2nq/xBha2UyflySCHoM/nu1lGOlnWpksnBAtkXlEudOtLKBc1y9lr1KcWizh9A2Xu3
hgjb1OTVodDV6CEfWqp/LcN+whsE85TnA64ED+kKWgzrj9HqXoaEb7AyNmtrIMbJKf98x1d9A7Uq
u5OX6du6MimVEciqumHRyJ5opMks0Fk74bWO5uyvWS+nG080YK7HsP9GscqpoqzyUwC40Z768v5Q
RX4MjY36zeI7dshdB/idwik+jhQg7T13nrZy2Ixtv4WoKd/LoT8P8Ua1jPgoh54uwK8gujhPPCo/
BiBZUW4E9FalqsoV/mfymnPg1yrV1T+MWv5jWAt/qxx6iecDRdb/0Mph9lia2ylQv/fz7IH8aquw
DqUmub5tnpAdPXCCsTUYS/jPbDKlV69yJJsszASQhf49How8247OUbdx9OM2MCiHUY17T2zWKYyp
BoJAFJpJhQmVw13LT82kRElYp7Wlb0t9AHv2l9qrLKPcyBXvy1JZu5pyX9m2UMWs+7QvTlaSwRMI
XexmJv/8m2oBwqB7fyjzYG1nLYxOXe3mL0ZifIPEM9uXQUCeThcUV9m4/theBvcmB1NTVd1mURpK
oK2tGoqlsauGA4CGH/28opjQq/WVpzvKQysIQ4gGBLc8BW3J0ow38rLKA3M1uIBPRm2H3wAzOQsE
2v449zBdEr6Iv3Q6GJW25X5th4AXXVKCE99Tl9ENbQ9mROF9BSboq1b29YtpTMmJrZK2BeJ5+Jqw
PU4N76uJp45IbamSC6trz+bsfpfzOAfw+qbs5Gmk4pF4RGfy3o2sOySZOr6Ymq39QUUp3J2kiBzl
0VE2GUeh0Cl5TYnTpGyiirJPta0gCM8dF6ThcnaupWdv5CHUjQVdWx6sNb9Vb00Sq7ei8b/UUaAd
5Ug2Uhkn/mqgNu66yA1dNy9dacwVVJVq4320Z2O+2n40rXoVUsEZkLmtp4/uXg4zxfoAq/MaNlY4
MQRsjanFIZ+aHl5kL5nDrFnJbhC4SbNaVKrbcmipNTLDmfLG8EcX2r+V2doeaI7zeIlFE+CFyTe1
MXx2CrvbSwXsWz7UJ1HxyTZzKg7LOmz4Ww9kD8luKGB3YkFqIV44l3sjkHzu47tRR8hNg+sLQCyR
My2zohvw3DSOn6EDxyi41AquYvhcZ/3QCu6ehnR53uqxcWgzXf+g9v4PLdB38WkaYIZjn+CuqKUL
vs1Osq9j0/wLhP1jE3c4+QBp4PjoH+3GKR6lIz/Vq3mlBnl4lsNAC8NtpQJN5ibOh2ac4UdK5j9s
3y13aTvifPSc+rOQF5U+/UHJLLCsfIUJ76wrMqROhTpGn003AczYa167CRTILOq/S7GbDeG+NMaV
lR1szmgnkLtBahY98+/DSRkHQV+I+t69m4ekW0EdDnjurznv1rlba9AL5KtlzcBznhzqIPZ17gwX
JSgGCO+hsrIG7dbBZW5C5otMahN1HC6yKer8VRkDZ580se1fpQxoEHJo9LJeyRkkmUS4p8WqVT4n
B434Twn5K1zf1CSV6bBLfhVz8Qd05pXUWlH8pWjU7jC3mk5Vg5gRhS2RoNKOqNL7ZSirwID0sS9W
+5VjbJIAbdmzoSnZhNQtQYy9Uif2rgTPDLRrXVM3QdD+VZa48pW0gieQuhcqK+ofZO/8X+l1ww+F
JIC/ywRCxjuFmzsUvy7LSGvJEn8njv/7+v+0zCK708f/mpFbIKvw2+VuInE3kaCHltbLvVqh/hyY
ubHSlKba4GMoHmEYyx8d0SO/gAIm+yYlsplDWOTqwXbemHppO3EeOtyn/FphrKaMx5jfbeVMubTp
qv3DhC9LisysD2G8sEzcyFEY7+bYCryVxnv1WrrDVpNDOS8r04Jwpmru1ICyccr8+u4SkRG63Jm8
OvW+Dg/8ud8vCq/t+nOD0/F+G6YqSMCUDUTOzlOG26nzcJTqVuU+pY1nXsl7OUmdKkTF4ADUYUzs
jsRQKtqyG7a15nkbPWYfvuYE568a9IIN2rnb8Ee92YD3XOQqPBW6J9hsFj25f+0RVJer4yYHN+qs
h9YqUt6vGSFQrVFJ0QHZ4CGeTetB9tygNo5B277c7eSUYEj/lfv5fMj4Z+D4ZobDT+LQNka0ssWq
0m5ZSuSFTk5ZnO6X1MDKiKjK2gwi2jj0XUAJXlke5BCuc4iALUqR5NDNgPqouxcIA9wz/BLOvXk3
lAop67042pVTGIM8SO6fEQ/pCn6b+gmOufopiol5maVOxdcw1XzMNNSZvJVJY96C7SYdQOuQQ2kn
57Yxew8TB/N97rv1miZs92VDLbYG6/nZLPofjdc554FNAyXwIC1RTPVTISjLK4gQgOO04qaod2CX
gzkBzGClVcFGrvCmK5eV1lLjgyDCDw1qpFmFPAryTSgxywxO+Db2LpRM42QbLNjSyyFTN/cxVaju
5W41eQEIFnb47Y3GkpMKMR/Uc47f1AmyDU/Zr5i1r5xnqgrZX9FYSalAw0zUD0AfXTslYxldIupc
QZ83TnGW7gJ8nIfYoaxqLivrRMzWPgTm8KwYA1XWoCKvjLlvdxygpj8SvAjUn06f9QBMBL4h7a5O
+7s8t+v5Lh8y/Y1c2s+kk9ztzbRTrrAqAskyAp80VNVDLdh104TjcVtO0WkW3LuDA7WABoHerhFk
uwYHlwO/qHAjtQHQrBffTnhBiblVPtmPqhIdOmEL9YF7cgP/IxCm81Nj98aqqUHtAQtuBWK38dXQ
Ougxgj4CztykxFVv9FUae8lDH5XpC4xLtwo08S+kWeU7O2gUANa88otHJTP+o5JiPzjaCfjDmphd
KdGsr0BXQyBUQQI0uPVdFNghAEVE8uurViv40jLSs6WxtJEKOZRN6VDH7gcw8gShwHxZDGVPEZDO
xfDnsrwUy0UW2RBGf3TOl3Qs5l1tNIG2q2abokWF49oGItJqzXO0YRslVFacVJexM3iKZ16c7nAg
Zav/Zxa5VPHJ8IzNfRG53t3ITPpPmmLUh9iIo4elsQuyqIdpvUiAR4oewLGEK2GOrFdcksFRyhYT
2WtKd177mqZsFoU2uUzDaxrsrT6j7lBc7C6U3aImswP0po2Rmm/vwnBwxXVl99Wtk+EU+FN/8lTn
RyNlcigVy/CNSVwp6erN+Ncyyuybax9arbXULpN/u5YjLqy0ZXiAs/kItMe8j0YnXNUCQqsF2R8o
ALfclIpnnPPQA3pLQm0lgEZdE+I768mKcPb69aTCcskcteCPMs36WZoAPxCBrAQBUxCU1mFMHYfd
Y618GQbtSOUcaNxqOBL8EtjlQl7N1XcjAakjikP9oWzNUxN2u0HpT3FjFd/CzG14SxrKhyg2q83Y
KMOjrVrR3gFb4+xCPbHu0qmE2k4H/L5tv2aNE38wSsV5LCgkzoF7++ATj3ktgpNUyQboB1Ka1Qbe
QKzZVzw1jbmCc/fPCq7g18TQeX8aylqOLMiMXp2RH5mbdJuJvfbGMVa2EiUvQdj1L8mYxRs389t9
mtn9i1oU8ZUn4EeplM0Y+H+47BYvcgQch7NvTGo3YxW30JrFXLGY54Q/FpubtNvjCL5OXUvAby7Y
wwgQnx6EbHJOxBDkk63T6vsqBQ0oipSBl/BPJh5JjKOlDcDOFvmli6Jqyq/QvDhALOMFULKQKNOY
PMpMK7IMb1WbJY8yCUvoGjGSuiCOb42aqqupZdfhWG1JuDBRV+Tql89OYRbP7KUplsjnfC+HUmEU
1AnHsfMgRY3V1xe9dV7v9mJSoAi61IBDTzr1cboezPZb7AXdWZoQyXBv7Wyvlwma2q5VHpKXRjNX
icMmOCmj3gIqOPWPXqbc4jpQOCyR+PkAZVn/kA0N8X81pWjFB8rzfwg7r+XIcW1Nv8qJfT2MIUE/
MXsu0mcqlfIqqW4Y5Zrek6B5+vmI7C5V9enY54ZFLABMVRoSWOs3e9OFs4BHUbMPAsPkTQzadW1H
lMiWh2kmUrSNE2x/lpY6qM5yGfEx7D/HJokL39hC7k21bel4qBOyp/aQG9lOSe7djGNU3+FRUq9x
ac2//c8jcq4x/n6N3qjxJDHL8FCnWffUTtpbwN94LpdWU/TRYR5GY61pVvtklmP3lGZvwsrSRxWx
8RjBydAedqovnnz3Yo3oJIVt95AlAlhzbV3Ym+LMnUv5deCRHdla8ta5vrlrfTM+lqnuXHpuBs7g
BTcNj7kGui6n4+xrW68CAInru4cc5ozZ0tyJlwnppWtTSEe89DJwf2l+9KrB/zS3IPd3QPM2n0V3
VgdfR/mAh26JlONfMXWm9yhekAoOqIIUC8BzyrHV1VGW3FyD/YImTXr3kDvmfJor1LGVKHuPAxLP
JPdZGrN2mGQPVL8Q8btem2tEP6OvACeBg8Xei3ATLBIrMDipRNjVjC/2oIlLioIM5CZ+Juc8rLbX
Tifp3KMT6p8iKA2UeoLXsuUW4Ttzv5cY2GxKfzaf68hqbyh/yJVqCsTB7+M2xaSn0fq1aX4yRNU/
qb4GgYVUq6OLahnVVK29yxxzK79HA8e7mVItXQMAwF5kcqZbWc/mGrul6KtrujtWSvYn2VWoiggU
spxJi16rxRBsGaBmposxSTOi6KRmsrSOv861vSsm1/40DEO1l+k2CpH+nkEMN9/jGp/DqTO0V0cO
Xxu7Se9USxevbd/pL0Dq+geKa7dZVuL83QdUMkUWrlVTFEO+BwrsbMHpveXw44914xQzKHttPlSg
rkVGakhfDnY0ojn182zMUcpgMzDsVIc6GFXmXMe5CH7cIBq2/piftRRRsD/qWxQggmjnFrhojV7P
zriZ0ovf64I7ZmY8otQ8rNOq9XjT53DVuo2FHJc5risvLG+cvq6962keVOWN4dmkoN0KRUbtW2+i
zk3CrcRqaAQGPvGUKs0BW5y+G55EsHiG51byLQuCNanH/o88kfcWYlTv88QPxjLr6r7z0+ogB4cc
oZGLi5nU+iYyKNij2f1FTZq8Y4UK0Q/XHvJVpBfNSyExWm/cQK6aEAdw6oMSRVF+c+1kNYcudfpn
chKL1xjYdtXblFFIkcf6pjrdMvSfeGNUlzpgd/6Kf7d/q1qm03pr0xtAnC2XRrr4H6+lOmtt9n6/
VozhiWUa/q21TFbXSsRzmOXWRqXdpN1nuBvF3Z/5ul/actS8dd6jONQua+tOoP0xowdzQCvCfs6M
xN3Vski33bLWlkmD9K3GHVguTX005wtZa+q+tDSjEk9j+qAmqou5dnXEwWPgmUc/BkE1bK3cv1HX
0s3xn18pfKnCmEePGQbXQyg6G+holMa7Xrb9SvX4sv6zWzWvY/S8NY7gPI4fk5OKnUWIftDKmExu
ow0Ytxvh4G0GjJVaYMb9dQkFi+y5HhlTjC0Tp9fReQy4VjOS04xEnu4Z77YeATPu+mA3hOX02ZzR
nvor3Nco7aqw7v5j+LfR6iLFktP7bbQKR0ny3S/RNh51Tx7YOdn7FDX6Z2sKv0mnmb4hEvKoIUD0
aonEhlxl6zA3G7Y//Tyv1AhkFneD9GFzBlEFoL3/ZCbGuDapwN+ymkR5Vde68la1e3Djw6IL5Q/f
WFpj21VafxRhdcFXxnsfRIPbUU1W2yWfum/Q2Tm5ba+dpfTFdi6H9hlh8wFduXb8VjbmcuOx/iAx
tEd1eNUX/vwsAbagT6KD8VreNbsB7vEPcTzUbjur0p9DDy3Ywbb/HB9jFPUx/iO+jJfL+MBlvLq+
ekN/H//xuiHX+dt49ff8Pv4frq/+/mb5+92p3I4UUJ5N3/4Rmf3wrUcFek4z/GG8FUy6GMF/uziQ
MhDf8E//PiaWe0LkVrLgtO0D6kHJLvCC6TN6bUixNdonV6B5XC9xzIunzyjyrK2f8QKi3TW+jJ89
Sx7InnSrHMOVm9ZKm2aV5ZpzUw+mi4GHFBvVow6q46OpzprWZMrfusukP/XROB4+4pMx2GTKIv0J
W2d0mfJUvFeyffGoqv6B3m6uueiN9fNwGPGoWY/IsOyyym+Q9uOAn1ZzVk11pg7aQLk8tLoWJRQe
SRoUrWrubtUhrfzuNl4OqhnYo71G4qXbfMQaqyePrdqhNic70wrnlZqnpqiOqUJVFk5ng7y/q7/L
2cTqrQlfSs+Oz3JwjWt8SpA4GTMHO00dRxL2BtZFDsi/pFl+qt0eF/UMNNfeLzDuRrtdO5PohTfn
QkWezUX/rpifxpjtjV+y3XKnJ9xB5icP7wIopRLzxSUG7WbC2JUFR+xA83PEPeS26akbfSRwgWWg
fOw39TocPRgFmbioXideeFagxLaGGc1PPUJcy26YxWS3NnXTf0ui6ZOBLuEfWXrvomQYrhwHfMS8
8ASR1d/2GesWUQI7kHr/WcBwG/Y4z0UXJKCWLaY5YOWLEtd40N0IZICBsJteVyfVGkmN3Kmz+q6V
9Xg913jGbmyR8Z6NAIHg8MMaykOo5zXMxNumqMZy38iJJTOCemuKk+OtDW2rQAsKpR9Tfg3acj1W
k4XebaVtQz2PT6kxzI+tnSA5i7DcYdRtf+t1UbvzRhxjDS0cX7t0EXzsiugokn58nbzEWLEBLPBh
oHeuU54oGOBZeTziUlLzxPh5wATyzyb7o+Sk+TV69GgBXaBByZfW7desRaiaJAa3jTTEE2dpwrNH
9E4Wm2Q0+S+Z7qKuWYIlJgW/dapWvFXa4iHepv4dBbfmxgJdgjeUJuFLRtGOi3eruoMdUXieeFAH
Fvd3pm4gZRiiXXaNIztgadV9C3L7ocwgpsRiRnb7rylWXA/kDaO3j9CMSOdBN0lof1yGOinGNjwZ
r1NbhCnX2dwXGyPACLkBjHObzsL8hBR/Herdp9IW4cVDzHOlwnoqcNCwnDcDVUvq/d4OC3ZwUykJ
xY0mFriyXhybtPG1TZ807JHKwtrN0sjvvDQsroccqxNsk5HAdoCiXEqQlXvdxIfNbvvpLg+lA/vG
cD8j0byrrLD8UQ7dW9kY46vl6sNWE0l7xuFtOJddWW8G0XfPss6DDSXy+NAa8fxKfgEYTdhAvhiM
6TXy+s8aWBNogrT00GZ9kw9PVtFZzzrYKT7e+bXAmec+mv1HNahevjJwHoyVG6O0LIp+r+ljuqst
9PvgvowvpvTPGs/dL46HDqY5As6JY1wnoWSiSzcO3Zd6gkJXupn3MKIsdjMY4AAmkNpfapJvpu9W
n1Dezw6hG8b7trO796VkpAbg0osG7lTIUyOFeBJx/dqTd92H5AIOzSL82vmG8bwgjnZp48YnTH8h
QSJmtcbsS3wdtT9qoU3fAZRy94Mv/hj5bnwwq9g8eG2gP3Qh2t4Ij83fwQ8hoKV9a0IvA3fTivvQ
xba6lS6Ws0AdirJNbvxFQVodgmnWz2B/8t20QCs+YtczD5Fpr+MLde2xl4GRwVvsmhZB9+d1eG8c
jFCxV6urYjyFs0tq8e+nqq0OwrLGkw6N5L8P0jtNp+wcDuPJTmquAoAxAiOEVIIOyMyMDXkJm9h+
qJpR3if+l8QysVXP8qg4h1PwqPpcv7Mfokrqh6YAkzpAKUjWqR1ZW1k6BjWspR2iMrvm1lwi+8Zw
30LjsfL2eY3K31QJ4zA3lKQhs7usgw0qPu0M/hsDS9nft20M7F8fLqqF4G1/XzkeGeYiFVsVU4dF
TwGvAuOCkQmXUrEuEG+5oXWn6wj7TeThiQzFjJaohLtVgrXAO2bBP9bCfaB6n9xluo/JTOQ95Gbt
PhS53Z3w1I5Xqhm6o7jDTZEUnvTmL60xnEYB0kXz0/nQaZa1Y9GhvwNARP5UO7aj9kDmST6Mbp2e
PFv4qzAI/7CqdFnyLR7W9pNTszbpqJutRhSUX0SaZJs2qFteP8MIAJTgrduyYHFdKOt63ng3faS3
VGxLeRcsdgVIxE5PfQ9KcLK0/C0MsW12XYTqHAd1AXjeD1XQpl9x8QtXMrcw9hiQVEu9VmAGkQDN
cGX+jFwsXlh94j70JP620wj8ENq4sevqFjYGwIODUwjzRrLoPYaSt9HTl3uE7nQHax7SW+jf3Iqc
Mb3DapHHIruAh2kxM6nDan7C3kwnPYIh2+h6Ntoro/GGf0IK45AftYuQbRe59XdLn45VsYjwBzaM
4X7G4iCPppUjDfdldrDHjfuGTXXYwJAW6cZvw+YNBBLOEGaJ+LDpNm9VtmIvFL5NulOekRLJ1mpU
5sL5NjMP25FlEpIvGy8rkEUVrbzYbdDwm3YarFBr7dWLfEiRPtmJUsgnO9TW+nSO7IvMqhjPmrE4
CSyUvplV8d3W7eRdN4AvxomHr6zhUHfNshmgrIPURR42F2XXIxDtdx2vrsyVPrTyzltoZIpJqxi3
YDElcvjy0VvouCo0pCHqLJkUJ9/LqqcZ7uIJk2m5qptUHkYwcTvskfS7tItj9CuMi2qBlAWYshxQ
Luz2KfrEPCFDK9nW5iBWWpU7j8ixiNU0OsFn2dd3uEB44YpHrbMI2vKqt3GRwhypi3hXmCVPysFM
NcBRGZ6uInEhZnTuLWkqc96EEK5YJ/bna7OWgdh1NoJMHmVpPoYk2XmpoesnPW3x2UJmdJWJoL5V
h3wp3jS88+M1mBYH1Guss+rUcwv1EXJk29rGzCPzQIV0VphcMjPfORrS9xM4MH7GpXWfSN+8j0pZ
XyAYour6V6hdzjoUJoNxcm8+4mOqWWunldXOiNMQnWgMOw/Xy3FHBLsz2ddLqQtjOdqf22b4w2hn
tPXHqPyRX9rB635oqd2vLK+enrxm9vmfWsOJna2/GbryKysABxcNSshSLyIqYVDsVPOj49qkeJX6
bXH7t/ho9fomQVd7o4Z9HMqSFIZV3KuI5eWVtxkno18Lyy+2Y3DSRSgf1SHyeGsDIfWjaqJUbqD4
ixLP2MpHjW/hIzKXxT70PNzll1kqhpom7HUj8U9q3NBBfEnnYHedsAwrRVTs2jmYNmrW0FjysWn0
VyxJy7MKjR5es7JNLmoS2L0St5HoUFGhuBgDibjJwLnSbAaSscjyc/cU71qYhzvLMcMTaWXj0ZiR
d1UjRrf9SnZLf2p1rzk2djvsgg6vYL1Mjm1Z2SYmLyK41B18/963z6iSIOGKl8DGthaRKqwJN8jA
Nkfylt6bw8MlrlzrNYqN5DyAQVtXgeO9mVHLrVBvEnbZpf1qB9if5F607koQ84bhpcc2N40z+LR4
nyTJcFd2XbVFbVR/JFvvrK22TV7rOjbQl8nRpXemzxqGEN9amRyr1DR5tnnTPg7mAF4Jhz7i5uwX
k2B3QzbeCRDWz6b3wM68dTf7802dSvclzpxtVM3E0V/ZGzO6qXZhju+FICstkXUNyETgQm5SAlmm
TyWwsKgaq7u+mpuHIBq+qOmVJ5xNbiPLLqhep3F+S7LZPPo+UPO+GuXFdN1iG+G2+2zXhg2FtYi/
tA7u0WrL0wzHWA7OH4gcvNhOWr7HZVmv9dYQj8U4hTt1xYGtx/WKLrqtFy0fMJ8anfK5HkcbaL8R
f7EjeStSwSaKKxagKr4bVLymb4v3jCki792JTT6PwTHPZh5ZT9EADGPI3PfBBMqioT5wtFCRftLD
jF0kAgVzpRcYehVXFF1YWP0Nd45+rVB0oFr79VR8Dbw6xoAq8NaN0YhD6NMcZIZY0jDgmky+Bgx1
Z+1jDYtw1Tum7NAiINlr1WvWkNpdqIV4+9k3mi+8DZrF4dcs2vLwN77WvdFh2pXrZztus7tJs4qF
qjY+LwizqhTHpnWmF/b61SkUSbRVwLLf4/ESV0C03+MV64V/iqvx2lg1VCRz+6BnSbjLfSPCgt5M
XiJpavs+Rf/ADZL0ZRBadXIE5peqtzQyjX3HxBNp6fV9gZv6mN3OxlLE6dqvCu5haTI7DQMyBR/o
DxWj3kk5/if6Qxut7KRiCiCiOlqbukALONQ1ETr2cWi79WaTMrKWiPfa487eCgfLk+q9w/H6tVkE
9EkConC2DM1+2OmuL0E1qkyBNfXWRZ2J5QxB/7tRm7OTCn3Ey8Lp9sPPWaqDgvifU4PO/mWWiObv
zdxaB2EYyV2fp+6mhO6zsStU1lVMHUKoDQdR+bhaQeK5axvZs8CF+wfPy1rLOZX8D39OwR1s79e9
d3Mdp64VBJAmu4W48ktQ0wNn487gHXq7jbWNtMrm0CB0u8r8NsJwc3mFlFdQ11bXuc5eXsGqpLvJ
A4O8k9n7D85swLQzxua7b/6oymT8aleFueZtyO8oLdunCIOwncBu9y4yUhuPtNbdarnPztKQxauj
S9g5tegP49Is7Abp5dRrTqoXMQcJlCkazpMeF692n3/2k8G5wOkuXq2ErTy/qlMX8bXRM161nfXq
HQwf8kaRlVwSzc+fYA7dqbjtlSUIDUjDM45K7+5QbSbfKV6xfbduqiH+c3qQIzEWo6J+MZ3sH6eH
gFrenbm8TkeE3boJXV+s3dwEjWHGwTr1yfak5sRewOuTT23/5iNq9NI1rXYfZhTScy/51JuRdyLF
0+FpU6WfRnatO91tQUvxmax8zWn3YgpwmDOb6DJ2uLOP6EMf2gmLJC2c5KaLKvt1jp0/qgx3ijp7
gJrMEnshYcDXWCVOefFMazwrp13lx7uE+L5jx2H/ZdH7M9TUeBYOeRIAYW36Y5PVjwnq1PoeTkD3
SxPvmP6IVdRj3evlJUobGIaBn29My0IBcTnkef85Qy7lOMka48CpS/I7A8XxdeK6/U411Th96cgn
QRGxMYvrBZqx2fhmBgpPmtPzGJBFSMz2DQfCmgr5ZG9AIy0JBQS30eTObkceaq92l61SO+3eLNPR
T8HoaWs1KwxFv85tbKJVr/42Ie/3RqIlPucZTmpwvDtW70m+mdqgOrWx7mxIa0Y7mfEER2NAOvAY
2YG51vW0RKi7BZB7Bj9ElkRS/U+jNj+ai0zOhrW3t+qGhuc7GmVrso/Ji9elILPwSv2RtyD1Aud7
AgyBtLE7P5kFNrTjaIU3lg2fDamIeKu5cO7tpsSvaCbdTDUdfUT768BdmNJgiLQltgn7MajcI9xt
59LGfr3xp0y8NcK+Uy9kxdEhhQuJNRwP0kqfgRqUQXKnzpy2/q5pkUsh8Ld43XQ+Bva4i+ekPg+j
xoZT6rY8S6cdzuqsL5I/z9zB1m70GKg4Az7CfxuKO/pw7e3loqviVCQmU8pmaR/lBx8rq2vZbOAD
uq1F8qY6qwUuUsarKfOyZ1X8cjXrC0ul4lZ14R9QbAT+FnvVyRIku16rjn3tlI+Uk6NUhPeY2Nkb
jJqANsWw2VUsWM7Iu281XVAuxqXwGq8D0R4k1duVGvExIYuRlvLdsQal+ddF4pw/xYsR+VleRsXV
rFR61sZPsSNXHb9cnRe07uJErx7YSvQvbeHdxpMECbK0PCN/0fTYv6iW25bfg3zR5Jhy+eLi6I7X
ZDWf7aVZgWde1ZY3AJ1gpo5ozVqEvjz17SxfUhlN6xyfvKOaS8Yba8nEmg9q7qhzw56GyNpf/wYD
hZFA4pqg5noUuXa9qWc71TukgQ30cfHXq7HgbHIHC0U5VK+BkxxmXbifHUtzNhngB8hDUfUMf/D+
GkeVY5Oynz/rY9E9epb4ouLqOvHUos7pd/O9U8C9lt3sfR57y+Bu2zV3UZz6F0fYDmkIAw3BLh83
7YitZO1Fwz0szOFeW+j5DY/JWfeBnP2M28KONhQubVZojFAdoW1gVlGgwLKEwkrXfIRdp7sCs5Ib
FcutNFlxx7Q39bFLAH8brOK3tS+mY0ph83ko54euGfAJ6sgFTm4rnx0XMiIOAedhaV1DEWomDZqz
qpXAV8PLPBtuVHMKkmIbZtG0C1IwiF7fO7tCMXf0KOhX1XKKefzOamS0LGGI9Qu7xwDXW226JAKE
s+BwjTnd5/58KipXe++4pdo5K3K21gdERvl2gYh873L/gIla+cJDor1BIXZx2CWORtC3Cdcb3Xiy
h6KMNtN9VNfGTcwy+8aEJ+P1ZMgFN+2VPYzNY6EV/iGaknE/Jtn0nIvxG6l/51vicB9BL+FTWVnZ
zgN5cSKZHt8jgYucjJM637zi0dHH/msnsPh1Aye7+AaggLYF9aq5uXWDNkK7Clj3cJujqQ5BOlg3
S2IGuP8S/OXUV1Gzr/Md9WE0H5f+zjbStb9sNVnerzEkCM7kry1vM7h6vIk1zd30eedecPDu2fMk
/Fqiqj5I03TB19AR2i2AUWmPkBS5WR9UkIqWd+22owiyie/I1YhS16Y30DvRTWd+xDvX3i/GUlh4
TV3O3Xj8gblLg01DMj+GPhtORFYuqqUmUD3UN+OyVdW1qs9Z2PbrOmubezUk4Bl2nEvDWZmoAT/a
yyEUiG+EReofVdOUYXaJ9AOM53so96T1m1cb9YVwBXH+UedPfo/CNMUuKS6fdLgrWz3HYqBCleXo
BnN0ZLcUXjI/xg+J3MtTFNbaih9+91nW2Z9XFNRA/rpii27W3p8LfYtVqDhYRoqmRdMEbwgx/2gc
s7mPYBJg9+i/qvBk6qRX8tnfe8uoyjX3toiNZ3bbM6bvwuazJi7Rx92MYLlPOFO1b0W+Uf/G2XkY
HZMtL3Q6t6zgYmfjr03cLbUVRShnnU8zRkuD1ZwTDcLpblpO5WIFpA6tUbt4hzCmQgClW6ngxxgT
5d69XeX6Oi5IOypnYENMh6KjUJXwm1zZYDRfJjcT1IFmeMBhGW6HpvNeO2f5BpWfMBbzL+EQ/3Ft
Ado8tKz2NpHVl5+mOu+4tQbFMQy0eOMFgdxpNbhr4ePUlUueVMEg93xly7cC0ZN+SdxaUGA2aZVi
/4kQ7YMduukKa7P5Sw+SlCdYnj2INM0on4awFX9KNaozJbh4VWW89rDRZpUb7D7GyWTI17GTm+sC
b76hL4b7aTlktUcePax+9DkaIKql4mYYwyKtJ9ai6C9fh/lZU99V9psa9RHuJhY4tijzw0dHXZHA
SlwAjOpq6vVaXRrgXc0i/VIN4dbi1nDJ2hGfq36KHwuwPGvhgEKdGgAMQ1TWnw2je8X0Mv5RmFRD
Rc9d1zf2RW9UbAGt8CS8FlMpzf5hTpH55tdTRAYnH5/FkI6boqqte4kEzE60SXvbCxglYrAWQucg
Nx94eRmN/dqrfCh6FMyosAxRe6u6W/igOMMMP1o2iPuadDBSPGWKTVz5MPcOPjoGMK5Cq8i9pwLz
N4wm+bTj7tSDx3uDmaeGJ+RZjqlso3XTDuWBuxSyi21ibaLlhqsOXZdU0bWd2k3RrMwWJvm//ut/
/7//+238P+GP8p5USlgW/1X0+X0ZF13773853r/+q7qGj9///S/LNVhtUh/2Td0Xrm1YOv3fvjzG
gA7//S/jf3msjIcAR9uvmcHqZiy4P6mD7SGtKLT2GJbNeKvZpjVsjNIYb40yubR+0R0/xqq4XokX
vqjk7r2Az8WudYhno/uMJ0p2oICcbVSzN2xx02C+w1tOL8iE4M4MkrNqDW3gPkN7B2907TVZWSJ5
eac6SjFCrapLdM08hLosmW37zqzeQi/2jt6cdRvVRGuwWDdenpxHq6re+g2I6vwtNSkGZbORrdUg
PZVy45MKPVpF/FJ4xWXuxubesILq4IelXBlmCX1cBYvag64WBWfVIqXa3DeGNm2L1k83Xp0396Ur
v/znz0W973//XDxkPj3PMoTnuuL3z2WqUEMhNdt97VDOAVNXPlRTIx8GrXxRpvBmAaaomG1npyzm
E6m/qlHsJjI20+wIQqP4US2cGXWwpdHj6ZP+AJrXPPCRE0/S/vRzlL1kSn6G9NCxUOXV+3UVJuNr
hm7FHFAuUC2wwZBR4teoy/rHYvYg8zIm1IL2ktgWWZH7//xmOO5/+5K6hieEb3qGMDxTX77Ev3xJ
BaDHWbJV/Do3bbczrD7fWawNj6Qxs5dkKO88K9G/FF5OgaW3Y/LZUXIX+Zm2Uh2VZ72grRs8QTdO
TjL3p2061tjsNd0T5qNYVs5Z9Ci7JDtem9FSOlD1A52E7L7XEoxnoqyHg/mzR9UYJvTc0wGrso+K
gzoTmunefsxVsz4u+stg5qvXVSM+4sEInBXpQL7vQDluqmIKb1yY5uW1HZnYWPJu7VWvswz5GIdA
XnSd4asZH91ZkhfOGtP58H+4iwix3CZ+/7r6pmuYtnCXzbNnOr9/Qq1utOiZQ+6WWlzvhlz3cQ9C
/8fzIVSSZmBfijXaJQkaea46H5K+LLs3txXxjZnJ4iG2k+LByHD/zAbfOqrY9SBhfoRRhSHpMk7F
ELfNyV3Ifq+a/eQUD0MlPJKoWbeb1IsHQUVRt6zlFkpIgAwGNOXUMotuNTYausxmymkNop4Uqdeu
U9eozn5WwYP55bRDcPiQzMF9oLeg3ZOCd3zI7AO/Tec8j3W6HwczviuTTGyBjQ4PCb+IDUaM6XMo
SVGxSw9etWqAYjbO2nsWRV81HfC5JrwzetPzM1ysx8YyusMMMIo0Z5/eC3Kd9+oMrsx3LoAy489Q
2SFymHT5q+XPo3edUNUhzMwcXOjH/E5CKwxIw8Uav8ZyEXybnbJOv5BWgZjsIrIU6rW7tuwBn19h
Q/tdzlJ3RqpdnbZz7F+DqgnQ3Dp1f9gptd9wDVY7XdKB2dbvIiDM6hCmB8ubtCPFzRQFa60114YX
YQEAif6MBH5wzrRO3pBvhgBPS8WdsGEN/cspoOYtauzz6WNM6bNo26i2I5yviRW2+6DsjrFeRS+R
3lcbm9z7uZwt7+JTH16bS7K7zxdDycx+4xFT7qgeWkcMuamPBj31ysaZrjB9hcwfgxCLPg8q5wLk
n6RPnrUFbqQ6Ad8md0MD398O5mptNfm0mvQE+6tlsNn5lFmL+DMY7+48+4N+AS3556EoMKBhr+vu
2afOYtXKXL8kBrA8ZNt3apxj/NCnLrpzu9S7nQqs2cfAiT77A6yPdLLZbsjWvndHdNz80ow/N7KE
eBR4GfgYS3uizHSxZBC8kJORKz85USOaLlrQ6OFW4h1JWRMYmV9Xd6YGbwBJWqyz87m+UbECLCda
l0Z1R6biZajQjmjYgYZbtngkdsB2HiZEisNtZbNo0wpwEWqemqLO/CiBSJPxv/m41uwhCJ/xY9lm
UcYbm4At21pzEG1clstboxM8uVGNv8ByKG/soHHuWlc4d1MCmu4/Pzks8+/3JdMUumH5hm5aBgxu
6/f70tgEeRcOrv1lDIKtufgoGMuBzFvPtp8zG3G7AGzaX8HaG6NNQ3n8l5ga3YMOu0lLzUJtZJmt
2uosGpGV1+ec4tNsIi3Y9Tuy3xlbSCe9NBG3PXWQY5Hgl6HOkVXQdYR4GKXaYePDKgrljZqj4tch
QIhe0LMKUdRpDX1V2gV8NhOj6//8PqnlxG/3b9NxTd+zHc83hOWpZeIvT1i7TnA31pzqi2Ylxdol
K7Qv6wpvUYBM79JGwQ5du9fS8/ob8snoFyxxL0EpUa/s+S6bteA+tK3vQ+VM+NSyf2E50Z5sMeqf
krpaqXgUmPGBbGi1U02jwCIUBMczWTvzbEVjc71sbVQsyDs9v8x2lO8yYQwYL2TxTnihx703dT8N
yBulCyj2b/E8XFtVX34Op9TbDhgDHTN0Fz/FenkFGCdolV7juJn3nzLyyQro+7fxBXEFGPZjLUHH
4SZuvPJpqUtuqiK2dqqpTV15Byv1kJLvqhBeFjC8I1kek76snjDIpsLStT+mSTO2//nT8v7beohn
rUshzObzsgVljN+/1U3dmh5VzOiLjHqcoI3y0+y0wUOS1+5lKJth1dn98D72EfiB0HdgK3vGCxo5
Oyyxh3dbjtne60W8t62827YRSBcTfMmNsRw8Kms3qqnOVCyyBbUa1z0lIi3uWe8g6aLzs6nxQr5H
LBC72JGby1Dr1TkwpuFcYZbx0k32XdQk8x2iROWLL+wf1Du6W9WKliRlV0XtjWrmfTysG98djs0y
sw7ZqoWz6e5VbwxufGvmTbsLfZGfogVyBgayP8uFT+Qs2vH9umuH9gxqD6iliqi+j1H1IJAR99gt
FC1KU30yfOem7yz1vVw41MfIbT7yHKsOadKSTMl0UhipzlAzlcvQtgsPbgA5s/Un99ZFym1e2Vbp
3paNdWlKezrWS4fqVXGjc9z/4YNXH+yvP1NBjtI2dNfULTZrxt8XwgNS1HLwQ/Pz/+fsvJbkVLI1
/EREQOJvy/tqb3RDqGXw3vP05yNbM73VmtCOOLog0kG1qiDJXOs3o/CrVW4VIGpNpX8/xNzwqJG4
T3kVWRu2FNHZKh3rNp0Q3rURWJQ18uDJ1ewM4KBsgWdTqW6de0a4yGpwNWOPlJk8oBWVXRybud9v
DIXFKJ7jDqpThFqGS8eSeP/3m/qPqVqYusrtrKswYXVd1z4tIWPDLB1di7QvtuY915Cazw2zzD8O
Q486H3xHjYXcZC9SxKXPoEb6lZF57k2ZinwTs73HSAkNUjPLvUPphNZBBUKz65JpOnvdUG0KrJlv
oJ/1i14fm2MRasTijaLeAboGJZRMa8dLvb0Bfu8gS4Uade+l7L+l/9X70fYxjsRa/C+vtD8efmG6
lnA0w9FNd968f3qlsYCb2LOP1ZcoTX9k2ZXwvHceosi6hDOWR+JzTJHGKxSPzNVHmyzFrSNOGgZb
7yeUaNQsZDGaZhCxXo4beQE5WHagZDNHP7zjSNJ6/AX17lAYKIMxQGvF6c/v8G9ZVId6lmoak3VP
DBTcAYRRAaAHbpior7bUMZnb7LDVzu9DQH29V/V5iI/mygKt2REZ2Dq7qer0QTimcZBmQzgRZze+
ajY7ExFdCFhU5UGOzdP4fWwK3t9ZmGXQ7nxl2PSRqKH7Oq22aIfyDFLe+RKoCfb0DmA8IiQ2m1jz
xWh894vV280S5gLqIlrv3FQJYqxi7kBsiHBwHmRXkDX+tZg8RDfnjmxkjdd4I2bgZpCf20Gdw0N0
RFPxbACI/PtjYsvn4Lc5wGJN4wJstW0HEKL+OTKAZGWioWX7xRpAjpd1SPALd4F1pPT2U2l4/cqs
a2sXzFWlB8Ot6k12lr28unHvJSo8Fqb5kLHElM2jBXaKl9sbaqD2U6uB/3ByQ13KTldgw+LxqHCY
e538Nuj7B9yJyotZmvbZ9EOxbFFWfgPmDqNKH1+mugD1h2vKPgv94qFSqmc5oFOyemG1Y3OL3GN8
DPwpWSfeoHxtwoUckIvMXRVuMB69InPxifd49c+Xxk/vgX2A9cAqRt8NuoIbmSReOqlF2M/v+X2R
OdqqWlTfjvMB+s+vtiozqlt5QCrln21y8Me5StTV7+M+2kSEUhJrit+u9fn6pQ0qiO2kIHt+b9vq
JYAT8pro2AvF5ZDt81qxX/oI3fjafu0aOHRJp1aoNXnWq11iBw5lkQV8B64EgxFEzmiHXgk1oc6s
my4b0LxOoIa6brnvChJ/CIUkPCa6j100dP8I+lw19kcWHn3w5ObNvSPAvoi8fnIhCJwno3HugbPp
695F3C3Ejfh+9KsOmzt8jyKkK5YsXECYD+1Vjh0mHLySSvFgrTLW10iGVfmULGTv+yFvloYbTbcJ
G8eTOWj6VvxXKEXqnXySP/kQWcFIe9pixXzz0SRP+HT+p+qny7Uw+lalKayFPFfKrHxcL8Vy7KAW
WBrldrPu+ly/MQutIcHBx+pzaZjbZK9auOK99PdxOZrhG1clx+bNGHdLwt1l0c+9R721jPcOYtPa
yZUIednrzKNlqRh8wCmMi8kRTTokiIm1GChqNbqVh9xrEDPwwnQ5o2ne2xrTmPZ2NsOF53HtfFCb
Fn5LLK4fp0Z2q1zE1C77aBRr1I0eDccdb211qpda39VbWZWHIdPaRd856b5riulWtmkp8GAF0pOs
yfZidPe5U4znj6bWjNDPb6ObTDebGzP74WmkiusERyNCreMLtl4/yDf6N66iGXeDFlya0R5ezNLS
QdOg3oRDyj9H9TEzDdTKy5gW4PJhDC6jUU/LZeJfPKTN7lxVGe5rPyLaQMpw63fTcC/KUT/N/EPH
7bKS+CQeUOBcQAoytssVBzIKLyctvhe8I9DlH2/ZLhf36pC2a0vrxVpWRzcOb7OxXMra+4ix1JaG
L5QtjGVCjD6xBIS97Gqje4Z+DEXH6q/PdthE2jvTsPp6LzvkIemBfW5cU5+1rPpqIUfLnsZWz0FS
lHeai3h22Zj9ObYd7eK1AJIAkZZvCQJkKbKOz3maZtsMPcWdqebFI9Zft3LAl1D49iGwayVEjQ5e
h9sY58FxBmJP43CFApteIAMs3kdorGSOSmycPkbIYX6R4aJmNSCTDdVhsVw5RBECrMkHc5i/s6Q6
aj4i8kFKNbEab59lvb5GraFEWZOAjj146ZuOgE4ZW8N3jIoAFmOpeddNPvI4aWPtvEgdmXsd+31I
wjPnWvY3i6SyZFfcZFk67nkfpyhWPLcwvTDpGxAArPNfB3eufrQVqcHPOBMtNyDc3EVALvcFq76l
VA5IKxvdPRUgZlTm9jVQeS1LxYBpTO7stBSnoudbnooexWdUG79MzkxZ0pThkqqE9AzMRITBJhXk
97JotPILvCHQR4Gbw6Vp21eouVaSlV8mQP5br56Krawm4lAMHvCwYSx302jUG3kykpDLHJ7bc68o
yDt58biW7UEd7ppIMx+LSe0OSW+YK3kZrbIvakK40Mt6pANadCcT0zJgC3rDq4GN8aK0pUHRNN5i
5P5Ftms+2G3w3dLYYHiJh2MwDxeNou5cDPvWclShmlejtkj5goA+61ahoNjZD6+j2SABUC5i/NaW
feyYj5ba2ouhqaeXxq9j3J7C8asZ+fDWK/Fdj7IdaRIfEKbyM4cbGRHQuZbs2IMFae5Nn6fVj9hP
b5Wh028nP8xgTJvDTQZsfglhwtvEsZi1fZXW242iyVnrDUG99qJkUaGfeHVNJfMWugZDsOIr3cSZ
j0p+9CoC1WWHVVbK2es15TzY6IDFojzKpo92WVJ7r+c/xYLzU4cR6Mp64sO21WDh0DXFVycJke0x
FO9xzPQERLOr3Lh54d+yw3EWOhQOMrG0WX6fXUwR3JKiPEWq3h/1QTOuauObV/xC4lmWbS2b5CEF
aINNy9AeSEUSwW5ZMriqFjz2MYBboC8xKJI2fESpw77GXcl8RaflxcO9r//IyzB8LFRRrZwxxfPI
HZrzMB8KESHvkFU71cuas+rYHOaS7JTDSkMvliYkvrVs+zSuTAZsL60HSDvaqRLqdOzdtMRAp44e
poE0uA/44keIb0ZjeD86MwgXHtJT5Fv9ae2DGHs/CQJfuYkSbWEClT7aAuFYDUZah2Cl3u0Uo7l5
r6Iqb5zGGnWYhb024Ns9NhkGBlXBYxKZafVYQhRcYwwWbB3fKh8zHTlLZnUbtxiqojQwEnVyRC/n
amjb9i5AS3opq07blQcWmNF7FUVF9wgvEfzRPDidLPUsCv97Ih68eFK/AgX/FgHRfB3q0lv4lWk/
JJWoV7ljBbew//JN1A/qeVDKgSD/qB6SkR8psQokVvDzWVqqaG9g2MY7lX97SxubC6Q8c+VXo8Ym
u/uuaUH/k0dDqZLkZ8TKbhFjjfBUhmOwrgogwj+dTKSr2Ep4AtTIck99KXbYLPIAFIb1lJWZfii8
cbyZa2VT8E35QfYICjhZKJo+IWKqpo+2bwCJ9pXqIHtdLUNzEV17IPH0im7oUblzp42skjWOtj0B
vfU0ZukjelTGIm2V+OTmdXAVQvvJZNg9h0Ga7wp4NmsLYcpnP3c1wn6FiioLvW4XnETQ5HdNxgxi
+gjbzM12aVRH2MxyQu2eG/Ru18VQq1vZy82Cyn1SJeCzuGTfrypgSk8GMnpXuzf+8bmQAtO1PEdv
h43AntFSu/oOx7EcaHKJZVdshRcfqcWVU6X1M3LpzzCTuD+jfknG231zJg+g1nySCfdkOwQmVuHz
SYEDUkvH1vh5CpL3kyynXzpV4bz5fYpAhR3Vd/78SakI/vlJgODq56zyny3FV36kZfePT4LVu5sU
a8FcaoISnZPxMkUvD1XabP5lkzfHOnKZrH/PypNGE4ZqETgDgPRnnKfNvCJQVPgUdhToCH+28VFU
mXhKRfQ6+VF9RfhPPAV6DIK1rh6GkqVPP3orOQguNrbGQK3fTwma8RAZoIpkdQZMblGh0/nhuIQz
KP0KbRJ9J6+IRCQoiyImSTf3jmF0jbGgudHYlR+I/oSXPPeyXZDgs8BqDeEPcwpPvpvkiyBiS5mH
A+zSdMAZK7Ee5Ah/eEbzrbuX/QG2I3x2c5G1UONVlI5qchjd4MmpXQvBFJ3duGptvUpXZiChc4Jb
Cj1ortZKFu3iOIrAG1F1k3JAXtO1d7JqNBbM0KIRx8AZ75mIn4RjZXd23GV3MVsOkJhkMrqCZ2Hp
Rzy8YZYeZS+Ikfb8919Q0z9nHuZMqOuqJrEaC5aQ+SmcFdnMJmXt9OzwhnFLgHDSyd5OTIxeijhW
g5l2dG5N1ThaVcZNxf8Vop1HotkazRsvexOqE90VVR7flZhY753YbEgjRhDLXbREVYSJt7UaKusx
L7oXtePF3KZ6c/VrB7WVYtoniuhepq6fdpMJjDNAHO6l1FHemAiBXSwDhxzw4e+nQw9p9k7No9PP
VytaGLKuY5XnHnuSpxF4tjy9Lqb8UJBFx4CLYeUMp8iMtDqloE+fnV+f6bp1fHTczFjKUb6JoJ/G
7HiU10ATiaTmuFKcaFgORAJvBApzNwXmCz7T2+WjyTXBxOgDom2yTR48rHg2Buq676ci56ydjNJ6
VjHRPfn4K+5yPUXvbS59tP2v0t/H2ZH763ruf0ufrhKHrrkFOk2uVb2tO8XbRkEYLtmgTfMubbrV
0iDZmG2Xrz7afK2dVl2r6Wt5muzoDFEujdTuth9ttukgmDaKcmP203dw4Mhj1prJk+ere1MnjDWZ
PUrVdejcof+eL60saF9FZz6AHwsA4ShrGiAwqU550cuu/vL3+/uPhL+us0cgrWbBQidsK/v/kTDK
LDY5oWiCV4Rqwvhg2btazx4geDU/LKfdmmOtfVF9x1wGwtavJZr6+yqYrC1k//yUo36/yAEOLkBY
cZPPBwVZ/5UVgwSVVVE3l7//yfrnrIluu6atE9y0dMdwDPNT4MzSVD8MyEp9mcZhFblTDUSEg5EU
eD7bdrNjmxwvetX71aYONhbf+NktRGp0r3ZWH6H2ATfXoFiRRoA8lab9qw9ef5GaqXru0Qy7V8b0
aqVq/1pU/EACS5ldGqygTRd+Js5jUxHaHAz8tfOEl7zlOhq2ifTIkjzIgSAVenyrwvxfoBq682li
4j/u2BYiypZtkBUlz/h78ggWPUiMbLYfsJgwzaTMT+Rn/NnIm6I9H1Lh5yevgHNOAHv/qV1W5YiP
sbItMXO0WhMDr7/5Ip/GfVQ/zs1diDuwmiI0YY3+Tkfc/BiY7ivEAWIgtTFi0GD75sYxanrnITBB
lwPM+RvZBFpr2DOTTmjT0ikv0qvYONVOaOyQoxvu1KLsEdO4MaOcSyod96Zftai2zCfIiyheGSyA
T/hHeREYZuMlxjpOdpp1G6+9ojdkouSYECNkyQmMIZ4PstTURr5AZrldf+rIUrTaF3KgxaOyFBpC
slVb2MjpxdMy0MPuwU6s8cIXctemHepe86EcXmFMxffv/RahURbJ9Un2AWIRWdac8gTPG6ts0HL1
Aw3PBl09JVr5qyTb5CGeez8Nlm2yt24Me2/6qNP0k18cVbcl+DAmt6ZWFMTF/3OQnZOD4P0mN8bi
KOsf3WqEpDFJg4EkrYvfrjIpG31+82rzQQW/EmltenHm9zAwmvg8Ndm1f38NA5LfYNbaglOYe2c3
HyQ4MzKJoCrkRboyVW/NdiP75Kgwnao9qqsjC5X5Xf6/PlXrxn3oGb8+NUoHdekMJpCNdJpQ0MWg
MUFy77UG8QMrrXCvEDedq6z2YlReRU8UX0eA4dQNIrumWfMVf2H9gqq8cZElyzPYAeKSYZWFwTZx
AoQjOyL2+dhI1OVaVj8O8owKXdePJpXkw6LVYmRSml45AwRCjE1kziZQLeUs2z4OgeUHS78IkwPR
4/iIhhcOgHNJHmrFG/OFLJK1SjZoo16jNkhOkZ+hgOUU2drhZ1hVUVGtU2Q2UJVAD5og1wDxrf3p
lzn6GX2X3dcNcet+FOr6vVq37a2LbZDQDS9fmllF6KUsOvzoGBy4fXvJoulE8Cc5++TwkD01nYXX
GPrzMAhr3Zr1tJXVHHPAhTGN8bUMav+pYsWiuYnxnExjB2H5t7Os7iaFJMNys4mIC4j6jaf5MALu
e/asvNrmPdufPA8KFC3DOzkApbdxYQeedTOEbnc0ixwJ4cEt3kCDzhdwCsVZZQCnjggLiZt2NKaF
7AAqdkukpHnsPL9AXQZB2TgDvR464iAHmCWa1ApBl87BT7VYxqlndA+9y6bVQ6ONnXO1mUk4X4cV
womArGIIbCyZ9Z0XCuPJqIFmzd2RE4PmttivpH1lrZ3AHA4zuBjeF9JzSqAcS6k4N6irzEY8SxIz
/CLeB3WRwst1m+OQ+78IG2LovpNPKG7xQBsvVVmSngKC+Vob01oLG+WK3sJ4N7rElQowpLs4E8Od
QGXxtjVOsk+2VJpdgE4KrKWsEru4NQzDOuCpGOzrUNc3sarlL2NWb+R3YQ1ttwyaqb6kSUkKbzTN
968XIeZVluXZq6bzUOPKo+6HYCjvTQyf5JmZFiOBVphwEmqASorhu2t3GIMvcDXefwjhIbLXO2h0
6nh1XNWkzJZWhTCC0iF5mRlom9YlPDnIraX7XhhlASeh98J/u0b1/zPmz4/gOlndVvOy4OMjFF+Y
//JaFn++lXGm0lVAroatW+7nt7Jp+o2bWu3waBiTc42T9op9R/mqtfhjdmi0bGU1Q7bDqgQBs4rM
4LJvCUGO/crLfaWL+XrsYpkhiAdJUImAxP+npBi2yypjjLay9N5bWv+SmkSm5Pdt67yyIi1p2Rjk
AiHSP+952DvUZQGG+sGoeoQ3Ud1VK13b2QZinLL00eb+jzY5zs2vuIYuRiUlK4VmTLIPCU4fuqkk
8pi43qETxX7MpkjfaoNnb8aWN897HXeaDXrGaKIMyWvXNslKryv7ULoIipr1fWQrCasyK9uHQZgy
PVONxu477ovaDVQmHdJf+F2OIgKQrnUHJzNZrbwHG0jLcwGsctPVTmVdkiEr0ZoLi2fRsv6ogwb/
x7kaFvnK173qwU8n45bnjzXfDNAZbZyXchfHzYCdnhN7yTZAyenak+U92d6wkbUxbt2rLFWto6Iy
hp9ebCM/vZCNipW+oqDl7T8Gy/OJUm3U+dT3sfLcpOVtLBu7Adfx0Ndhyeqat/VDtWSt0hfPhIBt
kABFcpD/k8h178hcGgRvw+6xazIivPyPLPwKlnDKBxS3Mtt8LdLwaxBN6bdwil6NKjdY9g8eN6gD
AhRzyId5QMh74jE0S6a63gUyNy+X3otyDSXGmF9WG9t6aej8ER8Lq0prC2/5sZRCoRTPBdhx26k1
0o0TTuWe9bjzQJr4VtdD/WthejGKib5+0fWguPhlzUto7miD6VLwYD26aubv7bDqNmXPhFNH32Q/
qedgPSVY0huNOnszeP1aZ/l/SRLWFb3mFl+FGz3D8uqQ9RPmgUSuspLtfOvLCHvgl1lLddu3dr21
C1d5CRCvkQMS/KPWoterA/rq0UMWEqCZL6j6RrV0xsk5wx7Wr3XRkZKZO1qPhC9KVsqt8GrvOKVp
ubJS072Jehgu6JI+1VVeI19W+I8me4PC18bnzraL01gZ6CeN2fgMzSPcNKGegcinNywQVlWwfrrI
3grOk21kz6gsDZcK2wS2JIyKw2najr6CGFIbTs9N1MZLFfubozzJdv11i3Tbg1L3yo2d4SQrPxje
y952g24lT8J0MVk1nmPtkTSrz1WENss0TgA76nnXFEb640cVn6hf1bLwqiOhpX9WZW9YEXKQ5zaz
u1JY+oR0U3KPrkHi3wy8Q+h35q8ir75u9qcuvYMGjVtZ/9Enz1A8c63HlgomZB9nnme+lENdIdmB
4BxAVUL2MQmaTlj7JJ+l6bxCxVfKjo7F6Jn38eTcvbcnrkXUDSSx0wzeLavpH7K9ZkmyTGsEASAt
JTdpUzSLYIaaKCN2LWngGFdrKvsLOFn8ICJkdbsWYA3ivGs7a+zDexG/Gvsg6x7JmC22m2jk8JJF
DMc4ZyMylnWJVc97W1la51CdlMM/wDVzm6/djkDaPSYLlq+g3LoofKt6/86OvPBH15dbnIrzYFGk
bykG4dGiaK/sjM1gkccRihb+9KMevatVOf0b7jvfpyrXXsVkDKiCIXA3EPZeoBKPzK5n20gKJuwg
ILC5vIdUDz3NziHINRflIFmq9QavKMdJl7JNqaDMLJSAa6TyGmQQwi36nT9l98d5To/1WBBM+brz
0mHhInMO1zT214pVGhf2uCpsVk3bZ27UnsFtIRNnBvW9ErBWdqaq+4JS3NXzQSsulJWfdd07uymc
SU2S2SRZTL6fasdgAvkz85+aEWsKS0/zRVcNNgA0DgT7oIkUeNa5fsRCBDKr4PI3KKh1Bz+oX7TZ
n00e3JlJ3PrpGYN45Sib5FArQBTSQ+d09THWDnAe1Mxgl0SVuRJi9K8ibSbcq6wRZ7rEODeR2q2F
m2cP+GIJuLe6/6YPQGBq1tCLLi5WMbI+3/IhnhX4NOPRDRE/lFeqfO3XlfLZoFW3FLG1lMo8E9rK
zTA4O3MlYRl6TvspQditL8NNbSuzLwI9dmJE8BDx51yChCRqEjU7CulpmEuRVqYnv6iaXY4D4Xsp
+G/bp97cr/u1CpUfdIB6cImNwr6Zi4GlqgfF5CCr8mDqTmat3wehbGgKjDYY6sSWtsy1IrzpkN5M
HD15BvIjDo7R1ithQXVGLwNlsIDoAHS19MZJdHxY5w700IpV77bOofQD96lK2mViGQMeKVAksr4b
N7IK7muPk5z5gLdPRLoYAliC+naLnytfNavvPKy9L5i2h8s0nwXKFL3aZEmYnZDlBcuM7O62nPzu
VnOncRkEsNfVhOSDPkeY/DnW1PShsXey6vmjSZacsjdW4exmqGL4o8Wpc8KR3GHTD28OpTlzKeaq
bJOHqWDlsoBziEWkgzgfikG3FQGwpUY+DCHdAikFWZ/m+lD7oJhknbf4f+p+Wj0baobmV6a+qOCH
00rNfrJBRLQzM9kvATQIYsO6AytsbQKnCI+Wnfrn1pkTTkpTPbZ5hvoFyr4/2rckifOfmQBDWlXC
eVSY9gAOJM3Z7ytxyO003iZlW96x60TiIy2Ttw7DTXmW1hVXf2S2ArjnLZlat3+P/Anzd3oSWULD
tYVKWNg1TV3ldvo95kWMMugctfC+mfksfzDp/jEl1gcH5qeo/fotjaf1i9kicx1hsL6Mw/MosMbT
amjFiqmF11YMe5yQsPwrPZ0VWX4Jo6ret+5Kt4twmxZ5cBdkd0ncXHPdNw6qYuoHogUYuuRFsgy7
FgSMASmDXZOxytUR1a8hUZk6uBwMWjQ+N+2zZijGqhnRbyNu12yhnxBO1isoNU2ArYV2sGbwja3C
nkJQ+kVoiGtl+kv0A+SsfjPlj5jRuSB9UDAW5DdxjnKyk6p52jat2kfFnTAq8klgwrU3d2RT0yXE
SuVoR/cEPVD1Fn19NUecuLwOOlKIivRRUW1S7iikLjJ8WjcpyNRV7+FP5QTJ0jO1fAPVTd30XqJv
JvNba4hs3xFqWdvEx5cmQqYbIuDD0q4K1t5mu/emMNnBxQUrM4Ebis18gUQvhE481JSQP7nOyfHE
JhrOabkY1HC67xGNjhTcG8eAdz70XjRFRGyvwTEpa4B3xWbUHbGIg57UfdyUKxVBNpwf0JJRevE1
zpHs66ysXGe+ly0UpUxXqS+Kuwg0IJACcUbEWpwbuGCxFrY4MgRLFG6GA4Bj94iDIcLnNUQycobB
fQxpcpkMgpAjvm6AEMtqjw7fCj1MkvlRs5/QsUesoVhYAxGDaGq/pWqpn4DPvPmBvrUD1kxWmUfZ
wuvG8kA03G/89JTqxtMQWfrBb1R7FZvI97Jq8ZeR5jZ4R1o1OZYHdnXpCTJ/eiqZpMcA0dcWRkYV
ecV9YBQPptmkBzMkVe0ZR8LXV2SxrBfm3n3gYO6O77gTZOdct6LnSkm2mt33mFqF9TInHXlrAKbr
KmORBDbohyLAAA4HPZiy0aLruubcWocJGMR6VvPcYOp7bhNnOgc5ABXFJisOhe1UeLjMqjDXNvZg
mIeijJ7y1OvP3khQNkYzw9Eqb9eO4tZhP7pgSnb2yJYiCi2Gey2q2os8CBvlxKHMsOALKkBXpaof
9bEGKqfbp4Js7LUHibIarQD5fhsbWsC2y96bFo169kvHfIKmuXCC4FgSxT4oqTLsR7d7TeGPnw0x
gI3W+Rl1AK5LoWMszI4ecCP4yVVXIZDgTY7YDqxkV6mwl6Gif1P7ci1CwetlHIazmqU3DdxF3OnB
10KSRx5j1JtVnLUYoafBmoCFu018O18horyyBv+rJfTuX6Y17feYAbMaVADd1EzA4FAU/iBdEllz
8xg+2vcUea0DCoDWEfzIClfzCIugBHUmrEO8RQZLdUHw0MOHO8FgWzjwBU1n+fdJ1tV+2/zLvwaX
cARbXVcj9fmZST4AORcdt/d3lzUxKhxthZ10/qNzgplCMzaryXDjhRWhG+IMzk9dib+1TTOc2t6d
9rnhbEvVZgVNEGvHSmU4eEoA/KkJ7Y0WlKicT2gbtl3wAiJJvdRTcIlrWwNq0IXntBXJtsUXwlzL
zTjGic9KHnoLUUQPYVveM6e6a7/oU/y1EnNbqfpzmGA7GBloiBlWjIbZHO6OWrfl60ISpy0tda35
3T5Na7EMTLVbjr5W4RxlQ2qZq5VlJeu6t48+RCRcCNJFOuBNiGzkT7cJg60ZNq8imxD6K/K73DHc
g/C1Qx8q9yhVRU8x99BCc9y3NEe6Th9b9QhKxNhlPtNZriTR1vREdYz8dTWjbNv2pzkaV+5OOFlV
sh571EwrL25PQm0aEJ4uFgJqcWzKtjknKebAlp+3S9Rz40WsOiFRC+0GKX+FbEKIb2Y9Tj///vtr
f7xjuRPn+xF0uiFs2/n0js3R7bRL08++Z7Y63HSVW2D25Bn9kizDfR0IFukFMV4x351FmQe3phP9
Cz9G+z0AJe9B0zYhihNHwxTpMzYebb7Mdis3+w4QTzznIwhD3JTsToGi1tgKYQho/KiqrQuPb9bo
zOInTjL2NmCNh3NQfNLUOD7E4E7asBvh0fO2+/vXJP54TOZkKaAOnhWdHOTnxKmm2PUAT3b6ruXJ
N2zQmhNwhwQ5ttQH1om0iszmirg6g4zYsmXx98GoDWtiwOCF+9zZhKZ4Q8m/PQ+4y6KlMirHBBJ+
NGbqqu87cZp6fDT//mdrn2J7fLVIdaswKR2huXPy8BOeQYvZfwEEsr+HFc+HGptf3bYXK5z6UNXw
/HKf2RaYkql5MoM10e49auP6l9wZ9rzrYMFi3Mdbu+gvSlcsCFe6h9oek0XkIOaP+v9S47Zi7eho
D2GpqesxyHcIKqmrpvaPmoNYg4fnn1WnKwxHrP3gT/WKUKOz7R2CY32TIEySYrCJm9Gsi508e8qQ
bewe+eKA5O6xBG+5Lj0P6RI/7E62NZIAIe8KxxcPzzaP6kUZjW+ZQTIwgEK4jJWxXY/+YG9y0wnY
uOXdqo66Evrg6G78Vt8EuVnd6n2TQspP7PWA0dXGM4yIV7jL8s70e8JhUwNBTC9XleE3S69gpedG
X2HSBXX5phiGeS4TFmSKgt+t5uC0WcJ/X9hROBI88h7glrn73gh/tiyUoPnIxeYw7tGsLXZF3QC/
JUyx5RWrHRCdDVHZ/abq+OCiqKFXHUZUeRPsrTk5ZbA/xS4yxJIxMPZ17w/rHs2vpWuZ2b2LjPnO
7dofJtqDKasAoe00GGQ3Rc3S7gpihw2RCtD04I0nVxTxLih7bTF2RjgRXsiWZpksR7zCb3RbwYe1
RPyxV90gWxDqV27D7CUzyPhj3aClRwwqWUxl2srvf6LOnd7XuWHtjK6elg0xW9XUblCEn32BoN/l
U1P/y5vqE4Pm/VY20JOwiVe76NR9YlC1qufyXNred6sKA5YfXbaIbcXdxEB2NpoatmRpu+5iWWZ3
MXwNQ8zIP+YJnHnmls1gdPfd7NAH1e8h5Uf5+5Mmfsd+yb+OADoMH02QvLeNT+ROTRVJlZZF9GPA
TBEXDGx6ezW/5T7JsXkf+52wMR4rSJ0sC8Ktm0SrF3oPOFkq7xcTQlbRiA+Hnmx0zao3YBSI9IVN
epurmbtWp0Bspnl7ksV9yM+f6GsjNbHNy4PnhinnX/47f8x3NskF0wVwoFnC/kNgRhf9NMVDH//o
w/YKbFi711zg7hUI46XHm3I1tlVy06CGBk6iW2pihJGmOdqyMZmwFR1X77rW8i//x9559UZu/Wf4
qwS+p8NegPwDhJw+o9Go7q5uCO2ulr13fvo8h7ItrezYyX0AgeCwzlDk4Tm/t412B4M2sTRIkHF/
Zw33TmF/nYKpvA/A/P+JLOJ87M1w4TUVJEbTbEenIfl5xGgqUZM1RBa8SAHGNzOWikNhPbRpTFcB
+9KNOaqjG0p+sUezAzwELfYOt+GLlTqHXDGN/TKY6mXtSmpG+Hr5Xh1Iyyo6xjsK+RRuALvSaofm
SlPKfUzhcKvYgTAsQViDY5pzqIdZdjW/2RIN9G2CKfZFS2yIK219FWd+vaU2nNxnfU3ZjMa07cZP
f/+f+8BgW25EW2fwZsuGCtfV+cCXmbMO54QxiV/sTG3WTmIGvMF9ZN+NfaNFZXI0R8Vco5V6mSSC
orrxIE2NcczGeo16CQPiIbzSRrk+GVlY4m+tfLYIrr9otrQnsbCXWv0RsS9pkIg1VrAXI7dq0t6j
qIL3SRxU5zn3nzq5o432GVShc33w0fUc6w4v8r//rdw/f/p/w/+h06La3KSmYn5oE+ohMxo7yPOX
1DDkFUza4Ywa2CFouw+sfUQ38zqLkhU8mfzKmYM7vQ1/+NWseomsGptUd4KrZVI4lHZx7sHswYBZ
idwq7rrkhpbX35d284UI5vEkUe6122wdSfWZQOURowrKo6gbzzrf7aJjOBRxb+0cPSDTPpX0ywjc
d07yL5G15z2dkmZJjgOuBrmjuUZpI3eVtYfK7NY+GL2W6MqRUHK4/G0v47RLSlgHbyZHHl9avBqp
e+38IA69jtAQtwlyAX4wxJpvjSx3J92UCDXJsEpBoHON7UN+aoXrUZA5FRH2GILDpeGLGZ30KE1p
tQKiuIa/WJzV8b5t52jHkDOgTm8i6s7ykpThPvUggqverD3QJYTi2Qwvndkdnaomy4eXD2bgLqBi
cp3SjXZnCK3rmMQTNxM+/KZRE1Vc5Wf67M7RNovoCIhVuG2iGzsl9MfDZE8/xqhTQR1y5eCLRFdf
zV/CrsLqgjqmS2jAeCpJ6fArcilbvP1GWvaNQa8LiRwFDxlzH1EK1Q1Rget7yyV65jj2NaZicfpo
6jWZliKBV7WpucEZQhujHJtwaq70/gcAfXud0hlysRHZ4/U2bHW/Th4h+h/8mhpxMX21Uyk40YJX
mzHA1buGWufGE94R1MbloyEmKKRdElrLU+CXX/EoeqnRge+Uwjhj7Kzf6l037izcVAd8aa/VCErl
aGTf8q6+0k1c6Vs7uAzkbF0wS/UaJbslOaL4YQW82s0ztX3rU67MpjsBPRxzWT2PhqLeTUq4newy
uQyMMfE8m9odzRL17SEciBAKUdLC19uZEaV/7EnpW5SZs47pmRxhvE9XQUeparad5hKQf/YPPXrr
T6MKy1QMzeBlaDkKfMMP7XBPMiV3nd69mMTHeEk40YvL0GXZTkcbSg/o2rYrbshmo5LlXrpxgOGJ
qQSrkGDGrRnN37IxMrZpguF8bGA8/kTVw3KxyXL2SSwqVIyceJ2fSIhEDIIVHk1ccIU2w03MfCD9
xTddVUMmHQyTvVKCCfv+bJhOcvOUpPlOg/R5i0VAQYBg3l3hQWJs4kL5sbjmoBrZkl2i7Y0RDAj7
suRL1vTpCukYb5EuZBjCuYYsMjZoYtQt4gG0oUFUHAdMtRKR95k3dXfXxarizf19BvKF79oYr+Uc
C6Vwzl9GG6aROfbtNvABlBJxC/t1dO7jfrqKTOPSzmX9Oob5959c45rFRe5bga0YZLD2w8f/vC8y
/v5D7PPHNj/v8Z9X0TcQyeJH+7dbbV+K83P20nzc6Kcjc/bfvt3quX3+6cM6b6N2uule6un2penS
9nf3O7Hl/3blv70sR7mfypd//fL8PYvyVdS0dfSt/eW3VYKXrzi68e69Ik7w21rxC/71y3/V0Vzk
z3/e5eW5af/1i0T5+VdZDKJgYOqMAXVeMvgELqsU/VfKOCZeGdi9ObLJyzYv6jb81y+a9avMO9gk
LxK7PtNyGPQ2pJaKVcqvJGLbsmPhjIYbgP3L7z/+N+u/1//aX1sBKqbGr3knOzBkDGDAiBwSxWRF
0XHy+rnTk1F8bcbEHLAnF3TGqp0Py2Qck/mgkEZ2UOex8PIy6PHfkuuDXzVMMFv+bU58jOb0U97S
HA0tGD+OEkiLfWfqD8scIGNGVs6hlar80E3IdJe5ZTKIj8syKyPnGkN6tpEwGN46KpHp2BFsgmK6
J0IlmD1HyZD45kpQf5bVWahV/E1sa/nhbaLgzsI7UCzEfpTZXs8+6epsrQlKyg+1OHzIm5eqVCAx
NSozRw8lkXXhROVhmagommZvHms+v82qqfMNqLZZB6Q7UTkUq/t+Hn7bEp+1afbSJJ5WcY/dlKnG
lfx6xWzelzv0dOvYNnuy5cVVfF09VNmxyQ8jxXTemQdj8otDa/Ylbuu/f0zBqVN8wsMYIAuP0rY9
5HNiyN4yGwwzVcxldplIjtIe7LFCye/nnezNRBB6hfjlbxOFaHhwEAQM1InE5TdmlMa4ieGPq4zF
IaSHdkDGV8pr5AFR6hqBqSAAEYuXDd62AuZ5BJ5EbsfNu5mq6nYieZCIy6w5LHPKH3NRp9VEF/+8
Wo5GX1lrWpxtpFG59+2uOSQtFknusuHyWe3FhXy36u3o746Za+LSIr+oXIBGZfXh7OXranH25Sst
x3g90zL79j2XHbNyW07ca4mUqIc+tZXXORBrFZZcyhtjmV1WL5NqTp9sXfbXb4uWuUwcYJkzKglj
2SJ+3eJt+dsOBm/vQ1FuM0khKjm3ufLEQTF9nV8Wv00sca+8rl8W/uXnd4daZqOKGO/EQJAjzrHs
ssy9HufjId6d90+zsfNdIzlr//EM744EzdmkK001/d3e79b/zZd/t8O72bcv/W7Xv1y/bPnxq33c
MqL36upgWBaYKmArj//b7b3M/Y/LXp+Lj6sjvKV2HxZKBU/N8ujgItzN3oczlMDO8lqaAchcHbnq
VqVJe9vnbesPh11WmPNNGJUGPqjcCmmgFodlTslpO94+flhWoENAgyB2+dPssumyaplbJsuBlkO+
fTRgHqYImzhGthxumTUG3DTdvz/7suEyWU4DUfRe6gZMw8Wx1ASF5udlFuFzL6/jZla2Mgiflsqk
xBh2eaCon1FBhCB2WBYuEztV9ZlalFi1bLUsbaPBmD1rrhq3qWIsg1rB5F9WzQgz57tlVjaCrLh+
dxjVDGSXyG005klQpO7rsSTISfGxrvFSFnSB1ZQqeFzWxFGZ49eo1klBgvyTKYwYwkz1xrr7mjAG
8ep2HNd9+n0aZAgEYbjOBI8Eq1fVG+zoWKboJ+AVwvYSWq6DZgXftLnvN7g+ocqjdOb5NR7W777l
68+YdHgPU1SH60680nrRjveinV8+/o/LmuUV/Mdk2WPZ93UPcYAPH4l9QaD24dD/i8PApOzo3Nq7
5cjO8rJdDv06uyxdDkPPmvf+33+TTI4OYTyhFH33bZqx2JTqdFsubzLZMLKDk40EEYq5VvyUt2Uf
t3lb/bbN27KyMmHKvX3+q8OqPTYE7rL32yH+b6dZDvt2lrfDLMucmJFDYucIJekvjOLVpYq36TK3
LFs+8ga/KBgwbN6W92EDGLBs8jq7rIqX9+qyz4cjLh+z5Q25rH7dctlpFqdd5l7Xv31+PWaokwkk
4aA6K+iorUJCFlEaR0V+AnfK4FdlSC9krJWzKXDHbhi3jTxoUB0USq/kxRZ2Iq9mXwNf183Si0OG
wL05o4h3Io/3c7s2QwsOmpE42zrLsLXEpKFvla1Tgsclif2k6bDjS0KEmydTsvcKFIL9YFdEL/iE
SunWLYr/CdaHBD7ZVN/IENFXPT2MdaSdbTOYL0Hlb5tyxAm1RuueRtW9TK7IFre6z2kkfVvKdJPS
OetiNnB6lyGBqrMXGJ9wxHa22FM4a2OwPCMJt3i+ex0ucm6P2Mo122lNava3xEcJPg3mTmuk1jMg
nIZ6sskQUa9x5Rs2uaXvyqS6YBH/I8kH32XEgUuTaZ4YIpDpiJkGODoSgxR9oGEn+ZGM8mJlm9Yh
VeVPmQa1M4vKkzw164K+OxC5dYevTbw3QB7A0olvq5x1RmjCWm+nxOuH6NZUZgm8ME3c5z4vslXY
ifwHSVY2ehHFp2iYPxdp9Gzh2bNWhi9yg5Fyeal0wwsq2F9yti4t0c6RYjfXGoEVxJa4SUQUooEW
xe382HCtGQ7IjW6mO6pU3L1qrXrkpOUehlJPxTAOrt0SYJkVviA2aDeq9j0lL/GQ+WH/kFqg+Yz9
b7PWPOXQ4g1y71ad7SM5uiGPD19CwNty/FFmihgx1D5Fsarjf1FS0G8x/CNcY3Z9In32GNP7dHVr
2JTJYWhpVKl85Rty8TzIkM2aYmdHqqTzLVagSBJ8bZ+wpFk5ZhWsDKeI9qGlfunDG0ILMo9Ud9Ia
9NpelWW7VXwZfaNhrTUPtIm+vxGVmy7iZ5nzsB+xrMlDNb7uO1x3us/2HZY2/daKpsE1GulFCnd+
RbEsDeXHwpmJzibsM8UOgLwqTIvSFmeRTWCUeHU4peOR9KR7Sk+GXBnOrp7XudfauJzkOshUnjb7
Kk5DrEqjcFXZtYWPvDDPi6yVT1LbYGTVTnPaL0HS/cBdelxpFWBSllz3MnXJiTrutQElsiBly/HP
pdaaRxvDx8lJ4WWU3yUzIC/ASTdphgVoVeAT3nbKwWnKHzkG+0bnK5uy5HZYQwBqMH+Nyq0DZBL3
Pe5wakqsJdVJI6Sko2Wls8r8KFo1aKS5cIxsIO0pmDr0PDyzclvOQ+NSGOU4PmhAPHxp5/HGbM16
3UBBdzu1A8Nnj6kM8cuXpysSjS9gkuUXm9ifSJmPrWVBXZI/NUlWr1BuuU0c33T09t2ySe2jiY/D
yrczoPIuuziqfqiKSTmqMTFX/B6Q4kD5Nhrg7kgTUs8AdLiMubmfRmfa1akjr0pbI+s+7W5Kniqv
izIIAm0RenDHsssE18AVlAnE7vbDPPS8wzHo9cqO4Cr8lJVtZej3KuZ0pypu72oSv3bzzJgVYbQ7
4Z3hUQFkQEYXuiIp9Uq2D1kYGttRSy/jwPCvT/RpXRTGQyh1SAznadcPSbEfUTj1HYZ8bVBjOGG3
mznun2HsozJDYOM2PPheARd3A1Eya9V6baBi7oh03uDzSVhhVz5I+Ny6RqvpJ7/qY8+ZnlBku6aG
+lW3YLbhGUXrVnOAqK8N3Mh6t9GrjWIfE+7GvVHPbgeXaTJoEoy6jLywSz/Bf/O0oSvckm+20vTm
qsL1GyCxrVw5hKs750ruysr4uW0hqRnxsCv557pqH77Mvf+CxPmKZOudGY93fl5R1KXEbbcO+szK
2pQKGcGtpElEk7f3BcKqVUiOiitLiAhaTbvrQedX+FvjTmfna5rC6TLEDeYBkUTJjUY3DNNk02aw
FcpCWG9Y5YaI5m6DfHAbYGlUVePZ18zPmYPWT0/IocrwCSywxF1NuXpbWeUjT1+M1XiH9S3qg1XK
p9bxN8WgMx5NIsyQ5uAYq9V2rIn8kae898YseIh4TGGyPCtELVBAGSuP1BJqi7DgoJMRA9yH2JyD
6fYxDCecpE9JoNwrHd0yEmRPsvHkpD70f3KQsYgi1sxPbVcBY9X8bMYDJQk8KU8qL5TTrem0xl1a
en1vq8cOd9BKOgLSuTxp2hZD4Mm1HfyqphIEDvxFnRBt41hhrwPzBssWZRWVPJODT8o03EB1PxoX
clXO1ZjUq8ri3huSzqZGm+yT9hN0GSQVlif7NHdtmzwxQCi8qW9cp3WcTYH1uWuYpRC3aTUUlzha
05Pe1zJcHHVqLgn+AFOsxxDuyXbPgaPnadKPUQGtiQdv1QWW7A0VbFs9Qj82bwGOHa9DteJ1lr6d
ev9xNqfC00fnEW3jvNZTFGQpsEg7+c91Zxx7lLXYqmTUtxLzJatTaYW7U+TxpOQ7n5GAG5TqXT4S
nYo8uEY/dFTNEBfnCiuSdnTIoA6rBNQiQnRhivzIjoS9GoDBsllUl7K9myypZAhffKGilkHwpkfU
mdFGMsyHERayScpXPo86IEJOHZj/sIWtvotM/UTYSMtovbnPO5CITgN5cjQ4UHYxrPvJSNxKIVGw
sXPbnclR0fL4ur4FhhrPECw2Vjy2h4Jnw0r8YUND0q7a/rnv8Fzw9XEVmT7APV7dDPAMbmj5UCVt
via/5DAk0bSLOpjNTRw9+hnpEnMsna1O/6r3iJaARg+yHYo7gzBzFVvDeQJrEPRCwQ3AzOLkiytd
ktFeoB6C60HLR5qtUrbDOhduXJodfS+VCPsLnY5CE6H3aWW9WNVFWcNEdyRP7cttF+f3NgWijvb4
gKvxJmyU4SqPhaGGoXZrHbemLpTNdaCVKqnLBZyj/gE5RL1q2/biaFXtBj1k21Ytrw1TfSSU+lj4
29EENTI18vewv2lWnexmVXLXJcqJjfi3aTegJKk3Z8EJS7ev5cCp5Nje5HIyeZZhHaBZVCdFDW/1
MYXXELcYjobfk/HRHFCsquOPdJAm0ssl4iYDZd9gwuVpemJBPsOQLjOb2ht/aBMNiFzhowJr4cF2
QmKH5fDs94QUhrZEOLbVT5jwxo7b5VKEPir39xVdaLkucFue87Up6yhiey+1bDy2JG2P+JecsOSE
jGbwiK6JPdIympVeafK+ssbNXOjajjZunSmQGMw8Rg7ff+ssoTtVEjeyuXAhrttxJ9X0fLpjFZom
dV7zWJW7PJ0ikG95FTR7xGfKsXXmnP481n3x6JZqInlOUWq4SpWeqj8RxKBdN4poOoGktuY4riBN
fsuR3gRm6HHF/dUc2PeM2EqGdduiKZEk6UBVTnY76jngaF5eBZp8qw4Z+axyfmd03feg6dEqlbJb
WuHnNEZnhnu7inlctZYjtdvhY7eeq5GmOYzDI9Q90NbDRBQDMLvyGfKH49IYmus4KU+8B+lumTaX
u4y9rkBjAAHaLfUQz3+o/duqgl1PSgoFhAGJn/zUt9OTZPSbQMNGi7yY28yxI7S0mb/KjWDXoWte
yWpd0uZhV9xF8byWe/U6NutLGvAyxpps32F+cFXGRLtH32tbPdeDan7ScgRx0aGU6G+PCbXuOX6B
XFN4bV/TOULhsraNmXsU1EmyRMxaqrt00SR3sP0QvpPSwZJSePgw8Sdglp7JjaIOhRf76lkqOUbR
1lS6/cLEANZEOBz765Z8jU0+AKF1aMqjtgu2Vj2vh2ACTwrlTR6kn8JuDrZ5PSdux/hHpV7x0GIZ
qWJyzONF70DpiN4cKHeMLQ7wSfhMiNO9HODnlfvDD7VVTpbTK+j++h9m8EA5PtkMzfRjyEYN2lgF
YVEqRcdy1NaDYoHIEsNwZa5iRXV2ASJpqQFBbft57XRysLWlq8wZvjpTk1xROYIYp+kHZWyumiSq
yCcN9gFVYcDo/NkoGvwC2tkgrnJvhv68tZzupQTtJJZ0HcrRNxjltVvpJkUbJ8L9Zuj2Ydp+rzPf
2ZAMfbQRYUUYUa0Uk5dCaTnfTClbFXGHws65MhAA6vAWbCdtMeoMbmzA30L1d4NiP+hN77g9g2RX
s6b7mngkRBgPCsp7TLhhw1lyQvp6c6KVjryqpXRXx+tULR6hZT+HxXBC2OtOBRj6RNJjiWDvDEO0
cZNWCXe9qqvbGi+ASFJu6jaRLnJs+JdyrtILxlq65ECjWRYNY7+vR4zrXpcpVlDiiDdk+7e9ApWU
hqweMWERR1pW9LP23M7WuKrafqWF811T3QGpD5dBGbathWiFgSrEaGKGMZeMY75I8CCV8Hhdn15s
XHXWGvo4qR/R0UCpSCRJeu6VMbhpxWRK/Zsag648K45WMJB1ISaUI2e8QGd6ooX127LcnCpEoCGP
/B/LOsEmVfVI3VY2pAXb8K/Rw/jXHTdjaVUXHgqVJr/FbTdT1cssJpRmy509YSCxfMTvQLvEtRVd
D5C5l0VvyxtT/xTR/T0si2ypUi8pJMdVNjTF+m1bTfXVfROQfrVs8m4FWiqI668nXhaLTDQ3mop8
v5x4WUb+OU4wrYb2oy5Xy6JlZQRL+GiY093rnlkZnS0LBWoQxjfUCgsrmS6tokQ3QzVCf6j8/aBo
V/IUpyeyzGGNiIk981wVrQnG/MeydOpz3CzR7SWyBDscO2vtpEndITES4xKJybJxF5nAOX4CHRMa
HrE3If/UNMBJ0ShtbKfFZ4yBq01dpLpXLp/D0lDpGY2XuLGvZ4c2BO32wLPT6RfHSaRrA/aG+KAx
vHmdMLT60sXhfJj0lCOmgtw55kgN3rYb4cns0lmuXg9kyYV5DLLokpVZdy5xQ3m9o+YyIkElbF0n
zXD1ofd1o0t2cKPGCFf9YDwumy0TRBiq69t5uVs+Ltsqdt6ujGqQ0Tex17JMndR0JRXJFcb3I5aO
gXMhRNq5BAlfWNO6p8CvncuyXLWy/prQJdePbZnfITbzu2lfWmqI3yN7Mgq8yJGCmezM/VdMUbuT
AseE8FhYF4ReJKeF9rwSrleXZYXSxs2ejA38AMV2ywpEePq5woVPi5NWouMftpsm0zSvjyZ6br2B
nuH3bcOqslwHqvw2VStyGKc4WBHWEd7AsLRXoz7hYWn5pNJZyJ83mGt3XlNV0U0nJnrbtHtqSrkb
jqP8yrn6fxbBP7AIDAQSf8ci8J7T6EdR59FPRILXvX4nEsAWUID8LaIAdM0wdCgBvxMJVP1XHYUb
9HcTjjnjsT+IBLr6q0yMGvIMWbUgN8roSX4nEqi/wtuHXwDJAM4pITD/FyaB+jN50pD5WgS1Qdey
CCbn9S94Bu/MwagTFpTfyInAPdhZK4XM6wRf0F4ux21Q0i0vdGzROz2yV1XEbYjatHaVliJR5Hd3
vQ/3JJPTb4Ax+O84Ic7z+TkyKWSF1NSEH49MiLOvT0+RZMMsrNN+Pzr6Dlfhh0GYIucxpshOa5ub
d/+I3ygT79MSDcECfPNlXH4YrmeoG+BvwCA2BYvw3Q/T86lMnLDrz4GqZdvBiT211b/Neo0zWxvk
J5jm4UrJSM/B/sD3UAfZp3oYlXMZ6i8t2v2jM/bXS26Hqgj2EDmeG1vtzasauwB5qLuLFeHL6+hD
suPtiLja9tMr3/a/U5iIdsQl3xZWp9xbWVHDlW2IXo1LjKhot7Ym6k1qTsOxRoIAi69dS3k17IM+
J+K4w38+aZsO3zzagmlCQg190z9qBCb7Es44jZDhdyMWuI6lh0ecdHMJwieS8ztkjNou1yccMcGg
/+Gafgj3e72myAlwusSeTf6Tk5weWaFtOnirBjP0674Lo43T692a4W9wj7eeZ5TzdFg8cijQRNu8
jJ/aYvhu6wjkyTVXidmhauon8nWPzHLXFm23zk2KFVWM629t3MVmmtxCFKF+ZKoPjkPpvEb+TyUH
X5HUpMpY9vkxGOV1oEMwxeB4RiUjD/dJQV8Zu467MQ3xIkyTgP59WCqupWbFWcfgnMqdj+ZKhcon
FXZKGIe/kjsi/VYV/St3UgflXrO4ls58sUMze5woX/TQW1atUYZXiVJcT313sEp66dE0t7tQNW6T
yJ53cUjMm0o5xeiqk6ald1FmDoe3Se9E0B6nOPondvyfH17E7LLFXW7yDKO6+PketyYYz1KZNmc0
wAw+0AxixMSli6VdHXa+yyAiOva6YV6N0P+3CbCj6cPKU0PUR3UMMGWcu1aXTxElBC2Utk67wtRV
fvz7Z1Fwkd4/iiQgWYB5GgapspjQBL5/FA2Z1K0S6upZJqX0ECfGFeY4xtoIh0hUSp1/ON2H6B1D
FudzZGQByGcVB3/2n89Xcv/PVR0W5xWGA+G1pLxUbTKhJlWNtVIr+hnz4BwgaXbuKh4ol+H4ynTI
zXRkTJY7Xb61bhnlB4+tJmd7gC+aM+srvWM3bSPpkXhJChm1X24LX87XS4xQMWfk1aiMgxrZN/9B
Z7C0VT9fQCFEMlRd001TvE1+/kGWpeGDjdPL2dC1J4tswqMFodAlVr2muQoqLzATeW1BN103fSmd
NFqiYz1Dx47N6jbCkX5FFjnjRnbSJlpDQj8uyyTRnRcFT4u9FvEITsSSIwah3DnOeUvSRL1RO6oW
vcKvs/J52AwdeLpfDeT1gKlQO1cOs6QpBzmq9A0OPukZsUbFaAICqwNwjrT+MGFbjVa0s2Dcpna3
ylrUGSjs+x7JCko/LMiMhODaIfWU1pHRCiMpxOsKtg5uZ21DcUWqZSQ5iirEXpFysqkuAV0l8y4w
0+boF/nA6L/N/0FZYAjG6ofrDqdVVdAWqLpQpv983WUTrRn4lXQ12V4L65QqrjHc2Eb9ecCs4hj2
MXQArDdWajh9J74vftHgMNGBHZ6rxFK8Gkn+dSjhr5UMEp6hquXfxpNERrHYtm880lGm75DOz5RS
91iwxdjG2+Tp2FN4DYg2Xao0S2Bvp7REuak/64pPF7G8hXbO6L1unPXUz5anVtMlLrPhNCczcibd
kfZBrtwNaqJvMCbVd6jjem+u5HyHgUO1yfVR30U4N0hSPuxGlNGkOeciBg/fGb/+0idjec3Qq37U
rZtabcZPdmPgZv5P6Wgo/cSt+9Ml1nS0G5bpCCmqMP38+RJjXBLJddhqV9RiGFErqXJ0qMYe5WZk
AEGI9TadTXu3rFgmI3HcElgG29Q4F1Sbt30UX/pWwqF9t+jdJoaF0wVWuez4drS+yWKvR6Wzej3u
shqve07xbsvZlCQPBELHmQMW/7K7NNTZXlKx71u+0NvWr6dcvmCILGrj6Prj6zJt+QZvJyfXgn+G
b3XyHlOq1V/+pretfzuu8j0LbMYO4koteyxzb6dfPr5+p2X29aRdmV3HykqpSWI1BH29EPsvG/hg
otLrlV/WLJNpufzLrM4jm1TnkHf8VumVee1T2ZE0/xiJUg+xVaLw04sSEPIIjWwjykJt3xFvQj/2
EdfpH+Q9J5upfZik4Udf6AqlNEIg9PmHPLbmqqfu1FJ/SkUhKkzGr6WIe4g7IKzBskVF7Ng5cvng
d9Y5blSQgMYMQK/zT2pEdxUk8grKJBCEEmzR9uJ4j5lHJ0pkcS6tGe5rLpiSCYAlCmkV3YSE2poq
imzTeDOIolsARhGlpGmQDItlQhR5c+tLKM10N7Ap2ql+jSG0jC9UTjPaidJeZFuFJ1PsE0W/SpT/
suiApNVrRFkQY+ezGX0HRD33omwYUT/k3wYsQEURbt11F4hk4xh6u9zmJBJCOlgRC7PNlpKkKE6q
VClDUa4MzH7D4/ukQ1XMkGAYEzhu1NuesZQ6RdEzpvqJjJ2CjSiIZlRGS1EiTUStVBRNG1E+RTr1
eV4Kqtoh0axzEDThUWrlzMWhlCqlg9JL4LR5rZ6wUYSQWSSfE192Q1G6VdLxe2yUd6ped6TZqbdx
UF85FVoY6Fu3sygAl1SCMXALtykBRbl/7zulv6Jy5hXUjnNqyBgormpRVKaASayPKDRr+hN0Ec8X
BehWaEtDbcQ2gjq7ZOYid0A5FrgTqsqKRiXa1+VOoqpdi/I2b+xjIgreVM8pfVMDN0QxvKcqPsfj
t6hKbzMrl67gcOOcTQG9pJIOZVjeT1bVrAjBiD1AjcHz21PWFajJe2M/kl+N8aUX1UG7U2LMMZoQ
qNeYtia41L6rYrhhSc6VbudJeHyr8A4wy5m7mN5NRlOcWA+KAAdmNchdHGGzdKw9SW26tTVTGyQy
e8ShTd3XAmXIBN4wAzxYABDp+Kgb8XezAL0c635t6PFtjvPRCSr4oRAYRgFqtqmANWLgDc0Kiek1
wHWj25b3PA5DyikHEOlll7hPFCA6Yl4Fe1DYkjtfovCfGhhXhNX1UFIBCmE7l01/qRfchZHeDBAT
CkSmK0ywmbo8SwZoTSFwm0ggOBZQTi8wHQdwpwfk0QB7UKwH8AHAfzqBBLUCE5rGHLNtnaY1ntPv
M/6ByPvBkMbWmwWmVAp0qQJm6jLoR/og4wKOZZNAomQgKUNgU7DrkdmG+OwkdnAYlGmTx9bXXgqu
abDSA2r5xwlPWUZ2JQRdVTtM+JmtCb89YBgCMiYwssikpkTgCo9WvA7958yU2pVGZ2MTjPaG0Xp7
kKdyA59oOvf3Vpxea+SSyDSIEH9y35sxMsCguBvWxhifu0ZXIZ6A6cWAexWquI0yKyjEisEdhVJl
pEA107+kQEikpjJv4th5GMwgxnmoQK/eZPtWrb5wD1WuRt7lTkvwTTGyMnCrYUY2UhlfJJvrhwI7
WZdlogpWD47VkJPcMTmhpqrXaGuACzodHxhH0C9yDFNkbI5UqcJE1bFfhgaPcb5hDofEOjIc+grz
2SvElY4MEzTVRgoWAVFMZvAJl7ktQ7HRKwUGqxNwBiQ7CmwWLR28b+DaWOC2skBwMZSNqfgZq1mg
uykwby/w3gbgF43RHtwq4h8AJmwKdLgUOLEvEOMZ6HgUGHIHmJz0cEW4kI1AmdP2UwjoTI3ddmuB
Q9cCkXaApicKywtSLTDreEGvBY4dmjftrNprTSDcBGgea4F5O4DfZBPg1p0i4yEu1rUEQt5f42+m
HjNijwV+HgGkB7SHXiiwdV2g7Cpwey5wd1xvYQcBxfsCk1eMpw6IXhVYfZJr9wbMIsvnPzwD59sL
ri8QfigtRFyB+Y8C/VcFD6DXnnnA+m1KfExCw+lNgjNAFs42pFc9CzZBOcArACvaZoJ2IBgHk+Ae
1IKFUAs6QiLfQmaYv+TgjFCcsYEQ3AUJEkMNmQGkY11CbugEywFPwU0leA8ERpP9KLgQg2BF6NAj
yB/AuUswJgrBnZAhUQyCTdFBq1AEvyISTItScC4myBedYGFUgo+BZsvaAPVj9wdXg8LEBbTjLobE
gYvvlQypo8uTF6VrQmji/83emS25imxb9lfqB7CideBVvVAo+v4Fi713Hnqcxmm//g6IzLPTso7V
vfVeL5hQgyQkwH2tOcccT848F1vQAu84PMqNsWhCEht1E0hDZ5OO3bVelCNkT4HeRkmtnPJNLOqS
edGZ9AhOBMKTllSQM2yy1m/gHAdJZdk/h8Q/4cU03k2Ey3tft4dLH/nabUni6HZ9xrpYV7N5odCK
eLyEzkxrd3nZ8no4ys5PL+K9+3nWHtWIKw8VoXuMsgjeiNL/tW6jHaarJvvura7t+GATEBzADNbu
Ji0vaciyjdJ76Itc/RBpRp4G7rRbSOztTd5Z4c7yG+2jL5r9ui13JnXcLX3vwdRGiX82L47wDuQl
Jc5xg0/5C2UBiR9w7ATOpnfNNgA+m5rEre8PV02Pxx226+IT5dZhfSq7Pqc9HFEeifuJ2dsAZ3ie
wYjZ/HW/t9Zf06nNf5ounJxc1/U7bGdYSmKtP6A8w8pZ+e/O8r7Ama89rst3OCYtJIQovhk65Vyj
jEtGZaMamiMiQQ1R/xrdWm6mrsbV1jeXkVnzfgqp7fe9YTzoXQjcd3mabr9ZdmX/mFpN31rQRO9g
MRiB06r6MOhN8uqa3uv6TAckd1rE5lsXeeM+gTt0QVcd3S7ELLvcGX6vfdJc2snaaX55UYIQSFjp
k9802tGcJvPk0iR6IMqGcKPlu9hwYQChtT9GiWILmE5817nSD8QUZgdyGxUzeO953UFGXt9zuarf
cqe19hwHw6XO6ubWcYlxlPR+v+SCvlq2WgmUNTYarccK9OtJLJbKskvqx9xasNXLU3xGu9gtwy/N
AZ3lGZp961siu2haru1rskpfQz9+Wp8adfjR06VsUOvevqkceSn43902VoGGUnT2l8r9P3ekh1u6
nMv+0Qjn9uRFZIAag9IfQ9kT0rS88YDGisgPpAUR23DaQuw6Y6puaOfbJPgBGoj1Qv4c7Ddtzs2v
PiQdsu4bfSHLK0IHmVSvTyi1C9zO/EdK9xikRQMLUtPi24nPuA0nq/zpS+aXg/GDzM5qZ9uDvE72
YF17aSy6Pd6i2I49fzhdGOku9xSRvcJtr0MH9hg6h/vDQwyzfpSmo7qqoBp7uPiuRgVlqYA1snPp
ad2E/Wl9FkM+Z6t4r1s5ahYALZ6g+6n3NWmP6+cRYatvyynRb9Hnqxu/dawduIL2q++p+60fKJ77
rZRoIKfKSG/02vV3pXK8T5cfa30GdQiArl5R33HydC7xZKZ7JSf1ie3/+1s7/lBsmXQadznTaZQS
bkXHuQ8/iGD6/tptA2CcHRTfk5hRXIrl1LRM7j9EInkqO2ZW/DymHyKEiiwvmHPd3C/Nsg9oRYf1
u4SI7DemFKck1RLmBvUc9Am8B/5M03s6ImJetqOg2aElEdmDMzWEaXHNPQihpe99VMJu5TdCqw3Y
IG3Gh9bUIozVdPeclMOL4QH0D56RRUhFEw6Jhxn2PTBefcTyKrYdKTKvYIC2zjiPX4mX+TtHn5JL
7Ujz0an1n4OWjV8cPDr1ABHeeTGjfT2mpOEuL4B7cUNd0nnJTSs84YckcTY2h0+jvawvNJ103Cvq
GgHX83yPPKY9CK98WR+spBdTQCW6a3A8dTtWTvG91TSbH4dB757B9QlE0LlNihwBdzhwTc6FX2ps
ikOnx3Accp0AMgp868fXBYxdyloW3OxwvDPyBA3z8jH7fvwETZE9da1lBYkEJrTeX8YVk0hF7sck
GZ2UKXkio2O+zii6148orSmidTsZNymI3ntYOup7iwJtG2O93HtIUmFe+olz9bpJYuiWuO343RtR
uZdaMx91X2TvemLv1k32YzwRLZIwadeb8EFNeEd8wSRNI0yJdqKhQCrUBhSXxLqZiRgAd8d3H6v4
TJlnfpWlw/zMgHEDKH/+qHSG9vgv72lzdBth0/cdq8aEYGwXT52nfXx/KvKYN2Eihzs9cWwgovQF
1gdacMtZ5JYv/Syqs/Iz5rhjl30pWOzLL9/Ng7OvCRlCWCHRoJghNWJTPn7vnbaD0x9VLefy0L0F
4hp/b7UxuheCzcMn1xjyAMnr8P0D5tqFuJv+06NHfLCskr/MKMWL1yRMT/mSGoF02/Uv1kUgbNa/
3UScyaeZHnUz/jn2XLojIxsD30b5anFtB2DsbsA1dhvV5dUZ6t6nZgDaKSynvpKqw9CktPqjWFLf
q4yGuudOM2fCnqtqR1apI8GFWwpcC5NVwzaOcElAGvmIDBn5eXepmh+XAJirRGeue5VPBx2afjP/
EBNqCzMB3W8Nwtn2LThQfxTTjvbLp+tVtGcMdIcFcPwX6fnnhOS6DRACKxh779SUzAETV4GptZhV
Rzb5JngR9sZs9k9abn9SxoAw6zmvnQlS0DT7/tQJZR5il2O0dSroUn3TBbPK6kuIevV7EZE2tnGp
Jy0/WhmgYsTkst4cF1dN15uXZqwJ8kvCIvh9/z+ftz55XViLZfd7tbNj2FbzZX3ZuoH1/nk10qw3
f9/JadzfoviwN52d4uJtUdwGWR/hkqvcba+1lAu8drqyLbkdhZbv+6x8xUlB/SVhBhRrCjmop16T
+L2gw8WAuMh3zWKtbTu7CtAiVEHW6Yx1q54xP1ycwAjbIRhUws7VgRB6CIc8dhGcWGwQ+nRevbWy
Qewzg2vY9x1IWTqPKUDOO9fuxPcT+ilTwerFLRav7rc196JTnDpZo/mU5cPWaeM2UPofUtP4Qlj4
cAgui8mvEVn4GFWiwTz4g9rHXTHhye7fkzZCKpMwAQhxhbqQdYnduCtc68ZF531cdw9HWbs3M6QI
MsPvIDQmDGndE3nJl6M6WgWkTBZ6xZljkHOg7B+ZYqsaMxU8KMkLSFa23apnPY3HbZvxAjU07CtD
1xHmIORKDKkd1vvWR8uWIbqwql3cTdmuHCnSuw1uhNLdMVCIKmVt1w8WW6m/kxWzOJkXfGPEpAg2
xJHh2HObcTfGmPu4CPu9NPtbO00QCjK1BPa2X325noctuJqsNpARF15ZYv0JRRcGYRbjN7FaFKTL
/+N76w4i/GBdLxLD36YjgbWxrc5GmJ5aWoan2ejKfcSpihaLjsqTrvVOOJQc0iTXNs7s4t3o03bb
q+ahs8vuqMc0UrEcjkezdW+ENjWoeTIoi3ShaYjAgD/MzfCa2MnBlbV3kpEP9x8JoXKwrekpnuPF
wtX0I0XIPhFbxxvBgCy9vaqSnH9Tc0IDYolAG8OfQ9sSSBAWhNc3Ge0169YGt0uanLjLZwwp5ji8
rm651S+2WujWW81qg2u0oUSUbPd7lYn5VDbWK6p3cQ3zG+F1CExkHV/wjDM+TCvv3PHSaztg0chJ
Xjw0tcY8PXXsfeom6S4BjXoM3eYEExe4C4JoZLnZdHSM3t9bvdHdapgxztHcvyqnw3KREq5atnb1
OE91tkumSFwdcD+H1NIQsnUwjWlCugcMUVawJKIF4YhsZxoZW4whU2MuDdgNNLi5lizvvM45lDUF
YhxegA7rBM38c0SI3X0Gcmdv5bncO3o+P8KJJQ5dWlXQdNRsszhNAmOiw5E6Ndk7g2GcqoL43tj2
SWao3MNqPs1czCibrpb5sbWyS8oUOVgXKBPv/VZHtC/NG285gcUpp7vfC7C85XaQfsPX0X5GWfIC
ZkFtGYABHpXdq4i1PcB9mg0URFy9bgPsZy2e+k/sW8ZhGs372DLrwG0dpuBeeootJjr7mpE/x3UP
/CvO2EGm0RwHi2guNZnB74UUaATmBhaVVsgfYVygaJVTuY2F9/35h5YjYOxza9PBhMYcl3bBuqDk
1AWJ++rLfkS6VqmA5NC7pMyhGZmoxde7oLL+eav3U3QYrvM64wihqjhOOdgADkPETG0AtEvb60R9
Rxk9cao194WR6ByJUbXL8X9RDm4x+3z/z5E2N5wNtYUJ4WgW7pRZx6aXTReH6L4slf5GN0MGRy6X
0Tr3u+/FurowMqAmLI+gfOZ3xnY+LN9kXRSW5uzCslyKXWQErNh/WBX5vgDMujH02NqWs7yVvf7s
N5wI45CPsC483f3zFok+f95iYxbOBnr5WaoGWAzGEKy37DH8++r6gA4xoUhFdYpqIYN1YS0Qiawm
g9U2U5TyuCfXRVHj3AwZsX2vrvd5mUZnPQY1rK1IDQuAQYzdcBN7LhFVlnjpIoGDbca/6C0vzUxO
JbE1k8hU1CMIAnfET8BMcuGYgvgg2Ao/SbGj60Zp1OPcbuoDZWhaoODfBvlq9zOFGlt/CFVpMZao
gM4Y+JTUxPkiWnqwmoLJnzdLo5R9tS4wYFIn1BMybZdd0hUZmugchtS4/CvWb5IhBSS9827StRPB
ZcDGk+xLJzn+4vTRrp6M4dsF/O0i5ujcSWqGNELCe8prqGlnK99H8TAGjm2Tj4QjkG7AUEIC9PUg
TYvonOHVY4rESbtwOdTAl+MRWtf9LkXW3OXA1tJyp1NV29oAGorax8/flPvcChXeKZM/e2daOVFc
UXmIw+55dbZPy7Gyng7WW/+4LxL8EX1V03Hlf9Ep6e+JTBiuJKGg1o2bGApHVt7QK/RbisxIs2MP
M4YejUe30BXdXSZjJmkpGZrzAzQT7w6U/KFjmvtFDwYmNfgZCtPkDBRhOJyHWsP1EYJZBmxFCTji
fis6CXfObixUPAty5ZCMcf3pFyZ2KCJnwPghVO6B/RMf5/gjmK3Zvy3RGEhL64MUoSAKXnpLNi1x
oCdGe5ySaLobajxmQmklJjhhUiDE7bhvzYE2Td7H1GJN58ZwiK3KRHwPTrCAnWkWaheDTN1X6TJd
QVuP4mV4MKnw7kev1nd9PgwPruMwjTL08BQLktZnrbwvcCpOQlj3oUe+k+nTukGJv3EpvrxD4ME4
Xy9n63Q08dH2IFnRiW0M4NsHYebYGaqIUILYM3d9EfnPeZ/+avSwuq5r1OIZAkpOKrgBsm3rO/bb
uASRaq7x2dma2Fu2gfrCLJK3EZfAer9b9XQRzNgg9CFrXpuCeDGZOo/+ID+aKTJ3fmZRU6pJtzcn
BDDm7DxXutO82fT5zxWuCtxHZfsmjdnZjRFZuuujuJm3tZPDcq/8En1mRBBzbsTaWUe3u8HO0by5
IgwYzvs/aqIaGT3Ne+xH2VHXVUwp55AUw/iobjORtnfrwgJ9jnhi9M9pnaGUqKTxpbQG8UDhPEdd
2DExYODROvl039FuZ+7xWivNe0WCnJyImL/SSOn2mozN+2i5NSVzsY+TUZ4au+TQcVQWtJgJH+Kc
mDcT6TEkhUnu0H4pdjXBOmOeTvgFdGRuiIYDd+YMlHdTc9Zjxzy1ZY5zqtMxqVTVq99n9DaSlmKb
jcPYtBCdeR6h8YwbFMnhWfKjj578rD9FlaW/jl4SgB8iHQB0+7Nrjvm5hL+2RcFFPRnmc6s5fAiX
y4ghUOLa7Yzsb1RXoDjjXmQ5Nt8041Loq/ahqYvuMhoy/MPKcLS2LVKiPTz/89DU1WtDg4MY2/zO
nlNEX6N1K/zykc6U+ZzElnrGOJG7INqTSaVo5rv2ruRbCHcqTspSJTR3jvSECKxLAmR2wikz8Rp+
NS51JdS1vLtaZnNd1wwX0Z6m13RuXJxhFskkVjjHdydtJPyOeNFjM8viB6aHaRv2aXTb5+NHPVbT
DW1Rat+OBfPPc8wHZ1nM/XzjpNTRvzP8mPVtTTLeN36aq3u0T9sOaQWOv2bYJaGYHiyAPuce4uom
tEgvkIhFyomGthky9gyX9ACTYiX6Xn3rVkb8w2sZSoTNhr5294HuSuzGtnUAOEXymXihe0fU3me0
lBIoVVY3NIhwSxe+OFRwiGh9TNNPLyfbbo7nD9/vUUTlcbGLPKvbkY3XHjR7Uk+qIK2uq+fk5xgl
O69yxR9aim/woPVDdGR45sG+UXtOZPEHAsjoQLBHEQyd7j90E84/Z3wz/Mh6qR09oYHIhcCMdfPF
Ces/V9dH6XDSJHUYKkqof09i5OQ8TvY7bp75WIMsPpTLat2M731DVArEzn+1jj7f9gToRr2f302I
AS5eiqvfsqkAOwKDNFXLYiuaiF5pMlE3obyri59+QfseiUf8bIc0AuiSTKdI99zH2SBZqklljQF4
Hp7LI1xg+1+66n9gzweUVU6YY7WxuMsjRkmJX2qbAiDbsZiylGZDc0CbmL7YyfgBVT/dcHx4XyYA
ztoz6z8GIWnNhGGMj+NE8QeEZouxDOAjp2WZUyJ1ssXsHkFgcoV4DhdrYMqI4Ki5s7mLXA3g0tgP
d0lufORJNJ/tuVVXe3ZxuaTVa8WZvUjtl16I4angmC8tW93h7yi32uQZZ/5ENr+GJ/eNnhW7ru0U
En7hXKpePck6fzZqS+1Ta/7EzUKQuWcyr2lV8thqrbEDsqudornq33jNe9aQL6RqDoyGVjF+uRm7
OXzB3eSTXRlBD3mb5ehtbJKNWku8W3T4i/I81rpxZ9UttH1MSrUddhRMYxJWo4qwZEIUHTFAVe9h
Y3N9lXtNZc4+NqnLWGFO2oWpM2HszXFrZ6Hay9J0n5oJl0orSxHkmUVPz5FuoLIuOlM9msHPONc0
0+OPOMLCPufaj9jQ6NGlI3PXaAKBwRn5Zzv+sseBHuxgVVfi6DGVNr1x26bd66iZ4caThXOTdu1n
0xjNUx5VVRAu9U3hNc6X9zHKKjq2BCM+DwZYQl8VxmPJxXPD2TRn5FuSmDW7X2ll7LRYqo0QwtzP
oRmdDVMADEjT9NjOFOY8Watz71jeJoUjf46Ulx9pi3AR0yMYhqOirpAAQKf7Ja92588bx9auKSLt
Pf3i6rFqiLjBQYqJ5vsXVJghrMh8FkU77jyMBV+kex1QI2tHZ4jzM+mN7BXdeqqzxDrrWV5dCPmy
zwaAD6t3xsd4HrVbQ/XHdc0RfUiDNcWzhfNCCjCdG5pbOxJHrF/ZLH81jmEfCn59UGvJyDTC/RqQ
xM6bjKHY1sUxcasUjYy6nl/aEeGFQfTvh9+/lDBibsTgTQgqW+1q6XZxgWuwSIn0S1vMfy0aeXS1
jgwvhQk8RFioWQwtoGpcNDnd5LGRviTa5CKLmiCDL4l9a0YfR+WE+NvAS49m64/RyfVtGtvziTZV
+pRjqmpaL2jAbwTwRp5aQmFOZdtSIRUm9q0yu5YOU7GWxKntHKr4AKF1PphxbW7WyXRbdOoS5uZ5
GFr/KTc0BDBJct8VyB5G4be3nKJc6d3mA9OqavmG6J+0ax0ywKqHfTq8FITMXCleeLetcok+rnvn
tYnjY+GDwgC1Vp1pGuM2qnEyJSWvVU7tB2zuJdOHt4RJ1as5Ag4Ph3I/hnX1sXQev5K4Lnd2Ooj9
1E6M0AoaCHyb/GqTB7uB/eoH2jCpo1OVP6nw3qk8MR+GLPIOwIvTXdWm+rHzMEo5eMU2SrQByPX2
VejU0qMCK+hymPRtiRE2qceHbHJ+6FUhlin88IDEvrjYDO23YWwku0i2RKY3yzcPXyJC0blo5/HP
cBlRauNJYIYAgmJvJbxiCxtM0/c9sUZwZDo/3lMvypEHGcn93C/9+1DDrTl3L1qY7otWJlzqQipK
s4y2Fuc/oBpZeuO01pPt0mURCZkCppbkuwER9inyxxAS94K05pAoBppAXVP8ixoNXTXDLW4GUFaB
KZLHmhylHTQoeXK8ftiWFifsWTj5xS7khLEb2rCm5/LUesBkQ5IFOcNqw7xJTKC9dmzvKlfmb/B+
KbFQry8VqYwUc/0fOhcLIraKp8rF++22+s7uhX+XmJY64o/tL5NMiD0yInE0JP1Us6OXJQhFkXVE
87bIL6NrHFtfcQ1Loncncgc+cIjqW9sRu9Veie3b5wAsvQ2Be+W9mTpQPwiYPIRk2FV8bT6U9RKp
WaFviB6qNDP2fPR8TwHLeCzqVH/kAG5GfIt0Rm1ikCa7uVml4kUZN3stabOdmHuD80ocHmOoPkeu
H8iiOpIwrFo1lyrhKi+b6RwhwD8y4gg3hm/m4FDzZkuUUHNpvLG5MFe+1QSarFANL2OTX2FIWmfG
JiUBwNBH5jS2LgyzuLq1H7Gq0/uxc+qLnmnXPDYzsqqhrWiTHV+pfEEFyfX4JstxtBeqveCzPxt6
od0TK2dsxp5DOaca9tZk9CjL7lVFhyRPilsFRPNWq2fjrJwY0yF3FZmBnBZUjlkRMo5L+hmMsfsM
c8VAXuq/9UkjHpL6rR+PI6WTxxS8ASyB2jz2o4TgYWd7T1IncY2TiiUHTDXveqspQYAz1Cmco0m7
4tMSdHxT6Xw6oqsf02rJQy8K8UOvja0lo+gpmyAxWwobTZR8pl3vH2pHlCcVqfFNoUtKy9HfFoWd
n0mgap8yhz8s7Y+T50ctfGKHFDyzsGrULuUTe4OiFCDTC0qYTTT9UN0y3bU+wStHKDVCLLCzPwZJ
kt1MPeMc2XhQIHBWYCrtUJBnJRI717wQTjJj/GBPpBMsc4wn2H/RU9Bgcsc3xiwIKcPmsbOtnVlF
2QNzCHANZePvhRTNyaGAsdQOouu6SEaL7ZYGuRHkLjS2cp/XRUZpdzKbzZAU49tAYs2hTqP0mFhE
a0cCOv6gEUUHo+TahlyObUxyCPIUVF4V6wHwBHNHIkz1SaXqXlnhu+ZoJ+biPUMrTgVpx/TV67z8
tvw0J053aRclyKk8eWhp5yBIyTVkW31+BGqc8stO2bMimWaNwe5rbcNVyrgNKyIYhGYzV0+KZ83P
5EWnWptGSLcVExo8lFOQdC2m2aqpLqaGPy+JdDTkg22dFaK9UhnGdWqZZsrcrRmbkAaMyNbhP8m8
bRzyh07Y6pr2/k0kMPuanURkVtBw1hC1uC7abFXV0NMofPstB1rWW4GdJYyuPXpUFDH9R69VWz+P
PlvL9V87koeDnOEIGlEJaYMAsMMrk/wSd0te3iEw2feuOdzER0OX0V0EKOPFiRNMm/pwrc2lG1i0
xl0T2e659sp3o4mNO3QsF7C99dnqRPniwvUuxzqlIVNH+2QaK4oV5FqOU6DS4+CZ4XM9TMOziTvd
bLJf9LHUVXOi9oEZMGG+oQ8oJNQoLxRSYvZJ66s70HjV28FCm9XRgtCVS9KXm5wyOTUbTh75SSm/
YYDBQmBn3yhrvOAMKm6crElPjIEMSOwj5TPp0B4edOc5VuouKu3iyydmCfEXgpQmeqqsOd/2XSY/
YOfSwHGdPyza7KL0odpYDqN4xz/WpZcGhSONK2Uq/VrQarkix1PB0Gg3aokvoyz14fYIa2sVJxcZ
hW+KmvCJDh7lPqbv1JzvExiSUW0Vz6EyuwdLA99dlHTpGYcWUIe+Og3HdK7RM+4MHXEbXdMzvGJK
RnVhveoeCbLJpFH+zxwYGQK5wAit8mkoDEr1XvsLvO+LWyHTgR4yM31tqwNNbftAXa8xzPCmNXrv
qXCra5wVe4pWTjBKimRTA0bE4Uy3oejB6E2PrINJVedu7PWIOUH7JogBuVvviuPW25eyr05OJakZ
ctXME3iqXFazrapIceqRWd4Q0ffTpqS1lZ32VtQzkVFdPdwnRNrfG04VHXwsgHRuOkREdJNTx0P3
P+r5KzO+W6xKhLIkXXaiHwPrHeHlie67ReUjEjeAee5cJBDKM+FzY9d6VNQzcDRqLy5w27l17APW
tPRgkX53FV1yQeBcPQqHg6nU5M7UgKOZfk5TZKI4WVJUPXlG7B/xNpo7LZcv5pxz8M3FfY0zZW/b
PudYz3gRSVKfooiEt8GQaBkmAumzDjEisMm9XGjhv6MGEtJIgqwkKZjzVPVVFJq4rAsN8/g2wRdI
ycXHu6x0ygiyfkLsbzy4ncxOegJHuIpyQbYJ81AEEAmj9tGzH6aU3kGjHtJlURebWrNRILm12Cm6
qjsDKNigZx9GibRxmox+L6aZ7DFGK5S6iYCnn5eiuemijVWkJdCGztjDqiMkfqzMO3J98y1uP3Xq
NcqG06ANx3Ya3X1DJRUDT+kFsAS8Awydp0643oWStnfx8bvv2nSuSX3FPD9nrbxJtHJ+atNn0GL5
LjIS79gXQ/OMNISJfKvMraZactGQmdhTPO+qYQSpnCPWEF5bgISIA79aVDDlVxuSaTn1C8ponrq7
IeHADPUXiwDxa5ghvcpqUztrRvQ4zZp7O0LseZ4Ux3uCUex7Xt1Dl9vSkaZGjQZONZ9+3c8fo2AO
6oRWelhXEYjcCDmjEadEsNFlGQfmaNh3lQXWwDZmUgad6t1qlXU/DL+Gweju5zbCyiBRA3WUYK/M
JQEluhI7FZmvQe7XO0DjJ8Cp4Vtqj/0hG3T9bCbdPQcanXxT73dhh15UNKF7JK3UJa2vWjj0czD0
NWm0/dLATggLHNcFsdBlV5MkF8VyEyPnOaG3DURm6rfFkKhdM5SvhTlgPC8960PU86mYLfFQC4wD
Up4lyYK/7ChCV9yl4+Pg1jeMDvzTkOjIbckfeKEd6N8mi5zcs5rAaRhbe7ZvP5YglKqGml5mxUFB
OapJw40bpmghrao7Aqijx28S61VHTHkSErrTAUZHFPdng4JK4Hb9xrJN/xHddEoGamyf1lXEXv3O
xZp7T5LXzViVaNZ6IIiZx7FiafoVNbPcUykV237K9avUe/2aDyZn9JRLomFF7dPYfRSamTyabts+
SYbIhAV+lELXXxLBroi08s9b631a7zVAJKyjqzTkk5iuQMv6V8oo/cc8UeICjoiwiSi5cmyAOUaS
UwaArgNm1I4WYjR9Uhh9ItBnfErqdqCMnmEAEAiWu6Fo7hxiB8nBnq3t3PbOi+0h1pykUO98JRpj
SSq/OuW9NFH0kHCoE7syU1/U1X03Yz+hzcK0XYViJvhg9H4sLlkzdVFox1F+znU0T3qJeIdqXPhs
t2inzVgEbpyPt5aO2SxO2sU5IPMzJlsojmSLBtkht+zhJs37cuepLvxSToo2vhLvfeqQnqXEr8Gl
8mt0xBlLEwFWnevaIyVkyDhzmX0gXHyLaE5eyplNDMzGz0IhT5C+Fj1w/kRun2Hjy5EbUaOkVZDX
Y/y0LgiZxX4z+24AF6jeza4/74bKTW7WRdLR4Khj62ut4MboLA0tinZV1/1hcoo819E9wYDGKdPG
7pRSf6Wf3nv7UNBmtjRtL+m0Ia8mjcxN6hQ1u1EcUWLVmzosaOr28FBqhDtM8EAEespVRz3VqD/Z
mnMU9L5ODmXfbdbQxqtjnykQncmT9wMPmv+gKHBt29wrjrQD2j2nNGtL0Jh1gQ3hLOXh2h7M/09c
+B/lNpC2tyQB/u+/whH+j+CG2z+G/3X9Y0x+yr9nN/z5sr+YC7pFDgPFSxgYuhC2jiH5L+bCkutA
Gd72aT/bril46O/hDbZu41NmHEywAm7QVv4Ob/ChJMC3dckmJmLqrw94/21m/L+lN9AV+ofp0Ues
btADsB3HEDS2/pG/WKd2Tnm3TG/amsDuWoSSzlM3H7N8vPlb2EBs+iD0qSDhYEN6qWkF2pWEEJE6
ZjhVoFawHDi9zRi0MaKUdWFRfw5C07P3WjF9FgZyBavS6sAv6xYo9nKz9AA77debXVg234+vq4hj
6q0GRpQ6a4QwxyRWoLLqexo0Aw6rvxIb/hbWUPlueU6KX57sy8BfNBfrwv33rXW1oxu6nwxYvuEi
QJsXTVo5LNj8Vfyy3lSzTSRg4U7wICFjo21ksYjZfq+ut3xjoAA0zQxREX5AGJaBlYNb/r1wFsVa
ZzuXbGGrj6uqYlkky+rANPAwJ+3Nen8VOuN2ijycp1xUloDsJbVBrA3qXspHAtsaAocssrPtHunZ
9023M4dzNj46zOnYpy3ZwLVd/blYV9MkLfdGov2rwaI5kIBUcvFu3QWuyWDqAvdtl8ch4/2QjnnV
/1LFdK91FilUMzDP1i+uKu7umlSPDiQAHT3Q8Bt3mTw2XaIYGTOJjUmjDxv9ZHjFcxeTgVPFze1g
ZM4Re9ter9LoHhzmUonhxN1c7OVWV0SS2aXxFWbZ3rW0ZN8M9Pgg6hHfltFflITLJxb6s7yV52hR
z6y/De6yl3yGOoPV0rRf198vAn5/yFpSWdW9LQdBG0Lhlho6hgPwPijl6eIPqMEtyIGkCxBCMDxZ
bqGp+vPW7/ss6ptgc/79yPqc36u/X7fep/shgoAahF8zdTgC//2y/2Yz/3x43WxkxhB71pvfj2c4
5xFs/H5PZ/1wv9d/v9//+31N5TtbJgLo/JZ9sS6KRv/z1j/u6/N0PmoOyE2kT//edX/bBf/YTf9Y
Hct02Ohdq3bri+PBQI7WhkG+HC4QLP5clP9ezVZK++/19TlNiS57u75mfeT7SetD6zroyOOkXESE
JkjY/7TZf9z3++0rbDqY0v7DJ/n9nN+fplS12pA2rBCo8dnXB/7T835vT4u6/2LvPLbk1q22fUX0
Yg7TYuXqKLXULU24FJlz5tV/D1A6Yp+2bP/+xx4UFwCGYiaw9xs8Bsfezdq0rrq2rce2tqWtft/Y
4CCuh6vbzgd0gMJ9JNxUpNHD1QJCGjo0uvKXRcSrorR+UObwPuk1ba/bdavuVC3UfJuejb+aRcjS
m6rcbOqkGDPIOZ50mpB/PgeJeewCcMrC9OVP68m268pyGbkj1y2s9XXtN21lPumntFEBawk7oCr4
bO6krU0nULixx7D8Wo8zG7sdOetVUXrhXM1v3s6qeuDZ8UGq5JMM52UxF6Pnx3FhbiQeUuKMrnjI
VwuFctE30Mm1SngMaF5q3YH0rM+oxNZnVzhOyAlQbOGRowAHXuYW8AUz5HKyZGFF8MuUQtblyuts
2SYnSO3+2mqEoNLGKyCYLuLs5EU9nGVJTqzSG/waXRrSnb9ndC0c+XQu6XsCMeYN/Xryp7YO/16c
Mze9+A5O8jsoSrp4TmVbuojnRs4JNfhs5qDR2RUOTrFt9vBAXIblRXz3duHrerJVkY96t7j7RM+i
owS1ykk/BOy9cI3qIqc+2+LjJiexQLHJkpyhpUpNXKJ8VptpOEmcpJzojjrie5TA0bS88GUSp4ok
fuRXraGQXyPhhQ8akVYNeJwz8nKy8I28YgJXdKBsi0oSSgUASzQDl/PkBNBkxKSwON5iaK9QyLS1
f+EeEwZNAxDv00zWCggCE+LBMLd7GzhvPuJGNOjNPjSXd01QItedlAqAGG4YeX1ncZEz/EDAmonG
Xt47lvgIZpcFqzfWBynC2xvHA7IVTbaRZ0KemMB0j/D4nEOwqObZ6z0IOKIUWc2v0mz3DF97IUAt
Lack5FBfTBAR9ADLszqB2YbTAgMD0VqcFOr2qE/tFu34ZXzPiSrPFjBHxIkdXAusBgSSh9ntLs7J
NaeRCqFeRIRbkdbLAGLvYthk/uQiKYm3+cadlHHXiF6dCTgHWqvozcl6tzbKupwjJ4V04qr0jBRE
OeFOL+vr/FcLyY3IepYp9l7XgSbI/1noGQpDaOQaFeO9q435fgLkvzB+5nViCM8bOUESEbfC0Thq
OdnA0DrpYr6cGKLnJUutkWAVI+typXWZTlGZ82bxdZnGrk3AYGrg2wKxLycLUjJ8+EWduwxIcSW6
u3+cD+pRRTPcJSn692Xk0v8PbXKR67/IVYJ4/B56YbNb/06W1kMdUIvfmOQefHlQ8myth/umKg80
Ja2/CKFOvMh+T0ixQwf4XQ3F5wsxjPKsYVhkCOcihD85DZgDEoxeF5QliE5819Z11tnXzUrjpDeN
jrQee/O3cpl/2WbTh/cNDJ1s5GdJCHCnywm0YfbsbVHWC+GD9cclW0ugw//1/Fcbfbvoq/q1+Oqv
J33iqVN67G7FX//TfLnogqvwqdW+v/qPPxf//E/rTqez9gSWJtm/2gNZXBd5tQk5521dNr5a/Tr/
1e4Y5EiFcxk0Hf3VJPtdzTE9M4X7mVxibV9XQHkv2FVYqK1NgbBa0xEcMHxZlHN64cQmS6VwZ8vj
g7SuWe1spD1Nmpggv2UR/d3mLGdnnXSVo2f7ykAnAuqBkxPY8avljVwSoACDZVl8tTlpjKOPVaWC
PQbLLedf/0nWk2Z5AgWc7du+97Tduvrbba67JLcuZ3O530EpQAYin5QdTuwf5bOyPhGyaiJiUhyv
zwUYD+z51qVU4d4HQQ8vQPGJHyWnKpKD4lEMktcJqoGR7wlvQGeqhU2gcAxMSsD5cqIMC4aCsphL
m0FZ9H40PVyWCXQnHzVx45rCfm4SLoVrNYcTmpwt1y0Os8CGt270mW4PEYQZqoDb9j/m3vwOY9bP
SkwQUvI8lvYexcfmXPbDi4NN5CVuZ0T1NfNzBCJrJ8fWKZspPQBRBsklcXRy+L5O5Ah/EVZYZsgH
CTuMhOSpvkWcgQ5uBJPCNviY22T60jqBKKn2h9G0P2Qci2VNlxaVfVWlE8a9QlQ227l27y+wCpIm
vV/HrjIUIUex+WSNu9o2QxSjwczLKNT/JFL/g0QqSnvEyf51vA5aV/HjWxd/6//mz3pd7Ve8ztH+
gY6pqtkOoEJDdzUigL/idY7xD0e3HFVF6dTUEEollPYrXic0UomfoR1GfgAJPBP1w1/xOlP9h+d6
WMYZliVNWv8rjVTXeWO2agI4Bj+r6qbQcVVRFvy7SJmlI1KIk/VwbDIV9dAg9PuwvkEOE4+UpcCZ
uOteOuVn2hjvXHVI6BYvHYpHQDPSxMZyw0X0PYb86A9u8YxPyb3auU/u4KbnEJv2y1D/nPrsZnDN
liiPfcf7gIF7TJCfrp1D6h8OFohLj6TbxhkCkDmlSaKFqFVhg/8tlg+xYFOg3ncHaP0RYhuq54bz
BQTqB8QjHzPNUMFwj6iJQ4FzHtQdbladwGZssCzBpgsbkU2DTdc4ot+qfUk0JKlmclfqJGzcUU6N
zUdvfjdk3lMzWrifF0/NEv2MGvvOtpKv/ejdt3Z0OyIjMHXYb6p4pWuw8asOjZW+t1W/GpqXJaqe
UOJ6hwnDpzZrDrM67VoV/QFYxB9NI3ronfTn0LDzNtk1AKE/sXDH/LvkNDu2/mhX1gWM4Y1ecJ7S
kH0OneYFoCiJhr2R64cgADOItwQYAEba5oEA7B1kqJdsCA6hNmIAvwC1CovvRp3smsY9xSqnLWgB
6yLhsUsCq0LDLEDONDc2Tobcsj3f4o9A9p8X98ZMj8SU6WvntY/cQrvJBrym1SQ7qohXhDoqQHC5
dpXqnszJ/hw43begYT3sb+CbJzC6R16URW4RvwT4bcs7BXMzXB0/a5inJWZD0jBC6wcIzckmly7c
gh5RDFm4nDpUBfeUmEQN5dUGR/jdrJ7DmfNQoUyxqyf3Oen1GcMkUnAg5h/bsD5b9TT4CDGRACOV
j5L0yRrr7ThMML7Qh4nb8a4vILAa+FL0dQPyk1zrFgnIDyk4mA3idO7WK4ufLWqZu4w0Mci0uxhm
x4bfoUMXcNM7wreodJ6bzh0uAE2+BXxcgKV7T4nTYN8cYgfByCQDgB31I/RNRLSiPFn2ZgftRnOI
fQ7aN735pqWx8k5vgy1EpQi1mEqFA7OtPTvAf+1sLmq6bxxAH4CUMLnHj65lX0fLOSFocoqGwpcP
S+B5k8+HAT8JzfQX9WflDOoWAMMjiMzYb1TvqZ7CZ9ARd2nM9dU4Qar1CKILtJcWAkIpiGzOQFtN
0kFJXXCY1R79hcifg2o66RmM9MCvqgLtGjyEvK7Dr+SdioyKj9jzHarx4H0YHfeZ9wOkchTn7ypd
kGLnQ2aqP+3AnpAHEw9enZ6yCLxUbll305z+nMiqbnR8pDeNXj5bo8BFE01NeRLUZ41uO/fotBk0
6D/g8cyRWwSQCejqnGsVFtDsyCu8gHR1t11pD9ymrec3LXqViY3srdCgwysKSIlPLsHxXfVQV/lN
YHA7xMaTw4ASgd30GGrLeUm/pnUIFBR7+Zpzja/MT8JXP81G25INIJn/BPJ2r6UaarnkB12Hh6YZ
KhQpcqTnyvxUm5NCJbh0hpNCu2K+7SZfDc0hQSrUi8c6eCmaaD72XELHdJ70xoCsgKAwc3BPgBi/
AVmabjOb9ym6ASRLohHFLICKntO+OCn/azsQFHjXHqJ2viFXDGrXQTmweigq3kA5aId9DdxgU6X5
V3LDJozo+pRXvFgKyBA+EqWZLvicYQ0nQjU2lRrZ+ybT3vWAAv0EyYJjjls9OEC4F2MDUNvTxTPb
V+icxYAMEl6WZdN80UvvJ0SYFNXSbItq3LQNanTj0yo4lKZycVtlOnSh8SC06Bt4pDsgQLHvRR9b
bE53qQNwex4NLPwgsxR92W7rto8gyIDvSeKCj0F6a3AiwAi5t2FwUWPE5bzYeA/6bDd1ium7i0lY
JS23apL+NMo8gE5flPshsu5GhSs4mBbGAHDjSHMUzibC4Ayy37EE7YJbyqa+VfNmRFoMe101R6XF
c0pebznjUCdE4zlSi8OITpaPvv9u0EDpD1ga+aPpPZDT25vGvSK4IkpQ3OhV8C3FQDjUsGONquR7
X2TkyblaqfUydiPAECdd9mXVAKWaq68V5gmborWeBj6+vm1EPHoZOqiKDqDX5HYR75Kw1R/nJk22
ode9Azz8nrD/d/ScPjQ20o1u1/GysMMHJxUCmYjjekdUJSPA9GCdbXqOI4jldsb51SnvY6BTbj7y
ui3M5lQbLkhX8cGCioowlcKOlkobIO5QF5vAMwYQSfFX5IPuEUH64vTFz8jMD8nSfyprbgNNy76r
Cs9iDgTWB+96yE2khuPBPKFaA7LfI24DMPVSJ159mdrgYE3WoeZtP8MDU0Lsu0Cl3i2jczuKKFWC
HaNKrMqvo2DXxxay/wDBiCf9QOrko7sAVIyy+XExEJpaivpT3GNaU0HM2ihayqt8gqHm2DzLaDQ0
fJzAtrb4ci6FS/8iyb+oY/rcVOpZyAHHyM3gTcltr/4AnZL4boBoCvSETWpmoY/simmagz9UN9YI
/rZEjaGx2k2gwdBupg4jL5uXjZfaJ69nbafrir3WgibKYxUQSusrRM58J9S6XV9xWcAMPLX4lKCW
LgDrvf6I67pf49ewX8QL0p7saDMAk9uoBiz/bLjURJ7qEJ1vpKew+AIoAPsW7tFsOpD07pBB9HPg
EPvcgTktP4c8PMYG8MhLJnpfSQy/VtEOMPgHXwmVJ7TLX8AepaDdepA8iP01lvmoKjDf4R3vvZ4v
ZWTcWtBG6b/RbVCs6r0CuN+PvFuj1aDplJmKS6NaAKHbhSXCSaLrElf6LcATBclx7W5e1Bd553hG
WXIHIDwEFDQq4DU6kyKCwZm3NwuY4+mComCjtIjVBc9gmI8ZGhGb8M5zjJQbySx8a3K67RQFDzpR
5m2XICgRAadONKgfJVCJJi5+uKNWn9H3Qw9OBdfRW9ZuGCKUKAKEQTb4iX3MS7pKqUI3y073Fjle
p+ySjQ07Qgzc3nHKccG27e6CE9mvSY0w3KUZh3ZjzVByG+JV0+CdDbAabldpR3rgn6IamTJ0hrZt
m8vO8XhuGobSI9D3TJ22ERA3NvnOipwvoWPha1FV8FaDBixaiFH0+VpX2yXbFkNib3RBVowg/CUA
pVCrU9+vQhJSV4JsWOeGyQ7MCDY2kB/OMlwsqfJrCFmS5oM9hCqSa+ZXGXd3FLi45ERL355HTL1j
hNBhyN6b9myR6SGQ7LkNoiOQFn3FaC+e3rh7ZB5td9SPixMzsDXvtDzC3Tq2rU2UYsFjmjXqfEna
e4dcx1fL7MhNFoK7Lxn5U559sBoCDLWcAbrd9Lu4Ueh5AxddOg3dpl5ohYjrCeLFS4PlFLce2GRk
JKLiDl0SJLH1EOezWQtvHLu7qfqo95sMnW3wKuEN4Fdsh3T1YAgtCjcj3O2Zxi6yTYgVoGhhUL4P
rB+Q6oL3+JPSAfOGb2XZDDeRow43y2MW2XdVbUCKyoiZ8y8f7OgzRHT7bARg52DlnzI8wnd1ww3j
tup07gb0RH1ZBBBOF8fOfsoa6RYcp3pn2WhL8v6aVtAAKMhSBt+tcMKLg0vjJSljCOe686lQAJej
zAO5prdfHNVu96WOxoQUU4BsggriWofmou/sIvoudRXUeIJiei2aKdxhPPPwaeJ/lKbSz5oSgJrM
IhiYYxtv6eaQbZxcFGZy/aYuBzTQEkLLoVVgtUtNH2OGU14ILWtyh2o7uCgXyUkrZl+rY/XRiINg
b5eds2OgAmUx74RUWKftCDQBF3TsAcrnwNjQoROQFvF4YweRszF0dHHmJryD0WRdNNezLnVe2NcS
oqaOsDpHXVq0yUV6dCmghZ8h+Jk72WKIlZD85OFtKuwSW/VWM6zbYEyGHxU7W01q8wkVGeBdlorA
VhDkjGj64TLWo307K8pNIsx9F3N8H3etcodx5qUY4eHWxphdamFXobQFUlaIVRxk1VqiOyOPqp0z
0jerRlV/yuJEu2mXCSOpIUNGVMvxdPDcEO1XY/xc4TsGxzx9BJScopU7fcp7J/9Y9Z61I2RnQDgB
c4FUo2/0nO3IsZ9exRd+wW1eO39oYjT+SlJcjNZN23Bh+nCzuJ7AE722G8g8hbRK2fTHLm+Lgx7s
xFiVDJy7BQv51Df0anCl28YDOTkz5uv1//P/puaquo0WhaG+iRZ4s4k0a0e2s3WmD9ZS3zUOnUkG
gkacfqezr7ctTrh2dA605fDv//uNYP310KGy27oJFtpz3/w1nX+FfHzRH7OZcaIYMLa99zRls7YJ
TZSGTfWIFlt49aH4X+zrP8S+DBvnjVcX6J/Aas9zmcdF+Bqp9mud30g1U8DRNNe0pFeNQQzrL6Sa
pjGL6BqhJ9c0REzqr8CXhTkQtzjBMFsFbq5zg78KfCF2C90AHWkV5wv9vwKq/f1BwqbcIkxieBbG
CvyP8cYbCE2yNm28erwz6hew+w6KTDWkmAni6QOy4a/OzB8eW+OtS8jbfxPzXxn21KGB5xDvqbvg
dv454VT8sZxQ/d4EIL/5hm2s5zK9hLfGoXyiR2e+VLv4R3iIT3BOe6DxvuujZPoR6PDWOQFrZmQC
11pB4HFXXv79rmq2+hbB52quy3XTDQPTAi7emwdt1nDItDJTo8OHmFZVL5AjxcQbjQmsmOhnDCHO
oFWnu2g9Pzm8L08g8tCK6RE3JSU3NmdZShjObMKpMbf4yWjb2iRZq/dxepETqEDJPjDVz3VVTGcE
xiZ6X8tIRKcqfdmGW6O90WwcDBhdeNs0bmM/qGuhGY+m0hpud6/gnmUgqwMIVnzrAQCpmJkgC/0X
iG6QODlRhdH3ULj1SNcO1JxtxdhPa6j2GoTyz+sEZQYyNU5i77GfuYMYWyPPxiRvAu1QYa25NjUy
n744aLRzkrytJhLeaoZcWe9UoO76vkp33YQVjwTqWQ59rqJGu3khZWFKSN4VmCcbVJE5Rlmcr2ym
zT7hoOBgDMO+FEA8idVTEGK+ltBDqs+yCiS67DT9ZAlYQ25EQCJbAXOQk1qUtEmptiMdi40H0Ooc
qGQXHBgUALZ/10szIxY2Bc8Yux27WoXzJ1AdUOvo0VnqLUPzYC+bugWCqOTS7wI3/uQSjzmHXfqT
r0G9s0VNNsnJWtXq5MUaBfaHrupGHq4lTkLShSBu5JHLq+I29Adb0mnyeOVRvkIpyqLqptU+pyu2
HiEBTWJTsu5IFINq9N8ruuk7VGqaszuJjNt6sLKkmVl25HFAhYUEkaKiIyVLMf2mw2AuJ3ciVuQ5
1kc5L4uD8NQyHh30FjV0pVV8hHFqhj8Zf+3p8C7dvvx4rfIlL87zQRd3giUAOrIk7w7dUvXjiIyA
bJdNXHG8WDzueaTgOEW1SMjXgUhUaxEOe26LLuAEyfLceTUZdGRS4N3XMZbh/YRO4OhQDIu53vGd
DIkSAJeNRQ91NMkzlcVydMQ+yNt2EPt8LS39Y25hAf/qfq0Sh7tW7lQLNmDfBg38OPZGwmav+yWq
lkAYwGBhN0U1QPZ2E5eLdRyE5CA6lu1ZSg7KqpwQCezOa/XNIplZYQnTIl9gllwvVeRKwzztyIoV
jXOwvfIgdevkXISYfsnYrdUiwBLA8+gRm8lgbdvMwBXICHSANmKDtrY4O5Q1iaz/tXlZEpAsnHKH
61IN4TZ/nOAgNSbna2x56BGgBksjJrJtrgS8qmiIuaVDFGxkIyp+EMprL9tdZ79aEmlFZVDyUyKS
hanAPcnSZCZV8yKLM642C7IAzJeT2rW+EBAcd22oACdbZ8i167Vx3ZpcRnHR0M/g8KFEzDMrxR7l
+bZNhLUIO73rI+zYrgqKUjgxhLfHxUadCo4sutfy0AiL/TpeedA644uDF6qX61wTLzaUwWaBQLvO
jwBFQat6LvFH2NmJcRPM+I2JjVyXlUvJeilw22tVlmTbdXOv1imUPj/MdN61RncOMD/2UyIesj9t
Zm3TR8NdfOAB3522rLaG1/lSytIdSZFqmfNF1oicgI0R92sWLfZWto0CSyJL6+RtWy7QNKDzY/g3
KgrfQi5TLlPQEZ/Fwf9xXbnaOuetzKac8/avxB6ubSHIbyLwB2PW0WpV9Z/ISKP4KT64RqTtnKnK
jnCAXsyAoNoqHCjBVfUykvMBX1odBl3lFg3hxi+l8OeICSGq3dxu1+gCw6t3gJGavYTerBP176gm
OaOI6x9tXFXIMABtUStoT0gUTcSW+bIWY5cDvBn1HkmSHjMTcXPLyYr3e9smvnpNipQccShx2zsB
EQKTk1yMaLX0c427ggW3bqzzve6ZJ0IC5T5tus+cjgF6nHqT2FF2iG1SEAUvKDXHsEUd3pv3Zpqm
13+XAEtHPkG1SSpwSnPMSyYPAQqEWDZNgxa8VTvHIo67HchfJHXE93HIW+B/bxTzoJwTLLERA3Pn
cj+Nc3Cshm/y3ABpK8pjSaz+1Op3b2TcUqe9T7wlOYToGkEptX72iVFfelBBsMy+1Biv7EcnPKLj
MB+9AiX0Mjyb4Yco4eHFsATMiOieeE6fq0Qwg3dxOdR72SZuB0PHF6WZEna4VRbcEXSYnHxC2tpp
t1GQPmIuh0Cm+TDPYXqOx0vZaOl5QHP9gCL0qbZCEWIwtOtkMft7z7LT49DNR2RN3TsR7oz05alG
IhWmfH4exupdLLwGS83BrQbqPyN151Hk/dAnwd2CfDdMbjGR+Fcvn35VrzNikg8p/jn+K0lLeQfI
emwDo3LTcfBj5KoZuSh3ToR6AJG1ZttE5s0YgLZ1dLyfu6U9De4Y3ncTpGFrTOkvk7ogqeHc2wuC
qaiiDXxQc+0nPlD5TpfYRDHR5FdaqCXKNjSWtcNi4y9cmt+rSXsoMmM4w28bwGdTqpN8whIiaraA
ORuQP6IDnC5cmVd1T+Vll1ybsexEnFAs6/LqGKwGDZzfTXLF6zawpKdLRsQO+Z+wtBCs5SNUiwlo
bgNHJlFEg7iHcTJ0W3R+oXCoowdIUC5KxuHX8rI0iY+WLK0z5HLXVZYp/p4leruTbQ728ge3Mfd2
VfSEL5lAjoO/IOvc7BrBryJHjwQFQ9nmKCazq+ZmmDXrJJvkzCgcCV6KxUoFS5KhZveyHugv5q9Q
MwL3VPTWwxTY5IACmDqmHp2yJhgPmMogWXdt65ofoQuUUBfcHtlk5RoCKQayBZ1Ya52xVsd7EnWe
udFQYCahOO5cZcsNoIHJPWjucIdTCmFhKG7eznJ34zMBZi2/HVEl4+t4wC7xKbtj2PFO2QWeHm0Q
+Hs350iTHbpkR0EPLrVN9xxrk3fteNPEd2KUhMgC0c4BaesvwwBrNT1k7i7Vd1H60UzuteSQt36u
XMrk3kmQbuSZOTgaIoktSSWe75siuaunm366WciGeMAGLp1ycj3gAo/gM0dvG8anND+BtfabaQ9O
Ytjb5+LG9SFHjpXffVtgqO/yn3XkN92hj9AD+0zKFKP58X3nnCzS0up8j55Anj4jPGFA099GH1C8
rL9qysbEKE6HarOLctJsfr+ZiOjofqfsbTyMYJGqezs/9dUuJHuMmrt57yJ/96FJEGX8mt1irLu5
sc7VF/Sd7qZNxSPqk5M5G2fLTz7PN+02+TnvjS8tViW7cqs8WLyJSGN99g6T757079pjsYN29KJu
8YjZYgh9RAIqujeOw7HbkMh5IBypbOwHBp34ZpzcbX6Lfu5XBOij7g6Bj67apcgaxvtAObWYmN8Y
A/zKvUYPGzknzMK3X9uNcV+crP3yBOvU3KWPyl34Y/4efax+ljc1RuUbyOG7/AV3J5th9ocO4Y47
/al9Mbc/uuNyOfWfgxN7FR+WQ+yzw/RDzuXD2ZiOzqGaMbrdqeGuLPlkbZHpNg5FvrPrly45xtE7
9M50eP44P9VHXPM0d4NxSj4RkHV8+z3ZAZP0+nezfIzIw38Ky72i7mxju8zbKYd0T2boSHDNSPwJ
SUqCA0SpUTVp/UXbVajrq83n5nLjPHocVnGy/eK9PZ3dYeft4pM2bpXg2cDgBmM5fNnQ6eXm+ABp
ILiJjt6jvi1uwz15Mc9vv+s3YbLJ223qHVHEQ3dtfp8hhuPtu+nYebsxOAF2Lu13ZrkpvhjVRV32
n7p8m+iPRXqsUArYq98qBdzkDnEzZDv5xcVm/up8d8jNj1BLL+gMOeoloCuMIue95m3Sj/XsX8iP
wtO6aPtqCzjge8R3sE38ljvpJngXqlvnExCIOfCzz/i4EklmpnkxzePweX7yEAA0j+oNfa/H7LP2
Az9NIhPqV6/ws/PwReWurG+00qf3cygwb/K98ARgI7F9RMVnMCcaQ8aN/gwYYtgiTut8tL8Oj/mD
+1KfJuQqNhUWnMUNj78y4HmzHd8PNuKom/576Dc/PB4fDadfjN62k7bPyr1pHthDNo9JQDf52q1x
Nh6LGbe/nZcfSbXHP9Tb8YvyLXvABsJnkPakv4Tf0yc0AnGlwV7Q3mAJepc+18+IrjwKGP0eb74L
mUP7rjxm8WZ5yU7m3cf5nfVeORoPyQ8Aow4JZQAEW3x/iq19nvblDlYRL5rmQ3cYHvWjecGsM940
H/VoO3wB45+eMLjfAIZ8UUsfDextt+m3/VM8bngXahCjWBtIxbbWtiA0U17ZDCAeh89CVgwbEA6R
IPMGXfUt79RnE+2FTfgeoVwOvdwRnR82OqPfcQO7e+8ei0fvU7r1PiIvt12O6ef8YO2Uyo/de6NF
/2RHRvKAiAJpAR+yoOkHm/KGxy3ZE6Q7hilBMu7DG5ABoD12hCTGDU8+NgrLXRL57rS3DtPjt+AY
3jDyPBbHhQcVxIL70B3RdebNg/uSh0g18rVAWTb6tn7POT11F/LjKVkBH3biHB5RoAiHLTnQhMf6
wXsRwNtpg0JAbewDewPYp8DS+c45Bpbvch8eAsI7h3CX+vUh+TTels0Hxl4gokK26O2tZyA4ZEmr
3DdugC6d6ptgn5/tjyBu3AOpsiMK7PcIozmXutpXR4Nvio/mDgADwpFIJya7H/N9euN9MR/SD6CN
DtHXQvOB1GQgcdbPnys5sPITafDayJFUOBI8Oqum0xwiI7hbIeoSI2+KsVE/jgYwKZskne6+2IlL
3/po2jC+jarqtwYRsPMgBkWyFIoBiSzhftkJ13Bmj54aqztY95fUbFEwEstkclT0r9c20ppeDMK+
G0eQ9FGy8NOubC+u8zMqC4cBVeT15/73JBEkQsVAbFuW5IwW9SMFGiZxJHy0vREqCqzNfZSm+qkl
cuWOJPGWBenma3FSiT2SB663jo2iwK6N6HACxSn90B2mc1Q5CNih/4Uyh0EMIpH1wGGWg47xnKbz
0W48utOqgFpjSdrCrKDURWJQsNYbgo6HOFIv9mBm2ypr5o0uCMOqmDiCISxLaxvGUOMBsdqHAJmM
WOPmt2cuMMMTRrqoslTbOUF2L0CuyFbVMxI59EHsQjslES4LkkV8pRJDE6tnRduPIrqwTiSLeK3q
Y8RZGtT7lUAsS03l8spdG00bIpMjEMy6iEbaOqoQ5mIeZTi4EyFBWbJFNDhGmeOYR2hw29p7XOqC
vesRmqomXEDmis9EAKDo0qhQBU2D9zHik/WMsnQ87hVr8g5rAEl1C/RcUls8jHEPhK9GIyRfiMQY
XcNbHTAfymj0PPsh3k5Wb1yr6hiDRKGr5A3BkxO26jnKJ5A40aI9VY1b78kBTGfyALisaJNxMDDU
CMEeIjtjWs/5XLk7ZNhKHCVEvA6/YhypArfavmF+S7732jYMOHAgNSQB2JqEt5t9iVKoWT+pbXvn
MOoxnMA+So90GaITWRDfwhzaj0Uk2ZQkvWvweA0mY4zyGewvL1YFJpdSTsa5mLsLY9+IN2v9Fa8y
j2cEdv8eMMjzIERv5ERFsqQAqrdrG1vbybDqyhBfq+hoYueKgcmVVyQuryaG9shLagyMali81Yxz
9Ty7hHdW9reMIV954WGooWMa0SWpu8BXFo0InYywJjpMumvdVad8J5MT/0vG/YdkHDBwMkb/Doie
IVT3/W+yEdd1fufiAJSbZNA9y7BBrLlYVf+VixOqEbw5HIy5UIz3hKDEX8k4snQaqWbWVNGUACH4
Oxln2P/A1Fr3XBvpdIOknPffJOPYjbfpOMd1HXyyHbR3LaR2RPL3VYJMJQuvBsqiXBD651v4O/go
w3oyRHhtk7HJ5Bp3lOU/z5sC/JYRWqyv0cl1e3LxNeSou+G4D0fvAWFdFOV4lT9Gg9MhjkcC6UqP
btt28kHdAUiXWSXxdpVc6ivD+7rQlUi+ErBX7vba9pZcvhKyZWnCOQMJhPHTANbsj8RxudhoQjZ6
NXvd/rq96561iqNuwM7GrzjlhdY+q4Dud0rWnSqnGQ6tGEUXImqB6AjjbnSceZZlq5w4dvu3eiri
F3LOEqmwj63wJNeWTdkA6Up7kuV1QVmVk3XJ6+Lib1/9wZ9mv2kLC5GNSO1bYcUJ+L46rVuSJcPD
fkqt7b0MqU6yq7HGXWXUd63qCMoyGBT9GNkIIMveLF7r4OHGZV6v4p8I+YVk+LuhvmyR1yUdaVeM
LK8xfxFySUw32pQTyCoMNUgWyJuwzCsG6BqULbmgbJOl63rylsYS1NhrnXYn79NXqYQc2bPaILQg
F85GvLCRzLCvyYdXy+mj+UC4a9yv/yE3JavXjYodNKLNpCl3MvALDdnmmyIAZ3ISj9pw6rMvEuw1
hw0ErFxgyCSQTIK/ZNV0ML5Aqrj0Y+G/giRs1BxlsUNavwxrlKCjvNh2Lpn1lVzbt9jrqFx9AE19
fHRcxqXiyxuLiSypaXDQi0Y9NDKvJDJMOCmQE1vrBmCXXWYXn9YIHpi9X8E7Q8TyZEBPzs2W+XkR
n/kr7z1ERckrzONkiYeJiC5TN46Gg9c4RxmPlCHiV+z8a9GIHydr5vGYp3p7DVDL8GQuI5XSlmeE
k3Cy8gc79Kw9wvC38nBesYtdqw+JhOX03vFzJFyuO3p+rzB4c5LEPiYm9LvduvuORjxBr8m0ShJt
JU6HJCTLqpyYos8tS1gu35ILd4FACmqsTD2DF2L8KBnYaKkiGvjPWgHy39QeOuREojARGcNZ5A4T
kUWMRD5xkqlFU2QZw1gkHC2Re6yAO20ywNBn3BkJzcSVAvG87ZYrExkxObqUUcIdWuoEOuROyWsC
V8fvg1Y/yiZ5hdZrFexRjeHhk2z1NANe1SJO8Yq8LrntkuXeqtiMi3ystAAStkCeyNWOJG0Tkb1d
REZXzpMlkyQvcXFhGE44XxHpb1nyZFpYOt7UIleskTR2VxK8IZPKjcigS1J8QcpZE7lnS5C3Famg
I4uByMXLkisy1x4pbBn110QXC2MzEtzS1gUNZtR94AJvbJEJF1oCUl9gFo5Mq9yArLqLV+1Mckuy
ve/DTwxX7F1U9twSEvPpZjl053C5lXoLsikKO50USMnY0n2uREZ/PVhXJvzX+iTwALpABqxHeD1M
CSGQqgiVwBWo+U2YcoDrUcqqPN7qikwY9pPAKiDjPzNaIJMjj1weriNBDld7HNkAuhx+AzgImSrq
BTai15N09+p+lXdHCVcH8PssLNlEznVVrvB65ZBHhgYXisdeTkwzv0PjzIJcTMA4MUTw/fckRP8H
oA9oD3lVSoEAqYGCyGSZzJMBzCf7KiAiiQSPyLolECWlwJZ4EmayZqxUgUJRBB4FLUCYXYPhbSu9
q7aOuOdtYc+UOyQukpzQVyNALrItKObPAp+814UdkZzYWbpsuhJ/rzHKza2xWERifid5ZMlxwapu
kDuaTo3zXhuJWzmFS6BFQHOqPCfCzXePoamYDBPhQk90wENV9M2lTZO8wa91U3TbC9GBj+jJ21Lr
SV7+RlxIOVmuvX8xENDFkIDxEqMDSdOX2a2rKgH0Mk8MJ2T6b/UsWqudGIqUYlDyf+ydx5Kr2ram
36X6nMCbRnUwQl7pXUeRK9dKvPc8fX2Q92ztu+Pciqh+RWQoAQmQYDLnmGP8xpSYUKJzt19fmEG8
aj3TtnlR11rnxLcp8m3bOmMu4CFiVfPX5Hl9+7a67qfEQYiPsn5Y11QGbJREl0P/LK5b/3acn0Uk
Gxz8hpjaT72wqZsK/h1z+pUPLTejthOb+0LWexfUr+rCP1HcfhG4KTR8i4Y8I220FCbSpaK91h8a
KSetpi4bfxbX9+lULjiyx7aY1pDsF+GvlfxcryXIdXHduL5gkooA0PIiiCbSySt5+rbPutrfKwv3
+bbnunVdnValqkSee7tsdJIH63q0wg6Wl/VI4TWuELbXcigxKyhpeaf4USxaFtERZTBeluJlaV1N
soGbcFv/j29jmcIAvn5y3Qm7tUUF6a9jrrvfVn/e/sfZ4ts+mhUXftuVf/tCf/uWPx/8OYZRYS8Z
XE2Z4jEjfzEug14zUNVb16+ySmb32jY/29Y3uuXddWl9mU2GzPXD69Jt33W1m6twn2r2uqIGCzpm
XRQ1Hb2P9cOCusAo1sWfrbfj3E7FiCg6ARpCzvruer7b6del24f/dsTbsf7xFf+xy+1zY0RPYUbb
NX2zzu/Xl3mZ6f+nVUyGLYcBXoO0uKiTLGPbDeizLqkaPvBXbfq9romrxsgtd7Nu/Mfq/31bUeCV
ifax+IN0AvxHvLDuctvv5yzr+j/f73rt6lQ66ic/3/ivRMb63ddtPymO289dL8b6dg3CgZrgXz/1
9hltUWjpq621KLYMSLf87LQcfb14wyrxgg1wthES/RGqZEOOvOtdnOGII7O+P4VBZmxWmcEVIAW4
lJBvXb+9/Gyscyg3VgWq4Z8fUpao7ueQ60HW9XX3n43rujhhOSWR2RwWLZxwUcUBxo4o6IAmc5sC
AhcFDfpsHRW2uSjqqKu4TrXo7KiL4s4KilRXGR4JQR5jUebpF42eTqrhVS9RNJrQ/4YxzmutPAxp
8mZdR7CyxcK7LoJA1iIItC6FVYZP07JNjXrDZ6q/DZek0ArKs9aoKl5UhsC21860Sg9R9pEX7Yw1
4vsbmC5ahu5geVk3rli7FXWH/O2DHFr1JsXWTgQTYCIxhBpSv+gijctLt2glAVW0MeBBRmKZuqxL
GdJKcUzMUIu5iOEtL8Oiu9TUysJ20n6pi2JTv8yDbi/rNp0IwUXhc+JakxoVZqBZpN+EvbwoQCEM
pJE6i9/m2jS9bB2Ob/DHZtZ6ZIlfcXYgqbteiRWluV6YdWl9Wd9IV32qRakqWtxYf15kdKwaBK2u
a9+4Al/jVShrTez+LK5bRaSxJjW2NtMi4WWB8mCuEfF7A4TP//lhaemt193Wd9YlDbFFhZtBopLK
/V8vK/7ztrourduiSqJsbo2ai6psj0EXVpZQOnLuL1La67bbG+vSuFwqa7So/C050PX+3pKfP5DE
BZy43vPbartCbG/rP0tgF0Pksjcwi8hVrtvWl3XnFeMYBca5XXTUVmXHNVVObJj/CHWuq8I6RIbG
otrWLANvtYqU3D4aLipuV8CIzt8+lAIBW/BBYc9U1Zpx99mOU9cvCXouvGyYCA9JABESPaLIhq6w
MxhGgWR82R3XF0TioRR25tYQx4ZBYTHmXF+6FWekqqbbi0hArt1PtUp4/nRXS0+EKv/olWjfY3Fn
TvtUgfeuFAPlGaZo0vJyW+1mlbL+bX1dWj/zAxtd9iuvYrr9/8lafB6w0JvKP//7f33+hv7gRk1b
R1/t31kQKOiasBb+52ztDoHwz/zzP+zzX9laU/2XAYtNM2QLmouqm2RD/ytba5r/IhVrqKoomZr2
89YtW2toSPiKhsGURFdN+Bb/1vg1/mXwhmXp8C0sNEf+nzR+FWuRH/nvNCQJXgeHI50MEQjS/n9P
13ZyE0ZzOAq76eoBDvNTXYGXFkfZ5TqFia1bopOGnXEGChiBBgXooDJf0aBT3eM5JLsKzFw1zQc3
FKPAFlpMzroh9bNOp+aPJUuTCejry7/Iq02umkv3NaygfZ9En5URhhvUGyOnUM32UBQdxWfs1PH0
pUY76KF4bNB+BdwI8Q2nq107vsEYTY5iMvtlp+A/NAQkmuTaTXD4xLo1B52YFUcrzcMNRUFwTFay
EZEetlNTPOFBilOCDDCtquJfE2hATG7HxmkWzbgrTpRl2z0IBJ81RpDMUXrdvWYaEJrJsltFMZ2r
3E12GF6RxzU+CgGZ9SmTQBnUcNIEFXCyWflFMAAnhc3a9VJxkhrYqLAU6EV/a7r2HqdkxDFJh01b
fveviM1sNLVJD10Rm26kJlDaQs2z4sxA4wicjy5UtX3Fqs5HqiN0eknbDjX2B/A3iN4AJxUl3qP9
Z9hZfwAvE3EZxyxN/D6XLmKQyn5FHhMaXfWiYbJVopnQYTtzuiI4iBN6d6zBp6FsiQVrraYeVrK/
AjVsLyGi1baRgHBB0OFReIRKigVRw1CgME2u2wVPBjJxknPrbF1H8b7qvuP2AgUoeB1GVINxdE0o
mMlfnWoY+wHFI6pL5CitaD6rWedns/FA5h8pgUzVL1V6n8ScsJdiF9NNcNKzEdw1KWCnrBUeBIUi
alUkv3XMT+1+hohtaVblxAL06sjIHooeu5dQwnAxjGLQGtW1cSVDuW/MCCtRPUYCoEy/8A1I97FR
IqSOdok0YLzTGEKzRYDwOcqvnoWbOaCdtOPWZROWJUF+6GF5jzBmvAaWT6GjqTE9tIAJXTraZnc1
sKCT9fIIup6MAlQ2QcEZd0RJU9am4TCJQ3DOLcBp3RX2bCvqj0NSlK8FSX+Mqcw0wMISkZzNdcla
9ig+4uuRti4KNM5sdKlrIlCM0sGwbYXoJSkLeLEljrpjMOzkBufL1GgcmRnKVrdwTpOSvNogZi9q
amZjv9ZROlXTTRzOyN98GIM6PnU4SljXRX8jkCcQ7ORgOkHEv0jwm2AAdFbgUoKfqjPmpWl3WVWT
JjAA3EDFblL81bN0gHaShUcMGD6jWX/tmkl0hAFKvdV9yHF/iScFU4AoBinZlg+CGWjHtLrHEdQ8
J3HYYcML9RY3idjtjT9JEMW7IcNUYu5lX0L0HG+R4JeQ4l7XTCGDcfYlJMk5VITJx95gK3O/Pbkj
2yEIEz43tWaLphPlTK6TsrdxOBMcRYp1Dx/O2dWHqThgxHM35Tg4QiwnSsY9YDNA0G8NrJSr9i2e
qkPcmeEWLWm7M+cv8g0qUxn9FMTl1c3HcrGjae87rfuDx4zlCDLiEmk0uYYmjA7KM5ndLhx/3VAf
qpPC5VLxVEK8osO2QQGE1R5lGXc9SXTzYMImBtPqPNE2YgZyhto0mNMZmeuSDkjVAtOTzBlwbnzC
NRDyqQ55Pu27PVw61S4lpECFTDScbjjC1pt2Yz6SdYPdKwT64MZ5dR/mxoSAEwVxRIPGTlNOKixL
L7IUwW5j0EKS8oC1+Lt2xXg4yLLDILymkLigpyWvgiqrtkb6HI0PPN/nRL0XLEDTrTIFbwmZMPKr
AHzanD5CL55Asb+Fw6h52GLh+yf3pj/W1WdQyec+CgevT4oXcyqNLcYSghsm+bYeoj9SUQz3loVN
oTqbT1kvXDeq0JqPBWClAIdiH0uxu+vcPYwRukxAJQpPqvEGBxliS11Oun6MVbvDFM4yvzFqwfFY
7p4RcVLvteiP2Y6tr4MoKgetgoSBhEWsdm8z9g/NrL8hV4gnR/ogjOJDK1a/VRg+SB9l7QbvpuM1
ZciLpsV0dLxIYrMxJaZNQYnjuSyUPV7DEPZCMEKLxk8sK24pUtqJyguOfPhDSvPJlBrULuAp+Ur1
notqdADycVQSS9gkxfw5VnHpz1L4B591RPSNb2kO9F1q7XJhAi2pK7upBIEWS909YBW4c/NFucbz
g3qlD5UTdDbGTuYqxNO2JpVmV01U+NGgAUCfNFszwDeJKbJczF2AAYNdxC4HsJrxGAwAHARRvOjM
pJRRw2897UpX6ATM4MW5Ojbm/HlV83iflMmLjjzu2Sq1XVBmka2VY/mQjbhYJZh9quDs0fkWHTMK
tFNd5feDHOqIloiD3Vl4puW1kHqNWP6hMCMe6wS8iRLhUCrr3ade6xDxNPQ7MjnGW1IHImvKna91
4KTTPED25tpsIGVMjnS1ioMiDr9mRTuLcSW8KHrtdar1qzeC0Wth1fhGLJO7z1TAEkV+J2i4OgaM
t5E1/0767leMIBlSBwAdqzafDnRK+zhA8lHOsAYxtccJiw4glWLpqh1DRTeDsJxaIB+wsG0h03tP
Q7+2lCINzSyjclGofarKRPC6Nr0jUUvKeGqQkS3EK45BT2FpyY410Z215Rif6rYHVifou7EmvRjG
4eTgaYjUUwzOcpRQ4alL3yz1k9GK26AzdHeSsFCY29JOMgZo8hazNG1xjGX2VepEX4qIETBgETsI
MbVOW/OSY1rkSNNbUweZ24LwjaMgOWlN6GbET4fJEO+CSYkQle3Vc9un087o5U/wHYGtG51xCnox
xAAX3RHNSCwy/e1vcibjES2iyEUfM7Q1fkn8VOB370hF/XvEAmZTSMWzrlYfban026RhGAlURfda
a48SRwpnv1bAsj+QkzXdUshew6hSN+RnbJIcJZAl5mCjONJnlwhSysL8K2rCwpHi/FwXms7o3kqO
FKkvuKHKG7mMiN82vVW/lHcgC/zCzHQba2wG+RIrV5OKpB33qdcF2ICJxfwVDjEwRSI9FOi6Qywn
OLQYGT18Sba2TCowvvhcZrP0LnRtQxBHKtdKgsE2UyR6JtR8rGhxr8dl4gpoa5Yqyl7AG5GRFC/p
WAEMxf6WIaLDCDci7wyMcOygGgcCMUgxxy+mUomXODuFgvUYJcC/lQg8qi5NSJWCMZubQxab876d
ot6d595F8xENpellpqMftYJAqRg2GPFAz8QBNBdieVMXsbAxC6JAlDV3bV3Ju/aK+1JWnhOIt2vR
G/0/OgFytk6s6tF0uIYaSpj4DyZG/igbGN6P+YINUxbxWmPR2EROEKXPJfHljRlyFYv4pp5CUx67
61Okhk/RFY7z1NfgKIMkyGxTrQvIyigWmX85A2i4Be3BOZNpuVkDEGNLCLQ/KCubYa1XV0s+l30x
SDf4vUIRQYHQ1BFNzIEix/p2jnfPBqGUS9WRtWQUwa9iWfpPq/9p29gj6GQlkWGv+6Y1Np64vZbO
/3iU9XPXSpIp6aFv6BARoY7+1zm1JAMqe1tHYSRzQzNF4er2zt8Wb18q0JXZrswa0O1fRxMEWbCD
ABEtaO1kLW+fvn3mHz/69hEpCJl5lQOVIjP7mCrKMbc3f37Bum9SdjRvRbB+TrxuwxZARyYvARcK
62dvLWIibaFstbUp1MqS1VzeKFbd4GUJXAE261eGs9sbdU13YyytLFWvmSO1betAxFxqw7eS/k9d
P84PBcG8f6sG34r76zZLGUNUDhPqvjkGEm2Xbm9cMixmWnTLcQhrDBlhQTGvwk2KSI283FCk2wrn
H9yjlYX0j20kXrZgZDq8RohbDnKl5b5qUUiaKB8OWjk5t/q7rC1QVrFm9hsuavBhVjj4I3e2XKAy
vx799jIt5KdisYa5bSvA1qfGrPnXBR8qLAWrYKYWdR2S44qGuG3v+5G0XiEfV8gBvHJm3BnnXHey
Qv0hlFBEg9FPmSYIKuou6zuKAZBX7musgkkor/iBG3TgtipPZNFmlUzsfFzrrss3SDFJ99ey4a2A
iBlVvV9XwxLbLjOMI3ctEt/qh+vqzzbaHd5vtp/s7qbNvL9DIv4ODVt0bfaYO76Cw/ZTgJpN+FB7
8PGPiICeXsc9blq7aVO5SMT7mHY2xnbo0Cnb3M3712Hjtx5wCEwCoPICODgiaynNu+uj3yf77Jia
jn99rD3tHmD25qjbvYPBq4OWlE+e1wUu470vJzvSOYO2v0tq9xXk8xHK4e41N9xXE9bLZfpiQ+dy
QpCNjxppjuK3lHlC8siD7WfH1+tjm5I+iOjSndCE7IJag63d892Q4+LkPscGrvLduLldudIeOwng
9f3gguIsare0HhEzdkKuxaTA73CGt6g6qfmFyzJnfjPfFdoXl2dKRG+ed5b2Bsp4/BinS24N3hy1
ZNX3eOe1+DFOG6ixTef0mWdNl2q+043dNfDGeYeMC0HOmXNfT2kbeCmR+nCHEmpnS1dvwBk0PqbQ
+mq7/85NFKahibpI5lGINodXvkdy7Eyfr6EiQzHZ1LeGjc6gAHmDnwWWvlGcDj2nwGOBVUvdwHac
oTrg/BjZLZaQlzD3xeFgTQ74Nm4CIYFunUwmzF+KxoC7IQsk61vpo796bNVKKhjuNUAq+XHAdKVS
HBWEcbox8jPB/3Ky8Swhp0V69W1WN+Anks7h7BgTC7ob7fTAncjopK54mRnXTl3gWdGOZoHmppNP
cHKWQqAdNJ75aF6qnWleUuxKr6PHP/W18GSf/k5eSBda5SKUObd+8jJNTvSiXNAMxB/BKRFMfchP
suRQ69kL/NK9iuTjEzNMqXIG85f4JXZbFJEGE7i+eIe9IRes/wM5K//g6mTTy/WBXhEm4zkNPzsP
SPYT6G/g0r+2zZO48ajmN8diF9WnVoA08qdczDx3cAgeEif9lWcnrM83WfIi1Zs6IMmMwOED9pxu
5Iq29X39IljUuF+zc8YBVT605/w5LY/C7hvJArsCZLgb0/tW3mKMl+00eozy6qAtQIvuw9GtUPbM
FMUlxNHSvfI9fmNMnEPHiD9pAh0uU6KxA97jYi/+2J+z34hn1C9SvDNbH3ZFOXncp/hFL+8tVCiS
8gnHuqC6b/J3dl8ERXFhGlz1ghRYULvcdSQaabzj+CGAmZ8utEduWee8znvxC1dcu3sjV/IhxVvU
+pi8p04CXaR00nmbf2MtOuJC+CAhFZpfODecFQSb0m9uf5lHPIR8khSiWp5oXEHohsZySo07az7m
8yl84cdxSB6IkBtrNA8tzrYwBPBnVAC3bWj4M+ZQKrItnc1B83rTDAdVoPz3OMnfQs9cvvukJTf1
TpZcSziGwYlGmRoIzjpYtLKxg3lX5ghlYk+8XKU8Aef2XJVwl7465XdYOb6VUafbFfVO7GyDxFa9
4ZBRfBTqXxgbqRxAMx+VeoO+V09w36eIL0s+QJCt1H0q17seagqPfFbhVl9RYPmo8ncRKlRa3Mnl
yXwEeVG1UGe4IwPKqzzfaBKSWdn1zMWRfeMQYfH7NbetAtlOL6gJxFyePXKBOHPwTCYbSFXGrlOc
3lG/TMnGQajedfOd9WFeuMNyveW69s5n5JiX1j7De8Ow64snGH1WuiceE7qFoYbSlxnbzLoMqvep
3Ct+aU+ps5RvMCWn92SJ22H4/R4tTvpg+th3mhLn8KV990W/OjIpmjx2wjDlW2PF46sc8xfyTNMG
Y3XTVvmlgfUJ2FJ+FP7UJOo+eFSo201fkBW90m5qiMzE5Odpoz7qFyxJ164p6nyFhAFGzXsaId8E
KNxba4dnrgF5N7IY/qy+dWBmAu96mTZQZYInes7oyI2D4sbVMrpnvoLKhzXD6T2APG+Qk6ZNCkfw
i96HrhSZMn5XYjIsXrdwrP1l5FADt/ciByBp5uFvSl7JZXLfYV6GJiSj1tUzfDM66hczYSRdDHWf
VRrSt/BRMLgLmx46AfG5I190ycUJMtuBuWP/LP54Vx8FjAevnvjFpetcvsUkuTxJPI7L4eNXMil0
u1q0m/E3ptVD+JoYtthdyXzBcIqjUTqfxofH1cd8+L61hzfTtj6Me4Y/7qPhc4HCz+GLBX9weaoZ
ReCaJelmIXB2GwZ2kRu9jISqS+8g7YVnamKmTdtQ8rtSpkVegDoymM33aEJ7NC2+K9xPJzsysac5
1LbJ7VC4XISSyW75yY749UnLY7gwoIu1++rI+GUiQe5b9zz1MyNxs8ETF25kxvEYD/xX44Np2LHk
wOHg8nE6BcUXL8JJeJb23CT+XuOX0fniIuiPo8N94TJpJ644i/x+fhaNnyG03y/PqXYovRBklg0n
dPI03dWKl/RFfuQ2FkeG5+ujcWo9WrRCH+VbMV0W18o4MfrB7a0Zmjhs/BnmB5n758gB3gRbzjj7
DGUInU186cGizdBYmJOyJ10ledYNvWjz9s7OxCgZTdrKDnSVCx57Gx2XO0cH+UI3KOF6z68tjvwy
+oA3Bnft9M6vUD74NcHi47pcWc1uvUbYcCrj471ujhED6gcvZDwnhw41eKLZZ7sp8Iz7TqBBlx73
BXkVdRN+5tqhYZzctZ7q0kvSWKn58AUMnyuc1a5yT//PXrBwGlBwkE+99JuvxeDPKZiKz9uuxub3
rvniscYmmLuSzzuG7CkhbPA4tXXqPSHaEUUJR/ac9O1oPi6tVPVSyUdjgnYi+tdqR9J4JFhQN8Nd
+k0u3iTaCx6AUmHmNo+P5A9CEq/dM+NmS59afVAPBtA63HEJcHS+iycAPX6HwPKuhxHl5fCXdktO
n1bfWq6KYxCy5LGTGbizdyfhwSAZuEVl2tGkfWlhvxifenIlIdQBiPHdRu31QxpG2xnZzWzXGpjv
utAKy+aurp1Wf0KQxk7RT0FrUzt9mo9M0u1Ss+kaxqWTkyXo1MN4Doznu6l6yzMfiFn0MXDjgTBM
EAURHhSAYOO+17Y74AzH5eJL+RqibaLh8RW2sVJtCJtKj2EVJXP5UZaOenahi4IYYg9f4x7MJqLU
JAFK9FLid4bTgcMMEUTbuEfE9RiOlXfdFNapLF60k25RNPYwKXYlxOk3eX62Rk/tl2ZgFqeyXnLD
znPQSAClzmG9maY7InNx8OXiFNJciYgh8ELl9wo6fyJX7s9DcNIKT8kOYfYH8LzwwtBqPMfMKGnA
gafwnAYupR9imqWBHSv6EWL9L9oswzlxNm0326K/NdwhYdC89xO2WE4LpEn0U+DYb1O3E3fXDTe6
w2pX3YzqhjEwzw+heUaMerwfzbMkOsmAsqSrK57v+3Rybf0gPEPepqUVb/RXtABQJygFi+Oms04Z
4VDgRuVJjVwY2H4xOCjKLN0K+iokwOQdRUFmGEQrIyxvM0LKBkDu04D+r4VSt0vb8sPCbZjvMLwS
u6ETa5tPeeyQdyRIZ8Rouq10TuG+01KIUwiEBwYoRzmN01YO3OzYfI3Nd5ZT/Lunugcue35otb38
JH1ULg8l5l0hnTHzjQPSLyahMR2yuldQD7iSZUfM9q4iI91e1a3xy6olJvzheyXrXvwZ9DZ07zSy
HlOcVNqXxGdHyKnXDdrvc33gUpi77KMsdqOxVxeLEpR5bTT1MifCXCy5RPeCR2yJZ5oTbwlsa48G
2IKTzKKjSECinJr3lsc98xlIiVrbB327uJfpTic4kK/Ppt188cjh2cNDHBsAWzm2hgABzyNlBgI5
C/TJjswXug+v5Jsm8vGQockOfbXfDFPGwco9YLDCic6EmxuqfpucCuS2BUiyDuIPJ5KPFDubexHd
guxjkWXeU2mhehJuRBKIhC6Z4MyBLaIRBfzamdALpiQ2kK7VdxPmy4ONEFhNofZsKnfieyUsTQi7
Qe5mD5wczf+7SvBDFP0E0rG/zfAOgem8exmodGtIPr0lNJvaGZWTUB3YMjHzfikGWztPOc4VrkrP
3yDx+jZqSPm3TuOKEP2sP7pOL/TegT4q/bjYw8dAgbONnS7fiArztvs2vFjiJwV1fooe+SghB0TP
uovjuC5uIEg/PUD934TnNTDB1pvJ0Yd15sExHizNz/4Ez9MdAx7aB2Z0UMVDTGZXrugZt8ihyIy6
mbDAUI6xQhjiC870OyBJ/9CpbnLIGQbt/FXoNha6yE/XLZPusdt0oVK4hZ7uxdioqP8PFHvutYeG
xLDqxpWftTxJrYhczQeC9ySN+znhXjNzggKJdnqziCJoD9d7He2z36niZC94OeLBK0DphO7/GJzI
72oPFoJc5S8T64t8V1b+QDHyUZpt1CHoxqSP69F6aCvJKRboT+312zgeGBW5zWq/i3xTRn+Y/mWE
9GDTFBAJIlQV7FTZVsZRa881hfb6MPX3kXYXDE9z+qaibxFOfhi+K3wBMrpQWO1MrWzUiyPzKDVO
fUm/ZsXt7vP34aNKmcq7jMD0kvDQmb8e4Y+CCNw3OJljbuf0aBz/4n94SS/yc3tHIaaBKJ/ZJKP1
/mL1Z2APV8DJ+OHRXyBRcMpkF1xSRaYN4AFsWzCpdizCNUBcwAG6kMseqnNH7If8BTkEC7q1rx/z
Zjxqx5DezWuPgURP2Ls54cGn6Z+C7fyEmPfA3DLMvYAr0u8aww30D9ALboXenLHfxuVCG2kIysPP
RjDvRINnqtxhlvthbTAJ5b47TKxeAtM1T/ozSRYPrWwgFiqGk3RVtNrXtseTfpNTaSdxRx3V2og4
zjC/2oYbRDPGq6sLdp2eooTkPoqZBPTWRTgcpmxHGUO/Dw6VHzzL3baK3cRHT18jMXehN1Xfk9N4
0ERb2WZ4n2wVN3tAPs4OjyHdmSvFaE9oF8kl402vANdgOx4LpIiDTwjyIs3Hqd/yXU7xx72+V75Y
kQHwC6/R96WvHrudRFb27vF61tzwaFwEUgq2cVnUOcXJHh+jLZ6FIVGofMy+R6Z3F8STx6fISzf6
ALL+TX8PPrrnVnTFcB+71bPKFd/yjRsnno9oM6StUyFCcCpfpQcNNsJpSs6FfChMr24eudGNY9J7
2Jmz+CtEG0pbg7CtEZ8KCLb84oSxxNInFg6wTOWMPou8M7zmLX6lFxXfqZAFvsRVVnYR0gX1oYCC
YNhVj2vKRxk96ZHLUyw9VMhFlWBm7RndLembqMust8QIYr2LoUcSdWeIZZANFe13pk4Mf0QIQr/M
IrIC0Ec9OnjGvi3/CwgOkD15mo+mBxjPCzKn2dWgt+kzD+EIrxtVSzR1dpmuMJ23Z91pne44vBlA
EIhpzdfsGPmZtlDgULh4BaNQAG9NnV60A68UDhSzmFVR0qHUZgIMsiecOe4B1WF7g5EBhRmkbnTo
/N7YIkWEH6VdG/4g8bTGz4SbzNCnt0RGgwWEq41GtHU3S/ek+sVdvszZQZJ4EScpbMZ/shnCadp8
LvBlmy7OyHzKNlP8geF16gASPIfb4TelP2ZNOFoa1E3s4DntmXsaXvtq6XsgFnb00hmbIN+qJ4xR
3pfeO3huKQ3ZymZ8Q4P/tfuFm0FB+t2VvjSyJ661TfBXsJzrBFXhmEwfzXdalshBUtIjVj1hVYOh
D8/FN2YB9HGgC4g4jhJoQbyVuDjNkXSATBol9KDW7ygzgQ8ifQACiAiBXh5ERym48Vv5GCZO42Mf
oG3NHUH+4wzHwckeIINJyLiWn8V9HdpGCRjnAP6J5JB1Di8qIh35Nn01GaswjgH4adjX33Euecku
M7tjo2gK+F0371xkUN47VyBThFAGAcRLL/mdjNKUEz8IwJiYPlvVe/lCSvWrjRetG+g/6l3XuoF6
tnB9bEgJl5SZ5i1dR7K3eph96BrthrP0ar53gu1XPtP7I4+ksukf21f9PaQXpSS+KQLNYVTSxm0Q
3yUY0aWaD1Sg+8MVYBb4nWF880fTuKbqUXkYiSeeDcOW+1PyKTPvDbyZJoJkygYHVOdaexQJYMbg
h/Wr/FV8WSdtXzOzJ69xAS4AWkCpHlMe6G50env0CFX+xItZMNH2nXVWDrSOaKuRx/C1y1jeB+QX
9i0kme/rsf0VPZevCDERlV2uTznKKO0lqOyrglwnUj3XP1Wj8rQsnQFDEpJIufxsRq39p7XRD5q3
wYHUgOHJhid4Kp2bTQRAB7yN/P4XRu52z+PDUUOKbgdEf7YjWARnuY5bepLgnvD2ZJ2ryn4qN4ji
Gm8zabSNqLpzjmGB1z8+WOfgg3pViE6++I7BwWP+8kkBSF9625fwlRAq5i5zWtCw1bN5h1dEQQwQ
IF1g96/GWStc8uIXhZ48sS2SnzZMKebxfnbSXsffMonfD+WheL7uOtU2XrEAfKIl/qniuz6vSGi/
qMHeeHhSBX7bV+VEz5JtnK+gG/DrOCd74dwxItMUrnepC0u88nu7QwXkIwOyaF+ScNvDEhTf5oPu
6HuCM7IbiXzfDtdtMuxa68kohGMrBHerHEqQjcz918Vh5RrX0CuBaFqwygt0ZlokMH54OZ0Aj1ND
pT8bqACt26wqOmCnxkC1ALFXGgwQCRIyeAWF9PzDhCTev9/5odb8taoGPbgH8QkIe+a0S+lt3X99
WT/arkTxKdFC0JYV/cCy6+1wiVxLuwB8uQg2vxV0CEzLS7CsrtswrCVED1EhRcKbtDnTYaML//bR
f+y57q4tsqq3oxWwNDdp0jyicQv4DzERCrVbrINgES4vQbWcY13EbACM4roI6wnrEQMtYL8Zw8Pt
4/1fX/O2zVp1Um7r62eytI62DDWbf2y/rf4shVmIeOJy1Ns7iRriU9AwNN3eMJUW3P66XiyMTaks
rcUBqdr/7fTrzwYRGjBXnnismoAAkmc6K63eAxlF8mvJ4Ub5tOlLi4RehQYWPBOkPsINlX3Rl5Xq
FKC+pUUxuatZecKImnh0eGwka9uhJWMniroT+lZDSpN5FDj6tmVo10PzIQqEX2bSnhpV/rCM1p9y
cJS4ayS1YIGrVV5DpUZwi5KFJVgARlTyP5OgJg5Y3hw9JBzLotj0+0xC96no1U3fS1uxBlaQXA1r
q2jAZMPkNR0Q99QbbddONRg88alcsT5JjzWWOj4rlkQvWMSPwzAfsivhmVh5eT+5sbSVY8wzVWLL
KrmLs7cAKTmVLMfA5E0zrZ3QjISKcUZWLq03FuySMowuYZNt8E6k71KCu/lTNNW90SGTBXF7r2b1
cxkJn6I+3+dasrkGv4ZeoRaUM2+mw7Hky1znCFsllkmVVMNco2tP+ECQAJ1J6lyNjxG4KH4Y+R1Q
M2h9dakxOQIdyQyA6iujiGa9BwFgvVIloVMMvXAKU6wnjD9TO8puUsoQhc2TGBhvAYZRrtzNmIh+
SdI+GNKvfMCScMhxImrCBvxq9x3m5i/KyPmhE5XeL8Q59MMo2pTCdsaNliQU0+n2/7B3JsuRI1eX
fhVZ71EGdzgcQNvfvYg5GCOHZGZyA8uBxDzPePr+kFVlKqn/lqn3WqjEJIMxMeB+/d5zvkOcmt/m
nx2oN1AAHupqekBMcsRU8pP4mPMYyaem7iF3ylU01KijQEwnTIRqkJxLVlBLNMWgqcVY7v0aVaOS
n0hw6d0XrTAhFo7cdva8F9o9BfQ8W/uNt+l7g+gPt8hNyPi7otpKR48kNwG4TpE4Rtcj4z2zYvFe
xt33JiCjZyRyYWWyx9eIXHjHoCCcW0eQZlrb4Smc3ZXfClJBkM5icbI0QKDHKijVjzlhXOTbT4Sb
fMnKmj6o19FNtVJ0Rvm7CHLIPZ1xGhqAaqrID0nl7MeMNpjdcaZSy5yawjKOjekYVvHPIlsr6RB+
mA2fSpfddWrtckWI+njsk5jURoFo1x43DcEpq8xMy2vUmF/nUiabSsKG7C3Ok5l8HWGsHptsfkvg
hJJaJdDKNPUGGYCxQRv4lbM+06dgLUhPhIwU7zxLvfNJ2grRvvqD+62d9M1nKj0veWczAZPj2J/6
NNrWukK522fBRpiXyQmenRC7k7AgKXq0P6xBPo2vdUZDJ/V6eYyZZZaylesgUp+sziXCxJbfqh+m
5X1USdYfk4K3a6x6NtnpBFnf3w0Vd+5NE5tXDzrSjnqMyeO8De0HERpX0sF3KHz9K+LXkxe372Lw
5Mbn8JCW+hNq8hohJurbqQouc29/0znyhZH0SYOJ2Jx51daoTaYWU/ET2Ot28q3ulpiFS+rkFfHz
TVRk+4l68nYq8D98a4jPQ/fFFixzFZE6dqo1rnqm2+EkXNToC5kv+6gdf8Gds4u77mPtg/Trcwry
/kM18zNq5wgdA8dC34+A9RXxSevmcwSjgz/W0EKeh3I5YXHapG6VbMvXVGT2vrXna2kYryHXJu+u
/SXSXrkTBh2ZCHBkMDGr1NG66+BSDuIz7G4iCeo22JsGJ+YotDEnTBbtoSlc+81wJIbxYrvipCMJ
QXIyr1mYUqkOwb147+vyp98y5yH0Zc4erHA2yTiIHGxC0Bwk8DbtNFvZp/TabLmUhExc/Cla8GFv
xcz00zZoexqsPaSv+nTMxugeptWbXTafqny48p5f51oeKgrasYuZmhrm58Cl6ZV4L/5Q3bN53htl
eY+IGF0ZORtD7czmys+iDzU+E2yvVoGlMUcU4V0qK0EanNKRN5N17AniqFCYrg178StpsNAqgULZ
pz+Mwg0RV7cfStPeIgjgGCgSE1m8160VfnfrOT4iDR5Pjs+Rn/U7reBelolCjIgUzmmfmy76aCM5
3UXLp38OUKsrDy7nsgsieyh2mQsdIEqh28VN9SUZywHWY36z7hadEAMAW5C925mU659aMS6owq9p
+12HM5e6CTeumMx8LbIZ/kf8ILNHw6+vwVg1V9TVi6qUhrooJk42fn3wh5RpTZu9GmH33ZYW9ny5
jLqWXp2qobum6XoocoPtefgU6bmhOvVuyD7lykc4VzL3BIe1GSTQHHAPo+PszUIxBk6M1VDQMS9b
miAu2t6xLO5WzuwLKW6+Uv7w2Ry9aRUp91gXfrLORzC7kWd/NmuTit3M+dR2C2O1Tl7MWf4oCDUr
iPTyQij/NGtLm+opRVziwFvDeq3tsxXTSW85fYZ0xLZFFqM38tP+mKtCrIdmbVkPRnd2LJ9xk8mY
IfA9tCZjehCJ7V8CWo5ehujTsaYfHqYxsIu0jLKMFm1PQz9xr1kHvzHsO49ny5wkz8eJSkfQaC/z
p66pml2vzHmlG1oArnww/ZkFMRrHTeQDaK0FaayIw7ZNV5J4qv9jKXv/dyxlrmsB7Pp/O8o27+m3
4Vv9/ldL2e+/84ejzCFWh5AbS2hts0uYGoPaH44yfuS4DmQc7QnFDyBz/WEos7zfCJrCLcY+Zjsm
ERh/N5S5vyklBDlb2pautZDB/vd//Rj/Z/Be/BGH0/zTv/+aaoV955/8ZB5+E4H3AFcbBjVwZP/o
J0viPozF7FUHxP+anRKrtQBn7mqXk1Lo44K1USQoymqaIosfmY/rFm92fhD9MG6yigoxIGp0ZYuM
YxH7+RRziRaiK2A3OtXJjpGKo1oJ223ZtMGpp+FhgvJj1erlZihke2oytt8kPHdNgbQjeHN12Wxa
u9XrRuvuFLmAHyyDHp2o6Kp6gMEbhxgym97jYkqKtAJuqzd5iOfCnpFERVPxTlbsvFfNEg3ISyQr
wtv2OUzh0b4WJS9LEBbZpbSua3fjY6Qbx6rdTBNkJy90XicLpHAS+owUamOLODDZ1tJ0tn69mH18
mhc5ykECdp+LOD2ZQc0QorNbloSQ4+sU7PNZ7UsHYVktkLBNLuqpDCpAZxIFYrbVTjXJXQbBm/ZT
8exGuBoSGhSw/xfoooAY/cJyMK4MIkkRVta0sSH9MA/EPj5WSwhnQCFl0lrKyZOcpU3dL0sKziR5
9gPna1SSNnuxal0eh7YJt7US73PuDGscVYi4lsMIplpssziisgnyfhO9dVD4A0Nu4wRpXJEJCL1R
2271sM0IHttRBdPKJqxEmx/JAFjVKm06d3H7/CskVAv+9jtTtq+ZDBgMjUSg2XNwCrXG3xL8tI2E
Rc1Hoi5C+Vj38tFOumbteUm4Gbqwx9VRrHa3MJHXOhmGjRkkH/ipN6nzMPcmEyVRZJcuApKs9Ivv
53S8Gl3hWZyA80bzzourn6KwKWmrydkkGg2xHWf3kAfS1ggN2WkvbVEROSxhJtP0mCzn7PfdBeMC
5fuYP/dk364j33TheLfrcaAASxN6K4Q9HhM3eJRudi6m7Gyb3+syu5cVWZ/4mYFf+Ak1MX+UZGJ+
o31MIUQfMrQqkmNqWaiCkrfKJqrNKYrnLsm2jpunrwlpz9T5GZzi0grZ9gk432SOcehMAKlRlLMB
3sDx3UYLKQNhSJwHeeU9TRRtU6I2VO4lh8Zd1iPhMCriwDtzGduTqRMYjJtHkBwdMc59G9Aq5Rpf
lf14KIYBxjwZCx05uRxJB2p1kmGDjMxiCJ353spT2qgVZ5oSymYUBy9aUAjnbVtxysk+Ypds6vDU
DG61LTxx85UBE5s9qKsdfZnc565uhpuus3Nm6r0zl8/amNonw093Xl+hnKrRfZXpdhyiD84HfpYx
QBzsA5nwLoyhtiL13TvE0/M0WQ2BSGS8qoSEvfDipPTL08RfF2Md7dsUOLSJg2XdZDFZiPR2Awui
RZxRoSw0fcSxatUkLDVJ3UfH8nud2v7dvlppSCSnRZABi86uXNY2I5qNVeEHzBjE52kYi11g9k9Z
5Bgb6dJ/IN921U3SZeTW5NZaOHW98TUcX2UMzXbQ1WMFD+JszSPeDUIbMbCg1gitvN7mUan2OGRR
qXDMnPv0ya08dSDIdo1vpdn5iQWNt2vJLQ9Npkqzt/M9QqzpjPlR+FyE2BnTMH9u2rBaYUX5SGNC
sNo5yHdTKH440YOBNeJheKaKJ/wHnSR2DcDygSfuToXwwJuGaz89Sis+tTnVkWVh/ykzf+P65o84
AueKlvl1lvlzFOBq76UCGNb5+qRV7pzisRfHXE/b3s2CHdYqxuAk3J5KOWe7gSdgVW19ijpZE3QJ
RKo15p99QkCrD3Z+Gl9jYS9KoxjDpO3uraBtD1MXPTpjM+5pWTAO9F32DafWJylBGpa4igl2rJeF
X4qxgypEa7lIQX1kaOoOc8EkFMzVOvFp3PJpSc42ZaQIJkIMXE72yWDvOwwKLDqso9DUaIcXeb3O
fdmjsm8+JOFWiC4hXhLXZZyitLH3QS/vRm4TW9lHxEkbuUEAWIUaIqUjDfyOPiz534d8mK8tFebB
qIuLNU7mCfIc7tE52wwBNVtYeYyacuuz15EvQsa0x4iyAi3taWbepr2K8ynehjXletQyAvn1LOrl
qfz6qpo/Qid2UHfwHeI/xwMftN+fZR4m4ynpEIXTDck4QZPkVDFC+v3LKtJIG19tr5gfsDG8FKaF
dboLD5PQWFGUfBwXsgRGsz5MrAfORojslq/yJRJV4Ypibm2bcFT6j4yMml0x0WeW8Zc+5bs+J5e0
IgqrlozCzUndg1wR1OLNKJsnCUcCCYAg1hlW07gfjPlSjYxQ/sM0+HcKUE9YlGT/ogD9g4Pwt+Lj
b+si7bLv0T/wDX7//T+LUf0b+Z2atjHWROmKpeT8sxh1fhPCcaEYWNbv9ejfq1EX4qwCiOCBHnCV
o+HU/ok3cH9zTXgx/FADTZD86J+qz39VjS4P/w9wA880bVNZwpYKWq61vPK/smgnkScinEbzYHhy
xTQtCz7s+dQFwc7kmhW4RE0qgtilYhPvuOYg+zx3OOLM+ac06PWZGGdxJgVZfBgQ25cHM7q11ReB
CqCN7n95m/8opf9aOkv3v3u2MHqFZfH2SKIj/vHZYn3TpUugzAFzKr0eYtCbDMubI1H2qC8T2QhN
n2yDGWajc8AG/OQwByzn6+T2h8pov8sMfJEiApqopmBIGKH6lwjI6mCha1FI2LFnREWIwAOz2c2x
3ptyWiVMqEL/xt3AWKAi8NdBXqJvab9PmgHY8j1ukdTDTlXFj+U2fcK2RUrK8nDg0w6D569Ntrvl
odqAGoKhH1iB5VvLTZa7rEpBELpCdIEzhLvCe/PQMEg0yx+Ke//zSZEquVme0/IEfz1hsH6FaW81
UP3lNhF3F1SMSRcrCk54yntGpjX8M6oXvq74uhn8td8qHjrZNUGyjVzzttwmzPS2Js4+5Ff5saIz
GQC5rJabBnwvBkaAbMhtSZcaj7LL1lXP/+qO6BiYF5F3MDP/TTfoPJb7iIoc+0cJdRJpEr9bcUYJ
pj1Zl5sh8y7L3cn41PXNAU76brlFEg2PFbcmCh0CBQ87tOaHdJHQIzC31M1uTqoANdUckpw74DF+
PS8evBIgqP54qcvjNca4cjz2bGhbeX9YfkTT6Nf/jweKySbGK1x1218vgPtRJflCRrRf3p7ltS8P
vrwGZcTbKk9oyfBYvIX+8jU/a5ine8UmppXBU5us/FWZgCXJ0lvJFKu7DEy8AUAeoSkGDNs1X/fF
PZYvvs42ZsTHocWD6y9l5Xb553LjRqB6aNzDxPDQZORRgcJAjbjrmBN0XQ4sgSeH76TvCZ2Y3yIe
Y7nfJul3UZKtE+5uuQvJ117rrPIuon/EY3Py+PNXXbRUVayQhZG6HsH54evlZ9Vyt9tSLcVbv0sU
I9RItM8mQ3ta0eQy8HfmpgMSDu+rsIxtov1DXzHc8Sh94r74lqHqgciyVtpZE67Hx//MWWttWuHm
Wz9mlMXJ02j4L8yQWjRF5VvSZEhZsZVO1t3P0lfa7vEmsq0VtmNywhw2YedS1eQaUGC3MRPUUF46
UEeb3O2Q4yNwalG5Sdd9SfIvsklRtUT4UZPYZXhuDj8IUttkYR6vdMAFY4jwngprC1SMz1m3tYb2
EeDXutTNtiuYByXWjUXsP4nKf/u3mjhS0O7+y+r+fyUqX6IfYRR8y//axfnjl/4EA8nflACVK5RH
w4auy98x7p75mzJd4WHvszWtfE2q759gIPc32iqmZMu1tGnZ4u87pxK/4bs0LcdliEbLgiTm/4+d
UywP8tetk1YQ+5CyHOhDJowii0f669ZZjcbIpLQRJ8MXz9iNiwuMDmKSLHtXDN73EebJg9kVIbp7
ZpOFjOYb463whGcdPRP/YgTjPmSp9ziltXrMwuxLVcxAUZZ/2SONXD602U6UwQ+Vme+5bB6JUlTn
EAzLehZlSiS9Hz3IQW+7KcxOQaJtRISLvoAZ6GoiPexgVXn1xGQGiVKiTwTaM01rgpusc+sT1ARr
xUbaPEjHHY/FkN14r+9Na4xPuaOjndZ+gfjQROpSd0tIV8ziGcrmpmSrrz5LHJf4o7C7ni4OI9PI
JsIonYfwm26rQzb2w84ifWMzjSJ/rmCbrAgzl9QLuTq2oY/yz7HU4wz1cE1yxL33JSCd2P5m2Y35
OIKkO0W2wZOufmigQc90sIf9HKfdBvzRqqjk9BaYXMIeIcsrJ7YRiWSa3Bs5nloZolxMG40syeyf
s6A8BJXrIbVZ5PAh2WJ+b8xE/i4WLctyru5EuJzwG3utRByeAbzcSqR6dd5OR6IEER52I+fWIH+f
ROecu6Hxnl0Gh3Q2in3fk/PUJLF5K6SvURtB9Y/6hEIkavqzbvWzNkMQ34ohJcPF/JajAk+cTDOu
mw5Fg1ZyaPCBhhbCHLt32dFpg+EPgb9a3yP5kc/CiNYeXT6McRZEm9A4mm6g73rmzxLawaM7mMkl
c/onGmXOkz0wE9cSglEFB4IwGXdjIMJ49FCx9aSjXcLWeEunOd62hOue/IkqKUWsmLXFSfQAD0Oz
fBoqb1jbsHsxtyfuaUwcey1HB4G3GzQHV4qtCzhgrSZT3BtvHNZDz0zdyfHiThaf7XJ4+MsC8d+U
f4IEhn+84BTXmcuSQDyDzfDiny44twGb5deosAftGNueaB+i4/qz1Y7M4bvo0phdeLSt6LkF9HvM
o+ar8mMSIBVCVxFk/vZfPx8p5PKIRToFRX78+b/+B93ghU0mHAWdjJYyK8E/LgFGxE5mdEVw8oJw
OKZJFu9smzYUfZInuk4K8hTqVQYJ6I46/QbIznj0S/tU94JSzKo/F3FFllYlEGxn7r1KvRkSoh+8
DWo4aySZmWIW6/B3w3xKW8j7UXo2kDDDm079sitz1KdSY/iwz2OXMXGD2L/tDRpQ/AbI0YtONTYe
b9rBBWNCokvQsB5VTiCXeV9pdyvlIJxr7W6+MYS/9F12IFLBOVZ9727y8iZSpU9hb0VbE7jyOsaB
eVXmsbX87LvRzyRw+QZhxUZ4qRm4vwRde55E6DAuc9y1a/btNkmEhYFSXxJDBBctGMjJkplNV4bt
JatRoU7G2+AF05NbW1u7Nl9xXKtzAWNfS0PdZyjboY/Fyo4Hd+d5wEPiUr6Y67BIciqk0TyKYHga
SxkfwhbteRCn6qjC8SgMHBL98JH5Vruv4u6TqDUXd4SEtLLQajZeiODc5DJ2zOIUBPS0YoQbVvY1
yzAQR0Nuc0Qgg63NBMqghmo+n/U+6brPjh6ZlrdJgju42pSZlx4NrPJoAttgHbYhc7Vm3k5zdlIN
rQ2X/NJDTdbOY+6gDpT5kadUHMKpwCCQYOOMGQDb1TCex7mT9B7xcpZdhW/DESsp+p+ON2B6ibEK
tCE8ExGorcwcyOOGcw7tuDj1dXoggro5hYm7gSaUHAXN2HXX1l8dGD17Q5vwYwKt9yrssEm0s7Gm
QTxsyo47jZdrpLaRZpg05xt/YlgMbKifCI/sFZL3doI1UykPLkvDsHdCd596Jbp1OsIrFSp1kvP0
wmu6zY7/rDS9/xgm6qUR+prOlbtJuxFTh4p4Sks+BCzAQxvS/Y09Fe0YXUZ7IV8pKZH5cHXQjfed
nVOba12j75eF155C0zwUruWdbd95DHUMXwgZGkgSAm0r33PPgR3dauFBccJtavMZSL0pRpfuf7M9
HAaBR4JdKUJspNHS2X0G7UPGHtiai6Lx3GVe8gT0IdRtgRi7IKpphNmUW9SgXUefa1R0X8vmpWnF
+OQ69JYNdgC/MabLxGAxV2N+NJTG8Vjaz9Yo1G3udqWYrWNjyR9GJXEDzLzOJPJfaFS9FjYnLNBt
+9pQ0baKi+I8Mb9kCCCaarynym0whOXXMq6NjS9Nb+vn0asUdEN7oFdrtuJkE8fTuHVCHAPN1Fs4
sFAqtvDU0BLhpuwjcA6SWoBw03XrMt3Ncrg4DbtUNdb2cwArgoMxse5FCvx7cacJ5I1eVAVb8p29
rdsUn4J++s4BCQ8psqS4hgbeViY80HqCP5VzaFLkFBog0X6tPBwl3kKmTds+NOQakc9rn3ufGnzU
TFUx2Y+5oTbD8j4UtX0yY2PckNZ+iNNZ7m0CrXA/e328tgWWEcOjBBodzOxBuxqt1t14ut3GWh66
wcSFGtqI9lIDyyBCmzJK1dX6kc2yoGbINh1HY2WLjyHK+Cw2Ph6m8Cfoer31losx97EA6/ogctTD
Vj9E+y4KYQGwxjHc52JQFBmNY51J9mpPUxsd4NoY60zY1YMa6jea+jEthjWDs2hfm+1bCRpuU7vY
h+Yqx5bR462fYoOpj20d4+XKlWp6mKSGlzTExCwPOWCmJ9u3nF1nNgjNmZO1Q45jbrkiMwvP5hQW
V8epHxjjVYe6cWroBd21mIvysa/pQ6i5PpcTxxua37Dp/AB/TNW+Z9JtGG6TCep0xsGX5dWvhXv3
gLPdXXeC9xIMzYqIdIICre48Yb7luXG4zOhUVvqNdF8cqr6VPOnJOKlyak5pQAlbRCGiUPS+TsZQ
qTJ6kHoacUZq6UNeZjsrnZ1zhdK1iiS5AGja8yCXF5/5JGix0AD4b4SnxI2RQ8/mKadxvJs652NY
Bj9hm8wb5UakBefWu2Y1PiQjAw8l0MppL3B25BsjYfVoX8S+TW81QMtL8N7PxEvyxyoh2dIviq+m
r+KH2uoeCydpTzmLyZUphKRhTrvFIN3hzOnhmDKVPLb0h0XTets8YNpmDORN5tfEhLjXmHTtsxTE
iwQdoYDktSSq7bSVfjPmbtopjZ6gm4EwOoF3mSKTgizVzZmJ04D5oGUzuuUhcoKwkajwzYrLpKMB
Mluog/Nswi0hyutghmSY0ABcwxb81rWKnMaWi7BvW7m1GQEziG3PCA08JqpEadq8Y4hWpmHXgHff
ZG64GPuYtFWWw2szuBiVUdlHZiUpMmYmbzlworMRD4+ghJzNr38NidGslVNGe7Ya0mrYYp9TGR7s
eTYPzMyifY6GDf0Wsbu1n2zMnrVcBOMx7qT/GOCmMc295br+56xEm0G3Pdu1o3kzTfBmcyy97Wy7
31LyWLb9FHTbGinHql+CUvJAfZrqt9L3WsZYLLDRstR2UAS3erZRa3ApHUU3fbGyOTxLl7RtVZLx
10iM5zE8SF11bPF1OK3D8Klt3fckZd9OpCFemh67vEfVlFLSUrfUPwW6UnK4xLW0xAtPh1lCEr2P
gdnee20fLeI90KRrJPhB9akphd5HCtGbIk5rP1TNvOmXP3s0yOg6D+NrMgCDYykyowH/hu2BKTSO
NO1vKI0+ItMqDyFeKJPPqgIa8ziG4bVvEjaDWfwIdHqyE9inVoiwhouMi3DDE8Xxury5UxzDxcmN
J7YupSdxzWtseCy7BzU3OIpHY17VYUqwsZd9ddKqPjF9eJzDKn8q64QdcOwwa2ZdRd2J1dv2xqfI
RH0jYhYLK8WAnhgaek0AZcELrE8Ag7YekIPIK9o7wbz0fnQc7cKiwhu6/KfLzZ8F41WgDCEHsDqY
TiHOg6TPAEF6Nrs/ceQA045dC//SGJXPOswrOYwVMMG2yfGhars4/36ArCNnfsrTXUTg/BpgtToy
PM7oOc0dGZAMQk3YsqupttTWD7PxEM44EGNXYrnz2xsZafmupNezccqkxCyK8yubNGOpLH33fQ1u
su8HbppgTgxCdWTqPK9GCfsw6kqgEHwqsyCY7v0QnhPTvnllVd7DavHgjHa5k/b4PeSEtI7bGm5b
bUpc4VTeDCmJKHWqz5LT3RpncEMGMU1ZiKmQUHKtvvHMeHotKIGAmn7T6STbxz2Y0TGdwt1sDQAK
WPpbt8FG1pXMYWVyLLxBcwwtN+E4+OxbVnEqcmveOHmJ+y4slk/6fPCM7Ltves015jPqaFYw9wiR
rdpaCaV50+sny4jirWukqFq9HxAPzQdVR+8qKr5zxFWnsWHcLCTnhh5Ee8zgfDXWcboZElAqXmgl
b8Mcr9MJS1GAyIJNjkuZ7+t93U4FzgpabABSaULanbcN5NFCIn3uO/ldTFQ5gfIw/Eq0tSUKvIgh
HU4sD6QdHbhNHyp3RcwUO64bRjgfMeMVvVy6wu6jr8i+URDP9k3T+2f7zWVluw65eLJoRBjCxZnj
E4GE3vKY2gXm6wJBpJ/TpJxrx7qBTZFturUeoZTSKs3QIBejxG5FqZEZB2EoHKIiA/NaU36wV1gP
Pxwxmte0h4aivArRimZtR7x8jEyKa18HX6vMrZ+TVj637rTvuio9B9PgwKSktcIBX25kjD0jiPOa
YLNYAExUH/xVogdQh2ACCpqcsA0UcMRd0eUWTqOmONph9tjh0PCjQq8lOvZ1jDh4F3nYjZRgAfCy
6rufNNbZXoApjXJOIonBnx76PHcv6QCgtAg9C2G60ZwZ4FyKzk8gOjvf/HF2Hm0gjftuxiPJMNm8
gNamc1tRWwfq3hYJDqsGD4JdcXlbWaReqXKfgSL0jgQOkbdXaoDk7Nq/QnFvk7AAQtvJdDdp5Ain
Sh/wKKC8Q9235rPJ+T+9kIhRngYAOsRh4i+koX9Badf8Xs3l0kcLGgeX1CdA3dacHBjZYlqmdt9m
JgB5Z2o8yNTGGtKtOP36z4xgUqnk5ofC3NaxnOFGFmvXKcyDzjnUxnL4mUiupKGnYJTUVmAAjach
74rTUDck+i1tt6hcGl+zl1Ir0Lwh12zNgUIcjWLqTzXo7LXvkkyEWjI8RWMcnX59VYls4/dR+uCp
Frl2wagjdIvqTIXmHiwhbhGmjyf6k/nN7jJOaCwEeE4LMm753sYZO0A0cXLnWknuoxnCfeg4PKK0
3jmBLG9VMvhnfwE0rogVphY1wvREqY9P2GWzq10izYU5+w91KkAeyLZxKdHjHzOJAmAz8+yJBqg4
iKkTW9kuiv1hHVVkbajc/+p3bXZuw+XKyjWYhi52HzqbY0TvVFA8amm8DEn+mUq320fJ5DO2ro4F
H0lE14W/rcpogmIz44VM/WjdzwzeE3oPgTUmT0ZRTOvUggdEaBgqFE+c3JDYtmFpehmjdYXNhp0r
17CluyB6CcbcfshbnosRmeELq/R8norg53lAHvxsVo7zHFYYlQ2R62M42RgfnVbu2cbjx4JJTyQB
lZsF3FRZszbiOqWtW6EZRuYb2XZPz6wv9kaUyXvn+s89J/adZcMWgbqOAXssjCPY1eOvFx1bCf42
FNdTLS+WW4vLr89KK8SR0/DjQC18L0vQhL+akKXEvzfTytgoX/70dU9euHDTQ+X3N6Ad6G6HO6ev
VTAnzYNYyO7R4E7Uy068oRlIGdyYl7D6NDv1fK7pBlxqQz/BEBzWlY25uDDMnUB6cq4ubfsezyHE
jYFlyVFmS3NPsvHWWbyvKb3Q6EbOqbD9GgHFsbO94NIj/qZLuDhp8aEkLiqcsRvLDZpoSQXPS1q0
qMyh+Es1bvOCXGg81GPSHpoaoLXTtCgq/OGSzZ2PaaCKrkaDLyzNreFimXG5MRu0vGRO4h2NomY9
9/5T1tGMTJSqDykLOrutOe7DWbznmVeiP0rTDRYOwKr9ktLcWYh/AbFAIgRQLKeQAVHrnH79R6Ey
3M/D8GyDmzz1A+qEPhtxni4FiGvUD3NQZ5umGcWDJVoefBbHAjXKuslNcJC6YL2QdGJiAf5zWEC5
OBGr05Ab0Gmj4ltgYZiI6I1vJTvUzmvdbo1Jv6HpsVK95R4Nm96PGY9gieYe941lVwc/vnZN0rx6
afWpLk1C5AbvE3wxqRHD2SIOrlkuxMU2op05Gs6BLQOH68QKWiWNe5/bNKbedR87x0Pi4swklc/w
X93IOlV1eatDuzghzP5ilYLr2xsuOnIAvIyBOtpqflB28eIzdP11kCyW1Dza6l9al4ZO03C4JRT1
4KoWR0/Cy28mOqmFLr5FzfxehC4+oeazMc74HUHeWVZ08QOz2k0u5U6WErdHoiIx8IWh0aMhRJmh
/AaNt+WPDPEbE3tpmNa5MPrHNg+jix3kX8LIGKg8vW+AHqG1pOt0KaXHvLd5jwFf09WotQ/TsIQ9
dWrsgZ5CzFldVZJ+k8+HNgv0miMvzTxGNTsWmmaXsowjA0d3qiJsnZgBIKy6ldwRsMwJMIUNTKX8
aRHvxQIaiC4s8yWwSyaZQFbp0BTm9tffn9INObYxe2utys84wXI8Zmi13LSPdwJd2hRbr1NGETZl
6bWnC3omcpfTfSDPc8p4YZoiBTWxsS5T7u5EN6i9wbySQwWH/Dqx6ZmIBlCcQnDEXolfYzskEuqG
pmdDJTjem5wL3QBCjLWo3WR6+hikri4NK1PTucVO0Onc94ERkO0w2A/ZmG+V+38oO7PdyJEty/5L
PxcBkkbj8NAvPk+SXGNE6IWIkfNkHIzk19eiJ9B9U1GIQOECglJ5U+6ik2bHztl7baQQ9JLSTaxZ
CFXvsVQKEEaqVBtDlj49ggF9Zkijsk7Ei6s5zoy1V25SA9QJlOOGlPYFBh3vOSbAMVDAOGSWqkMy
8eaIOerNYDgRAMtViOhiUukkp62wzOioB/HZz8z5Hr3TE5Ftin5e9CZjKfloAyhJi/S2q7ro4LTh
D5TIG87D7Flmgbc9aULAwjh1w5I2F5CP3GCa6rHvurSXECwUv7zSai5GHhnPPcMdt5qwrC7NlD5s
PjP2eKrHbNgiuBsOmDWQBSokAy7E7OLNhbR/jLhKoHUprRy3+iFUcsLXxYBbcLooDcM7yQaWnxXX
cJ1NTgNeaR5ioiIosSxoQEGMNcmn/E+cfT6288pzadu4Dv0d+u/9tmggHve1LoEjvmcaxVWLLGul
ba98HHSDlE6eqLwcaAvpsDUHUklv7z61nHKrmyRcVV/jbtDvQSdfyIpbzyWDqDS8E9NQPuKT2/S+
wOqfNQHHTKv+4hM+Syuz1Nsyt5LNMER4jO2XrrYCXCRdch4xEdDomd0T9+nnkXZWQhf01rkX3Nee
0zT3okueWrSUG1D+16rjmBtUcO3jJAzehsBHmjtzdghrFlClDYIwWgiXy9G0F6zhiNfMnZ/OGuEB
tDnN/CuKPqVJ6yJ6XlhXzkjHe67xJ3tBQtyVCDGLU/ixfNHjcuPnMgI2IRoB9CqMaqQKffzcTk61
1jqottKq67O3fJGJd5ebUbe/FS2xPT56FQitIPciuLGYm8Dyky+A+WQXWW3K+/bJDaiJJ6EnUKFk
d7MjsuEtQqPiEixfStd4c6vKW3UqxlgRaPO+agJ4KSzVXWc9ZhZC5Vb88o1OHEpveBeR8ulmOJye
Gm/e6s6GYNZG3pk26TXUTnkasxpQuw3qYKqj05y676YRkTlSocZxmzF8bHXyif3/W9V0wXPGysW8
pPGIXemrQzY7AEPiMX9xEX4bXUpgI+592keBva+ZmyLc4Y0qb8BhOnffs5bDN1WRBc8DfJmjihFD
ZK+3wViuMPz7kF+tln3cBQ2qoNenY1W8zGZxahA2H4msQCQ19sx/0bhDjqzkKyXQYfDaeqtReWzn
3Azv0l7Rn7GTE795AZD680vrU/TDs9+mgTcctPT8a5cW7wrtUOyb9kvj/Gh9E+pN5JnXOW0ugQYq
2thJAWKf/GJH0wUTc/fqypI4VVXT7LC0gIdbvZo+t3MgZiaaPXkd0Th/zhtEEkJ+FhUmFzPVaJXR
4W8tjdy5mChQgqHYFwwDT2Zbr1P6mpgoNm7VMY5kSnuZA/SLLpc6B730STeY5rKZ4yBdN3RQ485k
Kf1c1vZTlNK7yUoCHWbNxsJHZOyTOmmvAzxK2gcXng7rLk2MfhOGXbaLS6raOQGgkPcYCEuswWMU
gEcfzGg3Z369S8dpwT7Gnw3UwXtvaHAl5nkGjowwsyH3EKkuq2TQUWG6ZQJUKWzqL3Wf++cgnOG+
Lv+WPZO5qLmmjVleXKPKNhXDx3U9c55w+pX2xfTQFxzS0r7aN3K6hojrj5GBYGXAS5C6k77yHILC
Yt7BWMxcO77sX8P4Kz7Ybm1boXMMfZomnInUhhEWdC050acOqOVRehG1g9L4k6x+THGUMmuraIKH
QHCgxsfnqAeomabFeB5Rr1VG4z9yfKMJywhwVqSquMXs3JXYCHIdwhPqU4On0TO9DdT9yzRZGSMb
RMzJnFKQNKp90EUBOAL8Pnlqt7F2llLhB1n/EnaJevaxern21e2hYbQsI5sp8b8PeUf3O0FPHivR
PY9uEwA2G6/GNP/Qfdk9RWJLAx/7s9PoVTdDNhis9NfIQrVRjfha2uaLG7m4BE0SibDCRpCtAqNZ
T9EUrbtRPDhtsuvy2Nyjj39IZf/s2MMx5fCxHfoQ1Ae3uesaP8KodTaxYWWMhDlKNJIzudHedZxt
uZYt7siDabreaWx5fGLTOnO+SbhsGLoqIJk+mah7Tx9UODx6WdohAUCIPg3FD8vEH5xS7jBKgeit
d1bpjxurMN87g9Kc4bsPlYhYhCIZGB8YeUFPvCepYFclef1u1InNI0Ppgg89rWWwcnVzMYsMRH3s
Bne376LIuGStDo6dO/bmRuSkB6Dv+Kwj/1VHdAmkCBmJNXHEaJ8vt+9uX4y5NU+DbRzIgInucRXH
h7GLfzRi0ecDKo/v61Af22qYEKgsP+uXn+l26PbAE8BMCBypLtLLra68GnQQFfj97Ytpi2jXo8f5
52chXpmd6piQeM6Y3puRn95T+oMvjIprNpbp/f//+e07YhNdagLlrnxvZyYG7ZS+9qGrudXFCXxO
aFXzk42cJbbxQJtS9q475OCbdBjNHb/fW0cD6HPUtSGwXrSCVZ+ZJwSi7zaGGkRFWbM2SXQbjCyl
/Cpxps+N2loBxa+ZTPPW8Ctra9qhfs5oTV7Qm2NNDp5cFzvf5CQpVPUMRST9PnrxVwBW8dpgEWz9
/D4p6ZCJ0H3XnLygniSvlVn/KnXyJnR84OR/op/cMZSYODw3tHI6/LRKJLTfFXxx3D6bAuezX3Xk
xReMp/WPsvziusNXi+FfHynroJu9bal1mnufcksyVotbMMfuJZhoFnO2o2pzQdnEZfTUMkfNpNfj
NGjwu9M5A9jC6CgA6uGi0zDAwMQyXleZ+bUcg3YVv/fWN495EScpBxz76G3LxmRqM0RACNPsXthg
6JwBQ2zZ56hRU4l4MMV9Pg4HYkxG/O6WSVP6y2zlp8nzC1zyQBti33vM3ZwRb63ucVjsOLb2A7lg
Jr01uPeMowPjGIY1UtqlEx3L/jGkJb72O1BrSPzvDeB4Y/xJyNpDt0J9kFI0Gh32etnlFy/mF6Jh
+FJCQzKnsmXZbYgEYzaXzHLlt/xOM19OhWhBDbyvZfUtHyToLwlrbZjLjtASF4/DlvchN8LK0INO
1zHA2AtjJaoW43xVoT60XKykAd5Ue8fUinq4gOFp9+g4medxyBE/Zh2+UufhnB7kc1B7m2ROfowW
6SDLc6FM4CVJDDKt9r7PpHisqhymf+zrp7yGW1WEj8yOyVXtbPgBGdEYrgrPtvB4CiIOZ44/rZHf
wApr5IvPmCjwYGY6MWHNXix/BtmPrAewNLbR0tATIAH6mtyRyj0UkZg2Iiz3bl126wmAwNYklof/
97MeGvgvfXO2UyjnbYnjXefOc4yEdWW5LXEWQC7ZowkZkeqTXWX7UZL4xN7xU3rmgbJ9Z2ekdegu
O7LC04yPdyQz8gngZtkWc/NkK9nsilnu/JBBkjC8x8DDQUb+ZE3/F3/iEEEnKuMf+JuuvaL76ITl
RpRYEk3ZIbxKfnqOxQeJnpNhpb/zRmJYgzbadCEY59BTe1uWDy0NHizdABriAul0Zr4zlPzCdQXf
KEaDG9zlpoJoRznfMaCHPMbUmj2moo1S40XKI01Vb/D5hEgiSBkrGQ1k7THu2gNnzpIpm2QIg6WR
k4u9mkvNbl/lOz2l19ZdzqQZfKe6CYINHTQ2HLvSSzi7ekZWC6px2JWp022HBDyQ6YC/bzFhzgXC
pJztUGOP5lQO1W1kq4i85hKpJNs2gCkym2YTnNyiwdOPpg4VdttvUx+EppE9Vn7qrEMJ0nw2AvgL
jHWm3nBYCEtmZSX9LUwI94xDUeBbc7PSLgFXOjC/dUSHJVZDaZ+pnIEwviyj/jGl4HmKmqb9jBFh
XYSvVWAf8oJeirIULIUhfe4tfHVqV1TO9yLKma5MX1E2fc1Y0TD0A3qJEdTkrXJ3OjTfm4mWDx2M
VTOKt15bWANfit7qdvClQtsfDx7ev6pYlOYujThnKqCSVxu51JuOlt0xcQdQXBTxpq9J46vfFZKX
te5in8vTPk+aqERRoqSsiugkEz5U13QXC+eRg92nNM2+WbGuVpLFuFQT1Hsd700/eJnGcyPCLzYr
0aZjHLXzR+fJpF0f+zSXHZ+Tb5J9rki43ka1/b2uojcQK/uUIMlVio5/61TzewGE3hvael9X53Dw
yXhSXwoXm9QsBkYNM/xrQes0tmlGqHHTF53cDcZwtdoF2WiEyR25lt+KMO02ucPcvE6rC/3SH6gD
3qNq0Ee3839hO/sZ4hTeNjkgYuWb/9h3/mU8/k+3xKJ0/SBO8zzB/6zACwKyMD+YJZqqEH6a1+Gp
J2owmfxPtVt3azSjkFF1JCDwxMCqcRix9ofbLB81c8K7jIP+pvfozDsZHLWcJ2wfUR39WTtnfTBB
25haPAkJyXYR+XpOgN36P8WzTjjHXswsgbhiXxzV0v5yg4SMsdjZ0qKnn58Hd4Hok6WjBejOj73d
DB7bZTBrWNRleg45ohTWpetRotrT01/eIOri366e6/H2ApSGtml+kPYNceX2bRABo+eYhydBUU0Q
mpnNibFveOPruNUjkEYmjmZOihMEV2GL6v7Pb+M3jTGXyTNNi8/REj750f++TJbTt0aE9BDvGIEP
NSEaVeJuqkK+Ex2DeGn5MGuSGMIqz/8ib1x+9b+1jfiMfD4ZX+BU9+QHtWUTBV6NOtg9iWUk3TIu
TJPE30odQL1c/mLy9DQKmcrf/PlvtpfP/sMrW5L1kzvXxEjuf/AkWX6VVmVOsnadJM0Dsq9Tp41N
ELbWoYuS/aSxE1jt+FLO/q/KmwlVgNV4q/aKHp+SkfwqxjzbTDg7L6ocBTP4/pynariTEqeCSxGP
1uFv8lTxwZzELc2V8k3fs4XDLfNRnjoVtHwCKuOT6BX9FWM+6aVNUzF02MCyGq4CMwPSjAMCPWcW
RGfZc35BgKtQgA7TDlViqu3qEmXM3I0OFmrfEm5mq8e6qzsoSvW2V+j3PGHsmRsjIp9/FNrv97pN
GTgwmlgVCC4utQ2QyPRcXOttinoitfeMpu8ovK2XP39Sv9+dvoSxgFbPw4mG7uPfd2dVOo3JlSbP
lr7xquUBXpmiwVXTf24FlWCiaABbXvpJuZm5+/Nr/7668dqeRSSty+wTSfC/XzsPbY36HSapZbrb
ch7bHSLNflt74cZb2qZ/frXflysfNMQSQ+wGAcvWh1dzO2E3qCXh2trGT13Vr2i8V7fufmZBOa3D
n39+PXtZXj48A5JYZFP4SIuxLHy4tFlTgKhOKnnCHOZtE5iElMR7q3VgYvZLs2MZESQVbf/IeKpr
VSLzEuy2FZTS28irUZ5zFFH9dBONwmVL16XgVKXDDXgwZ5exYM1dJB9ASZyooYO/LB/27wsoBkWW
Ly4Y0Xb8Ff/+gMpkCCedu84pTslUoGdR7tNWXa3ej06jF+C0tYzPgkGYGzDNRVBFpEuBlbBe5Ija
RyFSw8QL8UfnzhQwznDvfKN+s5M6epnL11A28/7PF/1/uJ0DG8cl/k/Bfv/xmge2Tsy5lvaJVgMN
fsm0A2J+eUABeLTCCkzqYnSgFR4V5vnPL73gRT5+3tzJnitoQHsOuLZ/Xy2P5i2vXdincXEPNOVM
fIGPcmdQ2dkiHHMVqmG6szofvG/aMetaNLWKjMAVGr/hL3e7tdxdH+4+DDKODyQFS6UUH97NYCal
iKFNnXK3Yb1a1EPzovm5cv/F+7l+5VTOA0d9aHhG9Zcn2/v90Q5w6UgEdR4Dm9+XFWZdvgla5FSb
5hd6gjXKETF9lj6euvxpThhBC1nQAg2XEY6ZkiCbRwxJYvfdS+xDmBvWN2V5h7mv5MMgTnTu14ml
6g0sJ2sduXjqEgaXD6NjXeeYEqMOgbwHvXXOhmY4STlDrBhM8FokwnUxI7caTe19tFD56bNg5/fk
juRfdr/JDbZJlQeb1CmeBtEd+iYozwwllsGfnIAxh6xgB6dGNWtNUbx2YxvpV0uZHiiLvcwq31Mz
erJnv92lAYNCbYVQTtc+N8omIcbzEqW2u9djUy9uzIslhul91OJgpKiSjCJ7UgaFG0Ut1lc9MxcL
GHa2nKhSwCcrxx/8S+nlz12UXfs2JgglLq2/3C7/w4Yd4CH27IBtjwPEbTH7/vUpKaP2//4f67/K
hNPjZIQSEKDjQ8GXe5QG39K49R+HDsd+hAwjI3i1Ty0OMq0kJSUtX/oxlEdzVgyXabJGDbpiu89B
FGj6BGgZGZbURO408lXOEKtwKNh/eePy9yc+MD1WWcrjwBeQgf791EX5gGyFGvB0k4lKNCazMf3C
/Sy/FYV69w2Y4bn07rJ5DrE+gROzy/7aBTCnOT1YL0hoCuov1qzEJBo3WdN9FqgHgT4z7BTHLMJ5
6qZvEdOq7cCUb++EQEC7mllDy1jLCj6LVCOvt4zCOYucSb6LTP0EgOF6q6w6zv2X4opjioUxGG1C
zRJ6yMyWz04hHkeDWUiuvqsQ0fNmzBMmhSyZh4YOntIQ6ox3X9SYUopEbNBh8fdR3Quu8EMRYitW
uMEOVYfOS9r6y1+WtN/tOoHJHs0qYgkeYvvDFmY2bTwPPltY7h8Cmj33rdc1W+Rs+IuCXKyirpho
xDESzAiePuWNZxGlhigiC+por7K/rO7Wb1uqC/SBxwYLEWub8/H9NEnL4FJN8BoiqY9ei6TCA05d
meoeKyyy/8esWwiaNbrH0SSFdUapXnoM3pK4ai99YsV/qXR/X/V5S4CgBGipxc7/sYDyZxtNNs3D
kx0nApmpu6JHz8CQeUMWW7RnbOR1nmtOd/T7p6MLGr0wB/ssCG9f/+Xj+q3eX94LWmMLHAHFq/yw
5he4c+o2NKeTjCx8gbgTjm3XEJ2sYaP0fGihbSN9Ze656VzD2ng9783Q9QP0thI/bnFlrh/y35CF
0HDa5TCZpOd5nN//8kZ/351cCorlUIK5iQPCx6NZLuJkdGtPnwxlByvckuaxiEySHIuAc1rmH2jA
apaYNnwIwwCyAfGEPNpBQiq7kTyJGROK9uRrHCl1hFNDhI8CNJRP+i7ejQh9n+pmLNYsd/eAZepn
VojizMQSw5Gut3bPMlxlbb2ZnEwRlRh8Ccvupzkj/6yIdifmtSvQWdVlsIlLBOEydWguLsLquAmL
3eBDtuNoTUhN99NpPXmUjYDqNAGq7uyGFB3MQmcZ09pGmbZzet/b9y2xu4PlldARWVZ6qtTdXJXJ
pk/n6YFnuqQrCd94luQIuIa/rhxZnkfBWPj2pe6mbjdMlbO/HUAqBnqoX0V3mXFL4g4p3Yd5QoIw
bIves1+tiXI+zaLXwq6/5C1H3CjJt4bTWUccnL+UiR5kELO/pvdyF8VAuNy+Dx5ui2hK0/Bs+sPz
1PRfyBrGG2FsNUqrS2IZT60NTyUa0VJ4TnQX1Z8Y+Kd4DoLg5KrpcDtJJ6H6NZYo2NNg4GqwE5CO
FFkwtBL2uCI8tI4c/1Jz/H7zS4uTPn7jQJIR/fGwC6fYJwC5JXwxg+OSqfWthq711scDvDMaBgh6
+t8//dLisXc8hyGFJz7Wm10EumsYY3Xys6zbGZVzl/dDcE6NMgeWTBDB7APn7BK6NKiyCsw8/+gV
ZO/6lz8/VPaHAw6IEUotm50QMxhAkI/PVIn1w2qUdBhNGy8NtKwLDxFb8MInQPZLRid3gRuHd4bT
T5vFrzF73Imy8oK3NDN2McBlVfr6DorWNwoRGse2sa4ROo5GQe20MMfm+FEw/iOOhBy1uVI7STZL
NY7231Z6/2N7yeFvcQGFCP4WW3BGXfam/6hI4Hp0iYNo+xSPTbLxjZgEpkKap6JN6Wvf/hnLonW6
fZeV+RqoBnFbxEmd0g4n9Or2rR8ieVrlfpHvJmG8jWM2n25fEqp4JO4jhaeSm9uPpFHRPKR1AX+j
m0/2CCmiAb0kEMIxBGnEJsswUDz001E1M8OU1BWnRKYGcJF6/H/fEsa7NSIazzjHxSmN/SVlrf1V
BJNxSqp5ZH8nXVAVbSghqEL8EOGAbCkXxcGR2SE1aubaqROecuTaoQ9bsAD5vOqWbyfMQgwkTuXy
5fZd0CYcKM3S5CvuZIpVYYKX7jDLqPSZgCTc0mETHTiL5ofRdfa2byKzGePnpmfTYhVDMde8FMS/
yQYcDCOree/Fr3ERET0PAnzDLAG9uOEC6VLxy82Z+Y/9Cr0gljvYDnLED9RPjGXq3GmuRvLV6tQp
FEVzPzsxBbhKxh0BXyn8zio6FCGw0BEtic1w4ym1BuuljPtNi5ZlO4YZo4KcAas1ObB/8QTtc1bp
9VT4/sUrCBbSMtzVjrW7lWeTrq9OSrBzDdB6lztdfOgwit3eJTPwu5LZ+7FPiDMwvVI+d5lN6FXG
3cDxhck8EqGNmxvdxRBVfyESBn2wWyO5tx3ITR29pq4crmHYmC9pZAb7CO2wcoLwGc//Omt4huDw
CvalltSJ2Lup/Zy7qIzyhyZFMFtlKLBc7brHm12HbQvGmGZ0ZagBMUVXYm+fsMvj1jpwD0arsYwR
rwqj3Mej4rzQcpwOZAQzpf2Od/bQCW29aAd8cdZEBh5QWvJTJYsLKpdF7SQvMkN5FuGj2HeIXPc4
tyyC5Dk/BQ1wwYWGh2AMXiHqmn1V4IfMwCh2fmIw/4ne6BE9YLWiDWU5Bz+PraNdOIeIwz4a9dkm
v1cR9UScJ8T4srE+l4V8AzPz2W/BF8Z9jK8UVzxoGbUzBk8C1bOw8kXV0TWx+Ncxrj412J8QzlI7
l7mz1cpJDrAWNS+a9mq88jZXnYs9/p8OpZkhO/TVU9WgUsdI9nQzpk6LLHdsghcbfRdDGHqZktLv
Uo79Q2XNJOcaabn1NfIqgNafUMKSm+BzG93cxSEK26szMGEygCt/V/Axo9ndB62V73WMvm8yc3td
pnGFrZXjOi4D7tfZfpxRxrxoNOKEKpL4cvtHIF93GHksVlvTRTdCd8HrNaKWWIzXRFH1iyFtd0Xi
p4e2MS+BNMqDGPA9p5D5DiOGvy0wsRgXdiie0Avw8rMiqZU8VlOa29TIMHu5APVSdt61nzHyrI7O
5NbPkBmida2g4AQJUTJiZsJa5ov+COvtpuPJN7GcIiDID04E8dLR0bL1EjQQdCYSSBVfaJbERwfe
MqdwHohSEHqoRAZJFBjCZmCAdefaLc0cj/pJ+2z4HhPqoBIo9HAWnPV+yn7WGVJRtH31xUySRZmC
4SRHWHkJykdOKh05UmO+pQEZrBsvFTu/gpaXG1V09AdSUDI3al6oa0l8L51HKiYsK0F7V3a9dQ9x
MMUT8YRxh2AN1bPGtO2cb4YuoKHijPrM3x+f3BKiqemP11SW0xUFFfm/WK4G7TU76cT+1Yha66Hm
YWo4zq4jxJinBB/80sAlma4xLqmPnzhiSNabn6t6pCdX6pfMDkJ2ymnadHX0gIDYf86y72wMTFhb
4Z+6glMPJ8kmsrFtIuZ1ACzeySEcEEJdg9FqX2jLWzuzITQ7i8v8NObRuYBCnSUe1pLuaz6Vap/A
DiLiJ+s3ClnSuar8p9YcJZf0a9xHxwCfzCkLEMFNiN93CWPtlZtb0UqqoXgtste+FaQC2NE5QU1+
GIb6xJQxPRuSLU4FMsQDUqNr9BzKypol5cnIol1NVoNnVcFD1ZneblSm2odZ+uiUtPq6mge/qktn
Y5h40noU5sekKM1jNBWvbPksVGhUudomjb6g7TEkoW9bUxMDx4zHAf7omO6jnoSbqNK3aWpaoyJy
/PZc48FNVgD+jabmaTblfZCKXxl4qknEzGNtpjShJOM3QTVVRsy7Ec5WRGZRLjcEapXOO1EW5Lj1
0t51vqRuzrMHVPd8DGltblpID0yANc4vYx/lGAVwiwH+mlsabeYcbCzcxLsY2/IWVwxhrHODVyKw
srMy7+zeFPccW9Cqwad50Erg5EfWijaJmAOfnv1+7NSGTAK4s4Xst5Ws4h3SLRPgEZe+yyfSYWBr
SUFOW7/8aobCydpaaC1Id0j69cZnzSq09VhCfdag58aOUsL/+hHxxNWRQj43LJWF15bXearKvR66
JWrPxXAygN6Mw95fN6FpbbmS6VZ6BArHU7tYRpJLl2hUefOYfjWDNze7d5Le++LC22hlk+PXqkA9
jXp4RqW2vml/qyxhzBLLr4XnoipM8/gYGKSxhYZzV5TOtFWDunKk/GEnzcEfgvlomRuHUoqD0fgD
OQfuw6J99DyLeMnKkgen9+7zLCKAqO8f7Hb6MhF+sMmj/GK3ZnCwVWGuZ4HUNsKeuO4jTSKm1Ns+
mV3gXpIcMlqX9OI4dcROsnYn2gxdS/QuXNRjkTXWpmqc59tYpu/EEqurXN53+S5MFBzd4F66sjk7
i9h6jAQwm+xSpQ5J11nPODmMMFoPnYMwD1AkcZJ7q6j12S2rfRLF1kUSfTr7+Y+mS4kURBYkaPDA
DVXXZhQZf0YIFj+c+1NigR2fzyXAunv0ZUiKndo4MnkG8mIqwp64HAmQBlpBEASm9KkK/PhOYp+w
iBS4NAps9Czg34f6681Z3gHs8psC6PDcXhpSOkiZgCATANW9DUO6WgCLHciAaCxrMyJt3Y4JPaKK
RvSWeT6aVlMfs7SON35hPdZ0R9L+u0mKKGIER4XBMUFTAgUPWL00Mdw7JdZ7t8b6rhcLIw5RfMJK
MKgDmR9446HuxBVFa7mZUkWKvNuHJw556OSxRq+txleXEHvmPrHl1yQU4k7O7WJUSo+2mX8OR4C5
zEOtVVxgXvDw+iRm2Z2h3T4HoHIz4n5OYQEw04UzepfV+rkUrXkGt7ZhiDqtu8kpaRa3Bwvbr01p
/kRv76WYbPOcz+hVdAgmOMlJKMC2up08Ed8jJ9npGXszgBLvYvUdxhM9JCf6j9YWU0Z+oi1YcGCW
V9dI3ljG1QlqrfkwsxkL5K1H4ccsIF12388yAIJIExgBZcJEEIElY7+mHd7p/tWP7uMNcBJl3ni9
1aGIpnd5IOIL9T5B9BWSbqPp1Nbgyd8YaiYC1IvQFPbcnDPxh07XHxF5tJtI+MOjEeijia/5rusN
kuIjCWVIutm+jL2H1HTU3igIPgxnhHcwCxCqtMk3b8jm46h7HKtB8aSsjA2tMJ7NyCFYUxDW4Dkp
4hOpMYMn4TEYm/qpnAElWIa77JzRIax5rXHIPg2ifW6K8c21dPhEtwg9VJ3ZDwMma9pDAGamtEXM
l/nFoc04teBtwpo3zGeCSeYHuwc8oAptvE8if8CJ1LuG9yuMU/5aZX7lPGxslN1dEsV0tCF4pe4y
66gykmRNh3sjX0xVOMDaGufR4Lb6IvCHHtzG/wYdwMY5dm46pmRzOBWnrGrqrSMDgXEDutM/IuAW
OAHiUcapmItWLsEIJzg+rw0ROnFQl4+osatjEvsEKMf9oy8K76vmAQtmbEF93panCHHkU00ImWI1
OSaRj/2YAAsM6uGyZ3DUGguSDp3PbmNQD5YtkuS6rUkdR7J2ausmOcbFdI2audo5zhx+dmPUNqNL
4EI6XKPB4ZlLW3HvzezKCun3lMT2NQSIGMgRD4gW+WXCSx0kefDiCzyOyPvu+sY513pSj7Kt28dh
QBE51DPxNpwfbvetRhO+1gqGS9uj/O09MT6NWln3aS+CN3afYCsn9PAYfXZTDZBgQB9L5EavNoGe
jrPBOY8T9htZF84Z1iYGS9Mu93wyn0ZVSmZ0rLZhSvRzgDq0VEX0uCBlaoU4fspGB0CTGJ+LDmiB
zghcyzF20zb0n3P/SzhLAChW8KzBr/zDFeGxVut2TtjWl3FBb2N74m7DvFiFjBFLwC2tU2/TMoN2
uTTo63I8FmbHPqmAkTrDMIIDILG0px7IGwHgIs/mfZBr6AZ55VzYaib4EERTg6j8RSsj2DJVAZup
yHY27HE6mhauiHCUYpci0rsTldgh5snOBcMmkq67iz3GzWlkyOJLdeXXIf5NyRecsqzedwFSjdHs
jL2apm5fheZzyQzgPNGQvrW35jb+Xg7McAOcr6uiD1Oi4G2WZtt9YQT/osvpXhm4uhwquKlsUxyP
RP8YbYxCXeH1tPZGbrbrbmEZtal8SxI8OIR7tdtwcTVh1W8f6mZo92UU4LOy/DMLCfjmZPR3Ns2v
TdK3X+2uFyDJhplpAsqd1RAta1g5Ga8m8uVIcjJwJ5MUGvueYdn4JZdYUKYduSIupe24dUONvD1a
IJ9O2d7rrstOVheeii6vzkTXfIs6koHzaMTR4TAFqwTzsBsiqUM/u0W2BXw/Ix+QFtQ9TJxdKVv1
KFIKyTBV36Y4AMgaosvyk2HVhgXeT5u5i5uM+QZASnceok6cikTSMKtkf6IcTi6yWGjP0d3YxHqH
CSBYKUYlSMDBnLgMWWXMNSxRUa3pW2A3G/Wx95R7SEKCyBFcHkbb/uWpSd4Vpn+ZfHwRrYMnpZlS
fYiRZW5MQ7w7KI63LicKDk3DvB64fgdPvWmfpcEWbOu91k83EBS1kcmDT84IZLYbZgKpuXVPWs5q
aGJ1Z8j+pUG1uG47RXq474Yc2IFWDpGV39FCDnU1XrQcCUBG1luDAOtR1m1R/BJxVrvq7KX2g6X9
9onzObfnYpAtknt44ic/C5yH/ybvvJbb1rYu/UQ4jbgWUNXVF8ykqJws36Bky0LOGU/fHyDvI5nW
sf/Tt127NovJYgJWmHOMb+DLPcuamKic2CTbL2JHFBJ7JD1PXdUSWeWg+MWxLPJmGZfFpZY3w2Oz
QVO+yMlduKwQopu41mQ7Vheysc681ueXBw+xca3sa1fyxNl6aHVjSpZPehlhFVppHurLAlfFIoKc
XTTGXYsNGZvRAOzEXMrQBRMGgwhWaPktUXw8aLFenHe85t7prAclc76yVlkUph1vsdWyzKWosY3L
FANNHJ4XAIvnXWaZDm+FUvKejH0qtU2l0XodLeYudapaOm18Ueg+C94mvnWNHxowLuzhxcCyytqp
RaY/2u4zFMVvXo9nxpQdMeQ6zPNYY9vf64a9xmaprVzSNTY423Ye7phohJ1vtrBjfMc/xzn4YjYs
5CSFAWjsBRH3NY4gBNO41fS7yKAkpmmNeCG8Lf2qjIZ3nvkpux1bu3Nisag88WS0VnupB/G+VGV8
FhbJjVey8TINE+6L2193A8GPlVRgwEekaFRBbu+DWj+rGm8ggtSwnlstsNbKYJEYnBqX7EWPHPKZ
IC0MPYC+UgI8xvMKLmN01QK6FwGqYz4SOUcCCKMkDNjFL7gdVfnqa9SjcGVOwRvIArqBc7VCsepL
9q9Zx7DjVMaXimN94XtDvTfGtsdZpaRrRx3WDBPBJqi7M32gBdpqxcUbCHISkAF/6lehqxoYHKhK
9KEZr6RF5d0dODbbBp1xmmFnIRFWTcJbR0z2ygrhIGrfrV2Yygr9Gxn0iluzcnYFhpnwHNdYR1LE
mILewSI0jv0PKaaMCDV0qAj2/uQVnAb06iUPA7KTpr/KmftN2cLlwfHjXHQ60fOi0zuiyv12NeO7
oArATuqR7Xt6nR86nWLtLJqkURwdBMXLRUQESmx5/daUJVVYtnV2mldbE+pu78Rsp5iCRIueN8VY
viA2c62DHDy0dfTc1CI4ZylfLEphMHexbtr7WX3d1Y6xNyrJlDKoc9GUSt50n1oORy3RvBWphS1B
nO1TZ5b1pqvjdBlFgtqnlOXasTs2ev1kUak7hDZ+pe7mGb+pIUlkWbsp2W0VBr4wjklsqEDt+jjp
vohK3wcmrmepXmCiVa0+36dQeBkiwIth1QBu2l8h8ZQLWdIpVct13+jG3mWQbWxRnY2qej3akXZB
EBpJ4KWCY7vrOHfYiNrTZieu3W9lBzXBLhuO5gLIhm1VGTkTXXgwQX8tR1ts46mZqOLNYxvVIafP
ii39E2OfYw9ajBAzdu6IsUpzi688hvlFb9Z1EGjHqisu9K4Xe2XAAE4t/co5ZJdLiC2CalFOdQqn
yz6M1GpVabm90kV1m8d6dROXoblPzJpSopJclReis0wCVLxjaWffVTu213lrFlsbcQKFCrvZUPHV
7gqmqn1K1yMrs6uYrDRgc7j5XCYEDOZ7JM3DTRCDt4gGgpqVJDgPb+LCts5EE2srho8rKQZwAV3h
gcdmiB79QRxZibbDJTXklVHC8AihnV6jWaVJVwgiLkRXcTZGw6WByw3jMOG7+CCNa8VmsDX1yt65
QGaWeYOjkb2yRStiOnILqDBYfZst8FMAXVbq0QivCKZkysWH3flToIncRFrDvKbolKudQDx1w4vt
485Scpctpt7HF2qZPJPo8rWxKJoM8V1Fltm93o64TdE/gvXIye1rX9jz+ytMU6TYo/69ZLZamUJP
jxWgko2Ba3tBWRumgmfelJa1Hhk4bzMGo8G3DxaLpo3fm9/yYgge0Bt8sbV8Dea3/GFR7/Siezu1
jWMDmv7cZEDW0JQdyczDdES5ZWel448OPjrWBjjRqLjNB9d9Ykd0l1Axusm8yFgFfnRZN7FKJyMY
NqPvYzDtgmjHgv7YpZTTldAdbstc5fSpBwuPdwE03O2sZTFSk/KFV13j8XrQWQKdG/lR0QN1q6WA
cQ+DHzV0g4qHyCL9p4jK4smerAhul/eXRZGp152WfsFPl18NWfWaNtDIiPaIt1GnyMdx0CdC3ahc
ZAPej6gbzY3O1mtXNQ4JlwQ6Egd31UBByraS8DxDhoiCKbEtIZAwVokJVGBNsR0l6umDG5BoFhMi
MWKRwc+DTHaPkpNClxOrC19Pb4k9fXQzpd/4IHSPrtadGVNpRAwtmZB4fldJVg4X6OiGC52hbKX0
PVXdZriPGs+8agf+8MLkrRVFx2o3rmlCN0V762PZ3IlW5eSYbg6529yqzt4UsXoZZ/42k5l27/nd
Wupq8lTSXdnGYCo2ZabV95IAWRb+q1bgdl+sXbzKHI8QakBFKs9aPjx1QE8efAcbOLFb6zZZWXEd
HZMRGZmTWHtZQ59iF2+L+izzG+DDvDYOEAKIaUmH+B3A1zVivb3hvx8/rlrCofG/8x/z9Rqt5RZu
1Zl1oV/Zd/GjeKEarOew9Bcd+Ubk81EXDlc1K4hgBXcdi87aYRSGDjDswBuXx86+DLpbdOw5rOJy
hWp2a67W64v1xdMFzrLFs73QluSMrvu1vrEOxT64Cq7aB/uL8Qr2hlVvLgALUs5Z4hHlZnhT1ESb
0vpYR8nG/tbTrtqp+/hsuOqu9LvqqUS0js8ET5SE/bSkcO1WK5xgSr1pui21fNyrKEGmDIcLf0iG
pZX7d36TbyqAaLilaFQ2uZ3vACG2WzdsTKz4xBeFxqDs7S69wHaXXdiN/9RlSc+JKtb0rY1vEQuB
BctZBTRoJHdemh3jqO2esxwYQNMr2fmA5O6q6dSHKVCn6tr4kSshyqTMY40ZxI9UkpdWiQSBPOcC
b7lpPhqtoGIWstwM0zMDw0fKm7h9LNdigcdm2FzVhBZutAN55iCdbq/kNb7KIicFwSJy5jBfFGZe
HApwn283pR9SR8xx/YR6WB4k1DaSkYl0nm/O16KKQ6NJkqNGO+1A5+uo+MeEyu2m0Pvs4OQio1/O
tZObJd2R3Wi15GYY6SFLJCQP3yu41OiXbfrYvpkfGV1SjQOrpEKsERbjhsZR0iDczA+6RKAditbL
DtM76Dpd+XB/nkqKcHhw0o6A7fnCC92Ek5uL9/vma2BtpmGfOTvGtaxNr1mlzNfu6Bbjcn7rVpCz
r6Snu/S0HBtOQ2xD5WXboY7L6kzN9WabgXcbLevnX6+qIH17nZP7wgKAk1bG5ZI+6f2YFv6mlDpG
psoP6hUTGkQoErwO7HzSQ4WtM05DYj2TSGfo0X0cQjSqdcj8Hy7m+zxZxpT0sjNl+tbnC/qx1E4D
h7SgRS96cDcKEglDZdRvrQDKFuGMbyngHe39N+3g//rFX/MWpfI9y4eSCm59cvP/3GHXz5L/Pf2b
fz9nRsq/34JzX2ZV9lr/8VnbH9nFc/KjOn3SL3+ZV//57iaa/i831nOuzXXzoxxufvCt1f+A7adn
/k8f/J+R/TFETlLv/xyPc/acVs/VR67/z3/yk+vvmP8i4lpKC3Ggib1EQ5T5MxFHU/V/gZjX1Tft
Me2Kd66/+i92Fiq2BRTaDo/wHv5JxBGE5ai2ZiP1ELaGoei/4vq/WXs+qJ8nNSgaIPD+6EbQkZwG
NBZubccYy8WZ5rp7I4xVSFaNepR11x9GG8W9GsDbHvItbK6iRSsRg4StegAHcjp6G2n72nqkl1kJ
9m7zfWAPi8N8DbkZevt/38z0BKNrae3mB1P3a+CaBAgO489TZL4GnjA9lE1j7IlQn8+c+e73x+b7
4nEiBr0/XGdVtM0NWlPzCejbAHED02N9gzNQCZ5aqCqUnRetC8lyPo0jlVBcQ5QJfSefv9XMZzlO
ReBCGVAGQbAW/N+YerR6l3q0CzW2XjPUFV0qJQAhXtu6KbZSAwJ4RKWyszF/sqlFejNfVDBd0JvF
j/jmiR4xEHIsVL5v1vGUn6bvyE03Sm0r23nInQcCXi9HEcsI/H6zz42vI8Hc62rsL2XMWsDyp5b1
2JxD/a8PWkXZVWjVllpef5gvYguRC6tP9uAEs0Ops9ibU+2Zh/v5Qhmh/77NBpZK1YdFyRr7YTVh
4lp0Av+8jfm9jNMbmq/NF7yPelOp3fXJpPA+M9TggXvYWLs0LNwdGqHFPOqG1kAXg9hheyms2Keb
b5gLw7ZH+iuKrA7zhWp0K5LmWzz9JLXUCdgrYFTKZmz9294J+kPWW8FhVDfI3PsD4nPmONIWOr89
EChNQbSg3NyMBhGAI6ou02qjre1UR2AedKMSg4WKgYbkEpyQc3Amf6qhIURKG0MujMzNVmpF+wew
0AHixFIjpW+Rjg7MSZjriwzJ+xovjnnoyIJY5oX2zclseuLMffMkNl/oTaLu0AVSTmBeC6jLbVg8
nIdZTPjAPHe9T2DztWywsF3EN+5oPsphIJacsyoYfbQMhSbsPZFNsdNsbN8NqN1xZDohUoYpsSJk
ebsalKY6dLlDymdmGrSiwcn7dliisXRenSIxsLN5+G8Bjx2Qck7PzhMPK/n8TLP60VdPpIHSpDB2
s6CKnIprs3FpTOHYW2stSO/KQAQV4wDNMGGAGam7A3bejgl7HFY5NKtFkiMiSVysAnR20oMYbM6l
eVKfvwYr0vKNmuc0/P+ZvOdrbxO6K5HhuCW4jg6v8TxtltPcOV+bz00rwbv+dpq6loJmLGVfQgCP
0bKuDpSXknLiRkmOrPsBSoHfIDbZgWbm42euip7gdxh365ElPoqKrlr6bVFTEfWtifl1h76NjVAr
xUGW7X2sCOgMjUMTOS22URTsWKJvet2lr1N36mFWzAn6xGqBhCdNkZ5JxARCaSNiejxS4u2hiqeD
XF92U7y2nRYZb8At15DkkBmFIBQLTPyAi9D5aF15QMRNhwd12qKebuZJr62x2T0nel8fSi+vD3rp
xBul9755cIihjDokN1JB2bWBvYtarJKVhXxSaQkcrON+q/H9HYiXLQ4Bhq63a/N9dqe1hBqF3+eB
wJ6WgeyOGQ3GDFJCK9BL+HlLYqilCo4JotsLQyvXdATatV2Sxfv2ljDR7ugQY/BgDJrvIm+4Xpg0
8pASPWtN3+EO5CICYnaIFjQyE7jIeZXtZGER3pryc85HwNtVs5DLrBHtbl4falH21aFrso4Mt0bT
cTUMkFkblFWsf+jCrMiDh5AbOf0h9NoLygDKRlcR6kUeXhIDALiWI8Kav1nCIQdTP+sCWmqD5d0L
9EmJgpclGhhffGelxiWky3+PedhxznpThG/jsu0rmPQTesCyDNh2aLmyjbzuGkjjggYTYsI8J1gN
R2MeNCaG84BtlJTD0iih56hj4OFdksXKCkv2yaLbCrrBB1bgzWG+ZoQa5WWl3iWNg+Ep4+fAK1oe
EF5wVEw3Xb15KdSsWft+ni+H6aXqgO6LRWjbEBnaOguS+Kzz1egMIn7DKtrymHj7MC4wO0xX5wv5
fk2vwjVrY7JuvMxCsVU7C39A90i5FUlgbGZ7ZPMJ9aw4ORu0JjlrcN2voQXAeqoRIYiUqPp0YJjp
wVTv3QQ0I9xh3B50Mw/FJFxInIOqMsJ6HEVgYJIbcAGrojaydWHb1yn8rnKM9W2S1fXBCGHIShkv
MOgyF8z3IdvSV+zSi0XSMc5XthygcbG3TdX+YBUt3v6aM37rOvllGncSl318DkWlJ5uvHw+N0i4A
GxTM+CYRYtVAap5heQRQaHtbRwDomh61UqUF26W3yCedRdGvI0df4UdxNwjxFOAz0y+VlOrPX2q+
6bMQ2iKJPEAYSOqxIzGzuekpPYTCvKiD1tvRjcQwWdcGuNVqFRecAvNFauNOMfL0oTEjeIXTsiee
FjvzRTpds/Mk3FtpSklXVYipme5LYTxR3qwhQJd9d5nIvDvqGp0Dn/CNSJ/2tKV2E2advqCC/azT
8qS2iMwzbh8DL3seKhZvRldGVOBISlIHFXYEeTaDvMUoqW1pqdLJH+QhcPM1YoSH2PInUnBDqHX3
OES01IhrPZZKTqa2T4IH8TeHSGF88Q1lBxrjMWnFXYRScOHD3Nza/vDNivN1lXN6cDJSdAnOa+Rx
Wx1WRmOb+jbOA9AngfOQaAhxunHYCcrf+WC8VjpY+mG09o2rr6ngZqtaC8aH0iETwTPbjTGGLgN0
8cA+j91k/CDrPrlIWOOxUwfLTJPNCn2D3FJ5UUUqKjuqvex2vsqMeOFxyjth/bRuxwjCSJqQODK2
K9FDjmDFuKNTmoCIRMySUXtlpzPNA895VnmAJQoQ+hkZQNh6tB2ySP2q8MV9khJzoCykn+SXbkDQ
gFVPs4/D1DK2YkLSqzAjHbFhudqsZdRWK9gh/qI3kzuEU9EqDzCy9WOvPVTMSXarvsL4GxdOrHyv
VUNs2omtUZLO7I5UP8epEtSLF5reIZvB+k7TYrhqTettvZymfdpqxOWxyHD6UQAvCdZZVhM/W3HS
ad4Z9Wwai6i8vcmwrCZfe3oYw9Bp162f+MtcXzQ9XXuho70bekKlM59qZrknUQR8oKRQbUmJVslI
92Y38PU67vNkejJr8q6kJIU3o6axMq5EgiYgmgIadSPON00CxNMe6Albar3ugYQIywYUEp7DpEeJ
zcJho1g0eIfau9cLdK0cBOjU04IwFhTTzKqb1CSBAQCwAVIU6NUoKVP56VNLpnsQhEx5ob9OZakt
SmnBkfchq5pK+9UmaWDj+OpDZzlQGsVNZ+XIxzP7KQKozSbGvEgBTy8q1JvEVJoGXCXZZ915I+DF
kvYl80HD6W3XG3Lsn2JU/4rDO23vGu86EgEB5BQBGOmsRemX+sIY/HtMzlhi6DrA5glguWVXNVQe
SEWUssyOp/c0fYDgVlg4q69Ib0HalGtKUlTAQ3kvRjcHfxAeaytmSVohVMrxRBudMe4yvb3GWhmu
5JCi8gTk0VvOS+WVDIS0XJYmQRBb0UKJUNQeeEK3611x2YZwqa2m6RZxAiEahNeilpBA8qaHfekA
hALGFA9oW1VXkuPguVcewJGw8xZd0t6CYHhRFAghGh9cxW5pxOHac7JHgGTfgFHytjuQtJSG6YPw
wwCN9r9lkqwG2TZPhKzE37RaPOM3pYJnwxHRmi+lo7GHkuh3atiew9Rs15zYH/Jkr2UstLFHJ4e8
EOyZhqkS0/YEB5hMG2yxLKrxm/kJ7xfzk95vpvO/zKaC0XznycP/j/clQXnuADfrB39ZI2JeeFMt
iViOjN3RVGCab88XwfTI+03Ce/55WLBmpKYtz0s3LQ/RyGJvvlYLNd97qgfORpyDx7U3893zRTI9
6/2p7/fN14SoWL39x4ff/0yYWT9fbLiNWr6b9z+E0M3bDz5WyuldvT/xwwu8/502cqflognpgE3F
Px8gY+W8dWOaSCFBD4A8H8NpjgumZXzjVlTzca/BsJx22/Od88X7c97vy4Zpd/9+++Q5siU0IVXq
p1iE2Yennfy9aN4wnPxbf3pL7/elTY726+2Zn76zxiGbJrJToNTvfy621XpDruh1bpbGuM46eaXZ
XrdJNRbaLQS6DxdiWnXN9xXDAL3IrUcANdNaq82nMsr742+3P3+M3uDPvzI/P5qM80TBsZc1Vy5r
ct4dXLOgVQlsmLfClBqj7nK+OmLKgr2JgKyvKBJao5shB+Ha+0Xg6R9vqgXCZAbT3fsz5mup4kVL
Guod+Olf/sH87z+7jzMmoGz572e/P0d1nOs8J40UOYl28BMyTfwy/aGIZFjjOrTffFI/i4RXbyWt
k5rlyc3/P0uYWFxxt/7nEuYmzsrg5fmXGubbv/knm5RqpKHZQoVED6kGEszPCqYt/0XMt7AcXPAa
hUQyRv9JJjU0KpgwfGxBfZMqp6Du+bOCqVMSpXaJ/RbypMBC/18lk852+w/1S5ZOhoUGRLOsyfCs
zq7jD+Y3r+vV0c6zZmdFcb0qkjK4VMIsPKvy4rLuWQ6J2PfxDSjRMUAKvmz0IlsiPF+F2KHykfVN
A6CvRppg59j6pFWm9A9JcI49YrGBaO5rrT1HFI7TVqUW4PhEBX74vn8emR/hVSfGfFx7uLTxVurq
RB7S9RN4SFF4I/Sevt6q/FRLRPCbSElgsbsNrD9dB8xbsDBz5IuEDvWX1z71F7+9uGNjx5Ym2a7i
5MVLI2w1LbHqLeYQgpdgusYG6s7Bx32vdYvG9S5BaSloshDHGHgZ//zZP319fjYCbCXHmHkKEho1
KMYDRcptYldXhtlFK62jQlPhqUYHrIAu30P7IUY6qdZYGIK/UBFOjfLz558c+yaHN+7JU9gNeWdN
hHSh3lpWjZq3xI9SkjduDGQaqPhhAGDUHpQdWh+tjYZ0GEyCKrdYA1M01wsjL5W/fCUmds0PR/TP
d2TgUuXkIvbihNNQ96TFGnldbzHJigVJDKxrNbP4iwlW4+Q8eRlL53SRuOAFIq5THETl2QZ1Trch
GWtyxtkZ/HtW5g+gU5eRqL2D6qXuxVgRUaK3GiF0SnclS2APsSz0Y26YPlxyIc7CwPw5Vv/Sbfp4
QpwYlPkGLICCU4tDw2MpzOkb+nBOs7kH16bVzbYqXqSLHwf76nfTcIDcu3eBSVNduGH+lyPh96/d
0nVs7sB7NLgAp40Q148Q2OFt3IYqBPnUhfyVq0DB/3y8f/at6ybOa1uqU2dnevzDR1OheYYa5liq
Br2N55mPUSJRIyVcK/5yHH32LX58qZPjCJYAJi0rbrb2ELAujwlDbULUXwRLGdJE90iST+AP53/+
gMaJuXr+8WwJ4MEA1cYBzOTz8RMi/xB213FCw7FqKAnU6c4BIVQHEl9SDoCvdS79cGjO87y7q5He
r4ei3TE0ONjfJaKH2DLWXahsiajTd1EM48pr9E0rGHftBgrs0EfHwmJz0TZOi+coeC09g7aqO4Xv
9e0yLb3XShPjboiukC/R5kWiBpBGD442O9/6WmuUr2ZhBbu/fPLpC/31xEWwB0yaVpotAamcHLYY
O4VONavexjq8bq0Pro2agCTf41Mpfntdk+tUdC1uqta5q2KT9ouJgCFtoVP3VktR7TauKFMQBakt
GuKachtLmIGlYOUFxNu1HCx624I4LhFHEBh1YcsRYBPphIW60kYdJK9usqeuvmNBU5ae3ak798sg
yC/Vw4biY/j4549M0Plnn5m5axqsLP4/+cwh6s1oRHyyzQqZrJtmPOuK8EefDTQEu/sxzKLl2Ngw
riyr36EPArZhvcKvu0CsvmGPqxy97CVFQXEEf6QHIluRWvrkuyPtDyPDIoQnUDRWtjRqsfGMWN45
jbtz1G+hYvv3SV9T5ZPMk0oBJ0xnNKtb1B2mq+J1rZOzxKmoOSk8RvGZmG372oFnVjdH0qcWZsp6
HB7ZuV6rRCgTh92fhaNH2pcvdfT2xaFr2msv7+7t9gyWbrkkd46ML/NWVa1724pvy9Cydo5QcmSt
SPBa26VCcYij1F+WpgLEUebGKkMCuGjM4CFYlgi5Fnbdb0bbuzdClCGyvSxFvogD2BmQ3L4POcmp
Sp4O6M+LhO9uESO01O0ruRoEmV9t3tzhBAQJqdSXXhecRZWZbPr8vgjIOBhMPGBZGx9MlQJUONbT
5pmiRNwqN1oGOjlzvvul9Z2d2pVl3omMCOWksL7qmrgzR/OLTHBjKA5eAk1QcZIGjnSbP1K2zb3w
bDQeEzYoS8DEMF6xBysJhfOHvxxVvw9ctmWxamUoZnmH2fXXEaSvPKuxENNvG5Ag9EG2dkuQFvk/
d25PpIfno+6JKZL++Vj+9FVhuEGmsQD8nULJnJKjwxkjpl31oTK6a5J7X5tSXPSjcl+a0WPkiC9/
fsVP1j4TaM+WmqM5jvgN0gPuqE2VuGHtZbZgoiLY6314Wyp1tS6fLRTnaInPcFFQzLXGqz+/+O8n
LkQZfVqeoycwjNM0b6+x2hD0Dh9XZl+QK23CQceWN4K3wP9yUOudVF6UTiZ/+ZpPg82ZH3hhXNis
cw3D4Kv+9ddNiNBO6o7vefI/Opxh4LqTdhl7Q7+P0gBkpS6WVgsSMvbHCwIvQBCn8bNoH+Dg/43m
9cnyj3cDtImQdalJ1h2/vpsooA8ucqfa9j2rIDQZCxV7McYyIqoTG1NL3FUAQaXaUn/OLgEUrqjK
h+vE7+4yBJ1bK1ZXf/5l9M9+GtbDxJlrSD/A0v36ntBImmPQygporW6DeFDWOTqQDX35BxTAr20F
OqkqMgxXQveY9+JHpEI3Az2DYxVrT1FPA2+HZ4MWsIKBpNHIbREAGPhdV7Xq3Wmhfl7j1L9gKdJu
Aaq5tZucF6P/6ptuv7Yi/vSfP9IpLnT+0el5TTtCw2GvdrIW8UxFUVzfIG3AHJ0tQaxec6ERrLFO
W3wCMc2+ZRsGxbI1TMzrcR/txgojU2xNJ37Cbq1SxbM+snQRLblJuO67PJ9oiligoblQU48BVVip
uoo8nBWNad+peibXnvAx95gDQ5hzdHpZ76yMDwx6zqPnhOo73nl8R2T9Jn9ZfSHEOV0N2NPOGGSO
NEyGs+nxDys9VyudZLC7attCJah9f+fT35K+MuxGEAhtTfKRBWbG7yD+Nmnak3/4GgbKyvJZ8LeN
qexYnmPScinjsgEknxwTLk0FMjcxNn5JaLwh32AzSzIeWRHfFLsD1BnbhzjVKuw30/pHGKskR6mO
IpnGiJ5DXGujA5Uqb527ZAr5wfA8VgnW0AgYfexi7tHV6rbLxMufD4BT+NfbAfDh2zg5z1Dod4AV
hgqrO5XwIcaBoY8aTgqZkMqOX3LNuJAv8aouhEYktqNXRMdJ674N68s/vxfrs5GeBTiTNKOQJk+H
PntoaV4gTt465FhssdoPZ6YePTausxaFNhwDq5VTLxfEPyYhtDDaJfSZ6FI6+d4xwYXzxo9upvKV
5k7NVnU4k05iLMoRkEIyrXHCtFj2ZvTN0vkjQQEbRWvaPcRDEImFwALSmXf82bvSbsIVGfJAqlta
q5odQZy3g9c4rQe48PplHYNwsRLxJcktrAJosRfG6PbbyI9Zv6t7AIssKAwbATBA8E3vNAl9nUfD
dJ81md3TxGNux/UIjO6xIXnOKPzgGBQGckHvxdbC+PCX7/b3g14gxTdN1sACkvPJz2zptozckOHU
NqNnzyXxWBlVf5GNrOn//EqfDJKCfaLpsFHmr54icYFKihSxdLXNvfQ1zAtcw/mOofPK7mi++nAK
08T0l2Zq3v35hT9Z8lIL020HY6UpiI45GcsK12sA71oMz6m1biCW0NTE4RnV1XedvvBiJLpD6g3a
ksnbaCGgWycDO3laupBwCKvJpf1iWqA4xxza/+CXIQ38jSsAy//5rX5yoAvV1AlnANJMFW56/MMQ
BD+60DGlYoL0SVToirOsCp9bNb7qFYBKQfD6PwFan+BUpzOdip9OmAlUKmhUJ4eA0ypVj/622mpt
c6HSW2bsX0kJ4EvIo4f7e6mLinYfYa9UGW7Axux1kkpWiHtc9FfmVW+U9conm4z+BwvNMRjuAmT5
tfK3JdDv+7XpnTJ1ArGW5m/MxqCpW8tvGZM6O6tXai4hEkaSkD41CpaWH77++df49Ihli2RPaOXf
sWsYriIvoeG2NdJz0rzOiRypV3oqLhicDRpzMl86I31n5W8H7O87clvgEjE5XPlBTNv89TAIMQRm
Gu6fbTLWj9jormHrKUsXCBMuqfKS7coSsyuSoN4HweTh5A4JuvVbhX24S3S0nVTw3tV2o9rRYRxF
/pep8pNSFG9QsnlUOZnt3wi83dBYo19FnFGK+cyo0rKRqYHZ5NU5+8YffsDquDXtjdDZr8nhljjS
lWuO+VqWxC8yir0ayGD+cvKYn/1erJD5pdjd2ubpgVx7LZRpspi3A6ntGzUZ/L2SWvsYOvyKrBsE
BpB1JmGduvHAC61YOO5znSIi+bTJ1ZBsU90Kbo2+/9GEfnfbaHjC3Qr/SnrmKMZ4Vtj+xchIcyyc
oiGF2kq3AQvNi5R5wQm189rWaNI7vnM+YmaCx8wSLlCJyvKF0z5WxXmas0PAC9xsAVECyOmtL2MT
Z3vFCOWDXngvYxGsafP5246gt/NYY1ozyjE/ZjmCONYA//XxbYN1FgzGQEzkHNHwYbTxFTsYrFSA
j/IsCEtEdjfmSMc3bUgtaay7wG+uYZC8ht1fi9ifrLUcZh0J4FZTbfu0iB2ERFvCAIdC0cdyF6r4
NwLFdbc6CSpLOxPavivLQ0sI4oGszG5pGIV18Afjv99TsZey4HRO3YjfZoY8zccagzKCQRKHJysJ
Uaqqug66ibTqa8/A6bQLQDVHIJnVXw7XzzaTvDjVXDYxklr+yVmuT9KQrOHFa5LYSVvyt7qdfQtz
zzsmXqGDVSdJxRtHaIveJveRtv755/9klEGYLhxTaAKghHMyLbJSSmvHt4pt3Ixwgp09SrLQriq0
jom+Imr+b5+YrZDx+3KDNSWdwomdDQf2ZK6xyTRsvFHjNdvE+ZbpMlx2eS2ueoo22G/JEkzbGEEX
+DPFwjFJqPiLIX3/TNKtB83pOleh8pyGqr9uiBNYdFPeb9QZ3hXIhWOlFSbxScTy1JJs91gayr3t
IvMbSmvBOjk6KlEvHypKTJXq5re6Hz9WQ4uYryrD57p3NgYi0OsKayldhMxiBiS4x8RRep/W4DbB
U3k7hJPGY2Sa31rhY3DS+5QzvbHPPW36Q6bmPkcYDfEyanggb6jmKHemyzJSdkAPcIPAcWzcczeI
cUBlpnJlqW15PeouWY+dcU1jo7ivX40MT3DQt+LRNqBdaOGPlro+RlSkYsGdZAdxnXWWct6RBLfM
k5Q9N1Jj5yaUKFbQ9Z1NLqaRMLSHKtXAxQ+G88WtwhQdHLlStW6al6kTP7CSafZl6I0XPfAZK2+0
Q107X9kERee51odkc+K6Y4ZMH/ohvFNLj8SwjpRbR6uHJ591WzLU/bOZWTFjhx6t6slsGAGtWw5D
k92GgfyO4XP8rkbadWrHT3USKJtUN4PzQTbBedPXL4T7khXYdNCs7ATJZEKIFvs9FKhBBht8Ucdk
aAQRes9QS3qxDkBlyBgh44hp60jL7bFWwmarTbfmu6QP+xW1YLLCRxFcMLMHFzWqqsNAmWS+S7PJ
Wq1tdG1p0IEX5CJTzfbt2nyfG/WrCrbIdsJPhJFhHSk9iuN87f2iS7x2nXfU5Gw0SpshkEx7ehac
ux0SOs/EeEguXrH23Cg783sVrTQEKpgvsvzaCxQ+CIdqcpCRuc/X/i9X57XcKNd22yuiihxOFVBO
jt0+oTq4gUVepAVX/w/0Hny79olKVttuWULwhDnHnAuEcXlOFlc2xPNNq+R867EAVlFzez7C5m+6
pbmAXzhncDUWIlTk3P9305T9OqVWuULMwK7UZgorCM15O5WKGre231VmwZEktGvs+nnVjYgtseHZ
/jEYmo+JdyBMPC+GcedErwBDQ2MqjU8tqaB2JPQyGmUyknDtpasB5qqqeZBTSZiSKLW7gWRxJiZn
FynN2pBdFb3FSdYckxY93vPLghL/glBs0+Pxl4MGMlKRR36nTJDjRMRbJ9L+Tsisp4uTie7k0eQB
aTuayg9DTYyrQfZyKHQXmFs1iAcDpmGrpnTezJPL+N0dcA3q6XCK5hqdkuUFH/mEU7WuavDF0NQ/
XHA/69LuiASd/V3rqvljsg1GGPEwX0otmj/MrDhq0DIehS7lR/GVLw/abZIfYEXwYQCTDoyteY+j
YHp1O2KpPKN5hybabIDHlczILbF1K5K2Jlrim9um1u15j9J1pNdYeeSKwcXpqJHEZMmz18xe6DXZ
F0Ya5+j5nXssktzl+LZXmOgqEu2LeM16Te4cIN8Ff8v7MqNES+17JOrFQyhKy3jVC+yi5Dz15CNv
g5k/OyDH+R2kvrvRle/tLNhKDKX6fKOMsb5okzkjMGzD1jwZEuUn2/Po0QE0+IqV/WPox5Mxl+XN
HU3rWrUcJxXZWRCfiu7SIjaz3Tr5C/USIbYdO8wgyPuuYgdBegvrQpRd8ToX/WPylfuzEH65bdHL
HDSC0X446sMhAf3DIgLbqjUGx6VAiVQ0/s8+OTbm5H6x/0W/L2fy4tGw/HBcFu3L465FlZvXHQgT
xWnV8qv23bW1aW1Kc9r3ZKnVBCl8lFP6xYkk/yqtiG/PXoVZybtvZO5HgqY3TosP1Y/9w/LTSzJ9
1HZjvPkyqG5+od7jXkbvePSyq+i0P8+vcjtNL2ULS7yIFlRVqfFuMHt9cJFZebEbvQbLzdTBQ6qS
2T7lrEA3tYBYaeGY3swMl/a1aUzvQeTaG8RmFvu2anrPAeNuc0//rUao3k0l2tceSM8lsNMX2Q7t
K4S49tVQzA9U5ROtEuOCqgaHsXMZjMexBEmPL0G8ir4Tr2lZb9xR/woKlF2Nr7z96AY/lFVm9Gsu
n0WTUGDN9vZGnKW/22/e6HE/aEAX+tG375Hr0Y+Dbstb58parliVKvNhWHSsKUbYMZzw3LMDKGrr
IGjfqDTG+O830+15b0goZODCrp0ZtOUEVu4uVZvdVVEnNzf/CJo4DouBdNHBis2TPljGqTaZ2HgE
Jm9cgjyOrsG1F233vA9Ajp8s5mtZnVy9yatOsZHVJ7su8FW1ItghFl/3mVOGrGjbB372bGMp2zs1
pl+fCtfmKPVw8j8vdpXNvyaCeBmGrvP1eeOwNzCyQN/prYwJ+2y2fmyYBzuKfs1pd3ITuMGi+SZf
948bGVxzmLPxB5zgfh/6PCHx3jeCDarJbbrkyZNwHm+c0hBQC4qjOc17SRuxcmxCpYdgZ1n13zTL
XrIswpINdCOe029tkjuJDNjRRntbtjbPgrpvUICnPX8/mzPLV0hLbdJ+dtg4IlP+FcMZJCAKYYzq
nf0TF8mLTsYksuT+QTm/KWE7rL3M5Jo/OPEG99Oa9IYzqtpPc+ru87hslesbudjLVZfNUmSjJPHQ
CWefBLvv7dn5g9V1R8rMTpnHaMCLk2n/yiG9Tqb/d+6UWpWkNGtxRNHq+YC1c5IR9K5eswpFSRpX
wxb6PgBarM00Q+JoVPNHP7n3xgXcZOT1IZPzwZryB0YVu6dlyuvxgMAWfawyQqucd21KVOJg4trA
Ip2zcvQmSArJA5rfuJk8iWmjtplAFpPFy0bJ6vBn1SW1Mo6KoRvGs1u/Z1kzrF3hvAhbn9d9i5TR
GCKqAod5bVSgoU/9P/4ix05h76/mvHuUQfTiTnMDNGAydq2gMtH0YhkyEmfCNK6p/Fsuen87z2O3
LgNiskGsFRZxgZBkbiBKf6WzGzrVTPKpXAS/lvFV1vqVUckA4GtX6ubGI/V+E7Tz32RMNZZ/5qEb
OL64Jg3rRsNNIaX0w0lrLmamiw2KkGrd1NZdlxqqZycXa7KJ17n5w+z9K2YBhs8OhyqOZvD/mUA5
njTX0dPKUFeGDFlVDasInxNYSvPqaPQR8CLSsB3M4DS5nBJs71vrhnpT+dY/rbTQvzsVEOY5AKI1
P/Q2oEM2YBhHrrvF81SR0tfFexSlhB/Bi13HSROvBnKvYRWytHDni5cMPaixJMVWgmljhHZhpO/d
PHcrh7BmJoH/AKlUBAGv2r749oX4Z7UV6Dcs2aueygIdsgyzgvfYHlq8A9ZXY9QIDKDaOS/2LdVY
RscBTgCsIxul4xoj+ooXuIYRoTmg3UV3CvzwGYSgjz0+k4jMbdP9hYojXnWNk4XSdUDm9uS254a7
MQQBZeRGnq2F7iN09cMxNG2H9P8m6wH+BpvPldGMp77iulQP3qEwU7CyJXjMWJ8PbdP/KbkACkjt
j26SKLgJ1+7TxNuUwGBP2Uj24/Nem+obSZ7PYWi59Chp7wA71rBjcY+n+KyOzBkdo65PuW9rSEGS
U7BY0Rp9AeWkQbmpdGbGviAPoYjlySemF5VBGw8LGcVcPx/shdWc6i4+WwoGFbub5mRokolirTcb
IqzhFtDf1KtirM1dr/cXb/kPG3uqIVp7nD0N5fApBfKtJIPxCgn687mTmU18uif+sBpIT7iQ05NL
746PA6vQAP2a0xWUrlzP2pPTIJlvikX2IRX5Mql/rbJsbwKJ2oJG+00GawnUK8MuNBCx1S8vQiZY
LgSlDZsx0vpT4njTHqflLmHZDu1lPBQ+HAvYb3wDTeDRl9giLBfohx/0+6lGNjKOAENJA2pPzxv2
gqHXmsFeas5WkQl6kJ1jI1ErsOjkCfv/RvpkIjnap9SiMWyXr54P0YKf09IT21kWp7RqytNcJOXJ
JzLEB7SzsnqEZQyiyL1z3WYFOrVDgL+8yg0w2o1Rz+WJp1ceZhL2vK6wDsLnwo/N4dTFMidChXtk
3exmzMH7rOx/+OS2h3wVHZ831ewRsFEaHyX5UZxOHG/1fFzkAafK593Rwftgmd6+KScMIFmWnJ73
YBru4X/TBYEqbW1j3Kf1sPNkA6xjkM0n9DIV/velRtrNiUNqcVI4M0oKurzF4rQQjZ43k+akJ1V9
5ngN/3vY72x/VbpwQsa5zsuws62WXgOwVdH32lHC0cPFF21ZZvho7QdIMRj+iAlTx8RrL9gY/FL6
7NBIOcTFg9TH4/DJO9xJBu/4qi4A2xh0cLCYoGnPubZJSTa85EysLrmC8ioCEnAacIh8yIHjVK0n
wzj5nn0jOjHkk9s8k0CCyoNwGz108DKtepjWRFDP6zHzF1RxvdcWWHOe6X/GXhvXmKvFetKDv5PZ
hcoHGZehWR/HroQzbSQgIhZVvP+UlD/vzqldtSc+xBhnn48GsYaPB8AMrKzl0X75AacxxNaKGFVo
E7Z7XU/2z8dJNzX4UCzfp7u9byE4earul5vnr39+qY+WTdBI5v/3r//9P//dPn+00oxyXfQaxOPn
U3j+EB4xnu7/fl0tPXezAHv+n+emnk/++T3/PRNnyj8dcyaSenlK//sjkighuUDZn/hYMAc//zXT
nH3rKC7TMSbXcrG7Pu/ly73/ffm893zs//s+pBx52Pfl+/Px5w1ZxNhE//ezXtyC91XJ7fnQnObz
VhbV77aDV+T6UbUqAnT0zy//dwOzHqTi3PBuP+9yTu8x/Sln4+fWsTKoxZOmddbBCGxbVs150EFB
o6FcskudNsw6QZZ1Af64Vp6/0pddICZjqKR2908Jo1ur2MDEVrh/uBBhrOHkvEPYf7CKct5g1rTu
3WS0YR6V6uLir8EzkIdFwXBGthj37BoPxojAyszG71xX+m5OCtanIFmFs9F6tr2p/tundbkljDro
s18L7ycVW7KRnMhXDSa5dVtYoIVszj1uln+3qrtKx3wgWEH2qbByRUn0WTGxX2nurIX67H0F3t0x
9LBSze9IxfkxIvtm65kG3X/UveeClq7HAr5kumDuBPcqCQzQA+e17BAXlXOzp7W6z5MVpnC+QP9F
0WpkeGIZgAoAKK39XgdpiNrPcqMB17BaWSNL4LQKCEQoiUr3Crkmcvp3+joOzSO1I3NVWxb1U3y3
KnU3BYQS29kWhQZBd0q/h8GIdklH4+Fb3WZo7aOYG7oKwRZBobCgsWNYxIyFiRhhCwZ56lIbtga2
/XNh1T9JSuj18iXKmnEnY9/fMIwM7t5Q/YYdn2wzv/lbx/2b1jU4F/SxXqelOsUi+VUI/OgAb3R/
kSUSFUUsiCRSpN95VRmcYok2IaU2MspR2/fmt1tGxj4Z3hPkWy+xQTlTp9FZQ59yMqYDyReokSz9
HASkBGaBSNdpX6UbvSnKDcgbg8vzVdR/KztW25YWODScGFyfU5FhmxpwYvTB2wWxxKmf4cOZYuA1
bcPFXmaMtYzsqmky3rfR/I3GMbt69sLJkf6pGFSKjmwYHxbCM8BdnxrutpNn9+SCCGDhht1Ulzyt
985APBXEfhK1iw+Np3ByGH2s6mhgDRj5ajvbuR1WniBcwax/0d3ir5NmtYs9c7ilECsJ4sDZw1q+
7rG3lsrDS856E0F6w0axgGNBkr1cMwIrtpLpAP+QvtHQTJgB4VYI9rKkWD/QMeHqDqgNkBqcXOm+
DySvgxME5ZcjcdE3ogen+oxbfpIZC7eszyVMSdbGNXUwKCkrstrVzCQRVVTy0xMuV/jZSjeWkPLc
MR9qfZRZdgEgvnZi1Omj/0MZNdQtuFC9vDXRTsDaB8VpXvuYCUOrtHSf6RXYfNQfg2MQ6EjQ+FpM
wERdpw12aF/J0crsrzHXh3VrAydMQJdfexa4tBXr2Ug/LYW4NC17Z0PQeUVMF0WqjEn1wewdalre
Mv1I641XEVE/T+W0A3p3dyA34B5nJsOc69D3QB31duSogew3lRUdpG9ec5O1MMnulPYu3CSoaM4+
138tGrBakxQjvDr0dUz08/lfySpZq9KfWlX/60dlH3tjxoHbxe6ucJFrFXMdxk5Q8DHi5wMFU1kz
kj9JGoWqdBrIXGm1SVJscMmYADOx0mbVlMg5gawhjA7SMzonf1Mj2ObSaZOkLtUEhYGQLdFB4icS
9y/OyunBGRAhzNATbNYoAB+ZaMJpHLK1JJr+oNHNEZJnnAp699hdSJcDBZilmx+2VkRhga/lUBm9
QwmkBfuJUAkM7SM0epG8dsr6GzmXqr6SpKTTdzvWMgkW97kygkuy5MzPDrWZLPhoL5+i0WrGQ6OM
mxdLmrhgKNhRejvXmpBlUihfmuVmXIvEZjRXdt6x8wKbfAd5boM6u/x3Y3Ju7KzgX9QkFFgsIbbg
IVn9rQxmqTuvSc5ViUzFScXaYx3oLTjgySTR3hkh4LYI5080lGpj+uwvijiSFQo6YAUFZ6qlmjR3
jowPgWSyYqYFegSthLgRj9hnvb07leSapM2hi3pJyM4v2yBHtLbqlDV5Ym4+4EG4YY4Ii9FWtO4T
PwnjSsbIXDlba5NgMBSMe1vvf03lnBy8aOB3FWstAhjMdcUkvzjZ+jWgyLo3Y+A7wZI41OWn1Mqq
VZmkoQtP989YDH9MXa3TjGKn1DGRwdI2qBOn7wrk5kT05JRNLrNQH+KbVoP9ELuBCvZumPFK0Mvg
ZeaINHsLdY2cf6RmbIciLT/nTlwS4g1O8ViIHbscjcMNo0fRV/uYqVeI8kpOb23EWTZPOmfLuvkn
w0ZnTXGLdgfHvaZmk21OIE9ltgukuSs7k3NUzycz4HdanB5vDS/flNwoU8ew7rF14oYS6yIzvLAV
74y8MR8FYQ+pNph9MlUdDwysCabcq8frGIN20RFZbMdi6bH8fDpiCQcT0at70p66KViTteXfMirA
ONfkQ1r1nzQLOOjsIbuorP2RNZDOJ4YvICGG0GFqtqVOBj1UIYyTU+2HTWZcEpsupIrhoFXQvT2W
6VvgQcYmju05HOVwHBKSOImxgMOK+vnWBlxcrOHFID5go0QDJnmxxEA3BlfyE0sH0bAskGDgl2CO
y7JcV4y8wspGwIaH+qzQiB+GOPs7GjEQWwhXkDYzFjzg9PI8MAHHSs6xzLr2hpyjbedhQmahdmAu
Mx2cnojgVnpgpOrooAG0QRWlfmtg7kHfi+CsyF0IczSVqLFMlm0KJo6H7u/KKEA/Z3mzNoCN3xub
HjaaAEcHlfJB/Fbi/tBT0m8z1qv72BHkaMwA7VeOq8w9zi15t6IXUh8KgKnxBmSWeUejUL6ijYfm
WsIMMPqfso/qN0eI/qKS9Ccft+at83vKeicpV0H0zxxE8SPthwbMnKbW+vIlyrhi07lmdrSGSh2S
nLDFxovDUY3GPy3NT37dbWWgNkPjeD+KqV0QsJgaEuBS1lSpG7Rgib0BIIfGKMmJBCkQZjNuPGOc
b4RgkX4j7OKQl5SQE79oF2hEvDXJl6OGQy4IVaiB8F/ZmV7JqwBLkPd7RlAGcrT8X+d0w5qM9zi0
C/1f1t0EIv5zM/5mINFeMrGEBudIK5MyOIoC/InTEwQjUnXQjRbYqtSxb2g9lA2WWSMKmF2BqIfd
FmXn1OgQP8jP+6B63JYxbCOrdjm1U6YQJ4wI2fyT+j1k/gFuRR4TTZFGNLhR92Va1dU1i+rqGIwL
o6IjR6adD6MoQ5ViVsqmOdTqxL0PkAEIYXEPLG33xMO8OLbTXcnp0LmCGENYVwTkxAVX18jxDmj3
kp2l68E5b6hhx/KHNDHlmwwvUVUG+6I2f3sdJF6CeC6KtKqVpaytO/Zyp0/9cMzZN2HYT2jifftM
wPc31joGop43bjMBkSEvRziflXvokrQM45xw67l3+7UXE9EQAYBmnqDsvVVBbo+SFXsUcRs46xqp
4TzS1HEw6BfeQloCi1oyEdFYgSE0mbZualtrfWz7/Szz6ICUh1wtqNe5nyOr4kwxSje0GFVtnAqf
ucwWFFc0fZDH5ZwsHAtQfZAyJ4rIn9InkFK1af1q5MW2dRkpV6hbdvUCa2BRla5i9I63gPE4tK12
2ngs3gy9PXBGUkg/3IHBx5C8+ETq6ciqWyf4NuxoOAwgtpzWclbdlFL0LaFjJl32urZTqgWfy6he
2NrWtPuLQUx7WPQEJS/954nALsafZsSSwEm/TEasB9sPvmJgwxfpbI1EJPdYYRbJe586yYWqlKTY
nq2a7o6OVu6XvAZLNeV5nI4Ip2n8REsAWeLIHeGPO0SYKM5ddYgy2J1N603hCKBoM2Z3IRrvKht3
jfhEvZM6AEND+zQUWxlPPgg9IAbVUn+IpRjPZUXjyXDt7Ito3oK+Iy4Hps5e2lBmnWirpZH25Y5/
QcO5n4b4U09FtCXaYjov6dUHWYLPR8LMRT1LLkmJA8awSygjqr1AlDVehvGtzghKiJAlXBLhZ9ei
40zCKH+XITh5FEnPeChP3QvYd8enl4t9VNM+ZDcq27Z7RFQw/6ZcelctnZhgO4hXXQvVqK9x/NaM
FwYSolZeMeMmWm5aO+7AWs7eirIxuAb6g7XXuZj0fQzfaC/n+a1OOnFmRTG9SMIAtRn0/NAL1k+O
/aNpZ//xvGFstxeZ+V0vkWitnnuIUL10Te2OGSie3uZIqAvXg+HFHvRjYiZfINZMptYDG5oEVZqn
kXU291FBX6DJDWogXlarfFRWZqw1D9BrM/bs2GcSYKoc7bNfj/6BiqFmKhfJuzlvgKsHaBe3dmlN
W8/Vy7BPCrInkhaqvE9KEYPibWrq1krpzDx1bWCd47BubpwEAmI0PjJ0IyNLykYo/4x3VB2DGPF2
Wo/faQNI3FKzvX0y+Bwa1ipNW1LIG2y1BVyqPjHj0PAZKxK/nsf1a+mkvEprC9PSecrxf1glDFH4
FiszdajfI5JxOy2Kz6lf3rPESvcJCwYmoNPateofLN85i9hlGkLHKDZu2oHFrqZuzX5EhGYe9WDt
hFxSr+yz4fxGi6odnKT2d8pIj+gN5Ol5o8kxWNeKF6YGJfUopmrrIrx5G/jEH8XQ9rgI9IE4Q/9n
GcXfGubNe25ZSCXL+oCYioyOyBopGct6O2dFsZlGq99U0mRz3LjxoegIkJNFE++8uW/2Tj2mjP+Z
3E2TYvaaLDt+qNKOE3YianfdSHXYpP6PuZ2Jia2QvVujPCkvrVmKlD8wxnYcEkG6TTTj92SDepmm
fDx29MQ7YfjNRrjFw5x7eSVIVhGMTCraZJibqbCckNwRb1eOGaF9gGhQDyWfUwuA1+pAHVkaAr4I
Ej2xEqMHREnmNyf+FZj/Gm+wPoNqRNfn5j8rDX+ospWACGOT+cQhNtpL7JbucvbG8DcmVoNkwJJh
UoxvhSEkkQf0ggWQXbcD1c159IAFhunALuuGdI/HnnDPpN5EJM8T2TxSe3S+G6YZAUgig+TVBXpz
7U964X37PSQiEpadjelMb7Zb2Ie+61e+3iJWMBEhF2XJO9p19B0+OoEewRtSm86BluHGrGvnv66N
CrdiOU73WFdc46ZmV0E6Yz+B8B0zSBdXdRiJHLpv4yFZpyvKugxRDiI85loE1DOvaFYWSU2bLDV+
NdG2NSB84vTY210dgHkibzkKqn0NGh2hQQIvEZ3pLo+gpZd1vVFkZq2yekNaItvPeufalf1v1A/4
R1YZk34nSq27ZhgDrGJtX+n5FubcuDIhPBdu1F9IcfqpCvUnNpmFFD35quU8qRXJP2TyaUtWtBdc
ai2TZ6Pq/A1qqoKFJktUgsHC0jLTLdf75aNLeoAq4LKrH6IyKVO8I1HNnO/J75Vu03Cp9+KF8l3v
LcqpdBpBfpSKiFEc8i5x9AeNkQy1BPq6elx3FdvcohLkJIrkB4wxJrXM+GlS0fPUE62c8q+5nKdj
rWe7LJq8U+yEhkHs3qy15cYrGX6ZTtCR5k2oXwfOfhfJqGAbknfHyun+Mg/Xd74FJwmj9LgdWbLl
WfWLNZm7m2KLsZaGtYYqaBub0LBSVz8VDqQ6ZfXRS8NwaVLsa3vcCydtACWqyu6lyRIoA1mMHKLX
7Neu/OWZdn5EBjsAyZuMTZPUABeXvl5jsDZ0qbWfFjSeluJaAK60xnMrGKM3VI6F95loASkdRU0i
BVEGG5IFyTCJlBcucRO8WQpfg6Q3IS34NpTGEftdvmKrOlLLIhKX2MhWGKHsdZK01tlGlXMoxuIe
eF11LkvB5KeV8up51Jxup86chImiirLgRtZZqKXM1lJBEAnckjcqKMnBaiGWIeMWDK7Y2Hj5WX7G
ZLzLYDfrBXIKRaxc5W20opHX3pvfDDZly0TKOxpmXmzsvproqXnhxnqi/Xchv3eR8dZkM/xDDPMk
jWaYbsZf/Wga62dWXUtu0grOaRQkW7OhfIsr43eSdzlbjvJvS9O+U3UZrbXqu8xaQkYnww89R/wd
SStEIBPne4Hl3vHHamPiIgxtP/oN8+0GPnuZ2zLInkz2ZG2C+bfnqA40wv+MMgHqF7B/Kaq8Xcdd
rZHDIShksRauAZDbnGeLb/a8NFkF5Us0A8HRBoZFviYYLNTqYnVfzDDWgkLk0xsPUye9Y2Z0xtpw
BO+OD02mJrBui4H/GMzWL+kJiKx6kh1V7XYI+Y2tmQ79oSlFT4POqYQ68lFG/wxPVg/ddibUEL7c
lrUQOzfmk7kk5zJzDGioEagG2EZia7mwFsEhy8ef0LnTU9xND3Dg61g29TnHWbAWbsWGELA/kwRk
WKNj8RpTD6Q5w6Aps/+Atqo2dtbxLo/OvvLGYeU60ECzIbCOjq/9zjES63haQ0aOXA+GySdMnj/P
Vj55iWVDfntky03MyvEWTMne8pB0MaGNN3YTWTuPZUuWuMe48GGXTkZ18DXIoIKxXzjYP/VJ80+N
6gIMrGN68OxrxZDFgravNO0RGw5MCbJTCd1q+SDn8tPyImJY0D3s6ll31xXrJ2W7LPStpkZFUnPe
t7vg9LzJR+dvzWyN2V/ahAwv0gP7onvk1/Y5kdZvakr9Ty7thxPpCeD7xg+NJL14A+EsTToYW0ZC
Q1hG9D84zniD2yin13T3zFvSTxFU13mE7pUzBBP1sh7r4rcOOSsFUy6OZlkcmqzNj0Cr5KFUzsMq
PbUzG05ac9aw3ltzyUjiAVRxp/50lGu99D+jXFKcA8TaqYyc4SKAJThN1rvwShCYpHKBcn6rGQnt
WJeh8Bis5lr08o2iajooEs2zucw/SmqkKemgRAeyW2EE30bekoBdJy1npNFeDxkD08nHYN9E0yrp
zOQoda6ivYroDRuCDtM2oxWYcWEYMdBKgAZnJHPhImTflqScPNqkGtaaqvVwmoIvD+HaWncB79kK
7wHWLRKjqm7fmJV1UhDMVgG9WCcYv2VgERg0jEYoLXqaudIvwWxwHfTqXRGzi5kyTQB5HLyLG2S7
tgpodfCX8x5HL9c8yt1QBL25tRs+5W1tMqFJyuhSALfUlR0cc2rpw5DjMnfBzK1AXl+TIdf2Kl5I
avTlmniZKg8k8TAl1wDLYCLwT5hEau0ImWTYY6v2MNeEdtFGiIpUXEe3CQQy5vrQld0Y+li8Nr5O
PnZH39Yo90fOZ+VeGJOkVEgOJQqqW1Fr12KSw6F3s/YKABT0QZ3kl5HPJZnOxtEpKsQmKgKEgBYu
ya5JZ/frNnfSM7lmvD1DZ+5kmXO2KnVBkDknfn+gm/Q0+FhVZ5oHrh3XdKJU1Jv6XsXiZpkMfWcb
QJUmhhNvJghgjsttXNf6nmTgC1P5Zi0b6b4CsSRJQZqvVUmNEo2Ij4aMzdCQGr9LUZf31GtJ+mvs
nz6DljVWIJ4S/o5tCTL5Qx/23fDd1Z391lh6d/dF91a26Kfoh811ZsX5h5Mn35XrDt9VxXzPmYLV
LNHDOhqtcDqTP6WRydWaKrv4pr2bA1X/5DJYokE0BQTeKjn2FjhG4kS8a0KochjFVbFWQ7+JjSY/
aKzSo5R8izR4SYqZg0inO58qq15jkJ6QLBbWtZNcPyLRObehnod1AoigYpR3a5abSS9y3LKEhRPi
ZDIf0O33GdX4Khk/8MkFS48LVmPM71NtqX2r6n9FnTVrX3iNS9OPoMie1H0MjPgqdb1g3fAC09I+
MbrxTg5zzo2PmYHxfSLWpl4mWy3uCYonhPrQtDLFBIC3ba6p+yVaWkFRiw6ugqHQ0dSZI0B14ui/
DMe44U7Wdtg2k9Ak6HzL6f7LM2aHirzqDmk1xpsuldl2NgkToUtq9zZep9esmP/VHN+pP5RvdkCe
X0Mfvcr4LM/6oN9GxelHeBma1Rm+ppVm1aWQi7DFJsWISjQiMo5Ur3ROzxgas6tpnGPJcrvq4N9m
Inh0eVzdyE2Cvzdw1OEYak+E1OmXYcn8M9v8QIbaq+VojJ9x5hx8KSloOvI4PSouI4itdzUFLwz7
uyOJKOT/Tfibqjh6RSP8YY/+uNKzJjs1bpQ/zJYPfGUF6cazUiZkTPMugagY/pkYdFViFmd2tPRY
9bAvAmMKe9GZj0o9TcHOpulz96wI57n2un4xOGds2r4yt/lyFdFyRrdunKK8Q9s0ssBy8rliLth3
L7FGLk+QHFt3h9kq/5MxniIaUG/v7XCvujw/kxqp0Xhmxg+EiRi4DdnhBZvHT/rFYbxEte3/tERX
sf3homgw/qE69NguxfGamWX/q1QC6aJb28fCaL/oCPSTKbkmBDCedezg3kh+UoeenHeFk1OWD8l9
VNZb5VPr2UbChGS58VlQgdzoH4Lr9x0bxMMgOsyFEUK8eIuKSBjpaZgCorkb/EatMwJhjUeOWm7i
jn5bm8dxn/f9bhhgATeBI14ihHFgGbce58UFKD6TWNaL/eTGIyOZ4jiS/7mqAyv+kClj17hoozPv
eomDsWEAbWflVx5RiADrSB9F2Zu7lu3oB7ttZHoPJnuund3MAsFd0RFh6NUfRb90z9AF5LDXsA1d
7Fh/j1ho/qushkug59zdnknf0Or81si3rmyFHv/H3pnsuM1s2fpdas4DBnsOaqKGkqhU9p1zQqTt
NPs22D/9/ch0nXT5/oWLOy/AINRSspIMRuy91rfSgcmQ0wbTfoIStSu7/Lqc+5j5E0v0Mq3Ui0qt
fxOm3UOLQJnftYhfopryTu3gFyMh1TPEpLOiFVuTSWif99WlSrNml6PKpA/lMggnZnDb5Na7E1rl
IbL6B00Jb5oIwW2XFuMhsCSLtoCPaYzszpwc50yfvqQTDH6UuIXgWGSAf4jD6u8G3CUDvoNXq6Hw
CUb9TuA2pFGikVqXWrg8AuIfOs+SmvWzw6dgBfu0pDa1bhJT2NdGaKgXaEy7cKfQD3rNjLo5L5FO
W5EW6mvbAG3t88g56wPyvk5GBCkpfX6p4gTttml2TxEHN8Xe9BkxVXKgfMiSag7tUyVDQYaiW30n
jXc7xUK9ihLQB5Xjmr6mzx0LOQt9p6RVr+f6Dwep0JOkhMNswCScyHYaNBXDeD9NFkktbfAxUg66
j4Nk9qoCoYK71qsKNKZFFen0bihfWY3Mr5zpl20TJLXTdZSdQGXEFsJdd6jbxXUQJ/qTORMtHGu9
7sug159qof6+a1Vc76DFTV6T9d1RJTgTUuOYn6ZhwiyQh29Tp8dPWXXvEgfw3GtBeD/oA5qLJLlz
h0i5AXxwqKLgkarOdCV1N0Ke5xIhVATRs1h7Ed1Y+X1QbF18n49RNl+1rmlTTkmnxxS8pILJ7Nxk
iDBY5uhnUPgsMdymfp0DWliYCyofb2Z/aBpqDi5qNsACnQtNnyW0iQi7WOTls9mMB5kPDv6SrLg2
J3yQhU4nd0Jqvu8BC0L15aJak45HQnr+i1KDc6g1FQWDNhC5ZzScEkw2NmNOgz+YFIYZZrpbtR1n
D3A/VX1hTheLCf+2Koee+Z0iQMsb7U0/s+StIFE+T/QeWvIS7/liv6amcXcz8pB9l0YDia20/5s2
Da6Qfbd7upo0WIPGuklRFDtwoPsuIICVCW8uu1/8OSkQhlJyIHU60U7pcikW+i0rXeOWZWWH5cc8
54o57uF2pnvjZTLz9LEOleaR+Vu4UZUsOpgV86OhYI09zO18bY4UytrJful0tXtCYssS186nO1o7
4hqM565L7eSChcOkAzm9NVYrLutG6QXNHjyQ1C94jDbZsand/kAiw5m/Veaj1hP3genHXZfeVTLQ
zzDcGdMEyxrL1h9n8dC6ivYifmSyu3ZGN3yOFC28gSjyMlputSMAssTfFg03XSOHm9yZr3DABq4P
8iYxNjN1A6+YmKLOGF9pExeqJ2tCeReiwVlNZ67KumzJ4Yq1287I3hMX7eWYVPoLOqkIkd1D27Mi
SUgj8Eq9by6RLG5so1duWDAgAop6ajxz0pxFqBAvy18eaMqLNYvuaPQ2CEW7/8bKQpwwjulnSnbh
cRxF7gHGdkjEncnpRAdK4SQ1LFLIUNbutTCodyXeOdxmzXNEVXxLs/s9M7Toae5urTbK9xj/h/0s
u4++au+nSji70QAWDanC70vdBB4XPoVuTTx73hobc1LmHdcJ5zBoRv9puPxfounjVH3853+8/8zj
YhfLtol/tH/SSXXEGWDz/mei6eNHUXxI+fHxD+/6L6ap+Jdl2hiVNYEO9ZNP+ptq6qr/0uHugCZ1
8KQ7bL+opta/LAc0IB5bFUQgNNR/U01141+gbWApwXMyYdxgsv+vWKrfBNBPGG34Uf6+/ycAUaOV
/9+trRBBQUIJ18DubmFw/ZtLaU+NrkSDWZwiYRPjOja/A3gGQ29Prfrc1aCcS12ryFpQsU0oNTIv
uTy4PrNulHzqKRtTLfx8cFQi+cfT6xPrY3DOU4IK6RTatGnXqB65hLEx1WOEXe9/3nT05qRlbksN
PLCOGSauNb3FXhLdvpLYOuBCJLV0ycRCW79Zw3GElCQarDeHoCS6ZL1ZL5/yGQwidPDzpak0Ho2B
zoeLc6oNi2DQMWS0dFIWW5Tj6pwynbnkZkOa09M9ZdvOFyQG97Dx4ayNWiFo7CDBprC/ySUxx7Fb
A9pzNY9SxLsYsdhNY/XUCOo2bWr/UG50Q/2Wk++LIyXxwe8oXkoy/TFSKOzT0pZeVWU3rdrfDkaE
uWoiR3cSwZIKi5MUlUfWhToAFwKauiY5qFoYH02jwYiJnr1tbQ/IVbBjbQRmSwerD0wAQLwg6QNn
Q5jFZ0Xv7kZ0W/h+YNAdxnqeScR8SqM+8nKI64u8aoOu0NNy40W1yBylLkL4OBEGMfkyNAdtIEn5
HcvXdCttRGOGUpEi7D7gQMLNN2t0mYXzWlCyr6oG+RvVwx3i5KuJgEqKtY5yVCf4n7GUFR5pVyD8
oCSk1MkeCltSqvOTEt0PLc2OkfSjRS5pZJJ4a1XsUr2n6kjrk/od4uJoBnHt0E3p7OFKw8eX28Kg
nETVwInBZ3WGZ5OsDDid4BiRSQqqXFeTyLnQjhiPVB3wjCjWrog116+z6lZPm/oOcYTZNzZiPurN
E7y8ULUND/V0swknzdgVgstdpcz3BFDTcJEFMdDEasUZIsvWRnbbIH/q9BHCYEVoRhkLb1zaREVg
fR+WvVgTWobxlUlGe6xiKt66M5NOpuGsJANtPVHmB5mVdLa08VYtKmxGZkgMQTzA0omMH2FLOgON
pRSb+NIPSkgOjgvtwHTmIDsAP61m+cJID02eubiAhnsiXsbNWAfSG2oyFwpSrHOpe2PUujsrddJj
2Ot73JuNr/axZzbDabaYyjTWeBUrAH+CO1dLTyZQvsIhq9RqzAcKrt8p3ie7aS7v2pZUCzGPqEIo
JDGseRWWxlOkU1JLyXQKYObo5LZuySC4L5qh201jvC3HtNkQxbBLFMmJSICXRbJTQl7vfiQpJiXw
6oyB8rFRaeLGijir85HMyp+xRmh9nubmkWXQlWhDYkkMSrhjjMYXrOp3jg4WTt0Q7wmU0zeITyOs
LFOyITNA06mccBTjY2xee7MLz0Z2UJboQ5FjdUdJhB2OJlY7EXvZAoErS2r1JjP0QkNioDnpHlcn
jV/3iI5wo5CZc7DUzPU4gO6Ib10kSq9ycOkZGKhTaBiCzCxKY9vpIV7KKJSn3KBHZ72ldlB5wosR
iA51/mahs94WIsJDGFBVIDrsouv2R2cCErOIuufPERQ7QzPAVqbyhQp1frT1nvkwhY4WGAe+EvVM
8X/Y4xVhBXlBmcSfh5JP3xKZA/IjUcvqQESVZHkzJtS+Byhhg/hZT6cwb15TQH1bUenJkQHkQMWb
ghY++TrCSLt8SFnnhIkSPUsuebujKqEKJd/qY2PedqrxM8NnVYad18Xj7djHKF8yg7pRg/5Pug/B
Mq2TtsmaZ4rH4yyKU8MxptI99uYMslSkKfVmwpV56BPsIg0zYBdh7UBVWUu5l6vh+8JoJmlvO6Yx
JPoCWSCk2SC6n8JAIfKFkbOnjF2ZEIDabB9SzdwbkU4DPYDuaVjP+qhyHsTKEixNRhmMDG2HoYUG
aUcvsUAJZRd2uZ+H+mS1qLWnICNTox6CM3P8vqBJaw6oIPvB+TBGhpfemrLj5HKeV6du6tO3zCpO
BEYQh9fkr6bxi/5OuxWK2W/bLD4FZRxu0bA6ZaH52OqOSsMUMhyyxzEPyFpBOnLA7oqJK0NOZMKJ
SwrSs1MlOM2CcbP7WcHvJpBbf3Ynm9j0FLtZKgeMVQXuS47qnoLWJqTWug+ziZQj4lAp3EL33jr0
/CCjsiLWHGWgporlJxd5fzUn3+dKZz96a54DVIOW9tb39ZveJDq1kCVXudOnrZpGysZNiu8EYr2P
E8u/OMepMd6wrO/AFSDJwqFw1t0bWrb06IuUhEYtIG5YHU5O1HGViQThTaw7TI0JdEtnBfp3dlSy
KTg0WXQcgJ1s3XDObxWQ/BvVNMBYacE+t0t5iiar20Vt47sjqlNOSX20WHBEyR0YS+TLz00OakRh
DoIhYgG16tNhdMfRD8wap57pHvUkLzmEt+msNzdFNKgUMaLHmt4pdb4hQCqVA/srGDSG9BfOdOho
w7JWJ65oC+VFO8mX3iAMr58uVUfqqTNNB2vOXhwVOVUFVSczQD6QivaLFCUFmGxDwymqnV3BRSWU
082Uzo8N6RkecWhLuTZY9AD1Nha6cR+KeJ8os4m1ClhPIK9jqwo9U6+fG3IPD5NqXWNLJtlhPChS
vYmThlCQvp73esk5IQtEY5Zh3SuoqF1zTR/XvGX64pdTsLPC/JwI9douzAfOnNdV4VlX1Xho0sh3
mc98buDy0ZVJHBwW95Xp7BQjJUksGpg+9ObIOFDKXQIePscVecqXmMJy2eiR9oaKI0E56lwADdhQ
HRnU5zS7I0KMIy9y34j8yfdVShRiaNJgDrF3gjKonU2cm48qKfObKEDR6fTJfjDcHbxdnDCVmmv7
0CneKVN0fmcw+wLOqjPLzPN7NU16b5IJ6dCIPmLaxbVDDpJd1l7g/gwmWe9NEaAfd0W8xUoI+XEs
jnQLvjPmS3qX9U0Ik8sLwTL4loKgzRpwi6aWwTXLJQu+qZ1ya0wJh+m07bR4OiSmvCsWOXiuZKd2
06gm4fPqMn4nA47EZgks1oq+9qhG31NXrfxhDdLNe5rxQWzru0Fnap3q91h7KTGx9uUiQXayikT4
VPCZUi1U2rsIPzYKZ97BMoebWCXGCaPnMV2CDtWieCTEjTpHE1+GJaESEx1gTZn48CdNlJwEwGM1
9gmha2hyIP6Pkkw7lnUFvJH4SoMwUNQ6DhFpLVbm+GGKnilCY+3oKKytX8cCNMhxgp7azWMvI8YU
YfiIXC9I/QTBWkGugF9MWGRzhd5TvniilLZ6xO1FMXtiJu11o3Kh9m+e8g7rYwAOYo3HCSvk9+qU
p3uE3h9USVq8v1Z0qvE71HZNYbQWASVIwBmkm6FFjqW9i4hM5MJAJkm0ZAvmwZshg6dkZrIMjzjc
cZLAKrrPW7KhB8KXdKrmHgpVOvGlP0iC27sJ22lqG+0xEd1+RoXgtY316oRS9UlsHnYRQmYW6uHs
l6qKyt3J3wgTkYc5K0hzJ8HSZh7V0oE2w+KNiHWYEB8DKQHbCIdFkQjlgBSPfE/K72FFfEH6GNcK
df9K7/1O6lBlE+vdhf/66X0EgbGEo1EBiIclhY/TSdDhmd1O8MWNbZi7r8wDI8/VEvT3FhWGUvUy
rf8gDEfZ49ILwkXGrCKcGXFiUnVA3vFYOYjVw5bsTGNZRBikVUUUpbeZUzVbBAU9s1HVxrtU1hsO
I9Pown2hMgeDioLXd0zvaFXWBzPv9wCM6qOCqcUPsnKJCuurLbGb0yl375vJsv1q2Qzhj8x2Jmyi
c+6hL3jWdUH9V50F9Y40hIu1uu2jZutQWzvgNfMNtEqenVXfmFG4GzNnsMEN17YGKIgKCXQD22RH
1NNTzWDroauLqokk4Lh+6IcoO5Sd3Z8VhJ8TUk7KLUcbi6Uv4/ad2cNzVmNRUuiZmO64dTt0q3nq
qUNEmKjlUvF1qxpZnIl/BGNuXJMpKc1uxIrQ4f3OM81X0tI+2eULwqURaXpM+Xg5qY0BhVetUaUc
XUDqy1GoNWRdoiGisZzh+6SXJpDRvtkJpoygIgQ1V6kchR3NjLFl6LAUl2FFK6nnj5zdeKAhxvAT
BS20VRex25HcuV3eIdliZXWJgyH2p1uCICnRYcDd2nr4WE4h9NWkjSj4zMh652XKh5U4sBJqTZH9
HNq62Eb2zIC3WDnN+mwVM93mYltkMZ/dVWTzdFNyCulfb0rpPtfk2lK8XJBEy2E+RSptpE4CJba+
2bH2FqUIjfqpuko0cSY4r9sDdTtn9J/NwSRatJobMuBmk3Y3U2rbHJsNkYE1DZVTZLzlhYtqqMz7
Xe38Wg226wYnKTOwwNTvhhyjX7SsXVdX9rrJqu65LzH5Dot7d32oRmK70aO+2q8bUB/NBmdxB8dd
Wyfp+1kXd1xIpU9NkYhHOMSYfup3U5/djRtjJx4ViEbqbCKwKGr4TJbR+dm8ZN7SGj0uFh50ba2H
4pHQCaXuvfYlZjDyg1k1/LjOzc9b6WCB+K8ZrbkO0ZowZbMPcYzgI+twvqCEBjc8dEeJkaYdGpaV
Rn3rFgDSVKu2EbdZO7t2Xb9fnvvarI9lSZZtQiQA6Bh5SV3mAbrh5L4Qlu2NU4loP77TDCKLCMuY
fuAqMLdTB3cH8D0X0NJyr2slDGmjqFyZXbIM2loDg9K0rY+1ztmTBPk6iBSaFPIy3JxRik5E/aiO
VaB/qxbwIBINzANZE3EwE5zJUqymxupUn5tguUqKiNluQsqyv27UpJ+PNKFoXVg5w0bJNNYOZn/d
KPNdrSvWab2sfT2stUzROYem3FR9ddnMXfVYtIaLv7Grd1NsvAcAiTyB8eo82xxUyczgO3OMHsO8
PM1zOlBmJWcbT0tS7KuRLvxkZZ5b9KcQQUCguR5jgMrVhcx6PcqN23WTK+p3FbiX2dpwkl3xVLt6
x4Uz2MeY36c0ic9lg9Gv19rqQOfWH5mUAtPIDrZSzzh5LITEgpYkKmCDkGebMI3kOZ308NtY3COz
oL9JiFxRhrvIFvG70dNoQoKAT3AO7qKisR+qiqmBihE0wuUkFwQWGnfG1Sj72TbKIcCM6sdk5W1r
Yy53FibevZWCrAaxQQxgpJ9NOwR7RT94N2pleG60NxRlJyd1u2/45PpNyb8q0V8kBJ+NoQUqSry4
PKcQHrqCSK0hAQ3SOSouBsP8aLvsMaLTfzQ7dfLQHh6igeVZEJXjPYnWJyhK70Geix+AHHyKAi+T
luv3TWYBjEkKrGiI/vzB6TcsnsbrKq5/qq6DHG5maVm2WOAp7PTnoXRPBB3Zl15tS2xLCCdzZ3Cv
4gq7faafq5uRsMB7ViDQ+8p8wBTm7oyIEZFsxuqEFr/YhZUgoyCEmhWGzCcmq9C8ZrBprbbjrqmL
GqwHZskhGIOr0EjuzeGdxmX6pmHqbdXW2ic0eC2XXuML9g73mqsiYbmtKR4jU6FX6mon5HEsnKNi
uoLcJr2Z8MWDPUn3KipTY5NIFGkNAHA3zG3676NfVabY9VU6Icz61UTFfLLMZEDhh/pv0B1ln8ng
sZwnZrEw2pAGGOMFT9y011ur30XO8B1MgbwxC/kSlQ7qQ7FccBWVEqobYmtyuJiuF2GFGSWK6DQ/
hqr0Ap0mXuCSXOQuw3/aWzM4ia71SiV5XB9iLjT5twDIOupabKbFMJLgGNxk2qzuuqVKi8Wn8fFo
NL6CCdKVWB9JLqfNMpMeSaDyNhMqwDIjfEpXNEKP0y7USb1eYsaxdhb+pDW3rOqHz4e0tehaadYT
8W+hp9lkVK8bdbnlWBC2WpzQeIeXnOxbiZ/ytD6vc6X30SLkuOgj5gooj8i40CSTa9BypZ8tgW7r
Rhvlbgo4fFW1h4RsRehZTCoI/jrpCZbU8PVWhrPMS8FPrCudkmUNYRPoiEdRHEcOFEuInwIk6qHC
2kGirHtcfc9aKDGQ9RQM4SQRU6lRbpmK5FiF/PH6EaGU0sLq4L9HUaQDPgIlxwoixg/ldhSpvu2D
Vuxm6gWotqyPfhrFeTKcs+MkgvIfwInN0KGPuI+QgEWCPiF7x08apI8W5DUWL1SPYw3fix4I0lrL
+iap+ay+NgQb8zaka7TvaYpvzWkILhyt9MZQMrDq0XbIYdJ43zh4T50WtF/RH2jvn0Mnw16Pu5ry
EYCSahlqwttOt2+T3khpP2Iwq9E+2Yl9n4bJL4pa6QEURjrCiolUeBQznMqp6p8gnNCorMP95ED2
o62hbBr+BJtGmdJ9PBXa3pGoRJrkKYv1j27CjqcigYEjGL2zjr9BhntIXQwiEXZHj/44jlDW+TLr
vbHmEm3LkZgBhHpCPyItTbDSJAQ2mMG4Mbpx8PFzMpY7UwEwih/bnmt0nJJw3ZaoMA+jD/qWqxRg
6q6b7e9F6p5aN7vK62mgpcF/351fzIEuX7qvUUnd1C4eiMYS5q6SEdpbvKkUeXd8MpObFHFNix0b
mvh87iaRHuBCPYwCZDyT1wTTGdVrqYcbYnyrK7h7lDaVRNyUaJdzcD6q6sQIFyn2ClQetaWhctOZ
aaVufcEJwhSD4BqVmu7g1lcj/YAt2qy3eHDNo5YjIVSzbLc0ZYVUzpPu6Ju6VR4o9D/sa5CySiVe
e0nZd5nGFsO7yuoaw5Iq70nhfQ2ZFd1LtN+0aBKq5wiqL8gYfbCdDywEcJO1E6SyMI4e5FyhPQ24
4s1LDhWGPMSgF5s5cS/b6DIuf+h6Ig8M2OlYhhbgPO2HXTuzZ7fPUDgRleT2E62fZ9OQYh91hnHA
XnsZbEohrhWkTPyq6xoSN40FBXB8IhLWc/ZJRkI7QiC4YG6kWkZI7LZTPacZXzrAmydFTI+Ok3nC
mtxdxZjFVa25qntzgSEPxxRfOsV8QdivwLWuYPHPTOte02gIxL0boEWhcSqsi0UpTkqikDKiCfxc
os/Js+AuDS7dpHSbWWvEXqVroqLXI/PGKHawqygEDOZeMemqq4AzjJBWT+7q7k7TP9De/9S16For
ymqL1iNjYvwtjG6jLgxOE/Ivqoa015kebCicUMCCfOOY1rTls69ErqMkQXpLDkGMl2Gu+bFUBpXA
d5TmzWyMX+OPgi4hyVEFjEPVhKYbvRTJD1aqEcW7NsU5xNHdZjvV0liyVbeYG8GWu1StDMUbc1k9
SoMDxJ4faij9rJf0HaqW4tzFb2UH5nwcLFxZ1msiBsAxi/lb4hfHK9ns0HP51SJeq8rJQ7UbcwUW
BZcuXewIak8agNhmnuwa7bVMEvJ5Uv3JaLXvsY4Tpx7wV0Zz+VzklMpFFxOpKqIzItzSg7vGVJlq
YjGJx5lyeANCLuCcqzrjMYjd5hjY/VVepo+pgcLeTeZiZ/VMfnI4WFEyRQwUxXsoRhwNJlQ1HNZb
POJgaut7m8LIwKxHtvrgWUVGRCsXLIP2EIiIuSgR0dnKvaoG7UNkaC/l5H4r0gqrt4jcQ8uQLiPr
WgviX2FiANEZQp1sRmAYTpLQM0JYk0fMoJJQ4hdwgCzbaNM2ckK9ltFTAFqmnLqBurE7JWJvLSlS
Crm3mwEt3oYLW0LakvJdKvJgkuZSCRliC68w6o/C2DtoDzfgJ5h//OBkRz0Kvt8oRouygsbiGkI6
sQxIA3vBmVYnkDojdWM1VXkoVZoVaIqe7awFfTI7J4Ip8SWYJwPDBwW8FB162Vyl7oy0OfOY09xI
zdk3GTp7FQsau7nMrO74IdKHutJ/ac18pLPG97eHb4Pd2hv8YN0pr7NL9Ah5kdHwbJmw80k75mdw
2UUfVfUlUIaNVLI3NSVSSInbF5oI5rbWtZuE4uApKZVzDXBxA57bQXnEDCRrb+CrkdnVw25O85Lo
qn1lxuWmMjRoWJnXIAADg1zo+3HJ8CJogWRy9wc8UX6ZubIuYYIieTmhJDWiQIFnA0XNriuWA2bF
KcJ1QlqUeguulxtTQ3olR9agUydZA6n23iEWYygwrLEs5ygstl1mv1Hd/IF8AtVaXG3G4WQLV32M
S5t20JKMvUwSQ/1HPLXnFD3hibFmN6OFAiKGsgvsrPPTPoBRwR0D2mCjJEvJqKfGPiCAVdWbTEve
6bDVXtwSrEH13twZSvKArZHcBju9RxCcbdSRhl3BKQ2NeCr2WQUWNS1SiO1yfDTs0s/zJvGcGjnX
GNGBjCoVNV3bLOYfBlUb6C1W27gFIkzfyA8bm4h5HJbGxLxSZbpej/mR2e9rncEbyzQ8aXUvLphX
PZRR78aPxMwWqVP/Da5OvGnM0jiZUPfmwbb2SBKsTVTIcm/iViCIQv5ijLG3OFBhrI39uQ0X2w9j
xgFYoWQ06PZODiqbEhWS3HGfDA3VHueaXq7liaV0WPZGmUF56wl4DJY57tfGXqbBiZb8X499vYQ4
JahELMfCbV1IbBikCflFi1iahik3Y7VEUUAVocYwh2tuynOe4spGjHYGKOyP1zcB6AIQxk/V+vb1
NX/c/Nzdsk9MlhaTU04PsezC0bsbMYuZLt7ygctmfe/X3c8v8fV5f+z6r5d/ft4E6G4fipmhOkig
xy+fMizVnHDZOcwJlA3rRwsrEkeE2h3YDe1JhRZzsOGie1hof1AUAyjbVukB7GN5LJhd76vE+mFN
6bHvX0iJ4WpI1nQ0RSW2psbP6uJbMg/TWwQttYhsPMVaZx4VbaZitaxK0C4yG/r7Jtp16dcOC5y2
696CpV7I/On3JnEsFCHrfVQHrtivNyMNxRJyRV4lVTvxl0CgoDdOZU5SAQ/+8fy6P7ugYv25l2z5
tPVF68bSkv/a0+eDKAE3kVUyc+Ya/PW6r6/1ua+v+//0mn96zFBa52TLQ70U0E3Mi/5AqRED0QQr
erkbLccpctDfz6631sfWZ9e762bdwdfdf3rvP+0KWggcF52/RbM0R2i0UVeibxDyv+UAX+7/44N6
1bDm+Hq+XN4Uf71pvb8+bYFVDDvnNCytgwa8DuHFy82gtKffN9en1o0Jnx4C3enr7X99xHpXhwD3
mTvwvyq0/4cKTdPVJeXsf1ahXX/07/89Vvv3W35L0IQw/qUSvGez3LANNF4ENvyWoIHy/7fmzNBI
0l6UZYZBgZ9hGzmaZFoY/ed/6CZPkWHF84aGHZLEjf8PzZkwjb8iHFRL2Da6N83VydLWyKJGk/Zn
gkcLYh6Yq36JFtNED1fBblgDh1QWNmHUUShQsMomuUpB5h2OC0z0NDKvmpomPPP2pwCs5aY3sXbi
jVyYOM2e2RbsKOablkBH00B2LTUAZIoY30XUe1EwkFXWcaEYlnAzVZanXplR54sCwpz91LDw2rsJ
DE5X4GuTpXkQjt+kobz0k0Ud27RhYVcTxt8Y1ak6U7SIqNsn7YPejfVVYxqPjh6KQ92xvhWNGuKB
6e19ovUnghVVX1QmUHpSeZ6haD6aevfcwOd40d0BcvB47ZL3cHK7odnp/QCwhWhx3zHqGwJCsZ+Z
TUb3SfxA2R3ugwAfTjzYAgO24SOBp2fu5Bsb9cjOha177izqBmqS3dHDpc+QN7tCU1862/YSMZ9d
MzuWQVh9K0t5S8wLoS9RhNICN61WDD7oJdJfGjBj5J3jA/iGN7rbcEjIfY2xBdStuHdDnN7rOwjx
CTdkdcxbzSnwkpgdmqIoy1nPJ3z2aGXbJkE0FKS35hxXh7YkXVv3xBAfBD0XbOHAuyVgLxIcEAt0
26iViK5Alsx6EXiu8ZPM03gr4Z1mkW6dh9QNruNya4nzPEnzZlAhCBfpjVFjSgchOu4Md/hly+Hb
aOY0sQLsWqwpYbMOKOjoUiQJ+G9sN7ixiwxnWmB4JtVR8L4oSmw7xQuPFS9CRbvNjA72EStEVtFe
QVsE6Ejv9x3cpdgO8aO3akT/A/5Ar4hbMt3Tiz4RsQWO/YJvQN0odorHOXTNbY+x/DZMlPiSpX2z
W34bJMXKY8uyIBOs4RZXaDb0nAfO1B3CkmUKjKYsu61Q+AZm2V7ZDw68jmMo8W1Z3S+z6YNLLcrv
RYzWixo74g+UzRs8pgzclfoSGtLdhM7C506D80zA9KnC+LJRQhhKfa9f60jIVyYDWAXEyAPhIJCa
4tA+xo2ZnkdUjZkN7Qj/LxwMUpB2AEKmjcESy7WGfkvDk8O2VeEI5Oo19Bp5iKSW7wMx9peGv+IQ
d3QCYzrRPfEldHf17Kjq2ckaTHUTyMZB3rbkMWuc80Nm7idgTXBNi5cyTuSVU5YFRZZHPYu6b3VH
YnFYPKlwMnbEziJ0iCkHzuN57AfK4EKhHBIx4R3iAOEOPKJnC4nXxgTa+67o8UUMQOgyFTJYJRhD
HOQ3YJJPqaGr100M0COYSdF14vxFs3OMWyTaUIJDnmfbcH0yEiWvndy5YhWZH5fhiti9XKf7E87K
N/L1Lq3qdB91V5VXthpczU7Ze7TDzU0kgugsVX6DSYuI/SRF40LdSz1EQflNA79xDut43A9E0W5N
Cec+cCApWFQjdjPhETeBm8qjZccBIgcju+gZuMAO1z6+ZNnvzBZ6pCkl9b+eBJLaAuCDMsreK/3S
8MLsdmioiOygE4dbOwieabUmj11ebsvasba9FhuswSyHxrcCFFXOt/w/20nnl9AmlhKLDaBM8quI
AsvnJkuSS2EGrDYMTjf+5Iol4N4NbXvj6uMHDFbzIQ1jY5cnLUZJurcdAR6m2VZ+rVpvk1KRaI8i
hbG/3CZGAG1duMqOpRPdu2WjL5suksw3v+6vtwpQUdkmcOhUfj6PVZb1wXJ/ff7r7ucr1wftZpm5
rk/9cXN9aqQy48lRYGJemp/LztbH/9pjByyOnqL25LwjLK38TtATdmfQrmT/oR75vKmU3Fzvr7fW
F62br/ek9iKQWJ92JHrazddTX+/5emx99/qEnWXUkjoTt4BN5BE1hn9/7N/fQFm/1/qCz49b9/LH
zc9vu37K503dTc6c7tnh68v/8Z/7+mJ/f9If9//6f67vGZug3MLUhAiz/Ehf+1k/GmbTw4SaAjnv
v3/H9SWf/8Gv//pfu/775X//79Z9/OM3+3znH7tfvwe0XmiZX9+wqnqNOT11pEZT+KXX/a8bw6ol
XMa/fvn1qa//W+UapyoD88QQ+A3+CCDK5Q2frxoNUCOAC+nOpMhuW/hLjbbY3UEsbksgeEilqGTX
Y3WHsKb07YnuR1JhEsay7HC4rI9+PdUCHj5YgeL/9fh611zevO7h69nPvciwYV9/7HEpxWGGkf5Y
g1cf1H2ispyJe4fFw3pTqVnjfN7H58NRX8Sow74eLIK0P6XIJta3rE+s7wuiCfGzOtwEKfzdc6eA
7EfbAq6hmGaG/ggFs+OeCS6rfMofrGqWW41Bw1nvdIlIMEt2Wu6n5Xwdu0SRfp2i1ToUVNq1hnGb
37c8U9/ncpXyN2MOXJxgPW6l7D9s+cFIDue9mN4ypaKAjxMDVc+ymdYu1rKxOrwB/3T363Xr2/4P
e2ey2zizddl3qTl/sGdwUBP1jSVZcu8J4S7Z9z2fvlbQ97/54QKFqpoXkBAkpSxbVJARcc7ea/Nt
oO/psmXhOC0mn+I41LWzN6VGWx0+s8AltQDbHTvWCRueafRvXmo/5KQer0K7Rh0h9SR2SD+mkXaE
+WEJVMEkjmc39luDJc5BJK19UF3FRpcX0YmCY7hsfb8/zDe1vCdyAh4XKaLHnZn7HBgafLOSb2bD
zQ8JmtG2nQAYM9jBcb6BX+ou/ZHZPO80Ip2YgbNjndj5gqWbWJmy2DDfOBNBvr3n7Gac9qwmmW/a
UPlTaNiSirzIiYTyqDrYg31f9dhhR2PSl6MygN0vxMpOPGVHyAIFmCnbm6brTMtMAZnRyi16N7HY
bMDbrkqMfQfHqY2Dgj9N1ssgw0mJDVKzlBU07UK7K9806n4VKxKmM45bNNxSzURhjitPXxsY7RcI
yL1lH9jeXjXA+E0apYJAQwcPPBiVlaMJln6yhgJOkZu5mmKTF0OawC6Qjwa9gw1L03M9C9xSv9WZ
sRT9MN9z7UDCE6zTLOqavwNGNqJ1EgqSJQsAONJSSUnnozv0DeqkMrkJ2b9UZf/TIcWCqSsxdmpZ
99v5bxhlJSp2LIpUvbw7P8YtxtKAZd5MOEeoJ3U8nkh3VGEmuqeGv2wk59xNh/QfN/4YiHFppOa5
VzLUG4TZcuTl0MY1C/1c1cduF0H4orr5zwE4D8X/eG5EFIDazwdULa+GroOoQ/E3vy3auVs7923/
8dgms466KwlGWSgvLnPf9vfj/Lt5O39kt6Acmk6E2czDaf5484BLp5FT8/d7kNUu4e3NwFH3qmWl
h/kDz/f+3szPNbGir3thvHrSFBREHodEfmaFNgyxcv9+EkcTHdymLlfzWTcPofne35v5GMwPmStZ
rkbmzpISzlnHOYtE55u/D8dEfeulijwb1fsm7CHgzFKZ37sGNNBFJyxTejT/JRebhWN/1WN/H5JQ
tUkN39vO7fi5O//3ZpyNVLJj7+uipDWLJKc3BoRLvf7TqCMqY4MotvkGfFGxHjy+r7osIWOZpO1g
GKVfauJagM8/H7+ZhD/fm5/7+7BB7ljTE9t7uNi2rWVvOqrPC2UywJn1Dl7o1tYXQwFKMep1+Ca+
RSjyyJw3y+FMTmkr18hLl+35jNyxlOqsnqx08ro4s6rhQOgqkgI426p+ER7KP71z7EOIWHWBTKKF
4EKyxGBEd34YPYJkCaWIP1lrFfrA+Y9tY+FPEAm5oENH2M2f4vdUUGCskVsK/6VuMFSQdtTCJqv8
UdnNowPGQozjJXmcdbS/37RU1P4dDA4ElIP5kA10risZBoK/uMIe8jFouXFwq8w6OvJGYTOolE28
tHJK1s08q9GBg2i4zHyUW7QexC5Ug00XtM+Ar5QNHgPyjBLDo9wuRQu6Zt0RZjZA0e+jI3gmKO11
cS1jNIPmhAePxaGywEtIElvZtiRaqsmSiAaq19Dc1zVgil2ghjutADEV6URgZUD1YnmxgHOOYNFT
KRPPjzVQkAs3ZqoFZOAdsgzYt4kfaekK1ryqXGuDjEAhQayKpHE9GzT+Mr07I8jp1k7twiKpOJeq
6rEHhsG2l4axfHfaS3Kv5onV/Hv6CUQ12FvJ4/Vx/ILJCZZaQ7/StgGy1UCJKzm71z0S6EBDmxo2
2l2hqQQczc/N/ztFMMqrunkMWubQafKfPC/xNhF8uGNtfk6kpR10+l5HRBJOyNsNWdyjz+ue4KDo
iCszOs0JaCVcvzUENw5IJiIw5bF+l4OFqagLrEkWYBX+J6h506DsXunKjWvRQ/XxezhKAsffgBLD
l1fK+SYDQkb/T/0hS69GatMtp1p9EF4Z7uhR5OjrYPM0v/faEYEd4pwGdWhr753u4ogBwUAAkS7j
ggIXGfjn7ws4e/ex/QEHskXX2VtQ870VsDOxU1G5/H62oCBJV0XAvqDvxuGTN0CPuaHIskpaLjPj
RF+zevaVZmKzTel2Aq28cOz4uYGksB5j/PWGE46nqMlIOiicpWiYHeajk47yumuGOjZqJXeXaa+l
Bzab6WG+J0SIUvTvk678H6UeMZerwXZ+XpdX2fne35v5Zfbfn50fz+8ah1iLCo0vUP6if7xuvqvq
dry2bPvP78/Oz6VRvw+RKS8z6ytWU4gzSVKu+ryBiTWaygrY2AMW+ElSj+LbWAH8i/pbVLnK2tAz
UkcdWUID8Doz9n0MQLBzPv0+fZ6AuaynBPJ7S1wpKD+kPxMSzeVgF7Qxs20qtDUlC3NdBQghqszX
F6XRARmuBliWSfUFPGQimch9R6tJ4hAW9IXXlWgE67YH1UFNUlGhdvbdpNwmPfjSYEIIw3yvDaFK
Crp3cQK/Onk0w5YZQb4fThXeTUNuP5EG7e0oMbUbrbO691iB/s3/40jp1zaaOaAJlfdQau0TOZDE
mAYIBMLUcxBbFPU5I5JhLrl8oIG/ER6p3vmE4CyKOrTQDSNvkPWYD3BO2tDGH7Ubk2oy2SjtfCd7
qoLpPL8rR42hHlrmyQWKc7GoCy/m/2iE8gblKX3o8fkdLNOL1+lYtADsWNfnKr3/wZ3eSg0CX5ZZ
7a6s3em5L0A5yQ8xNr2yzAmXvCvqUrtn98MJwXr9XtiEZNUjIjxPrbwrQmbtSKLgSHWNv5bUGuDp
dvyaKtW0dYZG22pJG7xaADvmv6odYf8Fka3DiUhAocQCWMt8dPygoSsaGvedP2qwH0b/9y1Hx9x1
g6U/I8RqdvkIGyuum/4tDYrfn0SWhy+1NmBj0KR9aLvhfX5HNQktibsfLjqcz9NkNz0MN74IjYaa
SNTyicpgvq+HKqXTafsfVv/7BZslwwlrgb3verV9DOPpNr9hX1gpMQ2igZxW2GfiQILfL9AS2ZOu
BjXbwjhZ1yAUDlDxEOjIQ6LWR+gT/ftkgzuPddi/uupYT5Oe3M3vOqFCJQ2aIdZ6tneZh938g2ap
flGN1m+mOobHAPXoav7zM/gJ6DTz55Beu4YSD3h3Ye4DJ3evkU+B1YUa+0W8CACcQH8ZxFRu2Cj7
B+Qhw9VHZf37itbP9patRK9KaGJBJmH0QOR9fK0VVOO+muZf4WBuPSscX9swc9eBUU6s36iOarm9
cw0G2vybUoAtg5kEb6y2QH37JCFprlffj42gtCnfB+EAjWWle0ssKmGKY6WsH7LgHtthuJxfgWJ4
5aud91a7DlkmRdof2RhoF8rE6XL+LSQ9LmtQtu8YfPm6PZ2JXqTlRfWQI87vYTsT23ZLvE+l48IS
1SLoy9Shk2Dqfl/RdjhOpqn+ELVlYOAzG7jFoXq2vJqGgjxqA9cANxIfSS6GFVRhcMcg9s7w5q3f
t3C7nV0bEn/EC9QC550DsOCErds9MUWgwZEf2OkXRTQ6n10LMMa1SaWKRTMxBJFW9TjEvpJ//UE5
iatkZBonw+yJTOF3reKq1z6pa/7+PSUy5FZRgjMSCu8uDJt2VRpm8pkqx/k3AWgj6Yap7Vx0lXoH
KgOQ+ZToH535Mr+gHmEDA7ozz42GR8CsUxv5e6Oe85avp+soUytF9c2SnFJk36g3xw8K5rappnGd
dbdJIB7pNLv8rhMXIHZrfsAPUpZJyHuUjE9i51Sx7qJQeVYa//b7bm7wUIjcevaURJGiBPC5mmKe
GUwuY114H4Iva35pbCC1IEigvCFk6HZ57CUAc3Prlts0NOaXZPmwJNmw+jCdPlqBI6ugcpn9EWW/
sda7onxRk/J+filnz2OrVs0zpZV403BKHMpJBBfEzSYrn6z+BEy2wA5ffRtsahd2YytXbRz1HYsn
ZTvZRvTg+JSkM0S33ymjUnU75T1SkJ0hwlRq/xw44M4an/CaMOX0gkh6ng8P/IjnTq1CwnybcjP4
4O6QRFWXoVbUpW4WcmX0Mr8SZLW5aDtNuw7kX+76UWrGOnjGbdk+9A5d6/llo5+sc9Md35UIrFrX
NtapV/2AxASVHpnnBK9TG5/mzwLb51XtWuPJCchWmDLRHAiaVy+gIvplSNnmS+tO8wEq2cktSH2v
rohz4n0YdOMWj4v1EHZYVeaXeLa/EbSr0ApwrRa6C85EV/I7z0RpZoV186qlGE3kMaRS9xGCcsHt
1+dHkOnpVlOGfG9DkbvaE1jsoDDMrzat1rpbKW9xa3irvsnru8zSgrMV4RFmEdl8puKK/8vi/CM3
r3MdIAwp+qqiNIONl3ftC/nNp/m9gkb9o0R+9Eh/wdnWQzvsWkwHDFvMHfzV1lcXurth9LRXgKfd
erKD4Yhazb+kda5SReTvmW/mh63vKmfcof1Rk5em+cfkz8+vMPzD3PD9/73x/0NvnP61Sjf7f98b
3/6QCBN+/JPP8q+f+W8+i/pfAvSJazoqp7YwDfHv5riw/ks2y5k0HZvuOajxf/fKZUP+v3vjUFws
2uquZQlHs4T+/9Ia1x2dNy3yBApBtv/+n/+Dyozj4kNwLXrkpqlbNr/pn61xXGIZOXEi2UE0/skj
OrkTS6up/ONa9mFQ9GbRuvFTmJZ3KhGlo8wqFeCY8TNpp3HOGUgwSQjCO9KBjNNEpp0KXfVxv0ZQ
Rjxn7VWuvtBkOmrda1fRMk77WsJsYRQVRKlWIz09g3DViYqtineNFiBgiARKyDKPTMK7yGStTS7r
2kBO6yATW6ugJCiRDNdEprkiVk1hF5HwahD1muqvPcGvjUyArSOa53Zu3RcKeaykIOP6NOoTImKx
qWSGLD/ZLQk20Ze9Z+yTjqT1INa/Yb76steKH17ufQnvjfUzYIV3TabV2jK3ltSLzRipHywY7tk2
ogqt2Zq4AMumvlnGEZElRS4AJtbLMMbK43DRESNCWMehTxaaILjZpz1AqruWXh4shHRKVkTtukTu
6jJ7l2UEASrQJqQef+KvtG6RzOq1iifUtf3dFB9zmeVroidOa/KguE6xrS7AxUHyRtsKlWJFxNdV
IVvIJB44IiY4xBIdp1gmgH2FxAj3Mk84kMnCBhHD/NPH5BrbsMqnkvRPbVpxrO5VoomxVkcyFI/6
NanFmk9+cSWTjOmJA4knraSt2E9DaSHfkm7bKBOQB6KQUyKRK6KRdTYzjULvjxwhgpMtApRdgpST
LHvJfK7lub1FzvkVO4Colaa4kHXFCqC6d9rmxSOauSCiOWw8MF4ytTkSdQWB1SaJoL1OMtk5SgUo
FxM1oUoAQ741zDu9gWJA8Bqk+RfSce5IcqeW4wi59EEX4OqQSQiTlqnSJfgdb6y2Crl6DbHTwglM
hkJ80wmkZnbbmrA7u5IAZEwruzynUJihARkGii1EuvjH3mVfL0i6bhIo6aKr952sC9nEYVsytlgd
vwzrZ2w9HTml6q6NKaRgZWIb8zjqSUxSr6M1p7ow6S1D9Vl4fXJi7UHcQetpmzQDu1xbtrsQ+XiL
AlyYYe0Fp1aN9mY8tg8gZ0QTlzsuLOm1L4+NPjTHJhwehw7YthJRsK0lZMannWq53ivCbmiZIxyN
gSjGkgg1wergKPThRLue+MZZQl/7q8khOsnwcTahR1QWCDaIj2g94oGVQ+mBJWSf4K7VluGLX+ax
Fm2wDwL4RFnbv2tgLfxsHTelwMgHBxtB2KmO1fdM8d092QVPOKXwdjo2RGHco/003bEyv8tzxu6g
2RPyzukt6MhbC1Dl49ujieoNrPX6cdmY5iWPBTnefR8TxdbuPI9EbI+r1KZ16msnQnWnfStjgcGC
tcFK0we0pFRwyJ4nnWSM7WPWyA9dDPcii4CwjIhHeAHOP0qaii22kHDdba9pykpta7HUA1rboAqo
vmnG9AgummEUfIbEsS2LoXwYRhFf8ESyYHCTQ+VYBUy7ruT/yH6NSF8gqkBZQGMsN7bzGiuudrZA
WiSkWlDtRXJk+V91E3dbL9ef+yq0dxi2y0XQliCifCKEOStcCVXUV4IYOSq5mBHTnODTDicQq7kc
p17xlrSOtTEVsz0mpBFUuY4r5cuc0vDRGuLVpCEbQVORLgYNUCn+IczmguzuOnXueqVCEQCvn0yD
GAh+fFScY1cW6SadSHcBNFFqdrcuOpcST+fw0wh45jSFXqW93wF0rGL7uTENZ4UGdtPJJIZapxza
BNUt97U9xpRhrdJqBFJpJ6RhOse6JOePXKPyYlfarkZ6QdiQt4F2ujXsIT/mY02JPnxnAiXqevJu
YS8Lm85wVcGYB5OBm9MeMOSZNYqticBFZcrS5wZDoaMOp4ityUUTTCjC9b7SSOH3V/FKZFUATPZT
gXyy7PCnrG2L/ZHQtCe9jp5TgsQ3dRYeIR2SDRbCvXDVPlmnanERDAPd7rI9Fcala1jazgIIhC4C
Z1JtCXejj+1RDD6lDg+BllKqxSIM3hSh6/cjcb/BqJobtyvZ5LoipXA+vAVOm581x3/uxuYAbcFZ
kEMzrgpJVbE0AWVGV27WVEfUmVkRu+UN92S7dO26fzX1ejqblXPrcis7DPQrtlrgaQvD6YOVJmSO
fB1OT7mi3osyRcYChwnnO4ydwp1WeTQFQIi74TUotBMTWg1W08ATXtxn+SSLeqa2UyCFUJPniKC9
AVVOnAlo4vpC5QHHJDUZ3FHbzMvPSWR9tHob7lMBB9VoqjeL9FEJjVRX8JDQT439HViM4EJW3Vn3
i2ndWJChayv/ZK6xXybHfBr1x6TphiPkCcBcuvvQZbi7dFG9xFPy1RnwGElcpPobu7sJi5AttWhs
kECVW9tKdb7rHIyPaWM+QeS70Iro3BOGfIBA30y4IAwXXbypxHd+bULJGadjgd2crf0t62SeQOJe
BNXQleFKdpEG810wGSdpG5/hQp8ICHAPXKpxhQbjWZWs6ZZs1UeVExrIYvMWoe3aUPjItojuG2gl
o8GB9SkjYn5auYmD7noK8FzEOLUgvNhrq8jcVWpXoLMj/A5xsx8jSz8NVb+1c7y6jKp9NTEHdkoS
nu0k2ZVdtS8nGW3DdKILxz4Oocfq5G1OJInz4k11k/asy5tRLT8E/FaNlEraqWCX42JtEYFSpIW+
tE0QL7RVtCW1YJwposAzl6ccGVcflhO4gi02RwqDHRcSZMDMS7QMcGzBP3KdmJ5oQG2a2HvFm7ha
smPb8hmCF796boM/dfM+uo3cgdbAU53y0Xd09xY1lJPQNA2Vk27znIWEHmj+uqKWvuzHBFyZ7SO0
S7fAH8Q+y9CR2YMBNYuliKoCgu6ibom5VzkQlwZ+qpiWFSWMI1SFDzyP+IIC+R3HSXEso4ewSo5w
LNSFqROFpWNUXDtqgYumSH5YDrnEgZQA7WPMYzGWkOUUaUyak/5SAVlZNwZefkNRqJw3nComxuGq
0ZdNYe3JFaKxUXZ/dHbWGj3sGh6emQ7a1k5Dc1F0E2ssSgALz+vI57Y6rAkTtbPQZJ2te8DvWr2o
VnFWf2HB9XdGYRU7nTinPh13qC4xf1r9KenPAn/akZA0cZVDBraxdR26W18SiFJOcQWKgiRSEAwl
gk0yFRlsS7MN6err9EdAFd1aw26ISo0Zs75/GhyW+vrgbfsC0WTLBpvYyZysIuFsCuyU91UWrWJR
X1Wnqe9TvcovDW3OSUOpT3oW4tP2MSbQclGNBdEbEi5ED3XYaYkBuApb1SJPGnetIbQl6MlutnRm
jGXd2g5DoPikx4LmzybEsA95mWXo6lpCCItM1y+u/Z4GjbPyCj3ZOSlIiaAeXkntuRtT/c2ScZpN
HyDY7WJylMngFKovlsrIJN21tCSEl5nromAqIFXhoInhkqcZHbvReQegDXUsjbfTFMHkSVad1ulE
s7YG/ub9wNJFSSNIgO4tzroPGxiUEsCpakfvpBTZDyluu7J8LjX306nIJ6CX1uJnjXvx6fX5TwD7
zArf6HZdxnDcTR3bjefKhciVf3RUwxWCBAbf2IeWe2JtelFUc+95KOM8bEpDv6soevkOoUX0mk8G
i4jWoC8OrrUa680Y9FvaNcsSg5cyVZtGabaNPT1bA7LjPNJXWK2yBcjNlTZNO9OwbkbtYaNzHChE
00r4zd1QFw+8UCESINgUenEVqf3ITEvBOvzpWHgTnly/eND6qjZolgEg4JhsaISoDkc8Jq+01U7F
qrDKZ/kiHW60gHYFL+JAS+lWmt6dSFHsZ6b2kGvVsZYUu1CDsBOWzLSGe0xG+5qPUAd6509ruSga
Qwnf2xSSeAwrZ9mp7aYAhFZOcBCr4qHJ/Ze+uvouqP0yfWz8e4s8FkUTEBr8IyXEH9u8p2aOwpVf
WBr1TuvYd7jTceD/rW6E52Amz6UZU3IX5KLoi1irMY0yxyuU5nPzoUImuOwQZvdKgK94sImu6gsU
zrRQFQETrCeYmeKgPEGItUiXZFitbErZDsyCnD6WCPwM13K4Gxt9xdZj7+MZXZQqTOnJdLdWY6Mi
D08pBbUvmsmhoOKMZfi5I4C0ybQ3ZD2vfVVTEIPeWH4gV3tSloBRbg6+8HOhFJvRGr4UF/iNeDcd
58ULAtB26WPWhjfidd5rczgrrK7DdLoLqmJrDsGuqPNPA7VAp+vAuVmwAPSk2xgtdGek7SweCcQ1
toqvvzp+fLJHQ/KKMKg/pI1M+y4uLOjXlD4NiTdbFhqkrSx5tLpkF1yKisl1giiopMZIqHhGi1Oq
oEhXhIgRsb4taMsUgrMhajYk1Cl6el97jJRCZ3moFmweHKvEKede0oOElzk58Ap2ejBYNHdJOozV
Kwvl1tHGUVL9vkQeY2sqYn1c5Hl8CkZsfBoettK/AdvmYDTDQyow8k7pnVOHBztuaeTqG6u1zn0G
k2QqLmo5Xir0toSbKLtGlOfSATbFNgzt7spWrDtKAy8dJloF4YFE1DJyDIy84Vsbq9coW2BPwQVu
03y1TOrD7Wsdd0cuQuit6x/VMI+mkp1cO1xGE3gKPbgzmaUHS2ZFpu+jY5yBd54ts/yJh8dKS+9L
SDOoaQ/+RAen3lag0VnfLUwhyF0ncc/Q7l3bf1Kceh860cpN3UNOr20kwpS12yZKPY4Ac2qSpvfV
ICAmmCs/i8XSM8e3LojmS2ZGMHmd1G9Ub2+2wB3frGwv3UVW+0U67lq1jYc0r4/AXz8xhmywKq+q
rn4kuD6Ik4tLgpnqeAuzZruVgv4wwytqcblhhOVe/9Es70qr/x1JuyuGd6cpn30ucFNsr/PGfoTd
8d0EtOMnXTx1qfmkavW32yif5B0doB+uck9d5a57F5GmafcEnqVbNaKQLgcLYbVveUSaumDxFphn
pIyo0GQPjrgSMsYNtdpWuLkgQJzMvDgW4CKhr2HPnCxO+zGtr7mBO0sb/+g9p5xTqi/ZQH0qtuQK
GMW1o702jXhKYwvFinseWExkhfUKuwLJEKFnRXdu0dQXyRt4gI+M7wSB9EObB+vIVe9GE/uI52bI
ZICRquzRrfaBC4YPWEdbKcWwdgvkQfZwb8d4e6ER1ka5UyWhiY0FYLUF+UgPURTsI1Pb+vp4ai2G
NjQoq4V1kS2yiT9xWjgRWyJdkZfFndOV6yAuqSEoNdqQd+dMofEiECYuKY4RMh72Afyy57Ak07xI
2oaAw+C7Ip2x7MxLSOA423ZzZSWDtSD66lgmKNMFYbdmG99Krq4pFs+l5c7auu8U4EwRwP71havh
+yQP0uuvI5SfBfKRx4ppc+GlxWmkMVuqxibXHBrdjOqxSLdZqG6qMdjnmn1u3GsRldfYAj1fF9kb
8WEbJ6rYtE33k2kSDQrEZFRvEAr2pYFv1a5e3CG/lkZVUvhCmZ+a48JIcN8SmIZCjKQLX9lRkZvY
EXPhoDoBHahDL9Q3W8LA3mntXbV4OWXaOQuTS9rgnlXUrdb0l0yy1umAjhrB3TFbowHyYPxE4+op
s4vjiD+8NYCZ0p6M6uzVHafHKNUezGJAFwGQcVLSRe/BvjQIol6kEVuiHDvB0BIFyEKv9KYtzM21
ae8aLiZ25K10Aico55A9vTR0565Mm9fAABFC+NZg3iyjv6+c7DVIL0qYHSOTGZfdn+oOh7EniJT8
pNZ4pf3MMtkk7wzfB57W0vKgYFa0S6JHrIiVufW5RnSDc6L0eEbnzGmf4/5heV6F9buw/RMLYFZa
PSxla5V19tWqvGYt3ytTx7uAKkU22sOyCZWrbq9SJ/+ufGzLxjzwSatGAZTyrRCq0Vvmj8qO1vfa
P7XuHPB8ruIppzcyvsRaf+34dC0ThZYdETqu4bv9+LFdL0Zdg7Q6vUDQIXpwAveBgsbo7m0sB4tS
KUjuHeCQBrgHhuFOfl9lm791dvfs6s17WidnRGvbIkm2bU5mcnHTCzJUSHPSmY+rUzZ+J6b/J5RW
IDX58KAiwXY1USMZ7c2L2QqbE4Ijj3weuUYkEQTkW8arR3ZRKGhY0RvexVech6z3rpreHHDmO4sI
cDUrrPyhqR4mj3yRUVskCgnsDuFLYGJ2AJKSnRZuairZGOUxOlttP22ygvJkRawpT/g5zWsKKjIV
tUWDgfAZj5C1YoP+EJnvNexFdq4smBCDC2e8JhNAxOyBxDAuV930WnUGHlCIuuDKEa1kF1Wx34hC
iRdDA03CSL/jejwM7Y9fZvIC/px0eDqMREFFMibb3iBAfdCom5btlODqJOjCo67QCqLnK3b1K8en
K2/r55Y8c63pgL3X3SlnLB8Siw16PBAMguT6YFr9QklD9UTVmVVdPq770oaMR3U7JzU3j1gfGUL8
SRrMO0Gj71BjdOtWQRUycf20NVZGMIg2phG4942JfMN1udTVEyDrki38Ji7w0buWR2bjiNl60IDI
4L4TaJVcjFVJI2gm1A8DdjvUmH6AIQX9KmicRR34j+wIPqfAjDdlHVX7tqNk7pOa61QwdQ0U7yc9
GFFll+ZjZLv3nlbqW8Dz93ZvXuoKf6trKM/AWiy+Rv8RS8y96WXPgDUIpmriemUMrQIZtjR3UREP
20TqXBJdY92cuYswitB7E4hoa5VYxn393MaJu1JH50XPPWMTZsO+Yt6qTPvVUuAj1Wz1CP5Gx1P5
ytqkc6xgSauKCOBI20FwIboz9VHjVTX7KQEHZJEWFa1/4W7LEglaG44SeNGcF16BVMANyn0lY1Xy
5Ismw0fVn01pKzDxGxat1MuKXebwFRLNrOqgy0gCZIeM0A6/jetYUsFCD4eYB17rEhmmlrFUdPR7
P48+giLlDE7bvaUZJM04hUmWkWZhmyz3RgJ71ldU9Az5eBeNrcO3QR/TrUmB8iLv3epZnqJvA/mA
BAGoM3vOgaGEmhqQs90Ra9ch/rIGf6F3dnq08vghaZMfSXwrElBRrs2fR+YHk5p9H1TDn1QAArNe
CGJjB5BP8H2f0NE+5wEh0qGlPNRyJCOPrxeNCJkTNTNfIHbQ161oIDLbFDcyyYAktzNmsFUIlRYe
01PaBit2quSFr0ktJCPbeESS+RxAwjPvq6k4OkV2KTKxjjWGrNXBjq29/o18y+/J3NqIp+0Ej0Ou
eCOr//2UJz+tSoV3gjGkgSjEiJITAps9F70Fit4a961uHoum/GSKO6n9OCw1lR2uWeF+9GvSdTWS
W40vjXwY8x7yxmeq16tWKOWKwjLDwo+IWq1v7K+hNzWEGTmydFho08INSBfSjG+Zfs3xQTFdKMY6
ZJFg7SCSrbPUWYFH3JqASMAiEKoZ7wCs7geaDqaibPvBeSQa7M2r00UAM2Mq4r1pW3tSLZ+8ECG/
rmh7pmz0M2V47kWrLWgY7nRoz14/fLOtonXVJh92TJBuDoamTzSconH2prndXkw94l3tBvzlW0Ud
44/lgx8Zn3qFeNCDBuxlw5c6WLBo+2cjZFPiOGuqQ09qz+zjVl8KdlZgDnssC6u6AVRlciZTkgZ2
ScFuw2gMGp+6rLXQBLuLMiYEgVkx8gwbgJHyCcHgANjoZmHFpAiyCLrhTJPrxaZauJjs4QdA2DWk
6teLGz2UVal6G0CbIdNF9eAPyaOeAmSA+qNGwTVvk6PVeMUd0pM9FeaOXWII6clNAbf4QAgxWIw5
KQOxXe0pTn/bjbeLB//ALmnlhMA/3b7hTNBPZZd8+KzvJSvp2sf9doDy6yP/ZxuxH+z+J7FjXLLN
Kx7qS6NU7TpIkwcESKCev8fsxwfFZ2WsG82GcrqDvCjVToprr3VDWRDM5C/gGp0rzZViznFH5OIH
8PYBLZyDRC9sVwVe3qXdiYcaGBfJjh/GwFbLVSfWMQmDboKRVfUnv+9ADVWowlRt2KZF8UM47QEO
2aaa9LOZB9ewcd7czn3yiA2drARtZw7uRO1ZjFT4fZX0XihorVNkLn5JSzHqtuUTzNJL5GA5dKtg
B/NaBlvmP0Rk7LUhuyfKdR1qDV1Z0184DWZAqooGXYoQ6otdB5DiHcyv8satUOv+fajIh//x3H88
/I8fm3/i9w3Cegt4kdZTKqN/7YcwAsGqThzCqkQyO2u+ZzNARq+AFvN0y/AHECaBJviv72B++H/7
3DADRDzKIk4fxvtZQz4Gkw1jiG9Dy1Dlzo6P+WZ+6DpOs3empwq6cnOcLRBYvnkDMTgQFINUX6he
kWDskFL02a9hDuQbYRvDxlCkDuLc+e7UaBfPFMPGm1W1f90filTkzg+V2mOwEpViyNAUtSj3AtQ1
tGxpmPm9+1f6XoyNLNgRwlJU5EtJDODgQwX56zuYn5sfzv/hCB/v5d//rqUjwUniZMl80S9zU6CA
mf+7yJ7x9jd0NP/bPtGYINFMyYPw4wAl4MyukPfmh3+fSyVVwm0/sZ3cwxX6ThK12NtVDjJMxHfC
pxznGOHnRPvmTPzFyAKAtKywB8hp7mKXqIOU4ltCzkgnsFSI/8Xeme02jm3Z9lcK950J7s2+gHoR
1VC9LbfhF8JNBPu+59fXoPOem03dcwr1XkhAKSscDpkiN9dea84x5fAzae2BXSoPNvuetCmqY4km
a+0gD55mlknNILgwG7EpJonw9+DGr31UTrjQJg8PP4vr1F+SGiqrZVhoxbh+RqMkxZWbILvlVTEa
L2o/IchlExDPBjyVbAJt1/TTZi6cZBeYZGsmv1TgINpo6wenGyZCruabHQ/JQep+ewyL4KBO1UcN
ycPrcdOxtwY3OeSXpiq7S6tXDiuqeWTKUKxozm8Ko99bVe+7YyP4ZyTJp0rCh1lkWbwNmFxSk1rc
qmyluRRTBkmLJDg9lepeGdR7bRDNpTdqtJaoRubC3JdwXvbU4asngiHTswqSIQCkc+mlpl2mNuDq
10DpK+Z11spfVgZokL/SXTIjgaern2uoOAD0i7uoHW3ISZp/SoAW+CXx4Mr4JgiDg0Eofzayzc55
Qf0+M3zpSNax+H9sjz7dgomjmji0f0ME9oPTvA9jDaZWK/Kr0sz5dY5+FbClVn09Q/Wiuxj3KuI2
k0/FaHxKXJWkGihUOTI6K7uoyiPTpfFszLDNQiByeObR3s1i3PaiJtkdneuZUFHrTI90D2/gJoPK
opVVTSckqLb6izgYd2bEhrXMgYojZ6iuddkCisMXSdNxXicVWwn6ANkGtsNmCrPpIsjPmXJnOkXL
O2H2pDCdo7wRKmGOvmV3u3HJzCw6TH9OuYjXAie9JL185X6nerTpHilANuryITJRQmnCQCVjJsd3
QfGK3aQyNdTWvPb7H3//CVl3iD27BXd2nCMvL6Hkk2AOW8L+6sz5VGQVtWtcPOgEwWDAufikSMeK
/zSObqOM7zjzf6pd/DhlwTnJJhQVGEFH8Ri1uAxbXTwXWlIRn1K+WXKgfTPTla3m2zD33TFLYcwp
6sloqRSFOZywBkaeAhiqSg+lFp2anDovBj8bLswFDY23RbBxpPaGW1j9i15Ir0/aBnO+LEk5bzZO
iHfS9KlToV3cqiAd3SIKdZfwGSYoon90uFcpo30/EBdCs2G6qwS0gVliLMlX2lhQgrXG8+APZ3tK
fgyKTpnKxlM1mzuRIZ0REI88RtuUJaOz8Y0qXA1xQ4aaVl4z69wyRu21de/IxbQSPZSRj9OCtlVv
VcSN50kLp6T8HCqKMCtT37qSqGUrczYD6XFrRUD8hIRFTMcvg73dqhJ6toVUcvMjVv5pLOj0gRo1
qR2EeeeT60daRLRVZDFCt5htd8z6187Ubvp8Q8GNFqgO7joFUXfsoNlIR9+VMlmVPUmQUTRSQV7U
rEUzOhBxPVekIPfKi18yeZVhvrAxCq825nff53JK+vpmw54b4pthXFjxH502pzuM7H8iKluZtFNV
CcItDfPeFuG+bONPXdwNfQgMwGZmUdjtW47iIynwzk8WW79u/JmXAH5rJiR3yhha6xKdPLsZeRTE
9pkBIL4AFKTBPg8NSHydYWqvEXV6cTqRkSkBKVNRNnKPS2c75qKD5ufAp85LVxDRstLY5GgA+1Ya
PmADSjwRusMZ9rFFFUeq28LTzBISVUeykrWs+mkF+odFet6qY1apdho9ydh5ILJqxOkJEhsTlzhW
wXsPhfKlM2i4GM0hs6xgDyBEWxOY/SKUS0V9VhYoUPS6+korwTLdH4oy/CUE676lFhSI6Z1DcdbD
r+imAK2YEgmittVVXbCBVgBspzV34LCZAWi1q0ZTj5PByE5aqNbNGoxvPdKJQEX7HtstnXqyPGFG
si1zmJAHX3ZDupiVE5VisflZBQAGryPthJWcbM8y58pjt5vf6qZ8QjH1AW/wZ9x9abphbHu5JH/M
gce6q99lHKyMQBUMMcj12PEzDxif7DKa1ilRMvTO2nb7rho59nPayy0pGJupcsBOt+NVhONClmD4
CLkNEXmiGSfjPVS0eWuwo+TjvpaBMH74BpkO4Xw1o0zuc7O2QS43CMizblWHjkqsDuJip6VXaErK
ZpoeeB0CJpqdgrjeh4aqlQ4yIL3j/TTjOps5u8yguk/Zem4UWXP79ZnP1BacHqX5lD32RiWdH5U5
3rMihYdAEO9ZQEQMVPEQGtTMksQyF21P71pd5YWtvphw85+jkoAtjIGhOKxstHTNc2wg0SnI2rV1
gmAJXWHFpTPW1ER+LdovI1y4ivVbR5jZzizre9qyjqfZ4hoxlKqN8IYZDqwnk4qNowY3ZtYenSH7
ElhKwBldAkMMy3mFMCzznJLCxTbw0hdpQfQjeFvg+r/Man7OIPfys82DYUo091P8nHbXUG++grF/
rNAeUKhhoBxUf1P76q6L/Tu6LPa2CqrFmThhfycavqc2JpVAfNTKCL5ULLuFyvxZ0AGGVmgNm1G2
WPOdLxWPvdt3aLmTRP30CWxHoVJ6eq7bWGbQOGYp7QmfLTU8fHVb5fuE38ytW1KeJ1v4JHT9zBsL
eZ2daGsGY/IYcd/dJiTYrsgMss+hrdpn0tTWYoAHrsLb2RRZlODdJDghaTWCjayGFHK7ildtrg4H
K6dXAx2dEuYsESbh2O4vdF/SndGh01GH2t9UVUL8GJxiskCgPepIuXoAy/k2M/GUWy3vPlGiGOlB
QKRy8TIuYQK/v7K8PGN8P8jwUdP4DXMVfz20y/Ro1hW3KhxU47arq5ffv0Rzsqt1MXiTP+hbNtkM
F5fibwqYWCTh8fuZSRPZ6414MxmhD2p3SSD7fjrXNJyzNCDcFyB1Plstk0O+5fvB6n0Q23n3ylet
R1IFGg0MsA1+0WO4PItsti7kP+wn+qlcgvleLef8WDZNsY7IGCZvemZr35pmxaJilhvZTfrKMpgL
W+P8NmVhzrJV5UcW92OYW/GGD+hULrb/enmoFH/YgrZ8+X4pwT3hoiwhjKU19GQ/ECS2rxRjYzbS
8YDQQvWWzfH7oR8AZY0lGEkLJrY0G2Vt1cSq+guSfEgx5Ke0QdbpSP5L0EPGh1Uc8ImjB1SQYeV8
QwyUBtBlUB6JFy6OaEuqVccSyHmdfYigVrh1JV4X2ZeuHhkuZiNakSrW14maNEfkjpDMa6QCWcTp
Y6go8b5jELWgiHiP8SfbVs4HVKTw5/UFUcngIq6h64qRholpMZ7Sp/JIb6E8tmqHoqOUOwEPgFLC
gYTRlyoRNMtRJlMcQB4mzB22w1MbUx11izc4N0h3xz66rC4Bg5DvF604X3NK0QSPHFjVqlVvbOj5
jCrDY2Lr9Ha+/8GIjltlHArSeo79chCCkYFB10TnKgC8WkegPZf3HtN+On4/ayPurd0CrmomIqz8
LLqve640UX/KQJ33DjPfVEb1ruitfVtg3lKr4RjqukO2CvWMMnfXNuMNgKp4lYzgoTPXJ2JdbGho
vbnctt8qkw5YUxkJihTKuUma7xzo7Tx06Zmxdrm27W2BTihQDJRSNt0kcwzWwg8aEkGGEakElC04
tlv9Xr/5A7Xe5FQ7mINvWt88xxlCaAWEfVYiuexnQjZlQ8PciuNf/2uHyNuonf47O4RmLii9f26H
8N6H9yj6ixvi97/yD1Sgof9m4zwwpIYcFOvBPziBpvqb1E1dYA7XDQvo8/+zQkj5m9QEAjForzoD
CZt82f9rjRD2b47qABOER2gJ/kT8T7wRQsPZ8SdrhO7YOP90bA7SJExM1+2/WSNU06FpawTyQS1j
6CJT2pEfV0yrOBfnJKJuS/M5J4ImP4q205/smfRF3EHTIclKZ9eL+blpGASnfj4wrCJSVJ318dCq
iPqTSjmqSKapOES9652G3XVLJVy27X7oGHNj2yLf3Fbyk5Y0j0gptmrL9FdHcz2x+T6ofjog+RIu
YdZ0CySDPOKooQ/0lD3B0HiTGM03m80NK5BFrJiDvt22B83D7kbCFfGCHq5fwqLRvd6RwotyyCza
dRGOyZYi6b5iHXVnFQlFN9C5a4lqO7dkOM2N+VTl4Vo6zUNVEGxq+uVmVojzC5iij13gzcBDPSIl
oDJYK3TPxVHoRCRwYtQw+iHk+TVpolC41VWoL3OXfvhsWM+QaevUzmVHL3HodoNifrTG9MLqXV+G
wCKNpi6xUyxr6lQwdUoIhjXaFNmJZYANc4j9aiPjNpTxWq+s9qWx/V90NPqVmTjZdtRMZaXquEUi
VIsYG9bJAOtMOh37X9GQ1RBH27gfOgQawTnD0LaPLVrsqakfSOX8VRRDch06BZOpetcUcr5lBobE
LmmCBzgkWPQYnYaVXuKehAEty1Tfx7n6C+HCcIxC9TNuHfNSW5C8/RGmRaC2rUcgLlUWlIOyDfNd
WVgVxTMzwj9dc/+f0GVT/tcT2TRti4tDJRBFLKTNP3t8MibsbL8b8yGv2NKrfucZWmdswjGd2I/2
+AFESTgaiF4G/m8U5mujJL/QTvUlNlg2195BMqow3UejUeyGpBf3FhaZdTP32h2zDtMJHkVRIr2e
7OBglf19lKg9wAkCZVJUTYx9o93QiUsqknJfkmHoKG0GC2IkULSydgiUC4ZyJGlqSjmfSP8QXGUb
FVX9BYLjLgT0szHTLnLNltFWmYAxmJuXhuLbma3nPu2MG9LlTT8PbxThGK4bTlUnMFFRsYuJxXRr
dLt1NYLJmHQOEmEKqvpcQ7ZCxeM8/OsDLtUFKPqHq4qlQ1etZRGybQxjuqEvrqs/AUdLoN8B25f8
waoAaodTax1aJkjsbHHIBjiBfQPTSxhc09OYlIiIJlI9yv6tVRVlnUTlCECcwIeyqz+NLqeHkfa5
p4msPkF4QcEmz5GI4m1so71Pl4egYgAgAmRRTTkIkEWDAVakc5Uu1u5EXOxh2KG6Gz+CXE+Ah/Qv
JH3abIqjuypEFqtG9HRmO3smv5MQjTF6kmUhjhyl/KRIbWd3gXVIaxjRQTXeGbb/jCZe7hjko7WC
cbiEWVKYAIQgWaT8webrlEIU32XdTA1inxqCMtdTUbebCkW1C7vrB1mD9jJ4PTjL0Aym9Fdudqeh
lsKzWNwmFOu7rBfwtPO4eJ6C4aT7IJAzmOotkGTkUYSM2WMJtR/KhBZjPCDAyzlOE1mhg5qso7DQ
CGMI9UPMFpD70CVVF9PNZDhrrWUISbWYRURM9wXuk7InviF2Xq1FGDVHpySksVjqT9grI9IwYI61
mKvTJg7cQEt2YRHeIBMAP0dA6ipDvFhgApX5WbfDUsVAKseuojZElqXKpQ8b5vh0bI+lKZ5Q6V6Z
TlZbtQFUOY0VwJomGohVIx05ihq0VKGVcTYj+J3JQJRRZ6/LsvKqNNEvXUDxOy2+csKSyeVkme7L
6Vix2SJpHA6bSeE0BN1ex/LmO0So9ynlWWUpNuAe9ASBgJ4wE8j0YNudV/Zk2kxTgOvHyHZc6F+k
SjEPlQAqOskUmHb4Zx422KhTZD5UiikJzGfOK9emI0sORnKiow8LQS2PHYuJZNNwHoYp305CbH1M
UAzj5+Q6TvfaEo7lY8Jnb23sxghlAel45c7ELI+ykgcrL1dlBcRo4jejL5yUXp6hxHOMFv28P63n
wX7TZIQqrauTrShNj4uAwj3Hnz6R+6eg/SW7XY5erGqO28dBctDIJRxkoO3wOBPqM1vcnpLgFA7c
HaVd3jE7/MS8Nnj/ehlg7P2XZcCAXywdZIkI9TRHW/DDf10GZND7fsBA8hantbEikxayb16REmfF
zro35v3s6PV9UtmMzSCD1BYEWBItQsWK9lwszUZl0ICqfzZWWNhdK8t78jNJgxHc3vd9MH7NgYrl
OTsgfyi7bjw1ZB6nBtQmssZ3hBUYGwZz7UFpO8IltPZS2eXr6CCJqeax2w9oqZGATpE7tJM8OYS2
bxBoh1cotBbN4pqWkhQnLHbxqmiadpNJgVBBy3+a5EIdw6CzV6GEqFGUfn+cpTRd9PKTG+SnKkSh
WNQps8KQQORhjOKNoUqiiVxcfx8jCCovU3XQnI2+7sD2e7SPD6QfLANQ1n6sGJFraMZ0osELELgF
vjVxYZ20EoFoq9L9iDuI/IWZ6rtWsTK4Km22hXZIohHot2M1qc99Fr71ZfRhYjbbSfq5jmoGx0yg
n+8DQd9xQnJjDVCATeQ69Ds3lm5I14lywOSQEGPoU6uZC/hoOhLiT6/128hvBzTNrX4ecuwI9pSp
m8yZqMvYCB+jgI+3HWMEwmMKt0GF41bzicpoQAlTJmcYxUvsGNveIhiWOVPyVVjC3FXTLVKccKtb
7HVUTWlukiDgU1oh0M4RdBbZSeRsCasyOxE5RI92efDGvvt9M/M5/nvwE9XOt/X333IgzUWUt81/
/B9zOSn/uHctJ61G8WyptmlKA5PxAtP+071roL2tBHPt3/DZoSnpA+fom6VznFvZeKoun8s68xRl
Hm+98UnuxnTWDbgjsnC1aK7eVV/bKXlKD42g8l2/xGgRBylRWcjxlA20s4mzV6YmxqZkKruktu8V
I51+2GTEYs9SwxuTSJyejhrt9HbRGDVL1p/s3dKoHUhSdb/W82w8VwVrmWbV83aOxvQkg85hJEe4
Mm/jw4wGcWyNZN5AzdkAVTn3433OSOQ0LpFWZo5CRUF+dDP8tKaI5kMza/XZCX38jjMxL9qMDFIP
zBP8wZYr5y6GgYdcFa++ZRBTHXXK9l8vF/qyn/jbgdeXvY0wpapZ0vjbapHPSVOLMLBuqTm3mzEW
I1wKVs9XRDz+XY6mfafqIZJ1G3dI25I6EB4h23Sn0hCg30j4uGUkxNJh2VSLhZUMN+KpkvJZ9VUD
C19AoLneOxfMtTi8cfkVtjAuea0qWNNIdqUyID0XyJzNkuHKorE8kmbZExg9XZNJSx4FioM0sX/U
eUhAXx+GLrif/GSi3sRq2Ty0gQ8lWU0Jx44Y/9Eu+x088E9PTuEAjP8vB8nSLSGktBC8/P0gDVkd
1bM+GDdqRO6YcSKvkbhviKY41GGv7vg3X00ZE7HZj91B7eaR7QpOIaJHdNTtLHUE7eW7pOlAcBkj
wbY+KhiTqDEas2VFF8gR6zaGCxE481l18o6AtKxm3c7NPT3s/oBT90x88AuKdd2DABGSa65i2tg2
ZYgcRjJEIOKdtnbm7JzG+mBSR9AWENJHC/lPPWrOvqQ3P0PlPfV9thalTQC0ijmrpGJcSzsbsezF
0yXVWeSSqFeZvDTIWWi2gRXTDxVkrVOmYtZBeNTtJ/x0Kzu5xIRsvSrCMLw8eunJVIH6pm+nLgnP
lqkFBBOH+qMqppIh+mweiW/SVhQSLCQHXBi9G0cZ+yuJpSbsBySoIxogtXWrRhAwjgtxxZD+1Ry4
LAloGTfjkBur2sYlrRco8IbMxBOfA0rHD0iKDVMFU/EUiqY7ECfRRnFqPEptmp2HesJGG0brpjBP
yGa6WzTj6Gh9vE5tZV7mAl9fDNLuxKDqtdMalo1mdLUi+ZBo3d7tROIDtxl1Gb7tZdSEA6U4oy3t
iyQ9ZpX5qp38dJ1ntP1ER5/r+w6kh/kdcMrqVKjVJSqVazoI+1pXCt3kMEVOKtcziPYLAsc9JE6T
VFNAuVYhiAPEjkCrWsaWcihDc6/mdfCsJaSJ4AKZ7vG2HAinW0Yr6gvjf/E0jA7auLpZQ94hX03H
WDfJqNn0GCa3rUIvNLatu7Z8ygjguyLluxSSnGi5RAnnDStPkO0i2WvHhjCrrGLuOegAZ5J0+GmJ
DtFWAdqkpPVFzyxLHrFqhpESnpimFNuywT3z/SU91J2VxZ9aQYzpNFLFcUmx7ZWYXW2Yc3bCYWdQ
f6JagtE7EC2gTdk2JO4PaU2APGgM1DMH1/49WuOfXsUsZn+/ih1NZzsqbMP4btj8bUeK6jTD39Kj
eDQpDsbMAYdjdNahoaNy4aZ0m02WfoRZ+tVKlAcZMl+TFbzJdBirHWHW4P5ik4pimVFpRn3UYr3b
RP6dkuX3uozzx0XMKNv5XpVx6EX4Tmk2hPLJQauB/sUkeavHnFnI8rGNbWOnNty3v9dZrW6zVZQ2
w56UeD6JoBuuduJ/9XZ/U1PNeQwASRd8zBfysXHTiLje+jRQXO6ZNi5Ostpkb49YYclqpzvToakR
6bYZmmRtKaYPILIM3TE00ecpfrtKB2tbYww5KrNtX/yqQM2a4c0rzSrnHw7yq9FpR7AEzCEch7yA
POh+WOW8x00+P5qi6mH+q+GmGuWSqnff561BQ6YIn7S5Iqc04t9NlTF+zPwH01m+W52V8+jb6d7R
m3TfRcybKp/VTbWC+x4O19lftF6Zqp1iHz37YNd0PgztpTFF6oaTTE4mcpB9H+rZOpjUeON01me2
zAaDTjXdJowYAGqMm0rSgBwNJM1SzgQxCv4URzcjzJEABEqmW7tkZ9BD2DUOsuDI4M4V5d1eS9jQ
jWKmmo+Uapum/Y7synbF2Nu/yKpwcFuYhhviFNnZC+KybRXkK2NCX2NQnqMeNEVOKMGungRrHLyK
TUfRURSwtnL5SCR0hcC0R+/pI4+FYGpsyPdcRxq6zRm3F6JFJ9j6yGUR+pu05MOqYoJWdomXOgEj
8iB+CWPECtWoagzrST7IAwGTL3XYwzb+qY/N6Z7jANw7+RyMVDwUZpvsjAIST0QP/IqaAjV3C6Vk
qLJPoV+54/rvStFMa7/ligyg7gG5jgAjO/7R17PkEtnRoUAS+4Tm9oOGjThXy1dt5RydYL6hf9CQ
apv4pnMwTAG0l60ZPWeNIq+N2mh3ZApYLvqrdGszxAZ6l9l8hE5ysyXo0qRg+60nv/x6+DCB9d/H
z8gFgwNk/Hk7ekwhivtI+Yra0HZbpjlHGP34XMhN202Q5NaQjO0nfYabRBex2ihxWuxQQAMbc8xn
ZWF1hQstKQk0E10nRvCQ++/YAFaSC5UgnWTptmNOWriRP5VBsSSe5uqhVB97rabkKbToh91nXlWf
GeIUaMkNe9sW7ZfQYvs4ZUyarRaZ2ZxE20CEEZ7sNrofApRhSm9uA5xZLK/l9Eym/W0pjsKwnV+r
ERkXtIV8nRkCYxWr+ImJVMJE8kc5Zparm5blydg4ERtb3FmL2EMhnPWu1OuHrmV4nTqVsi0MJz3P
HVgJx6c92UcjNRngykPQxS95JI3FRwdXwnayXZYPKmcL9GdDivA1E1blDkNPQqpR0nOov+hTyEsY
lJDfIoIN8ySct8CezZ3e6+RIR4LMjNZ+JB3V0DD/OXsFmdHJ1sOn2G+VTRl4adzWHkmkuEEaCHUm
7vJ1x/5p1Sm672WK3RAYw1gXB1J/I9cyU42CZErEk2kO0hM9pn83GjRO9T5P91nQt+tO1/yDvkS7
YO9k3CcQ8+ZNhC5nhNLSVsNDACnzLO1p3Gn9RHQcWqXvsnky3tu0rPds3jFPTAnueCfe5UB6L7ju
0APsyi7+TGNyA9XUVk+yUoGD9mTmWT78n6JxA3PyT8pQzReS08naKitt1es6xawqbG8W2g8rtzw8
AT8sMUtPRa60dwRFQtLGpptE1nARcfU20yzeqNC40OsNN2YIDgfNueNiwbqudsMlLREQVLn2K60C
tF0YD15I5L0Gi3VALyvWND2pmbSbW8d5RsmdvwJ5mcG9GKRehx25GdTuv98p/xe09d9Nlqjw2f78
88nS/us9LP4yWPr9b/xjsCTEb6rOUIkRkqaaTJL+mC0JiwmSJgyd3oy9DJ1y2o6kTukOqVO0yC0b
JhYiC/HHZEkXvzmO4ZicFUvBwkDqfzJZYhb19/pn+REq74sZEzMuAKx/3WMj/qzITPTNi5ji3kvy
Aph8FOAEgKa5KqMURV0a4j/6figjslTNIMRyajWHVEQNRv/l6fdD3GC4b2LYNB1tuMP3w7xgvMdv
lvfyWkE/grzrNCTzR0aeVoP1/n4giIDshYV//6fXlBweic+8OeGaxj5IVAL46Orw/Uw2Iy/qtV26
vuVXaKYgLJcxmSHQuXjqV3D0Wc5YOouXuTLrVajUEAoWkYFlAF4qoGXp8F+ctrqMgKx3TpjBNLJR
azQWzq6Vvih5GSgM29bOzmFDGNAI2F84qE21tmMMn5vkdDlEUE7Jh8P9lmWr6g8hBi78cmF/UCAS
bivZ3CkGL9Vt3h10WJ1sSaryNgX0cBSL9xTE9lM3OXuLBM8Is/Zek3Svkwb/OhUotOfZAQv9/bSp
l5QFiUL4oImRBr1Se9/vU1nSRr6fRaR37iG9VGkwH74fxFyFO3WIrmPfFF5UT16wMOMTEskX3X8V
+JE34o5LS7PfCjaX7XscJceQDRiLsUUfdXBLABH7IFj4vta4J1z3Icuiag3zABQ4iHUm+PlBDJru
oryxMUiiNPnj4TvF8Y8vp4V1v86H+H60RbdNFlr+94O6iMm/n1lLhsD3M2lDPGcHunIW5PL3O/9+
sJYvv19TZrqZY6ZjpmAAg62U99OS1bsNkp1kXvowr2KixHEQYXgJYre61whRZWu7qp6k8QD4fvyq
VVCwTO3dgsgrdUvN3ytbYu4pi7f+LnQVNyuBVL0vszLloZIQyrobz2iyO5qbPffY0OW6gcSmXtsl
JIzAepOW3jFZyqNV/pr8IiR9Vb8UZ0IDqPM0GBQJdc+6QL7XzFdtxNf5VRhbOu81sIKacQ1RRGW4
Fu0h7FeDWx1pEgAvRmOB/MKb+v38oT7B7KV0JO8sumFhs7jzE1SCfNY6muqeSRqmSgfQQr2mO27p
hOVCpjjo+cb8Gd/RbILLIAE6YcYF/92u8of8QYu35rPZYShcDhvGHgN9pY5Lah3ph5QUB/a1tIVC
x8NJlSKjxzE7ruA/18GldD7KLwYGHL5r/xjdU3LRZA427al9AGjFkYCUAx+u2+mVK2ElyfO0uMRX
0bG4L/GD3ni9/AGea/Oe7Em2OyqXbMRPsyp/4LRk0JIiiO0xEqyBOcW6C7VsdhEb6ofGXI39boru
oIDk2Kx+duZqqD9J/bAQFSJnTvZF5c6f4F+TFhMm4UirVq74a5njqu9MIhzMxMCGL2OI8skdabPK
Aybt7qaNx/xOPmkvGd4QgzVkxR47DtbNvQYJgKHpg38gm7feqPlGQ4IVbE2uzVtpexA0sPCQDcGs
Hadl+mCe0Dq2L/mH9ZQ/O5v0Gg8rk2zs7ujUPxyCkT3s3gqfYufO/o4qj022zYrUf1q0g6Fc7KJz
Ornq3VSts3YNqcd+1E7KK1nq/DKctvq7/nN8xGoE8e1Q7lvcTW5P10Oue7lOv4pmG3A5+Lv4M6tW
qoZXcJ2dpcZK4enPUMHQOwer7j4pHvpT9TzeyTdmYvUrZiNY+5xs/ckuEXivkO2lwAxcRKGEi3FC
GelWYvFLOROO9PWI2Qre6uMm2qs48B/ZvkV8Eu4In4jJF9LxTXuvM+n75RyAgDQryW5gY7nJwfzl
fCJROzY/9S/tYLxHX849687UbMyHAJgK5SpZGk9AbYn6kgMtiGN512Bibl3xgmIZxj/pHxt8XCDq
9GvusUG8EitccjswMRqtmnf5nhUA1T2b8yGjfbEJv6pmO9CMX3/1Zzyo/RnPvPmin4BMYuDqz7C2
NzJbg+pj74yY8jXyV/GGyPfSBdIB425dP1ZsCFABsmZgW/fsX/m8nZ7VeZOjtG1fG+0Ha4c/Mcxe
jeYXO9bUuhnhhic1UuC9fJ9mlzBdLiluufy4seDNbuofgmmaF3+1wQ42NW04r7iBOOaYN+/Ywbfi
o/gJvxsDn+1N5hYxUs8SReD96/RknIIAM9Jq2AUbfT8ggYW/4xpP0Y+ZWn9b7Fgth7c+3s778g4U
uOhXtb/jswybte9fVHVfPvoHsQRNeumd8glah893UJiAH7j28seR/ESuRJDTeLlO3bM/77GSq4s6
fU0AhM3vAUIWujlYjvFodC4DspwbHesO3azHmJMS57myCeilwalbiXpDRLaGjyf2En9j3nN532fn
+COMXeczuJEZb1wtnQVE+8mwjY3UKoQJMb4W/VNcnROsiQ/YEUdly48h+xj40qScLOUNvDplwZaN
X/0pHtpX/+wgWZ7ukmnVB+vgeVB3WfFsmOjLa68gWVqns7JrxTNNSlW9b8arpf4iy4CImCAk1JGT
eePrMBU3Wfoziz0VQBdai/vxtYQ6ClkE4dvD/OD3b7L5ucBvuHoBEUpry6Rmietgpx4zYTSzO36G
TotLHTeQQlgsLAZojNFbht+rGBGewyeDdOctxDMAXhPyJfzDX+me/3BSb/1xwy/G+q/uqM0O4WeA
Fnb1yHDsPkhfE/0MLpS327rzedi7/mt9gBwZces7qjQ0lFWB4CT47M0TsuEk2+dIy7stXA3y/miG
ymIjwruipvG7gQnZDzveHi5F2gNRthfFOUFqAb6I9ua+XS9CxhVdbnyb25hlbK0391YyAj07Jj+c
g3aIb+Zx8vSLdp2v/pN9WGjrK3FUXi3G8SwxCV5RWKyvvAVMBnUDhmAdim2uXWgmrtN4I3wPiGcu
HyQmcYPcOte/pZvhkQTwtbYF4pTuwecseROQJ9pLMgLiO2MfmY74HbfPiEb5BI0vEX4uGGTpjYsR
cVUQG1+7dk35RccxYN8XHU36+quoOaL3rIBEQXrI4QJSRMJRcfEWxPGuEhvcEbLaDfHjvKSwn0Xv
9Tph7mfTd/l+WW6C9B4kXdChy4VGuCpvLERPy49CnnwNAeFQ3a7+k67z2m2dSbbwExFgDreMilay
JNs3hCOzmOPTz6c9OJirAww2PA76JbLZXbVqBXD437J2m6twVOtA0hE7ILUBHcTTwk5/k+wkpw5f
Ynf3eJpLI0Pagp2OmCUSHsN4FXJoDTnYS5Wtld2McSWTMv5gvm4n3+q92lvvhWk/TnwXY9FwG28n
vG+pNBzzXlcub+ksw8a0590UmF/qHYe0XX6emVA/t9PuTzDc5gWXTMgJAXbpQ0A8UqB4j4/uJATD
afGioyBt+nV7GLfKe7066Rg0/TYf0wvaJPNQ8RqLF2/V1QNQxo17cnT2hZu9iYjOX5vSEXHK2nKN
oPiTHopsNrkMpdNiV0G5atErrFE5D9kNik+H56DTy0xHyLK3m0D8st7Fe49dzug1V/x5h1Ph59j0
XuYttRLvIqBm1+ag1wNYcfkGQqfupCd1m5/m+3hvrlx//mNJv62wp7VheJFIMHkOMQav4yvUXlZs
5S4V8nZnyV8eG+MmXZffePKUZFU89qgcN7QBYwWXzhZlL/ruj9Wn6hPB+4/yzxpyRYgyINloRc/9
OroIr8YPC6cJpKvY3SE2aDdJCVAnMOSgidDFu7lcOooS3snnU2J5w6ESvSqxW81whi6tlYHmwMY1
CJQFjM98TH934L4EwAzs8LCRP9JTR1Bl6Le9l6960SclU8zOie71Q6BjEVxg68ZkyFc+cwKDFVv6
9Nr6UP5wTluodQpfuTFqioPyB1Vm0L303Rq7Tzm80lXVh+4qfhXEUryRmyr62cPHTABBWtvuMVQK
F78YqW6Pw7k5N/JeSpzhrJSBla2z94QYTyyGt/Vxlp3e8utL9s2HrxVvhNzlYD/I2M9KNvWROSvq
nhYrP/7eeJFFV0g2jPnbA85E/GqJTkVaPc5qt84N9BaYe6Axt9OPmey4l+wQ3nlHPROpJSGg6DCU
AegaJlC0TdafRnn+9OtzKpWo36BJLkYFFWDV/9Rg6uMbo1h4/Yy0gLw2mnQY11zzAs+X3bhAukcl
+BS4YNtpN8qiurRlOHo9afrKiC9x1a+R5ZpE4/CPET+szdOLyjSbj1AhJw2wEwFiT3bdv6/+fe/f
P5HKTy1RpcIwcVfIASpxg9QdpQtTt2nl0Z4QpFHtP3P74mdQz7+vxmcy57+vin+RPenzJ7naIsfP
h+3E/BpLu+efTJpC3t7/+9dqhQGspo/UkdrKSDF4y4S3uokGT35QKWrtP+7d/wU7yibtMSKQl8xC
lFxI2CgNmCWqy+y24aPZWI+aY//fl0pFnz/nxejIRwYesDu78g5J4DeRkSo44p4WrWV7dBJyOJqA
IMmCSdfgYh/QtzjpuAJP8uPZpYy/ODBum5WirgdjY1b240uXbBN6g50yz38R6SQIqX7XOCkcDG4Y
97cpJCSbZnI/iOhWHSHFwiHgRVX9pd8TdOvIF/2i7AltLNOtYPooF6Dcy4ZX/D7u81HwOmpRCyYs
tb5X3RGYhbvYifb9u/xOg7Rs+fQvKTxzW3C6lW5bpzl2e1997/f1B11nNHroGeLFBUQtTNx4bHIT
h3uNJd87Ctij9KFfui9hdqNfZulcaPW9DIzRlzOXez8T76h5CN/k3+EnPdKkVvlZ+zJd7YQxBKYU
WXzWSOSwp6+H/1hTeDAbqXbdjiHHwlP4J2Am85at5t/Ylz5S6r5344S8gkuH5cZL+kNRTKc36g5R
Ib/lRx1hjOGkeO4ZgbTl4mESRr/DnxFSLEH9sWz51lyw0EaaRbgGPHZtp3zJnH+nNuCOEBtd77Gs
YMbixj63u+rsGatZ+7HSTt0mgpFlKy+zBFTkwcvF6AJ/FvFnxJUitQloUg9dupog8T7davDUtUoP
Bhd/xEsxXXDbt9CvQgcbT6SsNo7fZe6ksz360Y7HoEqdx1caP3uq4R5zOYnauAve9+RM7GPJLnw1
HAwK1vp6Ee1sH2IM5bV+slFWDfN1uvqg+5K5BT+8aq04C7nnK/xBW8f6wqBGuHSxV/D3K75xFs41
Yp+9WkH+4Hw/0z8rW3AUaSuxsVywdSRxWsJJzS1Hj7G1ituUbZxFXMXx0kKU/1Ot8nsT0uFTU2Ek
Dp0SPzOvvuLNJ7nqJtqqXgRZxIUiOgb1GZZYlfgsI5MBPIRRSJABFpxsttZeXEO+JLnhmh600jXu
9QZBJsYwh/IjviAxUQhV+4GdeAoHz0id6EpuJP7m3BfLG74AnGF5xvd5pLXUE0/+ecbK01ERS8IK
RkmKypyS+iKvm9V0527UgeVXhxBA6J0UrewK6bXY0730zyJwlXyolW/RCGTswaUvKGvpTHF+qgoP
I+8nHbt0c0BuzcF7Ah+Qpw3hSpXAuyB4+xP2S+oZ3P95cBYOgJkgnZ5qpcvT8OzT2NMOFObfpDqK
sNdwsaB3/6b4oz3Vg2r9BMvI5Hvq7zyNDgU7KRADMAKMZG7iHy7Hw44+kqR6MoR24fCJhjxmGMs5
0fImAr12cDChGcLrsv/UvoqVUeDfZS+gk6lvyCSmXZ4OhHdfvE3rCjMzOAoUMasptvHNxJD5oZA0
C7xvK/fHuxITD0IWm1uJLqao05eE5HsLh+KJt7RO+/FcRR/mLygChMELCyPLbB7DJ183phUHFRDe
aL61LxYJESWYxghO/aEsrvbVzqcChXTq5wASb/0vW1z8XuFulLllTq22HY7tCwMXA0PSeyWv0oZN
kvcFOLHWT6NOIJSfHscPGAZAGXrkgGPN2h0fTMGA+u+Jv3njtR8z5rBctHGP9+DC8R05eAuafy34
V+7jmFV8wJiD9VoEArBPlGzGvUUzbbjtV4hggKW+V3qb7DEXTurB6GDM2cu9+LDOs/ZSZN7Yu5Lk
5Pkpz15DdqZ7VDrISIcmiMZ9Oz1hlqckLH2ZQs5ewKFoFwo+egjNQT7HPBVtto2agI2e/TKpd8t9
OJabYRVeZoZCTG/s5QSshbbB4+42P9mJhyRSLobGwblfFBSNfjEHRUw4m88OTd7CFf/sE0YkjPrw
yrkWJ6S49b4ab6BenEShdowtSgWPI6f5MjzjBQQt2Sp3nt0OOsS+OujH+ciImGA9i11p11IsoLPY
4LgHwcN+vtwJ5zDuYz2u5+tzp8Cc+sKd55ET7iizzNPTyYkd1uRh/OLUaOcghQiowOLo2Xm35TXb
j0fjA+Ki5eD/L/5O6qrnkcMr/avX3EzxxXg1x5ui8k2Q0MSfDLukjMBxiirGYJxEvbguhd9/15sb
o3riaWATMN9dkWyXLijsUtvSZ4dBdWgrX5OcBF06xGCDufEmLleEqjeyJ9F8QmmtZywdAiAs85ej
FsZvMgdC/qanW04odlEWFiJm4rkyxp2v45ksT27zhcdN10nh84DEwe5SATavH2quPHr8B1UVP2Oi
he1nuqNss9nHLxg30Pujgex5rO3HZwxPgUnAG+zm4m3+GPc8aWzY+Cql2GlD3pP2eXqFfYYHV75u
1og2Z8aHLKdyTYfKtRJwq5L90fCWFU+t4IRpoOL7+dzoFfpb3jvXW72044rnQi935BlWW+VDmzzj
gR+3BxGi7p3MDOrJN4tDz2r8STzaYx9ZGX7SWYEd16s+e0azmnHgaD3omCLZAuvq8vzM7Cy1B9bJ
cmScz6TfK1baF675gJ/c8HAgrWcVGccsgZLMUqCr5NhmLovkOnSS0sGPhFRghJrPhUJkhOV3+YnQ
D+JA7H7cc2w0tZfQJ4ewDn3rhe3XJlbvxgQ4poaSt7nl89yNv1J7sUy/HeguX8QrhyKgIEmAw095
aqN1GaR+oh25KcpdvUan6Kr+aJT/L8N2wF3ljn8PYgc7WllYw4P9utJ3eowgEDlDucbvmGdU5YCt
bJwIaxsZq3gldW2CPM6SuI+/1F5EDHQMhxxoCdZZjZzmIH3NxJxF9vI1cSko507dq4Yw5IYJz+hi
URGeWjaSJxyd0S2Wa4Qt/nhur/qm+MzOoqd/1Ph6xtgX2bBkAPT7cS3doS/+Wc2KbFXJjx3GOg9i
o79hi7QBEvJPtl+VZXnlkMQEWLxwYcP++ey2v9TiyJI6ujiyZaq98MmRnm1wftqY++pNwhf1j6iV
ufEX89rB000hqYsBiE3GPXTCDRLPB99Sn8CqCGTZg+ngbeEkH4bBxI1qj1zYpnLr3h2voxfdCp4A
CryRg48IjhV2ZwUUElv/i9mBiRHjZfCK88CBwTGR4cubaSf/sevCgCMJWThEW1ZZd3n8qFBS7Efj
TqwEGyfrU0c0zi+eXOzgeuVU4EDpZmH4Mf7iCrBJj/U5WrFav3mTpEW03Q6wtMKWt7XrDYHFlG4B
LjAybfuHeatfVG/aJkHuQ1gkJxKHNoQcmOT8cSxbuYNZ1ZXSS9tmNCWbfCcdtOU4498ERu4QIedb
Z/aoRlnJkp8zICNGQnuWGaG0jcxdTIpq4nfYw5c7Wrvhy/ri4cQGc7izWOQfuXO5fja2yjdSXw88
ve11us+pywPlcvl+PvLXZddc2iubYgp+An7zmlAmePJafV++rDtcn/maRU7xwbmkqQcs6+P5m4OG
8j/cKR9h7cb61vymOhFgnWKrn67jMw71yat2qgB0LpnMW8bhzdV38itWcvl9WPW/OX3PJj9ke5Ii
3rTGLtc5BIfdY6saZBczOyHUxIZG3jXMW2x5XXnWPjoioI1Xk0e6yIMKXPMgw/jYwNrlLvGUleU/
jtZ2Wk3n8U0KzB1uqBXNEt41z8oBJ2+q+NSOfe5GY4cyhZRHdRHjW/iFkmG4sEe2z33Dzr+kBjdf
XBPsCHHaE3M2sXihG2Pno5qsvKbG6ttWoUPvtAAnAMYBr2Li0kyL0GfIVzVdwg9MEN7ewdBjhknm
ZRZZousSns+l7+3H1iTO44Evs53hgzhAuXDlA/HRK+h2s3Kt2FgzsCjQhk1PiSyvcsmjQCRV6Vva
NJvuY3wdWl8bXfmN2BWXm07F3OOsTHN4oOujMD3jlyd9oNxel1c6vi0DgTWNhXF9Sh32+Qsmzrno
gPMtPCOZ3b6LIK1s+tEKohZrR/gMV+Pb9Cfy8Upb2NdvQuf3390NXz5rXOWnunP6BwJ/W7uZW/EL
4EobPPUubBopiM/TbWw8rfOBLsqflAqJdwWaj619Ja46ZQO3H/tEOWEAALjJDfcqUmBiL8KskzEe
Es7JkXcdqUE9cMqHFjviDtxnvszLTvFQp13qt0iGnubVFOP4QRSAMcAkZzX7GPhEyXp8S0Y0Qr41
O7g8EDYn70DSv1etAObVnbltdWgjwwF4s/uQrHB3BiJnG0EsaQs/nWP8KTeGHogjiyjQGLFJq+So
LHspd1uWhRP1Tm1e2z6oWh//iZg2OIcBuaqY7M0c0C4iqxXGriJJQg88RRwQxe/KlpzoDfEmuSwL
yDSx142dkDWAr9NZIqwkpNKweQro4ZfzfMBdVX+CUuXR/B6bFb9MX5DPiM+8bM+ujVcT04zoZ/Zx
qfCZLR7rF1gxyNQ82a82BQ8PpTIHSbTXvMovP/ub9tXt0sEuIAp+ikDJzXP7zf7K2S7+uneTAM+I
4BHah3bTbgkzwnbkT3klceO13aBbouGfP9S/Ce5tQjbsczbKERKv4H7xpCHJOofCkUCGHpEYCc7h
phGPy/LCK8b9ZnoLn/azNgNJidsG8t+jDtqY2Qa3SE3FospmSKckdj440kJgi508z6yr9IXpy8Nc
SVbA0JLQM+jII241ZrC0b1Dk64Whm8OYqLGnPnhEgfysI5iJ4qXTO/BO67NKUQ73mBndmzJsmJqS
g1NObitgtYTpuWt+UhyHLzq8b1iu63FDQcC8kMbPHXgAvh/vcM8egstu+bBOmhYk+U1bNRfJ8meT
AsZOv2PsyDmyXBwbPzvQ88bORTdjGpwfGHCMFqA0088VjQuBEDyLLykSN1vcRx8y+xjVvSdjdLPi
7lEBZ+g1SQV6voPFtIsT5sXgn5igo5vd4Zi5jw+ptm/xAcMPhRqU+AAnCtiyX/i4VMbpG9VyUe0e
RBEs5Yoazfo0rgWBnrfsJ9I9lnqxyxzLM99BAgx7ZjP6AGYqTtMuemF82r1C0Texd0Ux8koPz0DR
em8gmQGYpPca9iMgVMkn8ITf8dt855CTNfd5IA0ri2LjAyNhjm9OOJiGbK7DBevT3+L0zFdeG9+l
btdeFvuzTNzCDr8fPdDe8LyFt8kJy5OU+cz6pxmLVq9r3MeMEhiiLUOqgNFh/OrWjc80mXkZ5jiS
3X1zgCoObovX0vQgd1Omlfsic8UbXicHge1IZjK1UNvUI5ayXioQJuCW9GE8aaxrwY6vid9e0E2I
koe/hPlYxR9EutfH6lqWKwPmvAqy7RGz2pXkBK2l9DiPNyv1wpLamY2CYoO34vdfGThPoAPvuIwF
Weuq1+7nPYm4trACOmItUNkR+HIFl50T92kKczGOmNJrB3nD8ajeSHvw2zuO3JWAnsEZrjJWQSm4
LQKCGEIMORseKefLJbotFwi1vfKRQL7kDTKGYJS1MsHJC8/onPQZG1Y+J1WGvo5if8GiF0JK/KG/
6F67ybhSqdO8JZAN0mv9fK/J55Q7oRPyP2U1YyUzHxmYMzAae183XCBLyg2Voa+6Y3hK2IUTeoyx
3nrGlFfpKKyLQ/2anznUrYaZgeASLvfDwCilH8Wge83AATv+VXYR1UO6GQ866c+hk/+Gd/E+0/tS
eK/r90eQbqD/e6A6yidgd/cB/l9tSlIYJEfeNh8PL/SEdXdNLnwc1Q0ljymHso7X2IMCufG54310
mPaPQIYVDKj0nNDhnsmiobbLX5tXHs3plUXGhifXvnZR3lB9CIept6W1hTJZ3g3luwiEcdMBY7pg
RGHx8POJmaxjdC7j7ur3oWybzIOUDIlx4Yjm2lPuFKt2XuFhlnfMXPw59DS2l9Elf6jMNikOedVe
wkzOWPcVLiBerwbLxCwDpzivCH09Y/XbCE2YPyDoNXsnxxQgu+cVpQzBX8KLtOdgwdWA0RdXD2nW
8/JqLqb+mcE82lbem9/kUnxNqDp/GQifeHlWzPO3Nm2MeyVbnZPc223z24gsEY5029il10q1zbMp
Pj+dAl+byRLQVm0zAsTBhYgD4ZW7w2ckWnKhDLvL29419voBmpAjbs0zs8Op8YwffHDICWTe7RgM
CvFVS7f6dvicvzOJZ9BO/5hzrLuXZrK72ibNaRxvUf8iKZ5CkZZ5j1P0htS0BNk19kaA69BFpLZV
GXQGS+8qvUu5UTCzg6Au2fNXcqepCIugwQOPiQ7DE6/fkCvJi8tf5raKnPhUXXM0BL6wZncQcfon
BGpnlRibrDB/kzweg9qFxSq/qsfoVzojTmi/zdzpHGgR1/xXAL0tgSVc+c5/b/D57GBW+/YurpQr
I0XBLS/Cu36e3qN0Ja1lLUCu9d1SovxgNHwDuNOuQrTG8y9gtng15oAto700mxg15j26sCno4pOI
phGTg0b8EL2Y+3HFnKHSHeupaXCw4D9KwfidHTuGb8KxF21WfHVV3lWGPMklV93qan7BuNYAf7b9
K8OThZw6zOYDktDnV16jOzUn8UvdZgccDeWG1GuXCg8+ynRbPppAiZ6j1hagAVz0wpBZs7XQg/0m
v8lucYk/WHbRRQRsdswDI59qdovd5ydtdQbCsJqCjBrs1xjt7loDCjkY3sB0Z4ipsuFd0utygRtA
9EfPDl6SXLPGkxe6d/1l8TfW7i/nglq7PEDPzcYJd4HZ6KUg1jd9ZXALb8rLf+eL7sendvuskCcO
XogANhSSK4DltnspDvqL4HJL04+KB2ub+M25Ollr7Yi+9jgF6hc5ispoQwvZyivtaFpe95bceXTj
DSE5p/xldJkuYrkjoru9q8DylJ0nV1o/AgRZso94aDZW8PCAWQDmz6i44MnzIfp79zG86Hxaxrc/
T8iWbNYdU8rFjbcC0Q5cZ9r12H5c1VV+1iNvp/3V2EcBX69wnUrqNff5BywmjjzyhHrNht4B0Y3l
C/EG1IEhorFZToq81g+UmFn9am3EbcH2ydFT71iX1Sa/lolrfOpffK8nbO6XLYKFIr2n0Gmo7O/N
XnYlKraEisit5ePYeSmTmhlnTPh0OPzafEI1ChQ629oBdsainyUivjYneJ8CIzc6aoIa0k+q90p5
HSiSFk+SA1IPLc0Wv+sdrwRZ1lScp3P6bbzgSs3rJETEtsw71W0Yu8TRvRav+HABvDzsEkEOyDZE
zEu3FzbZa7+GRaX/m/LTNZ7lXTy745pKvWLr4y1yYtIgxivzzggbQ/THXnoH1/2dqKp20e2xe1LE
Ipf0k3BeW4f6M17zaC3gqW9wQpjbEC7U2/lO4LiHPudV1iGEEQsf7ta8EauCLxXuSOzb01vNdBd0
ahPdYHQIO/0EKoByO/zgpHvNso15glh2guZ66t7ru+g21NG5X32yYxNHgK2CwvJRDpwgnDT6BtaQ
WkNDAwh3KDSleh+RFnmiyjaO0owGySkpj5vT/NpetOO4bYKcJG3VMahsb03ABnNAQShsrdc8Wusv
IgQSTmbgj+VbwDHNhRSzTQmMgLzmw3kEZqHqnWP8/4M5sFx2grfGcKcbs+7mlt4sfOkh9YL429YV
k39i2x8eusTNWx7usZQxqGtBjPmuhQGezah3/kP1Zr2RkQ1pkBsZBTlNk1cfm5eUmoO2pnaw8Cxl
KmWv+Ok+6VSTIUhfrI/w0lBq43jcrLvCjcUVnvbUk+G4fVQvqbjSv/XvjFxiLhUXcWcYrpatGKMn
b/RU/Rumk9Ps6QyuxINBsVs42XHEv25VXtLV40Xhwewd41M4ctIVyqGI3ms4LAqLS6WfGlfivOvG
lfU4J/kJ050wxgMBepIz/NbM/+7UEHjSU2aUwFiIif3uGn1PmSeHwBwOjw87dW56RbkaK6+WnCkL
eqIPiYSh1VNxIrcbCbbsilXWlKDLzF0Br5g1YYoKIWpfbrvAyT94LXKdZr7P1jJ4ur4x3gvJq4Lx
K3msiSyFkL3VdCfG1Xbw0JmrBBIRWkVCKcqdwkPhaGEAhtDnMq+63ynAb48naHjOFrTX9p5BUY1W
cbnDyo2EvFjFOX9FPCBWFNCo2PlQ3ZSQ+AyaNkf6njcxDmBOsjxLWLobcMvIaQm04azCjeWEUo8i
d+oOxtpkbDqsMAQuph3nNGNpP2LDQWc6n6PFVaZNDQlC38i9T0XCGy7yNymEMoqPECm36bDGK1Li
UGEYQW0tPy9/LXvZgaDjQtgiBu/Kc5Id5GJfVCviiiUUpvRAwk0Y1+NwfMxkfzgFM8iSwcRmGvZK
/jXrG9WELHabTeCax4qyhLqMWogiAW1OAxhCyU7ZLXtm4rNXcjuWFK7eziLAEVIdwlc86QZXRw4F
ePimnq0j9KSevOgOKRgyIYT1NoXRo/Kl8jNS14hftQkOx42NOdHXw1X/Go7/Bvv9c9r/vzn/v/+L
DQV+lwU5eP/7QWxGT3SkgQ/HH+AHTMIDCp8x0OR4/e97c6irqKeMI3nT1hpLG6/oAcbSliehEgDl
9CXsNkk09kApfGVUMOrHWdLWdbMzBZVe8d+3/v1QJnfVbTug7X/fk5YHPyYHqf/vn1kNVtl1bQWd
CsW+SGU8LqbkRxqfXPt/32ueP6gzqPb//plbpAf/vvrfD/793n//xFT7Z/hYMnTuoDLe+vdLRW4q
7HjPF/r3q4QN0pikcrYhraE5RMN6wmGnVbFvIo95pfBmJT0xg2ZsSz+MumCGAySnXUealD67+sNL
rlk/75toPk1h22EfyV0rC0U76I/kkOfxp6UUZ0UVPmVx6Hw1V0nfZryRZPM6EVKv4Xntw8P0mBSM
YwhjqPK3UEANTrTy5Ofw6bJomIKlayO/SEuaPBAEi/gnLYcWO+Ntg3RUoqUxDdrkHp5orqQvQpK9
FUM5roeE+hTFCUefzrmp9wmDq7afVoXOZDsZP0uxlLdqqMO7jlazqXrcFdypuEaaOPgtMl3WINDo
eCw6WdpaGtMHFBNo0ZjFm4pf4Qs8E39iNvMHqpDWzhcKjn7QC/KvAnSCFEZ5wsgygd+pwbZocRvw
5h5aYztyEGZ4jM2jOK3zMn4bUpkQcI4YhCTIXZmhVRX+nJiIJCmhbTl9hIaYFMp3DfHSIiJXSyB5
LWoKmW4Y9pEu/7YidGY9huHfSv6yMC+v4lF05MX4SQvtk/ASRK+JFiLcxgvYgJkwmXBfyAJaI3oj
1IDR3qBIkoudCRueIFaYvwrjg471QPQkjzMq48ePiSLRGwlwn5Iz/mldC1usGWgD0jlyJ3UZXQ15
vCM87TyT+JY0w+MclqRdEDp7woSbPDcFBxMjLh/Bo1hA4tq82LTa1zSvtIewIbecTaIkk4hL7rUE
mdlSki9eUvRvoRhX66r4E1OYD7gp0zRN+YjAUdtYzAIGRA+JBObQ4HH7kna4KHfPvSZ/fCY1agvp
Ja1qSAqlCWlh6ejIM+MDr/IukEP9y4qX/SzngFKmBPNYJPctgV6b8YkiFWxTJoUMw3Xi8fIyXOFG
S9HLo7Y2lN4rhwlB6LzA5iZfRCiYKSp6eatZiZ40SuCQRDXIMuTIjM0sNfO/ZoybLS4HmDGDiZgJ
sur0wfMRjrEITwOlqphTuxofbIHVn1pEPyl+xcEj52zLSETGpEf1umdofS0Mu8WcN8ai8JSkVANq
2pKqzFlQgaDVHQOiRtUFrEl1NgM5/9SIO/bkJn0zEplCLoTrbFQXMaMlGIQHuPLAVFUEN4xSjrZU
sS69SpioUmWa27CVpVWhEfIBk388hiwkNxwAI+TIdPHmgJ1LoKX/+BuFrN/hbYYZgqy41lMKKiZF
8jQ20jY9JU0aRlMQLmXm1JBuS1mFZ4j+fOpyMUCCrHGglkNeYteqb3UuwFCDHhb4POM0CwoeYSO3
Qqi77ZYm3fUJhUrRUvU9qgyR62fSThsJMTdERBMgRI1WqmbiCMIYIslGYtwGRqRJ9BajgLZLI5fs
Us4CHLZ6JyFwN5B79eG3hBaAgTH8H7Df+W4WNaEBzu7NstzU7DhVjKY6ZohTNkN+7lnB8dOLTwDE
Khl8JpbgFtksngy16A6lTAuTTd+iIb5PE/cajezsCXPmQcv+akt6ezyLsDyXZ+VgqkCOgnrDPYKz
+h8FaGbgkoqQbYsHHFytOU+FoL5nwI2ywqwSpzg5igc/V4XNSBEhYzNtG63ZbbIh+cA+PfUQ0W2J
NjVgReKzpA0MSKcIWUIISySZ65MldbaJwem2VBgTpzWVQycppMTWZeOjTz3I5GDKOskZhALT9jTK
M5DoqSIGM0QJjG8Yxkx+vzTIb4z48JAi+UWU+7dG7q8lqSxlTyJaN4m08Qb4REzi9UtR0YBqDO0X
DXtZMQNsp5szxqriddnfZCE8C2HEnKIWsg1cRLxxtzFufW5qMSS3diFbZGm+iRkwZVgQfqajUJDS
uVth6+wJen61pqdcQe8/OjMO0fRTDo/6V64Xv3OnWwGWJwNu8GDwhRfrhuxmIdQSWS5iF/mbROon
VHNLKklHV+mX+hFIS470YIn6U1K1MX751k0tn6FUOTgFjxlMuRZvSdVc3IhVDtPPaSP0PUycx0eq
r3PTHyL4hpih4Z2ejDexP89je2tLDNSwsgyNmEUV4wWkzKFNJpvGOslviaXEfox5+gb7MzjHuJww
xoHjQZws3MKORxEzzs63eorpB4OPQRd6KNCiQ0yF4CxxFPpYmh3wyYbcrKmlZxGD3ksxKe9tjul1
MWOUAjxq4pKhygtJSAvEhmUkzKDAzjwpcjBGY9b8ImsRiPAiEx1On7rY8B0e5IZzereDOz9harLj
IURwTy2xw8tugLsiVJKtN4DL1UKYjTCDfcmhyBCi0+65CGhQmLulExZPrWFPlGPbwVzC6rkaUgSb
KCm1KPdKjJ+JNEfal0ag/JUW9vYQojsP6cIyDPmZoNHCQDwZoSxEJqihMuOLZjQnRaoEL9ZEhoRE
CzupCurR6vR+AyesbTB4ig1rRoGYM8MU4GLDHKnnYbBrva2CCG9snBO0l3kCMy43Fip/59Ez308M
FaPzknvTIJTJ8CzAh1dLVwmDdmnK8ceCII9m+i6ZoMsC69vrANTKdE5oEoWrlbemG5oFQ07y7+pO
LS7yI70JNfmCExty1LcjODzNiPiQ3T5C9PJoU3RLHCZFY+BbqMm3Qn2ZlUbjIK9WQg+AOYsZiq2O
yMKGoWtlWnfd1Ma3uTe/w7y4YEC+vBT90G7HaE1mA+RLPRm3moybA6YYkGEKUKjGMnfWo/jUQqTn
g8gUv0yPE4nYG2Xpr0+fHRYrZQ3VXTXiSokKtJ2ZNKaEBDkFtRc8rgXtDfOnQlffyEcJLJzJnNQI
aXwTMCxFzHPYaNKPkmm3sqkld6pErHRI8CB43R3oX1xtIJa6ktTgkUFdiNvzYhhr/NBdKYHUIEt1
YNYEShVYOLtKhNdxO5KR2XVenkyAWDhhVJj6682CYIzhQVXIviVIwqHn/budFjWktJDJIcTv82TG
K3185ozOaaGe1E5cRTNoUiHjNVUbgzc08H/Elsm2KubBNLXpOkwWfNDHY52XSfBQ4iBOQK+kGBZ/
mdbIkJIeseKzBRKa3CORTmqxzca+5iUapXlt9KAvTVq6mTBYvlgxpM/j1CXXRSd529EjxquajpBR
lP60sfs2xY5fi47QoOct9R0XrLqGxWKu6x2mIeplkXV0t5Jd4Yi0XShOguUWp4nqowDHh1baVAnD
HDVk1UqLthtjjWFKLZDUB1cIj33CuEHpp1au6XOOVVQguJ2RkuJdYZhktZpVQRz8YsC7Gvf/Ye+8
lltXsmz7Q50V8OZVNKCTRHnzgthy8CbhEsDX9wDPqdqnzu17K+57P2wEKXJLNDC51ppzzNHnKqGY
/bTS0Vf+hBpS9c+maab7PC/OCBFGo8FwiaBe6nzVRNSYYEybTYnbd0n0cPeTK4/WaEX3dZqtI+KQ
2wapomdaztaS3bvr1+pU+GAsfcoV366DYXwv7WujJtsEq/BGuB4joAmGYuK+xLr90OVkZva8Vj6m
FDVhEWYsILPHKfI+yJu3d+Zk+tu27O7JdYxOhcWprCSpxM4EiUV8oDZ9UjLK97FdvxFnFbKma18L
I2GuoVU3SSjhHFFwK47cdeEA2e46PgUy9ihKcixN5oNWaGvQWLdQK6YrPZCRp229alj5HSsnWc4n
ZcdfrirI044+wozOTphN9obF2Lbs6ol8Jf2miElOEeTVmltLr5Ec1zTVeqpeTv6+vNN8JipdUrVB
vSh7U9nvfVeKFWHDZITilp0HmhgRa88Wh4i0p2drLDAregn5KWmrb3xbHqVWbKrWewP7A9klhz6n
0zsizxilUEvzbQLD2mAteNQYmqmkfSvGtF3FpkI3qTI3sBHmZ0dnMCihjeHomFw/upjwIbcsuDWh
ndMik0iABH2abTabJEGq0SREpQyfGpHzK9GVvNO7TuKBVljKYn2KNo6NOVQNCTLFKUq3IbGUiMiz
B3JzQGT0zGr5NqoV6cAbUJ7tRi+YGFFF08/3wJxSduxJgjiDEqHf1W4zbToIdBMj2Yi0JQeW5yXt
U8LBN1y04AyoPUeyf9/WpyYH99QvHTe0ghw8aJxqQJqx2psVAdBhw1h5irs7egpPItfxbRRiZ4Z8
gUJv6IGM/XvWl8DWLG/Dal6s2k47hRPTWs0uUEHSbpwQS9vOnUM1dNDtO6UxEEun5zTqd36W0jqI
oSMVEYBfm4PdIMdDvdi6sFZxqCOr9Re/bPuMuXs8AlVOrm6tsvTB98zQUK0eRawdB6Yz3g2DTuXd
sJgJzZRWqPRuTIfeaySi6zlcFss6OyfrUgQ57TX7ebH2oEKGk//hNX1DNyo96mI4k5t2zRsn1Qdo
KUHDLR72QRKznL5nZgbOETbyuifJjpBfVIJudg89S24Gs0NaMvH5asv3DvZ0ZRJYYYR+/qI54Kti
QSZbt/gUC7K0oIkvZC8R5IBo1agxdxmJI+n5Ki2ANCs7a/LrcenztSTuNPEHaZmHZuqyIwQr9g7P
YqzTRLh8kLR6lBXRZDK0nnHbKtPdx+l9BeeJyUb3Sfz2j9nQHJAdRY/PXH20urXm4u0vFZ9uTXNm
C+WKQIyEgbeoKC4ciWtrmkY4MnQc/Kwx0emiR3Sko67jyt3Wvq2WVgYebwNRXGKE/caBxIUNySj3
fYO+rrfmkmrbWikTNTnJc17Qo3FpFvRNRThyMzQ/E6de24+nU9GTS5cC4EHEiPpI+Xa4tsJQ3bRZ
vBuG+XrWjOxYeuj+xrk++n3XrusmRDsYJhs7De/gstAanY2juYx3bFL2rqyifXZylxGctnbUyxyR
9wgQ5HmwTMRcQ0vEcogSiO8z3lkCAjV0OeaBIHPMssco1aGdniBkq0JsTRtfw/Rs5iQgEn9AzEuN
sgqi51XEXq/mSiNMCHgkVfAL0oxaa4zPWT7A/dQ3y1mflAyWJayMkxuD/DLMA+SoI+yoDRSG9SR3
bUZCgi7CB63BIQKclZnsJtfzl9wxtwMh1S3eCmEmR5aFd3RMZsQWKig144cT5VcM6mvlllR3Za90
joCClGNLXDWdyXjNyFd26VUbJ/EpaD3/kXwMDkKHHdVlWKio4W8NTjaYs9zPOUnQhCB878FEbQ1H
veGg6vgSG+DTNm82RlEt63LcCpky5xBdfDc5H150j8WhpicF+a/3N64y3rWOYYpapkfTq6uoXHKn
fTc0yrp624bWa1jhLcWCddA6dB55H//qNJpCKcyAtErBhiqWVSlDylbKVw45GkwhgU2mZr01Zq+u
dBPhqeaUBjJ37cN01MPcMNPoHDL0KqQALRmnPlkqucq+YjI2zzNSfaNiVFYtdaxNCaezhqtVdBIY
JzxFC2TM9VM4J96D3TAQUQyvJppfkZnoN7AA1xWJP+t2QKqZ1WP5MJvah1fr8Qe1zZcdckjrzmPp
23Q1zfaL69tb4dB7sbuIVdZtJftmRzvTHqNxG8nkzQINiEW8V1xQEwszL9jyoOfUcCpQuEwlvv3O
gEtWyMCOWMS4sBoaU225dDGasGA9q5ysEX34CI0U7hxK8SpkdTKFTYjreiAlM9e3o8fprZz0X3no
P5Vzin8lv5ysGD6F4w3w1DdPb1Uwk9x3kiNpNl0u9LWTaBWCHPlrUBYpHxzlVQOweSKu6ej74KxS
1i3V3JTbQQ+vOdGlR3DI1lVUlzQ3PP2x9iW1YTEKpJ6Y4uz+lYtXcpeNHWGKnv/gkTm9CWcAjq1s
n7yyXDuTtNZjJbGlVuaD1XH+K3WrWedRHbhCEwEaVaPG/gS9ruA6R49n5NxXjloDdQTOV9FYh6Yq
nZ2L8sDM3T4IBYtQDyenGZachQoNPwKrJC2p8MlT6g0xZxSvs6CVgpcXUQ3JPPV3JmuLQ1RZn0kh
/Nskrc+zhqlTGea4JYwPKrCH46UoWchbzsZJbUDX2naYOmaWfkli5IdCeFJw4l9REUq0vYQXui1T
h/DFLMuNN5uI9AfmGXH6q4H8f/ZoR1M1TFfO4D77iO8KrH54XqwJqKD4KS0iERzPoXITt27ffEU0
3jZVg1ZC1eYc+CgxyOeNVjJk2b107SutqLaRS3ahAky1U+GSBDkS1OQyI7XDiYWcZHHgChTFoUCD
MBmcMXT6V5AMDaSsI6Erff8WReI5rVx7nTtUyXFdvhrTXOwMOzuGIUj0SWE/NPtFZNl16wJuNVdN
TqSVTrPZbM+N8EAxRAV9jii2t+17TyZP00IKM2aFqcNp4BW0PaCvWBCspOPl0cq5XdtQmK+6mXbE
yBVulep+vksN6O/S4FMVo/bpgP0328J+84k1Tr20fk+d8ZfWiRujcU5ca8+Kb/a5Du0DoD7YhWRH
HdKWY7BYcoDL15GqeBc2cGQEaobyRET8J5xCZuCKk3+HLYsLyXhFPcL12ZGfeUQieaJ7yIsB75aH
//lmPDV38HkxVNk2IQe+XaW3l6dH0vUmBtVLETGoaU3hX+IOXZ60bH7fLaQDE+Fy/4+bl//+Pz7+
+7/PQ8Pr+n3f9ZgwqkAX6oc/GeORIPX1Ev16uXXZXOJemyWz9ffdy63Lzy6P/n7y3372t7uX54XQ
ZurhUyc0ayK0b3PJig2zmnczLW/xj5uXn17uz+bIQwLe5dbwqwfqk+pw2bB34bj9fV/M4T/vW4vP
Fh9N8uoWM1l+M3haYn6MlUUr85Bn3cy7FN3eCourvCa7LhxNaDlLSmIxEIIUa7F9mEl5XcPGR7Ky
3O3k/OcD2fIU1yEzkJ1q9/s/XJ52uStoCgWOio+XHyW2ZR1GAw4u0ofMwr8Mt+fyvMsjl01VNPxx
is77NDExbpNux93l714e7sBw7yvjc7IMG8GwP+BuBam8TqCIHVk4QNlaaEWuZJgPrRokb83010q7
hy5lQDM0U7NyAEweLhtj7BBExFUzo2+cUYhAnQE1+TUKtBalZ9P9THXiybiAWw0Ts7htGRcSBp8B
G9vB2ywP6QKKAu/H7rLcvWyKQiHd7l2C5hqCECt9wN5weWSISn3ehHX5nSu68r//X97GXFCn3jmE
IJ6D7PIbLr+7jsRCHhHDkbeTBL//3h9/5fJr/3jO5aGxY5KiK8Dyv3959q9Xdnn25YG//O7/68O/
f0PtpW3g9+3+93P/8jerxNslWXMkPWdYwczi9OcVgBRsULVx5D8oC+GioeOzc6fulNF6BicFPWPw
SoZhIqF1+SuzdLlzZbggkuM9GcLlHkxwcxK9YqqUMccnn3yIh01KjI2I0K3ICpQXiJV16ItfQ6P9
OFZcHAbJIL7JWeo3rFyoOG2qbEgFwnHoiTGzNEIqT780RwgwMIjIEwpCZh/QZum3dw2NN/+RBVh1
kylOab4ETKtr2ibqsnBdR4PErMSwfigbhJ/wJ1fWCNSgheFRFt9DlIhNU6OBYi0AThxgNC26NXZ5
1EVO9UhaBL2iGDKIjpJioEu2ZtHNvBs8JvpHK9rLUX8w3PKW5W27GnMNIUKS7nIuwbvB0Rty+GDw
6NRlQP2RU3n4uar+nOsVF7Mk7G9GncFSzwRTNxnT9YsaPI/8w1CN0FIzTFupQEtsz/XMoQUUx0Wr
DPdjQijp1aI5V8wWw/Q2Dud8Vcw+Ehq9+7KjzNvMqXTXhg+zOlY98tMQMTrM8sjDAKK5/gsZIDA0
rGQNIBsHUY+iB4CzM4tffQ9ItSnbD83dZnneMWi0mehn2bklEgVNQI2GOsavG14CNJPwaNnvrm3+
MrIe82xLM82a9J3toB2PK4QB1e2QITd0c/mCy6C48j04J00XRVfSo0+qZ4nNJRCW/UD6DvLEatxL
l9ohYgYLkbw5ukrcMCdohu5RaqyLdSrTroRhQhTpimHwjcr0kyLyCv1Yn246r7oWnSm3yg5vhWF9
lHLp2/JygG/iPcsNcSXSHmRgiTEmC8sfN0+OeagwjkdSXMclPTQuZzCFEsFnkhs3EZQRUxvIayRs
ZyORwJC4aazKTH/VOvPbycSOzJuVxn+9ph3AARPP50I4D4PTjGd6jwYBm5vMRgHm2K6/c+HRSJoh
B2FpE66pLNvrHlVQ6YujGz5k1mDfAcv9sQ1c/En+RBY1CjKnRLdrvQ0tYRN+N7/EOxHplAmzke6s
bNH1Ot0nw8Cl8FNi40lqva7CxGf2+aZOOauZhT4zXGHNapaMtJHAtqWrrRljGZsqcz+joYmfK9pb
YejX61glW6kAt4X0dbdhQTZXluxpZj4ZS9az5BMSvilodVb2k151p7zw0cB5nEStQmGrs+zdYMbe
rqvDa5jBzcGySs4jFUnrIwZzTFhjO7zJvHnXal5BUSOCLcI74nnObTxS+vF5D2Iz2CwFzX760jNH
EJKNT8BoaeEJoPRAkl2ohcjAUzt8jRNE1XOpwdQhRHpFXueqi8PragZJTaY90bGh+KRcQ1Gh7Uvy
Na+i/mihsFMYe9oGpBKn862poPHVoojQ1Bbyo3BoG7QQEtemA3zPQt+m09pD/JK1Wxdi/0PRNagM
U4QyfLYImLtY3LCmB+CnI7qdymPnJtHZ7bkmR4yFLIuQl9HU373U11DDlOgvjexpspI+aDPKcD12
bYJ1ws+OFlqv2yAxDORdY8/rkn16TroafCAZ4lumJhzd4zAgi5mu/IHOlB0hmiJWcmvPhLzWbqce
+0oxtlSPsm01tKXxt2H25krSLNh2NprfUTd01vD8UqbEaFz6xYmofH/VLNG7bdHBO0mNjRhueYnG
2mjJZGt6Wh/W2MqghFHJGB8l7DhVxzJSHeg81KQIOYJZEHupUkwV0ICKDKWxA7h3b5iAhWwR3xIi
QUYJYcXgvNSwDVOv23eRdkuGSxYwrHrqZ4JbSN1SLaElhkfvY6p17IVaZB2U13+mkFJptJVfYwqS
UDVxySpNexaabPnUSWoWNqRM2U1HzfYwtvXudkh7WviVSYPHdBcMaInZQo4PY2egB7cSusViPZP1
c+wQ1wCDLq4XkRl7rlsNpCfVc7FpiuJEn/RWaBcBekIWa0p26CTdJuhB/QMwnLPD1PBF+zPk/SgB
TkMOE22E8c0FfQ6RabzN6NsfVM1gpQD6b4ypiWmYCGhtJG0bwas7jm+5wzBdc9Jr4qbQR09YLRwD
C5PWmKvIRgo/DdOpb9L8ILeTKu7yWuecWvq/gHHTzO+w+DrNc+ZpCZqZ+sFhqFXOoJalw5W5EO6X
sxyqjsEIJytOjeIAomfHam8eP0LyBJQ21UBzePcpjnddw5LtFViQZfwIKdjWker6co8up5AIEaCA
8uuIinWA2zFmxga1/OzywOzBxpOu9Vi1XXT0Y/s1ySEbpg0BF/1CsFHLRlcZZoqofIpFHB/iovEP
kzW+xgJQRVua00FntYe8hE0j7GhjF8gJUnRQx0yW+l7689pYuodhawRjNZQHzaU4kNSRXlvpgbZA
Pi8b41+3Lnf/eInLf2iThMHc5vKDoTNYzo3LK/eU/iiyHMiPq7S1h7ccXeRLMXZLcm0ZsHycaThN
WXfwDI+bDNKrq8opzbXuCwAkjR+UMBGL5s2M0P7rPjrPy5L+srE8dgVj2VzuxsKjg07Btra6pj9k
4Xtk9YS3Xl6U2YIu33RTexcve3hmcT3oQOZfgYMHRrYUEdIAXVItm8utv/2MjASumw4Go8ZIaU4u
5ZMQNUvayOxRX2ZEmvc9BV25fJe/N+2ycO4TO1ppTJxXlmTYudMXMusFkUryFDVLqQVj28FKWDap
ayNlutxPFijrLOnG+Lm5c8SQoat3hxrFC2TWorkfyJfYOy7EIm/ZzDlCXtHJfKU0tZCqgMUe+hrX
WVPZ17FbcYJwDOMw9ZV5uNxqNGEcauUQoWjQio3sjLdPlhprMZuSg3uX13C55VDqko2ChCtOSJmR
+qFrPf2Ajn2IHWIDJTQTI0P0G9UxJvhct6Z9bN4zFqkOpe7JIE49oGzt26xY51HrFSvGBpKvsNLW
YSSw7LiteagN3Ty0JlnKPddQknhQH7ikaV0t6GRYl75LEPTCE8tDaAqQ0Z2aad3UWiSwD9QyzDHP
dRgmgV647E4+Je+mS8SPWuqYy6ZfbukqREw/mzSG/onJdWH8r5uchghM+/JYDjr2JcISCqhetY8Q
N01QOLOhv7qvulkPRuajh3nZXD7/y12TlmJe0Mzh444A6C3fASu3Pzf+CEPFQyuwmn1iRdycgsiI
TUSlKqh6FC+SBa+/gIR/74CXu1OKp7ya5nDdtx7ZHOqtrvHUDfOilUzntN3G2vhhYo/nvO/u1Vgf
/6uwhja2OjHeGMAIZ39Pcwf4ZsSVl5418MksIN4825B+tNPe56+YAiKlTUjG0Rqe48Z/lB/isToy
mtIQqaLUXtaCMJdTFsQrHE3uKX6a38CLfY23TCzCp/ixQOsRuBOE01XxA0RxOSjHgLYnE8QaXxKj
gOnKtIjbYeHOsJwe67Z7LRfgGAiSLSf1+QGedKMAvW57LYDqGA877X6+7T4r7k7IBq8sxBAgjpgB
vhkcvjoxjuvulT/lMItD/tVcafeY0RgSFrjBEd44p+RDp4rBnkq4E3sg7addJY54p7p0w8q5GQMc
IYZFJPUnYhhgNTWg0Uf97Q6A1SY5L+msV9iMEVo8CjqlYovtPF1AU95p+ozOxgl1GuCCDf5YiAQ5
o9evmstZvnIenC/7xngQ7+YhfKAfz1qvxY5lwt69CuMTawZOK8Zb+jLdhl8j3vAXBQO7C6KTnuwt
DPz9SnHSdigkt5ZcC6ZYyMlPwGfnmqL7qnplP8ABPzOdYGp0yo/pB47Lmli9jW5tYftbcJRy9BYY
ewE89OJKJoywVsjjAEWpMysxzhtI4v27E2qLYPyIiOS4//a7bTchlT9N+Lw9ycVwZ8md7z6IPPgL
rv38f8aMGd7fc8Y8jawx27NdssbAsdtLhuZfcsZqogPS3NQxapLzIJCsbLIfcax22Ud/iO6hnObo
FrZaeE7c9VQEtBXdk3c9f7KHsK5Fo5cvbBeyDfRtE7Js2ot84aSmURB7+7A8w+xUNQzVtSkC4RvM
2Fk3BAaSv1eIJigDn+cf6H7bYlu8QeG4xgO6q5+HO1K0Huvnjo7DiqS27/QAsfY1/2VhcAmGm/zA
tR8dpsYOi7F+ZwYTE4nAveNkhtZgh2wGOzXyaXz7JsamKTDUylpzdKzAvKEsnS3cUd2zew2GeaSb
fXIGAlS2383w5TwWJ3C88Q/GBAwN7g8OKCLjnSNV2hpg2lv6gRhS+6JvjfxVPTBYeJR86VhtYBXz
CEc1vAaBrB8p2R7DbHiy79hlO8aP94jN5AsSC++m2t5glMCrS2845/M7IIl6cxMW2bv8A63+VtyZ
z1Awt/4m+iZLDWO3GSSP+cJpNF49c5Oc+r22iwPrBl+o9U4gIfapDdb77g4MIILn4qWCLILrBWXT
Brkz5kiOUxc3wEe6WSV7oqPoTnKETbcLAuDR1FbfgMkSd8PqYN2tkvUOmCWwTybYMQbCY78YL474
FMCpb/R7hpV6zErnRIscuvhCb2C3RcZ3M61ZZayF3EFk2PMWo6151r+KYi934y9KcF4qF/DAPsi3
6ei/UVcGrNy2rM13AsfQegEt3LzZ7ygJUYhuDmngbf7Dnv/3CLPLju8Ymm45ruP7xpI7/ZcdH5B9
i6LLUDeGN9zgWYrXyzmG3evJ9V+NRWFKtvy6fMc2g7IJo9ETjqR2IX4vWuX/8GKWpKW/hs4tL0a3
LBTPGolM7t+PQjslkLDxB3WTGPQK+ddp+7jcTHxEINpw2HD9WOOzS6FjMAe7rbvbiAEuNssn/CPJ
7eXl/G/exX/Mu/A0MoL/H3kXOe29Kmn/PfLi8p/+jLzw3H9YvmOaxFeQEEOsxZ9Z6r7+D5s0JIcf
e46vW0tW8T8TL4zlIX5u6Y5rsQMQ9dhW/RKGYTr/8B3X9fgvS8Y6v/H/J/HC9vS/ne1ZmRuu6XPG
90mwNFmy/ftOnzgJIeB6GwP+emor399P4QI9a9HEvE5Wg3SuIIHNSSgiKQ8tLBNOS3NG87ZWlnw5
Y/0zy04smmOJmBKvAfnKK5X456kdigMDPp+SEgmloBJCpXLyjBbWLymNALqOtZ7azxpzPv0zMpX7
MEr7NIsRYIPtzveqnZEwF5zg6USEZ7ufEGMAYS1k3m0dCQusIW93l8/EcJgt4un8VVW1ZMHF+mYw
TmOeaZuyyQNdpS/+BPc/8yIYvnnNMta25CbS6MUiRueclSCwqG371Kb5szdF81Ez925ZGtuRUWBn
wGZEAvSqnIPouTpPZdmcCbReTTZxNa4774slfZSpL2gBk7N3NMKOyPuFXtKaZ3IBQ2ArABtD9Jz2
NJRBhA0089PmRRuxJ1Uj4340e1pg1kwae9ukjodrMrvpxkOYfXPZdI6xR100bTINGQeQID83FEGC
XB4yelfgC1JzU6RcViGxYt9NxL2FJvfG5u+1TT0Htq6OdQMLJJmo//Q53PgOEUNuTR4A09EabkaP
VgAKzER20S6zpu9GTXuNrLBN3rIU8EiPcqrx1lpGxTl8e2Q247nJB/cqVWI1DhVDkEFQuae42TN0
yHQF/MNMfyeJaBMB96nr9rFQCyByBPZTMmhMKP+3sYO50FQVyQH+LaWM0ZQmYCRGu0VFD8WynV1a
FYhgu9njG2R1bKfFS0JSt5fHw7qKaiDO7qsGF4l4K+tOKDARLLiXhl1onh2Dk3fpeu+hHSsA2gIw
T16Dp3eTjaxYehZ4XA6mr0DpOHWOHVS011mF9Aat0rrE7NONCdzAvoNRNDr5Hxvemj3F+cOQ5DRW
KIjbpqJvX99GRvnGDJYwixBeo0FohPCY66qw3hXSS3ZewmDUjFn7lEZPOOzAQsBtkQTbUHdaXEJj
lmEK1fR712kwfcwdiXNAIwhYvs4Q4rWRqWOlYK7QCRpj7hTdMKrbiywDDGNW3kfG8opp1qmonRZy
Nf0+BFsR1/G1KY09Job02/Hi6zLUP6y4QvEXsiQXuHhuZYOnVaIforFHqrMGaaKjv7nqnSRcayNi
Ucc/lEVyxxQ53Yw9faOh0z+9IgLFwtRZy2xalsQGC99HcCd6ruQ+3vIZUER0HNtVZVX6SoX5gIkG
KnoyzNlm7ujoWQT2ZZNjnzw9I1MuJ9FMgkOYoowJMfopfzgoohvm2fi0m+yR86WAqQlOfG6Ii59q
7yUdWKXJKsxWseXtvTQG0SRnljx6CauJ1fdEWJimgGqVJlj8KgGbnNHMqJZKeXLdAJEpM8MNGV2I
egtg8gTbWwXfeyZuCQZE2jSpp6EqaY42WIBFy1t0EljpBC84hgniUVcfhlk9GzSykJF1O2pzRJUW
/lNHjIuhU7Y31Nc3JogVmR9iVMbE1INRyND7MmUqVrH30cRvruWM22+ngFGujK8SJRDepivr3HXl
bT7W5Lq38nXyZlIXPAKZ8zmrtihV6quwiseroS0pn5gm2CWtfK3Mf2SkHmjsSVQR60JSjEvKVy8c
QRb3I80nipbejD9yJGh8eNlHk8t9VCNDMDr1w/QhWWtZ9UliWLdC3oX8rRlpe7EcMhERXg0SJeWc
lEHvu8g+Cgh3FZVqGuvITsKHIsp/hsHkf1kTvQwdBORcNedyngPyw865/xh7VGqxPb/4lkAynIfI
942dZH+b2v7GqdunJJfv5Zic2zxEi05wNE0YBp/1THRA6PXvBerGQw3FwrONifYDMr6BJsbGM4Bc
uEy8xpLso3jW1uVw6ADZFlRWfVN/ld+xis55nI8HY9JunM7mQB7NY1p41wbhPnGBFthCLZnGtgHM
fsCCWOOyczWa5Y5nvhhh/p7nxGW60fRVk69bq+ltqulvy8F8jbIagLRMXkZNv4nj3g7011pTGYD/
iIQcC1t2kaDDl4kLBs5pXxKwy2EfKipNvABSQ5lotvMDOeM/KG4lcvSVGYZ3tq4hyzWQfRk/1RxX
S8ubgJUurW79NnLJpJhprMTwLb1XI3fSU+Uys+JY97djDEwKLemt5t94HcZvx0AjLAgFGermCwkj
Yadp2mw6/tZVR3wn2bOrIfF+JUlyTRAla/wQjTvnlifRtA+G4soapt23ZTdHr0kZd7liO/rRbWST
O0Xfry45c6fY/o6xmHeKlFaAll4I0I64XQFmKOX4qLMCcNTEi0x+ktb+ZfVLvyKxnqTRkRlXtaR5
D8a+LRhk+a+pZt1PkbSu+xhM5zBVh0kkD5x6vJbf3joSbAnXDTTYx9Kfnya3AgaAc7ydnFtfeb9I
H3x2NLxqpvXtcQXaGiRjK3qDzH5QTU7Yxk2xrrOJcFxD35P8jGudoQfLiGpPeqCbUE2S0RBtSulm
+LiNtyIc6hteHjQnc1r7LhcORAIn18RfiSAFbclyDlf99GRxYKwxB3RR8cWhOu9FrLgWW6B1+IoJ
TWQpI93AbxRpFNA5WC0dmW9T+Q/ltzIJCJUUt30yIOt0tNc2tAk7QsEZ1danHO9CSZjj7OC/7QsK
goRVVNTa8bF3afbNjnuq+zkixHWlx7fTbFFaRBqYJpNTV6p/9wWX0trRr2Comnq8qRPGx1bvrmJZ
fBh+ftvZ5jViyA+js9+j9nkcUNMmelBCAkbZD7faewyzHcPwpwET3qZfaK+OS8EP0Fzrthnrjzkr
rt0GQYNqfs0T7lc5nv3cutdlRFZh9WVIZ98CTzU6mprkVfR2/aJPFLgOu5gmEUxIsWNv3NbaHAc4
QoaASUuJCd77KPufLobIVrXURYVqQJfl1ecYHqbsEzVUEGfo9PXIfW1L5nqR/YXZCkRh6H4nEPHU
IMitGcAPpvR/ctt/o78cMj7lE2OcVDe1vVO2iJhil+cp79yVCN33pKyPpcmskQXCdVTbTGgy31vx
KVV0SY3bGNtzy9KPHXZlDB8zmGCGenduE31EQ/fkpOLgLetKTZoHiJQmtgqd3Tohl0DGVNaQW3hP
aOkwrcypYa2Igt9XnMErAU5KxNukeBV1BmOtR6GIKdLbVcO01oG+hpiYRjUfGW0/MIAHDRxpT52+
zDYKTi1joT32U7MnWnSfqQUaMb7MBSQzFqfhzsOdC87MYCBJP252bHC3nR/Q/YfL5qsS7IbPt0ol
ABjHYX3raQgGoHKGsf6SNwIZ9wC10LdgKAxBZxnvftZdp5H4cGPv3iaJDR0hqHW1NGdnpBwLyL7G
KNRWJEhmD0ZGMIjp2I96U9YrRfJLOLTXRpvqQZfz9TOgJm8TzHvGic5K4IMlKAodLFZQz1IFDIpG
R9pGAbtMQg7EcpHRUsL4hINIXypQFJebttcToIIvAfUPD3uRkH8+crmfSBmvvR7b1OXZl83lAYPP
Hpbn8tt+by6P/L7rGkSr6FOy+9vP//LnL0++vLC/PSfL0qNp9MSiY9nWN5fncYXFNXG5yXkfb+nv
PyVtfeeZKmaxTjJQ1T9ULoThyy++bEh1hzW0vMPfG0Zqf73bY3o5SNy/YTjR/vJ+FZe/cXmW9e9P
/eNn1kFjnYrLhtZ9azGl6JfNXPS47JIF8hJqNHYuP7w857KxG6Yr9DeKVes8VvEM4/nf///vu0NG
Q7TvEBrJnHUEAMl//iG9crJA8gldRHgXfV0smUboy+zg8jN3GLOVytFaZ2MSbltmTn8kRlzCIuJi
ZLpzudmLiMDRYl30gVTxSVy31g1Xq9m+pp5I0yfMDySWolbZcKU+AKAY39Sd+UAj6rZaScBxR1Yu
jNmfCuKlV/XL/MKKFAB99YmeDI/RipX0IXnUoXNjq/NOeCpTJg5UQSuAQN/prX8DC3AGcj3W7l3+
6J3Ncb76pE9JkEAznbDEFism62SkwoJS2/6b45daBb6dAankHe0ZiXEObIBd8ktx4ik2Gom/xFAc
AMNws/ssiekBqDJhOFxXwzt0SRqhZCtD0vpor0M4VKs2MF84leA+2JKEhSToKnyuH7Mj3kMitkAt
4p+jx0/eH25JLmnXeYC5SX9EaBczgMFRY20cWmekVZzzW+8MuDCRV1nQ9VsN50xEMRvfFofqPuq2
1f3CowO+g+T1VOJ/wIG+N4xXaMIjOhNvgup+zVZ3rzxQY9/4p2eHmQS/Zhj31D3OIQmKgOZ+K3a0
7SlZ8VJC42qyA+dRQvhQtZhEF1Qs63qyDbiqr6zHEMbA43ifak/i1xmBVheu550N7f+YPxTvnKDz
c3Kl76pVTvKfvCPo8AoFMf5t77+5Oq/d1rUt234RAebwKiZRwZJsy7L9QjhoUcw5fn01+lTdA1xg
by9HiZycYcTWHbJIGxkjd0Mm48vy3g3rBKoH/EcINRF+Jc0yvQPzsBPR7QDPJ1NpBiLPxsV06ExJ
vqCHbBt3fkdU2v3BMY0O1rEbnfm9oA31k1T+AZipdrkBPT0BKT4QPJ2IAFP0oyoO7uEmC+0z3MJm
azpnGpf49kalvZV7RG7DVs/hL8rRhEop+wXnaAbQfH39HB/1QP8tvvkXBad7c6Pz9zu+0q4Y/gq9
191UGqGTTXiOXBI+G8wvBgCYbsu8etAau0OTSnfu4rm4gbA4cyqWiE8EgkvvOM6oE3+GHz/W1Tyb
ZyrI1iJLd1KDMNpZ9BLK4CDPBJFQJTM86sOzjU8ahWB55JZXpDQ+O8H2xNRRnM/y6RQ9v2sUFZP4
s/cG7I8TanoZSlDaVgeyTsg63BCRNWFX2ZNN/tUH0UYn/ZVo+tNdeX6Oh0Cw7x240+8KIl7pJKcY
ipYNYL2/viYOWHNpvyAiiba0HV+mh5/RsODkrKXCJprTjqAwU0iftXBHaOI0I9RY0R2wQVbkOlKI
t0fboPaRtZsYqfKYORNKYB50XaS1o0+qk/7vuwQ0vGgHcGOAI1E8o/kgUrSgJA50pE20W4DcX3nd
5FT79Z1eH+YyYimUkhWjM9nVW3vAQ5Fp6PaJsxDrQaiRyfZzTA6T1ziDR0NJjFxLc6LWVGELmU/m
cYJ4jszXlgI0++HdVaQpYNmBFY6hQLv/mSn31PYtO8NH3Riz09x+Ur/Zkpd4JebD+Y2YADI5uZ1D
1XNmSBFH4Yl+H2FDOo+o3bqceZjMsj3N5BGSGsgH3gOJH49XspfkvIpTVRzDKDCIceyifC/utB9S
VhMaI8uF5r5w24Mb1rdTHcRPj3ME/9Wwy+O0iT4JkpCbuJE42JAh+4zddEcNYbzDzykvGEyMXOlT
aDjkF49aJOObItnUFY9L8HjsvRI1LvB0T59ldZYv/b8ChMJ8agQP5ch6Cwdcp+7FYtRKy66/2qf4
mfQrbYxw5ZpP+TclcyS9YekSyqoHN/aJTy6OVMFghaGLQM5ygCdqqV/Dr7YKHh1rmtqQTtp80qAO
tflfLJ4SZfNNTlEndwl1Wqu99IoszA1mOeRjR1j7q4qAhlUiUd3mcQI8jcxA5eT30m8EG9uK5oR7
oQULZFcS5eYmdoHWHpkspc+ouNGOgsn5+njvL6M/GCdGZ9kDrLXTVXPBdIxlg28kF3C+PCofeX1m
Oj1c6vBRHiUeEcTQ93RwCgCKNOts8h2rkH4EkFbLgTUSu2LxrGyhzl0lh1oJ1Tx01E09J8RrAMJT
70+7ODX4PvyEiUc/3ukF2oC/R6ZD+eaw5Ais7WlPJxabAw3d5ScgCngdkcsY1H50QdAo86bvGUuV
uj3Ucjj+aG9fnz2hmvIr3y2ItoCqEX8VMCVMlOPDG7bqOvcqElj9G2Il4frYY0y8RH4mcJm9fiKX
CZTp8qdse3rmEsU7TN7NuN70ka1nCoP4sWW9BQnZswBty8iBRryFb/v3fzSiHUtSZx+5XnudxFVp
idZrN32i7tMOL8UZfvYVZdOHuqXsj5FAZWAsbagZk+5nPyI8b/O+qCcNYxc9AK6A2lsK9jDAgd7S
9kmPcWongg/bd7zmd04GtpEbiIaVkEPfEEnIE/Oc4y3c1RvRpQZ4y7RKfs1/OpBvCpAbziiPKdSy
VmqfA8rjJOUGpw1SHGgd0UEK4+pbvlOvxHaeWT8GQEfZDonPkRZNXmjXXrRTvAtUDiKP4lgUrHZ8
3Om1j3bqBpwHNTjwiJGnFZEtuyxBfNd6qGdtRYr/qaLajNq0x6tFBQFz4Cl9xfH+7m7ilYV6fzjo
EUQ7ZV9/IpJks3myZ1DFT1fnt7EfodtGGy/a91+rDCvL4D36Cj+FPV3C+8gDnMkI2oPHEbsr2zNE
faLy2Vn+ivYkVCciIMhau38bk8Pm5EyGR0dZ9naGFUJDzoYGW5JlTzyc9go5hyEE/7k+RJj+3G/i
IA3KWvIHokboVJhrsb3L7rj2gmw6Chm+KI9e2OtQ6vPQbUpo9LcpXtlTqWjjNAgrfR9zaCk/qbjA
4FnrLvLtnJ/VIduj/eAISC1kjh4eYDXLCNGhktO/GKZfjS/0ncCcpRBCDCIerZ4EmrpPSOs+Q4ey
776p28J274g+2WBohJYFwhq9TRceMhAlHrlC5cCm/2xODy+xztXWcP3QI5rlhB4liTaz/FlxYmpS
3PEyoQ5wiupvRODyn1p4bbLInn4VvElZsY4C5V7ijjJDAR0+IzpLfUVVU+7SSbSU6C0wl3OUHmjM
phiEOoxtZ3xl1D1i76HoJ9GQtLyqVeaKAZXYHFeEqSbjhRCnFh7IHatwJ3yh+JFfm9kGWk6pnUx5
pbnW/4bHcGsNaLMQSaC8ace2I22RRTglpN63yjd7G+cJhrQElJ+tjeXf8+TyC22XjeVhrtRX2nzr
icBYgKHKwjux8zzootr1d0DjV5rN6YSu2DjgeiNYQhKIzeO5VR3tuaYvj31bA62PBen+LPshJB2z
Ske1qSNp/rAqmrgLssYsbY4rNE2wuDtUIkHh2c3LUm0rT72rd6HaAty9j75iYkZ8VCfWuXFL3S4Q
EeILiJjIIH64nmVDdGWTP0vAcSgT7VyCxA28NslPGyLQm4kQdERrHXuFjQ5xzC7GiofNR50KlUnY
OzIkDHIRRIJI1heBzGqVp92kngipLBm1xJ7wHCZPEVKDx/TTeA8R21SfpsFj+IZfWgX/Mx7sfRSB
9amrcs0+Z0JVBox2dhJwPNA0Q3EF04XwozgGtUq7AQNnUxeUCi7Lv0/fwBUnHut5hhDBvdSbV3Xc
atFBo5rB1o/zTnSHHsWXQ5mepz0tYYiiIrdS7/KMZpy7oB6S2M0L5zMWbUFyRcwiVKMAVGzQa+F8
fqeuq39qzvMVVNUoe2L5PKD7BVsxdQiqiNc23kIg6LkCHSMtUPSj0r7Mwls4fZixXUI8xmaAAPvZ
iRsswltHhBkTnDbI1papV6I1wfIMpDNrFwNj9qP+hIG67KleYc5rJwKNBioLqwgaei4OGj71MVxH
j6lUXrMXIX0lqbOba+A5ATJTnATjOfMQ9imRTcAJoya7cqTtUG2b/KI/dhPswvA1S8Ao4MLZhTOR
dIPhz26GvviqV1N+rzXHYkZ/gJcp5146Yc6sgn9I2YNXupt3pITpjkcROJk9y/Br1UuhxGTl6wM4
ykPwKtSeQlusXJWhOZGkjUAKGextNmINCgSHFJTw1sj3dQQe15n6f/gJEBPMF2IhNJkTaqSsgBwd
MNxRI/jtFIkjVrBGvdByEQqGpzTR42s4sPRP6/RDwwb0S2H5pGPS3NF+qsdzEhTGVvJ0ilWSwww4
HyOMc0RzyPTMlwhR3ceBcDTK3PAzUtrKaU2EXfCcp1AkcEgE8B7iYGMj8l+S0YiJrc0DWL6xBpH6
0tGG4Vyu0zNiOcg8QZMfaOxO98j/GOqXaZwbqtTFHUe2JMNB+B4/VWJb3xXdZ/gyd04lWbPvMjhB
lPP6rXhGD4Pk1wEYF7tXxKPaEflGHx02Am0aiTcqHsc0qWPIKmq8nbGXhavmdbmHxrsONe/WSG7+
+A0p3rpzJFG/Vwbx9MpFs+dQ461Uu4hYCEcRBhN73ZJdJsC0rxwPnE+b7sS6QRqTFLZ3QvYK+7Um
Hu5hd3QvQMPZ0ZGgf4q+0q/u8FkF5eaz+lWQmfuhYkynp9LufiuVHRxRPKTlvmI2pvnIQ7gZ2DRM
0TfCAu2mOePLbuNjfklgbxJjJzKLe/clvCDVPr3oDNKX4gynSXeTH8wuxPA4xozDawVv3qFRpb6a
QfM93NhLCwdtLuaexCSeGr9FQdwlm0QWGSuVj8UpP6Y7bmjTvWjbNXgAs9FbD16i7t+J4LHd4Oml
aNAU1XZ8nn77xsakieUBfeEtffcawQhmde3m7efErKxgLXqWTNzDdCe6PpiZ7TqgRCX4imo5NYjN
Q0o+9wzBeDyuB8n0wtrinfDc/frKNlZeep8FBzvgBPbBZM86FC8sXlZk5pErJ17Anj6xB21kzKdx
i1I1SfBAOgBoY5bNd6r3f+mkoPYHSbPQoRcUaSePWNQ/8SpdWO68S47TcO7owPqlMim/x5f8YuxL
33Ax7/Tj3/VEwyn5Ed3lgETa6jZj5FeIHZ7C/lQkH4uxa9H3GvG96T9Ek8NMnkpCCJjFa8K0vyoY
VNYteccnNzyE+LStfCfAJHynbpj/GJXTX2QXS4cNskDG2OE5FNOZqdWd8FSlG+albncfQNToeFO8
kxjwxA2/OREr+VNTW2JvVbfDomVwaI+ObemHwFHcttiiBKvJ6Gchjgu926a3drpRkvSpf7To4JHg
Y/+jwPOI0aRZr3cDIqwrX6fRw2kfFFBZDmAXX3KoRS0D3AwxRTb+1OinOP8H4ObGm3ejZzGjOY7r
tSwk6dy11jRyxVfBK6lP46jWkDWJEEB9HlH39NCLaB4brFlVOQNCFD90Yh/6GbRZe2cCBaHPPchQ
HWy2LFR4lmBw0q/m0Mib6hUwifCzyqErdk7hwuDS5nBGK3lW7ZDIS+1EBxTBbvUPBJDD+PrYh7fm
OnJg4nTCTqMh2tw8Ljasp5fGuFExDS34a9oBXSCcuMk9p5wdoDewyZGuczjsa7oTvsJ/CLtZB/rD
pApC7SaNX0Z6iXWHlVjqr7HlGFCMh0M1vI9fnGe8zWfua9hC3cet+pcj1acRb8JnU4V/VUtS1U4/
s5fXEimUQ3vBGuk/UY3rS1uW9yuUGYnWckvFBWHGDjuW6EB7n9vNg3q1DZ1rCyjEu7L3rWds833u
4mGSF3V6YpjyKuXq8SDF9Cl6mscAWaFZ3lMWmSwHSkVkD2eC47l4wRbIP+XZfzXIhjFTkYJYHTqM
sHWfRqWZOMga7LgnMKw9RHOOc+rzXVHeC8yhKRBIaLRHcSHW7CaHNm2Z3LlxrUJ3VM/gg6obMd8K
cAobD3ao2e7zN7M7Tc0zT/0okgDu9+nArZ6sBksg+y45CGpicElUUTe8z42DOL8ToSt0eikOYUFj
0Tf/EZGxKMFZ/3lSwj3I2M1YXS3jMrV7fbVD9fgMoGeL+Nkrjb7m4zfLnUHY8x49EX8//FecmPU/
xEYs1Z+2aLCYiLCEDhvaAR9/jY9ADNiGwJDZWGnnREXt2Qj39PkpeFe0+38Qp8OEh5J8w+LFWyJg
We0Qr6OmnnTPpr6GHeFzu7t1N/5ZI25b7WY918UzvOo9vfb6Ry9scbyemPdorqT+QO+J290Gtp+l
cjHD2DVOeBpm8SWO4MPQICy4AWfKjuyovA3ha7w2FvODXR3zF1L+NvFWmhx9q+gxuN03ziUljpTw
9Cfk8NaArrxHmRE5MJzPm/DEMVQ6bKo6FSckfjCikB2KtjlRG19GIAYS6uBN23VAPrmidmQjJRFG
5+fqRXMiUh0GRImuz78dMD+y3b7gq1cvkHv/RC6/Ga3hhq3Ftka1MIC8dfax6WGXhh/99fGD64Jd
TCyXDZJGm8oztnKyx7HY38HvhR+x+oKJmRD0IyfUkn/8Zneb3nPJH/gdHYrUnpJ+5Lrpy3shqMHS
WhV0sqCNjpBm+nErcUrfJHrqviWS2GBICc2Ekpf6Aa79ZoqpFfFFFVVRkapivLB9alib5JVevjhF
svvUojjxxCDHNdozbqTSDOH2x/GquvMOGgd2tcciU767F2rJDgQ8aqI1GKDmB9Y9OFU+JfqPK4RJ
IRGzwkZAii99i/AVqepwMUYkZSslp36Vk4MW/g/5QiyqVLcJudNtNrqQe2ofs4TKCMBrA1Gl+6jd
aIql0iraJcG78EJMlC3DTx87QkpcFg8I6ZfxHhHO+bdSS2vKpksPnSbMKnTuGFEKU1JcpHSHkxR+
zONRuRWn1OVs+2DYxOQWYmfhf5tEaFIoFYhXf0+o5MYAiwO2hhW3dJ2+eSW2FQhixKU44cf+lFE9
9arj1NomSJDyoHyr8l5mg0PAl6rYaZ2B6RuylDg24TFJT4bm82JZC0T2SWZk8C1elO3wkr+RSYb2
i9bzG8T4T36/ig4QW7pvaBzWC/wqFjFZdpc6uyMTnEiTyeFTVkQUXQaEvQvBUII9OOqrO0Ltxuha
5gb0JwqkYvqmNTfUUkm1kQzFf01f+V0COzXGBeh4DSKjz9MYNJJL7kRICLca6UnjDFGDT/i7EY6o
M23pAMGTGBmmxuelrCJAHLHUbmRn0Pm2PkrhX0d1DDROIkzxjlj7pH8WlqdH20oNsJxbZZ9rN4Gt
n2sWUPNs/DnaZo0/ifM6eeLV82DLxrVeNSydkVlZkPt1eQ4IZXWnZcBtcx8CxCaHoz17wTABu6H8
1aBz9Vwrr8wnisR8Jp7O060JkNbr2HC/nXLlDdnJGI+KLWV65ac5EiOaU8gu0UQ+x+Uqr+Jkq9Jr
gmCXCg0nRZLWLh+/1fTLoPbjB3/O+6zuCjCIDSgu7Cxlz7ByR9wXTdxIo86ApZQtlySRrycFxo8X
ymvWfI4xnDkLGXHGS6W92fISut4o2ce/giDoGFCoeoI9+MUVT5EQ5Sezk9cEWMa5RztTKb5z1xnB
xjp9I+zPF1w+kXVE4ULI114mE7dmp+Tkw6WW4EOSzdQQkCOquXYdk5ej4zq/0OqP5chD5ZxnVGEI
CAQ0qCpnxZPxprQFxiwdCAA6ZJe5RR+vFUKih3K4PiJ2BaZSqLHDXYT2hZYfv/600Ojw0BrzqE8Y
yq0o/FMJ2x9NUJ3E0AaPOAmhyt5010lrurr0zlzhS0KuyHOtVsLfO/MOdN1zCch6EtNQN9wZcxL3
pFJWdVT2ai6Ue52pCIKFn6ITHzD8vD0Hf4EO345h5e/JjK8PFGlStGCZy/GKxeV2mPSKy1WxiPgJ
v8LjGP3pQWp4vW3uFqVoLg2AIUPHEHCNcBK4/wWEW7TqbfNHXC+TYH1IoJR6JO4epJB4gPigiE6u
6Rtxbg/hDmcDNCubEbfJdDB7Zz6On7zx8EKWQMBj8nhfbof/lvaFF9QJ82hPPB7iwiles6oigXxi
VWhqwJLPlX2nBT1ZAQ0qMElg0aH+jYfIi60LI7ZZqLWGzB3Juldjr+L/mB4PlgXCe/CLPHbukNtc
IUDOoPv1JZLREiA65C7IoFEmueYPKAPF+nUAb6I5LVnbvLKX0JvI6lqO9Kpne4InQkow4YU5z5uH
VD0LlHK6s3FOOhuFOUBF3M/IVMIe3BrLgcfA79JPus5FClMIP4MqwTml9JWIO+YOc5Wyzut41xog
UKviMFfB7/EYJBMCCg3gEGQ3zaov7lnKlT94iIfROpCvY37wKCe6M3K/lnzeiZz7I8Pg3qFWzOvk
rrUf19Vn4PZxVVz2ciCxwbJIK7vr90yy7tw/kyCNGgQeHdDo3SuNk0Q9qg48KWYLVTo+KTZY1ijx
Fo7y+KKZmKtjHWsPF8tx6j2aU0TLrnKJJpbgebEcthOrvwzdR0KZWEsPK33C6pGSNlH2oDS18hEi
62PxaHotxYDUODJwVIylkhtpnqjdeMZc5hC+svaM9oUvud21ggt9n3iLXR5KW2PYNIIjDcxb0lzr
wNIRTImO7OI8UeG4oCa+Dv8GeffChWvNnDTrqzoF/xlhCraFbktNJeMDlB5fOG3sEfjU2xRQ68ad
zciFEg2Geq1CRfRZcMWadbKbM7JwJhRgB+JEmW4l2WEWUlMAMFoWXAYMzXbUAXl0DNTKGKb9Z/Ey
Cj4ZWHYgvm40d3WkCrfiuhPKxCFr7RhTiIAs5f8syBb64MYjJvfL/fFcmZYheTt1jU+O2d76ri8h
94TjxGSMdwwsbh6XxP2vBUEGxUX2Q3dDgvmbqFx9U+ojYxhg+XVZ9rz9OgkGQpk2YCITNjUNVaGv
EuXEK9uQuZDRdbJoSyaktumHeTNate2ze9oQnHPokeNzrL+zGK3944cq1fx5na9QR3FSzQD0e1J8
rvBRjrwUN2Oj4rWV42tq0fR/ECfgp8JNpMbzb9mZqqcP60jDeGEnI8pHI3rjY1ooLaVwTsUcK8DR
+uACUGlZB1yHEWFXiNC/PfAd2Msp7yLDSPWUM7Mo5v2gXCjpr1+Js1HJYZkgLFFOKIgQXYws9FkG
6/pRUQ+lvtCpKL870yld9ge+waOu630De3BwLBLn1LA8hW+MqCgfqexKiNzLDiugZA9BiLXd6hr9
D9vG/F7ntXLhWRJoFUmIkvasaf4iUA+kSUCRqHP71qPgkkguO1BBmJRyrtxax22ezR37sCxb7P64
+KA1qe+H1WEhAejkw1ZT/bxz0shley7VHdOQuwBMiQMtYKizQBsXeRqkpbFIk8B6PHURBeBeJLJ4
3C7xaaVgpVGRaSZBOX4JP1SssI2p9xosKkTY57x0W8YU88Z6h5RdtQ41iOtMAsCHGvLa3mSLR3j2
LcOz7JXoicxeVO+Hx34u4DO/w1hZs16EEh7uA0lgVmizY6+SCTl160HDWkRmRf0ijGCRpvGresvE
5FEwZan4JyRVxKhnsgI1Yn0YWQaQWvgRVw4jWGfMdpJ4o7nnR2ztq82BVstF+OZr8wGCGVbaq84t
VFCFbE7yQuS03wnpc0bObF7vgt8sUR7kS92pkEKgMBJiFcXWBjL0kFbsdd0L1H5+EBHh7Y3WYeXx
ymScOLczjlO7lJmNJP3ndQNZz+yMSFrATkKB8oKAGXLmBIO0C8uS4vSwfavZ6JHyGnYyL0XzfQx9
6IcJTw4kVC4s3Q69MNoVFhdA6cQNUezAqgD7ttSODj+829FbslkGHhg1MP1e0bbRuBVmTyR0HjkV
jYkkYuC0DHvgzgRyGG6huIRYXGwsf5sRi7U6Zx/MGZYUV8ZOtMBT5Qr+tnM2I3YOHlFEZ3EW8NDY
eXKKVnQQMaSXKNRy2i8KQtigOO8ELeDXQe/hN2MvAxCiZi23S+nENtbHx8akzhjbHCiojdnAm/Gu
nH0Ey/iSMcQ4Y7WIEz7qmQyOZhG2X5MMPFb+Ko9ozKFm/GhJHHa05CQToEj1DTIP+czV3uOlMEFS
ny0kW6DKr9CEJCU6PDD7oxGaXMCaIZ6WKV/P1ASQksES4+6NHzb5M7FRnHX81fX4pvKE8CeVRfBA
1zKDrqXqL6DSgmAyh3NDhAn484ICvCCZnjkBOrRbaDRQ7dk8NAvJt6imT12pu4nBXL8WmoJs0aDp
CS/PBlvXS7vrm1qmSjjBQtLHp8XMaKIsOmOnwX6JlARVl5RKTgRhYr/SVWQFJmUH4EnZWavqhZhQ
RFWoeUDD2mfS0UaRd7O8SwGMg9pIA3F8kOgWaGqJ9Qbh6iYFy47OwS7qwwiss4wQWjEqoj2AN2Gy
EzhrdGmEM4L6U6wLnrTwRKBbXUd9zOwobA0aK6YVL6cqgA1ea9XEkVpBDOYKXTAW7bfJo68x5JCp
FE7nx5L7veEm2DVRZMImoGh6M3YW8CJDeplMpFTRQvrfPw91ffbC1Dz9fatJlRwjR3z5e+kcwYzt
ROSmWNuCCnnqdnkLyG2sY4asHw6xTBFl+v8+yNFCIebf193DoBhUrsDs1CzcRq3qXZQ+/u+D0vqa
VnKUjHONuSE+//cXEj35MWe9R++rIAm0fmiGFWP/36//PhtAaEL/yIN5ZVTEf4yKv08zsaSgEU5w
AtVm2Qs1lZ1C2swo4kwN3U8GaySm3t/pQrSf/q7WFKgIbeq0Q6pv/fTvm//5w/WvqezkJ//9ZpWG
wdDgg3VQb+0GtR5oD1zE3wcAzeAK/y7n79O/b2pVfbNEMomTQrdSlIugylROOuDv//thXL/8/773
99O/78moSiuJHvuKAX4dhRSvGKKaUpcaIXTgb8YjEtgB6rdGlFtQfg8DmAjtBVE7OuKgabasU2Vu
HfrE1JGHNkq/BSmJlKS4UCymmWt4OyEyUEz/gCQ1eH7hN+iNDIug3pWh1bljrZEYWahpSwihJQYw
g2ooolOxyjMq6oLrtzbSPVpinqDrMMlbOptWYSZwXxB2+5V7M56rjgN5EDUE07OKmuYZlyhD/HTt
JjTVFHYtIhPWZH7n7UujERDUGql4FUmFwIwHi5qj8G3WCepgFYkQgiRqo19mWTrD8yp9RaXwtR7D
TTdhnszUHPpaAz0DxoWOS0B8rpw95QHWN1Y50sqhf26pq6yIWpkpKn9V3geQ5sVYUkjCNbUTTj1Z
QxNfCwL9ts1G4lCV6lo097n5xEhHM23ecEUbAEROYxzSCGj8nNa/Uy9wQIPqBwE+ouVOMj0RUrL1
HEL0Hho2WYUHEnB4hWhLkMdGOh0oD4M6mM44EB+1RJStRipCcgkPA6L3Wyl2AfX0sQ7+vUzwn0vD
iANpoQapJMpsEiDUR5h5qLB8DiWD1tSjSuT1TbHwHYoJa1ME7kWzojPkdLRNn/QHAvcwBir+lc1D
ebzXMyCJR/+IYKuWqp+VkBuIAGlSqm0nBem6KsN4fBQkYHqCVXpIPmohtiPGqMf2ehLR0tQXx7yW
XxBpcHRaIQKTECKlXnTQGlQeWXA5wPw1g2D44mP8KHuuWBBSigIF89B3k/YkcnYZPeLiE1p6akyx
Z/VIP4wOa1TUvq3E0g5RzwGXazSaVnF0k3Q8Q+qYEVGVUXt9DBMahEWxt5SBRgnEvAZDK51MWs17
qQzdaCyyI+1gYzkOUBoG5VjI1WUZeyqkSPTSgrLsJUN7r2WFUoJB8Ks+hoMzoqpkovEYRZexOLWK
bt3iNYSouRbkun0+ARSPyw4lYw0kXVXuNaE5GoY2blOkE/RIk7xxrKlVYfHatWBceinm3IvRvc4i
M14nEX5ObAxEc4zfolpGuP70tiWq+luDnBci0GCdjj0iDEWBUpVBMQNCS5CbxP3DQPEO8pOTLGia
lAaK21LSf6BpQhZo6VIvkTh/Z/XXiIxxOzY09tH28aQMqbxTIJNGZYb1P4dfmoIgopCOCKpHsKhf
89rwBlWyDk1VH+in6fb0rYDak/4pc0sDTUXgjCOAXAMFSegBaZqU+EIyAPun8yiX6p24PHc6zbMt
dLZdQXEEbX6BORhUsckzTlKVrHI9erujQwp90VD7hQ2c+3mp+6GUcRI07XVsis9Rz2hp6yV/UbKn
dabTqWuJriZkMiJm87eZVggvxQ/XfNDyNtKiUkutP2F/q9ZWUKTtGAMEE3VabQqLWo9mGeHncI5Y
3RA7S0izNxKwcN+0mjIQo6YDttaMQOixtzQZhrocGbscBRy6fMLZSfsHSuFRG0iisASjUswX9fHY
JpW2Z4rk31koH030oeSunK6IIvhGT5ubPpJZG1vCho/mQ22nrWp2wn6JKdMAm0gD2LQAhTDb6yxm
U6CIyqHm0RBypPo7eqDn3Ct3bcS/oeMK1IeFVSRJ89NEfncE8AarS1tOmqrcGktqiXwscdCA6Ca0
SCAKRD8+IU1YegW1S2iGKSgl1GbKB1lkCDLQuZ1SoU1HrPWXmf7X3Rypox+HAHpnuSh2C4aMnpWr
xpdy6evkNZSs2mMzTgM5uepRKT51YXWwokXZy+Sz9DSWX7t5IKlDKVbbAABBSG2arV/QRNDMxvjf
/EChTVYe19KJaDkNSvNTiJfhYFXlMaznzIcBEdM9IH6BUcObD8lnmVVzECs0R1LpgS7XgJ9HJmPO
pKMkLGyb5jB6Qmo8XCmv3pildlULFVzCDvd8gPwlWFrmxq1AFjDSXlQUULJF011aSu/JFB6SVlYo
p80ze6kwO8sxhouIt5ulpF1qlTSQmUr6vg+H1w6NyCCiQ4fEwxoioXc4apL4GKe1pxr5v9aQ6A+Q
kPkBbhOF47gKgKTAc+Rbl0ej+1C1yR+HCji4MQS1NnPUqrLuaSPukYEcZS5mb9KgUKPRzhfBiEiK
KagM52jeWWVZ0PiI3p48gQKs2Vp6dZC9UZT7AxoiZ/hzH1PZnZq8JUaQTgrIueEAoTjyu/gxEIMe
kaOe21Ni2Axe6QtyjjhQFxmOoWvIPqYzJS4CklehHAbyNGS4FkKz6zQaklqdoELdydkr7T+ncZ4O
4MCehESHrr/kdEFg0NcVYCqNZkmEs4igJELxWyAgmSWai/2ufoUivc9M9udClQiVG2YQY6Fv0dtY
9RP7A9zvZ4k25Kho0PITzYICbgdNp2RbDe3VWvGsA3RQ9DFxtpbI/IkXrM3S7CmV0YlTNXIU6CIh
zbQwtAD9vtny0gnnUBooNekeVJqWHbE5s2bNiFLvq0ZJlXkyHOl6nNLiH437UIV17ata3utmMO0o
BqNfDNy/TsfLsljxcX6cTC2ntqH/gHJHMeuMNyDv5yXZd3UzHRpg4NQN/0aajmEeNd3bQ3geUY10
Uqut4SUOvzFw1xeLzJJYxj04AdM8RtHwE7VG6AuBolVbJA3gcnUTYYClDOockz6V8v2jQRhJS9sf
qRv8RsbcqE2C4I25vKOYuIpq4PfNM8v402hbV42WztWkgXSzFHIELemTNB1nJX4c+ooUqpko3ihZ
JAgNnBzccOiJOLwraBYSHsyhh/HRxFYwyv0HB86zDgwY0RKIEoj2sk5dOGfaoUJvcpKWjm7zNcYk
li+TFZdBQh3cnE3cpEyDr0aAXrFU0oOtQv+zDt21PmioIJ4Aq9ZHwASE9cGRW0QIzMeArMxUnRQJ
cFZqkXqdaMRJH2BfxmQJ2ZvSb7MMk0MT9lQHJamv6xoh10mD8DCK6BQbzkN28JG0vTQBhDVm6QYJ
9LT0o36UsuaNtnXOSZPqzYSGdFlmy5lmgntzYZ1TnUcJKIKqJlkB5fMgzymOlaNLFyJmXZZDmunQ
51nE4liobUIEvCNWp1eam0XtLhmG+q2lbNGryK9Dd3jW9YbwhVrxyDIMukEkS19LCBEtDUqHcQZq
POlxhwE0on+kBQA75UC1LOi9ICB7AD2r8U3kzGiHV1zTym9pw6YcmC9zM0NrK9U+Z0g+aB43+5Em
Y4KW0mej1qd8ZWb2y9LZ6+LR0xkMZsTgarq61uRikgq5V+jT7AEt1OjHxowQ2JkyRBrGkjhImKif
Jbavq+TiPW9gSk7iCFYTbOc+hidtsUgrOWIbU5jgq0hONvZSEA45spUlLHmdbbIY6bRQTHplw/YV
1THziGIosstyuS3jtQ2Bgs9C0qT9FC5PojhIWxk4xBZ/WhmX1SqgdD2NEDVRF8oZKQjDod5JaZNe
+thK/EdPch3BhWZblgaQMX1WDmKYAuAbdKJmcYg8+xToI+1HptHj9EFD2GXZ8OC8SolJAVFUpUXB
PPFNJZtp/Z6jNxOCrb2kYL6TUnqP3jODFvwEo97RjSU9tDBzaYIrOPNkMXyajXTtFyB9EmrZVRSJ
i+iqJJ0rk2ZYFdMGYXkUj6bWpFNegQWhGpFHGWDiV+GCzGRX7uljvNezEe+spYyJnCBNoFfBIsB4
zrts9JZS2oUNlduW0Ra7hjBaEXGzohmdOoWHuwoE1eKCY6iB/RpNkTKymdoMIUFQtSzad0EAgafI
g4XNkjRBM1OOjhdByCmm6r9but1C/0vbPQn/w955LEeutEn2VeYF8BsiEAACW6YWVElZ3MBK3IKW
Af30fcD+26x70TY2+9nQ7rUiq0gmMoR/7sflEN1rO32UarReue467J2/l9Y0G2Uug5eg2Ghmjb11
q0ofuhkXBb9nqmmHbN95xxS99B+4DG3LzPk9ZrGHr5new1QVJWMH8OxF9zmE0zuyg8v1SbPKueZY
+W1DgCKor2HvjAwk8lPG5f7s1y1rSxOfDZN+q7XDQ9ZkA5lIXk4izQdrKco76vvWW6g9cC13ME5G
zAx7js5ljjNUOKRPxFic/KJzntQ4nAbkkYEWtPt4trC20w3ywPPJcpo6C1hiaq04p3Hc9qw/kmTB
RYvkc0rYVu2YdyNPC29ojrBrFVm5b0W1N9hejWAZnT0KM+tIaT6h/VE5owP2s/2yRxcsWJLwFq1r
JjnLp0jstzhlVLgMjOV1AP5X5oz6w5kmQ6tsvuIE6LYzRQwp8ZqbGvt/3DD9iOOBa1eRPUyJ82L5
43Cwg9ln7kFL1K8xwn49xzVWDQsYd+fQv9HGz/kyvy/LTIQsQADuq+KhNOZticujlUfRS+5+mGH4
PaUBJtqYq2SNzAGWlEYxiXYrjX02U0E6BAcJ+H/8Cvo86Ow+bq+OsL/aBSRD4QQXH9oA7W2exns7
3ExQDM+ZPf7jjMRINKV5ABUC9874WfZCz92nN77XVeX+WdRLmWTPxdSCpS0XxkDptA6dmQSZALk1
U/cTGxJM2+7v0ATDsQuY5cGtGdjpl+AAQQk0mcDRCL/lp7UwWRCguQe6qrcWHr6dyD5YsIZ9n1Ke
ikyUXuoh+Z1U+Z/ajxpU3eapFWF/LfFSDuyq/qL/BMYWtEgp5pHd8v6z12J6sHuLFgl+SXArqkPj
hPgAdrDw5ZNoh6OfFdxpxm5fsoJvejFdh4FGOBk5HPjj+6WALhcMPqOLejlO0DU20zwTO+gBRyTe
qZCr5rIGE8cWEWPuagTxvgE5t3CYkvUjGV9GF/Qc4Z1Vn2UQ/OMUVrVPe/Or9HjFZRLWh3nxHp1c
oEin/t5YnIp87na1JkqjLNKAfdkQ0ccwPilIIAG5LV513j4q3prJx+uRuUgFQyxZsIkKWNkcPgxB
/SdhTNl1xV83BAbZe2RQqRa0WGnCwP5pFdiJRAQBcs6ZIycM4ywFnNK0v0pBCopigtk01alVFcur
4ioXDvFHb8znNCzLY+4+BQVJY2j0+QHmR4l3EaiSZXFiNmjpAX+HlZvnLmtp+hxNf/f/QW9ll3Tz
/wX0Jh1PgOD730FvD1Xbxf9n87MFN1X+/O+4t39/6b9xb777L+XKFdsGC19KbwX3/Zv4ptW/HCk8
Za+EQaWVA1nu38Q3sG6uBs6mURwdyZfxVf9FfHP+xacKzWoEpo0SXef/hfjmCCn/J1lQwZqTjhP4
3LS0sB1/JcL9N8whIlhTtDk3icRmpAfB7c3Vc3iwmeOVteyfU8ePn6N0hPLEDc7uIrF1atu5lZBB
7rJi6c8u/oRsLL1bbTXBbjGSoxu783WcmYyMi3KfGCzpqF43xmgfRWX6UllEASkZLq6mr+sPp10n
K3Rf28tX2NMwVQZj8yA7OBowmOGnpaBEu0T4zyCxufq7ISPurOfowxo8i9C5acoFcOQITsRwnC7e
QMpcNF64lXHj7usJSk01m+l3F9CJoAUG5QIfhSq9/LhA5cIqOY+fdktbs0mmHwnKgNV07q5u8+6Q
Fl71Mc+SpF3MCdChE3sqov5tYkdjODfX93S6d2+m0Cyzdedua117d54t4reS3RZ1DuzwUlzMVD3M
y/McxmAtdPMz8AMq6LHRiAaIapG4+pp6AExalj0MenXViQfHST6COoZe62FsXwrkgOLKBjNfTAhm
h1/Wu03HNI2jzikNltfKK5yd5RIT8TzCSXhXuK4oskjQqrIFLm+WM7pqOIDEdXwsl/HWZwMXVfky
+pKkuuLQawvDImW4BVcoAH3wbl9Sij3d8inqp0/oHOO+oGN5Nxd0lM1tXx2DQzZGA8MazJQBqORp
GsSTmoZb2Q5UhvYpYzkIXoeAH0F6V0vnLoCfZtdVjMG7do3OdVqejZ9wJqfu5j3sNYLnUj5ZGmO3
Yt6Epe0P76PmmFGBe/Rnz35MgjDHWOW8mswK6cgjn6Jj86hlgXHFDetTUA/BXevKif6+btq7vDhY
leGh2jPWLugXp3xqcAmkqBZlMcMyoK/02GUVElQNIUeM1t/K2IRH7JnZXeM827SNDaFzErIMri4N
UaeJvxQ3fMJhxvYIPMoeXEHS5JQEJ9beCtPg0HnYbNMhcJ6AQOOxGrgnUaf31SKUXOv1g790l5BK
9GNc9vXFzmDRZTFXPqDbnMGZbeHKzn1UtGSiRM9xqTXIGRLAanzJsE8nPFlnHc4I5ul81iqkVYHh
pgfFBcIFKRwRl/wvB34caMBc+DbyXWAnCMAgzO8YaE70aZI0AKHvn63B5uVHgLQwT2/jxcKNVs3v
5SxJrfArx1O7EGsN19eU/FAapjTTFxRXOrOH3ayvd6ImvPQ6TmV/mdr4lxNC528bmhtdj/YFneLl
tFuN2GAdlrWpaAbumHSXpqn9J98meV+I9cefmR2WTtWuk4Fl23HuPNC5GXC3Zj5Ne5zaGlFnu3nI
9CUZsw+bS95TUMkXLyLJEDrOvYw0GkNYXXLorWa9BwxIc58F7Hy/pea8ZAW+573zQfMfKDmOqXuR
L890Tcwn26eCpU3SSxnW8d6xmBnHZQXTug89GJYZJR1pjHHGpgzCZnPfhnnGG02xTLRV7cGbmuSD
kyTNPQV82BfLL6WaZlvpKj3bVPlMbxZH7U4l/X0lU4Fxt9WnAEibZTvdOdbJzCh3eS+nsn70FYNi
QfTBcLJDRg4+ddAlHAgYDKVu8UOEeDA8FTI5saofCVrNTOFN3zj1fYTW9+AF03SrEwE1xK/jq89R
iL6auNvAA/U3XunSJWQV/WPnt/JZZfajbADL6dF/XsA2btoK3JGOvOGhwUlQ6Mb/NXJHbCoXKFz6
HoEm2+mi1rsSlkiaMomEId7ThXMafHwEpvCDXd4mySGJGWsnkgaBtLZ+uWk1vqShpDjD3avY6amb
wS3BwIkOzKmurl6Lujv3H/bMyi/+sf1YPiIdFLvYTuwHA8wSF6tvgdcc+kMULBiY+rbcJoMKz63B
x9j4P9Gpgncn5KymWnFmrgtRocYw16frdD8tpqtXWOQZbEhoyBuoj/b0tMS6+krdUT36joUAjY+2
9fq3yt8ZGULYENwBpEhJRHT93zSBC20hNd5lpoqvbtmwedgLoi7EzEujs888ES9RMlkXDQGHqoCM
POxvCjQe+1jqt9SyPgu/v9S1j0U9Iy6YyZH0Z8xRWVI5vCtoM7lj8W4fJC1T3B75n3H+QmX5mj0+
cyiKeM8wPzhFLp2OUQTcuUq6BGjHkjHdDdrnAPFMOX+iKg7em6hx0T+jp0TnNXlOHb+kcwZYcE5u
k53RgdKuPSipdV/EKw0D3pWoA5wcRsbHpCk/w9hlRJoV1bnOEE+ZVBYAEayULH4Ns6xN5cGjo8ws
bvXa56AcS1NMB09UoDwdiPHC98GIUyzkDq59DZoajoDV6YNeuJr43KZOa609YpcSd+1cRg+jFSjw
m96XFKj8gyffRu5aZwrSnpaE4EurPPemeIaikZgRnWfnLkTW613pHtipcbnmVgBhTf6VXCuKPhPv
s7jYQxm8z/l442D0cylJQTezCXYqM2/REMQA2uwe8EZj7epM/4wVtfKVNX7W5mwJh3ID6nU2NMtm
91KJy39uJP6cnmKt2RVTH2dY09rHdg0Y9H0nOQN0gvgPk+pYmeIpyAFbLfKnbGz3ORtXaBK8r6vM
MIymDTt1rJroTplSH9uu51Ih4uq1SlKyMZptvZetc1dQEX/MHVNdWkm3eVVEcNoyArhhro+83e/K
cPzt5bec+s5LM2Fh6wTKPRN+ccty7FjdEFycpsLUTzWJccf27DuPUa/sW9c9TKaOLkokZ+rMqlOd
dUjAkPkHtKi9iLnju6Y2zyYILwEL0BWwar+JM3KZpjXedShjWAI20hDjb7ws+T8NrRFPyiopax2f
m4Inm6HRdIvs/qUzlvvaCkJVHQDyUjT2HgTkwaIR71qkX7mD405385/WBlBbBlT2xCRc4kSn96jY
dEACtOX7oYvmMNsMjwaNq47XGc5CVHyNytN7pjCwFeDRe5m0HxKwvzivWhSmGVWaV3p1Jv/QQWRY
GqseWa+zohNTR2w5OtgOaOmPg9dzeExHqrMbQVw0JJbVutSa6AYP9yDjK/zcf/p2otV1IgQb45ZY
jTknM+r2ybGsj7GKW1TRF7R2QOmH72MEUo6HDH1Li1Ls7WZFFcL3+iTy3GORmKzlSbjZbz/l2KEk
XkBV+/eac+GKlm0PVArHUFN+lO7NitX4qEL101Vxz6zzaOvGbGyRmmeB02vqOuLAeQ54xhNXmA4d
k4lLPsx/HdeJr12I56xEF0eBS5xNkEBHS8siu3SY2fsE/lcpauZEbdo9FRy1JsV1lyv6E2dW+oP4
LW48H3OjUlF+jJ2MLi9rBag4EbAE33svJPFBK1vsY1FBy5c+zrZpsLtLhj42OCh7Kq+i46wBIpoe
h4cMX32rTQhHYEBy0/Ex5ux2V7bLqaz7cLN0vOc7viNPWq+4R2So209mlfwNW0aTzWOtUEmj8TmQ
SXPKaqxLKd74jPa4QMyAaEBLrCfsJvXoixp7xqAtHR2hN0y3QtXvMZJ8BmmQAW3B3knVfQY31gZ/
eF8BV6AbeHqq6D7q6Rw+mUk5dEwEEJT1gLGMQ3g7wqgcTMbII2faU7LlhpbDpK7EbZnMdXUXdz5k
fk1W3pu85cCtC93Ockj7xhYKhV6Izq87islI3bapOn0fhvh+SexPK0uofjFJT6Ap7OXjgo8tHBfw
05QH3kEzTg6trF/8Ce0+EUkKOTB/zgqV3vPn59zTNAdnFdDaTALycZd2J8YB5I+aCe2thzImH9M1
jaOKXwniDyjR4ILA/ZVWqMWtVeZX2rua01DaJbbOJLu6WJaBBHu7wJ/hVHmQqQPaYY79RNbYG7Jd
2kT8U1PuvrSOxkhYzQFOWtZDdw53kvbM8eYEs3hofW5P6x8mg2ZyOdLiW9QzKDVsQ4Fb3KLA4r3L
chx7GEGqKCCoOqD6Nhy2CVGUoIEkVvqZWhXL4eDLjPZiW1RM6aSojlPBU4mLIDnEjjz6nb4vIWsi
/wHyESCrNCjHXYVxRHLCcrkHrLIx1oPpr69rvTUBe2reZb+VhAmunJpq3ppOtTQjB1YqD+ucQSkd
lzY5BIFut2z3qKdWcc6DAcULfCVqqXyogJ0TjmxikuiW5BGIZYP7If1MoZIzDdBUBa3LAC/dzuTv
qcdkzuAw2UK8bk9dQ7SISiVuUON49FqhcOpGDzAYy1dRl5/Byj2rELQjDoxkDljrw3mKL2qaXgrb
Gw5VZ+PgCJF/FceVDvjw1s5r/1j0yetisnlDqWa1d32PYBA2pK3/UnvUnch6YRUFPMAGThhr8ML2
4FvWcMjT+SNIG/EQdtgWAQ6OeJV5LFuJLjrSc4SXkDxdDaMbKFruoUjqkpp06qZ+mGJYNoOiby2t
Qm+vDaOxcVmjNkn22QcwOYbAS7AZLBRAaDLU0irP7kj+rwnpuIdmG53VRO28VM1JNO4fodthN4Ww
96rIY0qZ5HToMXNmXzUOjmy6qCOz/b5wJ3rONmFXvMwzXOlxEH8rzi+7IY2h0zF5nN2alzsP7lzs
hteOy+cmNoofDnA3Pp+E+MPIWy0p7P5unK1o32KZ2NYZ9twsw8FUxVhVZqkN2RB9NKYuj1hIAO35
tn+EBczBTnj3mUioeVTO2fM5ragkpElP9WS+jfs7caYNhsoKXkgkD3PYtUfvgKWB/hRMVsQlw2gf
quan586/zXLquHceF0MlYT0Aga3KMrhvQuvEFBdPOGPcbe87003IyeM1nMfLXBuu5R2LcI1psZRL
eD+Fwxc3Vz4hHyCw6+6DCQD1ItLtntrqqUxGqC5x9xiyHx0wDWAHqvm9IFphgcMclwfXZRz8Tefx
XnTdLt/bbSa2djRBHzPLPzpdxHZqJkJuNZewdNZXeizFKwMC55pgnT0kfk0ZN3dTdo/yFocts1/Z
PUJ7BLLYRfHBI9ce6MKc2vJhqqS6UkKfnxL4pg3RDwuGv28ICc0LI72Aza8yBVC1MIXktVZFZ1R7
UHVcige7q/dWMG27Ig7fY2wyvV1n+ygN+q1wOO0wH8KCxkQyKA5JVmcP3Ag6wNaEMOscfo9OFrIL
Myqy50hwp+sWOLXSvlK0/ua13XSt12TMnB2XGaQJHtlLkTMwTxn4eRAYjcOICFfdPfcOHB6lfuom
+1bn1qrnvFPCTpbKg8baRxAQdFewqMYi3wZp1nwAwKsFDEO2S7pdQ7ffVWZkfWklkjvXzKKMx5O1
6GdRGPGEn2RAIO6xATzVotgL0wWEBgoXBdnTJ+HQVdQr5PHSOs4l/MRCAh3PakQqX1kBb+PkNIv7
nuswro7xM+8srOR6QTAof3XM0F5UnnwyxS8uURh/fe9YKaOokFrOnRANrTKL9TYgxCzCa19iEOWu
0zr3mSSiGvfM7Vnk5IllhSP7sxN1+XvsODEw5e3okAevMO3QcYkfKhnk42iTYK9MGAG/qsoOrwem
Wq8igRMI8bqQtuEiYh8Di4eavfpBrj/tZDk2t2ZqEYN07A4O5twT/Bd/4rwXjWKmfR30voo4zjWp
RGsS0V9v8eenPPeOtmOZ28QRUIIrcfv6R2pVW92laEcOJiIN5D5LFWa3Mv2bqta+d2OXRr+4uVNI
vCeo88R8J4mIwZD6wdspeKqU7s4YSNINrQ6HIh6tk0mWDKCgU26ijJqnaGr8+7KqrGOjAbgGI99/
m9mnoWiPrnTKwxCTv0iztNrCDk/u89GVhzrH7B3NE5UQk1K/evKQjTrV7mg+BXx0JVA1QaUvjwqv
4DFPiey02P10ZVFkWv3RU3eYpmbetAZ3cGwHP2Ka4g90TQBJ8JACIna3J1OIm71gEHd6bjOcbMan
5kurpYKYgmO0pYZPhWF1LQrLvcVxvE2N/REPnfMVWZ9hSLl84rjnQFBQ50kfyoPOz/ww46Nn1Akh
tz2oVNvHPGGdZxcng2pZiDGF/WylDGJq7IEPoxhOaT6i5jo6eyn75hAsZcWqWU9ktnhmq1WsdUZz
c5MWMVMPuPLL2KdRGC5epZj4+Hb5brLnyWM6mLrebwxY4xlPZvmoVIUaOb4mUeY/qvEUoaFfA/Zl
KcaQVCkWFONh2/MDrPeLR7p6KKYUQ5IODwjnqFilzz+S5j1ZdAvf0piRbIoiMuAWZ+uynyOgPKHe
1BSc3snORHu3HiAGrorFsMDjoRijOFgJhA2qgjrGslgSmrbN9nVS4aLjrb4Q1kAEip8qa75VDrfx
3FMP/dQP7zOthif254dR6d+DWwUvWSqCl1qhEExoE1o9jR6FaULAZUZyZkpbeHj87Ghj6bB5iUGV
WBzu7sco+zDYcs8sl2Qw0Bme0UfgBJJPHpepOE2c9ZD1gWRXs3Mss3FrMSA4z2KO4AkVBACa4qBH
+UOimsMOAwKed8mH59dHnbXvjft7GLB4onDo7WBTpg1sGskS+UNHnJzjKTj5eLrPlLk8eN7IwdaU
+XM6VS/e0vkHTl/TKZ/VA0edCKRaFh+DGAtRPFTEQHPSlXklUVwb6Z0wSZF96cXZjaoWLbhVzNtS
mJdE+LRPA8nEXpFKZhGmNL8GcgibsQZKO8wC1CmZAG2VP7Ul7+Iliw4JDnd2HChHFkuyXFHE3eTP
JKyJ8ebsR56HqBD54yGNfHrdGnOGyDj1NqS5FNk4y2+49Kj3CiZMG3yw/0wQAcwaN5BrmyRRrRcb
CQUwLXS8ZrJ2qmKZpOIFsFJNmqZFcbX4JKtMbZjhMQg6bW+wO9OoN9iPnEDwMa2Oet8osBW9Rfba
WNXR7UnmwnlHNMf/HKBeQcAjU7d4/WMfcaqeYr1302BGNsIA5FTjuV+bEieYv5pfG9ptC/qmjZ+4
VmzbxrUOTqEe7CjAAp16D6YHxjwuzbMKJRfevCKIUJD8+/4+MaRQRpC53LHzDm+Ew+8/qN4wWt+n
KmISDwUlHyi45UjN4loBbBIJvuXIduLN7+9EhWfm5kyP/Hgo5uz0nWb5/gBs/S6rfPs0N4iD45hR
ExDthrqjQXjIPqqWuXZVkUc20fU7wvGd6HDc/K9f9cturUznWkybJlj6bht3GXyL2T+MU/Mbfwm7
KKV+VnZN2+DHQkNzSh2sXHx1rAj2uZZvzv76IcrminLkWW6/Exq2pfHoF1OPFZBH5PsDkm9HaePC
eyWYh7NyaXwMSZJ8hyvmSY47us5/dXEA5V1mLz7noA3HPVq+5nUuoaqTsjHhlcXIpYEcVi0Er3SZ
3UqcLeSpS4hbGEu83jujDlb7gecdDHdxnfXkHDjqYp/g4cXewiXrDtPsuMMyWO2tMqBjMP9TqeXQ
1f7rkub/gOyGwTZEDG8YZLBL0gtPMZQVm7NwIug7sf3+neyRivE8Fb5fboxIWQdbToE5qX/rydDp
dJprfNxa0mMdF9Z5tqf+LowgGjUzWZqmfLOdRW17Gyd94qn+rKcnnly2QBpSe6spz55Ki70y4aUa
eyx4KRVG6BM8PFH0PqhBvlULAbg4848ui8DJb/x+H9VVuF/q+Y2eVjzs64xkMVV7ccr133qgyJGS
D0v32Q9dddvU4vTh+sY618J9ja0J+JzlO2e7nN/lOHk7O+mg32qCh6WODuDoWbP7SH3OHoVwwj5H
Auiek6Fyo1jN9qZmfMJdxtNkBYiVmaKOsJhNxa6vInr+0Onx+J3H9QO1PO2eq+btP5/LNWQ0ozNi
hvbeVDLct7P/WgR/3O69TeKbNcd42frmpx8IOIJtgOmp9B51QaRk6bO/EB4we3fz1sMrQLO5jblZ
6ROyMPhs03lEUcDJdJWCaUNVw9nii2NZroIjrzHmdn/djPE3VRyKeChzEHFk0D1cF95vjimB5+wC
YwDDgvMb6WpAcdzkfU52UwU/tay/7IRoDNmDIeMA7L1M5mmJpi/G0SwFfs0FZxw+rbL+ML91/FAI
gk5WeLUNyYmhXy/V8q21zYvy6dgakWXm4VYT4S/ktI3ZEjY4sXm6wW+InoRdEbxlbQz2RL/FfOrZ
jwW+uzQ7fqffprDG6U8euKCwqGmcE9ON/lzEkl+xVxJ+Mj0ToZ4T74JC1tCHW6JoM2TeeB0cRn0d
O66DjSAK7M7Vs84mOieZJMG8k0Ww5cIKY4VeyiWK0O5WfEUS3TLZoEZg8tgUJnsADCSxnA5z8hIh
P3F8iWCBs+1EGPm2MW7+u2oJYHF6tn32XZiLM4Ri00PAWLt+y2Mdd1tNLTPrT8lPv6YsZ6c4tYs6
xq0bHCIuRMLrxqNDsym5FXWkeaE+f+fj7FSd+6aeUNGkdfTBd0WSSFMalMcBA9Id5mSuSU7wp4gt
AzFhTa8VcuSSj/SFPrCxvJRLZRDcJ57/yYEYYlzYPH5n4/paQ/GbqBqIWrKaJIbMOQ9pvPH4epGS
2nTniPcGDucLM5QIAi6ssqEY1TmoG6Lps30dQkWtMnR6GdIaGjkUBrhUyxeY1faTryAnTdNHIQKM
snp+r9cvCyOcV7rh1THWMycEEBB5+Giz/nxvd98fvmNjKklLcsiaYFR8mWTMz7cGBL9zdsbJXxrX
ZYkNHQ7EVSyIfYMZq4aGu4rkXoi1B2t5t363TcjvPY4gvjtl8YhrocEfyaGv6iOcmfwVQXSuVf9Y
dwuu24w3elbNP/VY76KEOVq3okq+d+n1O//+rzH/OSQhdVIGMO9UWZ8MMMEDl8X79OzQu4udkNw9
zmiceJea4wzyrKbJuTSkp1rghuTPCv/GfgWYo2tuQZWqPZfS5ezaPUMAIXBBFv59AIt/M6TDh/SL
n30Eh43CtzUAzvG3kFJxQ3Z+BevphACPw/LslAzVtMJpzvGUgk34D6E/0KtBSlpJgU1OjO+uy57B
cl7BTc3Q44OsheCviruibhQ1VLgj3ZzsXR6EbF053rHYGoJzLuTfRrkn5aJjTnhLv/dtBCwyS+an
Y1uvKplo1+JJoWnlEkXesRHqZvDhHHxs4Ju6y7CWsgZAdZkfewOXNkyhJXoMJ2vvoJzmfR7SiMe7
fci66eKgCF2UHe9mp1U3py1ALmGD47A7XXklqQ4MxtdoGB852T5zW9Nb7bYt7UIekLSk/OsKFgju
ytvAVi7+t/xD805q+nrm6Djfj6o+dh+Z3cvTYjAbEmld+QgDDn37H0NCFGRQAqu6xFadDIh5Yxi+
tFwB7zJt2kcU0TZMuLIYfQwlJuIgr6fz2E+HPG9YBVdhzvGraJ+9NqnVb8o4fmadCJEVkTFcJtsa
ZbvGBlYIEjh9S3OQgdaUduSREW+LJ+rswKx61qF1mvCART4/RiLxNyh2tM9YENELF/KFNvsyAqZq
FcCYck1+V3CI8efHgZHIpU00agKOmz4ZH7sIEwAHk7ztf4Zp+cvmJab6igZCV/Rmi3/DuRsH+rk8
+QXnK3cIQ9m1YxEZxvSGhaVa3ZKOtsbT5GarY0SYDTV6/HTk2KzhVknSL/kMEquCqmQPoFUcuWN/
LLeENyw2A38gAO28B6Oaj6L/YwvraATRDKfGC0PLOrEm9ynFwb7t/KzF7+yndxEpHZ+B7dHA/cyG
UJxH95+wApUVq+jkcpfctB6g9KD621Zh/hmUyCumOEkTZ1/BoQlAJ6ecII+jok5tcdx/gtpAy6TU
+w6bO+p9eEnilMDGQmXlkNQnxwhIvYEd7W0PgUzhxURcpq/AX7kq1KXfqYnEfKi8dx6CjVoQhAiO
AuddjQERAMV1Mh8GxWMy5tFRdjd7wLpDmBu4Efn3BAzBqjrb0U9n7VFinPLbC7JgS9MQs22A10k0
H/KOdAeYdKRGu/X2WAd5gxcnzKgAubTAcTiPEUrTS9um0QkLFh0DmTIPfTqAWIQTkMm7IhB/kO/d
J91DVAgbSpFEtx2iGvxBglzXk1hnpPYouGC7hYe5nMgcC1R61BVgWq7Sn0RK69z+E7Yj2oQzpYck
CPAk2Zj2Q7ekGaiDX19wSrHTbb7ca3iVYeAPZGjmyzRRzaP8+c5qicFPCteWo7CNSVVtqzaEdKAx
Q3YuyETp+P8M9xjKE/S/lhKuu1kpQcInZVi+bKedzQCNrIn6ku2r4zvtqR/xKCRTqtb5Fc4f3B87
22ARFohcFTFlLyufMVfovZ+t7CySQUmhqcO02I6yHeIjNyh36TdMZbjG9wwdu3lk3jgy7irVZSKS
1UocOlUCkBeepWdXn/5E8Z7Xk/ogh9oMDEgSMgfkdKjvcFg0LMWwyWTFr2Bs5zt7/cbcOoD+OM9X
WYbqmJimoehd/tHowY19sdyp3EVx9prXjbjMFVzBxuJ+N8BQbCwOyWxzPpYZ7GBrGzfFpGkLPClq
btzy2KTtnAxfsuyEohI16eeToo5t39IttGac4oJKjAREUYFQsHWS4Zffui9Lh9MVmX9b1+kpfPS0
UyCaMjZCd9zkAeXTuFI1aXO4L3LnzTY9YD3oXzJg+zQkDZy69V2uHLOfMn53kRhvVhsFm5ino87c
M4NR+tGx7qbKEoQdypM72fUGnyUgB1/SLm4AkxomO17tO1uTYndf5PRkp2mxnW7ccNqzm0DRDmWy
V3r5ahLKa6qw6RC9pk+vuo8w4jK/Ub/ykQpIPfr2vk94n2NI/oH5h8r3DqBGmgcXBsHWIW+LneZL
9rmebm05rVjuCRvS+reMnq32TUWAReFy6qrcRwo6pY5VP5PKfcL9T/OppCxehfPfyo6no1N6944G
/c0VwnBwNFtHxmy8WaVIWMaPGVStMOwgd2HPK/LhGpUaUJgagG3xtNZNTajdqhg0M7fYRgv7L0LK
XT0Wu8iKfrTyuezK5a2Gzs8TpUaO1qOUYp+kIEcMlXWokxAJZ38kP24HV3xjpB7rdtoVgGSG0vss
87nfaNNjdJleoiLlcu9SfziZhOlusT4NQBniBAiIS9lHO3bLzrbT194TH5rxUaFIPITYRLWoaL1K
33J8iHssGlzTeT4wkTkGUoiOL4yp7keMh3dN7iWAfsVFe+FHHFThlrKnfRpNycVTAAkKN4YfmKCh
ehhj+sjZpJz/F6vdEuQiIj6PAEVUnO3wZT0RXH0M/cnsheCx0f/B2HktN45lWfRXJuYdPTAXuMDE
TD/QW5HyUr4g0kjw7sLj62eBlVO2o7sjKhCkkiyJIHDNOXuvLZSPuK/SNlUWHTLVh3eqHN/ju6EV
362U23Us8+eyqejydt6XSHhk9njQf8KUvNTJmMuQ+H0nthZ513BPoAYjMoLN2wFaxrqscLlR6zKZ
lz1aYaznoxcf4gYLDwxkaUCdU7eBRuTznTiwhmbsA9AQzZyESm+75kiCoitls8eyXcKzuEEtOPzy
FP/kwhkxX9pRWRy0EcTGWBHDns0xWNZcWLgdjF8f/bs/y6hiLBo2nuTQiVXoUrj1iy4/dLGOd2Jg
nwmFwti4yn3U2RImhT+iNmq2/kz0iCF/YL7hUfjro9vTf/Sz20t+e8c/eokQA5uFyG7JwoS1YkVE
OcS1Ih7Fi911YEyQu4oGZd7oTysNeGESYgzPQ/UsevEjwFV4iWJAA76TEAFXucfcxWRTOnq+EciR
lw6vEngt8H+ArvfXaIjKg2t2FARH2q6EyC7TvotPXHlbhlgw3CNrktYLh0uvwXMLM0FswIgPxGzo
VFLmsGnVLkQbHQP+fQzRHaNjWbbTjmKb/+WLkRjeWaSfjJnDstAZ5tp6tNdO1Wxt4fUL08DnYIEH
82vC5HuqSEbMKGlJllAtyC/PgDthvrsMHXvfWeWD9aU0/esY+HKL8Yqto7nTWrIaS8c4+ngpjYYm
qCOpC439yOm5KC8mrbQlhrrrUBSZDpj+eUXp+NpLm33qmFEee+O9McYPiqsh7j3/OaiIa0iscWvV
TXkoCJ6DJo2uZlKmWCoXuGUrQFSzs++H4sc0xmfWLkyDev2CHpq69MRQMLrpHcuFtcuOaBEamPQj
o33I/KXbaQ+oiCycTPZzr5wtu/SIV+jE1ZjR95oCBfG20UBqaJftTOU+5VoIYq7vx5XRggpgv3yx
puzdbfvHIWPhoNsRK57Mw5dbYjASQXB0w9baRtNkHyyrsg9d69oHUbhPqWa0rHnZ0Q3ZDGRP5LCS
w+huBqXuUqxRh8qT7dJvZ3xt86OyuXGbiv9hUVsaMRUxhaz7gApsJRt1JP3apFe9YNBsMU8z0awA
dISLsfDydThk99PYPoaeW9NeN7uV6kjl0YxBHhxidxfumIFVtHNgIrRbkohyau+luLhSh7+OWnoG
+dJTOgOKR9h3iJ+UwNF1k2T9Tsx7vK7AIVV2DQhdhVbCKzgXRpCZRyGnVzaKi6mBLBt4fbgrfXUo
ywTN92Dsbp/fUBcQB5RQBh1yVk4lc3TYeWevuJCu9mBdAT18DcMX4aMCcnWyiX3ai+jw7Yc2Zr1j
Un66/Y/gUFgOn0nrKTmHoHsaagZdqBzIhaiPsZTHePPA5arR9Q+NZm4z2Be7Kuy6XTfaW8vWMT2n
wMWy4pjAsgJrEOfxochafm9HTX9cQGsgF8X2D7ICLzaxHkbjyu4/8TYs8t5VyF5QSGhwbt8tx5Ll
WwrQGAO6axuvwDSIQfL8r3VpnODHEBcp36c8fRtUh6YRHqXs/XfLD3262HH72IGv0iedJJGQiDyb
lpmwBJJnkN91678ZVatvpAWdrorG96QkT7tMqEd1mCDXfuzzxWJDfSzs6kPPAKuHSfzQImRY6FB6
4z7d9omIHoi5Q1wxpS/SlUSxpKzX2T7A59aBxdhufMmSGJanH260QoTnuHG8/ZBHOvi/Q1v2Ana4
p+3aSNFxVFDZMDqg8Q4vRmuwnfnqEGF7yqevOfqisZIPA6WcgI5jiahjU4843+ZdVC9hAZqQFpRL
54G+Y7yiofbkptQ50hY7fD13HYoSbD/uA9RcgAINNyWLdb78GptSvVdz2oMceBXt5SN2LNb3CdUt
nRUptDHYM35e34WBQ9+qjF/jEpiX18eECNB+BaTQMItlI4STvAcNYMMwgdaNDrh16DqMwzrFvLKc
RnJwIPwQ5oRmht5O/9550XCw2qH/5eCVhM3ixw6IqFXn3Oi6rUEnwrUQBZFenadTfPAbU6eNUN53
MEKauaFxO7QlAhVbB0Heuf7LkAxEJ7qqXEg7ArrRDT8yvQA+5SF1riCisGQqknkGSZqVMIMn4s+J
7xMoCjoK1gen1duDmA9T0VEibOZksZoALcOMXqaS12Y1UJDYMdujmc+bHvXDjJKc4irvQQHAxmoe
0xzd/PRct1n2kXgRasBaJ2loVxY9z06Rhjh572VJB69EaJb7w6uaO9gFqcIrvU9+IJcK951b6peu
Rv0uW0ExMNJe0Ctmkx9dERk3y0GDLa3LRGz62qmZNQf6ADOLAHtuu6IcF5LIPJMpNHYS4ujUkUPA
DS3tfDLUh1uuYdrbQFxEbzCrWG99S6NY1xFj2b0bXRJRnaifp1sUGTnrsvac8dcrLy8efGl/G2rr
MRDh9K4VxdGT/fCRWdHZu/b2FL4r4uCBm9pExQTQ4HoX0CFduxczxHg82f2mi6ngj1gGppAmqmeW
0ZvZeu9Wb6sfY/0qCcFOc/0aNMJht9TbK5Fbn76cGf9FoIFEduO135nsDXMEWxZelJURBiE1b/8j
mQCRBs20DEdkgEEx5WdAToj6jMl7lLME3CuU+8Xo901ZXxvdfnCqqF3ZKkj2tetu3Kx6pkZF4yqd
3QIEH6GM+2rHVzFE4VOuDMroEdnnNPW5MxjZZBV/NVMVHG0fNWXTWO2GVXZJaCOikqQoHgs0ciWU
IfTFtc52tnrokY0KyD7f3caFz0e/96kMy0PMypZkuQdnbJuTb0zrajSIVo4MH60Awq6xgnohyB8s
B75HJ5TlPnCpwZrjh2elpzyIt0XSi0+zCveuQvLN5t3ZRD0nymst+4Ld09gzFMKIQGHxiOeLfS6e
pg87AItOHNLECnclA7CAQWjjmGmNq7KRag+KtqJ0nJPZFtux6KtzRxDytXXacJuYISVgym1n19Hv
G+TSyJfr/BxUCd3VmGJqp3SXMb013msTLn2UmPIg5zbF7ZCxJzxgZQ2b8pwncXnOVOSs3ZLq6i9P
KeRv60YQBc9aZRRTf3Wb8C0c8XhlLh2etjQfYte3V5bXoaeqQFSmGihbqYA8JmGz9DVbMt4NIEuG
BkKr7zT7RtZvcva8B/Z8zksqNyIxxKlKSIhpTQ9/M5rIJvw0IGcwRY4vtINAVwOqcjqBWtqmHdz6
tJtYsgKiLhNErgS116GNtRQ9gJX2hygkH8997HHk7yZ7xh0VLQIJb4AVlBtAmZFjYt5gSWwKakkl
ppmCwXinZbm7dn0tXf7O53ilrBYU+X9g3rsWUd7U//uftv5Xw6CNn9HENmhKzIPYFn9vGGxDP43K
Jop3jllj4plg6HYNiTtm4xFhTc+D2hTAeAvUFXWbtSNGODU6nf8px5TCUgoxezpGKYqW+KWrXRa4
WWoSPRJpO+QrGYFuDoyzvrR+WqGslNi4QkmCBEsswkMUH0aW8CgGUuepSb0a70drHK0EHX5hEGIU
GBB3qCeFO7P039PcwufrwSA1W+sCVSA4/3ZwMwi5adA+BUZFX0uwTupQwOmjdAghbMm6K3XjoZWe
/y9Oo7D/ehpdy6DfBcUErI8p/nga+xBDxGQ2wa7p5Y+yC4z3VsXdMrGAT2O6cahwdNHb9FaONZof
mVoryvjWA2pHGzlISuy8SK0H+q/1RQqC1RAQbBw4ArjC9PCRGxczTiuf9JFs8MRTC/QlwXVIYmfF
ua/XheN8Tw1VE0AWhfcmNkQkF+GXVKVoioYpezGiIV+JQlA4FaFcIv/076TR7t1hrI5IQq+NiU9P
1BU4GSyaklrMiyvon//zy83Cdlv+chXuf3D1zSfIs1yWgKaDTVbK2b/6O39qbrV+EaIL2LUm8Zl5
1q0dv96WfcHHjc2RpSTxEyiOmmOnI2XFyx5zDWx7q432lIfv/NzTTyEdCjmmanczsMV2UxFYZnvE
C0G//GGXWXBx19Uwjc/ZEN0NOtgeP0HLqPnZuxbH3aPWiyMann/+2fi9//DDOXxAB7mwIeZ///2H
g47R5t2E7N1J0z3yUsqnm76wSOAoayyQQVFxK/FF0L0SG6uqh0WpRdo3FwCC3xUsglVa7gTg/HXu
0mylfwrQYWz1Z+XZ/UqqjFI3lxUMjALxCh3bS2DJ9HePMLXfSdNq7saWtCHNTCDBMkQ6+pi/Oo2v
Nu4W8c9wwJVr3E1Fna+CQJfvfpkB0qYblw/6i97E72Q3Rc+sbtptigNmJ2RrPqQIwUGTdQgx+9FB
oq69UvVxHrFKEDkQR2Kt2HNA5PIMiCEWku2UcGJrZWBLO5rhVbnmBD3VcB+Z9A5Iy9tlXxEgVnpO
eMdmlgHBx0upQFUd6yp/7Wqn++hodvmi+VK044jGHSmoaT80HToGYJRAiexGPALmoTwNp+7gsqFe
aQZG0qxCzifbznmrhuJiqMn+YGjdUf30j44zYKiNfICKrRs8xQAz1y2omDtsdjguNEISBQX8BJNh
HG6Yt9UGVkNIjlE9lfU7tjeE4/Weexf/bj9zqmJcLqJjOupV+ZZLx4P+Nj6jxRKHOLSzHXiKcWs3
SDG72JQoqxprnbLMCP3CeP/nV6H115HIltKwpeWZui6NP99hNHgizcKTu/MomO50pMsWpc2z7F7T
zrxGcqbABMpZU0w0j6mREFMbJcEOCT07fhdSHKGS5Jnr5rfMps4r6N1toUDcu/po0+mFSzx52Dtg
ZQA3n1X1E5FDsqkJSxupQdbKXVuFR/3eD98RtiHaoDoKG2Y66w2vTN2eECB6lf/iY8/z1B8HFtQU
uN4cS0hYHMafBhbNBvvUmjLcTbK4RMloXsyRqBcn1aK7wG6B7JvZLg/yp8L0kMl3evvEjuai9S0b
TFW311rgseykSffHDs6anzpzsZJ0rgnPctmh/g6gYYl+FkJOw1cD99/CIqGgC8iQ5yYqVx49sUTV
d44VHszC3lGOTjbp4NOflgQJpGZmbyrosPS/VhPtrH9xCgznr189RAJhew5+D6qPBpyB348/stNL
HMFVuOvMsruM0BfPrbLol5lvjmya+ylwwkMVRN+lQLshovK1j3z4nsGwcaROQS7zyvc0uTSd8ZiO
CSrmzLSeMkmiTZXDE2ISOdrwwl696N1HpnDt+u5bNej6zqxGfG6a0F+sWK5QpHCn1TF+lbG4NJaP
fJ82dlikLzmNt8sUqVctaIDG+0l8qDXVPnry4Pt5+dRSEVpV2VDu2ra4pqXeXxQt5NMQjF9cvSak
G9leXY6ow23npR5j+9KYQlwYL99SEekrxzS4TIFGPKAfsk6wBu7MqrXZGhLa2vTaucVVtJwCYa+j
fiov8N7iFajj801bwpi9r1O2/J1ONIE9VtNDaRsPbgv2sq3Ug2U17mlAEPWQsRksvQnFMXrJLb3W
I2xePCcNjHG3tXFTTO62nbxjo1e0CsAuM+S597bRJlvNIcMqbAKxhjsUBdgUg1KgQJelezLtmlh6
tHjEM6ZsPfruhxzBQeKmhhTrVvmyb1P/mmbGhYoDHKIuVevSRUlc54GC/odxXjcy4kddifjOIFki
MpP8qkftDskp8r2Ifbk/Uey2DWJ0prCPj2i6YfzMlBM7dP21URnmVsAFUukLiyvWfykVPS3E+Fx/
s42SytcEcjGYunddAj2eQkQoOCNZ+7UYHGG6IfuJ2TeoKfysUvOKbhMcmWVd+oziqMBh6iLMWVRs
u64qbb21I21rPYwUXKLRIESsy9ECStQWY6Q/4TMnIzwcomUPas4NfYe1+uS+oBRbWJJ9HwpT55S1
Iw2e0tee//nIYpjeX4cWaUrhGK4whOOJPy2RQ0OjMNRJbUs3lYBaekcXKFmguLzGXIyT+NGxiX7I
y9hfjUYNJ12K/NCHxpcul4BwBwp3WgxXovC84VrD0N63HtNaFnpPtudGcPPjZNPJ3thZlvPa5DoQ
9TE7Q5KuL82oId2ruhpeUdrceT7JlzaBSQzlQ5iE17ndd8+CFG+FYcp1lKP69WnOu7oJzLojfitr
Ot4XUE4ZZJ4yC1nJ2SkQP3Q2ATw9VumzLTLa5oVh0BkuvtI2p1LtFuc2DEvU/VyPkW3IOzNtqqXl
RDVoGhUvRgPrdjY2r1lvymufQOTHbTb79DZZeMi0tv4ux3ofQXJHaHk1zW+UL7qdVtAtL2IyWvrx
TrLCZSbp+x3wEPQnDqFADMjrvuO3BCaZeHrmTzvLCa5NPqcesQWjNTfu4V4Q8DL74G15tBzKeqkP
bCijYrNInd57wUZ7TkaCgTVxn09orlh4W4fQ9rADNrLaYZ8nzS8gH0Rgw15MVW5dkpylOcKkEzrM
paGVLDYweqkUZQyIPXl0oHVukLHPorZZCYG4Gr2L/RTjvKHyBbqy89FixkkB7NlNqrsIPcgEtgJA
IWY8VJJxEGffvQRhgAfT1FA+oVcSr+Ltiv2v78N/Bx/Fz01d/ff/4fn3oqRxGYTNn57+/anI+O9/
5vf8+po/vuPv5+i7Kuris/mnr9p+FHdfs4/6zy/6w/+Z3/7zr1t9bb7+4cn6Bui5bz/U+PBRIwW/
/RV8jvmV/+4//sfHv4P5YWvhyt/d3PNv+PnO+SP873/uCZ74Pdzn5xt+wn08/W8sm9gDu8KSTK0/
wT6e8zcHNKmBbcHwJNccs+pPsI+w/mbrDAsS2o/n8D52fT/BPkL/G9V2bkXsPC6yRt71/x/8D1/g
b1/o73fpBi6DPw5CugcIhNWNaQlPN6VlWX+c27EaNQwnCHcqK3kdUMY2CkNKPRsiGUZB0sUvLiue
k6vVJ1wnNRG6NoCv0fxKuAMKhBk565f0yGMgtKX7JZyhtBbS6SR6RgqwaMv0c5zhteNMsZVfGlTw
SL3lsh3B3MoZeGuxDx9K1zqWujpFHVLbtn/2lZ7sERMpkr3SJ5ak1v0oy5NWDwcUwvkhCqIIBarW
b53c9w5J7z6KEmK1mtdWCXGUtDpOgZILf8b24s+jTtJqJaEQghlGgb8p0KiUBkjwPEHagXeHTnKs
XwrAMIvUYriNg+nOlsYqdggZ9Eth3Ve58yEdmN512H1EWNbWk7JPkdcMewGDmK1hgBsO+5TlY2gQ
haUdBdojyp3vPayVuwgsZNfTG7d74lxyY3hOuOFLS5xN0WbfLM+hfxTtqCSO9/Ra9L3RNnuYihhQ
soQIW/TgW8TJB/ClaAk7QMvKlnt3Ri+nmq8vjPLSk9AC8WVZeUO06lzWkqMdHVUpofDS119w409H
ABc7ke5HWM/DDfpsY4ZggodsuvZmLLQLH5pNkXkaW9YIcoZHQ+q7EzNOekBuMShAJQrqskntu/UF
u78w2xqwqKsZSl3PeGp/BlX3N2T1DK8eezDWZH2jxDAPrQPg2pge2hl4XSN/minTBu2MbRox8BKH
bkIp9gYQBtAH0J4K8WlZ+dHy++aYa+oUD5p38nt347wkDVHTkzec00GjBZCG30SP/gl33UHMuG6Y
xXco50EW2dGwi4oPzF6EomABAW6baTCs2vd8BoBHMwqcnv3KyH17jwbi2FcQBWpJQFhsIacamCpX
k11bUOKZ5zqo4wXYRClY+eiB/8NwIpS1SU3I2AwoTyJQ5c0MLS81eW/PGPOuhzpMTYFGudN9yWd9
RyqacxJMxREW7AILRbMHSre3ZYCaxHTWdMbcovBfi/ECByG4d+Kd1XnUoBW5CVxgW3SPK7t032zN
mo4jLkvcKz4wvPJeKVDtXQG0PTY+aQ2k51Br/bWdh5g/4N2QFE4GhoR5SqJGfuSOG1ax0o/42lFh
eejoGgw4UDTDpUgcsQxl5pz04rs21EQNdtl7MCJwkHSBVqZib0IMj4n76U43fSi+ZbwKosrnqhvf
LTfDR9wYPb05jcUaaPuMwh8t8TEO9T1ulFXbATFMBTB8g+xk10F2lnvOxikFxIaRNFHAPnB3AmCk
SdLipaztHQUalL8p9L4O+H6LImdWwG1xPb41KZoSvF/BALJ//BKlEYl9FKC80H1QPQOXMY5kU1X6
wnSjo12j76t8rhoioIzJjnbIYAipySCbmGaK1re+T83pU/gEAoJzD6JufTM8R7b+4TpQkwuN1Ai/
JE1grHYDszF/Nzu7RO7LIiJGsarVGiszK3CaGBNkg6IfB0pvdQhb+n1wiBiiwrvG5MwXOLnrQQ+f
2SQJxBwNuUJpAby8KaOFYo+yfFAFqXF4n5OV7QxQpB/oxG9knkd7+moXUfegGnGpdWE4LVNSE2jZ
YKy0Z9L+mKBBJX6DjXRKEdiJr2A44CqmCZnwPVFgjVOtMttlTTzHRomL45FYFEMOX3YFuTgtWyty
3sONV0ESbrK3EqchmjFgL1lMe10fZrM4ib9mjrigmGBxjj9s2nqrAZnwAtQ7gh/8FaOjvjgD148Y
+JRVIxEbTfI1+6DnS297BjioBmixTrEOe8HJi2DytFH+nX4mdFqZ3EE7BPdmNNpK79gz++0+CvmT
C8TqCywm3j7PqIlUpk3gtPYx4e/dRHMzoxh0tbJ6Cj0IlcfBoz0cWcELc+4GdPp1Ul600htDrWJU
dNCbGJPy7JtwtGdN949Gz2YsIHncCcxu2WjdazVgSiBPThmxf0iVMefWm8cwrYNHAJ4PVZfbm2kg
58pC2rnu4C1thrCTC3eQjyO9GnJKUcvJWjcvhBp2L6NF+7tFmktcIKoDamJz0R/gt1+L7E6XDU1q
E1iyqGnxBDKnSiumq5+ohjzk6mRABVgP1DQWECzHa2IQkGWMEJSBwpyaom2w00gP/hctRhDAlN9L
21qZXqpoL5EjBMzV3GJ62ImpBC+M4HrEwqB7LonMdUckTEj0nFfHzaGD7O509nRnOWVFTmFGJlmB
YdPvmRPcgWRTLX0GlAA+oquedfhMKzeoQ3qEAx3yEeRAq0Mjh8xBxWzivKnJSBY2Bcs7UYwMvj6G
XUedoVecMicQR0sphSmhPjkEn6zsoYgvPeQ9J7DuptLrDybA2pqq0zGH9wPOc9f5EjmU1hggISg0
MLNXh6HPt6IcFDN6oW1cfDFD3DvMyDPkuQjvI12CvRf5KtGq6igp7nlgnUnrBbrlKultqSRsNco/
RK0aXLlY9PY29rYUbAR8CIyTimrXAmbTuWX3vVOPWlSSuGxZJT6e4MmXIXFSsKG3jl92yz6ccy7b
jik3WaQ2zBXbR1sWxrF9FmUn+Oo3VakNJwCBdEQ6oiWTAmVQr7r5r8wudcQywEvwZ1MuCFLt0Y3C
YK83rlxoGhtmB/HACTXRdkSesrJT/EYVdmEGICNDjoU3DdoLaoaGqCi4AuYumKQBaSFVagEkirRW
ivorP2ymX+wQrXJ/mGwfV525v2UU3UwSt0di9ttJs8Uui8w0rbvHQVKgcdsRKCIZG1xlmnMoTQcl
YDjHAM/eGqe0vsQJgcRx3hE1SNtfMYjt9EbHoIV64HaYaOmt6QJ8RdOCCdvuvmuTP4c84Vg7oDHk
2071aEHpqThkqGx3vq2tnAEmjQiDmUXnDSxFk5zwPtjrTe2aZNmJxsLgJJkHEruLYJyAJw60cW00
zbeGNTgChQI30PxHDnmPJ9JEsln4JBIOrY2+sUv0hVU/q8z5xWhCFeQZkwPZIbPDCWonmnuvPsXF
GGxvz4K5DjN12ia2uBDH2c91e2Qq7eej29PbIcMraJWRt8NFoQ63Q/3ro9G0tH0UrFXnR8fQnVXD
3oM1m2cq30/27CJXOR3YpU1bE3KCQy6xrSPfY/0KMqK83nwxvSSNL6REe8uyulmAbgerb2gw/Pbc
CbBCB77zOowTRcpZOdiVQZrv/Pm2HyKFK5a9DHOrQnOgcLDUsw9PdIqf3R7WaOmWCQEdZBpwvenG
q9EZ1d4lkOrQdQbihNvD1K5BcM/+3tvXmswaQxfVKxXC2/H2A0MU18nREe+bw3swB5hxfRa/RJnd
nt4OlkecmZrl1ELPqN1BFZymfoQnhF/W6kR5sOfD7akakw8dA836tx8lJb5VnPess361R9m303I7
V7Vpn2xowRuTJn0zsf1X4uBPEHvdCcVKG5nh8Xao50e1+1m1lMvDviAFRRco7AP2KEVekWWJ3M9l
sbPz58yz3w6QWfqDTvLUJvGm54yawaEMQ+2Q9vM1F3F/VhqyLYohh9vB7aRa6079keqUBJdTX03b
sJa7WyqXr+nqcDvc4rp+eZQLSO76hK9n0Jr3m132dpBGznBJ7XHDwpGxr60rRnUP23vFJ3Wi9s5X
KtiCkm9naIN6QJExgkzhH7v5ZreqAfxThVeJ9AQcYm2KfE4vMhbkooS9MA8Rapb03B4Zo4sQ6Pa8
a4KXyMUqeftSbt/F7Yvq5pA1J5ePtUUkAgnwEBwqx9vIyCAfapbF/un6pezDnqqOB2IE0cXeXiKJ
e2XZTG+3yiew0VzIw00SS2kJ4AkLAvd2QpjHf56q21nyhhKrQha34Z7txC+n4PYpb5+XiidZxr9+
cobtHP1ruM8gt5edIk5At34UqdstwiGHRtoY9wY7YrrmsyVQzflztAz0SbzTdF0iL6V50sSbcSye
tbwlItYltMCcJpTCbvMBTdt1gWMNaT++KcD7uKcCD+9kGjGPe9YK8EWC//P/D4OnyLc1omNtUxYS
BAM5k5dAndzpshiWJvq8DlH1qoX8ooHRDfyrcmaeZ8hEL1ArxxjDNNzwohYPRVM8VtjGCo3IHYHu
WyYs3g3sjJOXn4fuHOf5d0MaL3pggJbXZkpOH71m+kuMmoTmTPmG2enNlD7SNkwZvDW+U2Ge4oke
7lF02kUVb/ohO0XAxBeZTpSU01mvbc3OU7F6x3Fab1qJsVyfbMgraQuFY2TpI7unGEDOMVDNubF6
dxek4TMmTElrNl7rKC2WehLJvaEzv86e9RYH/9awIEnBM/Uy9ym2iLijEHF0v2nUCQDWAppt3f7B
Bi/bj253gM52TtX3wSQl9aFMUwItQi1fVFlyCu3hGxsSiFWadqe1FL5NAUU4EOzWqUVTiciQz/ik
FQRK4xtTj3FgX/L0OrrJD3+MEOKPIQNoGnytWxYrGoZnYiCTk2tjDxoIt7Lj8gGWkzdv9UwfZ7Xr
FJyu5ppIjAzhYAFTy9K132fntqjQT8TdWR9efEnGeBM455FFRoNph1rHGC1qhV8dU44sy2cEevg5
6dvpMesqFxDn1BRYIohOTL7WdvdUO8BgOAlTSFG97TEheQ5YrjQ54CB+qKjbUl2w1qWavicme+oO
r+gi7mv8/MinHIJiCewwF0EavbQ0UIfOfB6BfSxoYIGtsD+UstSqtap9a8JIHWmWERe1xoc+ieHY
kEzBDf9ZR+TPe0DdVmVNquBgn6o4RQ4L0KUNBYGJEeGNNoLZUq8fspJgSbAIMQEDlP6+TWYyO1cg
xSfOGfoDPKkkP0l/tlUgTMzGYyLaTQL/D1Xe8D1vjbswU8+Tko8ost89B4ScyX00FZO91y0iYsjv
on2UbXM9vesTIGqsSbdYVt+KInuY0XNG52E5wdNKRisbLwFKb8BHvhp14lV9/oKsmBMPI4TpfA1B
fx1S/JwohnRy2CfqNZ0jEVKpBRYOVKXClksr867RUL9NI8JW2x/RS9ZvKkBz35Mk1ZAPs4Qn0i4n
BZyvGZLuaEZVtCUJ4J1ET5w0RsFUsG/Z9MiilhvfJdQ5rLqvutky+Gnt2kYpxBqc4QARf41Llpht
FGromVZhgqsKjyCY4hR7RW484f0mf7nq01WIgyZGeY2yAo0SZ61inTzjg7v+2Nb1CPgG0QK5LIta
NMNS9XpF88BYIiL4TCs7WnZO+eYKoplhMK9pFHw0I3avsCBijyUW6Rw0OeFq4VUukXcGXbXqBcq+
JHoYk5DsuqyLFkG3tZKBGhGND8h9oLykpCTeV9pJN4NTqOchLBo9vpZAL3EkWtvalg9eqJCBd6it
afsuoD3hHxmdT1YWwdpquwqX4VWagcE8QSRWhEnGmU6GiE6FhzZQc9pPqwWF4VUUJJT1dbDVzNzR
30FFFOtpEkfsOMYyrmYQQEgmsfVDpGpGykwDCMl+lRAvOICEiSz3jLJkAV6cG3lySIjHFeLNmI1S
zzWSevNnAkaudU41Nkss0ioaYWBGSF+YNWouKQqBY36qg56tGnmXRas/ePH0zdGt/Gza5NtOUnPu
mtS+QOdGr0vXCWuavVANuuoEGEoWUhZoMgsbkfsZx+mwZhtiLwk/aFexJK0ks411aJdvNRXrE8Ma
Pji+TTtQn5Q9xo2aU3JFUu50TKsVY9Ah96rPEH4VLVqmz0x9hFRRFlX/6cZjsQL67urE7gQivY/C
LlmB+pgNgfqpUe1FwJVgijnVDGQbaCCsOZo31CEfTOkdQApC4TxbHIxM38fxj8R2RvgybX9yeubG
mDVZKyx6P2jpG9Lbamy5KVMaNxIuTA2xN/zcEPoHPiiv0wLI2cCWvavR0R+2NUYZVrUzl6E3GQbJ
Yqwm7ZtsFbj20bWWOuISU0UPKrGzOycn29PJHBiyuAMBUy6MVF7pFhPp7ZYkb4newiq+VrCb/WFp
CPFF0Stjndn22yKzd/r0QfQU/SLD23gFymACm2y0cmpRNN24MKmfL/u6PVRF+I4fPl8SMOOh30bX
nONsqMd73ybAK8hw5EHq0NdTRHdZWBcSGaNFV0k+sIn3XDfSTWc6D+BkMIy4CMZh++J36E+aQ/43
WDGNXdgKXRhRxOIpTwjMyGMIGegsuHfa7up31rJVJZGAPgl9ABLGoBNni6uaJMvtFPfjSSCpZfoy
2034f+ydyXLjWLZl/6XmSAMu+kFNSLCnKInq3DWBSXIJzQVw0XdfXwvMqIx8WVaDN3+DgEkMdxdF
gsBp9l4bA1ZWB2OTEXFEKK/mkKpuLEblWUVvCVrKtoEg1uWEbXUriz14xKlPSquZuVvbHb6kKZ9V
dwfUlpU7m4Qg67AU9Z2gZ/K7NexfJnAOok2v3SWhljxM/Y4ELf3ImKxgxe6T3GnbUORq5zFJxAPy
/C7IrDeguVyJlpbxdoBWt65kEcJAKJ8tLmwDQvfFztwKJl4Mh8oOGA2zYByZdcjKWHLzj35yQBGn
cLB0nDUCzVTnLBfDca+Z2R23OfQ9nX8hp4XY67F4SvtPoOWhqOwNzhTimsvQhutuvtS43twS0CPe
4w8fmRYwugTKedb/no3xk7ppY0TZuy7ZTMrMewwROps9dUvNYjbj+TTu8GeE2s+k8owf29rk2M6x
CX/Y9gQUqCgdGuXDrNNeJW32je/hqqoCLxouddtMP0thfc5MPIKyJYBotGg1O846z9PuRNIv0Miw
AkOkojXvCZdhWeQMCKjetc7h7USKq0VqPUxouhmZXs2qStd1lWMXNDet4eNDUvhbCcrdzvMyShry
19oQatO5DX7O1kTDlaPVRUMzjaS1xY517xpxhdI2hZ+Dsx7rsirv20ySYINVmW6gXbl9RoVSy+oc
o4aSeg7Y1I2bbWJjYeiLQNe/IEUDb+V9zMtYbDvHIGdN9z+GEsIDK9YqXzN1mtd8xAGpLgPzzpjO
bnWBUlWQ+aiec5IE6a8wNcYLp6KdMjJ5wejCW1++16uoZdRE6/WaNTBp6tscIV+yiW/f/31IypjL
hc2VXitcZBpGuYsNomMVg/9gWv4FKO5oK289m8f5FiNarZcfVIzFIzsRwHoL4eX20N+HfoDLECJQ
wFfKD01HO2v2N1OBnt6li+GJUcamxFp79GAz8oO7/ojJk9iswpvtdZrAXHEVzGMKRNwN3QJuGpYD
T+A8G1Gxuz2uO79TYU2HJHf+ck94HYXgPNlGMCyu2bFqOhZubEZu37pO6xMHQKoFw7LqiBu/OsZ6
lZf7knImqpL0wLoLbs8CNHKX8Yi9HJjc/Psha3XSRcVskK5AY28tnTwusKvRQriSSfZsD6Le2mM4
HG+HqizG49xLfi1H29/cgjfz4H/YCG+PKX14aMEiIZyCrlIsHXi0gGCIRvShWi7f//1gUceBsjNj
r6cDby1cllo6JRZpmqN5LGPu7iHLIlTrUFnqtj0iQF4IRZ5YhVWKLZ/cRkz6bLdIeSz3zsJ8Kslr
PN6+spZvb18tf6ISXrvHwYJLuLVQ4cYPnummR7vtEIKb5FAf9QU3ljo1xjpdE8fcEeJYLl/1OO4P
LpvPm0g6RJRPDPTga3A7JaYOhNNpxJXz9pUxIgfSO4cBZ9F9G6Y5bgq7oprQYgP5WW8cZPV5++b2
sNUW7UHyjrV6oR9vh/pfX/3HtxS8zUaWJlrT5Vlpihj4OgoMIkWO+hIHfzvcHp6gkZKI8QgOwCZ+
0Ikltq70YlhIGpk78WRvz1hSJKxdxzTW5fIcrWk2jvD3jOPt29vBqdo0QD4lS+7EADM7dP7//Pn/
9iSWp+N4NiEI0/I8bv9n4kRIQkrmeJDEdXrPUNjv/X6CdB+XET0XzF39LYemuZpdnEdJXEN8G2m8
kHyz4yC5ykMkVJfWZYZ6QE3PSFvrmWY3YXs2BGLj0Us/5Jh9UgMBt0BfMgmyGQ2VfNt28aKQ+IRy
IpBUGQDVIIOw6UHyPkterrGADxlO9BIay0M0K/liuK+25mSdWjqadizsnez552qEgj9EGdJv7uaQ
FG+BOYShb80jhzoxXpTRf2uwLrASgBeLUlA0k+uu2JRy5vbuMWodVNm9/qThKF1VTp38Uz34lyzj
v2gO/iUI+R/RyP/+Xwa6DXTa//9sqBPak+5LTv9FOPLPv/SXcMQz/kG4DyeLv+g8xN/SEc//h41y
jCLcRJdp2Ysa/v9mQvn/wGzhGzqCCAdNoo7o7C/piOn8AyGLTyCUYSHjRHj835GOmP+ZCOUJHe2K
ZyMg4fIobqL1fxOlI5iNKV7D6DiMm7RYTjFZlUbQOaN2UGV4t5COaMvrY+Zaz3kJS3T2inivj4+J
lh1TbRgPRcvs2K8p2nVMyqvMV+NmbJk1st1APgErMGhLhjMZaGnckU9Sw4jDkAgKtdMGWQgyY/CT
8DBUw3cttviGZ3Q6/3pL/jp5/10gIyz9//09eaVsHWGbIyxD/08jy8j4zJYCtm7Iemqt7JawOZnv
Qza6DGwZFyYALVYk6pGEvgxaI4PHIuVZrNMacjzmbF8Y+msRmsfZ1stdWXOVm2WanNLaX8VOuGF4
1x2R7r04rdusCSh9KjT908JE/nA7ZDnmdERpOGv9cGs5iDZA3yRgPslpqdYo2IpN7vS52k6zRC+K
62NiKrynfajIdGTVpYdiOKEaBpSVWB/SZG5fS9DpPN/n2+XeWW4AfssaAsnb31f7ph304wQq8TBr
j38/7Lvo9OY8oqBqAWr4AindMgu9HWIiAdbkXFMIL2uQ26Ff6gEzDB/HBBBFaLcsinFwplvSIH6r
femK715BRJssBmi3e2k0Vb+UnvibdLmpxh2vWeG7YRAt5LMSheaucKiylSwA2iymbbOjMYrsbP4y
LPDHi7JTjhKBLIjKJM+uzgKpLlUeHi3HBCYP1R5oJN/OrY6O9l+H22NaidjYmtx9CRx5l5jNw7j8
gYbTb+mz92KMNRyw1JgqgxAgxVRvXIM/vFJyig6ydnGG+9DA2Ncdb19NMzeu5o2dYr9tjY7ZtM12
M4Lf1WSoBqN50UIMMTuABfQIwaoNBo1VOuGi+PfM2V+FbfUhJGuwW/15q0Qn03jUQclsZl1sc+6c
Z99x65WIe8IMl0PpsPUxI5WceiySp041C6q5e709dDtECzOjz2dtS4bcI2Zm5po3e/vtUHo/xjK6
zwq25JH1XsqsRwxHgAUnVaWPLpoZrPMxGoDAGmyDzYa9EvWMmhoUc1+Zp1rV5wy5AZgy8e45v3Um
upuRmczq7/oXzSQdr6m9Ko1hZDk4KX5Ji/s55NQV6G9Y/ZTF/WlYxvaRS3Oq+mW51fivvgPsMVyA
aQ29T5vPzoHNdHwqpsjZsgR6jlK4L5md0TU+IDYCYZzIu6wD8135URCP8NkFHhgc4tHeTZm3aCSf
5Svd50dTT/oBbO0JfWh2zggHWEOYNNcaQPRDEb53FsCLOfQmdKy93NEs1kdzWeWNOqW1US3wYMqc
WxmLl4RhreaMG0e98ffdw63QmR0o9rXdjZu4ysY9FoFdGzPdSKHeBXkfG6xOKmzU1dbrwLZZPq4V
pznJCjqpKFsgj+2HM2caG8n9OEPPDL1xXXRuf+qGONvFSfUUlVN/YsPPLhmG+VC8VPlM9kWpz6tb
relQdFo5qZPR4K+crMQaG5tbwWoOc0GzC6O4XqPDVpCmoz1nsb8TpsEVD1T3K0OxHCpPNh/66EtN
jnuE0umSYXDlwoGa1oZ67mcKrO5yoeSGWe0trFlhZVe7GexB43ZukNPdYZ3Hkp0Xz3UGrQNnI1h4
BQyOpOx63Y6jvbYN9qYm6hatMaej8oic96OXuKTMJHn85LTyx48kmTrFsZNkQEjRf6dK3w5zlG49
kZ7ZnuKRz/xfsQuX0zBIUYmyV7oedYiX8IgpBO2DyRNXPVRBL9HmlUidj7YBiXGzfseVJhjoyech
glVTmS+FyI7z5Gm7tqsuqiNFJffC78l9sqLinbSAiuSaf7Z5U1Ycs6RuANLnqL50Z1MtZpjIB85X
oz1jDgzur6mdXxrRfltN9JvUtVrOhw43PcaBoItZdDVwORj2bqNGvIYJuCauE1fXfG0MKu0+I6jb
V6zTOCGuvURrI1wbDdlULdEFm5Kmc9MSFL7SELWRjLpnxKCTv6C7wYyT4WIgC7NyA71joauAnLuR
N2ewpb1PaFvWHeB4ePPOulgitOpJ7CsXr66FjvNUmNdstMagcPQlDuq3hQaL6R0Wp2+AHxfL0yAP
NZgK67E6+EZh3zl2uZ7yDoxxSzaJ9KAVlfwNc2rdi4H9BSkiWrtQEiQhali1ikhhcjJLAOqUryHY
zJ0++Z9jqoiBliEWFBTaegTyzrf7e1JpTyTmHSqB3TF1so29bAJlXBV7dEn7etoObTnt0zxn6uKH
9xmpbIFKqjdhxGQR+BHmpglUUUL5Evc1GCu8vWZkghYbtXKTa2m7IdB1pp919mlUou4Ypo0HqWeR
xxh7Fc5348JBJGm5DuwqaEyCDsyyGTez5nM9IryAeLplE1ImC+NowDVtbfs552lM2ouL4gkjrKY9
4qXn/6fOReXiuMCcPY0AQucrDMmM5MrCmFag/yMIZWW0BIzgBp32OFE2nVwkGDZIaxcQc4dKD1dc
8TvRqcwGoFdsPBxlkhLshQ8D0S1PTpnd4cfbtMzbkbBY9aY2CdblUrY1W3UP8jp/KZB2Cvnm+HTL
0qHnSoTtbPq6fpjVRGqdPMZzr2Omju5m9H+Da0CVGrtHXa+znXYzu/Tvdmu/Jhlrq8iS7spOOC0N
S6Liag3SJfx5pyLSuJMOuHG75IgkqblJWqfbVgzyLZ1FBQlc8lxRsb1l6t6Or2HbDveENv2uCvZb
zZzDsqiZ8Q5blNe/Mh+ItoVolF4cPoeY6JWBafxKhb+wfAZgwLljPEwNhhLg+jtLwWyG3bYry+G5
GujkmTz9ZIgZ1JQ0Z9rSbepTkVHTAORRQNIyw56Cxi2cAylWUdD8MH9hAQAnN23DXevZxiHqzE1R
sAucE0t9AIkBBYbdkHtM6u9Hxc7FlsD9o6xBFqNRAhOgQP8ctWfXr7iFPFsiF3v4gGdjrO5wPM7o
uSp/PTcHD4OHgWpu3ejR8D7pd9aA49JTOSbcztq0nRbUTsN5as+ItEr35CKSYd7xp/FKqLNz8cuy
e9RQkl7cUndthqqp0JqCabKnjh58H7J6YufDXZFKtnKxoQKzOxaCXTRzuHHdoc4rsf/tKP/gFqEd
yW0OWlnndy5C5JbdWJ1/er4Xrz1q97T5w5v+pEzCre0Yc2CWP1havASSF9tG4HnsfWuRZr80tzov
SvdZZgTjVBCh6U+fcw8oiOjHXWGb24r9C9KwR3cm3KhwDSyAOiBRqcmVHP37KCz2ajZR3REjkoVw
Ud2ix45uFt8jCZRV5DzOgOmDrhB3mjfAFUBwrlo2WkC1t5At3kcCmUUsf00ZeX1u+uG0zbCOLROR
DTGhPOUAaSxD8rx5MFRYrMhfwZIHcmill3q3I1Ol6EJEh4lAYVSDfHYzZJuiVm/t9GcqOnbFBQ7R
yq93fYEgM+2qFyHG13F0f0EDfVKCDBG/7T9bhkVbFwzI3h9foTHv3NHy9iYhvMgeGdcDu2arsXbr
Q9vxCU7MgvBxIw/MZsTkI6sZ5q3trSj0Ez5O7daeBJhRY2R6QGY9ip59xLu8Lbys2Mq5CSJSetlX
ErZuNyfSWl4JdiDWxNqEkbBXukEwG7Kes1UAwxgLUZwMhqowjL5V9zE04oX7zc70mVE4dvdTiv5Q
zSPnazI42Izn+kDN+eN22bCNcnTd2HRYqvl3vopOmnycKbOvmBAoC2twVsl8BYtyTSE1rhw9gmdl
f83F77JDIZqElEFsNzgPBxAL5TVeHMqZ/kImKoI5rzjoAge0XqZvlY4p3ukHtJse+WBpD2kzrKH3
5bgM0MKsmG5OMZHjvTGfuO+Xj6G8wICpIpme2ZB8Doa81g7pIHlm0snZyR1q/GlrS+dBtBZ2nqHi
OlyZkP+pnxjrsj+KDmNaVPvZwbI6uBqNUyUhw5bEtkkbWFZopOka+TlDP+S7svJXU1YZ69ADNWjq
hgqSCDN7D2JORCkvtU4hGXnpS5WpR9MehkNt4JKiHq/5ne3adHdW4V7ILIAWqeyTVoo/c9Wvw4gJ
JcI5YiYIFQudJAaU65tExxHStpBNsJ9tyhhUhYrux5Rzn9yYCvXCBjDRtR5zC7o718JWn0mFzfx3
yyzFXROt0VVB/kQhhIXivhirV/Ib2KbbGvteiBcr+puMO+Z3BxDH9GVQYtfYdRAWi5JwPnC5I52d
hmVZr7fEiXg7za8BPrsk79W19Syr5SXlWugAiW5CeLr+yN68aJj+y0WuApJckSuyHjNq4q6pL16H
lHXs6oQFmviIUBVuTEPcFzNXL08ap0qzXzLHvNNr7yuMhkeXrRh+Xq4SVobWW8qv1HDtoE/s37YF
Fl2Pkbn4alpHBnqygnoXvQpZaMW+QwQXmdG6KvUUQqWjtvRmbEWs/sLFcY6oHLGlB17SXsBLUAoy
X9TGn25KsIOw14mE8eqj0kf6AENq+CrbrERuu/eJU9j5gx2uZBGtN22a4A4YlqKEHeJKDtkXunEi
nv0vtZiFO1pERSpeoDowpYiffGRfvEz+PRTmk9ulB0P9DFkzPRO/o1ZMkslXOhCdQ8WdO6gXMvVl
h/awwUD2oLE3ZgJgb/DnNavYNqutMTs7Z5ztlcf1feqAl2HeRPjQJdaqDtEMwNI7mCJJ17GOhDMk
pJutHoFUBFBjFVoQZqaNj0/Octe2cbvryY1hoFE/ok99Id/LW6fwyhrJfq0ov02n+xb0IlZeg1jd
Wu703o+NThiGy4d+eM867ymp4adq8iJSFLJ1tmyHFPANzXl3qeD1AUl5Mbo4SELtV9bMe9bA91pG
0IpVV0/8w5RNuHs2jSd/6Q0h2hLvgjHWY6B7FHmtkvG2bUfcOC2Y46E45NF0NCZNYCUk6MjiWqVH
Z0e6aL3BDFMURZeOXo6tIRvNIlMBSH/u/qmznpY4ClW1eCi4ums9zaWTTSlnCaxUnQrbxsi34PbS
QI2kQrMqe9ajIt0ip96AGbOZSKMFI5vzsvyXHzI/IXBmhMQRF2RQtfZvJoicrthY26ksVx0FydTN
h1iPfykt4/6qLfznylthBspKopbIgZZUDHwcKAtIxQTkGpC+ycd/eSGJG3vzzn0582IswW4mTCZb
hERESpB9dkMIFqNHwgLEuzWTIIQ1EUaiKo+kDlXL1ukni+VTmWzLOPvWmAVUI+N0NK1hEBPybus+
hPIex75jz8QNsMantn9NlYtGNnzx4d8g1oblRxG5NusQ+b8KH7WKG9kYSlaRVktCSXZPysQfVr9o
Ha9+DwYsNY7hpCg3hsJZ6ynT+UI24SrR0PtZGXimdq+LnixWBo/cHL8AmrD5hwMMMRjVVCNBns7c
J6JxHFG28rqFg86HTSGCaTDlDhPI21FUdOQl2eikj6Dq70hhtVLTXQ92HKHPJ3UaMRkqqfLTF/zC
Wpxcw+UTGfXM8P0yPcUhvEE4SIxPBDek9LWMrNesx5s8+tW5HLSvYWi4x7bvCTq8hKw9pAB3NVES
crrjGtJ32pNt+DoRk/nzFN2XDgLOvE2hjPv8sWEvuvBCtCgDu2Eboph9B/Rl9ttZTsMPpUWsVVcW
Vjhs7JElYjWb65BcgkqSXtpoJn3IqR7m7WTyAlLlv4xQoRoLjYLHjZK7Hsxwh/eujkyg2VxEZ6RI
q4ROIKvIkfMUGv8h/KGu6i+FP10rcuf2mQzlMffJj9NQMtfNvvHVWVhU85nqx71vzC+oRp/CJrlv
PUsPYif+xvC1I6cLwM9kX+2serVi6zFt1qbdvSrbum90Z9WxPh6pKdwxO1mufGpNPi09VX+ci2tO
pmLosr7PQwRQkQuMhq51Jm4J9rbIwt8h3Y0GkJPkPNB4GpTk9tuoB7qWG9siP3SqIxisvdeXz5qp
vqu6eFMuvcQMzNfu269ZacYKjEwLj9J5aBcMEI7t57oQL6HxpDlEElhK+2na6c7DD8a52MG7K8cx
yHLUNlE9fkkW4y5JCeveQD1Sax+jprPkbrSRT4b5ScG2HhLUQV0T/aocktU6wtbrkUVR2ycPTRc4
qfMjenlhncuszIg+YtN/COk4l9U5qRU/mpY/qeV3JpzrxVFpkHdcyD3E8sg1xarhnVq7KdoVQQYW
y8s74a+MMQacZrV/DGs8ZLyKl1K/G6NEHMy0PEjK1HVRe+G2BqC+ResfremDt4SJDuAxGZwx36cD
wUoN4XLGpjAljBBTMuBgPKE6QetjTNgz2p6pfqsdIs1/SugVzErnLp2+avDISEdCsZ+wBa4rsutw
YneHsZ69VYkfAuuefh8V0CNxpKF4UODz0CoQhr4egeiSIiy400d8SgnkxhjUNttsNn4r0NKrviS7
WpbFEfsnUEchmabrzSl05mJFic0Icx6+csReBIzIjaeWkI2B3tzJSelk3071qtPTkZdVvcqtAUWQ
xtsgASaxXj2bikbrdQejfXappI9TR5s/AeNoG3SdcgV/wFoZtBJbry9XSYKklqDQtwbKHJjaaxXC
b3IgCT+NhMSMJMlkDWbxZfq0r5R6V23+gkBBbeNJ/bGoddfaY+bEd0aJpGkq6gRtZz+evbj+08YR
KQyJZezUBBUcc697F1LkU2vNH2Puj4cwzayLNXMiVN70kM/WfPKHKNBykd5BAMUHjO1HTNxDuILm
rXcfwwVgpt8SJGzq7o49fwJ1EU58OEMUJGEaUOolmUnfmw2TqD7XQf6n7/UBd2sny50B3jZGX+q3
hbXOSBhClhpLfm+ToW3b82uOKfU042Z/tkD5KVy/XRjMVoZpAQ/NKu/Th0nzQzqQ8XlAQx4oGMDs
ieZNyP5jwzWORL6Cv1cOQxAViGVnpy/x95DcmHv2ky/y+JRAg8ZdcyzbYjpRJXP5mjoMrG79meTj
H5hlii2yfXTL7CErWIr2c19ugerZO7B0A+RO97O2AbK6UCALz7y4Ufc5Mvs5Vdh2ARksoPJBW/kN
uslQ9B2XezNdeXWT3iGBIIgY0jmT+A9ML+GqF2NHpm2I3s3Lv9MJRFNoMpUSHh0BNHl7rZXZY6MZ
1p0jmc8xvt6S0Jbt+FX27ZiVV5gJyQoD4SHpq+Gia/FrWGjJ0SvHj5aE8HNdeNS9EXo0a7Rzwrzx
lWi6fh8P02HCgmZFVreGqW22AsKHiDEa4phemWmPKnAy75MKvXQhUsJNia3cgzmh3I9JQIeiCR7e
mq6wWLQejmKql91jUugbvRYHbhNVQGREXFj2oah/6khDbuaHf4YqBdWuZpYZiBQSQzu7ep+cXO+X
yU5k10hKfFer5ruusV8GYap7v7wUpiAWq6MOzwFHsk7IIwnOQbFqQl2JQKQnFSm/r7ysPYZZSKVs
O4RYMRE1PeIhGr3643bTlVzdK3prcgmcX7iGVoh/f0lttHfVwDvq0oNi5cZQlnxXbW49lqJ7oV0O
j+gi+5kFJfh/AH4Jjgha+hFp1jHSOoUyDO0mmKCrpaIHRkfDjkshjObWeyp6jVCx2XsOfbJIhFLD
YzMk34A89y09EjolbvGDVK8wlRl48ZHEMvRRkFS4W7aFQTKMAGV0/1fiqGcDPcZ9OKKDJgB91ZlT
9CsK6TiIq36cB8QEdHU9SzBkCGGSvJVsCbbR9BaRFdlGDFHn0v3dGSY6wDiIEZRT28GLHDrbvKOC
6Dxqw6hwkYsV1WOKPooeiBgDAxG68NAB9cMZMzaZIHaqgf4crFUckmUmZQyhC1km6q27cZj2th3B
FMRRs07ULDcwTbzAIGhcSXtbQvYL6my4DGLmM1ld7CNRUMkqDSsUz0jOVsJ1z+WdZC1xBZ0EEZgR
uLN0k7EcA/KrrTVaDg9bVvNtaTzPOC23qoeRAln/DoGZFfTe/JU3aiU7L96boTohR/2FFtMD5c18
BbsW6Ww218QGbGXnPNgDocLUd9iYYcGyyDM0DK9U5TGGYUSfM9liK1gc2BLCH8ha+cZlZ2d01sS8
Tl5AcX7RXAGxSXD/O/7HWOJeEKWCdaNQ0Ebontz6ewGGB1qSILcXhHyZmuVebDwXuWmd0XZepaTB
k5PJxzPt7z2/e4/GFFEPfr1J896qvP8g7C0+S7bdBLuy7RRKbk1erT4n52cqSoY7rd4zL1f3krZ5
UzUhVBtHD8w2W/VmO0H1hePb46fnzRufXfsdLvolya1sy/qtOxoAW1bcSuD6VFvXnwQiOdvZRzlr
aRP/hTZGoEznsgiyUj11WvJadsPetyaylxkfB33JRSBnPJN2y9x+9nA0NhDpFgwmbrxCBr8Vo2ry
PS3+dtNtah3Zd9Ll0SXXy+HUthYGdEKf48HhTj9Um1ASDbpYbudEATWtKiMQyXAdZOQcJFRHQn5S
1OXOYOYnLH/jttVjqLKGJh6nFPzPROJXZjV7XGoigI6no1BVOyF0Njd68kXZMAetlyiMYeajrEIi
Phg3rxKDCqTE77xK3fy6BLiRPoIiG6Hx4pK1sSwp+SdCM4rLQLu2WevyurjRA9kfwwaFO8NGAIx1
9jjnFki7BDRtMbtXO+du4CfzxaIh5KLdrXvLdY+WK76KgUJ9HD0VhEJEb7K9r7ufkNr8cRaFf2k0
uA5m2PK0Cc+TOonyQIy37qNyxyezx3Tehozlhshs7jvd+ISnlm0Sqd03XQ9BNO3O8MQZ82VtfFfB
98YPHujWUL3WRKKgMxW7oTDwpchdLdxz1hNR0PnfMv4YXDAcOp+m0qpMeFLQIJRFYDg1YEfC4G4S
BUkhHnZYj5ipnQE8JLbwHLQq9QLLQgPsQZHt3tK5/CnqjhKZMMesNn/7tir+gNg5gvvppppUx9gF
zWx2O5cUhV2tcXkp6+wEOSfA/xpvZ9ulKQopvSHW80p5fADCVY6CZq3NuhP0CoVTnWirbBiuaol4
bsdwFdlkB5Kax8XIjD7dCdspGDKcyul8J7WGMfzkg7Ka+rON0XGbYkHqOrnkjjNrZKBdB1OkHbKy
60+GnHddZ8tzN/6qC0h9OrURFnDCm5xYP8scqWyeM9fDBU3wmuW1p6HXYlpS7D/upL0zMraOQz4/
OoOcgn6YP6k2NBwkH1lHum+L8T1skcJGeoK4LMNAL0ZrJ62Um99k5I/mUt84LXqOpk42Jdk9F4dx
eThxw0t7M7sHh4Y3oW93ZGsJ6ZAQUH6ldas2bm2kyBWJl0toPwzopmvfE0veJ/RLNsH8eCJ8iuxK
8PYDYsr+HnN9SmvM2wnS+5N15Z2LoPF7XlIzjYCbWbSZsHYFFDjNlbjJMxbKoLRt95PUTJubiSTI
QkUX1JLc+/Cw0TIam1SaW51R0R13DUiic3vvODVvn8FHWlZ3dcLPFFwrGt0LGBIQpgkG+EHEjE5c
8IObrIJr1Yflnq07S2PBVLvAOcGcp4HPWPz20+Ie1AdoC4GhuE3P2WjIJ1c/oozPzrcD+cD52XZD
OoteBHHJudCg4aCIbdhKyoxARCYEt8TPmlQsrBIiYXPkgW0gV0xkbr91S+c9wXmGcXE2H8hE46rJ
XhHVAJuIhpiddrR/RW1x8rMYpEQc3Rd2mr/lGe81JhvWpAmRfq2NjmTZdBrsqzD/iRfZHs3pvmZF
ePQ9Cq4J2hNXZnCeDE2KU+c4Kz+pns1ucjdN6WsBk7q8849aw9DLI9K5sh1zPfSqBYShrVGfuIDM
5AjFG73z2GInIonA8TK1k42Gdc8cNhVlIEXc9wire6+YYw6owDemz/bAATgCicNWm9KYw008UaDU
TIgsYzihS5l3PgGIUBDSS6R5V7TYTK3nXqNM9hncAdReE9mJumfsh22ybA4V/rNSTpvOEQefLOvL
7aC76SbBFdDbZnKwSmti6B/ruxJZM51obaELS+u3mIrKmfpipyOVX1exuQIJF146vTFxUHXiHIN4
lyYjVxPsxbpAmrvy3Pkw26Z/NsGBzUVRP+AgWorlo3KonUbYtJsp2oNEFVsDPQF4+RPeZ/jttn0W
cRLB38O3EuvZh2dbKNOzEi+CF01QPnwRiCF9I+lrN2USjl4vzuPIhYn84YP2mlpoN0ot77fMncGQ
NdzchRnyIZv7eJctmLamDB+ikco7GmCfkls4X0m69dbGbJ6jTrrQI+Yvb+V3wnotTcraUiP2r0RI
6nT5OW09KDq8P+QC7xInz49W4j5E9Ai18CoS+kiw06pM29tj+WPK5I9b6d62wiMMR662NnZCKHWX
W3wEZsK1Zs4mJezPLPcR2uB4XRXIz3TNPTc1UpQiAjMkHdxNCdOl1r8DVh49pSweU1wBlMVcGbMX
UELDBfGXwAIl7OieTQgdXUG+kUc9gIB7WcNCeYiILS+XYaGatsoV47rJ030peNMbugUgByzUkpq/
0kXeVozOtp2jh44FGeM7QMW7pkIeWGCz5C52qeG20W02p4gsxpBh4arT+zioyWVdlW1tUdQFmemJ
nTaBtBVk5nWwYSqRT5CVCpbVlAcam91tra5REs5bUkYs+KadEWhT8dvxnk2D1ZDey7PCrLAKC6Yb
zNX99GAT9fMOlZpumxkQOapXWn5yQFK2MYaPwAEQ25pEjfrqkrecps2BaQua6HTgNRP2cQBpGySs
I+iRkSJLfbqf44y0r+wRhC6d0hgfY+R8Ox9O9socmp4tKE2vg97PG0kTN0hTTclwNbL2tyM9ba8T
gBx2iXZfYVdfhTbX3TlnbKZ7DpSQMn7uHZxKXjk/WmMDWc8MUWEq7ACd3VC6gZXMuyTcLyPvsSRA
KWmtP/5Eb5/dUkDJPy3IV0KsNh3TwniVRpptaeCno78cbl9ZC7ShdeIalaMOXxBOKdS7kRC3xat9
O9zUGEgTeug0+sgSOkZjVJsp9m6x2PLpOFj4JOr/sHceW3IjWbb9ItQCzCAMU9cqJEORE6wgg4SW
Bv31veGs6sqM6pf5et4TXwxJBByA2b33nH3YsEbUU6jDCuIf0IJjJVm+dP369UWPdbhryXPl0Bn5
JryjJx9Ywy6w9P01pOj6qZB2dN0TJpIsyS2xjXBo8dbb2cyQimfG4rhtwQ+627n0NzyUF1s9L2gK
EYAkjkkdJqn4FiPF1VdxfXnBxDKd1KI+KwxSAxtiiJMltfr6KZ/I3f/TUv//Afh8oeDS/bdw9z8A
fJgaYx2/F3+m8P3+qX+JqdU/gNcKn1vlNzcPne+/SHz2P8yFVK8W3bT1W2n9Lzm1/AeKX2H6Luht
zwdf9d9yasEvhNlpwu4TPmpr3/rfyKkREv8ZxIfgTMLKty3HQ5/tUaP/GcQXT83QlVzrx8LpKUMi
7e9VMz3VMw2fidmnK1yDCCue9lOD+XLMB8xVKDiAVpkR7ZIoFbuJRGOmD7jHUaTsi/pmbDvnoQny
Z25UNm2DtSkRYzG/bRd7pFKg+2rJFio65hazHJudI23vkyuar5ld5ztYbf0afE296YCEr5tXdaej
OiXwQON8y5c43Dey2AiuSGSP8JDMhx6BE9AtRmSBd5n9gYgKYjJUlfMEqDGTK8J7VVH6CL85iDp/
rzO7O7h289TUJDo1dMpJwMJJ1Ns0rmyIsSGdKNoDNBEKo/vZ4lY4dmiuMhborddJhloGBIocvztA
gfcq5xc01YQ7acp3CCtKIE/1eLZUw0D8VMGivmsmfWC0DhCVLsg27nkwuCN6mK+R1cBb9gyyShKS
XRUDoh2hgxAJ6PyuB0uGm5DayCfUYpdb9EIKOsgrtj/zoUPJrUjC5CFkf5tSRx7+cEX/D1J06z8v
ENtGgu5wlXDN0cD68wWSTKrpy76qjmAjnsyWINLrS6Y0AzoXT104dQgssu7O7DgoG1zQHHv/PJl/
fSyfyLVcqza4fVPaNhhKzzI/kWuFYdH0x8F8HIyGarkqvuLSsZsDeIj7UOTPhl/8jO3s787AJ1bl
8t96iPw8ZWE7sIT8dAZmvHyzjtzsiDWZnglgCS7spZaJkgZ0hmj2ZCDHmwTN56pqaoaseiAzdGhP
/Bnukf7sy1+fB4HRovoDHfx6RLbvmZbLDatMcyFn/8EEkZhAZsmGyI52xIlAP2yv9ZXeO7T7sSzl
yiCuAVlV5m7dJD0P5AuhQUUmtyRjjRIQEqrbn/1Y+WvXna29X2b7669yA2TSUggkD8mXvz7ozyT3
60E7WEDADivb9dSndy/kDoDnm3DQfjPvYj0d2kQhme8NJF6JazH3deKNHOqvrkU/qQ65D+OAgRsI
0ZJW30ftTgXaHkLiO6N8cCmUERo/Z4Hcwn1h+46JmubuOquT721ZIY0QOj31OCZYWqfvIGVuaaFw
IkT8MRpjiyEAvJ0TiUd2ru0W9dLT3/zFy4Xx6W0CPMhfymTCB7b86S8eU6AgeWqC+myBkxrs/5o6
pnYZniM1i4v01dYvEMyYwk5O6JiIQob2TySZG9OGonqvJAVs35N17tJuMhuHgkZigwf8KEb/qWc2
R3l9CxwPrU7FQ8CvkLUWWfDuk7q8cro6PTmpZe4Kp3uvy3E+NAbjgdIstnXgrYl5R0wV/N39wuL0
6c92TJMsSNv0fF69T/dLZmkPja1ETt/4TyDzB075fNcE2Xc4kN2+/lXgxi+EZWxH9tVAyRxEn1tP
h2yCNZJiBBDkgbjrnMbg7d+8Jf/TsVmWI3AQKQC3n+1DDbx22TZI/evpYDapd5qz8q1kSrKptfsE
MBN+neFsr8sBLFCHahRNR0jFIzPQ+kO/NagKVlUnvmkP5Oc8pVtwJw9cltAW+lqtCYBMKKaaX45t
qlUhnmZ/OjnFWSnnnriI5mCIwdyWiMo2dL7vNVKSjRHGCA+r/ISk5VtsB+7NX//Z1n8+whxUE5bl
W66Lrcv8tMrT4x3i0CUId3YBcNJRubf17MMVgIGNs+GhqCUJVO1+aKkwAj6Y4TQjKYsek9wmaAAK
3epvDunTumLjRDdtdqMmWxnHMhfY8B+fYXZsEGod+fExCnzuVXO+MyPX3jd5QRyaZx+jVqWHsDfP
wlfOpvWa29iju6Bz6++OZLkN/3CbXo/EsZgl2Moz8f1/ul4Txq5GY3CbtnEAsOFDR3jJFl8LYbTD
sAbdRoM8CgnIjZYCckkpJlY9r0ACD+BnZOs9Z0rQqUCLs3OEQ3yN+JtjlP+RxcLZcqQLl5mVj6fJ
cjb/8MTv3AyZfjnyKNHOrY/PHT98Ss+ofDGE0t8Q7c2hmZ890KeHKvru9TPM4UGYt06c37Kh/MBP
G69UBbnCT76MFmKVZoByoPJ7YWThJoiZYJe+XWzVnPfw6oznrovqdTkJDeGW3Z6CLGV41d+e/WWt
+nT2LV+xplsuOGrz8x3ZA8iPa6xZR9OeoKG2qCzrfjrHSoWbVoNPlC1SPcEsoQW6g+IMIGIgJxq4
uqSx6OEhLwA6J8bf3DPOp93GclkIz+aES0WdbqpPF2hP0VzOAaDmIfH3XktfUidlwlo/PTkm4pox
wfcRp/OjCqS1nECS/3jd2QgKBa2SGW/eqmGmu9EjelwCGTZlJb2jLSbrMGd6N9PHd70huzMZpey8
HoddHytrpVD3w57qnuTSpunmxHgvc9LWZK8ZYLcfY2oDTZ0tckDt7jLgrR5KJ3/o4HXsppKGFUIy
2nBLFp1fDs0lUu1HgNnqnHbdbSFSGu4972ObwuOo2nfgcTejOHGqUb5H2cHPmP37ob830hnhZYkm
IYjh5wUcyMNfPwSu6S2f3nyUV5RHHhWSb7qfIobYrgYDnBjjYLP9OAzw+rIahPU884dnnePey7x/
CHxYJyroC2TXKtthL6x2roVI1wrFnnE3eXfp6BzBmm+cKGdYD9d3Inz02JTFz1La9Q5NzGtAFteB
+1mtQx+uColHNjbOIT6qlqT6IA182lTVHQQ1+2sVPGH6Q7YvLljxs10z+29JGLmMiQSUliIIjlMv
y9OsbbYdINoyaBfsnZbnw3gGlgfDY/g1aA/kxeC0WA5wO7km+qkB7YXgXn6PNF0XmGp4HqgXJDDN
UPvkbaUU/LFBYycMGsaIpIFbCo5J5RrkYaJ/dUKGTAVYZo64XdUEWc9GmZzseWT27vi/S38w+v8v
Uvt/3J3K5Po3qdzYq7qf3yDTL9pSZ5wlLOHgjwt9lwIIp7lKOvwEHDZx2m050AOpFbNcLORPbkaP
3VPlQ+RYdM49wbyjzNYyhajM9KLd/vUldH06//kSUibrOPsNoXj9XBTEhuAiMjQ93GUvXA/9lzwI
IU+arO0IjlYDtxmaF7w3QTnvwIuSAFqX36aYbbI3Sb0q0aDbs8f4f6YA+5ujo1/w6emmTM9TgtKB
8At/8Wb/8bk9Ke1oe0Soqggn3seM1Ndhh5g08dJdIKpwjapvOht2O51J6pSMzA75nIjV70UvYmr9
1wckf1f0n06YRCkDdYlSikP7tCvNmgqjF0y3wyhJtXWkTh/zcWEmqGPRF8YbX9ohCi8uoO6jfV79
9DNRvcvyKw1Ekya5bH509BUNI8oPA+yus13+ZDvTnQNvIOANEeMuiuU9YKlxO0S12mFs474GW4rc
DOFfT6eb2LRTH7XbHoLWfeOBqkbyXR15K2+SUX+UVUnKF0nwB93CGBbMtHWIkdbjTO6iMFTr2e/l
HmzA9yaJIiJsUIekZQNQOmEXTKTQSSbefccO4xT5HGfPPE3b6ocJ3gi0hd1UJ1uO/qEuwnOX8atQ
AuudgyZzlZjho+/O6sjYe0DwsWjUAjLZyUMZ1rKcx33U61+83XpdM/3aYez5kA2UlyyDjd7nDNQW
mVuBJelgShNskXLOZRhbGy+ykyehvnKyoxtZDI+BaQc7b0BxGbZpunYpoFnklIXoH8tvkIUDPL1s
B9LMPvpFs4lhDouNElVzZkH9BkxhfpAjUiSPloQzTyCzhsgBPUnnAs1JvLfK7KtnGeM5BmW0Ghb8
FmVTAbfE/prT82avBy/e90gINtwbLCnjOUfluqpZfWFwuqxYgDShlwfRvmwC920WzAXFvon66djm
4hfOb/HYZcm7N08DfaDJ2CsczMw6ljXEVXtG5PbmjYfgbW4Z/g3C4iOhkMFttkzpW9Ll1sk48E6q
ficIEUE3AVqniQJAMp4/YMsf67VNU/S+EoQASRv8q0BdRnUj9q3grp6LzjjOdgILjCgCGG7eS2gx
lp2q4lYPI1IfVyLPNRnHIir4qtqZSJOwKK9Mp407qB+RjTAON2R6oQe0GEwzJKf00p8om0GAMhLh
Jyec40apdgHo23VUlO3RbYaPwUNnFRquhTikwouM/3ejUUDSvLixHTLTYw/p4Yhv35+GZ3vG6MGm
Kty4c7fpa6tdaarmbY9hEmmDe7Z9WOzxoDEsam8v7ObGTLIIUQoATUIQgQoVxMBabYrYhqGcTUjc
wY3tByH7hcM+sk/tmAXNJd6rZESjlgV5CEmuvp+75b9wvYuXleaDWVvnqKdsbBmYXTfdTRHgLiO6
pSZdi+EbZse0sPaUOOJYwh3cBA1J3QZipKpx2CN6ndg2nhxhUaUY3e3sNbAKpoMarXTa+/F9ljFF
nTXLl1QvJeOvh8aCt92l8LaC0uxvfGuyXmAHM0QRz8IIxxexDL1sjaZJsGFCxByJ1diHYle6ep8G
YXBB+kE9ptB8ypq6dvzSF5N7wx6oSvIA0awzYxiw76A9hzdm/qM3Mf3MNrmpY+ozSF4OOtb+Hbg0
tQBQspVGdLN2qZJ3qZwhzUdhvfEjzEcVVhkZhbdi+uEiBJhQgNyk/Wys7KTM143NOM9ICudi4tun
GLRCwtz7JxuvXIRb5dKPGJZMg6XcN9HLaeYleFQvvTXeBC6ZdIIshAdj7DbW8odjUxv2Vq+arZ10
44uqiKoKkvk5tcSF/SMQ77xo7pTg4FJGRa9RO78gPfDRq/nWzaxqhjgEkeOQcPb5MMuXhTUHESnq
z72kymU1jCPQqNxWu4pA94sr4bJ7cWq/FiJ0N5Kw8PMkECiWhja/1kSVrBK8RRpB5J7SnfOk6E9Y
TKzilEGeZYlltKJ+lIPsmdHZ2NcTIsBo+jw2cCi+uAZ+kWZKxNlykm8wOJhocruylbydvHjLRoPS
v57f7IZHTw2EHKMdrYngZ97TNaBq/BBlrQmXk91RaqO/wxDLKcz9hz4Fp6c8pKWU2VQ4Bcmb/mht
isnGU1ocHC96yoexuTMJJdyQTIcXvsUzlQ43XnDHW5kdrQFjrY+1Gz5ddcTVgTjX6OUtbZI3i41M
7rSauKs4usmL7AwMYD9n9YMTcQ+WjWT47TvEfkMZXzeJ1qdsQElJsKRshveitF9adNw3hPyKDSDq
eod8hfDYBI20M91ef+uocSeaMblk6Tg0W5wf0c62vtljw7NqIAo+ykzconB6+8KsbmaN/PmKJMHe
BRc3P1XCP+Es4BLHn0KK3VDgeTiTwNc84GMi3p1kqNkKLPzh/Zcmd5NdFkpiEvzG3U1WgpqtdJEj
NkviGtdQp7o1U4rsBIl+hgvZEP/il+YhxDyA32TYGkPG9tvF55K52XmKgRU5NF2D0sb/UNTTzVA2
zyBB2EPL/i3r3tuc5g0VC0h1ld6OEcqqhGzqQwxTZcgdF0Ni1ux4XmDmyRL8I0VyVzbOpXDd5DJE
ecN2bWCoKhnlY4lhVWMRrPNSfokYKZOja/h4Q826OSZGuR2KXF10D+1Eege7XqR8c3YEivU2+551
iQh7hI13IsCg3hJKMMNnYI2u/LKljOzag1+k50o9+RHVgz+1RH1pwJwxy61pug5mGkWuTjt6277q
UablXXM23UXzCFg3iIRFomklD9iWwtWQehbKavWMBxThZ1Tc+HZ0mnOaXF1SdVgFMXqkwXSeB6JM
DGB3JtQ+qnDHpY7pCM4OxzvCSHxcWLj6ezT88EPT2XjMbBL0dM4MBQBpvckgilZen54a7SCLHWes
fMl8tEHZ7D1mOCumKdFO5SVqF3OojigZXlQ8fBuM1zF3gZbGOGm6aV0TKv0lXQYePMeP3AVqFfvs
DJ0meK4GoiWAZnreQSP9WIvQti4i3yoVf4k72ozccppFN8afjGSbsc68l0O1d9P23UTMPLISj1N+
Z9D/XlH50XbC4woUajcpvDIjaIdJuy/hMMMh09AJEXs8eDWZSjkCfrc1DCwigDmmMdx1bXUrPTIk
GvZOu8ay14ntfGFLjSzPHS4djs0Q6/Ru6ueONkz2fdoGRfe9IogJ1iupdlp+DT18RGOQHZSdPjW0
RlYQaN+6AY9OzzJwHFBYrHpY9WyJFz7KBN7WCNi2ifTcmIQT5bO3T2PQEuac1DzeCn81pgTbMBUA
aynMGCXq1hwxrfQmJO7XAc0/62mKby1jaY5D8TTMbwLz6DYNwX7asuwxFIMNHb283Q719FENEppB
5uKAqF6SoSGxadQIz41kZyi2E3gKdnBxADqb5LZiQ05xkWWNRgPq8HxHq7EaUERHYrxgWDcAshtv
drsgRaZ3ans0HzXsfU25nY1HVQi0pinSI2zI5FJI/RxRwLGtgLvPtr3vyZwNo+q75WLnc3NNjsTc
04CJbvqCll3i7mFqt2tdR/m2SXzwqy7gFQZ3M2BNkpJIoNv6iH/XCBlXnpcD40cNsmLo7QDTxP8f
YI/qWxRibQaZdibCLqHzv2L1upOw3gEuTADxRwqnLkIduDSD/Eq8E8xxU09kh7fINBsj+yGQ1Pvh
ZXIB2xYTjnnLLNgpdOkt+uOW5bohnzL4Djv80fXyL5XbHBDoP7f0G4izoclR+xTpNqKOFI5FkZuE
zfLgI2uoXgUZtwvi8R9pKzY5nM95Rp3doimil2ht4FhTmhj+0U1Da/NNl3nxkCv/EPEo2LgpRttk
6Qaavej3TRV9qRr4alPgNDeMALkl6tHYTHPzjc0RS3bvpBs38p/d2GTptIo94BeMUMtLr+MlEBgK
cwwcCIEuH16/cP2W64e/XxZaTezRPF31138OQb+FBfB+/T43H1jHrt/oMz785/dcP55qkxR6yrjr
R7+/EccXiNjRvPz+8A//1fKrh1SFJAJEAShTAyNFOST7qs55K/78m0VbCSLPlyP+56+dtNjQiAea
unzyepzXf/3+yd/f9IffEvriCw4d5MLkOCPPWc6HiZmfjTwJ2f/+8U/H94df+el7Pp24z6fm9++5
Yn+64tnXNKOm8AbjC/PZ1syPjtb9HVNh4o9RBwze+O4Dhmev2u1HbLiI1KP5ZDQeqtuezj7aWSRw
PNGuXGD8vP1wLxUb/CQf3vIIcm0av/dpAeydNqiuHBPjy66xU+D6bfQytKPLpd6prdmSmxPDAd1a
Y/8aRoV/40E2qM0hwMoSFSxthEHEOcLAIq30ypL9vTmnDVsrIz82QXTSqiouJbN3l1A7V+X5vfSP
o6tSVL6UYBQg0ZZEUmvlCvOXjvzwMTG/NwOSOJHG6lA0QCwD3x536jgX7M+NcX6Hk/+QjtEWPdna
Mqtx5SJsrun2baTiaQrY+Qbp/nDMLGghzWACIJMPzbTMIQIYPWq8tOAYqjgzCVGavTXRfpRSqu32
UKX2ke0i5MzwTU/j2nOQeBHrEe2VcY8Sud7wV28KSVrCUHkMyOUhdAxyqbYNFds6LO1gXRvYZWt8
6FvStphudijbbTw25peYVjeZrt4PBeN33UoftXnUouo+ulw6K098ZOzZhORstDjTLKeq4eMQ9wWA
8wbhhFx7woj3Y9E1NzQm2Pf0eDtz4zYfa//OUMc6H27oa7ybVr8vzY5cLuRTuaYOigbSEbz2OZGB
ukR+vosbzp70p6+V5d+jHWz3TWLRyc2NXT+03YatYgM1JInp0aYPFfYCQu197zAG072d8UC1s/AM
rGfXu83tUDgZpKiBOZZ8FT1eLpLKolPtpSVHSztdJvrSUFHfKWyLYX3rmQFIhUk6uMQwpI2lqvdB
bo+nEAoywfMJP+tDCaD7GldjsJaT+QzimQCV2YgPMwi4qKiZ5LgwStNsWln0HgJrgEXfEE7sTs1R
dbQ8IiaZE0Zmj2yYVd6xBk5GB2zMBE9w3S+6htsjlbfIRURkvXHmMD5UVvwBVIYYVmItAoLb9uO0
oEdaV91GaKig11ObJ0sanBcHGMWre/40fZMzTSiYK98aCUbT2PupMwQuRoAPUMQdFFXH6Q5dlGyR
zhcVusrAQEMNTvi45EIXPheWqsMl9PnDNrV55IeiVTuCyskX703pfutxPp0blMfzF1SD2QFvMA18
qW8mta76uNnOiHFRC8/vjs1OsoiHu6wIntLQ/mCKZDce4ApvwVUZJ3KOOMg8Cw69pwxAH/GC/kVY
7geORMPvV1sWu7exgwunFuc6em2odG19JxP8UHSOQD+k6QXk/jZqFtqq47EQNzBCp7o5C7tEBD1/
Vyats8LayhwRQ4PfYkfYyytIFYSB+CZZN+0nrdOHZTwwdcPIqu3GOxnrp1SHF8f5jqs8oGtq3Dcz
upYoB8LhLcSPbMJhaJojfKKwv4OmNa3JBy94ayvrUNfON+BgPDRsEA2WA6XMQ+a/FgMKZFm1b1BV
zq1nIZGU84eZLOLB6Qtuun38qwtCYp+Rzvadr8lVtn5xAQ7rYczYQyT2i+UhumOfj4LdRtBveNPO
lwJ3+TwdAim4AJGiRBm5PZIGP2UypsSJhBEgWvk2+84eY2zD+IwD6jS7GXbcFiHeMnwOBRkzRVKC
+cNT6hAGk8YvvilXlSiqE2bMZB8n1g0+iH0/w0iyfbqodn90pvjJAJK1ZqYYbrwa8bsy7HzfQJ8Z
tm4JPhmZ0rwpElGujVx62y4nS4S2hayTX7mhHhRmklUb2COMC3sbP+q8rndZrblHpuwhT/ObyRHm
lmGB9KyPVkqx1W17ycP61Z/w8CWLR60b8qeKHAOyLDBEwF9DoBW07nacqwUHku28cmY/QxJVY9NM
sNqta/HfpJMu71GskRhv3sYmPvFKM52Qw3uAbAKzLjTgiWTqjZrDlyS1f4p6Ckg4ZH87zy7iTLYU
AI28R9lGOw9w/Yibxqk9edHcAVFjfNfwC1eD92Y0BQULtt2bviXQw3FePKsDcg1JyCSXWQQQw9HK
htq4N+uY/AYLNX26uMEh44KhZnYWBU23Nwr1Ei00wdrMv7ps9OoWKqEg1AQNC+2yYXSfYIUcrAB6
gOYOTWf4RS75p2VcEi7pD9SzOXPSMhkPZtJv3AzBcNwF75GNbyeVxBV0WUkanPON4I9k57cpow9v
T1P0rbfa+Jz64qcLWxBnXERiB0ViHBDVWiUAdhf6t4q5MqHdQ+oSRb1CkFcdckG2EPWGiidYcZ0u
dr13wkyMXhwt8YZtfg3Kf5XG6XQZFuqFNZRQo+r2Ubj0NGo7e9LdznANSWYAsVsmeei02JtjlpAf
2kRLiae1OLVl+1T51PUKMBdpFg4ae7c397HNjp+l6mRqwFZJTBiZ0RCKnhTexjD7jIzL8FeAjh2h
irdnK8JjeWCyPWsIGGG7WDfpJq6WDtVgBzmcEhZOM5rOY5IfyrA/VhDfbazUPDhdXCabIkWIB43j
GZV2uoRoYaOJx3thTyAXSJfTEhd3adLN4/E9YA6HWJnCfZeoeyNsZEtaneu3UN5RaqcIrfvlJjX9
gIxUcnOCBOKXH8b02/KVrcJDmkQ5JzbBsGRhdlAkxm6BBxEC4NABoVnRMIaBBUOCQx3+LOLM3pAj
oraJqLBdqPQxQee/76xq2uB0mktZfNAXz2pgdcgsKowdWfwKzey1s/FEorFmc2TVZ2MxghfVMZgJ
iqkR6TuYUO5wP2GgMbwzN9GHU2JTHKJUnqaCaJtailtjyCPcxYDsyap5C614p04hFq4D1Q6NOl19
y/U4bkVZLYD/5Lb23GOThLCnGWDutAdYzyXeUSWHtuqTE1GsJSbo3IQ+gKt6inL/MJnT4xjsUc+R
9kl0jJs0PeUMvs34G9Y2DE3buJo4PVZXrfApEivu95tGdtU6q+yX2h/w2+qXOmKcXUfuK65psTPm
u84OAJ+I9saM2JLYeXuDhO9shvIekxNnYCD5oY3uIH445Ge4t4nTwwl3loDWpd+p9WvQuSNPNg+f
sI2vbWRprKnHuEZwK7TjvHU0ojXywfqTFV7KsX1iTpCsleHnmLSTx9m6bxsSJGwLxVMNEHdlT8EG
Z2a56jC5zqT2og+0t/1IyoDn45V23Po2MKvoxsmHx87q6X2W9COZvFvGHS6DL/nC179acWjd0pQu
YqLskopuyu9Pdj3j9QZxkPBKBkugO1e5YVQssZV8DgUzqi40jJXWiWAig22snUvy2ewS+CtomOTg
Em1Xzr55ur54oTEiv2PrlLSYSZYXN5jLTeRBq3M6E7z48oKR5eTNpjwAqIL42i3ZP9g2YXKJ05AZ
bBZbQMjtoOPz4D63ccScwMjmr6hzt6nsvIOV+uOpGhsUaLK8XJPGri//Th9juXIpHWy1vn4OVpAz
1skpFUlzusa0xcu/8LgwRLWGsN2XYKrsJVvtGsQI4p6/8N8fyy738LHBmMXLKbuz0yVYz6tW0vlp
/xmgVsTUD5gMMMCsWhW+ijQLkMNvp6TC0oDb/lTIiEC3f//3Md03DV4DjiIBAbSsk3zlFzMsrdn4
Ynf4cfRXBs0o6JevX79pHFG8jQLa2ywDHtCtNoD/pAsUp3DWLhl3q9Azq21mNYzRiwiau003oukn
0IuRg7knLtZFndgLE6xbF2bf4nxlW8EVgDHAXF5SnePuvIVNTRakDeZgNYOciasgPvqBN+1pBx1+
f3Gp33kjGRSO32cloSsmcIFPdSvJHGxz/hKG3Q+/0+KWIjRhqdiMtK1W18TGKYZqnMPEQu17m7g5
GtQKHj27OOBEITDYcXnBZIhkhnF5e2gSPM/tJE4QB/rVYCjxFURqe1RxekDLDXMgDd9rtza2suD6
bdt8102Ywq4v9LM3VuexVR5I75yA2dHRgOl1/eL1X9nyYaMqJimtjwWqY+gZGeA/5dJb8/rxRWcV
o5waKtXSwRERiaTdc+nKiVYapKN0+soTECvqCgEUIpo+w/fsCeQCgBrhWvwKSz4998NDps5pYL4A
1mGaGfR0ec2Xmbp2hWT1Xozy1RLWiwO5ft1C74AC9xjE/W6aRxBIojuyJ/5Zhuybv4VO9wZljOTr
jF/tFMWdZwwPKDBfNJw25DrPo8sOxCOrqieLBmdouzHq755tvyO+fBgbQsb8isw0NEvHXBVngyb/
Wg20zIXAFAzVgPgzuYSkQUvpc7aMPJXIy/SmC+ZnirrlU/9+0fSjGDoQ+FdM7er6+cyr672RULMv
X/v0rXG2XHzXX3n9stm13rYZ7ddP39f7Pfr66yev3zdr4obN2r4pU8JLkeNCEptktmbU8Avvzg2x
YbTa/fgNrk+8aeg25dUCBmUHsPJyn/Ddhihq45wngTo3nYHsNIPRAgdjzVzwwdDqLoB9gsgCxkst
W5zBvCE5QLq4Dx5tuUzCHGMXpj41LAZQR/IlrRht9DHAtbGtvC/ccpb5q8NOeFfBTCrGYeuUzY3F
w+Pi4loe4myjUpJM/D55BFpBfsDE5qYo0+QE1/g8aoKCHODQ62bp3REZyhyjar/XyDz3JZJPTFhE
LZQC/1X9RNnvsaer944DX8tpzZ1Ao7zJSQvZup31xUrqEbt+yKY7YC1W7DEmluu9dG9lA0MzqvX9
CFe11ibA8EAcGyeCrqUAKyZqPESULGwVUVxHiMz3dCKp9Vvrlwcf/ZTCdtIpk6REJm/VWNKiseet
x5o/Da+mRQQgfJ13K87anXDdHzpTN56rHzAl3btt+GE7hXkGnb0JQxBOUf88pGJvptrB+IYf02Tz
O+l966j+SDn7nDdEhMwlgzornz5KrV5qIcNdvQwCdOndcnc8x36E3sAK21Uu1U61Ebba4Y2nPX9i
ebSloJaIoieA0Peeg8iJef+cQXTKU+6zdqh2fUm8U+TN3R7J10/jgzpruCTKfbLcEFBhDK4e78QT
jpP25JCtsYZxHYHS9H5V5QCGY8a4p5GtNfLEHDP3DXTBDSiLdP5iU6zkjrD2Vv4qXfsHweMhty6z
D+Zq03bRQrdMY0eP45FBvGipoNx2DJE6rLv7uMnvafWyy6U4l9F2MMSh092lGOdy5xhgoQy7X9tm
fG9I65sno/sh7O8TxABORkE52BFApwBG7ODXtK7JQDfMLW5xKs1tnbrnqcJxLxlepShJhNNRJ4vx
KbQYAhPp8mHIWdBdMM5ksiNM6m7GfPxq415dRXK4h3X/0Lj0Klrn0Rz61yjr34oowvw8HhJ69k5S
4c+b8m/KQ38GGWYlDW4LeygvZVG88+6Tg2uHDwDEfrDXInesiI5iSi886E3mSh+uLi+dO/wcLftn
x0ieB/T7mCFo0w5AwLi7n4u8wSupAQ674uLl0/ecBFlsn2yIHUwzjcndad1L/YEG5ntvud/EE+yp
hPYOD8q5Ln9MpsvZj36ORDoyT3KGNSQJcg3l13ReWgGCmYXuXyZfjNRECWIBFXKLtnQowKEhcP/K
dRlvE4KwuUwlWV/mS6vcaJOgE6YPb+7q5fegFwEsbGFsncb0LIm2tBSuB800kdYJofUB0D60OosM
0GOvB43PLASzW/wCmZgv0pMM6TnwVAM6AUbwlNRtRWphwai/PkcdsbSZWTD6f41VmuLBJmfFymn2
9QGUMnBeaVOtWsO5i0ZZ761C0AYlsWpEQ24Vg78ZrPFW9rhDERgkU5fu+6a+uCODDYrruygUJCOB
isY2ZNfPDU1eN3Qu7UTvylueWcKBeR9ER5OkK5eZFK01+8dAijESkHozKSvaiLBj72t2T0onj4Me
VoA2rbFaKK4lExDjv9g7kyXHkaw7v4v2aMPgmMykf0GAU5CMeciMDSyZEYl5coyOp9cHVpusu1om
LbTVItOssiKCDBBwv37vOd+h9YuTh9WKGxBQGO2/sj1o0jvwlK464WM2dU+Dpf2KfO+ZK0z2wsze
Pj4qAmFV2Ww1BZsWHLk29A9gze/q2D7UJp2vydwSGPdOg8ly9T+In6vBZ0Lg5s91rV5IZv9oJrhh
vlHcAXE5g3gcNhofz2ijfzRoYBnpb4QheWE9WTkWFbf3r4atd0E6ApJNJmvXpTqKGnsMmirt9pVV
o3LtkJL8itHSkZ0XfS6TPm4N3kfBU5lojwSXk8gFZLhlXjlYV1oTp8XGpySi5jc4xQ9BXydrOodT
xnczIEOTTsTsyrUB7HfvSeq8MbWgiTbQQQa7+N3XpIqMhvcED2E/tD8jnRg9Tln3eqldMgN3dOq/
zzGjUCaFCOLA5tkLRUP1rkl229pvfsdJRiuwiVYccbsbvcjYdTT2A+VzPBXdD4ZJIpgyrzlgVcDm
NY7o2kyd6mFWR9Mcv6Ke80s+LI/SgcwWJaUeIpuhWV790WmLsrmOT7B1eChREyjCzjgmvy7dby3F
djTkkrul70/GGHETIejfFeVLKQ2MYy2itjohmAD3d5BBd1Gxm15SX37EFThoEAjgi+mmbpglXw2G
AgfcT6B7S8DOCWuJ0BhEIEwoQw2nW7hoXM8MchpqUFqgi2md64U+q+4C5h4T/d5fZfR6E93Fnn3v
zY54aRXkkBylXo28wkCNRyRFxpzC2fJbovtZ20tQvH5HFDWndiGztZ7wigwRiX9D3B4sDmJbgnPh
+FmxAUEa+XrtcL4knMZg/Nz9yY3pUPjInkhMYX01zSZ00TJuFom0qhrK/i6F+LebvaYF8O+/Rl7R
vPRZTgtFdOOecjPd+gMQMLsnn7ey1VPLPO/si949O2lr7vCWkJLU2vXZKP0mjA3z4pvFNR7d5Rzh
ozjOzMQm323Pw/qXV6f9djb4ePHuOXfm6jtRc3GqZ1rkerNU0AA5IOb52llaYwBkMfi71YapitI4
0D97cDLUc7e/vAHok1mGZWv7+9x21V3aWWiCaOvHzgQ8i3yri0HMIXKEjv4YW8n97S9DodzTfJTm
Ynn0GNyDdZhWVyKiT2By/nklWO0KZ8ZZmIH5GlH9mm0tzjObIX7yAfJFPcO6Gzr9hVp1fHExSuvL
i2fnpHfotnlyhpp8qZ7p11hO8rU35nKHK4IqMcvMvZdxy8W9rT1Z9Vs81HAD1v9wYkPtjHWGX2tg
goQN4cnk8QqFiaI777rlPlkS9lWHaqYhDRdaFpfHMStxTsbquxN9urdM6ZyLBWeVIdODw4QucNpu
CfQE8Y8bWfe+OyObG4hocHJsEQWd4EC4k9jCEe73JgT+TZ9BBp1GvPvK1xiulz0/bWQwvNRM+ZVO
z6X372dvP1mNeuGnhGbWQxdumXRnIILEaNTI8MhWdyaHn7mHhmWcY8UWB74eMaOpkTmQzxrOvIEj
QwImQg36gZTLo+ZjMUooJ4rMyE7DPLJhwU732+d+sQgOTQ3oe/TMMdExxFg0OP/2EHoJtbszoLxD
HtOHPGaEO/bRQZuzhZu0VQhGt33LzpR2fLOlxzuHS7ZvHBrxWkNfset60qZH1BeIBzBREiifIqjs
rI5akZyuQjxCuToaNP6ooDSYBea7p3P2uBl6h4bsLz3uIBRx8gOigz+PDXQrvGxriFgR2iIv8dy6
lySbi/3Sy4dmEeelA7k+u/JnPmpfvpgEWlJgk/Eqb6nBunYlFwK9DkfXKD8VZAkzmI6ITZxZYZbh
KpS6X8YKwOQIisoHt1N3MVlN1HBWzbZZYWpJXW1ryzjdeqWKV7bDnzya5KGnm4fEab53s+i0/lls
dt/MBSfY+u1HgkiMsWYiJwBCkfnaqFQ9eJPG6ZP134J1NavkJ2yE57rTNrMRRwhZchReimSClDJF
MDsD5sRSLWogFwigAnAOsGD7YSWExdcig6viW4rWgKqXS5b+LirbJzmpooHqdPCbpWpgaSPDJCkO
eLtjX/KqXUlgWLJjnyaYzO9ovAIQtDKIK3CPWUF1ZmTOBy6Z7LGPpx9tRPmRDMOhijmwLVN29jNQ
sGMpSL0cVss0bEKfkskxQKXEuRVTzfTJwZo5WWeljh2yjHdmO0V3llPwVBKc+wzO+pCJryj3E2pw
FNfEudHTzJLHwR61Y8RMuo+JlWOmj08pMU5dNnvE3BLXSYBPuS3pEa73uL4dLFrDxMK3J9Ubu7Zi
w1Czd0yGRh51zFcZsbnAx5enwigek7Z0DiQBwSYiV/5c2Y0GZN99YD980+fmJ48QvD8NrScRtv7R
NWLYvXTyTLN+N5lC7Z2hv1ZZRuKknT6jKl7dJvNZZbANh9TjFEx90VXTuyQQZnEmVCfMPGaH5qxD
5EoCCTdwMiYky/LZjnKgrWifOx37gGg4URFtgi4JSA9WyuyO+yull9c82kBfZ/JNCGhocJ9X4jgs
SGnip6ohm9cd7JMHWMVGtMxUwv4oUERY9ujhMBkxdFfiaiyGtqtyjx46E4ltStpx5PfXmzX+dsXK
qh+3efqQYEyKOmyhy1tDuO+a3Np47qnj0oaVrLuwFpSIhQGFM6eyQmGO+xOFCH1gmhSeIKPGt59G
AlWCm4XiZvbTp94+OdzgQWTPw8a17eVgo+i/b8Tz7atkL1Fo+nhawRQg9q6oQcakQwGVtD4fepRy
mEaIYHp7d3L8PTYMqoLMI2alq4kThoUiquzi6sxNWgfhSE62ko847lL7ncX3ghfo293NmqnH2jVW
5StnfWZmS3Jg9nLKjZxiEzdNnV+TKSbG3KEZ3C3GNrfTayUQsSJpgVy/eu2NUeymiQFuVSJhingC
IKhy7lz6ap9sV/JLUK4oAQzgmDSR6WmCmPDi02ombN7IRre1gqAXMeD0KsxzsfuzoBkXcMJ8hUIz
ErVI3n3cRsfC4oqji7orMVptOhywg4NmlgBR0c68dI7VmJ7JQTTj42BRccEJHxlloZaMZLPt/Ihs
4vUr3ZwD7W1JzW3CY2MR/czG6DXuFSsdMyTka5x2BwJzSN38Y43QqMsWKs64MKHJMVBLrCHorOAG
a/SuoMWQWomFLX80Gnpx5lRZG8PjNfI2C5MEKcRkQv3PxnNqW79cg/UI4vx9nVBR60C2YpN1PmF+
jJyRZ8F+0CbBh2Tazy03ieJdeZ32ChqUQNlM/ewHzmIEh7BbpXzYAoJbojIKIw2VWdeF65VhGAl7
0KO462ZIbjMKD3Ks9i7iQqss1oTc5HrbT5Z2Da6qjip7HE37N4A2FLU+33Jr30kLTRBfOlNLztX4
I1n47IxaAy1UV9ihEaEAdVmp7Q/CsKq908zlKfPBCEkMBN3Qz7sy4ZDrmZTzXjFpb07Sz3eTIQ6t
rt8vndNdZDv0l5qZOwjl4ujm1Xxca2CnmNpH8NQcHJT4OcSTeBwpI/XZlBj+iq1mmeNj3q8TniVk
1laF0zRnh2pwfnYxlLnbX9o4fCYJoeBKa+wteQJnLR70KKAzN4YGh5ATEL+PZNKQzxKfcVGznh6i
BSc46+gzw/Zxv5j6c2P3zo61xD5ZQ3RCjEI9BP+m4Yh/aL320y8MM2g74ykBAxv2SttODpvkelPp
K9YhGcQPjaSIMOvX60d77Y6UdcsVhNUJmqD8lufZJ9ai9/frmV/NvbtB4KQfe+9AWqm/p8lPYiD6
PmCFelhMujzCDARxv8pujYEwb8OEjjDw6VEYkMFImTCtJzVTmvGWzFici4z+eBBj6Ozpj2xECZq7
uBmoH5/snCCQOcZStoQSd09XuqhNZcq9NGn3NZUMEgeKpsLJX0RvV8hwvnHYeaFjIcA2OK1vAM/x
YLWNCmoJqHJy3vvGkxyDKJdi1D1V175LKuOgnVmDbgsR7RXwT77lg4BmO44KzeZhvy7VehodXM7+
KfzwlqffZS7B7J7itt20M0g5lBHH0mXqT2dtBPP6UOogS6ZItQcdSsQaCROOpkDRAQeQV2M1Hrrx
w9AwXEeUZQRu0v/meEjEUtAX8g7XC2rbkU31dp0c54c2oU0TxhrNiGPo9oYh6JNxRLWlT/HbQiEY
Urqy18NAMSAdpQzRdwm3AMIU4xuC3hzyTIZaLXBjDYglvCmiaJ1pZOKqo6PAs5rCdwLRmtEzYMEy
DZaaHLlP348DVQ9Dh4TgJ889kkJINF+T3Ek3ua7m/74rrmXF3YSQFrG3oUF2Xm3n3vgSG/274rbC
owRJ5Z+3oC4Zemd4voEDvxqkWLJi5bC8gwrod3uf+4r90TumRvIDF30XVhNGNKgQlCV8Ud27e1Xa
HH0jCYU61791DOx0y7xQlyz50X25KNZkZ7rQulaBCw6GRI1+Y8eITNAHdCvOniuA1cUonznH32sx
BkEXoNhtJR+73YgoAs0+63OnOPDlfLmQlHwYRGhVmtnV79Tl1lLHRmJtSk7xyCRqWnCZCjXhkPi9
LrkruyZqVspFXj427nBJWWQ2WnklpLHFRsxv0+jldgFZ3YrlUEZdEtq0z8kC4nP8a00cpjvNyKed
P2VX8mYAPlqYZYgsSs3ROhUZAgp78kkx5Wn31ANnkuS+ZQpFQPmgPsYxaXGL1PGucIH1lngO9clb
2xnDd0pD59DOtv7o1fr3PL/Efm1+0qhA8VwtyzkVTnawrUUGMWb1UKNBVeuwTeu2Pqa2OVyseTyW
I4c/n9TYCyxiGP4LOuua2CCfKAvcvBBSKuSbaPu5nRuQB5vWJUAlnoqQxDqo6lp1tSsDgEfB87je
IdIYfve+ejPN6gJT4H6qwYFEck2zYt/VpTjS++aQMxiM9egzT+vdY+stixRVor6uBLOfs82yqFhE
yvFI8cSJ2PtcQIe5BT5nR+Qf63rIc4LqwCWYJr0mbvRa5+1TtYgfvUq+isI5JFPFqpaBZaOrQUQC
LXzIwS8t5bU10SG00rWzX1DuivUhamdeqKtp7C32aoUsm4e4AWqO4ofcC8oOfLfk1Cqabzorsl+A
VC/cw23Djjjb6uYJ0xyRTQSNhnjQSbs6jSdTetdG94658HEHmkeQ0diz+uZ31Hncs9xc+mC/zh5z
cnKt8DNXfkn6eMsSDXuUnDc2XwLwKGMZpLD5ZVcHM/UmXvzD+uyaWbfsSt7OrHmvc89yJ/Us32ha
D/2QWnFYywkSqXeixa3s1Q9Rw8OgV7ilO1rddizua3R4m9s7lyMu7cxRoLK1l2EUGuN47G9UEc3i
35urN5iIbRSQLvbN3meRS/BazS40e27/G4jq9rjE4CkxSFw0tNP0Fvl8Y0wIw0CWkd2wLAHu3WLY
eHfWf+Z5mDejtABfsqvU+GvDEvBHbfiBUuIeTCFXQbiSBQzCciqWar/+u66QWlG6emExIhVCMiSj
lk9SMDFVpJxFQ3h7rfVrOxY48EibOga1ezvuNK5uBqbFkzSkFxxRa5eeTSepCJXwrB4NFe2QSmNa
4rDYNgM3hYenqXAkH17JHjaUxdUsrTuZe9jHVk5WllaHwqWjCIAegZ3Dr734mdqq8mR78KmS9Wxf
aoBla/u33XBSiUr254QWtJs0/r7QSH6k8nkfgdhrksMddz+5Z1gGbtZcDzY7N9DaKSS8LyKir+04
ipcFJYJLQIcL/IjhDoYMbbJeWtNON8jbHHZxubYrCOkAeN6u2yY3R40nfdlj0dC2S4v7DHI/99xn
zScHhtV/6zDWGKn2BPE1RsruMzUVQDrR3QWRFPreAFYfku7xIqbhvV9PWYV0T/1IPk4as017OuPy
ZHrM8HaHxZJeJ5OHXgpnP6y4VyenrG1xcWBAkocYiT8aywVJyeLTMl7vx+nGR6pHwbv9c1u78dLR
aDBQsM/1YYTPT93IRzZb1ovXNtm9q8R3UV7BmM0/GIPqCjqlXSHEL9D04mQ+wrlUd60hc9zPwg9t
op0CZA35Q0bvAVRiQxPGcddYMp8ZeO29MM4JqikxQ37EDqMw8iDcdwZP0FFkxXby57d8UEnoyxwR
juoY8et9GtA8hMENPVSfjOiiLaxYpqtePQtNFA8/bg1Cp7zWXw5j1z0avMdT5iJkU7Y8inRqd1I9
dHS8FnRLXha9+5UhgXPLHTocZz/GuAaXBp4GzAgDYjhWU1/uemtgj40pgDA31HDvq2U3t/0j2CNM
LSovng0L5U3N8o2RhnBKYQ7ZpeMET3RlGZIpXT3OnBafFwScA3qSv5A+/z/p/VU13//jv/36YtRM
e66XTEb+LbTdJ5TmX8z//0EnvPxKq+//zXf8k0zoOP8g1cgWjmWCdrBsH77JP8mErvEPgsc9nOau
YzpwAuCP/ZNMKNx/CNsDteD6OnREKBn/i0wogBbargtoSDfIT1uhhf/13/+NNNH97b//NQL9P7gO
aFxgvfGDgMP4juH8Db/Su5mu9bMG4U5t7M1aFxrMNEKUzuZv405+Dq9EuIQLW8ARe9G/XKjHv2AI
//bifwOsAQKC2mjbngGZBDaj8bcXryu7buF1EDA+Q0HGwtGfCA9A505fF3M/pnTP+Uaf///4sn/j
uiGms0eZ8rLyBxm1SQkOew+YLFB01buTDfak/L+85N/ZR3//Rf/GPsJaTpTayCsiyhqWJ8NFN7qN
kdGnYZ+9/59/PQQN//FyngH8DfGOqbsI8v5Om+wKrUG32N5W5ugOccQeasuquaMkq7yWMphUB2sl
qjs+QH/Fye3ilxOhY65dbhhBYnhBmJFpEYRe8mCDSjGZnVoSABZZ2jAsLNyanT5AbNU/Inc0NjWe
sp0q8UTSu2RD38x88AjO3Irm6Gqxscp+T7gQiWItDKdseojollApoIZxyGFJly4LseFVoXMzxY0k
C9Fv7Gv9KGrzmfhtgcNnBg2vsJ0sHD+gy98Ts5vcRagDAdd+5D6bv5bOb5bHOREg8MvsFtHLZUhN
DitNepimRd9Grg7mkd6TQRvt4MhfnZq58yzWbyzYdaXebB0YZDUQK1vYqyzIDWimXdyJHAHbviMC
+Mgs4zeRdPdmRFipX1nfoP8vadN+0od4m1QTdl130ezpQ5kAed2eK0sAI0lydDZyg7n6ROfd6YhW
WpAKF84VAGrDCQsO3TKKFhnx9DZ37F5NIz/1uOWDQcZepdpOKZDzZQ1AwwEjEVr1oc1/Mxz/JnGi
ha/PJ2FihXRMfpQZ503geWVgVMtTbdT7ZirUVg5TtOWyHbRW/ai0OweNEnjFhVF0QwuhwGmbGivl
Pt0KUX+6tJWzlEngoL7zZX5LHAy8MYIhOb8pYk3IrmvINkVcmrvLNxbqt7j5qsru19C1BXP0tbrK
Og03WaDyrNy6U/MZYX/UXGdnVowHLWd8s5vyW5/qNbm0CNefU1rzm67sB1U/Oi2Vdd4JTpSk4jY2
DTCqH8bpzzjFGkAJOK0rjS+p660wOzDwJAPh15rCQWuY+a6DtsKixVN2XDUPx/jkYLpC9ro5EsiA
E70W3xoAlz0q80CQV77JNWAoJAe7WfqnW+vDsmPik2j9ObcMXGMWgAazkD/oP6Lqrrsvv0Z8qSXu
TDAzYWg5X60t1rdekGtUxNxz5uIEpNmjSq9hunq8kVZAW1qqpQz0EdWrnpmXAqMR+sA8SFres9tV
T74hn0EOUdwYxrnOfFx4Gu0uS0f/WWjJEQXFFgEvTdeW+6fNoaInBIgShUWJBNIxyVvJLcM3jC2B
a3zQvsei00a/YOg88rOAkfWs8REXYwKw2TA14NX70EimC7X2ExyBv27fak01iZCfkKECp9orniCf
kJ4Ud8umF/DhccWuIZ3Y0zUDafOSg/KzFywoTn5c7xsCfl/zcrpXpk3yX9F/Gq0TB1AHtnXNxF64
PngDnxiW0cTWOyMdB6b4XWi42lWiH8YBnfm0nFzTzY6kudJ8t8imzuUjyjUIGkN3AejwplUSLzn5
iYRW8LnppG6w7lbrhIGDNY9hkbblPsuibSqjeGuvT1yNsDtw9zQxdv6IJwTfE+44YWaHkX7MYDb4
iBGBgzTh6cxjgj80/bs0+hcI8fcECwYrFiUw1r8sDCxBN7DGCyl3vjO9jS7XuLPlp7ta3V1/wJLn
EDziKzC5MYG0GrKQ8T0aScMcbGTcJcQ7OtyzCFg/1+yOBTtyeVxvJ68GTqVMFrO4TxHXp2+F9S5b
k+xWj0gvu3Se7Br3o8MDmRCBo2pF4w1tUaTzydPtgOLCkn9bjpATqG51mSAlH+wh3wwFFvky4pci
i1Z3eJEsFt8oeEl/UXwiwIjrYJ4ASkbPEMb533yoYjG/ifthLfb9w2I5z4nFLJQ31s/8Y+XXT6kA
STJO+0FWb5pJ/DK9YOwD5Kqt3z8vJBW79YdvTm/tqN6kvzayowcmdPi/U9QycTa/rTMy1BMvw9Ju
WVSRh084YmreJ2JZ1hhZfsrUfmur7Rg3ZApJC1ASDQybu5G1jFGX9TSJ4snQy6fSb//4ixuOGPpj
c32OSVrbLDOXq9PynRhR0ujMMgOGAfTbERQLbWWydZdB51KUM5/OwCgn4bIiUXUDEuM3DRwuLmuC
Tg4kBcR/gjVT9p9AqvkiC41d00fRRvv1m3kpa2eWvhb9A1CbdqE9l+NpZf3UfH612COybNbUsfMl
YzD1pkBE8yZpHWBV2JTY/iC/LLdf0NBQ8LZDcne74WHMfeJewh5Ov9Yn/ZTXDJTBPprWhJt1/U92
ZCJMTPKcMj5wn2CRrd6VT67oLmztn4kV/5A57vXUFXhCl/wMXnkzuJBI/JSG0pwQCmla20EW18Vw
miBbVzVmovVmMnK0DXJpgaoSYJJO6ZZgzKCepvzJm6Q61A1Kgb6JEBG63VOmKhoFPqwbTzprqAwu
SfL+jESqwJjKJ1nxUJjz9CjqBHxOd2krW9usavhi3fmSvrgwk30SWj2gWU1e2KNPfIRRmI01B3qE
nd701mD33wnbXDZ5VhPkMvt/+rjal7gWQxQwTWgQD9B5/ApQuHAB2OixFtpMGk/snYdmF521eiMb
PcjwiW9ZZbV905SAodIE4hB+LNWd5PS6oFDS3fyhNzGiFU67hN7s/ZAtiNPBJII5wb/QuiOWD+yz
LrzPoI+7Yqvb/Cg21a/OXrYNaQxINww2wPmc86fukXCrqCc3YTQ/kF+Fnl3ui5GyJsqG05T1wylz
kNW09m5kiH1eNFBQYgCsQr4BUUb2T8flVm7riZeazc/JQK9fYwlKmo6u/DIcR6cFKRf7D4ucn1B+
YLMekF1HZPXlDIGCcepAkRQVsxqLXyqpPC5n4ZQAjPLXcaH7bjpLxMgZ3mydE6njLOwVKOOJa9B0
Fu01k0kAg6hJw5yXWKzOCigcU3/M2soKfEbJDPieIGtfBSEbAWGRn1oP2xrRJFdDjYfUDWo6TEzX
Jm/Dwvesjd5R+vTsM5M5EkovVHjzzgXCxL0WN2EpcYHow+IdNCHP5tI+WJNTnbolf481Fp8RbciW
LOwtOWOzPeoHzzdgTxkNudUp4kKQoJRlEXYhY41GY8B1GL3p9+KSKJlZkj6eDUeK2E7Vj69YpwX9
vFUXTHRFn+jehj93ymJPl2KiMdN9sdpNJ4fUxthiYtrPmJu8aUAtONS0xKNfeMTnzV9vIm3BDSj7
INSDqS1nf04/UT2lq+0cP7xVwAIioxGgEmZuC3wIxrp4l2n6hxZH6BP65uAAsjwsxEwjxWzWGV2C
lrFHjM0hdJMn4lVZ6bOVuGtM4BjfSUJacb5DxrL8qAqNmvIHya7ck750L2gkVintMfberKX5kmZM
H2z3CG/kGnkCzBVZkntoXMYyf40uD1WUGM0lBTzNAkxR0Ec9ymbMbknc6IferJ/Jn6JKarvfHY8m
XaIv1G4Yasfkt8AjS2cSOGBW6CslZQl9Kt4wU320ZSKf2/PXoo/Gdq4KLHJoBejv5TwtLLmtRsAc
tOH0rzuKhSJ1vZTnJbqkjANCf95FrsSAxeoRq7MxNeQSDxXNcWFCNKXltZ4kjE1CciekAxzasxY9
FvZXXPBhd4SqbjEuXJBGF1tsL8SUY5aaazvdKi9qt1aaXvN+LMjpTTmBZAgPfbhLvr0wayJGOBBe
HhEr0kM8buHKu4TObAcDIYFm6m+pBWU7NonR4/QV+EUL+2Syf5XEZFJsHXH/jo9lqlgGbCS3cbSP
2MJ32TrFsKb+D5mpFG5zfuVUhDbVpCnXtIJauIR7Y9GubJqYHR39N7cxkFGLcDc40LtKN99XRWTQ
G8x/bxRmo74HVaUFVkJ/mKAUJiMJid061uq1VQ9iI9n7RjtsJOJA0GEtHviM9ag3A59wAnxwBODV
tnUWKUKBirlDuxwZ3JXBsPb/ZyHuCaz/GjiwMhpkisncfJ3ys+kL96uMzT8VgdN30qa0BUtIbqnJ
5+oIghJmpz0iNcuDTqcBTavzo3DGZ7ehh23U7ipFTo6xB0i5MKP+SSaEb7nGtE3cjMHS8MeWc7S1
m46DrcreLL1IAGVP05Ea9d6mj24WIGhSz6p3hjm2p47SArWMprc9h80821JTEjPbdHjZu4HDBnFS
iTPgXdDznaNQz8ZutLPkjDqh8370uWGHUmgvaeM+m83ocJoou31hraI3WOOIVqiame8hF6OIVU23
j7KDP9rpxbKjl+iCTsl+7qAsolbAfoEfjxhOBPO1Tdt95HszqC81nDm8RdWR/7q6S5+EBhm9k4/m
JcZlEaIBYLUZ95b4QMrWo0H3XzAC9UcqKwaBsxMhZlpBqz6pV9xxZwrhcj/OPNf+5D+A2OdETssg
GSaIq52smKJ43g7P7ytyB6AL81XIAtMms+6hiO8zHJLHis5sVDgTMMv5uoI6WRR5zgxEPNspqji7
e8zXuLrc7j1pUwSoh66I/WM/4af2hGQm4cyc4rr+PAMQ3IpMTgcHWyusZG9zm2ly2uT29HEBzbHE
Ym1r+3Fa77SCaGkkznurNREM27sp4cQoDZ9ONKslDVeEq2SM3aH5Iz2bWh9kptrxUSV1HNKBOFSe
jkfNBcjT0W+o8q1GHgPENRcIgL4cCOs61VNz6QuM1b6j9iYzRzeFPZSIBYhVsiP6WQ+dyvpZGc1W
GmCjRmYMrpZ8ThkCot9SX+4EVc2msdtftQCC2s0GEjNx1+pA92A+Ld4MrqoFyJOXT/rSfudKQZvi
GvoS939CGBDrP/cv/cKD01U/dQUZoK6Mo6qbpzrVfjU4AJllc/gqsXePSgTVaLCnUeYwkPWfe6Ca
4YNBQBZ3rPzSpxyGCdykjVmBwQFrTZS4S/LuQPB2XT8PNifZqK/XbNP8mllxt9ErMQVKIKHnZV4q
QecwXyEA0XaEBB86zK7PkYtrqdKRo79rs1vtF8dOyOwp702PFliKZBnyZLEtK3LB0PQT/7LsRDN8
E5r1PJbJi1uRvbtOLZ2i5cieVA72IhZVVztZuq2FZSIkE9D6A36nGcL8q3eRtzXpR22IesUy5uYB
c53l1MBBLWLeAVf3PEvrqUvFxXIkECcdxnTWkF1YWPNRCN5N4XgHYYuzvyDCYpBy0SI6KRkfG1Wt
9dhg8twhtlwHZiVcKk3sBSeU0M3LXVm0b2RKNcGMSixaVaHYjUQYN+Wjs2ohDLpJW9VwvOthOoUD
hT38ExbBqEEo246PvTVLukPrvE933h2KJMBtWlDKNZFSDA4GDP2IZYaR/kGhmoGcOfxxEqcNs/1t
vl41XC6zi6mR1tE13M81YxCMtiwZULZGdFegqtogti5K0mmdunYDus9vKC/93Xq+Q/0kt6r9IMwZ
RCojCuJRd+hBCJHRFWP+VW/aNveDy+OYqCI5FxnljxLaXa2bz8XU/XCrHtyGwig0luo+d6XPggLx
xUqdvXLzZZfgThgMowqmrlOhSlnCVmRtTkYXs/acodI8kmkzYzJLE8wGtAQPqlyBp0Y9HzRLBgg6
sa8XjfUxZO55QGS/w3hc7QXa4VOdzwigmX9beqMdRzt7xvFbHmvTfrJayzpVFEHRutTnMIv1qN4h
3+145oBPMHw2UBrQ+bXiuAxaDSOGpaPqUYt1TToYpV3zYLo4zqxV8+ArhaR+kjvTdQWPs39BdySP
w1QcR9N8KNraPs1wH0TcTvtbYk0JDUeOCQ0nrC/YPP7aq53BL4KJY1qWcGryfTZsu0sodSPXp52m
J+G0tB/1Uu7LAdSjh1IPTAxHeGPVWZiORyXnRo++VWMZ6azgJnxpzAJDCJ1MgDIP8zR9RMQxbxxT
xxOokrubnqt2LXlsp9u6mL3BLJdH8qyiO4cMsk7W8R7XZx+MZllspaDV2tofUJ2trQmURjryqym1
nwWoJGx1M27cnF2hsH1ERlxAkymYgYeOgtLbNQwe41wJxHOpv6/cTAYja6+RRDY4C//ds9H3gjmk
w4wCfWuTiLgmscPpuCuUPDnw1hMSHdHrsWNOc03FkocZnTauTLW7Cau4azaGyplEroJGoWsOgTFq
p8ahC8V6f/WDle6JiEKqW7ZM/bhzCo1Rqup+O5GgXWeb79gnLmlRbbs4TcJcxhyNfjrSmM5xyIl7
3s9SHusSNkY/0XzEDMezQuL5beKdJ9mws23KcrhxyD0N7nlu7vlEx/eLbBCaggXvTGriUljaw5gR
Zj3P56oyVtGgmT+KRruSnpvGuRuaevPLl5iYJnRrzBdr4y7+dLQ/5sKEGSgSpiUUp6hlEx+3GogX
a2So4GLXgqBZoDO6GBI0xKqh4lehyhqmJ/CcZ01wgPAXww5aP/+qZtZ35bfZvnoDtbxF4hUFo63L
Teu2EBVWIUWOBXlmkBhYqxCpc4nV9BPaczb3H+h8fIzrzNystNebwiq1JjsAqZJslwh6lUvAxEY6
dIJ8UHV6G090aRGjrj9Z773XzlN4NWD05mb+e5pm8MiqfErVr6Xzsz1dlIujYVVIEBGsu2gKhiAg
4WqjoTyFaWT7jGTXJuBCb7ye2ofJZEzKYa+HBFC/TT2w1FgyDoDU84Gea62tTQekofMwaTSge/2I
8SYox/JV+7Ij9OlL7waoZ9xAJTaAz3TXNxZaKk38T8LOY7l1bNuyv1Jx24UoeNN4HQIE6EVKpCip
g5CF9x5f/wZ0KypenZuR2UiF8jiRxLZrzTmmq/WhWxHM1KnVe6VtpzpBq1pxJW80/0P3I9dHbsvh
yrVUWEQWahUjkuhA6+ZdGZU9kRI0bCeiTFvpAMN41cBczYimtQbehVnU70lNpgFYYDS+WtCtmnVR
91/En6Eik9KTDu5eSwIO7nEzrYvHUT8o+oRWTx6FdatlHBEN9rwW+2apN4eg9Oked9JVKIFim9AM
YSXxQQoE/2jhJcCwqNWFRGUAgqGYKHcf1Z5aVe+mPNG06YQLJ9T3EgEhAJp7HJgH+gSXRmKxG4Rd
GdF+nuX6fUym0h7KYqNHvLV6LN4pDN6jUbnOgnodEghW7XAU6DmuEsVC7lKCjmbEv+OafFKF/FWt
+YVEqPdW05EjoEG2E8Av6UL5mJbASBs2y2TWsCqgYKGO9fIr0ykj65AxFtBPFZ8E3SNlrBFE/IoJ
p+dMkt5gs/KxqDIBMux3v5IXo2AlJ9LSrogZ1EAV/VuPUUfcgVMCz7lfidiJPLWKkXBl4AqCMTwu
Kg6Jay2QpdHJUG/ZmvpY6Kr1RFAzXk4ugcjtiCKFtTg2JtHKJWdujTaLHte63bcyzu7txJQkv9bv
CbavzdVgZga63Xi4AGve4E5+k8k256L90FBfWseqCdZOJ9IVwDr1cwSKGbUmWT8mDS6GqTHus0a4
vd5HjpxxdArDYlhDVAwXBcavYLyPubmLQcehE8jir04jXKQsv5e8NKCKoPYc6cTYDQWw7sk0nhqN
ZT/CWr/KgpjXwN1vnhD2tIZRgqErnqReMdGFUtGb8Jqi85lgyMslgQ9+a12GzBOz76G3PnITHgl+
Icjw1evYs1q0eDh78yrUIz8vRsqSWgR8aAHSHw5GJF6IqWljV6abGE/UlJeLbatsNJ98SYlplSoS
ctLsYi6Rdl3MAjmGxY6sUm77HccSQzKuvRQ8ohumgNoP2NXL3e+BpUJAAzyjT/d4n5o8rhFnG+cx
zosD0pTyoovbXhGfswEMTFOL+k4bo3vcVQFqP0JDiGp3hUIM9wW9OiKh9JtWDeoGnw5lgcgD0u7v
M84uKi2mqirlTZ0lj+gyqpNudtsCGak3kwrrAVEnHlVAM6Rcw2n8agRU2jD9pz2HvXqvYfkSxsxC
v0ELxuc2340zu0lTsOkGPAjZ11mp+MxMo0Bi1JOjp90yIQq2qFGCjXCvIKNgLtnOtblD3Q7ebDmn
/u6FgMRR+cqPKADYDUb9FGhs2SCKTsTB87Apqq5T7VgpJnZADfiFUBrXX/ljPYbgGrCcRn5Db3Sk
jSjy8H4XehQL+aoZ/EuroWyrkO79Dl1IT1zxxVQD5rQEARLJpQDB+EmRJjoqKb1iZp5F5O5OlvQn
2KUYv5BhGei8gI33b4sKzexR0/3Oc+4rP0rNc0cuV0cSdeWq/OmCcG36/LPgE6GZloVCUi+y3mU0
9MSKWctrLJaAwCqZndakdFEVXC1YtOwqLgqnyAt6YhOFUGRQekm7F+EG6fGon34VYCH2VUwFM9Z8
U7cj8q12cmy9WwNtUiRH6zI1p02ccAKIDeJTRAn3XwHV2/FV6h1p71869UmhsAhQYKZAl65R3CEl
S/ESUh0OUeSurZldeW46Wt8AmFw+obgfpp0EbsTJ89mBCc8cVLKZ8wkvUua+IcOX3bTAaKxFc8Td
C66kKKzNUfyJJHA4VmgZu97YSa3+RYKetVOaQFyhClCc0GjH0+93SJ4lh4Eq0dAfI5dEAoC0JDUi
XEWdK7JFtAFJiSphLKuB07FdIq4jI7e84c5MtlKyMcaLLDBn4zYj9yBsSpIlJwD/Jqt1IN3lyN/T
r0x3Ui8wk8nAWywr0gNWQmTmQ08mOeLIMCbxxmd/3NTCeNbwjlOwyKKHVky/U5VdZtRrCM4cH3Vf
Tl+qWPFq0fKUVH2FUT1eZm3iKhmdQyozbjDHX7lo0CaVTbo2EuFanf+GScqg3a9AB8zepiHoKGWn
nBqNYx46+NqslaC38cla/DTV3OP5iKp7TszL2uQyBasLpBfWj/hl4pUzJ1GBajV3uzKwHJyuIG9N
cAAalQW5UhASVmXkGYX+OdCA1+SUOVtC5tSwlOdDTDBEUZ2HZUNDhamUtciGF2OdUmJSNCLytqVo
+ulasqBaDIjoIs4994iVFkHXySuP0v+XX0ZHoc2XoGOR0luIMDCz6GtEAdJgI/DvARTntyW5XCFc
PZ6vRYVifDSab4u+vCMA/1Sp95YtGkwa9EjS454DMq1VR40jNIeGBpxKnndiUsy8KK77xFo/SFF1
KEmCp0fYN9uqTE5ZWYH6kwHha0lDdDkNLMnv38He5dexoxRrJRA66uYGq7vYDhEKTU6si3UPRJ21
JGso4s5voPpTGDsZybTIm4PJ43SzVMHH/qCWaghUD1Kk6t9krme4uDSyRsOrpNa+w8Zncgyc1K3P
f0Wdn+iO73xdhB1sgEYOcvOIQbrdl5n0nrZoIkeY997AaAR1yVkO1eW8Jtu99jKB5qeaJwclmX5k
GiJOB712J1Nb8tQkf8lJHEcEOFIcosvvhqPbkymwR5y9bYLC93St5XQky94YCwy+eSZhWSeARwp6
2rsCftNhiACgB4t2QkKdalAonfLhqRSJ5dM1tlAONkgq6fWZxlw9GipI7Qp9ZWGdB5lCp058MV0X
THmCkrht3D8k6iDtyjkjViGR1zlM5U3EfYhAc9MlbQHaQSBx7bDCZvf7pWAX3ykSBFkk7vP/+1YW
GWASfl6R+rCqu1XenP79V+kf8lu/f7Zq61l5+f0XIvEa+/IqRazAzQKScKtCdK55jtTj+WdJdotc
JfZvYlBqAGuP1zwy64d0IE9VygPF42aT2QChLBQos3WxmAG2UkoTGIvS2kiWmwh5AGcyeLBgF74/
6nNRY5m1fHIMGCy5/JG3xndymQJB2kYtcSHl5D+UzbBPQms+8x6inVhi6Io1lLRRt0Lybz2Iclli
5A3WUyATvRfRPSaeJUEA861prGOZqBoI2xL6+/y8J4kNfUY27cNHSlLrgO9qm2tt4cZl+ZqESUsl
YXiNM8nORr8/ijh8vcGEOUhYBB55SzkGtQo3POUZKpgEx3LoXPr6OVL5KNln2ehZEZ9IBm5lJWda
f6wKuHlwNjclOfMbmSNTFuduZCn7OvITTtbg4bKidoWkuI0ywoyYeLAZ3Rdr88gTzLp7WwDrScqn
CQ7VWpLbs17DLh50og/9pt5Tk4LMN2OLadNe2wkLmiuUEnVLmB5Sbjyg/G/BgtDCDC9+KC1ySNfS
u1VgfI8Md9D8kse7g+JHpbQiCizei9ky0wG4YK8do0fQEad+MIxVSOVwLZGutaOLv61Euss43Vw0
7lx9hsCJM7y2gagj6QODGKKEJilnMF3DUJpTN3OCCpr2pIgyiMHZApQ+kgfX0Faj+qB1N1Q6MRfv
idAjudxSAMSRKVqbATw5N1L4ZNP3BBbzjqBihXdwR8gI4ecN2o8opNtc5bjeJo1aXt7j59QtuXOT
nMGOWmtVpRBJuiak9VUmwRpshbzqBOZ/UpZfc6gYbhmaj2U5UJko6eJWE63peJEh9aEW79VRA/xQ
67uJ3Ag0psOPHA+kEGBvsOjdGXPxEyvaszZMn8TSICuK1INmaHt6bw6FIYqR0GuWytIdWR6A5y6/
Moi1kzqRUtrWKXbqcFaf9LMpRN2li+CuyAEFS1GKHehOOVk4vg73YzC2OYQowchgrtLdghamaEyV
3jgCkx48zUgpmnEh39RtZu7xH8MSbgRr14Nc2VZQmXeDxttg+GfbwAJHX4hFwx3Ekg9658/emMjK
MfZLkxyXXjsVPh32ODw2leqf0EORVSPH4tmQ/HxN0mW+men2oHBBO9/iHH+UqEM6mqT1j1RgO2cQ
NOFRwS7SCxzgzCAbn1qV1nottNG1UgnbFepKvHZWNWHLNLIbkh1Yh0bBAZiYYFys7biVfC5UKjPM
1nO/fh64xmAxTepnUDqMcC0qnwNQgPYodvlzW9FEKglNepZMHOOEuCTPYl2mNuXL+Bn5fWqTCBI+
/zpBJSkJnv2J/lLLIfU25ogI0tgybyxMFOSb0rghrypsPK/1GbP2GqO5TIUbeZRZo0j8/d84nOUT
/G1xPUYvXUqaUDnQW/ctgdZiJZxJn9e2kd4MJz9Q+1PbRgNY6VI5dCF9zOXX22ogpMnKevpUhnZs
pHaPK28jdbr53CbmrR3QRebzB3TEyIE+Sk0Eu9I6M4PXeG4x0YU17eOgMRx9BPyo5/HoFgPU5KYD
u2/2PAhhLEjNwiJPv3Jyo7rGvNzr6roq6I3WojQdZc4lFEYSZZ202bswzQcYIMU51mNgIeVpGJTC
S6vEOM+8YiHWD3kQ76y4Sh8zjeWYDnBG7dViPetzdFG8fj/BbpAMss9GREdQLVFKqHjOF5FjCzml
pgAurOso1NEFGP1RU3u6J4Nv7hDtYDWpu8c2iPdtXcxe1Qx0a7TkDHRq09VDvBsXzZc/s8j3Pf1k
EtgOfmEOdjvv/MrQMV9EnOw4TrEJtG+5WMwbmmzNOpvqL9OPKbhhY11W7YD0cbA+XU14AyiWstbo
jS73WrokNqRWjcWdRQRn/aGq2Rr0sKLrp3tzgBALIViJQECmyhMq2DJI9QGcgHfbSnuRUWVCSdJ0
/Rhz2OTSBIpEmbq9BKhhlVMCfjCK+EDnaw9IFMCdbxZuaUYYBtN63DD8lpCxB6EfK0Ss+B37iOK5
AYQhn+A4qrDBbC0NtU2n69zpx9zBUCGtcUFwc4hpLKrxrdGl6hxMI5ghimIs20SLFBUeCwXtaPQ8
z/38GFBGwE2HtiVXRP/YhENoK3i6OzILdkjiAMIRPeaHKUtJUNtJV8GiHKkJ8CZnyIEEyxmzJFOp
O5qilJwacqWmoVMPKcHsa2JPzJ3aE8TcRWEG3WTCHyEs9zL5ga4gQlVFuQtx+T2l9S1EyMzIwmNX
0iwfNUlZzBkZxpyeuHpWrU0aaBQtC2q1mF8Pot9QFIgn4NPW8IDQYjRYji34WTv2fn896WFu47G6
FyP9kUm08Jp0OfiVUR32oCUVTzYegPAWThPSsOlKOdsJYS+y6neHEXkZRiUwhrFZVAdOZqdg9nu3
Y7zRWk+ggITFlWudhNqIwI7RGnftqNbU7nv4KipI7qntXG4m6U4zhHo9TCjxiuBVEC1k75SMvamr
ztO45LHh89mwh77IMtegUDGX4s+mNuqTJeNWVps0dvPKTD2igaq15S8eTT3YdWbG5lnWl0bhBtxz
IICpPlBDzQnhmceRXqwvHjjZAKYy+oNhtC7A7xqyn/7we3Hkk1zVmS54YTVvjBSUYaqhIOg1D02q
fhH0Gqdzp6XrjvfjwqM+agZy3DTv9XUico+uRBlluBCc5kwuD83M9UJQJhAVukpZh7wBTjuUXIcM
3Xgfx89K4Ke7ZIazK8r63tJb8BFau1Hj+KwVE1WSNCAIuFK7LX5f7kJtkEr7oOik/dzTH4ShSCF0
+bXfL/3ynT9byNK0eqJYnTWak+mAyWq9IcHAIP2DnDPBxmPlqn6VbZVxEvfR8hu/38k5bf7cWhjD
YwtK92ji4bn0rafJ9gwNiXG6i+YVKlHz0r8MyN2vgVNtI0c65y/mW/9pHchPVUO8xq5A4ReYlqM+
c11QLxUDQV0PF6xu/ruCEW64NJVnoSUUVktZBVag6obWSnoNerf04o24Sb18rX/yCw/Fk85fRUYv
cd8oVtmzjM/rNL8aMTAiG5GddiY1h+Dh+mYcInc+CqIrbJ5rDHQ4QTngPxDNZF1pEYofxlY+xYqt
PCUfuuGqhTODPPBGp0qc/Ku8JhTaqqNRPsCC1i/BMynVTfXRl0cWhAUVwj5CKzPfS80aNosiOx1O
V5yTR5TRGVTInIKdY5leVHJjSN0Y+pGHFEZ+rD4KkBSbLD2axlUQPnnriPNc5Za0NtIeakzDV7VF
WNLSinyHsTqeVGRatV3uSq9KrtkTp24VVgEoDOSKrB0XPCTdNn+On4U3pASUkrA9rAuv09bKs/qR
yntZXCng3sPv9qjcrB2E6nTTZWiPNwHNxFW/ByCXwYBfxW/9e9avlEvomGfe3GSrn6M33Mmihntw
7Z4ll1gKpLZHIhVKoFxP7GpIiDxunNIauUh/Uo0V9OsUFcYqv5HKhJpEuMbAbHBz9uu+dfz2ND80
gwMzJqefQ8OHcuUK3v4Q26ALn4YN9pfCpdkjxGu6W3uwaTybaZcfsmfpQbvmg63ql07epCh8j+oO
AF3fAb1zrSfxYlzlyZEZOMKWJBWOly/dDm/ATG04toVDtjePFI65SF7jbTouIyDgxjFtgjsNu97N
v+tj9SpcRiLQXMXLtvNa3d8QTq7Ja+PN3GG/IqihmvzZcOR9J0nkJJ6kr5Fy/wp0NTaHByDx7Rt2
iDsLcKZsi3ItRd6geigxWjbVk7UNEV83trGdspWobOObKdodN9lxZ1BkZqo63bVy8xP3cLQEE7Dk
XfhMpJmlOzyRhhZL7TQHeRXvgqfxJnjxSfOirXGr87MWbYl59gPnLl3ks7/lbJoAiLy30Da+631m
sww2FEuorboBNCiUoK8QXF7qvY9i8965hMU/Lpx2dGyrdhMu2XGr8DS+p7v6aJxL730M7eageOUa
VW7l4Hm+J28YQp6MCxqX4mUJLIbJvFYTl9DQkCSJn/gHgg3iiaZaIUI8icq53Uh7ij7DG0uZ8kGf
bxHUowD3qH6nyPJOCh8MSs1N/mR9aImNv/Mm2LRMIBdd2705IHfYSB/Nm7hw3mxrLRyrrdjZqEAt
e7TNl2prPkkQoz6B8jm11z1kT4ujBykuWWGb5CkdNsKVWlHc8kgpB4lXQC+fzUv8Di6nWhuedpmN
VX0vQcE+cU+cf4AttukmO4hPysW6hPGWMpi/nSkgn/iEuKyDsTZXzYegOq3HcSNf0ybSd+GueNBf
Btd48w/1PvDyTfnTuKFvxx+Ys6duZRGqTveEf3xVqqtOXPnFhj7dvjMe0wuYvMjthVV6o27/Iio2
lk/V0RZXt9NscFsjRkZaN/wE4hHETNyxJa6ML3ScE9kp5mlAWoMPnRXoimehYq9h0MCqnKCbIM0j
iQykOslcWz75VfkcvgsGXiO7+eTGOq7biZDOFc3YdEU43EY6E7GCdoQIqX13iGoeNoOJnIRla1q0
DyvzobxgNDcLSEL0dvbC4EFxRQCNvE5fNzv/RvSlCpW5fkQQOc5n4Umm7/gY39BzC5SCV2nmYSCV
jtMG4526oWfa2qy6n8HJPJYgDx1x3R6Ep/FsHeYHgSYqJ4ajdQi0o/89wBs8kHFIBZiO6JUdEW5F
/qJdjbPxGjyxJbwaW+VLODQb5l/MpZ6CQYYfzQ439XO9QwwUoRS1xQdrjZnBDl/1n2CPTDyg+bqS
iSe2IfjSkYClyACGPLiKPBq51q4J0CmQBsRkdixrbT7V5P78iMFa2MVvAIj8R2krPVTde3zI7nDG
qNoRPLcEqdvc2pDJwMUZeDkPKUvZ5G8q1kNx8NRtUznBNpvc+MdqSdFYmY42sGWqxAHZNHoFywk0
h5lFhjA0m9ds25QbWkpoKgzG+VY40oJFZT05CmIZGiCb+RLmniiv8nUAyd0O1wbS7IsyrWS3fbaO
kuiVe0yQmrGqvPGgexbTRHoQXpJ1u+HoLp+j7+AYF475JfZbnTX1DPAC7ULnGJmHTphDkPqZb9o9
Pc6Mt1jd4NtNgy3n9rhfAlDXxSl/tV44o0uHSgDDDdzREd6p8yPH9b+0UwIR9pwQ7+nP6FlW7Ycl
otNDYHysfZYFB57fU9Bf9HE371On8Ro7wADkVUfC9T7yu3ydXjKaRh+UfsKduYfSoq6b1/C5nNbN
J1MOele7Vz6ERz5dVyIYx+EDM4YHPoi5soG9RNck3FjWJR5WnbSVaaORVirwlJjTK+UuRjvdXI9b
LTmAQ99I3oxI46XdtCh3zRWMVP3Lh9U2OgACxT2Jwcax/2mB8FH7kqkFeflzg2DQ7m/C68wn3a8J
vSYoCUQj/aZ1Pj1Crcz3xM1y919Vh3CjfqjWpQOaibJlsgEKffpbRbAtUgAeY20jkNBwIxwS/2IL
0wfPFh/eHoPitCZRJSg3w4PWHfTQw40BePeHfFnCpzSAb0d68toFZLsiPE2cNyJbe64vAzL5D6j1
WPlxepyBaSOpQVlroEwG0LhmYgL488xNBj6P7AkIDOes3Eq5E4o2DSvkD90+bUFor6Z8Jz/y5w2S
knAb9GsyIvo9yeSLtjIBXb6ij6SHrpK7UOK5s0f6hZNCXNx09di2TmNeuUgK3ZEDW/ldP7YWFM2N
zzH0Lc620oUFCvmTHN0oCuaPzUP0kOOp3A3VOnjq7knlQWZkxtCuWRGVsyV1wC0/gfaGbPrP2sOo
4FNxuRWjDNA3QQEMYkdxjuMcKqToFLybb/KRRSL9ji/9m0HtbkO8yVtxqLbhrtu3r+pjmXoTHWE0
pU+QAYmoI6TFDmcSdZ1yXRkb663NPBNFUbYvSCXIH8g/wQIYAih5COan4qt8W3A2uDfRPJgczb+J
EMHukf/g7crUb7xl0wveRWxYqQ4MCe08FkabMyOBzA81TJUdZdJr7kXdvnmi2+nfBWCCx/mnOOhP
xUts2v7GvAYcv3b5Mx5UW2ntEW/esdSckoeFdUS3KyYrT4nBdqkku0aBYqc3znFt/h6QhEtp9DhS
17vzOjGHYh5g+9pBOsGgYz7ScfPLu9ZfhHP2hFNmBK3INOPWgVT0A7Hn/M3GVmGM2ENTpUbp78U7
upWnhlvHDlCERq/9ZG7IiOLjI7Bbu2hHdPTx8+T6nFE/GPgClJYd51YMP+QB2/lbVDn1d3eAiMyU
YXtCVYcg/xlgN1lXG84tTnYB3lw7mlvsUhekz9E8lHjBTE7BNrjIB04OwRtzJt33xa7EAqN6RGSV
T/pMEru7+G0TFOxrQCVEh6Kmk7SddjIAUO+pq1OnUMFqIuV3AYLQ8SyfaP8GbxILFieq2MFYku8T
00uffYk83K9X4a0c38Ti0hOn90LVOYBn6HKCijwkCgipOZ6RCD6qBBE9diVhLRzrW3z7nH3ElfXF
w2BXTTjGc6HZAoU6ZtfxZkar/o2I43oHIIwq+9ekrbQrhha6kxKBM+ealp9b3QnbBXD9SGoQt/ao
2Ycc/GQyjFyTPOkbE7RAOe6ClLsEHiJbk/VzR8TtoXjvzVWwT6/BqeQKZXFW6hDsfFMIeFQ/6M9w
EeXAaq6xyVgHFMsQABGL76Jz/sjLls7iG7iqK8UMfizuKO4Ir3h9oIFyFhf3hcPDFfbpG7U7Lgrp
d+PvEZAsXfZr8MVqTH4Qiqr2ZN4x7H7EP/UmpqW3Ldfqp38wMWv63Pk4I6+Ko/WIl5G6XnkYdllj
g0Vch19ZTA+L+9CGVEPmUb2L1+xRjJeO/IFlv+5eKH20lU36M5cGJ3hQH4XXzBU/xckFZwgaWDgn
rIcIP/nI23dCN9TPGrg+lnCnnW3IR8M27B0QzZ/+vrkH9T5GzLuVD4Jj7DJsbqFTwf0wt8DFXy2y
T0ZmKB/2DxJ6Aez5Dh+IgVbC8UdX86xLfWlviDnvJowQ/I8IP5mrKELd6RBCUl7HP6x+UuroAHw+
Jgp8weq7L22OCByb0Gezy7f37hIqh/RLe2F0Pkbvvkc8vO+MkWPtjZOEv/CL3gKiC2t+hohdrA0F
KfxKfRMO4qbCKL+2YKE4rP76ntaJExJNgNBnHW+bXYgF/iw9LYvNIhLjDmdspXO5XGJNOgwe9bzg
NN2kl5dKoi3vUPahaYvnnI2xekvRstujq54YODyk8CLvw2/sr+YjCNDoJ772n2wCwpPk5q/5dco8
ci31i++NW+OJNYpJYXzRdTsoh2kHKsh4JWUOyMxMoI49vraB00EHIXNU4ZRmh1tOxP43ynGu62hv
42+VKwYnIxVC7yo8Yq8SH1nlg9WI3eIY44G5FqfiHTm6RRSdjTCAUDv/MXgKmU8r/55+M4b7F47Q
EyQqW7xEDyxHMksOlrMV7a7m3ty11+bO8hg+EkO5is6VO9y5u6rH/CC5xn6bXMS18VIz2yoEpYXL
4sliqb1ytr71b8OGbsy9vCFQI7UVHemu5yjtTi9c2OFdNocSnWTlNK5Iy49m37O1YzR91JeKKN7A
hgfJkjFczZdp3FtOf/I/h/EeN66QeZroFaTLsOvb7cY4kdbO1W9x+HCJG7AxrsTXZQKNELz25Q+B
CPJmVt2ME0BHnscm8PiDhaftp1P5wCqI5tDaTbzY2qsftd3o8QmIB2Xd0BC84TEOV0QTU5Ig86+g
LsRGSXPrtByf8RJ+5BzLwvW4Fr+IHkiaNQv4XWAhX4QLq3JjHMv35gU7hczFU7oIt0izA63tmUqd
6hmIoAcrBR5Pa2b3+x1o2h4Hamk5DbE3jlEzpRHvY2h6W+KwC/qapEDTdZOgba+hhif76PfXE0RY
WdJWDBUr2TdST0BXzT6O58kHVYlhSpnTFyFVGtdoNd633ggy0bA53wYmXF6V2lkV4y6JOHuhUkYh
OnTnRIwrLyX00QnLHqvzxGQYli8xshu7o7OBx3tWkME1B1UaOS6Nxf/9Mpr1sVNL3Uv0MN2N5AGr
rcqBMq3Tamd9W99FY/UHC0g6cPqioAiLPmGdlQI3ld8v+kxWuhB4NBcoYiIwJtmxjjg+hOYdkWW9
CUsO5ugesSBSeFbxnqLkoEQ7EY2oxVchOQdULIYyMBENSFif69Ogyl9yAl48jxfutXnxeb+7CIIb
WqbOKSruXCQ9dbaFu7sKpm+l9I8Q5mWOsEGHeewl1uWGqSLiP+ZBdKq8Qa+ckfk2sz2OF6MhxmDG
akFlhsaZXz6rzX1SUa8u30fmCKMwar6EOL5aoNTrsXlshTlhjVTtYkzfB72khDrdp1JQvFaFftrr
rjQZ52QKNqUgnxQunrD9H3NJfTLInVsZMikBBIcSJaMQUuRffJo766E1n8tu1twkQA3kj/NtmOUH
HgcHGLJeqROVX6YATsnoOwfK86cpE65p+SGOvpA8yPrQ5GOz7XBZsc6k6ZbINxatcTOIU3iqBUwn
mDEmz686rxeDyF6gYDAzjKOZWuO+zzlkkgrtKtDBaAPNqmdZ8ie50wrZfoa/ihBnQIP38Y/e5077
UYdaQSTCrEu61NVSjgtLkhcG9lNchdyGJdP+1//6P3+HzQEBVP4baLP9+q9/aappIl4yNN1ScWfy
Q/8AuuhjKue9YNabQYUzUFhgCnr2C5kYqiYj1iWrvFqNd6UCV5Iw6tvf//j/5LssP92SFNHU6RCp
f3BzjFEbW60warhfw48/qo7YBJQOYqoYwiJQIhyIapeIV/rvf64Edug/3rYkK4ZlajS3VHl5YZ/v
j1EeNP/1L+l/iw1QV3mUajot5HzUOMVq3YuM4TzpeOFnETV9Vh+x4R11Cz0n7WRutoWyVa1h9w8v
ZXmPfz4BSSZgg6Q7i1f0xxOQEk2ckIfWG18EixBXAlgI4TuEg70RHkLIf/QnFyAMw3eke9bfCLCY
Ccdziz6Y/mE4GH/xWmT4W4piqpps/flatMiXZKGI6JWDBmZ5YINfsALpVL6HeNF8wVT/4UkofzUA
ZSweBhYTUVf1P55EQsduLkuBiPWccp8xZDdD0dBJctLqZliby8dvSO1bWZJ4nuVegxO1GjnaIwfA
ZZLuFGIIkBjHxApygQGzz6ek8Zf8xMV2i+Oqrp9NNCDlhDK1zXi8JbEnSCsp6+akJVXryGwvf/9Q
/+qZyopiYJE1F+rVH+N6ClSSDpKg2ZgZGyF5bFByquEfJs/vIP1z5Cgyc0cT4W8Zhvz/D+IRp/PU
WnK96WvtCpvm0mfGfjAofrfMmJISrDHkl7nswTFYfDOY2zHWjvg/4BwO6UUPGVFpU54HUihMwoDx
QZvqt9UuzJLyLa3q4zwB0Cj1yhMb/yx24U9RZ7X79x+W/B/0LNYgRdY1WbRMCcTnMkT+x2S0NBVw
uKxwHbA4mgZGAa0AxGFHq2XKeKZzHWUbYMHbEdqTuJSVTTev0+dAgukaJhBG9PGb0PdvM6kBBsJc
UAJoBfMQnP0MXu/fv9y/XDsUlcYdm5ch67+//z9ertJYemFEvFxGlt1JUG0wXNnzgp2Ssv6W0FJf
PP1vo7aPFWqXAQI4ajKr1BTbf3otfzV7FBZuUUVRjzD0jyEQICyRBHOqN4lG98SokslZaCNTSE2o
kisv0JhPbU+LPaCNMYTZ199/GH85fRVLk1URzpvOQPzj2eE3+fcYHBEUObUkU2TuI0Si080Es7mS
lWLVLDMPX1YCEGR5OL38FJvUlRaczIhNDhv7+E0AFE8asb/dxtJ3ayQUXINjmZawe1Ju2YS5knd+
7UP/A07EHhslBdO43y2UpXbBUP39G5P++pM1dYPdWFbN/1iX0KAygMR60xR7raPEriu4AlGtuSOo
GdJfku0sWduUwnkM+eXvf/pf7YuMsIV4JgLcU/7YE9TRVzs1Y0+YFk6PQGliWNjn/RB7UmDcYi2n
QDK0//Ce/2rVUkWISSp8H0h2f+DkEuLC+ykd6s088iwR3LzpZvH29+/sn37GH+8MfLKMT5QBi8jv
OOu1p5rZPyy+fzkmmQySYjEvaHL/OSatGFaL3DIpKslVBloAE6uINTLAtCK/kKdN4UuN1lrVHfHL
XDA10YxHP5ymh9Sv9lHdH3sRf6gpS2TipXSpDCoG4RS+RWXw36Sd13Lc2pZlf6XivOM2PLAj6tZD
ekefotELIilS8H7Dfn0P8NyqklLZZFd3xAnGkSgyM2E21l5rzjFXcmKSEgk3wAIbvsEhoTM6AaN8
574IvdcJOOZ6qDQ+P3DadCv/vtobqmq5BnhOVSDZP3ummFbRGAqwoI2POH0meYzPTELJdURQEMm5
zZw6+Ya7m5EDuBtfKZmaFJS+BRT5z9+KuPROILlSrFq65pwvOqXtqO5QGOWmzH4qPsP2QKd/7UiN
Oe5A2KX09gbAisDYf/66f1YnqCZdhHWODVvf/ThCvyy8wtfkWMVJSahLsHB07smagz3PixY/Govu
lD/5+StOV/zZMefzuZaDcd4yzPPqWNRhOBJVgDvMhNAbocymlH0uqujx/+F1TF3VOMGs5ub0yX/5
ZOQeYC6rnHzj0rsZPXKXIHGDqf6i1nSNS5/nl9c5K7YUI7HJ3uR1QFJIRZgLNN/s8u2Z0iML0HKT
ueJ9EuZbAu961u3ixYy2Thkd+fj0GtqmXSli0lwZ6dJAj6UZgbqKqIRmI6nRhG8S62DSgiJ0M9yU
JoCbxqdnRP4j9vtCJUtBR94CKRxFL3SfRriIKjz/wYe1rOse2/zI2Fpl7a/GdpWnQUpcOBM6YrDy
ufBNBPC5XAb5+AOfubLt2FDimeyQRzLLL5ofrasiL4gDMp3LDNdOH586Z8H2lFHbxEIWifuiOSgl
wD4WmJs6uci3yJC0Iz7GnesHL11qqwhXoetYvXkHdfunChNvEXtMsB3LpYc5as6qsqxngj+j8ZZN
c7n26LDmggF4a2O3iWLEA24fPIbjePTDm8+vFO3Cg4mC0rFYDFSUYdZ5tZQko2KwTcvJMwYIoAfd
Q5tkd0anP7iVeKUb0c7UIb7DzvMk0ui2FoEJpKnD6n/IQ2s3ZOYD5vVnSyuXWlB8G5Xku2aTlakb
koz3RF+PQ0Bjp7Th+PuPVWsTrxh4zRxT4ronOKiq8Vc78R22NqZUZvCYt4xOFYCghnhNuu7BIvVq
lM2DDhm6bgF+RxkDkVRcV2WwNLERSpMfiBLiOPpmEXR4OaO7VDcPeEnudNk+YJnzq7doyLaGob0N
vrb2FNDeJo0Oo9JPTaati57RY8hh90jzNcMwodW0hCSNuALPwnx6n7rZxYvaaR4CW3v7+LnWPtR5
fYf6dlG3ECp05HwyETuo5BuLsWBTqac6ajdez5qmmc+Gnm3xWeySMLsaA/3Wt8wbP4YNEVTflDG/
wu0CcycIvgVd/FKRIHuQAUwez1fuZVZfmY3zRoY53Xy3esqxI97GLVE3GXzjscnv2YNyTU1g+y+u
kAsPCl1AS6X5ZKHKdM4WEy+FWqpXA+poMGS5Xw07Cbl0bgv6kGllraBov4UI2JFkVMhZVE57XPcM
QT2j23zxXqbH+dkCauiOCW5CwPIQ51sUuixt2xVpvgEHgjydmGklnIxqhCGil2tsrSWvm/QrpehO
vSN/aLn6UFcoa4LANZd5WzBNdBV/28n+i4eY9ueuw2CHptq2rrlQMc/X9sofWiVobBKNsQzQ7ypc
pLIMXhCX+3uvr168dIRO6OjJpnbgbAVKt23IWfnioTbBkc8PEXxbnmeuSw4gFcvva78cYiI0hga8
rPsNIkC6xv+XKssPbgimjlkf9cM+SxAnGiT+TjQNOXnOzVYgK07goav2DyvdJ9gJaMv3t/D+xqvc
U5A/YSzRzXiuC5SzXiUXo63cGm3CZwmlDnEOtpZJ1IrX2DMsG8kXD89LKxX7I/JfVYvehq6f1WF1
LIskxlMFobW5lrpg9F6dYFDN2qQ6ll12TJoB6Y8xAovJT59feX9W0Ob0NNUckNCOsKyzOjNuC9xN
WoQdxWXchF9p0Q/DkW7dKrTLQ6en96OCeOjzF71wTVG1g7t2HAojQ7XPPnFR53njt02yyWMkn2gJ
i7g+jXYD9CO6sTx00hkeuf6URs4dKuq3z1/+owT8/W4zVYOPrWumZtvWeWHmh0mRmUlJ6p0lTWaL
LVeHrSO9I9N3NG+ixL5rMQcw3raYSSugLTq6E2VrznrVfaoa49hM3ybo/Wao8fIXvUvHJD8Nw73R
XIHx20U5Fn2n+ups/blM8MbZdFC0WxZvf1rSfql/Sou+td2kvHFM94GBG3h03yJM+CAov9gdXLow
DJp+NoeJSsg6e6kAqbDnShFv4hiugYPDw3fWqdVcOei8sYyxo5Ti6fMT82fBzMeDmG4AOZ8Wm/Oy
yywAayouISmsd7EoTvmgHUEyLNRC+/ZxyGMvXZq688X1+Gf5aqpsyQ11KtZ54bObwKppYkjPiTdK
0+yGpCXILr4JbfXw+cfTLh1TS6XdZZDfwmE9W8Iou/ow5Hdv/My6s1v28ARyTw03HpX5S6kYh9jU
V5FqrVzYAmbNKlsZOK2aYRsiCgRSRayFQWiV4n11ZV1YhDgGmkr97uqqzY7w90urV/SeMD9svxU+
oDEMHgyrZw3wDjKU+6Z90QgknNkRjCjtq0vNmp605/fjtPQ5FpAwnjRnr80DhACaQMYbYQGXMDH6
0QGBtaA6Oet63m0lTLcZBk1wDZBIMjKY+QSoilPyFaeIt671RkKiwqsP4K2rYQR0uakNDe9xn8YQ
a3gSEDHPbU/DTNOrBc44RCFFk628OrtPTEzk/USQ+YCOySl/08dNgk8smRxtxw+WgVK6S6sDXvTx
zwHiCdhJQJ8wkdNqBQfXdd9lbe0+UlnGXJ1M8eRMu0Y5h30MkiN8pa+H8q0H7qfk7QYQl5jrWnkC
8Lwqpm3AFxfcdJP+cWBdMbVmNFeY5xfcGMFwDUwWuqFTvnsRernAWtrDLq1Qo5UAUTyr2eUZJBJM
U2+4c5ZGUd9+/iYu3lxEDjC+EDr8/7OFJDVLigc/TzZ4OpFU8bHVWDu6jvxi03ah38gVLGz2vSzq
Nr2+369g3G5GVpRZsukMhk5oE90GZAfrdF22O0qoI8wD9ODgMqRhkdamHyqvPXTu+NUb+bNSmTr0
GmMil+YnR//3NzJGKjZi0KwbrYZ70fBl0Vfr2j/F6fBsTVbOj3yb0rqejPCp+/o/P+AcBZMHuumq
6nlHjtvAbuOA1WyIvbfpeFfoy9LK+2Kx1v/cJNMEY2VkzkD7Xj+/a/s6zrQxZ8WwY0YMAs7/LCkS
1FnOXTwQXWKzZkWG3IStLWad5CoHSE7k6bDSiTKilkZpDpFzFJS80/guNMVTCjNH9wgb6JEH1hoC
p6+X4UurDTEUpsbY4UJbxrUrF4RfG6PsbHYKud5KUZw4lHMi5w+D+uWqf/E46QasO7AX7h+Tm4SD
5Nh0vzZDf6NoDUjkuDg1tE1BQrooa5LwtUleTcAvnQKuqqMitctdmCGA+fzCcKY74Hw54EQx5DU1
g3CSs+ecaHQAT34ZbzAZ49IB9O8CfoBASXhVHKL9wiSVy/o2oJqgJLgTbr1W3RfHNY8p2pr8vfex
roRpu6kplyIekKCmyWgc+dIKEou63rqyhHc1SP3o9jQzCi4G1ShOpowfhSEf0iI/iV49FIDqyQLD
y1S9VK61LH2Sp7BRnmhV04IUx1Er7w1oTYRfTeDh9zBn2B64qbHMdfuAx/i+NUDAFE61DxoDvAWB
PwRHeo4D8NR+ykK2uVz2KorTXgVrqR8CLocZGaawdr5//L9jp4TUcpSLko5KkL9G6ldPVfPiuXfo
sLL+4e07L+0rr55aCilPtrLaZcCW3LjddQw5F9MNUXUd+qBg2FgaKeA9SWEc6Uhox6jKTpFf/WiC
ejuq5lEJqTJlx4JdVuUDLI7b0aw6ylIxj6vgR/SqCZAjTYAowR5ucXhtclhk8cSZchIbZbRiv7Vc
XG5h1fPWQPc4rcWGw7dUCPjgpQrcOi1Ogty/lzXzLEf54jFwqcDQVJNtJAZvMW3jfl8VE6fpoxCA
yEaR2kzrs3u/93ak/ml++S2vhpNaoNXxkjuRD1/scfQLjyCNxXAqmhnWGuf1vq5xV5vYtzejp72B
a3sG9v/oaMGyFNlDVHxvNGNjbIZ3ezKWWQh3gmc1dw65Z5zcVj5kJUA9t2DqV0ydqnXdI6DQvWxF
vwdLlZAPQZVsP79XL62u9LQ0m3qfeuyPbXcLbbWv/DzfdBGKNifblg39nbR7qOJsOxbxTu2clRHg
0EKlOWS8OXQks05tHhKJOsIJsM4EN4R6/oh68zl11bcRFlzkftPS4RTX6hd7qounV9MYSzKLYU93
/vQ1FRGFlVvnG+x016XdVYiGHn1Z7FU1vPMptrKkXw6Rvx5c68tcoQuFNa89dZ51zRKs1b9fWyx5
nazNkmuL8JQ5efBcYOaBu2Zt5QtLiR5w1u+CUX0rEvWNPvUKYts667xrS28esObPYukiYwY+bajZ
1edn8tJmlzfHdsagBmPndrbqpuSvAZznTI4yfwY3thpG6zmyWC79wJmxPz2oGb0l37KubV/szN5/
/OIdXNhXcWZUYbg2Gyz3vAwsHDOUaUZ3qRzah+n8dLbY+DUQc/lsivaBcOvHPLUPfexeE90r0Hnk
kfFMUuGbdPw7giifMyD7CpG1eIq/uDsvPI41A1WNMEyeSX9M51v4lmRAlhlK6IZ9df5uWeUxqbmA
Qr+8c5vsq2HwpYvFIGZLtzRdZ7t3drFwZXi5Xo/Zhu7AqiIgroJnMoO8uijs4CEKBv6y/+J2ns7x
2ZOXeb1qGQYTaFMX0wr1y8a9GLu+Uj2aVziWn0Z0jD3ecEde+Xn2VePbuXS2f32ts+tNKFEcmebU
KBPwserQw2CqQepih6OFp7LPAbC5yBpNYx2o5fVY5A4mHHfvDoKb1l5gWT9ORN/UdFY+87yqGLZq
bj4Bqk+Z5JNOAm4pGdfFFJvbOeq2VoojltgAhL4hadZCkdg7+6Kpjh/kYySaKeNH2HzFu5lpG+KX
N5HVgl2Jxm0daNsyc5ZZ3t4M4ZuvO0tRZyjpnJ2LB5uWi056oMyHtVqKfVG11yIF+qIM62qsyX8u
jzEAn0bBaooBNGmv0nbYGg0utbL5GUXy2Na8Sz+77jMIJqk3PlgJkxJdEGmUY9Kehw4Im4Rs3+LV
3QZT8GxuCpgvnvpMlM1LXNuEGDYzZTCGOSBt0S9alZAcAyLNqsSP9kG4FHyUlYlKEjeeubPRBDmR
X67SHqW0mp4KpFl0FmtysOR+9IcEFmrGc8QuSfLJuQLBC6xNg3hPV/jhjjsYJyijlnXkdwg3ZQeb
DlBUN0QERDTxfZNSJBrCBAySqAm/YqLuI0uElWBdB70TrCELIRmngz0jhOGZnM2eGAdjnREL5CrF
HRg9PDpc9aOb3YE6XxgF9Zij9ts641FoQY2L8Qu3ZAeJ+F1gD3LC+uh67pSM+d6G+Z1fZXdKLdFS
eGieTCzt+Y/a1Z70BN9iFuePUb+FZThzbHC3DA6eHOBIXoHJG0ixCDaBxe+KvSuVUKsGcIARWCup
bKdLorfLOzE4e9ceMJHyJqd1AEj6Gn3r2ojhHnrBoQub59zx+0XWDOvPl8uL94/mOBqLg4Fs5WzD
apd1KQebBUmvvUVlsyKTizkUJF6gEjIHe9mMYs9H/GIdvFSk0P9g94qYAq3S2ctawQBDxSd0WTL+
0VRxncUp/fzsi5Xo4uPIosI0mNgyRhRnr2MiDgJeL7JNN4hN0zV4oiDBp7h16abkyOlmRRjciUq/
ConFKbWvK4VLKz4PVcfmGNOFPd84iiIt06KzmCjg4UhKFKcN+vdOsQ/89TVCATZ97szzx3sW/2VA
tPYCJOJBrQAkuzQfyaU9SFndxjqRWq6991KdCZYFLNkjiKaDnDlLtYxbsPY2fpK95b68bwJ/B1d8
L4YWmAJpU61V4VDI6Ob7BIX4GIjTrlkMuX00GjBwMctlM0wzwkSZ6xW00mCYnE7qcDKycUNcM6Jv
Z64RmJwGKkL+N72OEea0GPDJ9SKkPLwvi7vKzdGwm5gGVDmeprOZQwbD/9XHCzeyH9lKxSkZzcUA
Piu6q+AtQe6lEvnuEQr798QuYN0w4OgtND+kUdNGVy5FKlkFETgFulB16siFHrWklVdgHDUQwgnx
xkR+kEKAQF0mxTtGKsCkKmzuvgXLjzCi800iDaR5LHoSTAc0/04hffAOAoe2BoeC2aPT2rtaxUSZ
VP6s6fHYttHjGBfQN9JJJI7nM/R4gQkr+Pk9eOl5aRts0QV6Ny7V6R795XkZqrWVZnGbQT9kxqR/
S+1kP3TqOtaIq/n/eqnzLVpbwBvOQT5uAgeSYgZfOKPHDiZx3knli491sUq22VehS0GOxnbu98+l
lnqRl2bF54o3dUCanp8tgz5fTXV7pA0vGonpI052cMNffMxLVQ9dGlpSlFrsw86qHrtCVpAlLC89
Y18I6GmK5UXKaycQe63g/PLnzw/s5Ve06ORPwaZ/dBuAU6NugWO4qaIKA1h1hCpz0rzhKU+qd8kz
BKrT8vOX/Fg6zuusSR9LrxO1snMu/hnrAqo/CQqbqE+CuUnIYYvGEbOlIGhUrWajtB9q2ExkwXXJ
g+seCcJGEDNQI1TdNOrL8ZjLO4UHVY3ZFZ9pKqlIw3EtBqQNlpJDnSB5xEmtfYzojUaXhylu3NqF
Y89HIpp9r5Bzx+V+63ClkTVAb3vfwtFdcK/swxC+FMPbmlTihyrBGCdhwqXC2OSp/q0X5W2mZMPM
oxOLoHkRyACasFDihU5+Ar3ZDtfx5D4va6BJCAAJCcvn7D6zORz/l8iFOmEBx/v8qF68arlmDUZB
jKbRoP5+1Xa9R1ZaINJNVxbvyUDAMZ0Ub9yCr7vWzaVsFhF+x/GrRualCwgeEI1MGrrmHzuDulWG
oNDtdAOh+j0aOX1irE9DIk/ppMHoq+IO7s/x8w976enP5AnFuzp9+aiuf1l5VFHFCJIhH8Y8QnJw
NXOBTmt69Fe5tYtc7SbJy+NUn3z+updWvF9e93z/HI1m0uaWmmJs7tcuUfVwhurrTteeqrz9O9v5
t1Dgf8ua9DYPM4lQX1zoUJNCbCMSY1vKqnDWKpedS6AHoUwbI4vu+77tFiGydZ9urF4lkhiX4qdF
mBvTp3E9qAFedhdmBn1DjRPtebUzs+qN4b8lOfQj2+5vIt+4g1XZpx6AUyNB5Kdob76NF6s2geV5
1kuERnKp68jyemL3ahiDQQQ4xxq/yQakyRg/sDbC7oU8tQqyLTUttmjcJjVubZLbnj7MJbYbqcQ+
YbsT13GOG6lU2G9o4K9n7LxoGOfU+kp2JGajxhJC39nT1n5rkXEna9L0CIZESrXMrO6lHc2OEDi2
PZq01si9rj3bh+TcAb8k04RHsIQxEc99HYZwbPR3ZhLsprq5rIwnl4q4r7k2iFRY+kH/ZPojMVjy
GOXNNXEPxdKJlX0fW8sO/GyoBD+VsRqWViB3ZMzKa6sKSIvC/EpC7xePmEs3jZgCqBk8cLeeizqT
pKjRXRb01Qt2V7nx1IKjkKr5ZBXWnoHvkySi7IuVXr908Qo0GbghHEbF59cT+0uf3EIWCDtxrnWA
98huPX2h1fMSEm44pUNp0wiuDsXG9iIiDVPvug+jaONH6UPVMNYsdMa+KakdevQz84pn9PaEW7Xj
hJaI97B44SU0ANXBZi2TFguwZkGD+PwevOAUMPFYoPPQWW7oVZ7dF74yJGgqE5hHXrpCP4XDXaXj
3VfatZnyqcjfIpwdU58ywF+PlYCwPSEQZg85HXIfI6Ii5LptWIVl9kCqHvotrE5rUgtw4sJvJ9Ij
eWyNlWcbwOMLiJdSIYAiUadoaJXc17ANNp9/qD8Tv0E/IhrQpmLKpf0zXTG/rGjCHtxU6kay6Ym4
L2mqg1JzjzK323ml9ytNeMUiT0GHp7p2DOArsIfPsPf6ZIPILF6HMdsAqJVu4H6xDl0SYiDaZnQ0
VQnOH41Zv7fGwmtZbAs3ODRhclKS8i7IMUZbJkZkScZJBce7tvoj8MeboJdXFqOvWeux85S189it
0iB7lzEnCko9Mrf0fSCtwOn4FU3m7gmtQe1jKj+/OKbqhRUUbQRSAQRuDHbOp5pq5Pk2baMUfXZF
kFKM368ZWDY8dUfyMxoRjm4/5uG2C3aiAz2QR/F4JVTYDV3wpg6lfsMAjel2AjHI8KZ8zqZE9aYN
J3/kdhmSV/Ihs2WXyRvoqHBPSFYUBT2OzOZuscJWWURwVcnt5GYboI5bbnjPYgWgMsudTRILk7Td
jL2Ua+xynYQcI6AvPE2+4KYEOwBqQPoSGhRtO3FNvXd8ivdPdWkEaA2FslTLAuWpYty7VviUIUOa
GY2pzbqCWslV3EMsfjgdS7AdNW++pS48i2omazcI2Ral/R1i6bvv+bveh/3kR9bCN/K76XnSOt+I
wfw+FYUyMZ7qqjpqTfOmM+tr+XMb6hrTf36xocpjQM3fde1WFJIBebCHWt8u/LD7eeWpxrXgaeCb
UbymW4glvSqJTBHOHXHIbB8hArLEtjC/CrkZk4k7Oqjfs3z48cW1cOlSQJBmqIhW2NSeT9UGhglJ
LY1000d5AhbSmIH3vU/9ul+zn+P4hOKuNRVCPKf1C59NnGpfKEsuFC0YBF105tb0RD9v8BJ3XZbp
VKCJnNPXJcWj7YAYbkXJsUFOuhFDuRzxkc5CWMtf3cUXVn9aJcx0aONSIZ533zNm7E2XhtkmbgiR
LLJoY+YwzBxA9wujxF6VY0Y6uNaDxT2wSr0AeGi98Yqc3OdAums9i669ptS3xjBFALYCCCG5XKq1
bZveu4KWuSAw6Ri6BIdSW6ypaqgJq+rvp9j/+q0sqj9Mnz/yguBVP5Bnf/yPY57y379PP/Nf/+b3
n/iPK5Lb8jr/KT/9V+v3/PqUvtfn/+i338yr/+vdLU7y9Nsflhm6muGuea+G+/e6SeR/mlWnf/l/
+81/e//4LceheP/nX6c3TgE0YmzPP+Rf//rWZG5lT2hzQf2XHXZ6hX99e/oI//zr+v21OtUx/ay/
f98vP/R+quU//1KE9Q9Do7GNfNViMTen39e9f3yLmd8/WN4tdr3u5BGYnrlZXsngn3+Zxj8QXfFM
sg1EErhp+FadNx/fUv/6zw98+/f+7u8z5b/n//rzr/UtttCzO2KqRJAzMXB31I9i6GyjnRhk0g5e
0B6y1pQ9YurSq66yTiPbOYSq/fF///3lf/53/sTmFvglp3Rqfuv/8Vcz/FFWOczKylxoRhoRZsBP
Qt6FxvDxQ61JhdHCiB6KdEuq+p2XdPk+EbCiHL1bly6yY9lVLIWPuZvr22zsnGVr8OPMml5SRd/y
u4pZZCXNLsuqp3RHbQPEnK2geWoaJVvSD+utkH6N3RBLAwRsJERq3Yni6LnBc0HMCjccQBDFoBbH
PFqXza1VoK+q6AbOuyofdl7WXiVR++hm1TZJKvtKRBXVjoisXQGGWjcqBbrbFI0N+lirPCJUBl9d
+OkjRt5T15X0srzeWyAFmheD7ewstQNwpYMdsQXRJFJo24Yu2dAYb8RazNKuBVgCWLExdLYLvQK4
1Qd3orj5PM5Nouldp7lRcwCsMhwJPARvgwMC3IUG8xNsQeQ2OAzY28sCAFDko1iwmq2ptD87MyCp
r8sewBXQAWxEs/AAYK8Qtgdun80KA8ckJ2oJqTY2qWJzo3M3fdbGC22joCGzFAJVu+w6I4MEtxQA
h7CH1Tm8eTw3V60rpsAFM1mNln/AC/EofCwfue2Wy7Y6kiD2Jn3gXkxw5BU1H22mPLmtCJgCJgka
J+uWlSGe2kh7GG2iW02zAGqQYk91X9qcrr6pxOOcKHnitpoWv2DlBCTh1Jg+lSsXW4hRxkTiCeNH
G5bDsuu5DkLN/B4JtGpeRxWR2I8q/JNVnqFtN9UKQb/TMUDAOxI10UJx/GyWaddepR7qpCd72QTY
gz1qnA/lPCbLoi+yZamKU2tPGKIi0FcTbKIqQKZq6o+8bbNFZMHUC+pVoqYF3VwxI0WrPECfBojK
DTnTYpIwmoSYgzAvbiDk2/B0YGC5WoDP2DZvxj6zSWpr9o6RsnGTxrYJuwJnH7tI384fqXGKTaOT
SdRQcKyKRNnaiEPqEn1oWRKNOFr3/aDB8UHNryOCw/pMuWT01Y4tJlnfTldzteU+9CXUH9hZoqUK
eANROLlxCVw26po5b5Wk1dJ5Tar0NSiRV5i0hFvTuY9k8q6qCvmc1rbJCns5JTzsFPOUOcTMODXA
qlYfDqKztjWIiaglk9aQd2Zr6Fgv8kUPg+NOm6hvfvKdtIGlqvWvY9K+BH1ZbQBx5LMC27VbgHSp
ESkrhvHNLWAyAfQNSfwsrWUk94p47TXgTayvM3cwBSeNtN02uxJl129kA3zf0wna6kx1nfVesZde
+NOOU2TKxFUL8orQYefLEB2JYpOl1hHCPIMTisJZz4ojUgOPkbo1j10jg/M4fQGyMUvNJ2YDdH1C
/Taq7LuYbc8i8gLyyZmrzrTGVXe2vo48Jbx1YmITEGLNkDqgKxXNvCIavM+5J8jxjhdV5pLq3VxF
RnyUafMj4u4iZBS+NWdMuyfynboznfYm5r6EozmGT9ZIE3iUaMiikjwA8Nf7JE0gsO/8EbqTRTId
1NNuOEQjNEFWlNFviQGF8kLjj0uDJkRTmnNfYgJIUIUS0exsnNQgzjz+hhQGKzK0lUUorCvfcV8d
ErkPlbXp3Rgs79T8oJdxn4duAiNOB4paOkurGYHLGTdqiBQ8au1x6cfusFQsj1tsrIc74NfZjVeC
gJKLQi2zua1HL8zed2lhkEijDOSYA0WO5ICnwyy6Wep6K9Lq6ecDEkutjd023bomXXWJrvh74fXz
urmipxBRcC4Kk0kkE8lkHqTWrQldWwPEEFaQovQO0l0dW+m1UYX3Gp1tEtMMgNMVCQ+j8togfZ2N
Bbm+uokZmskBFrO2CReFK24zb+G1ir9L8rFCNUmL2IHzqykMwYKegLW2QUaEtU0fA7lgewDrLfJW
062Fdac7JJY9LOPoTU/VrWeZu2rUg7lmE8/Q5Mp72bXPLEj8bdQipdUOJNS9FXl3w8PgQHxZQqgQ
i25goglSE/S7+UFEZKlU3c9Q1xHmp9V7YANzkV7Ho1L+HLCH7IhUOEYSIGTbkGur+SPbWVisvezn
ikswgeuYh9AqnjPCvmMHQ5QkZGGBnpSrPEKionjuz1ESOpVhje/i1t/Wknl1as3IX6PrICyObmLd
qA5KZIPZ2XwgouwqMLXXrtfvq2E4SL9r2D8P2QFXl/T9eiZ0Igikqe0yghTWMkPIFYXDretl30qV
2EMvggFuwea0xsmHgCAaxGlKC9m7kiXGcBc9s0cxTS46Ar3eWbLPFSGbu7hUqB10ba6O5l7E3MuZ
CxKqi9W1VxknBr9zk0AFPLfNT0IFGMKb4QFY+HgY6/BuSB9d3dd2PIAcE/CYoyb+Mh7sn1aCtQs9
Cw0YnWRyGsykbjj3/Mp12dAOYFsW3YYqgfOa7h/irlQObRPsVTy0s2kjsjHjnrJfX/OPqejLcti7
8h6DE0YrqORtIabwRcJQVe4nJvWTiJAuJwlv9aLQtPcS044w9QklWzynpUXeV5T9FC2hrZ1agrrh
bDIDI/lX+oRmki5bp223H0I045VTzsyqZZulwzfTFBiONegwt6zbOWnFRzyU+3DC9YcxYzBi3XXe
8Jy58i1NNXbWfQAxDDgCQvukpWPVbaTbn8D6EFmU186qNbr3KTSOTXadxWzZR+VFj6Jw3WOi21Mr
2EzczIKHvRB8GCKaStxD8yQuX7VkKvFcufEUOz4oKnTE2r1BLNnNR4NQuMYHk2WT3NikpliYguar
D25yiurGmyLnNSdr1sZ1RXh2sVCHCEqaQXeW40c+mlu+Nw0LhmHgxHTQNSxYy4ZZOmjBdWkBVmjL
EuaHoURr6aT5FV3eGem8TCNtlQuoR9/fGum7MxjxoSfFAbGB2oVvGWeyHHWQ2EPabR1yy4DYC3C3
vTccOgcDA4IuGPiKzm2k6GQKD9Ya7pQ/L3xUDxG9mYTXFR3QIqIKypWqZvqi7rJkIeHX5FavoiQw
oIWVgVxVtlat2yi4z4oqPlhKoa/ymoLBtJsrrgFqkGRbwp1BMepxeWbtm1PHb0iuX+vKefCCHoej
2VMyN833Mhjd5dDA2KyijB42z/elZQ3flCKMwKikPWxV4yjGjv4XTpN5ARfUa9/MHrCyBGXJog46
OOFLRewcz7BuaYf5PjOaH7r0rRvhhEtGN3JtF8oxTd3izoqIi7C2bqmBmMqqbOULl9ifMF8w3IuA
lRVA89xM5XT7YBydnsRlFXdA7VSLpAyBAmKxD5IuvbEydQpwgRA9QKOYVyM1vT8q7VHprZu8qkCZ
Bf4GYVW+UROErRnPtSnjOAgmhrUnw+sot0kKIQ15TiS5trOVKRi6AKQd5AR6xYyWFoYNEjQC2MWi
HBYHNYIE3sbluyricl9HRrn/+D9a7zeGpUKFJTlklTsMpklWGKgWLIiiefekDKmy7uLhYFoNAhSH
G9sK5WaIhmbb8dhklJFkawQ6Cr7W6BpHhrElDYOy3QGDx86x2Og502nFRzqsNf0ianHkd7BqInPi
AnftoaoduU+8IaQ1O94NUett+pjZc0e2M4ZIA45kOe5kCz66JbJAhGa89aJSfUzJqIw0E+0TjeNY
J1JQjxzCfMG/k/e2b4o+uio99yplIWm0HOfrqN72JaEX2kBP0rBfZIhgUTU9bxP3+bGsR6RRRflg
iWIxqpmzwSNXq+54O6pjCBIyLVduRpKFEDl8Ut3G6ax6RCu5Y4QLQXlQU0AEHjuLVUaqlp6o2hMm
w5bKbVa1acfIJ8tvMpKIPZC0o0txmmcYGNLpy9gF//py9nfgDH6EPhWHpzrtrnBbHot+4/nwoaq4
IyGTv1XB6KU561lRZP3O7r1upyaITGb//ec2DQGpE2CCgpe0PHK9y2WW+T8jdWS7NioNoPrpS54i
YpoZrb73S+MUSqMhaMZskplSYhAXIp3+l1Ha7u8/I3X2C2Nc2vVQ7rRYKVG986z93+ydyXLbypau
nwgn0DdTgp0oSqJkSbY4QViyhR6JNtE8fX2J7bO9r+tWnKh5DUwDFIg2kblyrb8BKpps28Rr8KHm
D+tHinS9JuPhONhTIm/pyJ0jaaPQm3DvwdvdFKcSqw6U4dSiLGN/Nxjd18TJBaUVv/rHx9j1v76b
Ne2xsZ12P3QRkvOk5TFbi1BIVftYP3Q6diYg3uH3V38doFXayRLz32lefu0cyTcUmNaD/f4ysNOj
MJWdSYdhmk5ccCLWQmhhXWwD6kOxcS5Fwduw+noFvfnvxcgoqxMVgmk/J9oDuA0uzEbobdd3k3uY
yB+AQutPwRChr52gh11b0lCiw3HPjF9nvtHEdX8SkHk2ngKBJwa3fv3Q1BW657xx8ITLFyLGSMd+
zcx4SupRrUtTaS3GLtXQC5ywyAVwd7KClMBMLdW6gzitPXnfBnrwnVXo9cl1/PokUIwTx9lfwjgK
9CPjQnNKkD875WDqEddQ6wBnmhPxyXK0NCucYtGe+sZpSQqzZLf5cHQ8jPiMsT116mNdKtqemrI5
vUm1KVLSfV8mp9SwfjW+dSn1U65bTtUcwl7N8QrgkmNiHTTo1dXzkFRDRH8z86x8l6or7lVTGwJn
Qhy6LA5JZriHOE+a0/rhSBurCbtuTiPM/VGPq8P61bJ4YhswDUUV/sXRJMIhVlXVJ1+1IEMtrauV
Xbe7yRp+OMgX7YO5f2x6Cw3pTLVMmAXJvxfV+qxqn3lQUmbUmuoUxJAeN1jFVqd1ff1YVxctQkq0
rYLqjKExurlqDqYvCFtTQduvDUdjyrBLovIbdjk4lLTqCtYLWq9lehqg6JwaK8MHZK4SjOJNT9Yn
OgSc3swKqYnBPTXN0p08zetObRrgP+bbGV2J+eRgcwMaac4Vo7XvmQfwkfOibFsB+KBSbX394J3+
tTS7Pdfye339s75+Gch8RGSVOfLfv3P1XF926zpl4LL99sfels5C3V3/OdUT19bYtLu/Fu0mKOjF
V2s6vswoYGzKNqWf/72l7BCPnNTHurT+Wk6Mw2RvsBjTaRJmNuxqB4jBugZHmkakvg+s9lsz9JiV
qrU2J9W202NlUrIoBWmtSreZkPgoEc7+9Qv84NvTH6uuUR0Cl15l9JVH0+/dW1anbfESRl9H3dv1
toJF6E7r6voxqj/8Xv1jE7Q9nKOs6NEpCNQn0kw0Q2FE+k6LW/fokfBkmm2XDyKh85wMxD+QiaIN
dqp38ZyBlrkuNjM4Py9z98F0EbMjb3whq1O0dk6B6pf8dZE0brNdqAJuevGInSqPeFAP8R+Li+rz
/JaZdIpTYrB2kgzhdJWoJdrH3M5C1Bqbk+UiN1prOlBRupLfp7+upmqLdWn9SOrmbRkHa2eq/ghU
Dj0jXRZt+O/1aJz1gz9oh78uR13eulTRf07STI+kiaF7OmCu1+/XD6eDT1qTg9qO8cwMD9OVRPUv
vEAJUqFqcdIsEZLT7sNCdb6lOfEOqKV1dYpbZqBlmg2nvviejIa8kXY70G/zYTHq0zepxdHQ7iHh
/NkIVZsEbdCc1jbpkH/bG6N9+Uf7XhcpEYA9GF0/XFdrK8kPhWHc/mO7tWXrvXFvOJq1/0fjX7f5
fYzGwB6+KuskXL9LExiZyDITwaY21If1BNefoPjoLuHkekgb6+OyzboE04ZMjX6peskTtfTH6voH
C0DGX/X4/6vI/KeKDGwkQLP/c0Xm7ns7F9+rH/9PReavH/2qyHjOv7AzVbIdOplk6A4U7X5VZLzg
X0CqUC5DQkDxcQEi/yrIWMG/AAYDFKBKY7kB/Ie/CzKW9y+fCr3huYg8eTpVlf9VgeZPCHCgeKlK
jRFWChDPPwuWlT5kbZnky7EmT6QA4JTr7Q52CUWBWStRtwXSm4MbCpsmcEI5jdGpyD1/w9Qq3szu
jwDNI7si7rewz/7Hrfz/VY/+LOhych5vNkAWLvO/EzaRukmIvjBH0rrhpFRbiHRR0nb6Uc3ViV3L
9nW2QeyX8mCUpN9r1+r+E6TmTzg4J+EDtrMoqoEx+G+Qmh5RAuKfZDrOfZMedCYroIRHxnCVBPai
5xppijK2yPi6P98zUdU7R1JI0r7qOadY4GoLjeGL8LBwyXo71CEDhLVeXIv+amt1hKEl56wl/n9S
M1ElZwAl/wRhKrwedWAE2HyTlvYnwnwYZj+Vs9cfHcvDEmf4Kr2i3lE+PhbMSMJscp3QJwvjJRkl
Ip1EJH5I5EzfUp2r7LXiAnxDhuu9XnL89xiD4YD2QFBMBhKH9IaF/ikx8PNkJu0pDeixZPTGTbLI
1PW3XsVh+iR97AMszmtJym6iEh7rAwLsA6kMs/HTYwpsebMcDY+ZVzkN5g6oz7yZYT6Bi6BQ7ddP
JsT6MLKNfO8uyvQwG3ezh19lEBfKibUJyWn4VX434a8ZMbFDpEvDog237c43M2w2ItAKTnVjD/WX
ONYu2hRjICXYpihdnkyFCHju+KGXmse85eKLyPfBhNRXD+eBfnKarSfLQ1aqgXdx8q2Drq6LqezW
ctSdVFu3IODc7LJm9/plSLEAi0GW1S0WRDYTEGxNb2vP2hmEyFgn4uJiFd/iyktxuSIPXUQ28u5m
/BnEIrsZS1luyJgkBzMarvFofxM+tJRGNfDIJCWLxpOOAY8lwwDi5JgK7l1+67n1R6Hb+dbK/Jy0
UxwgNPDAz1EDtB3ceM1mxCpnBhKTkvq2APql2as9xM029TRMYphN2sI6e5lJHLzUlwbELvZDBb4Z
mXuoAmL9KKB21V0NyCqJ/2Db2qZpuvnQjzVOEZggOTWhat4z5e1q86frYbvXaxH79Q3ktKGTr2+p
JvVPCFIqpXohnLnGvqO8Z6EveePXzs2uTpXc15W/Rb/t2gK3sRrLC6MyeAYUSKoyccLaI03Y4tBA
hfM4q5hobuPbEenttMsmzEezr5OTX9e/lAaPSY7jfnLsL2iFkQqmmDEsICS7fGFKhp65TCTsP1fD
omHsXmwdj7g5s1+1mCSXGxV7BarJ7Qp+dF7h2sC982pe62ZJPr06PkMDeEGYc+NqDs55A8O66wcI
LbTpPvcDXDpMcPt4LI0aVC6PzqMFj7hh2nMfGTTEagSUYrj4OtgQkYpKh4ODccwoyELK2t+uVxCn
uEGJav5ij+hcxAEtNWsdXkwJnVo990Xan6OLcEo7nq1sfB6Xsgg1kixjzKMTOdjoDgxgTbfUal3+
NEK4jqYtOqd4GI8QLyL8vEis6Rvfqi8dpKodyOBt4ER3Uk30Zt+utnbe7AahGob04l2wUIrwYrJa
eSuKrTMub5lUnku6cl1K5APFJpzJJraPwWYtDe6eTr2PGhhHgTY/yKV4hYUJaWq03pHaQQh2nvN9
XIqXFjsOeo6f6MbXO0qLeNWN42s1Q56uNcfA6QbrRx25+Cyi/iEsWm8aIJ0E6/wF5WQQjwU/LKv5
2Go9mqxdwCP1mRSv3bjQAXB1cFb2JJVIrI/UNVy/26SSpsRj9pKYQrgaaBrYKqEWmQ+x9ooWw8fg
wA1BfOTcNhLUtxF6PfLnwfA6GPRsFH8LBIx5NvVA+xBBcZ0XHdikfxAYmDWdEr4aeEnwqQ9U/oTS
jQvKzqiNO92w39uSISIvZnMHvIuJCd6LGcm7bfYgodeGGQa2Gzvn1V6fCKJuOmjMZLdM2k+S5k/t
RB8x46Dk25z1VGRlmB59o4ZKEXN1FQotlSl7ejf2jhLcocSFJ6l4RgLIp6jXZgrvByUecrgCOyeS
opN4Ief1w56V5m1+Naym3q0HIkrhOqeTA0AA4+I2PRR6+tr5zYOF2wD1JR47Y4O5i8f4aTG7NKwW
Xg3ZOZRwvmeg8kQTf1ubyDLSmxV6/NkJbBGKREfQIN77hsQbKH2ipu9vvLq6Mi/GwcnIP02dAaju
GDyGDFFew8TsXhrFg+NAg5EUfrsYS4pJPUDLhVfVbnMRPES5BHhHRmVT6luUy8atVs7b3jA/YkvX
NyjuKLnF+mJFmHWgTiW4Bm6or0/8sR8wq7C/dgUCwf0U3awNM5oZvNM4/9SiRN9qWO/NFthqsXTv
fRoBkUbmppHDl7UVWQHdCijl78whHtrW33kRo4Ru8jgb1cCpEBbwJcrzbBqU55ok37gIh/oDWVrR
0rbbjJ5Mc8XVVHWbKc73rXTfFFo3MOlUStVFi3bZliWAbX0mG9Dgzbv+rS7rUx43HxWZYSjo2IXi
akCKpdn5JV3xAtVqVY/UerUjiSBrlb666sizUFPk/KG0qmvNsArwc6a8Gj1LJLKx/gJwImpLMjbQ
JevIxtHJ8+BRFEGkdlk2ccy4kzXZFlOBB8Ou6hDM8Q/4gzTiunnpuLeRb7WhN+T4VlGJQC82hvc/
XN2k3rZ2jibu1OlhitvQOmIDgsq3Q5D8zAA3wFEatwXyiqFTWhjKOi+Sq99Kv7yucYA20e4nnWGS
Z7JZSpP+vrqfwQKFkQce0Zq+9g2DSpYr5EuXf+b18Fbb3qV0tNARKKMJCaCF3mXJ8s9qegbd2YRT
E121icY1e7UKnc9STGLHUMsw6B5KVBU2Q01HZi7lTYUNDBUB7gH3zNLj7zJFyl+FHlqNQSbwhUJj
FFp0Aumm9T+wvVAV+l+vBfeUQuvBo7fZ1B03968QxEjxmmlKZZQLbLujWfR+u51rNwDy91BbEeql
FoUIXvN4bL7IfnkNXKgB9gZ7iXsrr3YpegYgTzBJ9CYsZ4ApHm032XYdCkh4X5NxirQdLCHkifK7
1rqfG+0HkxIQygWvyhD1TIN987a2gdqQJ/4aF1jOk6jsNsijdcQ+3J1W1FeUcOlE0XcLzXu3Qx7B
SuASqnvRDXq+rcuIzgdhq1Dzxk1cEl9ZDqeQTSdItJIkPa+sOUYb4KsNHF3eZS1mZ7Y3/4h9Egqu
TUcKhL8MCcRwOXW0n4FNQj0fpmO+NCBOIxXqUpwl3WIaVJdjW3sVY/Hp+QytTkD7ESkVSi34ZL6x
d+qAhDhD8FyZ39BlRnAZ10QY+F2CkT2R8nxYVBw/2d2+7IvnWiuWvTVzkZWIj0omrDPplTXqRphm
iX0/20dMvgmLEjpQOafA0XNIni6JLLOkwVRd+dENw5PZgApuwOlvLY/7mjlflRyLtBakHt861bEj
DXab+szw7QnC7TC+gvWEtyg/o4JXB/4+3sA4uvAKgkEw+4eeQA/H9eTTV8cvJZikHLEDfRx3hVte
hra4Zll1qTWM7FMkGyIlObCOo+LSx4l+9BAStt38WgyFv60E45DWkobJEg2DCd3clYNNvdcLdXvS
97FBWyVVCAVEECLm4ro2v0Dib0ymrRRy5y7N93LBm3Ly7yA604xUPCem8rKGQan5VozAJdbOODP8
5zUGWTvxrGNwNTL9MbJ6fpYbxD15C8AZsRwe5TB0L0ELdqOCCEdq2H+uy/QyVd01A68EDEZ6AE+S
F6s2tuBT0k0QMzqXurLt6PKPNfb1XEpAkcYYbmm3pSQGr5WaBf0BWZi0+EQbhbebgLvo8reA6Q01
CUJIV49O6ZB+pkZ+TcBrMTEusYm2sRTGvcs+GXN7IU29F8PM+Ocz086yDsx5DqBIhaiL6v6XHD26
Blwe4xHRBnDDyTPeIkkH27bymHTONS8ZSGE+fymC/LHKuNcyLa5eZ+OV1YaoGjN3p4I8+s9DGjxP
lUUf2bu3JKav6+i4aExcTXe4p/R1agjBmVCkPSCxi20X17QjqhHe8oMAZeupKL4oo2fQ6ASDXPs0
Jucglhep4oagxDY0xtvCF9knUSLTEMY9x86TzcwFIW7HNrk4k/kgCGgoG7rotRL8x6nz3ax+Dimd
xCJchEKx2zzUWv5zbfueO6aHNEoDfOnZokix8PKiUA5EMdXQfSmb9s6r1PiSLwQt6TcVL4CGfS58
hd5MiYdBZG5LdW/8cblLkdMDSiDfRX/NSVWH62Neksd8AIUWZMBSWie5xIZ/hO97ppKKcdRQXU3w
DZvWzA4pCggH6DLownUfsEMMjOXprLNPNUWCEqM6tC/jQm+3tmM1Dje2fQR1+emUA2F7Xl4Ay51H
43FGdZDgkBBpNoefhJpXmC/DvoOGUjrFZ29B85dy3s2tmueOCZSBGK8fpnxk/KanEecIeOjnWi/T
u7rOb7WaB2ELf9+4i3bUtObNSp2XXve/J0Fw7xXiUri8X8LosLd2ix+V48kDEPl8/5DrdDGNfE4X
EKt5MkrMXjU1+UOtg8GGAloIlmcZydf2u2kBDW56lb0JotCFBbRdg0qVAzA6pusgB4bQxux2nXSK
eO8qIEe1EBAadfqaO9E3T8yUcCm6+xqhBXTxF5cBchN4GvCpnEFyga8mKIoeGrBLojHnQ50a56EG
FKpHyC82hhYck9h6qIrgU0Yerg1jsc1yJ98H76Zo+kMkeWuGONpPUkdhY6jODNbn2CcS65bixlQK
DkELOixyXNzeqgmWCiQPveUhqXbuefKmkRk+Yi7mxDB1vvAyipOjEty9V1OvmQoRAVDAeVyvSlz8
JlWQoqI+cx0FOpkWFYrxUhWJ0Hey9I19ADKJej6Fv78/alXK0yvkADejuQCciEW6XStY+hiHduk5
R7iEuF438mWt/a0nEZkEK8ffBcEhIpctPAPMDOTLUyHTB+D97l6fB3mSBGJUFvp+E1sU9fJlJm/8
u5ylG+YuLfzk+PurvzbxyxEEsKlqt+uftDXhrJspM+AID8Bm+udu1k1+b/x7Z1Llpdd67Prdurou
/f4uWPf8+8vf2/yP3/2x15QqPACcdv51eeV6kXKtcvw+znp6nYcJa9/nsMf+PrNIL04JEDayhlrb
3a47z/vALv95U4IfIkinG0s088nQYWpbroYZo17aaGW1iA+ErSpyWHKMutsVk7mux577ONR+81dR
MIg68zAW06Hpq+GkJ1dqWf2eewkWYMA5eOoAEBZJ4Z4GDNOgRfq9S90FqMz65frRNJgLWTGoXCe2
sKQkkcQsLkf4ABjiKS4y/7Qu0Z16p5TyAiUS4+gY3aWvI3sv5tg8aW1tnhISMqdolo/mHCCM7zLD
hJTykTP+1hETjptYBmE3Dcy+vHLnGiWK60UJEFXPDry31anVmYqU2ohnNzrUIkB6PIFJ5FZ5jpVY
jdRDYL8Umhv8GABEztYJRW8spCHQUpuWoWEiek6Rz93ZWXonBVP5m8DB8NvXo/zQAJCdI2AWJvj1
fQBQvU/unQ4XpaTCppUbeeJdtXjpUwKIjlmnxEUol4+1RDjH6Kp7zS+6sGpB3+q4SqYvsR6fxgLx
AHhdiJ6MfrntjCU6otC9n7XkLnfHc9qlqFp47kcX5Zfast0NhN0h7OXClKYg3ZnHVTg4i79Zovhh
0tNHa4gvi4Y4BpDY4zKYXwY/z2/HIgXC3PjVHq+qn+Zsf/iVZ4dag6W5HMsfQafgn03/0SDyMclp
NzUFaGKnPoi0vzjZcN/VoKRFOZ3R+mG64tLxNs6ITYDt31AmuKv6cSs7TPUqa5y24/CjMGb51HWd
tbNs5LPr0tvB8kQ6iAbhF95RREZxMzkjsjZgkdrCEg9T6TV01USAc+wdqdPCHahRjiwVAdLFbxRW
U05uBx9Ps02eptJ1CVpy+1Z3Wh/XEJSFqO0Pm6QD4j/6XxzF+AtQ0zQT6IyVtPDCJgJNsRMKF8R4
QtQtyPmW870sNePoZTP0MExOmiGDSddDX/bjt0ahDO1O3gZBL0IhrfkGlYJtB/hWJ3uLP7y8GnYb
kYGR2zH4YqakodHuuzVHaZC3Hc91b/mwOH08X6vmWFs+SHWXSWYd9T84A+YrRhQccqtG6gZPdklV
sEkx+Cal4aModLD1BJljdGLjpO05jWxXptjlxClE4sAU9/ninWW/hQ5LhI/gDPk4Pcyw55V679wE
jbe1JAaMQ1d/MDU8xrV5tRkaDzmRGIw9fTdEec00hhxi1nKoJt2RTk32MFVvE9337yW5axoQMM5W
wdCadG9iG+u4y9Ybhb13uh5pTse4+k4RbygoP+gjsKVOA8DfAXHrrfHV7ZMLaYQXN/IPg0Vn4SbN
RbjBXWl4z1FESqT1Uckz0odOG+dnrdPfmbiSUnGz20ETX40EykngDZe6wwsW96MQ8CTW8Kn0b6qg
wSkhO6JzmGyWGVlQUqj3HrQTvNFRK+zbEV7hdMNM5Z3U0HuyZHfSsG61ArndtLp37+0kG5Dzok5i
jCmDMeSxLjprBcL6LoKX1aQ9dmX+3RhQDO66mGYbkbQx7gE9yk3vkq6K3RGHVx3hBeLyY9t4X+fJ
Kx5MxwfkodiYS3fTiOZnGZRYbBIZAZU85xVZhBJf80jJV2bL1G6XyL20Vt0eG+QqZzN57usSFs0E
wG9QucfAeBilvJuzcTihR3WwgKeGJL55UYto42T+jd/FuyWqzQ1AnHQ3UMrtpEL4cQKJ0x2iHOnS
qsiSO3Ocb7JJS2/6Mr+MfV7TdxrDTuDHcPtoSdv5oqXMzjJX7qMEu7IeODKAgGLXz+6rYzsvUwXc
mNmL6OROG3CaMsfXeQYO7uCGLl13g1rAvKn8w5J236PlzimzZywMDnR1z+k4hjB6w1Sg+URxL0QC
/msvyfc2zrF3rVOA8TTVdOyttGDjEJDkIkZF2Wq+1OW4ARu/ieYjtJA9dDYqHMwRlb9JkgJQryUG
K+52Mb2LHjHFyRnEfGd6LLrkw8KpPo3E/QxI3R9A0xPFN1OJgFGxzY00bPziMGJepNtwDJKJ3EQj
zLAvg/PQOO/w2siJkGEktU6lRNv2+Y4q2f3SmXe1qJ9717hip/VAbcvddP1NJMv3gAqho5q0EWf7
s/S15NwLa6ehGjXG2NzK8tzXgtES7exiN3naJa3bB2hwd0mTP88a3UYgxF0mocSY74lJGGzC/ah0
43WMzUfPbfZxz6NHFIq0lgOqGSAaoqnp/dQ1txBxqAMMR1tiSco9L1ukFxfzmzHVF6OIz2Y6Ppgu
+QPHI9EODvQEbWqbFuUjKG/g9cRqPUNsFsYZwr2LUWUE5KSp7GzZdoX3ZDHnAlo+XIpl2qTJtMva
9lUDMVmSj6hs+1U9GrUr3CCPDT2bT2bMbO8y/5uNZSAzdpjyrXyLfPdjarxnNLIDmMPT5L0UPI5h
qt9m3qERISXfwKsxeXeQWgv8eBsVDhWvBKx94d3Ei3uqNah2xrA18sIk5zLekYPf2Ij3+aTAh6m/
0abrNOMZbJE6LeBZ4WyzRUbxO/mUp/lpjgvmjHoG6wsccYQdcoE0UrIET1pJhYJuqT8URcNU9XbR
qmU7cuOx93p1U++x88vv1RKfenHxSeoUXYsoTHPVMuRWrUT73tGT9RmZJey5cB434PtSub+zNNTK
7vrJPI9azhiYIZNhNPnT5Mw/yYl9JVTZNnX90aa3fkYzrBiuQvIHNzNgrZ1d3k4ldGIkiPSgu12W
Jtq7Ri6Z2fqPMwkObwQ4OfTjEVKhtavyrAkLw7vYM8jigakkSdHyHOFHRHbEuXVJrylInMbLPNq3
feYjt1fcE1fH29ntli12llf8eX7WEy63fReErRG7W93YNaXm3E6zfszqit6g6lWVqYZDMb13efPu
doz64N4GFL0psTokleszpok7gyy3D587QUR16sbPRCKZgJpC2DlmtIkqUOm5E7+NGm1NWeFGAPPC
KRh3I9DPbek7y1YfekwDoZBteBw3mpe9WDPzo6Y0D+VkM71IqnqrTUypShwO7dHybl2DzHGmPZHh
fnThS4VZwUDvTuRozZwnP48nIzOeZoIklXmBzgedXUZMBxHyEvMwHjMN++optw/0fh+GEb06sZYe
+lq+DWjO78kvTZt2Gq6CAmoy8UjTixDLmz5VqBFUjOmYbZ7tEdtpjRHbtg+aEF+lSRsZs/LrEJA4
zWGr7qsUDpdLuo3B9c6cLdr8OLzNSbIf9IKilgB+vAB8CKtUe4kLm3tSNC+anO/cNHkpoRBhrTFt
5gUOdD8Ot5kJ4t418UM3H/KIvImng8hHQmVHGSSFgCQ/8T0oNluHWtdG+Mlz4wSXsfRf0CJzrfzd
XoivifVcj6zUXDIXzsv0McOzaYzsI0SMNzk8GH3o+MZ7s1B55d8MLoJ4HUKaSQVu3LsOQqJU31HK
Bc3U4yuJgw5lyopkl4ORsGVv9DHfqZ/5jN3mr7+lkxnahPctFi2MchSfy7CjgegcwmX3am8pymtN
bRxk8r1F9+DfPzWTmt4IsIjaJKB2NSEIw+GEExzVLgb4KXkUhbM37GZ2RySvVk2r2lrpy4IrFfuN
G1x8lbIbG0ccY0iwYo6MnJ6Qs5qsCsGzIUzzZx/mkSAxR+4sqPK9wYBUJ+62ZhlKxW5dVn/jX42Q
ZkDLwV9gs35PkGo0w66FUmjr7+OxFYBtrWT9Hw7DkVkFcJxDq9EY4dcF/F5tUuOhpZbV6xhwrKwK
7lqJ8o5AQQfLmgf6odAgYyd7/VOdWIVLDiVK0rzp+FhnJrk5CLL8Al25gFVZBqRwKl6cQ2076IKa
qOkol/r6lIhqq87V6Zpit5TR1UKrRR28boFIqgugcA1A+IZa8tSAsOe36rzUYTV1OYhertfOPhrn
EDPbUr9OfP2hpZJtlGRM2LQdo1DdHnV56hb++1IDzsqciObImzWQzVw0+FIKa2Kyd/Tf+yajtfFd
RwVs9sqtWlbbCOr9uvsOwHRnC1IcbNrlf22Od9NBT6MwYnd5EG18sw8N8lhkKJrE26uvYv4MBeeo
NkFpcrsMzFDQmbKN4kPtStfIXRucDUn3uW3fR1Fd1C7VNoG4L5YHtYU6p0r8hDz666RivlQnHAvn
Rh2KQ9yNMqOnXnZZZ6yHU7tzx+HIbqwWQ99sfgqWI1wPopds51biDBpWFxSxfOWEZZJYbPHY6i2q
ehh1QJlsm61UPLjYSj8RJnq2eKuyUTM2i+bWhyTWNYb7+bIW8Os++2S4hT1Ccy2dBunq8jnO8BrS
Sx0eLfpho0k5ONNpS+SiIaVBd0r6uyyKpgNwBNhj3XGaqGZjbJHuqzzauKPTHJ0WkZwmOzfx94yE
HoON+chs4b2UkJaQAn9YYRB2Q0OV5T2DJMkyVRSxm2dbdCjnlF6HyNMsmMh3FeT2YwIf68aKqy8A
UZ+jxQetg2B4Q4xDuqE4dUI+qn9l0Ji7WsHEFBSsAzRkole8l3vD66hgMYjAT8GWLpJin3of6PI0
YevMX/uolVRqSFHrKZnvhYgNlTZzZ7Xei7Vkb1bl+aHbtLh5KPEWRoj6Ojv9lzwmHlockuwuvLKt
NTNm2JJpnH7jTZVzM6sBq82UqnND0titiT39WH9e091onLGlSL2ttm3L8oylILUqVYEhYVeErU09
JkWBXINFELQiCcmx0rxJCs/lfOkHMOdZIe5ijKA2riqZ6T0ICuhnH3abdjsELm9hJ3H+1U/hC4q1
VvEGfmKnaz0RE8X9m7E1jnpJAclM9TzUo13T11+r2qhwDsyzbYSHcGvZ+8Wg0NL7g4A2qH9BTI8q
mVlcIwGhY2kqZFUoUog4So+NxVxnLU4SOx8rj9xBlZDoNsH1QUCyDkvUU4ktGIaRfobFNB8sV1R7
c5LwBAv7pm712zYgGTGPqRWOqpjpmOK8pvCLm1JwmivySgAV2+j1CP5P7lNIdhs9IpdtqDL0aIB7
K8SXOCJIXRu672EVP1TuroWpucMgdtiXzGRmT6aHqqPoBwa2I8Ki7jyoJl9reM8v4JT3TnN2Z8e6
mTWe6iB9bBqIG+GMHitnHu+Q+NlSVlHEz1MgtNclmj5SX/Emgmy/HrqZwF+4uZbuJrNK4I7H1Y1O
fO1USs3XBkQyWeL+B1NBNa/0wDHysgJzU3CwqrrLlnTcdjHkopR2MeruK+T7NqxHEqcQTvcS5Dww
gYcIrtohnfmllzkhLlG8iUPybClkxkgfnSHgNGkoGINkOFRoaZcVqeZk9LSNOUcnyzaL7ShvioFn
m351IuFvGrIbLtpW+8pIqsM4fRBxCsTaZ/TTK3GrmNbRZH7TDYoTyVicmQc60F6XfD+M1cVKxAf1
7mQD8ibYQV4+DVFzGbrkDIf+0y/ugoDQqCmgps8aWWf1LkQDbVsrpxewLkNYu/QBBorYpmQSYej9
GTkIJMXM3ZSA3irx1MRCBpTFWk5VBcUVJVUKzocgDxfl9OqO1p1BvO8VQET6kfCohz4GhAyVQoah
INHRdCU0st2RUpck0CvS0+AjqkS5aC0atAV1OcKPa640kpBgpILEmm6Li7M4TyUIQoo9FG54gYfa
vO8H69XJmMBV2kGn5JhLcZZus2M42OuZS81nHPJ95FEREAOkPLHPo8ukDyRwETFaFnBxlUVUpg4y
UomuIuNrUYtrVzhf8gQckEJ5MXQQPVIsW/qK7BAvcKlMKAvI51Gp/1T1sxWYs0j6YQ5661jgJsgV
38VzRJ2WOZqdoDWbnpl7kEVS89wpJv9mSf+2yfKraZQXq6YtVEHypo0JdtMUtc0h8/bF6PE+T4hW
D/rWiRjw+yWAtgi5cNKnr0ncvSUqDeRIkDxp4kBLVRgZQCjPxkKOqOIKWyDpzEmsPMySmCE7BliJ
xvUPAGIWRVU0FmEPHbQYuSwicH/rtuNxHArok00RnEvN39eOebZz+YS+ZErqkAbiSi4iXYWsIsjT
RtnuRCO6nS+sL3UXwEAa8I0R2IO4BkgPgTTKDQI0D5ZwrplrftRD965j0oOYADFABbE2lTyCABpl
E4eG91/sncdy3ciWrp8IJ+DNdHtDUjSbWxQnCEok4U3CA0/fX6b6dqhUFaq4Pe7JOSpK3AZAZq61
fuf9hBkRMp/i0Gwg1WFkBKenk1bB0YoYLy6khJn6hu7B7v0dRqSHAnCuidorsab7lDCideOBaXvd
Z5n6KNIleWps38r6UxsfSI5FLnfOcOvbKsgvT9zbxTQQjvGYt5LpSYLPpksM5ib1AKGmbSCNROWr
ROxcCbJPyI+285x8SlDQ9etra45PmREwrKHfGGaeXgbBmCjW7gPPzWPZ4MmiYTamsDN8lbBqCV6a
cXkZJzagKgX7FEHMJmzUEU5c6b+4aisbrN9ZwYZLY2Jx8vw9lbgxWWhwYBE/13Ao5l6BoiC/vp+W
G07QpwVy6KFoGSPaWsjQLFgr7kLac5FKDdRd0qOQOkAu42CXXCWBynNTNdW9JpmMXkRZFAbeUf2X
E07yccdcw+CJiCOXCNjOvZ0tOhx0J2ne078NwJGBBPAEWgwa0Mcl4rr9mU7u/J1O/vNrW55j8N0D
aZ/1i/8eNK6qqFPRHWjTDjkbx7QYt4EHeVTjaF4tzW1Wf1YzTismASYr4RvWileCc1GlLAg6OVgB
lCsVj9AsaT4xTIAtyNInRcibaGUBtgTffTFAOPF3vcPVU6coA7Z1BqFgyDnWzLh4GpqQhQAFGWOO
T1k2xfI5xYCaPcHifvzk2kuCQ1kyCgrFfE+V9W1s2LHlDle4xNZDrTz6ukgOWXyuP0SyfGk0ojL/
fNGs3/yboI3jjoz3uuX6pEsFv180TM4yb9CsFscdCwJcHV4WMEoydtjLJJY7NU+dCSymyJSKHgHq
cqxsxnHyaKFhufEqXFFKR3seSu0uEuZOkWOWkdJrWdjhPXeuaOPyc9a1XDmXRyjW4wfGpN9+stls
63kwwXEXWiRJbojG5LBkzUM3TByq8bGpyEdgKC1X4J+/vvf3Z8bCo91GheHDZLR/d2tGGpQhcYra
g6635i7JN9hSRGsv5pgo8OOAmJHA3Gav0E1k+62fnBVJT7O4lUkhSeCSTR7O4ReHuF0LhxI2v8OC
xQvpTce2hmKpCoZJEEQO06CSh0pkF6/oOTmWCGAq84I3NBi3wIFg/9GwWUeUHAfLT+qQk8ZQ5mgr
8lrHEWZst6NXIez0YVKlEwwP9L2ejhHzMiseUjra4uS09REjJLiF8myzUWruncQ+VpKI5UdDvTZy
YCCL8VFCC74PGtif2asewj2K5ucMasLitQTyytMVuKqmIM8EfHLuuJkGG3jcDMDso4CJtfnzHSE6
+nebu0Anwh3RioUwA990/TcfTafXrDqfx+aQIn/eDBSr+85Pp42Jtx+2TXfu4hIt13kcpaI/ua4w
N80Qf3Im1+ThrrAMeJ7lw1dLnlUpyjOGfbd4J7ikLvFLWlJ+bUya/xL86uem1BpHfA9W7SDSrWaY
b+ix3r0keoV7thvb5GIG+aefsXEU2hODDw7UxgRDgVWWNa6+bivvNrX716Woa2wZQu6H+01IHicJ
KMlWG+JkG8/5tvC057CLcc2v+xFXg2nbLXgLiU7fZYNJLFfpnEtjdM4OdNcsw+mwASaJeemboZhO
YTA0/KQ0juFobpJCfGmZ1eFakWcUXi0G2VWrwyaHO7upUZQ5mEJt2doQb1SvkoPvCZdhJxueZIYp
OpvVwUB3rHe54zc5NZIs0twm/8yDaNf57E2OTRWomFTq700KOTzIHvQh+ixRumopBi5m+64Kyqio
710NBLMp0YsqnYUkbjWec1nC5kb2xVGdvHhpcwyq8Jmd8lW2pnTR+NnI2VCcdy9j4LyEer3JnB5K
7xAiHQmaPWPIG7FQcQUaNcJSDdKQ+5skBlHxY9UVU6Y52ac9TA+iKM6mHrs0iXDoE4sqfAne5zK6
Rk1+UEzVLn6rov67ZsrXiukh8PD0SiQRTlEQV2Jr2yHjSVliEDu9r7ZaRieaiPKmcb1LpsHglawu
WXG2eYungOwtIZXf+Hl89CMHc9Kf/LZe9h3lwKLTi54+shGHBA4p/n0XL2bUIQl0dgzslJGZYpd8
XLMtyD+ucQbQ7PrSG/D5pZ+KL1thKtltCzFy1/bWA4FyL6HchbyFN9c7cU2E+aIWeNzU8cYpp4c4
HWAA1BECGGHe1yk5YBgGGuAqkq7tbBJywP1ovMezhM2GvmfljOneoSf3NYK2CICheQ5oiwxPf5xE
9Vgn1f0sdRMdUHJHexy0HP46RnqbxA4vGsPzTWgY68YSwc+2u9MYnAwGo4CF8t6Q9MdK4xdJLYmT
8aaP3pj0a5p6bOP4bBgNpweYUW7559qF4Z92VnJuuMj2UkOSKMuXsVi2wkfIlo0A1yDjz31WGece
epqjkbkzZsl9ao7HefbHQ2UGDHo8oh/GBZMgBGmMLPrssSoHzhM9cPb2Et879JZHLXPzTR3qAID+
eDPOy3cnm82njARFTGtuyDG91Asils579gmBAYMpdIQBTJwS+J46PiaNV3eMt0oGsl1i78q4Ndej
aQ1bOnR/kyGs6Pt873aaA/zfF5sqmOSUtKNTtQHuOknsgaRZHrzW2SpiEHJZG2MfXJEw03fi8ASr
7GRluLFlWnlalsTdNJNu4eO63JpMzffxoEFkKctj0c3maQmW27i0MxwJzHutN2perl7WxZLtF3vR
IXS91LMQHN4iwgak/ZxMfupozBgqssdOUNKsk+e1//0nYEODYOCTZuoPi4GBEvS1Q61b5iZ2rYsb
VMsp6K4jeYDMl6CijLNwCip4/tgBBvVdsq/ibIKvKLSzSaIglIfpIMJFOyON9jCo+lT/gfOIdlZ/
QlEHCNrY0GzLmaRe33IgAPq3C+T1g217wTnsl3Tvl9bXRATY6UQTvjxLsUFS7QBNzfqZ+K3bnv7n
UI3LXeR56SFPcwPlSA/dPBcElWtEmFdDgpd65TjneMBrLW+dvfqU6lNYHp7mpdV+VtLkLazKBvJD
AqTiY2YT0oauq9FyyEEd9mY0x0c3z8F3RHaT4zeFQwtvp1fJudR1YoVyBucG4OHWMuDxtjAEz35x
FT30OtOJjpnXuOdaFiGhgW+rP+Fui9jswY667jA6/t4zGKlk1J0ALdMVZ97dksybyTTfrTHNtmlv
NmdbdM15io0fAnL6rpiq/hzXU48pbhHtKukVNg3G0bNLwBymhOfRtL11GgEbshc/hZF/zZIBd6ZQ
h84SIjoq3DUu3TgTW+l5nB+cbr4rW5ZLHBj3Jm6CPhMT+INamx6mp6hcjJOfnBY+QL9EJYMh3OEh
OQ17DKJOUT93e71w6ZKVHYIj7RD60FoNCyDKOp2N+1KKwCHYp8e0CuEeo1xgRmgg1KctzBCZnHx2
ag6e1Nuo14ig8pKzY01r0yPIKE/iuwSGOMUKI1CasYQkB8C41jgpBnDWokSpKiTnMYaXTYt1suXF
ByXhwnmBCXA2fEZE30pe3Y3atTAZGjfQq9/z2H22i+VZVRfFgE8aONl+NIHzoq59GSLYjj5wH0zu
/NXHAj5bpm6jSz2DQy4rtBICScOtokbn05TsYwRVs0M0SZN9n6PorOjZpZm7a49CGriuYTEiWhtd
7Q5+1E59SkWYliOiJSzup3gDqfFkxKjTMXdikWJo0wfAX+1F1UnNzPExRgVWHNCt8jBo1hqJlJLs
TMpgu3bK5UEen4pDjvgFVn/D3s+3INcsfVxCpr9Fm72OkhqsQzunTG8uiyheJR9Wss9dCwY6wiag
xGnTIglIEEGGFe6KcmqO+H/DqU8p7fJK9Qg1BwfnNqS67BAhWhk4XI3npchPKXPFFW6qwL1QnzMB
6UzrBa0VP1EiGbyd9NWr4vYPMZ27l+wIJIanno17ox8vS5cMx7IgIyix4tsGj9ed3u6UZksRhMnu
weZJpxcd4NlvPYGyDCLlp1VHcEpa5pyFRX8rpsXHxBl3mQ7la1pJDWpgHiZN3DV6cImcBazSvKe7
RRvijhcH5m6RJ5+LyFmrQFC9dslkuK7roh1o5les9DFJ1cXWnMW98OxDObsITXDdkQ20J9nGfet9
gS3xZSxaaze0sLg6r8EGVk7TpB4w0PCtbe516bGNMRCSCMxpe3wYpENSbj3lcqBZS3WNljKP0Qly
G+OeosW6cUx4U3T6Q4vyhf9PRmaVs1eG5C5NGCeJbCcwR2dqfLJCKwOQQZIRhR9DTHCVeiKW2GIW
SRm5Ss36jiJ6XKlhyxTSn3hD/tXDkZ9oyhekacdIemnNXTZupD8kGsZ7vT0WPXQVe6J6KiPqIlLc
Nla/YDZUFK+tpu3aXPuq3iByQgg97A9WOXUYu7QXKdqx2R/YbcVXWXuq+UFIsgQ2N9FG1uetaJ4y
oGtEMtS+BUObNKWtj7XqJmk0fP1G7zGfrTuhdRhxwIIOG5jOLZnjepRAqgW/dUnMXQU6rqtJSmKl
SxYHH03vncvokHITTV91Az606bFAsP7ziJJMTHgI/EOD6fNan713hlvw+UcpAisqeYfcD38Iqu3g
JsFNJ6WoiZQi4arOR7PB6VSLqPESgRff+kP0rkW3FZpzptXPuhV+1tqSwZvM9hXync3kVdTk43I/
lnzWkJxP0COvW9tD9YVY7g27D1KXKcdlKPpulFxDWaVyYG/d2XtdRvF6qObgm14Un4aJWECu286I
H1ycvoeu/sjC7IjjHt0vk190vfoxm5v3gcmpJT8jdhWX2sO8Ng2Wjo8YwBwq6T6KpQpPS1MfC8uE
LkY6Jo3GYdRYOkFoOxtNIwNksBA3Ygi6d2LYutaUfqqJiA/TIdJC0rAYBG5sQHf1Yy0mnmcwnvzM
f/On4I4Z1FbWS/HQb/XBx4VGjqqUdKiKXkvHRiHZE1rXLudMNuw/97KIGz1W6WswZW9+FH8QOYU1
kV+jpO5LUowJl52M3RzTyUMSZzts0U1gnjhZGLl01r6uehocqblrcXVfDwLHZ0Qrsh+XLYkz015T
k/EmGdbX8GfmaqZVkPr6FMOubEYwKBUeqj+qY07tKK4Rz3Qs+SG4KOGUUmAY8qESs/ZcmlCTkFOr
AZyaW5uyavZaRCndiPoGQwV4pRGSXwq/Qs6Z7bHM1hYLNWMQeegnA5l9RoSbfBSVPkdH50jOGyN/
b4BKK7sO2/TXSUse1rFxHepeKvvB0Gy0zw9ucNcv3b6oTCxm4Z4ck9aAjOX6oDhJfkrmuORoee5t
l5vhnFM7Oho29ndW65EO6eKGZ0P8R6Sr3Q2L+9jVZbgmzgSMpxuYels/ZrnLZvSgY9eEGKdBPKdf
Q0/m1iyi8mBPu1ra6+mJ621ta2N23EWliNWTmZOoDLbIaaec2BOjpNEvRro99RHslB13DMU3O9bR
p7O4tcn+0k4lpys7UlrQLApcDrlQ7HEtxUE22lsRzvfGbEDAQHXRL0F5tGrdW2FVyHpqjJMSiI7R
wXZ6WqNug9RTK78ogFM1ueaAbs/yboiiB2dn+t4U1Ter03ZRtdy1IwtVqW5DD7zSEVO/s773wXQJ
tHbadDYCtWQq7WOqE4yVue8VMohdV3g3dQmBdvYY5Nc46B0rXPmrmNmDbqL0DQ/KpmPutfnWtK/E
neprzLwRlsiJjxPZaP5av7xhNn3yArQHE1toM4+fVabB//TwscWHYJ3n9xikrjLC7JkesGyUZlkp
T+JFHNnRLoEtvinIbZ456/xu/rbgG4tT3cNQLOkKKjyDsSCTLIVyI4L0m1K8oRTlXI377164fJng
bY+Vd+nEdCU0jNAe9zKGw21TOXtf9q89owpYY2i2pK9DSEj5tpAqLwk3uwKxLB9ewbiajl/DqEXp
Kq4yRj5JBeFcrFAcBD9PvrRu7tse9Bg0cycViGp1Zda8s0V79ksT6lL2bEd8lSoVx6CHQxd2q1yW
d6Jje1ZLrpCIjAI1JFDUD99J7aqYgOOJSixXbtO7dzxcFuasjv5e9qxLTYt3g8vOGRS4HcjJse/B
ddWJ91NHsp9F3zGkhqrMVf4JSRvNiBv42pWaqH7RbkLNeVJIr7qHUC3A6lOGzg1gflM3x94Dm2i9
C0ATJ4uskSppStf7yOXgXx+nqUhJPSEESdc+Bnt4wbD3gXEYgEMWpZv4kLgsj5oBhnoatCapt2pd
qBmCBsAC5MMLMp8kjcp7lDUzpM1so5ALBWB1zlvod09KSxQgbV5pkBqdJSWyx49mBonLNZ40KA1h
vCuph5k98llJ7kAInztroEZePmMEJXIcLfQ4RD3A+mCQiI2BHGdMy00kH8i6p3eWtXRv4adAD3rU
mvI+8KW2l43XyNl8W2qmJNJgPMD2phCaDpY88Xwon0i583tZj1nkQhZY10i9IN4QcvYlKy2D0lNd
5TS2v47Unf7EwEdJvIxnb8EONMrw4+5bjVMsI9eW1jfsz7MdfUqsL4nhpyzirh7SvXotR6K6Sw2S
mjbiQuP/WWpIoslXOfnc+bUSFsvsH7nrM7YjmCPZqxnQBOtEzZunyIBwCiYhURf4Zy4Wu5jShX29
S9EeirFbdhLChGoG5uVzW4rmHnnzS0tzu4jgGekDwAWzDBj15i2+pS9qDQnDGHfe1CBY8fB0r+at
36EwkR41UhLnTuRj5X50r4S0vhTgSzWvp73nDClQMQV7tCWUGXJl+kP+yuBIX+iD1U7RA2gb87TN
KJSmFB9iw70qiGMpMCWo3ac5fu4/HOI+V5PN2RN6d+hyXktaahz1ufMtIK8o80/LK1+TYrxPghm5
ZWQo/JtgZGHBPVb6Sc3nUDVrTs6iLW9maSZQeFm5q6c99rZFZdM3yId1TqjtOzmdkmULGFmyIbZn
p1SFsp5LpBWCVSB/lQpERRtxrGKX2ykjYwGoDX0KtaZ2sDDqx7jVJXcgZGyc8tTKhQXsc3Im+wFD
+RrixzzubMTOY20T1FZ9KsIAFHvUy2W3Ga2o27w2jWbAKC/uk6WnQIncV7Qw5JEWr+x0L3ow72Q7
k0htrd0W97FHdSzBb7nrpXW/he1f0hxF1mqc8nc5gxx7akil4Ob8uEZ46eDkwHPtZ0iDdbQ+sk6v
Gf326EQXnHLxNkvW6ivEA3FeQbmsRBW78MKfFIJRymdz8sOL8rXIkFlzRsL+xfa5whMgq3WsbB3z
lTw+QHHWVVIxT/eJjp00gDOBexF/j18DbUhtoleNWs2FDIymxUZtTgshVpEhHufcFXS8NH84n89B
jT62d1aDhpCYx0IVKyih7svSR0cbf8orKt8ttho6MqnoaE3950y6sM0N6BmGyE52UzJBXpwy36kx
v05jamzKpnjv8+RWVk5LRolGbbvL0wRVccmzA6xy1Q3GMOTfwishhM9cvooeAa7HoMOVhYRj2gb+
HctZ7Rmt1KWnKYSmDP3kCh3LOWymHWNxrFt9Gj3A9J+yeCqbqfdonX1muQYOS41Li1dNC1a+9jZD
UkG3GxUb6XzBmAh4Ryociqb70AE8sHIN1ubARlJ8Qh1luBt6x94ImKfQgdlScOt0wwYuGZlHWHvB
xhh+uGm6l4+72hOzNOHt+nSn8BBXR/Wfe0BKlGCqzNRjHyq/88OvkED0xU1qk37p+2V4AtNcj0Jz
yV/QtsqywE+cHX3UnbIqMKQoPp6Z8lYOYqmCGlKtn9jyEHAw5l0VOeEQzRLdyNrL9sBD62i5m8Ys
XLdJA4vPe55Fiwe1/6yGCWqOobVzBBPIfFLmGE0+w7bNWtie6IGGjG3UD2J6aMs7xSR5WviGz4R7
74ldjHbtZbE5urMMZVbh98g1PmcbA6RMQ3oqHOcpBgFfYVJ4mDqegbLkYNeDwdhV2aGXNi+FV91q
vY0HiTu/+eOHUqmHIoNeEnDNe2Y1Pk2qUyc3MUpd3x84ChZ0XcFoirUkBnR0RIzh63U+sIiqkDFk
zD5khYLjOiGirsAjtgdHKzcSfdc9po+DPOrG+tqxJcvJSkH8Ak/jQdAZeQGkP8jDn6qB7pb2ybL6
6zBO9trk/mREJu+Vx1IIXKKB2o69tZnGKaY9h3w70mCQqP6R1dVxznVKQHdZ2Z6k+spBPeyyb3NS
vJkxWwTo3LAeF529DsqW6UHO0BDpJGJr1xC5xtw9J6E+Q6mzHwrJ+MjH4U40JvbgZnJn+3CwmgUe
XCHJU3VE8e6wKhnObgeOlmh27RWJk8lKMCXd6EQLKspFR/TfyiW1xaVIWYuA/ThcPjwKW7g5qF5K
ryxx6KJO0pcCW3rUGE6DC1Dj8XoTEWesUIhdmYt1KhB17MKlmyPa05awOELX8pfJsRSLoTWGN0IK
1n3CR/aaV8sEkHWg5K7lSS4xMeW8k7gAIMLhRTUi7DRb36oBCrdaUJV8VeYqSSZutWp4kuemgIPO
4J7QFBtGsWrhU9Ahz2CZt1H+o+q/qi1U7Wdl+pq4NAVWDZfS/poHyT5MmA+4w0S4dNPcemCvO9r8
Vy12tkZRP8TiY/D7t1qAq/sp9yw3KdkSWHXryUOAiW98a0tyEhuNsgqhGK9XuPkxf32V3V0ZBQc/
GVcDRB2rdBnyRHux3JhDLO0BWuY18Jd3dh2cNS3cF0b2XZlyFBo7XCFH02gIVpi8IhcK/UvQUYGF
FhWYz3Yup18epgCK0zEu8Wn0kxcYhwz3Jty7+Z0aqGeNnnAfkLZ0UMZQiuk1ihVGvYJ5HqtDgn8Z
FvzA0dkHlCcqo7APV7bIPpSxEPGDwEuVteEE/tqn9kfa5s/SwEgem3pFolBQNe8EBdxConxXcB1s
v/3c1l/x8uaBiroabxfp28D4THKGhg62ZQuyG8vF13TVBYnmUQHAhgdix4BmZQfBPV6AX0LofltE
GWy1EZz3LnyS7dM0Ud6TqwU/VcrNBk86WFEdFpLi19vFrZsF5noptQ81HDZdKSeeyEHH6gWEBCKr
w303WpjwZUP+O80BDCKCUXTwOURF/W6A/LZWDynA6LB2BpeUKKOSQDzJ6rBn5dXn4YbXAwBZdPUN
Y8IbyVVCvXBQtZ/q3SrtLsEaffHBNHM3ISAZsn1WNRAfIWZbGDRB0SVJwc72Xep+NUy2ZNimRO/Q
osZGsw1aE4iUOsRq/EefnvaUDPXXzvDFBnhnHbjdHVwziPDSSkx2aZO0RELvZ5Ol/k3OfEn7xjpA
Y/gpx+tVe2ltONeqvSFJCjWahFH73nx37LLc9M577kwoCqWdhOxs5HQ04QTEp9hYW5OHLJGWLeev
PSmflVQQG2pIOpDr0Ou3+PRCFbDoz2xHnHDrZBstvTe5INICapqJrkZW0YoAl7VUWt6SfBNf0oaG
opBfNJYVQNd/0Q5uU5TbcPJxCTHaB+XflS0c14m/gzfv0wESRsMeaW5dqOGtTAJ0h1DblTPCaRPI
al0TTGqY7kVOx5fKey+15k06WsmeEeDjGU3LQeTiXnqKVIlzszD0YIhMzTjZoKfBE7alL6gI0WGy
k7Pdsa/cF4t+Ud6Hufz4gXYz6Zq+FRka4la60eEkUuxDC5pue2aI+aamLMbEzhG3C41o81wx50d4
mkADTKyNvITzktV85OHRl2uyqkILAAUSDK2WlZfXXFeouqJQysZTrdxFuuvJHkzNnphRnCyql9wu
flhyfiqvsl8vt0Xtn7wauG5xfxSjQCYDRVcvPmfpFufZ72YyEUeRvlqOm+1i4E22e8AAl+eQu0Ei
NeFYQnjUh9xTWzwi4eNAB8aTf01iJwcB6dhCVlbyMquKWI7TVX89kdcLiAzqIf/1jDscbHFKZtUB
dtgroDzOzrPcKOQJjuYo63De66cUkkSdYsqmSd0mk21L2zoF/TBdwyu65G9Oy8arNS4FNz41XIlF
ltq+HN/jdfnFndCrSZbn0sO4boT/qE6SAZYPdkc6pTz4flpTifCIfnMxLMRt/GSHEZ5tbFH9bVb2
3+Reo85+J1zuLIhHW3ii9ryTVmw9dByyrJLPEB+MlaMnhMrjbZiU9UtXPc2Wc1EOUrLoda3lNS+D
Mwo8aT9oET8URV+7O72Nv9Wa9V4/2LvMrognqrmhsqpQh43mowad5x2USLJwKFUloGDetZglrOxh
OKbleEQm9QWK/rUdCeVFXX8px8e4AElGEnERpmkBJKZsXdmrqm+10tbWRbhKWue5asT4cxpnGAwD
HAdloxlZP1mQ/+do/K+Oxo5t/cK42vyeMXn71rZvP+K+/QDH/KutsfrN/7Y1doP/YBfsM2OzcSJ2
pXfx/3M1tv7jsH9CsvQs0zb5F/9ja2yb/yGflY7a9V0HR91fcyaN/5iWH0DtgmoXGDY2yf8fuZO/
uxr7MGT0ABKi4eAq+jfj28CaseqotfqgN+NdZZOJi7WsF9fWjtxCHjMMtf/FJvif3tHUdduCrmZB
fTD/yi3NS7u0l4kCfdy2+BWsFr9+Nl00HXQDYxj3/0LL/J0CJ78gbxRYug070fal8+8vVNYIQ1XQ
lKw+GPkOi0KI9N58rZfszRXL9Zfb/w8uzP/wVrCETZvsUJdvZ/4W4IllsEEltdQHOW3I8uxTclYT
ayvnlX9+p9/tivlSvJPj28STusHf7lrnInuOHY6+UBuJnfLZLtqYOVxGCNK/XD+DZ/4v1sjyvVyD
iFwvcPDeVlndv17AGhuXKuZbWVmDHM/Sr75oNrXvnhEGQIsUOrnw/tFoOkS8s9iBi9xZEdm9Znn7
52/9O8FWfRLTJLU3sAyX9NW/3koPcpjWBWONxk/b6Vl46/ZSKj1dDW2+Qtp/bG3vI8Rc5M9vq77h
rzRw9b6W6zJyNuH1OvK+/3IFNMOpLM+oeIS0DGyhOxJHAdN5fBTd9Ag6DSUiuiHo6UqeFe2mlrw1
dgPSgA1fYjdMIX33krrZ5X/zsWwLV3QV/B78tpDcpupJiSzrQ2e3jIRy5+ASbbXqrBEQyO/eqeUQ
3PGDlE5NjsC7Kn+Ys0JgqTo8+Q7G0dTJoxu9/fmD/eNtggrM9kRtwPby18u19CnebfDHD7ANGqys
TVSo/bCZZ8rC0WZFALKSffetNivxL3uL8TsJWd2qX95b/v0vt8on93zQYN8fqOy/YMZD/cGMfBVN
KIma6TrpnN96Oh1G1/2eJM9lE3b/8rT80yaA4fz/fPvf7sqYFTEqQD7BEtMxoHm+ulP6pgy0CX35
/POlNnXj71c78G3f57nEMcg0FQX4l29MfLzjF4jnD5Ve76BgnF3QnFGXSLfObMbGRAfp65CDMuJV
uiKuB66OPz46jXXoiDdZ9TpJd/zOnM/nIOTZsbTgNBELW7f6tY4S1EbDHT7kj7bVP1YpttDVV1lW
BUn65howeNthui75LkD/WUf73i0KHD54Hfnve1e6OFIKj9W+mq2neUZLWzFBaP0byE1n4fKAZtia
rRwUOyurvyuXRqyYl/KsOEyABvhzLKhpGB9t2z0OJkipER/wYyhg5zFo1YPyVk3/NRtcScxvYzvd
J2RlapF1CqvpWGEbj2IG+mdW3nfeNIKVQFMrit6SQ79jIaLDHFq7Nl2undAPdvue9elb7unnzMJf
egh2tO+wEceBTI/0U7aIsnuWz5MZ8AhjpGNRNT5YTvvDl1uxvDJ6hsY8NttdPTJDmswfmodnnS7J
1XEiVaa32BGFq5HvZUzuAU7KJe96eJfIyrieavPo3OmMyw5tflNr62ku3gze0264QCY73hgA+Y7z
/Ggk1N56/zZqfDl/6eFqEbA3dDEYAc/B2AXdujKAhguP21JNuO4WFTwxNjB5+UOHmj/LtmalXRzM
yOF2F5+4Q+6CBkaDF92aMLqgyBXYWMb6ORzqH6QNrOyJr6qNbD34Ul2HZLhLg4/Jr1GC+OOVuMWr
by6YDATsi3VwErHxBQrAuAptPknoLw+ThQqJQzjwh8cAIXFRQBnMBn4/aIPtQybdTzF7fgscLkEZ
CmDwdzFMZ1vP3+RbkCr9SKvJg0a+n3y/ZBavLTSOQMvfkJSdHXmlKH7uphoLnky/4um4kWOprMI/
Jy3eBg92iDVdhYBcxmjMr6IHqzJxtm2MxxSHWCgUPFOR0wGk9g9ZUfHiVgsfB9MfAIawoEW8GUos
zwI/PttuLiBCzNeFT7QuiQYUdaKtW5FKoTHMyFl8caPhw094O9PiZjVuMO9Fdld9FMbWuHc8rJE6
UoRZVzfq03swc1eTMTzKczcVLSqDNymWwmrhbYREOs72TdAxiJ2A8fBqtlZIKK/yUR7l4Wzp7h1k
1QZHruKQGtybhNN+j/Up1mHD1WrSetc2VXvM0vnZSMrmBqInFg953PM/qA8BhsOm3gk9nHg+LBN+
V/pFPY6QhT5TuXBJjxMr9DQvlhk9eF1J+oDHW6utRJphji7cypy1Uh3YbkEzxqsVc05hU4h8J8Ry
VkNvEVUhM/ggfusG6gg7q1icQbaf56d2oSZU29Ygj/pYopkTj1AdkZw05S7cqfmKALParKtI/wGy
MeCCoi90s6C8j+s+w3S+qgUcZba+romw/MievSZ704R9EEn36kBamlkDA4+LEcFu0SAf61CA3Z4j
KxgpgScf0SDjfGuv/kHQ77FplinUw5XOLoPew8fCiIxLbvFWBu8Scg5tGs26w+FbW/szriQMjKDr
eQum9jbC5WY6601CqlIQ3uoI81YBSXX7UT84wbCdGo/5r0XC2kimCPkFUbJzmgn1RV9t5sm8QoZj
dblVzQuJldv1M+NYVvpPVp6BDU/dGcGWidumEmG+CW9J93Zu4CyAZzF73zJ88yt7PGFjDlckHk+W
JY5exy7a1vKYrBDcaTC6dq6uXVhbKHRc6QZHV2t27S0MG4xD45Io4Np+YhII5XWqg21ep89YUaGx
LO1iG+RcuNzQt6nGusoxUUeEP18V8U49kKp4cfv0Ux4HepF/oi4hwJlLwxbXdZgXzp3+LkL9KY1L
pAHGwxgG5xlIhgF6hQk/cUc/b9Hc4VdS7KcCKzv58PfFiCPwidxohOwJD1SZlm+Gkc1Y9THkaZnb
zgJlrcNjHU9DtcVQ5aNn9rN1KhdxSjAfR3izRmCVu4SR0SrHMJohSgieEjXPoueKRG2y82FVdIHm
bRphfHd7wtzDJYP/FGQdM0KQDTdFVwPNk+SXSNtjlQnqMgFfOqYGswFRaVIvOHNMboygPTp5Ix8e
5jg7TNhtBgj8uLYv1aau6o05L8iTMG9AZDVvhOF3sIWDY1KW1iqGEwJAT1xxwiJs3OqWkG/QqIGy
3Z8/hN9hjcy+NXNmMuL6cHWGc4XgIg0Zph/Esq57f6p3lsObDWzmgjhN/GyHLYolgG1576qcNTQs
KETtK/rOL9PE49IVDbZugfmGZzPkfJ1YvmERsPpB3OKc2+55xhu/eGcS17wvMV+ybQaZqibCXv5H
kDo0SQFqqFnDaTaD3Fbn8GEqJ46AVekv4tGCBNhp617WsmFPdmz/MekoTEjRqBD6kLpZPZadey0n
lkAc9v/F3pntNo5sa/pVGuee1WSQDJLAOX0hiZosy1Pazswbws50cp5nPn1/wcqNmnZX9QH6soEq
wbKcEiWREWv96x+elgLChlrLbXlddOJ4bQxYt+FofnYK7DTWJcju0eknRu5HFaQHRzBMqr5Vrf0C
Ov2RTVy2pqs/O6Oj75YiIUBhwTKyjD0wOiI8OJiFQFh3utS0B8wA8jONJqHSVoi9DGB31/e4qgp7
14UFdlxVjIN9R+JsgvrXYl/cLbMsj2rC5wiDK5zCoOdaRmg12Ze+iKNN8SQ6d3gqamYxAoBeLO63
OR8fDMcd35PQ3UapPIcMh76SF6E7+7bTxk9JaV2GwSSg1DDJfBvjz2476De5l4wXzbVv0jgLDmaZ
3Ih6ONTYKNyG9YTBP9ar206E1s7KonmrJPIwCMChkFwfCs3XY+OF+PWNBHbciil7jtlKcaSAEAG9
aa4bNkE9O+j1Uvuc0DGu/0V8aHO3hHaj6TsZ1/NuFrNPtMapicxbZIJPxSix/vm69uQWpz30O7/r
HWV5Z5BrMeFpYV6KmLFbY4t7qCHFzijLu1QigLA191jhec/Et/CjLMr9eHZfjHguTxjI7eq0I+cx
7+91g/mb7ZCjI9rwxsrrm9rq630v4WbIbh58WAzYz9Tdd22U177A92MS3T7GTeYwVfmNDW2LiyJ9
9HD9t8mfhv4NvYHrE6U41ave4igJpQMelfTzAEkrpmc/bOdbN7F96P1o7KG4kilR3jWmgcmVVWxj
rSlJgdzpLvXWMFmfLY252RyykhOiQqEV0pjUZselL7n+Z886DnkKa7SMDg5JfFsPOyQ0prby+WEL
GESP/Ix4oG3icF7Ovu01KA9nD5XDHFfw//pd2KQ6FlwlmKFETILDl32MILOMzlxfIuia2J/27EjT
vp/b4eB6zR3z9ZTRTzXvis7aGV3q+K0zE1U/DF/amCttWcYBb7KGMsrNdoUbo4AUqG7cSt85DsF0
ykNGTdvqdqzIIMIFY+wx7tUwNcIiFdJeFMw7WekoHphgIR/1fEML3pnFcDopnoylXl123aGz8YK0
JUyGBu9Wb8gO605XmCVNJqpxTDmRkEyhdVoaVDkhOAHLmXcIiuJR1JY4LCqS0w3NY+/BGGZXOEC4
wItRRLce9BzYC89ZUOf7eWjfs1oL9iRZRztCTzDP6jwVQYTlOIp0MezxgaUo6uLwYCG0dTv5yXXS
eE/3JvdBPNzKuX32sEnbzmRDbKJYWSNgaacLaoOld4/uFFIgFpTpRm/iosZJABOQ4t0Qw2HoPcw3
MfpwPeMFKR02QDNlukaZbMcqdqHK3tSG+Su6hAQiLLdpTP2TAAhvuNZhg1mviD1h0MI2kqooSJ1l
YNau3ZRazf4uqLPIscQXAGooKi/MlyIPIRNlaxqZfliRLmi0r1mHJiOgm0mGrto3cIomTzKIc7A/
MCaO1OQLGjWV9zdt189kMd1PZVHesya9lm54XUvdLqHNxMpo2rREKAl8polV6B4NHJXERzfzvmED
vnnVQVXKCINeigyavmAILgt9OMR6U2xi7YvN2sEiGGwmXAX8xUQczP9EhuC43DAdahh6DpBdMV8K
7rQMAw+v4FfVCJcmr/u9oLRrCgoNlZpgMGI4wpp3m+YSub5FY7qvYuJjyPDdDlbP81NdMBBl2SDZ
IUB5HjhI9QgIgs3B15ioZqtXWEuvPoXIZULSx85z0Cbv+A1hs9FoSBfTN2Hx+Y9LS8dJn4aNXnKu
+cY6FSqS0ZEcRMGHq/Lsh+mKYvwpd+UVK64fhKGyLHX+4NbXMlCXmL282OzT2yquoVxWLZYEhDqr
NmTEwKLScXQlqDjbGy4WeaRH3JgDjHXHyvchEUJ+EMNXsKDj0186hMogQFvR0NClNSUHlHIv5ebX
kqorHiDZEldO8wUHCj/HlgS2hQ1VtaWy876KDiP4mO8Uas96hoZ9m24ab7khuHXnVgHOc7Cn18Pu
XdzTSyMkdYZuAYHnUZj6HQYo5U66iiCq9BZCOk9x5qkMASiw+fBo5t64ySPjGJrjoznON3FDcUz0
5FrZ06BhuMkg0vOweuyHx7Sm7smz8BwSFS9LIhBsrHIR+bys30Gv5riYUZM6oY5BratFqXoL1R/r
0fxqQVvp877EPyyG2hd4xsYxYdCsXbKZwXtxtKtuU2pJHbB64Tok04CTSx2EaIncVa1tIfNbVUzx
OcGTVs1qlSw3vf3sJOiPtHI+F0JcZM010drzA/zni+PMN1na3QlgiNlYzozssIYr+Av11Ar/sMMB
J69ni+yCqp+xc+ccKczo3gPSM4U8lr37tVKhcZUxXQwcohh3xm+matHHkJIseF3ht/XgDbXnVBbn
q8gBKhI2KWzNfnSSaNGSf6mlOTiv159AnlW/i2y45YRPY3kNkNNsjAmZnfEwGbEEgplu0fj0W82+
0waIx0RRqQWjZ4iWEYyos9o4E5z32Gw4Sfl4tJpGx83aC4UGRTC9Xu9SWdVPK5pcE87NVv9VcyXg
maC9TK35Ru3LkG8Jcyk+moFrWjX1Q0nJ3htMK3BNuFgQUTqMfbddgAdeTcY2JYbnd3TCnMGKtmHG
TKcPho63i7pqF4WOMXD8jrmavV3Pedes0QuuF9renc6EKHxNJxoQtdDiPBUP35t6wFSn36tvNVr6
oyzttymL3hLjG+INUh5kCg+8YJnR7maYo2QEzbsl5m0rCGJouXrCaXq0nU9pH33D3XkpQFUaKUJ2
9VPQs2TAa2RdDh6mZfqs3qbUFKbMolh18mq7gJkOXvkrcNm3gm4SK84ieRZcHbUEqBjhjfh4cUa7
dTZgdgx+gw5+TBCYUHCM5aXWUKdW2WNNUsMykiwWcfljs09zHxUnxMnadqVLGlDJkAuTBA3oNRSf
Z5mQqp3RdyjAxw5hVVmgGnLkqKNWOzHqORgUiY46tdcbvH8ApzaxomTVekze0RwdZSavkxpRtzUD
JgYWvhyne0dms78CC9GnzMYmgei+dluPnHhhTAPeeTlJZpzgBhRPQcSAqgT63jCozMDZU1CPHCef
FfEwPRxQm/46ZGI/gJ1IW/XWnJUCgzfIlAc4Q3TrK3xGbIVnkm/uBrcjNJe5ZVX3+HASwdvkLU7N
+A546NcNKTCkmW96g8IvN/LP3WDcrtdDR3pJIxs6e7z2fRjTO3zbv9sLsTxpPfPKabcPJ0IV3VdT
iqPbLZzi6+UHD8AMsCtYW+0AHgx2XGcDjHEo6dnmCfErBkaBau/Z74c6/CFDFm47W/x+pC2CrXVq
xv4xGzG8qwRGvoD/m9mwQuQkE4EsqpEEhV07rVBBZdnEylBUiK663N25an9k4LJZMdJcY9eNAd0K
Gw9YutUkYjWQIdVbgap/qHAI7iK+EDvjlKwXwUIKcpczRY/i6kh7qqG0HUuQwehQQ0KEfoGfWj3H
T62scRg6jSZ6lybNNHxx4Y6a5UOEfxkWkEitg/YqEp67ZnkdkucuRJ1FML3cZDZ5HM1gXNfes1gk
kjI32mUtH1Hn5M9NN1/GBEbUHPTaNutyMuZs580xciqGa2haV2vKf6wojabxphuSUuoK91+JnThe
HvrWjtjaUB78utlRKpJiWHPa2rTGno1BWJJQnqJIcyLYBp6C5PLA4qRJ3A83peVtoHvhSIkFqQLE
qgpqZ2Py2aUeHC1CvUZ0T/dlkjt7tZSs7mmVxwwpMopXa5I/+gkTTpdkqBIUAa0lVOX7fGYLSRYQ
paX83C7dXaXRegdlShOV2SyobG/YLOMlhap/7ZkxuwdyVntbKimjO0d+1DgFw9ihOFLQlLC5MEm6
QW1X3oEybBhWE8TZ9rsm9Pb4jiX8Cawlq8/flFuLO+9xB+9v12u51QQ9arXcrdXc+kYpveZdZVus
zTR5ILO5p750s+NJLe0whCJ+CGEqt2717jFgPGT1rTHrX4gVAW9gCBCEOGnEqHbMyAyAHHAWgua0
lRbV9VifyiLEDIKzfkof6xRTYo0EkR1nyKEt5i/o3CjunPi6eA+jA829ioLuxszoQzspSOa4bdlL
WUobCGFFfk54a2drOuluRVPQzN8D03nVCFjb054f7BCTM8ube0iU+eeqRjRdwWTHp1Sxl2ZFiM4L
qE31N8IV5Z6oUFwaT2hoviyh6+DXSq8bdC1swrA6FamD2axMhh0GZkjCY3E76UP/NOv5c54O8Att
0rYUfVLz9os9PRKipfkO8N021gmII8gQ7lapNS/YQy6TfS4D7H7KxURBbWYJfnrWDZZyu34S/V4f
6uuQZuNGy4Zqnwr8lCTiZjikvYoiztp9ZlA2JP1012JMdBEwQqMBFjCJAYBKQTAcw2T81PSmPOUx
6iLKbdqjN2gu5Me6zzb6LjuH5dVW2teu9BRGGibHpSKps9LTV3h2iLYhPV0MzFQgjRX3BHSGBjbn
+qOs+26/atDzVnbnVN3gTFfDNkMXIlQoh7oJDG76L1hJGGfOBfnzxi6dc5fMlP+6pwF0oHXYD3P1
kNWkgKw3Ek9AgmcQMoVheWrDiqfPiju8yUJ/HjTCSlFyRgZ++E0EXiyVqYNRhx0IIatdAMlwJ0tE
zW2WfWt1TZz7XP9SVAwUoLcbfo6jyaYcjfy83sRp8MVrZs8XZm2fJzf6/c36uwTpsx/V6XtMQsmc
lfOJT9M6k7Bpndef/nTXjHrzENoEApe461hWP/nSw9hSKxL9/NtNNYYZgGKV+EMdAOHUU9zCHkLO
HhCirA39EbstTLmjeqzzjcMqYMaXNDSf0PNhWO71+8mcJl+P4svqZrHe9MqSomnVdQXg7//2QBLw
QlkKomFopnFeb4D7xa8/9cpOB3YSjzijwiZ1YXG1xvW9p+kM9yr9sU0N/bHEtmefFkCDUSBPEXTx
SyriZ1M29cXqcB4dtTg/aqRSnfmWHssu3OYkDz7psrnw8HSVBjELZpolJy/DYsSNi3hLTixG/0Vj
PtiGJh7iSK98mWAK5HlQHzvDbvcWFYGSR3go7tFzcUKpuwDtNSLJcLvem0bb8EH4NUIyyAToew4n
HOfqcTHz6hG/ZwdoHJxi/R2JtZQfvby3tLsp1csH1EqAYpDI4D1aepndxbuJ1lD5UUUD6P5ipRYb
Ea4hba9J4G/1o11E340phOmoTEAK5Qmy/jSob+F3v9Nlux9C6zPS6whJZdDvRuF80XSycCYvrW9w
mghvcmxPIJGdB3Wz/jQN0RPA2bJpK3Zwp9WncyizHwmDdj9lbHhef7Xe6Kn3827VYDhJ0HWGbCIn
+Ik5gwCTPNsRbgTGQzpwlouyQxiSWdf5weuCgWkTN+48f2M7sjbSWYInPDfLsXmyoQYGTTkfyQvw
hbqKHXV1drOnH1AFXOq8DTn9EAFoRbcHcUfza/AbEQrqf1v3u+nq9E2q/CCxgW6wVohZanZRrerT
xp87AxsxdYmjf8BrtqtIjYt1DKdi7AKT/jykkrARghq6c6YWmjIoD3HaewcTM18DJ8QgwhoWqY5O
T3nIJnGN3MRnlCiOQbevnNTdw83GYtLA8UgOHv4YPJXUbXQbuXvXJ12E/6GxbONlIjZ10aAryuJb
jVPweT5Yvc4hWE1/Jl6zZ13DBIeSkB911yLQxg0THyhi2hZBjJB00a3z+tN6Q6L1z7uxXYl97rns
nP2J2BH0bUU9nCNp8SJj9POn9Xd2+Exqw3ICPSYcNJiAx6N4QReMBHkjEBf6kN0tvJ7brwhNbuzY
YYueh/sqij9nUd1CBm52UdXMRyPsnkXq8M1Pm2iedcSzZgbwMIaXIHbPAn+zLSG31aXybEA6GZ4s
Wh6SO1ANVvp74FqHxLlpE/0YldNXr65eFrt7TScqRoOA85G6lM5XJOdZUMKHs/lsJ0jm+7hJWEmi
O70Aw8C4ANzD+qqLBpxgaL/XFOVdk/UHiMOV/8PEYDg2sEkbR9c+RbOQvuFAI0ND40qn2pUpGj/P
aT8ndv7eSvedxgRXQuRxdh++k0H6NlsNtP/2sQhtlvXFZh4y7UMtOqk3oIvxQIqvyyUxRXgBK51T
MlPconGnMBJobrGaBGTZVkO4j1mQccVibcPz3jCdaxax2jXya5yZX5qFJ2kIu3Yntrmxx9IyAmo0
7Pw1JMaMmYb7SXjhO1qfdwQC4F4PcSqhf4ZUcLZN+73gpI1a8rKY56UWDOME816ZN3t7UUYTcycu
RMB9ZhW6TfUI3yeD8RR824Po+3tRV4j2p34+Llm3yRvN8gnMQ1gfs8EtyAuYxQ2b5gEHy9Gnmm0u
iwQBZxT1A/XA9CvKY2k9GZb4HfM2ItUIZMmnwWlwOWWmbE3Q5JnXBV4nyLY85kHzYOgDslrapxXR
S7zwh4KCMN2hodJBWNycKHARkOmgrFvs8aXxyPS0dcUmB4boAhpIc2vT6AiNvsVK8NxrneYe1ZJv
yvQt9vQnk2IR7JCemdS5bUwkqzuAC0DJp2qEStAz8M3i7E3UrrY5WrV3/nu+jaUoZn+ggnk6XQG0
Jo+poGlYf+IXtcsSWn0LfKW8CYuZXqUy9Mg3MGOfmJE4Vf5OpUcCSp2xneXgEwpq8hio9TDdvSjB
d4yqG4ACP9tcdQbrRxkCM1pK8TeeQpXeSsmjYOH2OiWSKbNNc9kH9NuQwMdh/iFNToI+oSbUnWNc
2jDCQXvKRBr7tv6Cu8DbRL7bVhsVdJDtMSSfKfmTXd5rF7jx/t9/KIYidP3lQ4FDajiWrfiPf+bl
hVg1uUAixyY3XnroRE1Ky6oOKSa51HBulvEYeiRjT8ii//61xb95bUOXghc1IEARPPVHwldrDXYO
1J8dKzXxzgP6L17IiF5sYAZN2NdSzI8Stsg8GS+uI04epuyqC2Ms+hh45NQ0UMGpIxgpd3jceKfJ
AvL5+6OUfyGF4Q2qO7bnurpnmgwN/3iURYOHPcmwnDYuRxl1NIhu244blmGaSZQ2EFwMYhAkAjsE
72+KMlaP6Q9F5ohjvsUcN1kYGe6+pCOGa/Bmql7OzWB/OmXxhsDxDWOnH5wTe0tQlIVJhCFgTHF7
v1IQQ1317QoO7GrrWn9OZiyDp5CmcOVp0Cagii7lzsnwxB5o5EWaVYeEDTdcphtc8nkxMyINZWAU
NzXZ7ZRYuEShO8nt4ZEAow9cbO6+eDJ7VA0bOM+bbMbHrGmVEuNVKJAxlvXJLqhvsQxcGD025vyU
TdHx7z9rw/wLOZYP2zYEagcHd8i/EFarKS41F+gDjX6K8Em3fDiqdL+Kb9KolcxqFSsqr05gNMMG
OzQEBehSr8Zg7YkBLdkOQJRdh8ApLatavNXi8dgO2iFTO/c8gucseeagRQzBTxpveLQCBsCVUV6W
1sv3g778yBdtYHHDQVvWM24G6juJQCzMMNrm0VvYahDhDPBqlDlvaqBYxIBkycjaT14ICcqkiJs5
VZcAEDUTcawc0DdghhKd1FayhfpJdz9GDKZScsIQbWefnYWOmJn2Wy6wdkAEta1mVp4mcPA7cagK
1eNRxs06b+21jywZqz2Yg2Z0CHKL7hsCHzVlyHNBpYAABjuFSC/eesE4Mjf1A/kKjLwwwyzCgVw3
01GjkRjHu0J/ptADrwLxsYDmUtFcNEAuOAy8a9vrHlesvdLKq+Wkp6jSPkqh/IswMNqVgf3FGCj3
AmthMJLSYOnwytqw3TaMe8l8Hg9aLghvTupqz7gkwZapOlVvwkzm8whtaptm9ovNg0wIzmE5vltj
RAZGsQ+s/pZc2lOlSALEI3EKePKI7+bXUAVjqkOtT2EZfWjj9Ij74XA3ywwTImVpN/TTixnYkDXQ
3KRj15wRBD3/w+n6b3YUAwMkQ0cJYHuE/f5xaQh7OCaW1qZHU71ltRs4/I4azvuudTeFk9C0ovaC
kRPjl6eGd2pgViomnaVoVHWX/QN/96+Mb8/EaEfYXEeYGQvxp0MiUm2UVWzEx4zEoypP7imfTwr6
zkb0q818ChTjrByHF0W9Qlf9Fuj1q+na//DZ/JvF3fTgWwskEhaUyD9Tz/u4xz6/KONjp6KLpp6r
Cm1vQmIizJZuC1P8W0OrNiz2N9kwfwmhnLcK35CKPwafYtsSZIqDlftJ7+NPwopmHyQswGF8+gcm
rvcXmrxn6aw5MOQ9wzCtP/NwKbAtxuBjdJzSJNjhxIP3aLzThzZB+yPUMJu2fsmw4bH52nAwvIlE
MJ4d3Wp8wT8EoL7MaTz6fezmPvwJZysUGhVjDeuaVrwDZzUxNYaYV/beCwJdCA/6mNM8FgTTVIPX
nsZ0es7npMRVAlasyLH4C1Jr52m29+LRCwn9UTRPWpo1/oqJh1rM7tMsR5GaO5A+zx9GgLXstbK7
9JjVBTE6fRztuSy2HczKZ5kLIou9q4zm5dYblk08M7fQTLzmrUqek4bLxsRoDlWZgXWnp702VZth
yjMArnr65zmDrKuZR4U5rlTRAkzN9bRPEQNcgtY3kYjuB8mCvBTFE3bfrJpmPhOdo5083b7HDPeH
Xer9QZrHIMmaI1kDANrllJDs3ERbudSX2quqx2zGQ1GmrFb53E3HJo4/ujEuf60+/r806p+kURS+
8Nr/5790R3+VRkE4+8B6i5Xng92xm0/f/+s/xK//6qcsyvV+wWMU7ZNtrWoOZEz/0kV5zqpw0tE+
6cAxtuS1Cux0o//6D8v7xQQ+wGDcRgUiuNz+43+06ITVQ+YvaIpN8jZN3bU9nvm/o4viZf5Y1eoe
JCpdONSEHJ8u1qr3d8R6Itm8vLO4TgtdKyMMCCpn4MIlQQd4Y24p5G5k1ZkfwUSGJ3oYh1z1TQM3
zflUJyIPCTgyR/s7dlyl9mwFsnZfRgCX9kc4o0N6Wxxz0L4PiUvTmixtc17MhdCSCbOAFEN9JDk1
VG1HS3Ylw4r2qbGdmUmR3bYvsWA07LMMRv1xqrs6Je6bfXLvudkQfLOjfgqVPWQobqpoyO5SzTUr
4to0Yp2GUgOdt/R+ii6959XlTV3EtCI62XfVHR7upOCw/9mCRnIIGKQmCCR3ep8VX+mLNA0bxTDF
KZcJRLn12NBISVNJgPoBfp/xIeYJoXbbavNE4gEm1hvsfTtJCgpdE0P+vpWXOcNbLrrrC6h/mj92
mde2vFqCG/IpwvsPA5oks2PjDfpQGp6gS6Li0NtMdzaUxClTpCgfm0MQWY/WKNGWmkvN5KR0CLsw
Z1Fp+wbjiHcyKiD4a5aXRbcddFT0AplDNMYRYX2WH/IlwhmcGtILvhR5C41TD1qk/61t5lhox8Z8
9sbJTHZIgW3mYtIhTLRfIofIotGtzSf+0Ku+y2iKnkNvJHuLLIj20KZ1m+6SpqnifWfTLqEuN7uv
6Ax6uAfeGFxzldwrmPR/Kgw7AuGyi9CvE7BEfGH10oXMOhH6ZgnroaBqnDcGM/SaWrFkwNzWgfPc
O1Uw7ouh6qYHDwmQsY0w1Et2Qsy6cW6wDs3R35ppSvxkK6wKv2fIh/fL1NqxHxNlTbojxiFyx4Sa
IRKElZJBT4+kbIZmM2ANBfvJhcA2mi2sRCwV2Hu71CsoMr2crL+4cShYhziMcZEPpcn6LDAa2lpV
hZhvV8iBgqz32pGtWTjMfRJ3rIluyzLN9gO9zcNrCItBHJO4VRuKkK1+rSocChOrEslhRIhd32Zd
G4a32hROzguRCDiGzjUN1jlgRTGtbR/Kfkn9WK/4ViCEpC129iP4OaaghJGJIT4jNdc+V1iYPA2O
aT4auNP6WhDb2za1xnvdmcMLVwDyYxyO7gx0bhHvM4u/Z0wAP5F2Ph7GQkQHW4zxez3IEL6YsG9y
BkjsO1aA7i4vDqKaOt/BYhyLAMjYGwToDWzEzryxGqO+jcNax8egMO+0dNF2XqxNnzIG/gfIeiVR
gDVxk5EOay4YYU8YQHBBbeWnBrOEJ1mHwa7p7HmbJ0ZyDHtTnPQgtF90nPGxePdi+9ou5oeVjxBX
SLa8WtpgPVAaBg/jAIZaGEbxQFhfyOfRRoSLDe0DGof+fciM6tTrsfkUQV+MNymxlbduNvGHWS0P
YDbG5xy/gKMJ+fMkZy6VjHHB3vTi8pi6CeOgHJObYxuH6VFjJOI3mgwvkPihONWlkbABt+5dsyTF
12IiBb7uvfBeysY59E2CZS8l+x483/WXeWqOjHLbo9VXxQOzeLlDINbcmpyKh0FjAIYnlH0/4E7+
JmL8seq+rJCbVN29i9JsD9Vi3mdOMtwtSZidiIPLWBuoDm1iGu51uxNYnkRWfk2BnXdRkug/cj0p
npo+b68GMxxvI5XIljlGLk60htqrXi3tbYeck2HYPMsBwVBa3Udm5jx4QwBBcJ4wSjVzhwhgmPr5
AOudSFRr2WiD2fqmTlaWSLjMewOB4MIMbC8D04ApEcBy6uZqPgYhhj+C9v2QEmLpu62tQoFqM2Gu
6zjbEZjvW2+IhDNEZ7nV++gJToC8NpPdXsnaLP2A7+co4so+BTkRh6LCJJFYNA2/R9M817GhJowY
jLng4bdaIjJ2q7k4uB2OukHuOUR0Q1FtRtyJsCuLLzqt1D5HaOQ7wqwOowsaAAMW5bojm6vbdGLH
gCSC35bNt1HvwsUTOmXXMk0YX5Am6ZXUomjRcCbNucakJcUu41IintJybrMcbq7b9slhchP7hoK+
vu3SQT8IKCgP5EI1Vz4DIrBMkgJJAy/LA1Ac9OXKQB014yboBa44zA12+OjHqr2eJzHGVFa010Kj
ONUCpo0hg+7qzERY2tncn6MUoXyU2TCxWTf9KXRMqBaDQajIENz2RjjsZxP+DBsCXFCu6L0VLsGB
lNuSHDc9ve3mRnwHlG2udtIy23JsJvlumR9cJmnbKiWfV8th9uFyP2F6j61qgvoR/q1Z+6bT843P
83CKtBGsMO9V3j38X0Y5Oga+iffqYKb/TB6CuNOQzOzYMJ3D6CVMmrvOAqQi75XLm0W0mwM/69gt
Kjua9zVq8R+RpYc3BsF4e23RmkcXn+yNbveGn4wtTF1odnCxFnOXLvif57OUmxwC+BmT4GaXDGRm
uEAbvtbnw9Vg5SD6Dsdz7AeC7TIRNZxgioNZm4NAQEckamsRuqoSNcoxDlHdxUWYnIe2am9VX7rL
DbPfRTGZL5MXmDuzXDgd+gE6zpKNy01YykxtuFhsON60yyXELduQy6lPxsCXyBm2TpclO8dLGn8y
uDJyq5iZuUBhnoj/IgqsafZdkhQQQkdgsoQOIAIqYQMZyxssmMDWQzwGp8rgLM2TcJdN+G+kBDLF
m9HuEj8ZdPbQRschYe77R00DHrXzBbc/o5Snbo67vWYz1AnqJdiGDctMa3ra0fGID7A9xE9xIXtm
AmoqZM1p+1Y2Vb1L9ME6FDjc4s009aOz1eoqegDsqU6Z60ZQKd22ea36ctmb41JdLfCWDKMImt1d
Ah+HfJ8UFeDtFFsdpk7MFBCyGdK1j5MxjcvF5UNC2lXTs36aSG2I9tSXTbezmmq8ZVPPyq1pRBRx
0kK9uclr0ePUaXlGjf1TM8x2UJHAia+pfukd13oPl8ESNMRraf//ugs6fJTXt/yj/U/1xN9gbTdx
GHX/649321/vhx+l6in+cMdfG4mH/gPS2EfbZ/xTnujnX/7fPvizHfnH/gZTor/vb6gI+Q8qzx87
nPXf/avDcX8xdMtAqW8BXRCihXT3p/ODZ/wiYSSahqDr+NnamPYvuq6TtoUdE6mDwsM44WdrY+q/
GI7n4JIGUVVIx3b/O62NwFnij72N5dk26ckcmTRNcAubN/t7mTRO79g7Vm16ygbQFW/svmJBfKXf
8fBaJNvE5ToiHmY5wN91ucqKUzgR02t3kX5shABCrSjKnfk+he1zg3jzzgu68kTS9ls2lRAhDeQ5
ecBSTbbMOc1TxHPh+GPAPOjS0miwX5eEn+HH20J0AN/czrjQzQ65vZE2XAnT0Am6SgUEFcpWxhyN
kx3GCI+5zvzRCJyQJhspx5gTHnjfh/Pi61X7FSUvSr0eY+k5wceN4UrUfyPuClKoaz1JFQqzOnGB
wRKugmR51ANkp3hdTX1FCaY3TAXdGNsio/TukpRR2KIVxT6BjetpQXZNNTu9Zwfut9YytId4Qlmx
ZPp8NvLwm9ZgLIhIySQowASyqoMvkZnEV68coiv+rjH0BDY0ZwrmC+X+SCIPtjMU6ycrB98hUqHC
lCrRNB8TetArlbaWToqcFTscXN1GpL5GRxdveWCXrLsVaX47e1iy2elwO7OIH8u0OuRBPN5n0fLE
TBTRe5KmT67+jrztNETF8NFgvQ0M/GVkXL0lM2yCEhr0xOXWxg57wDqOl/1Yts6G0U2+SyVkfIaj
xLzNn4yqwJa2bXgixlV4e+PCFQzBLrGHG3ccp/tlNVg2o/lQTml5WmoUiYuWkYxJK9vwxKarmX5c
Nm+Ii7brX89ddLXLxbuZ4sc8yG7cgMit1XdL5wmTvLa3jFTwBMXnbTd7SYklkOYd5yYlw0k0pFvy
JnWoKLhhRjeOGwJFd/G3IbITagxu0DX+vGmjOP3d3fXR9e/WP/l3d9cHAivRD5gdXdZ7GiDulqDg
ctskPUzxP73G+nzV+sj645Jb3r4O5eOfDsNK3A5adf9aoyY+/3YUvx0KI2uc4rqaikW9g//j4a3/
dn3USk3Dd3VUY+u/+O2B9W6YhEP56yO/O75f/1JDViAzYi3DlDnhb3/4ux9/Owi44DRRdoVGKi+R
PZQ6+gluWkN0u2xBjSlH9psxhOdmDbm3G2bCRkC+6R7C6VORX2Q6pL+70WYrvTgi43doU7a4rzVI
uvjdNFqwe4ODU49f1n+z/rZ3lxmxkVh8WDJne2xf2dVLH6eksNmZSKSPBNr/b+rOZLlxZcuyv1I/
gGdo3YGpCJAEG0mhLhSawKIFHH3ffX0tMCor7r2V9tLSLCc1kamhKAoEHH7O2XvtRKPymitsYR7m
T0MvIEL3k3a5fWYlBXVHRB52j77jnMv5NHnTGrapOQV9Q5JgRmi6bhwFG6gLJaeFbY4PHhEFF5vE
BfbHcMLyz5DYrcPt52aPBl92Ix4RbTmXmsOhpgGzH+vJvsSxwJC3fdbnzG07HPsezD3QxSjLObFW
M3WAIWgEuOocwz/fkwnA2kFvT/P2iKWNvrfE0vp5Zh3VNIlzXZTinDD8BJaaka++HfcV7QJOoNrF
1oK/gaDfKEX9XHfOSvaLq19uj7p90EVu/P7ScpP0UE/ZO534isUz/wr4vThgv8Cp7y3EI8nhaLqe
c+4ogLtFb45FwijRAK8e2eV3IuqZVgG825eQN6+whN/KuhcH+FQFE2k6B0tVkNA9IOS21mq+SCHn
y5ImgA2LimDCZb5U2we4x5CDjdbD6MUjzPaROtY6F6z0jHmS++RRTSQYaVFPy2okqpxZH0qQMrmk
2wd4vNapIz5An9F35Zbmux0W1lLyhKNiOyowy12B8ILvycl7OeiTvWncHUxwcE0vGoLRC1HN66VL
iywkwvGUrHzr9v11ihuMVW66v32Zbif97bNvjX2yPLeisxVOmpugDaEhZTW8BaU3wa/LavOhtJFH
1D3pPzq2FUONuIyYF1wiPJOXeNXS48iezemfURCRc1PYF8KKjRCz59GuaN/4DhrfoKyZwFha7Bxq
y3m7nVitBYReJBBzWzfKr41dFde1A5vR2UtLrcCXjJe6/cIgDuPNUlx74rp9kg8HZjk05SB93qk0
hs5XPLZsuwIyK7CMZ5D4s7ijp5bWeThkS7ebtc5j+hAbD9IpDpVl5Z+VVjLUjtIHU2DTMXO3PG3S
A7TRTka0ItOXE8VVeVqidGJfPY04DmrqgB585V26PWbq+gptLp/9/uafr2+/mOpV8n8e+Y+H3740
eXv2njU83P40YjdJsAJUxdsP//zCX57696cE7r12kZnsqz+v5Pb3bn9+LYpN3jNFBFlhW9395UX8
5fEtIUg7My5jYHwGLG1ow+3p9sHVuGj/fJmZaXv6x/duPx1GO4HIl+TUnyZpibs20gWwdwBKQxNo
Sz4HYBG44MQ3uqzf+ihufL1ovolVfhhzO5LGlZLxMar8kK7vDrDVmeMaQhvnArKR2bARNP05tQ/Q
x8ZjG2XSx2bOb5gVERJ2HpBfCwEiz5ewqI3PdHJCQb9EYR+zVzKbzATLliPrp1GUx6Rcnnpjmu9A
2fE/I9vS6sAYGDBlDkbjujIwUeL7Bww5BSJGh2+7FTZgY02h3DkXR0X9EedGJ6PKN4yTl4LwXGmm
hjkZ27o9CuzyPH0lyM5GyxQgOX2fSsZZVJ9yX8igaAv9Kk0UV03fvWD9ycroMykmW/Ch6HHj0Iqc
7AaG+ure44bcZygXdkmhfRR1MSI3c0iWmt1jk2Sm3zkGuXHkcPvuqIbLUHCrZSHEWS8oJytgh6ke
ai1EwHLsPMToY7fztjYtKNQw67EX6hMN1ajZ8vcsgBoqyX2zoYIGu40xx7XCxBkXmu36HBgo8VGc
NczyOnyQjTc3Pi6Uz6gJ510Er5PUW/lJ431oFclfJM0w0s9iGJAOnjqCCDgIE06yEVTH4hxAF8IZ
tH4op0r2hQ44fk63Edx1AWJ8MIvuXcRd5IvIHjFFY6JaADBHedGGNfYLX2nE7KLDeqlNSaN+hQLS
r3jI1zE+J3pLlgmnJ3sx8bggJ7gQS/NRvskhF2Qj0RrSKsyM+vDeCWDu3iy/YZBniDmTNNlj8K1R
slkeswx3AidtTiBv4xmDk55t7tT6g7ZR4ntXLOyPNa3sICJXOTQWRG9TdhzpNu/y1LF3bv95XaOf
yeAdZdU1GGitHTZmEXqrxWR6tq5tGQNCOBvrmF97TsceiRjiQI+igVYmtUeFeaQ+2RXAzqTbk12K
kLf6JWnMMhgdkPwkPLz8WiHB9Du9IhEUhf9SkOWeiguN5eRa0k2kvcndDYcrZBb0MgqSttV6Z4tw
LNtEDtMY1gdA8uWToF/eJll7VeAKdFeQXupBnHV6TlAM0YQOj8/FcJIjAxcoY2yfV6e9cyJgzsLe
1mTvFR/AEDT2TKxjik0usvKDwpZhWTxQd3BZJGlBHgyLjp/F8yWbJDYd4R0SKM2p5+4NM341Gvlm
ExHm0ys+jq1uHQcUrskg1Eni7XJKSdB62fiefmrNPg8qAzfIwmt0xmNXOvGd4UInKeJ0OA7WdDS2
eNuIXXaOQs3SjyNIyzeYPK/CgstEBDHxMVlMV8e0Dvlw31jkDGo9y4qjMKuBno99IbD8LIsjgfx7
r3NnvaVZB9qizr0Ay3t2QF4hUo7tSh4gu7ADHktrFxXUgMwA7HOaPQgjQ/6RAItWernuaghOpCAg
blEpl2X8HpF7EoJ+ep+YlgTuBFRXSfcyzPUXty8fHN1FX5z3iW9MvXkUM3DuOWlz0ncQLa+p6RcL
rxtPLRLEpsAq6E103RN978QZWjJ0LmaCctKscbyZHsdnWJZgsVLt4OUtwyMdEAHmckJPou66bXFo
G+6Ek+fwLhBhVn0nTgoaB3nidHT0ZfWHWoPI4quIZT/Txr3RV5rfT/FTJDz3XA1jUOeS85GwqB2t
HAAKhE5AmnMfNXby5SxBWBPEtKkdNNc7OqwhtHkVGymP3DqdrTwJLSf8jB7Z179MApqOShYteO+4
BLDT8L8P6YMx9jlFOIfWNA5ll9PdlnVJREPG0kPWDYrLH1Bj0v6bu7GOcSuRFazmDypWJkGjke7K
lbXKTSpj29pF+EJIHiSslzPYIpYG/YrJuADsEvZSrdOtqzEA9/fEGELAALieAXFa5ZdybOFyAzq7
I6AT4ecYV6e+Sd+Nsu2DPCJVhP3TGsN0ZtyYBJrdQ1cuYIF4tM+d1mW0qdk/4uHkrlH03HHQ7+LH
QpTROVpi8Fix/SuhhXFn9gqzBIZVgo5OrFRTcud9sdo2bPOEMh35sam16JSNgAKZkLS8+UKeDbjW
vv9VK1z7BQcahhWuPTLNuR7N6ZpoyciSo15a2VNZFMWjNU508vXiO8mTJPEAljfaEg+kU6THCclD
5bqBTJ1PMTl0FtoLO2eiuYyDX3n4JQfknxBfAekbJYMxAgcst3jQlftE9/Ma60/xNFx1f0agcaeB
SIlbhEI5y4luf4nN/G1yeBuEkd55Mw30PH5z1lEcSpSfh7F8qqk8GycCWujU+H9w/MQI31PDQE0v
ozRYSvFhFwPIsNGDGYXgxEu+m2mFhNWeYO006hzJBmIQGFt/rHZNZu2mQTx2SP0GDdNam7qSJqlR
7x9rt2K40YhnUh0+ZSWXn5Ygos7K7kdexsdJ5fahn1Hv0Bx+srWfbjEehy72iMhFJ75SDYnZOViN
cayd8b1N2Vi4y+Nkxuz8i/hrOXB6EZszYhKP2SKvu82sYNb2nsM+3i1mi5CkVj+nxv4CICnD8s4y
ntZRFjCydzhTzlh0sOzGJm+iJo8eQe0McciXFSPLbu1UX/FJEkoq0HBXafJFKuerRYjJnTXT2DKt
8iUpadrEr3UBDX2tyYe1lwG2iPu+ito4Vol2jMz1oap4XxNMUTFlw04580dPsCJDtCU9dj1thPlJ
Nf2O3Kfvolz9liDWpuZZteOilx99oxF52WusiWN1gp18P7qpCrtkJJ4vQwHV2Mt6j9MN/vnGrKdH
U+rZ0zKVH5pTp0fV1/4yLu2BgQYK4jh+ZYS37G5bLjNzEQS03KCNlOo032rf1fEa1DtQpxsIF4a7
LyfnyqiLKX+joTNwRuQ2otlvTCoSFlg/9BbCfKaCtls/V1uUyCgogWa9wwdTew+Lu5Bb4ljnUSLL
ZMa3sycPDykK8cM8Rp7ftRFj5/mBVC3H6tv9XJDTMvWZvXex2gTYmT8Pw4amae3nctDfFjRUiBEp
4dPhCs7JOsfWybH0KfzIshXPrWg5zC2mcNs9m/NUnufN67jYzTtCZqYRjvyp9dXP2GTZjAQWWEwR
DNK7Kg2Swqz2eXRfefb0sBS0OjQv2onKpvpMXBXabmjXrnsEt882wk0BcIipv7Sf0m7VfaVSw8/d
akUtYN/3zYRzrnEXVByrODMeeEXoV33UIojJmQy1idwrO8aMVHgzuSVbyS6dQ0WrAxZ+Xu+4T0bs
r6OjKe34YbKY6NQE3xSteFaD/csssAHPKsa40y8zLChFtmWqdxf2dVVmfEvYNA3RnAW1bHGxNJIg
RorSPWDSeb0O5OA0XP0nZXf0HfjXl3TGyyfJXEDZkZkF4Shrx37aIiaKlCTXwYsItywoi0mFrgHE
R4tfywqNqrO6pJWjtvClKL5ozvLcY9/lTtvoTFCgfYN0DYGHpD1jSvP7QGfGd8xVhb1lvk1Lg9Fg
8Xyjtdydoz/kaIkwMpfcdYezlw7cFLUYHUeNiX5cdhIV4p3tVBgb6uZiMjABDEVA6gpCahYxOYUL
M8As5TxsHkczedI9u/Dd1OR2NfcvOnkZRjmemPYOu25eg8JkBlVs0RDSG3QmZx7FCyH1kQaUm1bp
5y7qAqOftreCCgcD673s6AROdfogCpQpK7PiLHYeETudnaK/Ggkvh03VleMEoSB6MBMbpUPvfl6Q
Yfhz1b3V3vSU1fZbYw3seHtv9Este8qNAdFMvThBHhgKK0DygaiQiZvMRz9Lm0OFYoXWxmGZpyeV
RiCQtOSqu4A/GT0KH9N3kZ4697Bk5l63uhJPhjntLYM6RrRO2Bhjej8M5X3ebYZAVou6XqjmiCo9
dnT5k/00mu9e3KQ7FAlJUFvm/VzqM2QVfGp2hb3R08wftdDkmSIIeS/N/7pll7w6JLLVYTvzdACk
z4wvXYwhtSDb03sb6V1/Fklfn2bLXUkRIUimLH9Y+fPQYGm2YtIAejd7UiaYrKWVblBwc/Dr+GdR
D9Ol2TSx5cBotZ4xPRRO4NYuxRdm7mAyypJ3sSz2VamOc8FNUaREkGpbC6s/EtxQBFQ9YpexJ7YL
G/eF8PpgmKtj1NFcECwdEcyC3ZiQnWFHD7G0r1nqjnvOZMbr8/QC1/+xdTt3Fy0aSX8IFqUXd77Q
GZJnXVghh/GQptpzH05pAfp1Q6rCyES1UHBrNS+b8JNMZxvaSNcaVNCmwzafFmnsrvJAWRnaffwr
0sccr7IEwq0Uk/CBma5ku2Gv8DNBgyFDYg0euRcyXs1g+HvQf4aqf0k7OA1dQtFTpKZxLsY2ZNbA
mEJHPxajuCTjbt8s6YuBdYRbeP80SxUH8YjkshsEvTjCUu54raN0S7+LuL0P8jQOXbmXkFn2Tok/
CJqCboAVkybC6dhzlkAqCH/LRMprW6ck+DgR3BB0JwN3Szg0JAcazk+pm+qMgfWLSmEfbHF7iZ2i
N3I++rxi/chHSgyojUrKr0tck4yWD+yDocQN7XLv0W+Gq5Hauy2ZS7dzb8cRo7SxBPji6TjO4qWN
SogCA5rkutdNKImM6vXiSxzPbFVK9y2O2oFjXNKt8bRmZw0Uz3qJyGqoGwh+yafaWEP2bwyPdMbE
a/Nh0bI2urc2xzCBcq26rkpbeIves80QFrfat5YmBSwRi7530wRUJLhE927RyCctdwB4JM6pLxEt
WxAgaEPYP701fiM8rUDHO5NtqZnqzrSmr1XdFftET98wlcZpH1/bBHySyrNmv7I3D8r2rcRXyv2E
Ro7U8n0PjMzJIVLEc2ncZQXBvM2qR4dxKl6sOBqCuWdbaurl586iB7ySdLJm6w9KwdUhu7ZkaFQv
+aeEd4wed8p9/tGa2EL3gFGymcz3wROf7IZ0GOI+x2J8abVJBlIw8sAksPpclYSexWNgfe0ieBpa
I/BiIgjwV6y9O3tRLzmVWWjY3tOwmqdSzgflmtdWj9ID87+anTy1qnqjaVTsGU6+0RWFGWH3T/12
kdKP9JHga7syt08YdtUZGVn2bR3b7VSDN2RMC2M6KwLLCx8jBb+9Q2GCNms9ugjaQHHKZe/1G3uS
kepBl/DOUvsNzjVRRU5HVZasv1a0bUGvobJosIw236N4PFjJ9OwiVB7iGXrHMB+SRTu1bvMOVGwI
ygp3PkgZ+leR96vA6bavG+djtXLjyG0T1yVkFLht4wOnRR8UmwAZ83kN/QTLR7fdHd1FQ5DkeXde
8y3HC9u69Ys1QtBTUUfiXg0Qq8s+6br9MuUzp1cHaXbN5efGJJsvRRIBdySQOtg/tX4z7MoI5qaF
EOzBTXAoFePWNolDLoPcFumFJN474k6odKbqoeYU4br2JOTCOKF7nL+3kEoBHxrWjpttR8gKXVt6
LBrJIJ53LIYaQkcRnWK5hBDX2FrraBbsH4h0XvBkPuRo4e6qbP5aEnR4ZyxuEwhrJ4mIutKe9LW4
y49a8QxLLW2S6dxY1kfRl0E9M3s11JBAaun0UMw/2GOmz1IwbXQGaE1uFaIcoQtY480vpgCiV5A5
DkWbQlAT0wW76/MRSrKSP1cU6ARZ4eOU7MibrqPzUj6aHoPnxNYWP2knXhordu2O7j0kI+PopPz7
uW79yGIEOUab/+gzRuDoeyNfOoIhIwTQ384KyeJ5N2sDgDsWNF/rNfqSBLO2a1Xs0RZedbG0IUIQ
RqiTe6jd+MAFdGek03BCFaNCDdqJq8gRJhCEU6NZXpce0gjz+nxPjHzYqyY92WPqe4XNDKpyyfMj
EhPu5UqQX2moi61du3RkqtIWD3baXZaS5mErs+ogaR2fUBBzOlqfq2hyAtyczB/Qaim2r07OeHzQ
7B1AyEdNGfLIFUPXoM+QjKbcM6e2DYYJGmVXaHscz7hJLFLHK8N77HP9i3C2hLuk2o8jcCVLvOaw
IO9yXEs4b9wZnvbgsz4dCsxBVFbXVQ/NVXMfpsa7n5c6oi0ILKKmFzbSKTgsLqJaK++umkjIz/XS
JlgcMe6rRDfgxN6P5Q+14I9wphChYs//5O3kCAVs9OzvSgyFn1TPVv44DYtOk1xjP0sqVVBrUgYk
okS7xllIdtjgztqTi+GYhKS7FmETm8DCpwlE31x/dOmWQrL0Sk6oiU19bl2VLV6kbA+O2w+HdskJ
NhhXiesi149DQm9gvoiIduc4OJVv1can0l3OTorYpp7lGKp8vpoufPXapvXoqGqn6zXdaBLfu1kF
FlTwNTO/Mpsy72SIRG1GYmdX1KGKLvQEfVrp39rEi59Ym3+RXUoThQBegDNABnMKpaA1QoW0/BGG
0qUiSiwDVnLBBnHqIq0IjTVrIamNj0z+O6Y4iKfTFNqWHgkaOTmN6rHJuBZL70p61ucE8kUAUoYD
nA1uMPazoJOevLETIRqak9rUdRgSuQrXjpbqon3AvNtHmCzf5SIOGtSzR9XZQBkFasNFr5YdYjG1
i1o5HIjZW0+TBmWD8cBw4C6+yafmr5IzgYHEsdeTkfOjQ+9gY44V5sWxJgMzePU6bHOiXmuAtnSq
PDnFxODxz9e3z9rtx3++d/sVN9Zc+Hvb79y+vn32j8coptgEWoL5uf2gRBi87khbzveaaz7/5Wl+
/9X/9Cld8uAxXXem//tBt7/D3ZAh9J8//vs3ZVqeQWwSIVljeUmi6DhmZHvu/vH6fj9P2RsXHXM0
fJXtP749V9sOZ2omdfjnM9++/v3A23/Suc7XhOjn4PbUCa0nnmE7kL9/cTsot8fdDtzte0lRJjtZ
RgthvPz0zxHVHaM8KMuAr6e9RiN4RMejV6lSgtLNVvMTXWwY9KmleQcmfcw1KpeRO+ZsmlSS0IN7
0zD8YqQoZs/86V5YQvfd2fTC1EoPQreJ/+7phBE48ZqzwqWoSW0j/k7JH4NNhfvELXYKUrGwzGN4
mjzG9yYZgtGQ+vOCQlmU5as3NMfFQs/ioC8eETGXsJtWBKfOkN3r+jYyWbA5LprEFx5fjHI5j036
fRthtAtcoXSor7W1fs26EvZAA+XKtA8eWhK8ykQO7LVSu7eKmfV+Nbg/odDzu7Enqp77yVREj7rF
gppKFAKWozjrJzzzay13XLDl6oF2Z4ksx4H0AwgtqXdqm41Ja9k41cVhYBZ/V2JGmBXRlkIgoa5x
WU598W2F1QzPUe4xKgaxPpcbZP4VknpLdDLjGslJe2flc8iN7ajV7oFGGqm+0AotennLpL2j0wE2
ac4XpDk7i54tZE8dvpBqDzXC+CBJrL3TLV+Q5VA59Ht0iTECr3Rvz10UKJKr2VrXENTITJ+s2R+b
5ccki54C0WbhtiryTmLugcbQF8G4viex+VLlbG9rVjJ/HGsSzz4POl3QeU3QU2/aYLVrNeUcId9G
QWmk3p3bMkBPFeme4C0OjY49DipFFCnDbxc6A7ZVEmPX39IqKDcGaRhhP90ChIf3ZiIolqh5ws7Z
V4g63THs+bICraORJhlHtd8WPx7ybws3tUBD4rHvgbXCKJwusjV9ZTvPDS3OZm7jvSmZyqP+vGcZ
C7wZ8YLTa0B3C7AQkMpO+hp9AnfpMCNbq2DuxBugyt3slmJXanmz75c9P2XMREj3nTdUD/3qgWqq
T07Wfy1m9bhuJjw7Gb7o8yDQuhJghmdS7m+aJ1GDpPiL+vDxt9f+f5VD8Vipsu+wUm2Cvb9a8BkX
mY5lkYljsVVC1/d3QV8SIQBVA82pZWHoUoxEeMiMyYIy8sdcR92h7OjFqRsQcUVpMp9Jor0b0xUG
d2kQzBkiwT8wQzHwVcTD2Sg075M9L5AwZPGQcSJUsntmKYj/ixd+c1H984ULndMBe6gl6Pv//YWv
ZA6IhR5tyCA4CzXhINegnXc3E7gD4qCnNZi6zPTz5MFJE3VaLGBP//7gbda1fx48+h/CIuSIGRq7
vL+/BtWoVMxJoULEGstDnZthZqRJyM7PgIUhtWOVT6BhqA60hi3DoJ/Ew0rwzpd//zr+H+M6byJS
UdvDXKcj7RX/8N1m1bLYbSbjcKgjHDlua4cDaNhOZxGcuvR9XGNSVHLxAsGzuboZEn9Fs2Ws7bCO
Ou06en1zYUN/15budI0RzHC/gsKZGMkU2DHLNIpQoIUAhCLbORFBin5b60DPS+bhrcZMuswjOPiY
r4Q7jse5ag6ZVwFu2j6o7UOfr+///t/+T87dzWJHlJU0XJ3Ms+3t+YvRbtB7N+nHJA6FYRa7CYBR
kHobpT+W+9oBamWv7WVsJmrLcT06Zh0Wc8l8HyBr0syXsojHY6FP9hG+yhhGdqJIAsXWQZjseMiJ
4TkO5vQ8RJW1v73y/2nh81V9J0Kj+tX/Xep8ky//0UH//yWP/q/snx3K5faf2ujtl/5DG+39C4SK
RyTb3yPxPOdfUqJ9FlyG/1cZbev/AuNgsExIKnjUnDzPfyijBaJp29QlD9BdVFb2f08Zbf6DJwJR
FVoSywBGfEtajIX/fjK2hkgJdoiTEwGmO9eO6Q2V/SGLzeqUJ2Z/WgANHJwsOty+un1A+RS0up4e
9SWrw9H44ai6Ot0+uNVCYOjtU51qf6f3632mCp+TlIZXn4sjMrKPXo8SWiqkr5CG7SdW8RN28y5m
abzqDdv6kYb9ss0HWjSL/Hp6oSOxgcv9UQzGQ1Q0iuyRuLno0OrKFtB6SZEXLAY3NndYn0fM6Yd6
BUI8UD2LTHhhpOm0Qd2CDF12dh1ivk4Yjk//Hh2ZOWcP5AGJSZ62Cc1nWGIluHssffmlyvjlMvqG
f1D4+L0uq0e1Bi9PdLT28F+jqWHuvzPdpfSRkQsynebpZDrQoKOoJtdEw+TUx551TMKxNUgwatBr
uSRZmhqxwRa0UdWB48o9bIckvhwMM3qY4+SrgXbvbmgxgcy1/tMyX7wOFiy6PxNy1ELIOCmv8Cst
giVcRn2V3cRBvjVj6/GVduBGBnbawDWX/VCdawvBdxqnv0Qq4UabJpEBsa9G2Lm9JdFPx49uvYS9
AeJJF/UpzpCm2ohiDHMAjb8GBNInDzHdZxXostrkAzcrbe0LYt+uU8R+JjHjKGDk8ig1aVB6Y7z1
sg4VCCN0ZdB+GzNesVw5HlmUvZAwQfioMY0nSpZTUT2lxrB+7cz93Ew/YbxFYRERNGSIHiNWm/s4
YhkSVPmzM3nYj7EZViXWn6ant+KRUA99tJqDlcgJdl5phKmoHe8UmAsMSflpnT8tbkmQVo06IZP2
i1e07SnqtdAe3evmA8NKJ88SM985dqyf40ra0IDu0oe3ZYF71h7VyMukcmBOc5h1/rs2p5cr207s
vQG6KQpglEy2LP24ZhC4xiWBKtWigqw1Pq2rwcA6NZMXV5MBJKVuZzYWyqhcZ2vW99oDsHxfZDiA
aUV8mQeHIQGOcbLL6D4YogymBW1RN/psiZAuk5d8GJs5OZUdvQRy7pIclE6mLw8r8xtUFM4rnQxe
vemcQF4Xu8rSiTmmYQ/XdNdbVvsk4tTiTWt2Sc915iL/Cxn2L08bamJw7R95ZBQfSRd2jXMebFii
CzMVAy2zbayU9+5LvJZfjHIwQOYr+5ioCHtD9RTXi9pXdnckR0ZHNj8soUn4umktBzY0xd5hsHLA
S+i5E+9eos13PTFhUJmhI2uLuSfx6DwqvNgqr++rgounwafQL512mKDQtWSGxI/WLPamI/bCBmNa
0BtiW7wNOoimP/SIDmppMi7YfL61TrtaZExX2QjXOekTA9AV0/JCJ0+yq2moB5RcVWDvlLKm+2J5
7TttPTh1CyzePZqFFj9bPPyauilFl/tFjm6I17rxDU1eqsJ+nAtOZNxm47k2nW+QO321VvVBdLzH
F1WPbN35/A48qBfG6lVNG9Mia5N9XHSfIoPmvyC4I2bPgqAEMns5lrt80LB1FnQuCueRbcD6MHbd
uzYmn1ObgITOriB7AJQO2whGEs/B6P4begF69AIAVu4GZrwuQYyLC0uz/jWm4cUoICoU3m4KuYDO
/K8kH08Dpu4oW6J7EyEJsC0aN05GWdDOUmw4ncQ3dSTlEWqhXdNCQCSSaxzKBhMho5Ye3fUulxNy
NHV0Vko6OzfO6yoeLBXVzO7qOsiG7ptdMEavPO8nQXXvQ5O2obnFvTD8eoCXp3YJkSp+Yur1wZrg
2dp26pcsbf6iIGnS8saCukCzW2i41usxGmV31ItqJKMluZJZd6YDY3EnQlWtaKI15dTv3aw4mS0K
r1yZjy1OEys6plKvDjVTVUTpVEV1vNxTofXrm5wpWqNOx1Cwuj8mQqkrk1sETpFLMjWPjYybY1rl
P5pRAT53U0Lh6DZXWjnuk+Wz7DPw64uLxILUgXYBeWU769dWtVwvLW2KzkCyVtNOggKcOXetyqdj
pk+/lrmqAkAq16nzlr3qdT9P52Y3lqsWlHMLEVjRH7efm6pyfsjpTaj8HbBR9jwpuISew13TRt2w
y/XpZ+8V46eSPG6GtZCuPYqZ0vLO3UqlbBv6h2ovVBxXNA8n8Nv+TCXdzgWyrAjiqYh3fZ3Xd3kU
e2SGo9/xao5SP47fC+dzXMTxMyGCuMA7VpXifvHQvunrYtDa1N+s7tNgtXkgFLhw5Q01ztOFOvGb
4a4on7DNxC5SnAX3tV4V2b2ZJCzMUBx6eop7SSqNPUM+gvtlBIDhPrQFf5OVk3zoARCA91ujWGE3
GyRifmWY8a4w3gNXoJyekAlyfnxULjDwSu+/9BSLu1XEAhmunHZ9nu47SBHSmksufgEa0VhjGr0d
2giF2Bv50bsl8R07QvtBUxQ9i6N3QQtkwbddZgwoQ5p7xRQUGUmkrpOXB840hth+rcfKmIowJrID
xQNDwHLrpqcy8wXGJpF148mxMYbKkWFJVjvUnmw28mYbgnYMsLjXPjhNcnLrlrApZN8n3cwpwoDL
zLEHelK2DUzu7ti0cbnLUKPuZaXDmxvfLcVgi5D2QLcYOs4ZiM8qs74ny+gz877XuppZjEmKUW1A
qEIqjH5QhnLQnihzHidOI9KhSL7puIxVpxFItbPsSXvx9PQBu2uMoL6/17G39Gt/8hThEIlyNyfH
+p7VXLy2iVQKKDJd4bJ7567jkGDfRv7scjOTDq6HVl9hZ4AdGyzS+Fg244cqJjsDqzIt1vIEL4hU
nco4lX0+7XWtBAIrtmF69xFtxMaWOIdT6xg/yXk5NxHG1VRr0oMj433DWIOpsquHDo5fItYrhJJu
ib8Ob+Kjoa8o0538dWbCu/UfoKObenTPZGQNeg9zsCQj8oJxHHkHe4Vd8q4Z1juvctl13spabWjx
W+dg8ZfewcZCfRhGNpEtScq1BH2YFU564vLaWtkToW/VGurYXHaIcdBzF4zgJ9e62NjS7txMcRes
YzilKmNHOpnZp6oGjQuC2NOFt88KY1+sRsw+VCBYY0bfGc6xGy2D2s4gX1KZZ30my25y7B8twPSj
QEa6OuxYBueF89MMKkJfQW/rmY/z4aQRGbwrpsEIuXlzZli935j0wP83e+ex3Dq2bdlfqag+bsCb
RnVgCHqKlFcHIR3pwHuPr38DzKy8Nt6L6lcHSfKkRAoEtllrzjFNyyxYmm3pvkUHS1lgjvSAkxtB
/iEutvVyCQ0cnVZ3uluQ03FXrwT/YtBAtBEfX2G3Yc6JXBKEtDWJvsUgvHgzzHpUSgydmWHZgthe
lEr9mGSulVhtDouVw2BMtY/CxGYx4xd6oiguujJEA8yPPK3p+kC/527Eh8QMYlkPSc/idNa0HflH
kQvxgIinrHwUG7VAEh8vx1Fcx+/MMp1KrQbf0KGnqmN5qxWNsmyK33gY6pc8bPeTXuFmrruZxXGL
K04sTknHgl3TIqJkareur4I4Vm5WGNFGSxeC6dimtHqdHPTCeCCnNHQCoaGvwVeeJ4zceRUHXITl
y1Dn+mkJ4ouSL6+VoLZMwoJ6kABDyW5ttuUWyu5IG1kT6BGmfhugArUwN+B+Sr+mBNd1FqE51Scw
GJklH1Sp048sRC6kUyC9sXLdJSuT3n1GS62vT3qMqq6tj+Gk117aKj5lFfYfBjpacCKvCMBZVWMP
nSFW7BqxfMSlHXhSpCC2Qw1GyqF+HNMFn3fa+KrBL6drL5vyDaT6O9FWOzky3ueypDBKIhIwdgTW
pCk5CcIEwjbxEViJshmqiLZ3HPFJT42wUIWW+EPMJXe0cOEya1tvCT+Q88z7Bi5CwA6GjcNbY6qJ
38pMq3I3+AyNv6AAqleiEg8NLn3QfeVO6SZSBCrCQFWt2ob7CNuEH4XDL80wgWoysTtBlNgJvp5H
IRm+wejUuGLjDnX/bUAS+hJpeu7H0XcrTOKGKObpuCzJgb7tQZ73izqRE9C/W9RMKGZdIIbFJ5x2
qD6JDGDtCiSmGUynXt4GvrXPOUEqNqXF79ATk+HEdz47uiihq6jR/3TGyh4GlC8PsrzJcJVQG91Q
0edS0naGSChE1sjhrtHjbWX2IZyEgC5VaP6SdVqKoyBTINUZGeuhfQ4rHBBaBQ2FmzQqGovUQ66j
xboZUX8sgJbZSb0wDxjmrlQlyMtmexNEHMXWZKmfOYzVMilJiRCKbzmBGT5I3NpVDX2SjFS+HO5k
9sBeOKb0Kif8efGl6eTsqcMeBmyVv7+ShGavTEPmCHKAPUXRvKYQWStzXkhOzQx3oXyN6ksq/dRA
sDa3l0qnyBQj1WK7H/qiiBkwnRBV5Uyrc9ldMPS/K1X+MIlyfxwQEG9imSBCdL4kwxXrwooYTtx0
3I7SQhsAfXXUzld5UEYHG8JLbjTgKdncT7gONo02Iw6hBTkNlU5AsTb5PSBUT9flV+zHqRcF47gT
1vRFS/rVmmbGfQrfF11J1CTxSRqGi8xmm1VmKlBoldvdEAxPVirph0btFjdK1+63AuOEdcGxkEcW
Y3md0QwIWFqW4amq2h9kYLqH0MlDIY8ekZOdEIYFdV8SXTAnhWsVVX2qk8iZxuYFbBCgdsaBzaTq
ygZgsHRCFtF0dB0H0mgwWKDqzwzVo1Brx238SqxKjAcbJbQgyo9Rh/+iHYw9HR6cQ4bBWgciZmwI
rR3y2fjahp82lp7bKVR3RmgrTXgQgzUbrmILI3qh3QokhwwMJpXVY6OR05s6qwdZJbd+BEbkUYPA
wBqgMJGmojyIabtHxYcSIhXZnJcSCTopneaqk21dK57lMv5ZZH5drpAKg03CySZaECZRM7KWUHHo
jiFNJnKmuNuQeEoobSv1bOGxYDja6rOh2wWLt9q4S734E4qQNn1Vi6869YGoClnczxWWhOYimE8x
ZCQPzR8qMql/KEA37us1tIBxyoAguj5f+hK6/ProfqgQK/YFqni9RQ8tXElpRG4gRLiv1kOt1dK+
XA/3pwzeEqjpESxnnsn7aj1E2agyHTXRWdf1xIehiI42sx7w/gS7+7vdcxPuhwoNxn4wyDD6vx9C
7IiQ0jK59SYjWPg3DvdH/+lpOxJoUAjtzlg/mwh3a98an6VYSLv7k/vLk4xuMR2aH7GR6LujLkNn
ubBwWj/s/ZEyxJeMZf6mBwJCGsL6rwJNXy77cAcXTd7nYf/n+VGSQnUkGfau2ifmHinDsHbfDEgp
0UPX4cU0Olkll1TskKMVXs3Asy/Xw/2RRX3uj0fQNsgb5P/oWADIntxgKdJH9DisZrs9NZNur7Rh
jwOzHF06C0jBl1Uooqw/N00tG1C+JtSUABaG0C1X5vuy4t7vhwndHDD5v14cmFG4SmiRsNd9EJoU
prFoDCwjeWSth7+/VrBa3xaItvQJ3mSnS38eMmHAIGfGTxPUHAhK0i2EtYYlaCpxpNOZr/ohduWp
qfZ/P0iZWO1ZZFd7tIeja4ohWPFSj0nJJfe8E9JqOzM977M+q/cGa3QuaHRTaiPUfEPoNFl4IUtc
nwqpKLm0dFeFHRXCJNfHfcqduJP0d5pQ415EDe/XRFZMSjnuh/Vwf52wevSWaTzgqDMXQuK7Yl0B
z/2wt1DJ7uvMQoAjpAQfLPm7lJzGFcqfTlrWbquVxy8YZoIqaiSFPlzTBP46ZPjB9ym4qw0h6df7
67x/srcsvIDLKMK1UNo9Ic3tvirEiCreCH0Sp4MfklRCRGiFuYBEubwlfeDvh2J901bt0PHdX3xQ
1t8gIcbYx+svrNcP0M8ZcQL3540A+BNDR4OwonwqNa4qoC4YK7FzhAbDpAHwVxHZJhVEU9HqnspN
1L1YqJHpikINiiT1Y4AMaCfpSF1k0X/JNdVZI1FAhAqnABeh2ZDpLgSrZjztwLBDJ3PGkkyAQQve
TaO8hlHjD+KgbfpEeqwV63XOixFy1EaIk8gn3OMhngFkqFLdnaJOBSah69+J8AjApCZ/LLIcXTNf
Zi08Komabfo13siKRmuTz995PGW+yX2cD1TpYFOdM0FFnh7a4mqPwWHEpmGbqAHpLOZekPPEK5Xs
JTRpjasdVVRsSl1vreKlELFWkz2Wlakg2+5+s6Trd73GqlRIX+JUJTorYbxENZvNmks4DQyhtVxO
R5KwoWAAmmj0FyJzqZIKJlSKEIP4hPmAYOR0kzQFAVTjYIvdmvysfK/5Wmi12U+QTs4nF95Vkeui
nHWDW6twlGAiyGhED69b+qeQvbS5sbhaowu2RWpXJ5uk++ipsClHY9cSfLw3E/TAEFn1k1E05LAP
L1YxnIaGnMCaBE0HqwHs/bbuH1riUFpBea6xbpQ9i+V8FF5LLCgCgCHAXususxh84lM1yAu42oBt
l+/wC0k7pvec7fOieY21rMf3RBojC8EdLfb3Hrg+KjrZ8Mpiknfh+JJ0Y/NEJcvW5ZH+Hxp5K4Oz
RIj4dQo1w4XZstEM5rfakibPkPq3QTNZ7tUUoDr9k4ZN9qUP/TvST4xPRvTVLUZsV4tgIVbgyxDC
Ho3UWHxxwl/lLPHMzECxKVfELZZ+OMjf6E4fY+QVq9MtDIOHJTBm0gKpe1qS5ncWBRDKEvakT7Hf
oP1Lc9VkBEcj3iel5VF+vxTjNhDxOmtDIPpKaYBQUcfEacIG/d8U/mBCIXaQBTm9hbW6NhDrgoRU
klMEwD07O7EybKnMjjNJBK7SWs/sECbCs9lidqwR4vaDWsHHOAEBC1d0FK4kNksKU0kUlw8o9cDq
Va24VUy6IXP0PDQ03gk0oFBFfdVpi+iQSw/NbZH5w1MatizB3xfF7DaA2ggH6AcKoTUGqHI8KUpK
UImMtqQ5cWtxdZG6lcx5j7Zee1eByGyL/lbmK5xdmV5EKVc34dB93DPoBU3M2NtzmbVJROUiYeFT
CpsoKt5Dvhj24ZpbhpG6SVBPOz07xtaE91wQgVbM8KcQONOEyoOnZeaTBrhQN5IB/kfSohM3l722
MjIUFZ5qzuR15cYOMkCFfA2JiwHo7KY+VIj5XQXgz1raiqjFKHuxNj9XM9QxKIeC7bl2qVZquZYE
2Mgo9c0YPlDRfMyqKeyDiowDCVZ/GCNLijLpKgXiG5bRDwrbhR2EmJZGgOCmFB4YWxHrdj6LOC9q
Ot0TJrZ2EW4ssk6Q2TL3+hrSy9Ue9hTRWGFr8o0hGrx2BJJjmJB5MnthCFb0jZkJvzQ1R2Y6iL+b
ESDgMkkvZTwum0heuTRq/qSPmAgBlAArC9LeM1RCgPNgEp15oP6M2J4xa7UkUei2iQStLpOACWfe
V5H+PKad/CBu29prS668AEnxrizb0EkF/bNoy+diytzU6HD518ilQ7Pe1hr50UWqDW48F1sYmJYt
Z2TL4Az1lJDpFNfIu9lHw8bs5iPI6jMDlozwhs2NrPS8N6VJNpfnKHvRhpXU19Qv8pKQzKHg67JC
1IFSvLyMg0m0e4CjdV60XSPr53JWKNHKm0ohMiZb5amx9ZKuqbnwlch+RLhJPST35zk+DWmInJnl
pwpmzojmrxCUo59gRbKzQX9i4fkqRopAGWvygcKN+zJqECR2iK/y8BTHTeuJ1msfzAnUqQy/9DS+
RIRdUQjbi6PCZqSyJN+YjUcoMVAkRV+V4WMn9GPY8GkVW+Xys8yG15rOwcpHQeM1fMblKLOvlW6Y
fgqqIwLMtKBx8jIcj4PYX9o8+6EYqA46PnCkdIO6siwC6rgtaMtdsr52/4f7IV4lifmKt4A8+UJd
E1vDwirlfqhrFqc9g66Zg29HnhqSR6CexxnvgdXc8hy8KIp0ECl78rMhWpesGe4HyDT9H4/moAtW
+UaMxS6QQDfgpbTsuJJprfTCcJgDNfRR3DkmBoY+FkMvpiZJm04NXNqfsF1p+YVquewNtZ22WZCe
8oyJx7KqSzQxjVuJZEpOMZIPVWXqLhXFmRX+PVNqRJNH4dbNStavTJItKxQWsTrGWjlpy9399RoB
lg+Nl029ea0p33tLT3syTm9j0On4j3Jrr2Bn3uuDM3VavK9I3GEVBJoLXGSyM0wWQnpbYy7ptNEr
BFLT0KBW3ixm+UFZzOyw4Bc+qOFIRYTtVUiYOfJAnZQBQpRJd9BXyZbcJuhbWHbq6+H+6H4YE0Li
7PtDJLPlHjkzrNVDgcTwMK24pCyRfqperfazyb2dqSzgZsTpBMW236EItaMT9HqvlYA97k/Z6lW2
LnTbZh6pf6xfmRHEf35bxrCMPsb7Yz0ZtWviNXGWhoQkJC8zBfsY1webPyde30qdCmrnYWEvnA6E
hlcxjwVyqvR8mwQa7gGWhX8/KAVLxVaOKeXeH97/ZcaAGcjsF4Bc5IeoQ2Q6FPG5iKr39I5cEQEH
EgzenIRiNDb/8Fqnt6cBKgc3Kjs/fenCzSQPNFS5uqX1R++P6Ed3u754GRNd2TNyKvt8CLkTiPBd
9Q2qFYNWWA+QSKr9sqgp8WdB51pKTm1m3UVYFfuJ+6P7QUsmGfdGCTxpbOODTKBGUlCnxs9KxAX1
vL3Q+tjnQ9LdG2p5ygQCv6pNqs3rsl4Ff2LLRsM1ti717wcj7q2NDC8F+oC872Lzp5ypkjKt7wxa
870SsQxnCVfEXDv3LC4jbA22LRNlg1XTQcMuBmDQwqDpK8Crkg5HkwQB9jx/HSyklFspZAtbQGqx
Z37Yww/0GxB4tReSiK3MerD+eqTUluaQ7WQhKyR+b4r7c6oEhJKtAhIdskuW6tXWnfG9i86I7GXb
6eSrrnvEfN0tWnglAeJRx71/EeEKx8mWGTVH2xg6Nkbq7BGLNJr4LMmrEtOO2RRoTlHwdrSAKFDm
k+Avmpbvw2ShnmpV2z8EwmFVDn4/q7isUQDnVUAGjlVs7u8z3qk34x3fA5VSJQxtvHYmwfGGAVc5
RxmmaGrHhx1UXHUYS+4bIQGsw5CSUbpa9pGelnsx1li3YmpzEhww+3WC39frv96fqjj6fbwGu27d
5A38H26giJAAFpWBUln3glZE7AHbQnYgLZSmLqLxZA4UhZX+S5fnW7KQcyOvu1BQidUe/ARogvvz
CdK3Hzcx52Io+4OR1fGuoqxwl+BMxRThCFg/Yrlenw0OKVxRAypfPlxUk3CcNbv7J0Xxx4ZIkbuT
0fIVDiB8aKPcr2cgp0ttbULepBRnIC/69v4r5x4A6h+//f5cTLGArO9Nq6rGa8ZBbic+6N+fD+CC
nUJdrgRefUQh6HXiGv12mLnM5PXq4gohbi5aMJFP6+Cyvtaoem0bdCHc+1+sGj1q5vt5SIT2bcGu
7SYTXJT19ETHAjHOnzl8beuUI+ywP27G9SwMc40rdK7p063b8iY3vwLk+NlaHmnrOfT1tZSyPgvm
+HuY8sEj76/cB7QPHTUKWkcyBm6V9WPd75f70/thWf9h7KMegDo19/snn2ahhoErH6GqnkM1Q13C
t5sY2vqtzNBtlU0Kicoexn435Hm61xVu+RwzIRX0N2YwAdZJniFpbkDlbLK6elR63B5W2p+lQmL7
EAbAvlCiT9RabDhXpyEWH1hBUIxk5JKzLnMbUqHptkLXQ47a+7UUcQ8KxBxyVuVq+FVR1yQPOb+Z
lfyWdPo7OPxzXUmWy44SuXiFr4tQg2OWLIsPBZPpXOz2oBQOrVG9azC63VoTb4DdYGSjFXfmCI1B
m3+EFom3/SDnXlbFTgEdlkqJaA+Kmfp1rD7380Gpg1OJYJNknNGN5f4MLpYYp4xxVj31I85WrD+/
KMe3t4Fa5ZBhBpqi+ZYF4rZjPYYsFK35XOyMWuhc4g3Ah2f6iTL9g5kEJIdfJQOWbaUCB5n0+DKt
VsW4wpZlzlipZTbGLFJZqHQjoKDyF3fkAqOORZkcB9CgRGxqbSI3hFchf6BbUBzmWtPtUSl2EGX6
r1J80IxA/RWRr0trYm3xlKxRBwC95ii+hCRoWhQuvERKwYqP3W8yTcljjYbrVENeaUvB2txvRorO
/XaF2k9FI/qjbvr3UcRqZFKQ7g8JF5R39bxDhoCiYO6ki5QtwsaKCms/5SCW/7/W8w7U/Z9QuAqS
yH8Q9Lpgef+E6K403//zv88/4//afuYV+Mzm559guH/85J+CT+Ou4UTVDEpdRtr5JwjXkP+G1FJX
7iE/OgJg9JZ/8nBV7W+0iCV6nCTL3WG5f6k+Vflv9OMM0yI/RNJMJKH/L6pP7d+ie5CcKopuqiaN
dxMR2T9rPlVBn8LaNJYtnm4/jfWTgvEdd7nwXB+zLcvrRd7UhBTTXa7d/qn7VH+FT90LPi4yZ2fC
pOfNhAFYeO2qQx/4+K+w01D11FYex9ai5wuyiS3oM/KlukCrfQNA4cqb4hPpn6J4kFrywI2epe/6
gNxkx1CT2P/wnfwHg8C/6exZZFrIYzltmmLwn38RWTeBPKOuNpetuBgvvSTdon7xa1N5oJ/9q2/6
34Kw9r3S+J3ojdt//+aqtZ7Bf1T5r++u8k0Zmioaoqb8y7uXbIfrJFRw6D5b40H8Xd6ai0pr9aPb
ILti0CbO8LfxqN5KNi4Haofpo7AxT9Yj0drLBRScepUwHx2ZQj/z87JLr4RbtOe4sccr9AS67+f5
01TJMrK1RyPxobuU2+lX+RIdlQcRa+ZPqOlUAqzlJf1J6ZI9qO+tS1dyhsLKz5w6oCeGDbrO7j/q
5/x5aFdTBJ0OqHOG5SoIdyqH/uRSO2Fit8f8iErjGyqCsgU5aCKcx/KK2tZtHuszJSDp0PrmXnHz
j/IZ4UH0K3niz9lMr8XvxRduC57fE/2fHsaGPVAH2Y5HqpCeCIjnZ95iWXRRq4GZQQP7Wz5Qlu3o
GSXCjm5K+8XuqYcm4JJySogfDPpd8zGYhHB4zbNJcwZxIR2IyA6fSmquEPv9LLnO4Hmd8BQSbWs+
ldf0J1RtVsHCqXzS/OVmFnbxmo9PaFXoEHE6wuP8hrdzA28d6Yb2G3+/cdJ1VGX7NPSKBIXelqjx
ceSEINChxGinRC7Nb/AxFOW0IGPKJK8Qr6q4AcZhXJuP8aB/lQ/BpSvP8iOVcwqbQwlQHsGlY91i
XzhD+TyHe1T+4YN+gC00u3rmMDGAld7Xpo2yNbriw/ydeMjVeryUNNXs8QvAe4ryjIIs9T4neKPd
VGGiJ7D1ZB5YKNGyx7qTeHRMD4uvbiJPBRqWoNmwCZ77Dk4V7bzT8saiwXLzC128j+gko6Tj1LaV
SzV4oSCnUVK1E5/ADtS8bJ4O5utq6aI7VLrZT3NlNp7O2PrVi/jOdkq7hTsDOZbB3oYZ3RkxkzwN
nAmECR2qmyOFIQj2n/2OAsRFvrF+MZ/DL/3ct4eOpNvX4Nm8LrHNpV05Q+f2lCt3+jm/jDsRf7ly
NK6t6tFtrbbFF3kw9B629TZ7A6IC+Qnem5OcrAcLsIBd9r5B39gjw4+7w85+hrPK2TzIyRNd8/oC
ufvSIpNEgoRyM2aVsR/fsNIbV7gw+J9lG/JJ5nWf+jZ2MwLgPSty0EALDjCgq7anrxWd4DToFDrG
Hegs/Hq/Gmde/0B4lp6xW9PeF04k+z8/OZF/UW3BFjVOc85zp99F8DYcSWUMRKEz0w0eyIlxet0l
ugQIovSdPUceoNH3tLEzX7bn7fTAdlP3WTVqu+S5+5jd7byNnulDCBU9Jye8GB2eQ1t7Cj7b3wLV
C8Thp2HYza8gSDy0ItaV8EYWygKhEjsxtid/Cp1Wts2L0j9b1+HUvUd7FKTIQG7iq+jiQVZt8SZd
mvF/GJyZ/v55dEQHr6kmNAJJYmv3r/4jcOamNupyvW3Dzi1AIsm58WoCvP7vh+F/G4TXt9Es2bCo
XJok8vzzNNesbSUxkOqtJkE04S2sedrN4fSztOy2wB464lIzxf8V+/Uf5h3a2v82u5oSBg1TU3WV
jAEyBf/5bSlJquD22nYrCfmrMseBp00FiuQpbGhZK8IHoe00lDPy8l6S0CK8wvwslZFdIRr6wRB0
aEvzUxkEw3YxAcJnGXEKvUb5LlbEY9pPuAOExgG3224kZYYiJxLEgfnU3DQyELKFkpyd1u25Q9qz
yZbMtUr1gFIwuRSLQhb9OMM1TAwaf5sAhsCLXPUURUHk06ztLScjXs9TzOXW5Tl1uIqJPpxX07U9
m+Vzpxn9Y6i18snKCurV1YDCyxBIlQ2rHXD24wTK0wdBZ0B3rt4tOOyhxp4qpyGj/erDEXUumiYa
RNTb0CaDFijrjuZ3KvmKSLZ3XywbfSUZsW/2BT1g2900TmWBvRhH1I5wjB7igj+Br71jODAhSLWb
upGEfSnmxLdE1qtcYeLFyVHBVyIktukQnY4NRf1SfEyBhJ7ioUaksFClK9duRKkJ+9Sct8gOrnpG
4QpsMGWMGtwPZEY+pPlbfoqkgDG1iCaXSy6ww6wrXY0GqS0Li+qrNQ7MSSw2gpyuXlrROHWtcUpU
4ifQAzHxGeplbhDB64L6NVoTqgg6CBkpyQEkl+0wUJwVOw3eaQvnAkyWUiLMlPlkhbY8afIn+dPI
PM38uynVAL0QmvppkS/JQD9S0HKngyO7kWP9Bezr4qk5E8Wq68iANthDyxqtIbBn0fVHbUHNWwGe
TKWzaEZbYdbQun3Xk3ZbKgFlWTi/Ugp9qabsM7pABcy9dmpvU1Q8JkH4JMftd2Ki71i4gBdyZ9GS
vq6P1dEjmRUgYIzRVgMvG0J0djURyQqpjPCenRGfjqctcDNkFUO0nFN5TDAhAJQ7R5X2TE3sJAgi
DXNrhenIe3RNgi9kqrBtSnZRA5VEhQAnu+lHiNs5bGksAVMVmhth+qF344LXeZoq+Zv+GVU9kqlU
iywG8qaEtJ+hWfTNCgYlCwvD7czM0J3ZoNoz2+6Ms5MtJ2mu3Aq0TT8+Ii9ESLN2b1K36jNXnSN/
5UCs35kYCJsp+7GycGNgt1AizR0Lw2toH3X0LNQHHUhIrhFTT1UIXhjhOZRI897RVgfQZNioaDGU
odXEVy19aAMywQYLCwuvQvtJos9lelwGzUWT9Wy249FSop1piBuVrTSpA3YLFL5liTZMsU5mUqMf
IEqpfpznlznSAOKEAeJQ01gnjaZXjjTGMG9QOCQih/izcad1aoCAiGLQXEg1Do1i3iZ5v23TQK1Q
SU/9oaibm1CGgQ8FK3SJ+WycUkOoErYITFYAhF0pZgtNWA5h0A97qW9hqNEQdioISUiicK+W8cZo
UezcD/pM0TKLG9ZsstVFft2ZD0GH2wGAfOuCXgT4NANpGdei9aSO6d7QP5OUEg1EYF6KzddiyIt9
udaz769okZX+8WiQf3FHJAeawEDNQon+fA0MOGwQIURdxvA5WRl4817+qUO0MjJcBO8hdiBbiJfl
BiaH5SJLgGpruu2pvCI/iH2kPSwZg3f5mcjQ96TywLCcyII+SZ8ZxclDS+/Fcq2HBSIQPLT3+ZF7
vybgzJl+N77k4XvPj8rZfLfL68pPfsfsol6iz/aobqYTxRCge1/U/R8oB8LGkN/4jvQ389A+RlsV
CzeFSMb5i1H5OKgZ6XOYAyonCl8dnTgXmrlxFh9ozIMlDVO30WkV4SEjA8o2jZ10NV0W+KJqN+8S
glfjiC6QH6O1bDjIrbQv88H8Nnf1Tzy8Rwu0NRcpr9rzg8NvnNPay3ik6gmGB3pykbLqcVI04WfL
N17KJxbyeMbs6cXwDV+8xD7yDaxP6Citq/I7+6Dcjvjwa/mAF2j4deuVMKKRKjM3MeXpbnfotlLN
VmUzHORpX4a0hRhAwV0lZwPOrebr0mFMvVDezON2MjdU1VDUKljS1B29+Jm7jSiWwBFPNH0YSzUR
ma/d1uiEPLSElbmuzwlc1B80fAr8edeasemQe6MXm5tIoKbIgMB84kAfxQpMcG1YeeFr1vmgNVmc
nrEvGFTqd/R7mzcZb4oEGBLtg0MBJsMsT9DaRd5jQudwotmNGhpxp2ZuEIbq7ki/1k65v2a/E+1G
2cqcD/049Rt5dJII07o3o5HvbAr315KzxeryB6KY0hyaLwJH+HqwoKzMOpuCd3ax9H0Khyzc6sUN
B8JkvQtnhjDrDKNQfwdNPmy5LHJhxylGC5iHj8ZZ/SaaTUw9tmQdlVRYFh06LNaM5pNxLhqKW2cz
Pujfmidcl5cAbKfdvjc5u/Zb9zQ1Lu+NnNdZ3oojTs9v9mR4mtQfZROf9VP+2cN/AbX2Oj7HEyYn
xyJSx8ZRuKqfHdQh5XO1aR4jtlqoTd65A5SvnM0aIZP47lf9FNtNp37GuKi62jl9Bl7NFwXQTSdP
q/Ko5r0Ohh2O24rPv+fziv1JRqXJsptTDfnLNkT7qUkdusBG7dfPYCzmkLyW9VcPUGKkt7J0CtM2
zWMIepgQ0dThJBpsJM9p42hHqfaMA/k/7EBN9jV8U/jPbBgyfEEF1LWXPn0JiQWC05VCez4IX2rh
xbdQohGNN8SvWYid4X0STbzY+XSadsMxpZ4abrhy0fgKdu03hz7dTHuUVieSuljZZN8zAqs30TqS
h0C50LCBqFNmFYsdJi66mOzmbIS1ZWgbb1xX8+JMeLwpWJe2sJUZM/ovGoDbgtCDY7QtABObbvqW
+Z3usBhgAzZ60wtQjPSCLAAbGwRaBSEp8FxgTLZgOqPJJQLr3xuPRGcNhUu6MVcNW1TqAl720UCS
oKuiOdGVHXmxT9MnlPZoep5My+lfS1Y4k286yo6K+Ju0kX39OfMp5rznqIyYPnbZKd4ozwV1Bc84
HiB3LY9j7k0PsETqB9yK2+m92yQ7qCKgBxnGQrdyaSIZ35jZw21+RqT4NrypvvnB33Blp2vC49/D
8wU+ivr/mAG69YDUl+50QVo4N45obIpyI56DW0dSxwpcZAuI3Rd81q29CO/1QXvsefJmXlFmfUS7
9hBQSGGZcKVEbGHJY9QeHgkFNH38EcHO2lhfspe/MIV2DxiNpSMyuXN4bn5hFJgNdldp7FgXILUq
y63n6qt3tRMjrPqknOPn9BBuVXkfwpCcPcyM8kwjbUvoS9XtKvEB5NzJeCxfkIywwIwLEOcucPlE
2zbfbA0iCirNTnqjC71c2NKdmWEohbBHjL9os6HGtUIv4mY1XKOnj+vkuUt4B+c9d9W3mo6vXale
8yYpnqJwGZhnrXMaaWMI/hBsI2E7SRu+pyDa8LeUeMxwzqk7aKFsUgcqCv2mOFFWGUlWKY/sKqXv
tv5iVWHVbtkd1Wv0JNgKSpiNeZV961GKXPrO+HBC0ZHRvFBW9/C+NbtIdpXeno4xlEdMKOf6jKRJ
VM+17kjclb8HImx2XHbh6/IrP9+HOdUL9/kH1RWI0tJHHm5ZFlne/EAAxz69hvFegfIKu8S8huMp
/kDLM9I0p3Md4eQ7mBiM6AAw+PczJuZDMD71RDqEwm97qJEOoJR/YPyxkJNm1lO6Hx7xNv1akyBc
dgTjKXunAqG8SRcKIINiS5dst2zqq4S0kPXcNfxgXmIwUJRPa9j0p+FS3mJMZb+6TUhGwCvCbtMC
k+lYnIARNtWZP64L2QqGKyUGV1L1HJqswp1U85E1kT7DpCIx2r0nH53hpBeZdel1eoPpjeyf9ny3
U7hi4bVrjdujNrCDjzC00xRPsFd91c/lB5509aWKbwkO7oOlbbVt8r4uPIUNuHq8lBnJte6qudsn
F5IEFiaKV/jSG9VHVk1jlYLIFtPsju1pf4oRUzZ+LW/6H1NzEUoybK4xMIndv5uP4nIOHout4QXv
/Q/k6YpVwBOSNQhGSuNyo4Rn0cuf6fIGD+VVdcJbdczpyX+iuKt/K5v+o6K+8Xve55+ycs2Jq2dT
t3DahwNgTmaX7JE5L75azvwA+FMDlruHjvqh9m79zKiu5AyTJCbt63N6aB7puDGLKFvzRadMSfPl
QkHpU9mIPzxBNzeGO9SJESXWyQ+wjtCIlpzgSaZ6edDggpOTuomya/6D2c8k1/RHM8hCupLOlUob
wTMJsDTOoV0ND4O+C5gWZ/FDpdySqV/DIrI5wUsbwr3O3SZlgvov9s5sOW5ky7JfhDS4Y34NxDyR
QQYpUS8wkZIwT44ZX98LvHlvZaraKrvf6yVMpCgqBsDdzzl7r21uSmxA3Hoxhe2Aor8eJL49hamT
0ARUQ7j2HChZDUkHCTb/lXkBnZ19RaIZXJTxq1EfKlqrR17TxB5FPNIh/MkZpsCtwZuC6zvA6skp
4ei0G3B2qAKrt6TjjLsyfwZ8jJDEUsqPVYfMasV1HN37c//D+Ri+YT5JoYK91z+pGr1mXSK1/YVv
HWEePALfPdJLxuc5Ip5hF/IRGh3nCzHHZ4KjOV2uB2ZeV+aTb6raFOYONZ3o19WJQRnmyM2sY4nf
mj/0A0dEBIq5D4zvgnKrXbG81Jvwmr0Vh2QXjX7zjj0UJW50r09g5jLUpZf4ATrS1XVP5I797H+6
V65KLfTz+3whkOLDu4cP7QUfuPnuHeJX0ChcBbC0X8dpOxW/xExoBwwdyJH+lByKchWD0/5wABQy
pkCSAHLN5ULXkKvFueH3bkgC6jjppxnxNU2I2gpxEaBitBz9NIT4l8fPvxB6e+nzVtvpzaTIUmC3
7Za//Xz4/LnPP33+M2dAF16kacOi3IkTHHpR/+unSwdMUjA9ZmG7J6kzumEyXvSTpIa6eD6IW8L6
BsbA1ZXcOJL3qyI2bJdXtmCsnXOWd32kpw9hNHJj5zDnCa6J15aT3mIvOqE55rl5LZ1bM9e3vcYO
gsrCWwVFba7btEID16c5/SOwqJ1d4sFJOFFpxBGTzbtpHFSvqdJpRnkWfc4gCjdt0r7BjY8IHm6G
Z0FIdJwX2RZmBEu3x4G7NWxnXQeQIoClPTeN4a7LwP0uiSvkWI2PaTLWTqYgdqhMrsl9VJshUzTN
JWpqIlWj1zjeWrVpkt/gCNKjWuX3RkB4k4WgoC7YCsu6bJ9qTkeuARnAQ3SpRrh7gFYp15oB1CP7
epXONFLc4RQl2U0jydTvsaNdosZ4s8krXM2sD0mXRodiopOJXf2pQqzmVlAe2JyCqD716OrEnLWc
HzkhD2Vwy+Lgm2nggmmRWfblSPmcsP41s7XN0u0QluoonfKQQhRy5GNboTQlB5mWuMzTDcGsVCIT
h4q8NREWey9R7kR+Ai0k6l28HeE5qMavwAjkoR+wz+et/Rgk37NOKeL9xE+zAsKPu3Pc9FOS7HQ8
FUsDJOnM7M10KVaCtPd8MsfR8c2tIpeOuOXwhs/A+pqTT6PB2h/19q3oMLLiRYSXjfLwl9AqtSIo
6bWPMvbVGpLyoLxfdeGcRDOqlUbW45oY7yMJJGJTj+ZmkC7OJKyNWuv2+3Y04lWtR79mlNZCUQ25
YbaOgAXsQWhtITW/1MSewyTXGp8odXrfNrpDOxy+TMt/JiXVqZigESNKGBnCr9TsbYBjb02BaCxO
0KY3YItASY6r2PDInTVLPy3QVyp56uYvQ6196YvFkUNN7Rl0G/vyS9tSjH3+Wxxwv3QXiFXFYj1Q
v9NPix2082PmPmS2Xq/UpGM9Nb8WY7pHj2SjycZ4ptfsOhMoM1blaNW5Ic/A+RBB86W0UDXmFMRV
wRHVKNuXogaoV5gQO5zBe1fjGpHiOxkfR3wZ6G5KDswV8mTHREthvnmZ+Ko6Oo4peWtNGw8+xoRz
2XfbsKJkkBEjlKSOnQ1I351QeXh4iiyGShCxqBkjqOcipphp9JWsnRsW+lctGSibgI1sHP0trYb3
ZFxiSIpgN3n0g/L2gBUSMwt2WS/BtmsmL7hb0NoZLClEdjqbqMlKQosR5WPe2tSTBBUe1/bKK2L7
2As2ACe8dyMJXXiee+rSpO11X2j6bWSbahqv9bX4jgfzu2UCQWmEk27ctj3IzEh3RlOxL0qMI7iR
KLtDFBJwQ16I14QvgmLKIMx+RZovmVPM28KuenC94gaJ70XU09ImmwgtaaD8ifbJG5qG6214yc0W
c6hEg5jC41zJhrEFlu1kKBkn6064ryZasDYZ4KK8Gby1XJ2y2EMcTW+WQpDSp90XBBOcRzJmMazh
+dmrX1GgwP8tkjcka4yvyPe5mkXuJ6F7J8fkPOPjD6SZbt1C3+E0C1cjWIyNpUHYTdJJPlTMATW9
7Le2F2OXcEhehnZNxsz4nLhoO0Xmfa8zKtcyyl9GUjNjhIorwzMUcvp29s20JuWk3bUtcU+2uTb6
7ktVElTaoL1f2VmSbKqJwZoOJReKgNvIbxFQ9q5q33T7FIrqylwDxAmCdbdtfoKexSPRrHUMsY5W
XJAt05tBVew/la51yOv6Wffc61ghLxswZsCZGA7Qb35U2dGbYIOEOdtpgVLajWech4CdqW+yN1wb
Tcr0V6F7z0ri+pglcOChxJnevtsT7mSr5mAPTMkvMAaT0yfPbUdXRGlLreoOTzEEwVWaxDcdbZ+V
WfneqBn7juXCjPSeQ0WCYtahEO7wUTXNfEBqdyS/UT+VSivxIGVPY9++9cDWV3U+czxB+4j03Fzl
RX8rNTKN+m4zRcZD2BcnpBMPw+ihJfe6ZjUDm1mJBpcL5OqsiYjgsPjSzqXaB6m+ixxq4iJE5oi9
xiGIJn8px4FvVbTV1NCfYCK96M64bsqeVApL7Oohg005IEbUe7lrWM1Wtgs3qu2NK0Sc16yHGftJ
B52zo2UV83cwrCdB2OEh0cUtdzmDkg7yMoxA3Tu7fR4NOrjB4Nw6rlMfwgp6Tw9RbIOGtsuom5i1
oma2uTssHOTVNiUeNYirvWFoO8AyDKEzghtiURwwIJx6N37WeP2vMc3ztEy/pk5KOkWGXVWxkYnC
wGjkDTrEI/0EpgZqupHTQk4M1illxtuoorB3GrSobWCz7eOzOSQJdQfUQl8Pk3gbFNho08UwR+YN
fj/cSKH01tE8kFzKXMefaACZsaQ0hNZppoAlhpHUorIiXVIX+7wkSyQBWOlqQltFXUq8EZEC9jyS
eCsJs4smP51l42OvLPGlEqEbUZfB0bP9INEeJ2KQDlYFHkYh4Ft1ebmtS6fYJYP8NdQ9bVxyKYZ7
D+1r49oQa6aE0qHpLo2MYia70WY2i/3kts8NUTRgIdUh6Nx95sT0IJR1g3pKsN/cHeLRu6a8RX4c
OOfKDjSSGdhsGFplWfxcTw13TGN9wbBv+Xqav6WB/gJVdNpZuGzIZfsCtpxGXz9ugf4GuNTAAPeh
/dWEsuM3iba2BLBjMy/w3JjOlo97gCAgv7Y90Sa2TU/AXXrWlsyeZk07RdX8rEA8cNI1LXMjKm5j
QkLvYC8s6CriR5d36gIxe0cfnzwNs6q3fdA+hWQ1ZA4a0ljHxWQfw3z6leB92bp2D9SHd6g0TZIh
6K8JjRNbbEYSIv0ENpS72qk/nLpmZ7O5JKImyNctbNB1uhV5WvsSdoNfSPES6F147jsKBRN1RBl0
PYF28TOo/m7LgIY8JRdVUM0oO0X9upq3cUYCzshEYxroa4Stc5EGJwMWtoujw63pvFsQwLZpJySH
cdE/9MYCL2YuH3XGblaFeWzywTx+/um3L0cCjg4Rsnqis94xprsbYdTWcXAJKPivh8/vuWryNpgI
voVJsAiHeah77gAWLLGB9NBtAyHf9MXb29jFh1XqDek/UNp7XcMhvdgZrainwxfBgAawhFhiEfeO
vbZBVEVPM6NyW6yOfRiWB5Ouk5V1SxM3+/Ohm6qblhtgUj3NPjYJMVgraeGslJFh/+uhKNCftG/4
zpyj9p8HSGRkZFj1IVmMl9mn+3Kxclo1rFv4K0/54NIVM6ziUQ8Gues7Kz1DnjF3n9Pu/wVC/qNI
UIh/FAkef6rm5/R3heDnP/u3QtD4w9OljVDMJM4Qj/VfVIIWKkG+7zIGFX8jQ4o/UOk6jisXXYNj
mOZ/NIKG+4fHb9MJVJC6KXRh//9oBIV0+FV/U2l4ukXYiisIdOYvWWL/rmOQtSpyo7PUnuAcn6WN
9L4WjFnoMd5KFKL7JuSkVyij3dQ5DUFlB2uNAST3JuKdNKjvodc+dWFNjkKbpOeigeUQDxwsU8UJ
Y3QbmuBZCaBprATcRgg0+Uh8XaxfVTlaWzHN5NRYNskuTXqoPZsBzFesAOrkNSVIl9wMeFggzW2f
b83Oy9eGXAYisTE9198Dkbwrt0wQDUlWWhr+BTacc6nSV0l5iQbaq09ZQ547R9slglPDIjhodMWy
6tGFXnh1++zuVvRBrL7ZUX8SF4SUWtP1V9Sd2iZKvQVcNv2CW4luh4FGx/6NzMNnwn9sTSZRhCw0
u3DMH/rYC+5dYX6Qf/WtBum7K3VITDVumapuywMJD+5KI9YCzxEgY5Z/QmQS/6JICimlkVwSRWRs
o0PngS0zr9iC4d2XIUo4s7gnsAW3MO3zjcURMzDree2FSb5T4fAydQqv5LBzg6HYyYHfXNl0XcKc
nvOEo9kvS/3Ya+HXsKLrzd5/V1hLUHHdsTwTwDHE55ylH9P/SiuieGdXapt35hIZABSmKqG+JD2o
ZcGEUhtQLhYdSYhC8pVCnxHBCOuxY2wK3kS06LSGM7BC7MkSO2lBJAv5PB2hcICv+UPNeb9pFxIp
+3iZDKvWGfOtU/HLMXOdMsN+a72u2BkG0v62fCoJCVxpeY+UWhEe0y+Gy1xn0L/8i8EmxTIJNBzj
CWIzL+F7+Vg2a1QWsA6mvS55O5SHchWpfez3Jpku6lXXRj4UNqeW5wkK3F1DWdnP3fyK1Qjh/pxt
3IS27jw56hmP12qIg4uYHfvspu15GMCNmZMc1qQDcUATFOwpfAKZjhgzOapMPW9vn7+QRPvkKWVD
9KyYAKRYsjzaqL0gsQAcnE/07S4WxplQMQBEwT6daxdNHL7B+VWOXGrKzHZcwyPGEBn4AeKR2T3C
PmxJWqsPRsSQcYQ7Hnr5vKUIY8zP6d2hdyTLBvVMpwiuN7SHKU6/FgT2QZM64R4ZfafNroZFTK+F
2nIYOTOnXp3QzIy55vvh3ba/VtgOnzvtC+AWTmK9OR/J3uBDtelVkIZ4psgBijJHXzuOOkdjmGcq
8BBhE7Uf2WPlLkpk+Vo76RZ7kr0bSTGBvcxHYNcFflChnvG1tWcXBRGjblJeqQlukulHrgT8oLy9
laqD3y2JLhlBO2G7bedLlqUuvld9jfKr2gXMsDxj9MGoprsSfBzkHpsAMy6efGP2WPkBYc57lVdn
jaTwqKfRlhkjrecc4lOLFq8qvb2BpgRt2TfRWjdlsJDEmO85toRnnorjh480Fju/covm2TUY103K
WzwiGSG/hLm6fKSUZd1Pu+TEk7iUr4PFj7VysLY4XpFSM6Saqe2yMOPAPfbY2DPgVF6ML2BsmM2I
Hmm1Wd1GB/Uu9icPw3H2Tpy67edT8qMMERKaYX1PG+QcgUUva9b5eBM10JGeSZZymoU4WIwaJ1G/
10S3N3/hQ+YsP/A5u968n0ZxnBe7tBUDvCWyBf2pE1H+Ov1zlhEdnBnVvOmVaWCOdF81fAybGQcm
AZebYdB+pnr6Es4osoTWH4yciXPUNADqnF1Ylz9dDBFVgFsLjuTGjeJ3bUksI8B9T3dSHmzwfCtZ
pu+q0QDzh8SxxYQJO9rCICCT2qq4gZRMH8oWtwYeHO7TMUd51bmYZ8ZTppx8Yy8/NIYML8ei2Idz
zvEZKsYutcSaEpQmwZCYGyLnadJ+kwb1RchJcjVO1BZI0+7uIjobjAmZDZdCUW60QxHQ78CmQufR
qbtLKrwraVck7Q0BMomyCrZdgckfZzT5aHARMYGGPxMNJkq3LKrxjzDqL3Qkeh9BU7/WRAlCd0EY
aTlljh13jPbJAu1NDosh+F5TgyFXlOE11dEA2YVlbe3Y/RU7FNV2KfvdXNhvTaXb51rAyMU0XGF9
D/QrMjVKRoBsKjfwhdiZOAfxHPmd0WfbXLb1o5wYtBSZtg9VdUOGVj04vRafiyzcwUE06DE1uBhn
5zbCFjxgG9YWY80xFyq9qQYqQMKuopVajTJMC259S0qZkTBPdeKUPGH3B4jjYwg46jK10birO/lr
lol1DqDJbgt4B7hp6uZSN3QY55SlqeX2LKRJeRPHxqZ2u1NTjm86cRLEDFnLZbDPYdL6I4OSvC9g
1Sz7Vsc8xkuaq0kPhc4nPzfVrHWcizWUBVFpXyO7w19AphnN3Xd2exLNl1+Hjet5VN97QoVoCNGo
cfuRMbVep9tOjfABy/jJIyUGgculw4a442jGC46jlwby7DZvkW2FukZps9yMM6LsHh7SGl7uZiyR
A1puuKlSc96b/YgkG2uEPYq3TIbezs68Kw4k8rnUq2w0xx881GtTCI5XsdTo/Fqu4mVYM167QgfH
YAcfpFHrkAhcGo8DJL1iAI9Hkbj3eD8RTCQgFvr4qdXctW10z87o7Ew7k347gHIyPev7LN072xD5
igu9A6cvlW8HfMQ1UQq00PHw1muUxcWAQqwRv9iYISdO16SbNISZ3TVPxH5qEE7FLZNmkas3w2i5
MFht06AiAS6dtqareh8C6HsepF9KIChnmN6fW5kRFe1RosDRKg5I1lA7JPdSXoule6LLXWHYwVFE
uEmGFr3QhCPKjRlWJmDoFlZvwmy67aK7ZzZX5LPRdvAmXhhvrv8pBZtL+nBZZYLdowwinN1axS68
wNF9UDTFL6WwtlMkj3oEPoRFjrMJrQ4Whk3kyQ4z2kGAWQHJs44YArEXxn5i01aqcDuetcnmA+2G
0ddtJFCImEEhxvTIszIuH1QjSYwlt/OJFsKHO5vPNsz9R2ElW9Uk7lNePJctoh7q7YYZYjycBvpi
kLfOJXtzzt74hASXsW/aesy1SbUM222sJx4idCd+rMy6Y2g9s6KGsNhVtZY2A2wFB/5M6+dHEhTz
c1qeidTUn7vxmDRhf/98gITzMo1Tch0cqIqYrXE9TMQEBGEN/ECX8zacwYJUCvl7THK3Rejuc2tW
xU3T2OhL1JioRwVrYMwbURfGIahaC7eIzqZtBXe2xPJqBoEOZSOqN/SqHUJFpXMgjJcAwyRlJDe3
gDACibeknt+IMfY2BNJom6YbxBNn5ZWX59ZdtybkDGm6BXLVILJbvuWB9SsGHW8drQsLts6dqHfO
ZHXZ78uooHMx1HI30X6FCtsxmo7a8UVo3L4iCxalKS8hGs0PLJVMrwc+XImfoKo/msqzADrJglj7
CsVuZccIlCRc0VWCLhOhzjGe8XvYI0qOATZcB6AAaTDDdR21ZTlvND631bl2I/dJiJnMMLt/yTKG
KCVICJ98LIzk5o0Qngeno82jzdoRByyhq6EI941lT/48tHfcYGRQorQG3+L4Cidg4WE/74jZmYm+
QDMXv2bhpBCMMLjNtToi1ZMdGr2zWCBsXwadES8g4h0DN3rTXckMKcg2mrF0zHrs1HJHmmzkh+TI
JR3TA+9U5PVuZNcCVFW8wH4edyntxbCK9lYHiZYgGKZ9VrYvGBlcKThuBf2qXDhseuQeo4bKUdFk
tKAZjCdV52whwJqE8tFIbHvnTiJFBkFOYVdqCc2w8nCrSEzD/S7eMxYKdIotFhIDWnRmm6eO+6Yt
XBq4ZCVvSS4DX+PVgoBCEI1fAelxQCyB5LCwMi6OdQ27JkPbEbhCMkzpijCvH8m3xp7zG2cRNCpc
zG6qSNS625bXnBxGpOt2OaH0WnVW0rkXuVc/1HOxsyLrncM5WuvZ0/moIWN5w3uTVsaN5eakaoKf
UjkYvu0id/BESCqBsx2FrXPukca+1yQ2EqR8npP+yiMUyKPNLWDX6bOeyJ20poPL2WTlevTrQsP9
adncGzrVZN6QWNDUKEo15gX5cBtJSN+PkluX2VS8wFfMr6Fl4ruJm11vE4rUkmQtwolAbE5xa6tI
nhHcfnUrPpE8Te0NsBl0N4uwrA8vxTxyXOyzZ/yhZ00F31ybYiUem+e+CNS6mdofIfvuPDiu3+b4
ZXoHhWlNgZpWtKfmsUJDHEXpPu6db1OFFqfHMXCgBQlV18SRpLXdmoCEwXfb1EbfRxWhZ65+lhwk
eHUhQxqZdGfyndbhoMF3crdZGBpP8L2WbRDh2uBylg3jX1VYbmUz9xh/gwrmPTns0Q/HGWAbZSj0
MleO+8Q2oenzjFGHsnUHaTQw1gIhDyKRMg2z/IbemLMZPGj2Xhe8pIvJoE/VYSQNkgpq8E5qJKuz
i8hEZ5O49zM2WowP68WKAlgwXw+Vh0YmrIhDztuHoTTfQPOs7DiSV5NJzz4twwfM6LigmvZCX3MJ
rpqctWlKlDge0UADaHOE8mTci/I7x4OP1EHwhFEu8uy9M5bznnn/SXeae5gy9eMIp1DqLpqRtGv9
0BLc8qb2ahUWNHtuLuQHLBcx2PpVkeNIMRWehAQQNuJ8FsmGATrJknTJqzjdiRTBvC0iRlUOTVNA
SpdmjtOzpd5teEQnApguRk26dYLTp5B2dC1kh2TWzOuDF7M+dPXsHrqhG9e0lgbfCThSuzV5P5JT
XtpeMGVccG8nB65IEL4R2TmawzCfJOtOYIguSGuAqojANuy8F2EaNTBi7WeRVO+zNqYHFmDbl9yx
66jnFDa0MXylBHxy7ul3q/4g4SfBVNYVe4ZSdP3xG2oVT04vil3Z2Mynuo6uP3XqzLgunPGVFQJ7
M65qjFaG3KYRWznBXOzMgWmcCrN5DCUxmbXK3krITpNd+poqy60drqX7NHWNvTd1p9xkCml1FY2r
SEdM2JWYw/u5gY0Lhs2eQ3Uc+01Voy6YmlOWspRzChM6bULoTVIRlDFAUmaW62QN42kPmUSRFMxr
G3Ghnytu12YaGdqqV3auX/3ES6BTfKsNmwksHjP6tOU6CMl1NAb6VCNqxqb0jE075IhxIbznCm2P
Q07gbtYjcnvHL1mk67uuJQ9E0EFTLWNNff5pSmTCsR1/CziAkyjtEfgzfe9btDSWwcZ+S8oANwHG
W7dABGVkFBNW47JqzOYHMQLwwjq1Meyq8fXo3RS5AAI8amugQY3vonfYGE28nVuOhpR+mzIPyUju
HhbTT6vKkw1meA+Ll+m12WDKE9bjPCIES5hz+1GdvGJj5+3laLDqihRBYspUoHS+IUlRb+lDYeqI
C0tUTplNp3rWPiLgxLsm/CYMfgHAsgIZdAnXHZ0YmOpHp8Dn2aM+wAvBCi1tigMIHwisGZwktLPg
I3mg8i1IsRGvQMwcmowGwsGoaZswS95nEHw+AHBkdWVyKgDp+HnHsIH+Gm20KrhP1kzWcpx/+azi
CMNBNG9cAzaz3RxOaDqRvJu8z5+lhEt6XJhxYozql1bp43YsHfBr4Qi54jZI2jZa2Wl+gytpglmY
N0xMw4R0aU4TYJeB6lXLub9KZq6iOjhRnlnboOX2rTkVLj00fVbkmdGqyZ2i2pd6hh6WrX/T1INg
eGn3h6Y13xOtp7wf9KMZUSMXssxR7h6c7FkT1lc1oemDjolov8beYEvwv5zEp57Uu1FHQD7n9rPX
pto6HZjqhlkt9qFZ3yeXoKwuyR+DqWbbJheT6zuv1nEVPGQUTpe+nIpdGIQfQ9ZFx6DJnk0ojrgq
k1tL7BzjNXlWQD/9lsKb8GIut2Kk6eKlMBtyI/7S1eT6LaVG1lSnJh7dU2kju51K0nA60R0JzMn8
KEeBbVbjczy7GwZEH03iFedwAtDsCuv0vxOM/zfMgbAxJv7H2vh/xRy80Qz/bX6x/KN/zy/EH64l
pIvJUTh/Blj9m3Lg/eEQcqnbS7bbnwCE/6Ic6BjjLV2HfmC4toM1/s9sK1P/w/Q8RiHCwD75ORD5
zAwLf5Z/Oi+b377+a0SgWHyWf/PgW0u6nMVshZEIw97f5heit2s2ISZvkx5mD72etU+BLDkfR6uh
I/hiFsHMvNokATD4Zdkp9wWxd//gQRW/T1FcnoXrCXLeXN6LT97DX8PeegbZNG6Z0BeZV28rK3gG
UHmZiai6WjOEO7qNF2VzjiF4xQ4Fi5bVAp2rol1EnsrKlEr9g/tWMqn6/Y0xdVNKR3dM6SEz/Ptg
R2mGdCoXs4Hk0AeKE3SK3gFCpq75kbeJ/piN3b4uG6hFRvhugj73O4v0K+FKzGnaU1BwCuuKodsZ
loVlP0Ob6XgzhxRdIuGnU7IDjLz0Vdpw41YBtEVH7bWh2Q9SQN0Lx5e/XJl/fvR/+6iXwMLfPmpm
VVxtLhcU9tvfgBY1yQP09VVx0L1ZPxnOSI5LhGEQWj9FGt17Gah416Sj3IvK3HGMAlwJzqytziBW
73HpyIdCul8CqXubf3huTPH+23PjQgdlZiw3yXK9//UCaJuWXqzr5Ic2HJ6CAV+QoWcHCutpF+qe
vWoIPvIno0az3THLtSTmuKGGt4pa1gjS+SHXHkKdXe4fntd/uzBtwU3IszJtT+eD+i0EMmHMUUnm
PXuT4VpbOL6hsxRbGm7RShTn1mpXU9R6mxmh1E5CSa1y7AAgmSHoWrO45Oix/+enZP03wzaj6cWp
DQKFz1K6y1P+SzAi8i99DoOx3xuJGLaQMbWTrXDWIEbEbRyr5yy4pNIIbyhxkjuhWIRqM4ycTTsG
jdDDgEJeeS3Mkvq8p8PVj5lJgGaIKHjWvyj4qk4fqAsR9lg90QX5VmreoR+Ls92zlXbmltxWsBvj
Q/LZUFpaSzOhx9RUNBvd0dj0wfRedgV0Ls0bCbsqzwwWe7iPzcEyyrdo6ZfRtgcFQQvN0GhgDQr2
bammqyIebmJYmNRyo9OpXI8O3mnnsye3dOdsTy0hAjQZhmLANUYT739+e6XJCPi3a9GxhOD73Pc6
s+dlevzXN5ia2GUu2HZ7iSrDlnl5NcLgVBeexyZuqENCND3WcSaTYzBekR/NpzktisckKh61DnsG
bQM0RLgZTh5EcpU7SLBr3qCp+zFEGPzoqAenNJiDUxQ4H1WdxLs4njzeXwwMtjmsGclVb0GL2jpy
sZqPsmE2I53jIM3H1JV3b4r6A9EP+lVTPHz+KfXCENhw99h76PyNaLI3jSaih8+HLPKulCYlSWsi
2KBwPhEv88TH2IEBHcd901ri3pvFdIuI1Vs5YOTbXOz0dBb3ucHR2KjowUuQDg4TAwounnlNVrAt
SzJymKbtKt1SvkBaSpsMgR2YTYg2RUKo95xeWq8iQsx6nzqJ8GMU4UVybseC32UHNri1Tkd6y80d
Q5lX6T6aGvOMamqdnFOBkcbGrH5tyR+/CARIuQzR8iZfJg0WFFtbgxhynk6F6sUV/aAkF+mKAODR
tWpt3VeKgYssvPMQ1STyLLKRTB8XhG8lDmzs9EN05Mhw08qTcBfzcxQ35y5m6N7O01GLzPHcLNja
vDP2TI++I+16casSduXyGdlZhLUtMgSKt6bdGob+htkW828Nq20cLOucMLc2cu2KwgXihZY5Z3bV
g1c78Y1s7hNtc+McEZd8C7QeBWDiRatSr6+Gol+kabV4ZoASsDK7EKpHc4kxCc8WnPcrYT7TlUn8
gLQaXneXQXV1EpS1HFJvnh0nB7pv1EZV+y1e0uGbETD+hObP7xyTw6Y1HicHA6IxscsnAFo3bm8i
axqz5Ez/Kjk3k27sgyG6pqQFbj3RRn5EfMtD6I5PyVCQTmSRCjfqUbhNekzgc8fgrrBVhrOQogSL
h/4YIEqN4yQGydV9H1U9PXb0IR/7Nn+FSH4CC4rVRozGk6nX2kOM7fbzK8PU7/RteJNFiW2QQy2l
mHe0Mnimoec8fD5YsPYOnstE8PPL2Svcf/1FavE62n7Ax7p8L0riwWGFwi4gy/n8+cOGp+MOcAsy
JXJsroDBer8Km/CmlocsXxoANiKnzy+nmsVUGdF4oe+AXICfMMnUhMMojo1B4wfdaLSTMg2fUWMz
z0vhjbDAaE+fDzo47yib5qu+/ETk6t0+cwk/M9BxNYb9+PmAkL44Et328flVrtz5ystbjxwcj1PT
k3kJ3/j582HsAfnOTrGdWLRXDcUviYBIJ8kkwMyWIS2Zx7p6BM6NdWf02ucQyz0b7HzWKpi0neG9
ilh3EC1gXDDKnqzP8LUiLnuPAnnad1bSYlJrOqa7WHp1r9Fgz5AS3M0SikBQV28u87rY/gHQNX5p
Jy5iHTCSmVmvMDtwJpewnsWSt9vVROjAFfzIys57VC4iYPnNzQ2cQsTrddMr8s6TaYOhiSK1t2Ep
4mro91Db0GfQlE6IFj3RvD6M3BcbDd88M4fsgEQWMPLQWps4t86dokEcO0rtUlL1mHTNgz+5eEC9
eph2WZ7S1R90mqb0ig7Es/ySLG1brxpMVi7K2AzZ/FpJF6/djqEJlRXqtFyNwS3K8m+t0UVbk8V3
n2NtK1TnXkutjdZagENJhyqpVwkOjUm+AAWcVixd9aMdIdnWh3swEoMyhEQwjVYUHOmFFWBKvGgT
uOEli4jq+Xw3QSpohxnbrrAkLurUHFZx8sXquvZRb20E8Oj1P9cn8gqN+8S1rJqvrq5VN3aqa27M
w4lBOHYkd3x27CHeddZpRC61mzO+y9HdJtVvBLs4jN/Mxpy3AMqvnRzQ4gwsEkTBrWn6Mkmo6Bia
CfHJrlvvhRH5Pb/gLczmZxtqwjkOG5oIBSz2FJOPPg4eLOZYQ/MCi7hRvhcRVMTn9+iGjHTa0Hkk
hXBcpXrgoKNPNZgjzt7KSoaGwiU1diZ5LShA97sB8nDXmLZzDjJrjEP8u1GBmkoT72SeKc6r3Qam
IinQBSGtSW/gkonbiAQIyKaRO5zNcGOIYr6Krj8VZaJ9mf8Pe2ey5DayZulXaes9yuCYseU8xxwh
aQMLSZGAY3RMjuHp6wOzbue9WV1V1vve0EhKoiJIEHA//znfYV4fAgEYyBDg38+zAwjS27wMR9mQ
5Xu/LuXOMRJ6NCi/zPSHrJhHB2P0atoZMQzTfcniaeP0KI4cjsZ73MfBJhmrfdhrH9NKPD8G9VPj
poIdvgRvoUbFf2/NzOOZgqR6PgcjM4xkYhQwDiJ/MIvAO0H7v0os7HGUDMesLtyTCgpW4Ispf8JJ
cUmWdUABNaNzG7jF9HHPLXwFMy7T6pdJx8WGKq70YPfqWudWdTPDr2SwsYNHxDEB/Rwzt/mSxGHW
tenZR6MLH0Rv+yd3mhsKPgt3kXsGwtT2+Ez8R5xL3+FyHCDNU7kFoqAbm8dmkX506TmfzP3Ud+kn
7zob3JPdNoSigWts+rww1p6w7aPTIwv20anxGrUPWlIrgdTZ0ay9G+B/X8klDI8RzWgxWGXeo0iL
CkMO9BBVYVdDXO989HjI8Sk0hqg53n94o4vbJ9WH1ypWBlB4CWuMMdu6A2d9DYsM0YlSuARylq4b
TgNaMi8n/c1qmdENQ9J6ceJ1BBgcfrPJaLoHJ00IgjuyOI/JGGxC1F9iiHpd99DaQrt+yBvdHMaW
DIehjpVW+qDHr8Ytq+tQBRQLRc0fasaZO9Cnd0xdtS4wEIm0BklH4OlAPb194qJWbh0+PCoTW8lW
taxXSeZTjtByKuyj8cPSijrZiV+ByuZik+EYIFHM0bS8RhdRJFVCGtlzBB3tnq42yvZs9re009lA
Iyincrdj3HHticNwN+TepSjrLYqQcck1HNO5cRnQtf6Ww8Ta0EggU+8rd+T8iL/dkr5/tKj32zcp
lg5nCk696rGxySDdS7SKlWaC04Y4+voBsRMSRKyamtTpxq8S+7XpcSCSoyxIa3xE86B2eLhfrR43
iJyjTT9gGOTHIUkTlg3m6SB96ycA+YRPqEb10+cGabdvJ/tTa2OGnkb3oDC6ih5eTQy40+qcM/B5
JQJBKq+HCiG69Oa1PmtTm7paIxmpjVwegusfyeTziePQhnLNNUrTw/DSF8UxM8KtrgfvSpHxcFae
Czx+8iJgfuSDmUMU30QSPWIx1F+2T79Va1I3pchfAcEBdlt6Z4spFfbJvt+a2oK1IPiC8IwcBu8c
WIiF9YwtPc0lgbH7n6j7v+rVudEhGbolzpaXcrg0faw2vUlAuSw6OHf+FDMvYJvkNBYPjeh3KCwm
hIMyd9ItfjRsyM46lvHlfu9+4+O52gymDxQnrgy60EzHOIcp9AlLO6f7X2nxxdHrYuzHOfyDZiKJ
93q6GW5qn2jisv68KXM+vVrXETK9vyA7YFZjVKWN1azyh2CW302sjCR2bmI0iCXXj2PueY+Gy9Wn
itSzmVvuoUbBoX5jUs/353p3bBinaujEyjZYShsLdD9pnqssYRyGq+b+CIM4QPEAH8L9YXxwIZfv
OIxLzHCF3HqBq7YcMvZT5pF4njJJri2H+5OA8141qC3H2mYwM3pivJlDd0E6r19i/g8uG8++COJT
NdXFwXH4cZpG1JcgzN4EmZGL6IJj4AwMp0xwRWaciOcuE+Zz4ok12nwNWSd0qF0x2YFZ8RZpalhZ
/fL1oWWOec+B7UZ1odCoXLuhy3zFMB5EG5qnaTbN0zBX2EHvj32FHQXXEPwioigpG6SzMdGyahX5
tKYiF/OfET/bfdDsZxtJlynLcNIs7HBRzKf7Dcjavvinx8kEmIoan3lr8T5zyZy8LynaieHWASmc
+V3tPuUK6rnPl+jMupw0J2idolDhhn+Rnv0kbvZjW9+saAaNKN1vhknkM/fNEnjlcMQBQUOEDPJt
HxdQbPJvTeX9jBqTvoy8OZghoLuikBeNg5QPNn4yh/QWzvLWAIPxOuuVFd4hFT32Kn7USTi8diE4
Rdr5peMqAMAOOPM0/qgpkV4zBv1girMSs2mv01S+eiVbr8Y+2qzRdATsHOA6paZF+Itpw6c/+4ch
0G8Yavu1noFmePPGg9K/jl8TBX1Sd2m1x7LHDjAg7T8QyBDtQEFQ98Ti5CNZrjC5M+yxGLYmcXZV
HyyRYk8+Wk3ymJUeDHHCRqYF4FEsc6BoIBGRT/HFcOgk91vG0vpktuZn1T+zzo+2EZGW1TyyqhGN
L44pRo61q8eDdhy4J9gGD5TnlqtayLM0SY+bQf/lGH6/89zsc8xmtQKp9WFVXncsMaZFrNDJiHpH
pDYGDznUE1ECL+d0eb8p3I3XABIXafjVzvyead/umZYdRdCZW8dxnzwSOLSwZWurwrtrlCrAEWPi
DsTkl9kGeZwUmKRnPBt2Quq+1j5mrPznGMIpqBd5hyLUOgveTWoJtpEXEGBtR9AMxD1XLqkMnHsE
Urh0YvhgO1QV4o+It1oNETAUgG849lgIdFn9mX23U2oM1QKXi2vsyIuCXKq5+82J44HTULJStgV7
gGpUfCw+LatF9cfgjg6RJZc+8zF032PPvoVL14nsQhRQj/62PHHYXyX2mxcqwqIyP0nG8heHkOw6
CckhWjWEqVr5ePaW1VfZ/JBlpT74SK5GHr03lFGTda8/GaURLPPqed8O7lL/mBM4SiASuJxD2LRn
Z2y/I4EiG8HMt5ObkYcbRrPNrSP5tms7411z+iklu/Z00sFWKS5fQaSajSXspZQrSg5dbjCyMjHK
3Xolqz3wb/UkJYohnpOizzy8Mb7PptwjbkJzjaqi4qJzRYyxfzNFZ17MwVaMDTs8mGXNm2g1Z6fu
mrPCyLxx86Zesqb6GLrdjxLhaIV3YMHWJzvOe5y/XPPBzoX/mCBQl4YH4PuoHdKLygRgMMe+c07z
EIaZWf6oWUvtyRo9mfNS0mpJaBvgIAKRiFWuQ6y3A2bx/HVAVD5Q76U3qNRQQWv54jvZxpij4MKn
xiDeRU+KAEZvgwxJOSV26vezd3Yyvv1Hf6RcUmi4m/frBg7It3By7SMLhQuVbUB3Wn763EmfAm+I
3qq03FVqeodbPIB7sYaVOZFFDpKGFi6Zlkw9sydhgGktR/D8gsGtUDPeAOoJqSeI1nhyICjF9YOu
2ltmEN1LgINLytthlZlRxLaoPgwtVdRRybAebWLoaHDCw0Sb6NJnIZYok1f41S7y57fADdTJRbqe
1/e7lOBgb2+ZjMtO/SCRBi3UfK3KcGdkgwM5rA3Avt0rEhV7SuU7oFF/BnP+k/lcAEIhwtWiLTc4
3R/TMAW3SiZHbyHvq3v/wHJzf3i/ccRM3v+//OMIP94//e3BB/M4DclLYJV7oeBIau+7n9X9uoWi
6G0JXVC1VmYHqnkx1y1/YclezRVx9NqlSils8g3NCvXpfqNTkBXT74Q9uI3TlMXaJcp7SfcpPFjv
oVdMa3pJozqGR2KMAW1+dr7OVfE5FQS1DbsNOOx74wSCsS2oZmOvG2z9bCEnecmwox17fo5qrM5U
QBY7McRP/r4hQ/ciff3WmAEZ66WSwnQpraDvezU2ZN0nMW9sUNqD/9I3jFVCHXyYeMFeQyB4r7O/
oF6JyGuaTisPaK0dTLdkkvXG9eFbZJUingPjpNY5/YiJeYix2vLB9SgZU3mcnYiup7krSLGMRnEK
yAkjrjovdHGXSmWnsJp/82H7nLIN98g0HkaPldKwSx2BNXThbUhme58TxWGjCNdg5mrctBU7wMnZ
6CpA1s1RVvo8rh7ctL0G0PDPNXmNkCN5Y5hlyN/CWWKPeByoWbeCOfvmFUR6ohKxIZJtuWmZl12y
vLzZojLeFXyHnc8a4Zh3sX4KIVov44fuF6Xne3/uAEJ1zovvJ9Wer0B5iGj5eq/K6FyWqfFJMZBa
O4HQt7FI8huXaDZKWO8Ui/HPWKHx0LVQ+aPzXcfJkxdJ/wuH10YDpMBn4T3kka0p4CV93JjToXZa
72dRwj1yOrxevomQziD8ORwZ6OgekZcNNUli/DpHyxjwzRSYgnH5zZi3OXVMuDG4tnQkjhEmKzVA
eKjHPRJHe2pLUgwdaMpbXMO3QUwQG8PrjYvfGPFmasHEstn/w67bAxtK74g5FcqCXz5kQotXxDb6
erDM5EU4nV12cJNdJS9NF4Hb5BEpToBrReffOssW8NMo2GicpcFsKl8T9gjrtGcXHDcgedJAV3vH
vLfCpjgiK+NpjK9T6gIzbYgemQao46CdjtR6j6SkAG2JcSRV7prWWdlgL/1QOMchJXHQKO1fh6a4
BmkpL8Tic8aD45npZHXknEkpT9o/WYX3mZELAh9SbCoU38fUhLRsJVykxBisaq9/7lsuxm1sksUJ
5t9tXegDBqClJZd4KnOrckcDenxosGunDZYdf5TtlZj/gH2QtiIDQs2QYbDEnP89STqW6EMjbndZ
ivKZPWMj71mYn7Xt4E6sKi5hXfDNU5miQi2xYVbOmGGV2tFNzjE2Nkw94/ldTnV5sKbhhU9rWkyd
7IEyPeN570E3BnD4Qr+39llszjvBAcYpIge8CMEjQx3GAATdxW4+wg4PrWaMVE9mf9Z5d0HmdKFu
f/f74qF02+YpmUk7l17cXY2CEJPDJa0Z2nHvTt+ncLiFZWheYgpAXd7e0yTLbyCWhzOWwnNqpd6t
nIaPGGMNaKHoQqk038DBg3I7MrLJJu8hVGCFMous/hy3DzPSduwzsXGGHi9QVSfnTvbPs0fALHB/
1/ZImguI1hAbLLZT+GatXS47dZoqoX+wPi62/WD7e89z4YYO3S9zmJLzbLhE2PRYHbD1Np3cF9XY
X5MaLmwOrXRrzNehDty9DSV3YypFJcGiHLQFdcNRB4uX+qhD4w/lUWfwBWSAbWXKeDscx7nJIvC/
N29AJAo36h4mSzenSWcv8WhJigOVdc46sfFqx9yOU+jC2FAV5ra1CNlFhpblHYwlAD+x8aQIej30
vbmfW7b/SMXqg7M9q3AzhZaWlj+6+ThJeeptR948g1kziyT4umYTgcGkaRuTWDc+Ji2nQ7vpjAvZ
PV7Uih8HFzFgbOZr4EQABLFKkaRmlxgzlVh7M+8fC1vvnFQkIvoqfANmANSQal1I/KX95kN258TD
P8KbDdaqDzUTldQ6j1H6pe3c24GPARfcP+OsoaNyMr/1HVdYv8QGmwg+Yid3BCbwOQHURNKeDi1Q
NYzGROrZ+8rXAPNMU988/O4KQHCUds5ljhUNDWP17og0uQB+XqJkVoiPPrLJSrWUC05G9hTwEhsZ
jDNQgTTam8m+n2OiOv5Bsv8/t10C0TKcvHPFmjHqEI4ybXV7drj11QX5exoTVFO3EleZeO9m4fS4
mu13RhXU2QHQbXFas7QQDQNfK2jRlyyOPupF8YJOAyhk4g9L34HRMTTJEE4iAb512ZwuRVvKyfTe
kdNFsNy42MuNtDgjN3EPIo4VoTIBj/WMpU7SY9ispHgdChAdQAfkxqjPKKnFGaiJWLeD8UceEYds
+0i92vijHwwSZm7w/e5tb8nBvs6I/t2QfZem7q5+LjAq99HBH4AMkZiLTrwjRDTZJ3aTcm80KzPP
w2ML26EozkXuUG+Gy2xdNgTLa1GX59HA1V7ClzRSlnyJuUSxXA8fpxXLLy+t6ZtNXOfkYc8Fwv1e
xBWTA5FGa8/PSI94XNiRWy3uNnk8n2SmoGsiWay8lhMGP+B4KlumArDBsLTrGNHPTydnbRmxPqbo
Qs1Ab+BB9W29ibQ7wgyk28yVXF9mK8Lt53RquCVuIHZpziBel92bZZPjKYlLTUy0GTHllNxeY6x8
IafkrPUfmrppH7rl5n7ayfkG40PJDv74wNCStXrdBeXNX8bUDjHEqztCx3OTQ5Byhsd9mTM/E9lD
stzzJTm0ik132Q3eAd88s9FQb3ST81xUXr1KtxcnpYWXZey5IZ6wVXOWHxNisplOEqasPjvQEGZl
k3OZdExzazgRzRpl7F2HDtsjVs1rRsg+bMviHA5wpWozJ2IREY6zQ0pQJs7Ne2Dtn4lvx+yQi/Cl
F/Jado35PbLhgCeDV8IJFY99y8a/KHoaBHgjoeDV5d5pKsIDZv5jEFaCMy88q9Itl6m5T0MuZVwF
7V+mHb82nUCwG6dz7PbWJkl9AAt28AvGVbOfomrYGol1Tpgbfcfst5k9TIcNS9KbUHF0dUb6pmpX
bx0ElJNmqSf8SvzMhno3y4LpAYvQMkD9K3qDarDJQtnZa9sieFS34WuKETKkvWJg7XoZc/QETZ5C
iAavvVk9INFvs8xSYFnMLzfuYSaU1SEK2+lVIU8jLbxKZcvD0CEu3Y+H+5FBzHPvsOTYKtzgGwvs
/DGPseVzcHPEt9mb09ArFSBn7NvSaZ5AtFAmR6TAtEkG1UhlzKF+6AS2reC6sWIY31ziVLwyAKc4
k9DkVrN326Fsse1j3LnuZfsMFs051sSIF696tqKBeHwvQ/eL3k6eynP4g3MH+bln1VrO1gyniZMw
eWA89sQm9+7Y/RqwpVyLpjWJ9dYVKG0mm01qGfve8N3r3PrvSVV1r6UZOtfEtt6z+slj/v/iZa58
DRuBQl1KQRw2xCYQms3JGZQykQW4e39sL1WM93ukjprT/WEyOdispCQ15HZcEmQaHu17/dxfTWtl
OXyQ36O7DQvGvbWw9xWT+3tL2p93M8bax2G6Ijb/R2uhu+zU7iWG93vmveCtost1w1cefiJ0i1Pg
IiYjl/i08/15H3wUHtXGTl0sCvkxknA0ykH8x00YSD9befVZdLV5bO3+d9YV9Ta91/vda/i6pVX0
fk9k1dJZ432k94o0vbQU/nn3Xlh4LzCsfc5GSesCgFoKC8na0sW43Nwf/nXj+onc1hmzWrnUCd5f
4P6Cf77U/3muccLN7MfVoWADNq/zLF/6Gob3+1/L7s/dXyAzq4RA3NKh+LcXzBTmLOgO7zUa6any
Bojv94LEPx8vT8aJAeUSU8am1DTgBTnIx3vt170+8H7vr4dRYrBQpRnjb8/f3/6/PffXw7/+vc2Y
J6ODhc/y/mQeuznaAX1391dI/voU748NQ/FRSlooOfhNBpfSOUVO45zyIQHU37kFhoww2w9DECId
vtz/AhUGodWq4+iPqj2HAij7/XX9ueTouN+9l5bd/+R+TyRBuzXT7tdfT92fD5ayxPu9Ngza/QRc
76+Xuz//52tWI8Kfo/DPFQvpBAWvI/8G/eR+735z/4NesgMnbEHvqHoJGX4eQfij4Gov34YGX6sc
VNaJddHKiu38eP+Yk/vh9tfHCulPL1+q+9dplH19ut/o5Z7jEUeqZ5lsjXgYT7Uqx5OFPI+ox8O/
bu7PFcnMzhAAQZp15F66vKi291/kL+IMEAGQqFkzYhcJyjfYbVid8AtA/ymXlFlDBDzaElyws2bn
e1DWJoncF5rTNij8PdEyHFvBqxHQ98K4eZ8W5cglmkbmuqZ3PnkTZflsZ0iww7idGOWvkM6N1RwL
bAfTngWadQ7wuEuRgVFmh7didPiWS+uhsNJgZ03Z7yBkv8Mg/M2r+A+Lbpks8p02yuojoA9Sl60D
kDOJ961tX4kwsFWi1y+LMXujgr5btfvQWWl8iZ2YvuBFbJbRJcq85OTzA67gTk/tT7Q4ZuUMRlcY
wPDl88nwgngyVkRxpm0Xof4T10bdBCqR5wWmlgwoq2dfI4e0rt1fx2U23HdALLz0wfRDipDaaI1a
p7uaGWlPCrztP5y8eUQx25MfEmZMRfYU/FLuR4e1fl114bGNs1+crTcMAfl9YrlPjQC/Vj39oldl
BWSTj5vBbDCFwSpW7ps1+J+GCSO0SNejTyi0Y84yhb6xsgTzgqilVrOYmOAkFpsFLuMSIG/igumT
PRwzIzK3PRrQNY7kj1rWOVsPQn/CGo9EH+H+xmS+2FtG0aMMmCdig98nJeQTX0EOoKgrp32CaQ6C
DBiX3YCA6nS0DOBHgfpQiQ6rQ0CKn/oPm3euZSdGr5s+UklPdradkp1KcubnofheeXsrZJtlFyzx
VUP1i46eZHcr4cltq4IUdtgT1WVds+kgCbCnzelN37D8YhAIVtaxxT7CbEOkqQYy4KBKWpa8ho39
MnVWuI48uB54I56RqK787u1KTRJHMXmjnQ/sZGxCsUpdYmPKK9/5dv4huk03o5OmLQNuFvhHJ+bg
EsI6RDNFTa2d7GctF5yj+ZMNBDmBoyWaDcd2umF9SMgMgWskX6E+pg58rqokSKiBJszA3OCQjLYE
xwAIF+J58t3fEQAbuI8qo/+qoR5j1TemtY2sYmKIUkT7ZnQOzhI2NZfYqbkEULslimotoVTyJtOW
VTL55iWy2izh1XSJsTpLoHUk2VosEVeiQ7gBltjrfA/AkoSdl0js/SliGqtmicuaS3DWHYnQtmRp
rSVUC+/TP/pL0DZdIrfzEr6Nlxiu0ZNGtJdoLnNFDJ2kdcclthsuAd5qifKSn4FrvMR7nSXoG/Eb
tEv011lCwAmhoWqJBRsTmUo0nHkXLqFh2lDx4TJGQ5kgUjwu4WI4fG9cKPTr/aYbT+MSRIYQLpdg
ckpCmYK9kD0WoWV/iS+n5JiNdP7KJZ3Rlhzko7SNYDWAgVWRxbkqDw++D6Ayag2g+ol/Shz7UjGY
DbSrz/XsMiPoABMW/rPd2f7zKORuymf9aPbWS102vxKzCPmjCa16sssHz+moyDPFcAxERrwqajDb
VAJaZwG5uAibfeW00PrY2emq7M4Yvz+RmbNdioyI7jdS91U6w8VP3wuVAoKnKnwbUcIQWcMrRg8q
KDTMUBGELJ0Uy8LcvNYULV5da3KogMCuOOJr2HnkyPkmp6SdwO0g+/trGSfi4gjnqdZkmgwvHmE4
c1xXxgclL3QwdsFlxHd1mOdabopiAQsgm24a2S1udRoa8Yd/Tbn1grMieemQ52mfLt684TzNbUhQ
1OO8kn0UYhouUTipa2oQvF5cN3WDKkn30Smem4P2+O//e2exWBID/+K/D3Bd+TbJVkuQJv971GLW
VhpK31aHTATZYdAMvbuC7gM8g28BpsWXsWgbMq3Tzl3MHaPXyf/hR7D+U9ojCAJOqKZwhckg0P6b
nT2Mkq5PMfQfCgO7U9RbDz7UtY0xwP3jQvY9t1ifYwhQu7DSyc0BExlahaA9DbxjW9sFzrg4OS9m
U1MLiE1B/NoxXD6yXTVviwv0rkb992+ctRiu//bG0dpjkp7Ah+/gev9XQzZphtxOq5E3Luy8be6K
4Bjr6CbsGdt7lTt7VwdUHGhx1B7tQ2ybsu8w3IUD2w6gbNQ64Sf9tiJIfnqW+V4h5iD+uF8YVFyH
8xdLYNSYx7YisVrAYj39Dz//fwo38K4vuDEvCD1+jbvh/F8c+ymZGeFVnOpKlu4O2T3ZtfwSbsOQ
bTKPuDLKNZYnvZtz/5v2JKcH55pCrKYPpnK2ePsvQ/DTpVzoMHvBt3BRQGgV+8437zEdldqDKAc1
ViREhVPn5nR5v77/Ev8fYvc6KfpqP1nllRvZdo381f1zmsvmiCCB8V9HwD6+2u5/vcsmlqX8/L/8
y3/kwPx/82nBW8559KwK4l7/+x9ttwG9ta4NxJkcmIdfaPmjf+TAzH/z+LbiCiA79q85MNv/N6Bz
HE8+yRQSSl74/0Kys0CN/f1bZpM1CxzX94VwQvvvR2k8OUNeIhodB5xDu8Cqvgpdt2trkA+tzwR6
sO0cPbOC2N/3n1hni+NkXLIB+4cGJeJ4x6HH4lPGe7mAtUuSrRuXlcCqhVekPP8TzvZDT/nbtvKw
LLdxDPOrVtE+TxPEL2QX6Z3VNHtUPZ4sewJoFMO9ZgKebaMBvPWn53DKnHtQKT2dsb3ClharA6s5
i8sXU2bTQ8LomB7V9bEJRmiSjlFs9ITaaZXDpx8nxcVhUpZ6VEGKaMRqlc+XYZ5Ws5+FmzipHwoN
a1OE9TqneSPBTDPkljiGSUupGQKZUYl646Ta2woABUkhN3bWazyl+ppDJHocPVoBi8lztnVL48OS
alqJKSPL2qlwO9ohbTok0/dOQHURYDpzS48ekWtrfMl6KpHQ/knosBErmZNZ/Wcz0S/iyG56SBfH
em4tFTDUQ/UjbbVcvJqBEgVf+gaifUaqwUCAoHKvpo2CfQUTfugTZCtYvqQbCwMUhqrx1dYwWEAO
tFVeHUe3QyRwmUJCLAY9q6xXhXf+YibGK7atLaCrdya1T64Dfn7wdrVHwJYa77Kh5ER+zDgXCAFv
a9OA4hI+eBUBWFLvpq8+HfoHtMLBldnNrmOwtIGTzggwfLOh2zHHA7Fftj+GNKzWOMJi8Ato9aZw
bp1smPt7XYtWX51tIiMLvhc+RyIOWeedhhjoxoTtNa7c/ByY+mpp85us2uwyEwmCZgJeLrG9VVmb
GjS2QU9ptQxeMpR9vLmknwO330TC6/apgzFGE3cvWupZKw7wFbt5gt+1757xm9TfZqr3uvKMGt9w
wHG5rAMqpBSkk3VtwShC/sNnDng/GH91RfxqWouv0Wl6Zj/kXhrWsvAVnpWwLlnkPll5+IA/Ll7X
ww8nzinoEum3WiXNQwOReIS1cjBsnAlZ76Mdj8G2RzpjGxruJArlajSy5NJiaiwYz+6GUuwzlqO8
kzVChppXzgAceWIfV7N33MY2OUOim1um8B8WO8JjHEGX65Nmw5mAr9kIO84gRMNW5gIM7glrQr1B
4HxI0KGjln62Vg8MHLGiVuzL88KHFSuTl6wl5IBNSK87eOT4b1CDi/rqS72Dij68Ja+OpZ5l8xwU
CH2VU9Iiq+bfKYgNBhXWbzeobxEV2WHJ6lc4bbHv84bBp1Y9sPlm2FZBl3wb3Mco97oDVRGI/3O7
LFbJKYDOhceXps+1S/K7Z42pfQv+n3BvfpPWlCUkkH0+SjF+TYb294lmfuCNxx7w+c4XNQ19AXZz
0kV4uvUjPrt801duudaBBU2/N5aB6IFJbL33IrIfXbILzeip1Q8RfI5tEya8Qn7z4QpzAliKGpWl
cP/5NUY1d9zEFR0sobts06V5MNvPcJpdzGmf44gDlsTpZorNT3w3fEAxFDJyIjs/IgdBvpWaxzY+
GAHWZBIuv3qL8oSicJx93szH2gIhlQ+afgc7eh7rMKI8gaKX/KVI6mrbyfJz6hNnU9lJzLTc45ep
ki/E0q0IB5uADRO63PYfCLRpZknDYrMp2E68R4xHVmR/VsRmjjJLgicNxD9TtIiMei7WqBsxuMxK
bfMkcbeD6i5FwAoq/UMa3ns+oxQVU9ht3Mz6GvqSzQsde5NHgZDhmq9+AXltaH/F0h7Ye1XZGto8
bmPA1LZFhUfo/wyY2yIBBBRZ2Jyw2DvbKVSQQHFmqqt5P1aAvPvciZ+8vQDLeO2MCXlDKj7dBk0+
cmmF7ugS0EZorJyaDlh/oGzEPo8Ut1Ieziw4cd4KRUkPCIilyO5IFaY8gRVaBVVubW2D8rdYsI2S
wtwlVAyZtt9f6yJ+q81DG9QPgx5YaOGxM9g3o/amO0xf1hPYjnXGVpFvQTGcWhfGo3BxFLi4NEIo
lta4jXHk8d6MCrG1MFcezX7BVL40OXykHAopXQ7hDy/09aH4I8y7b2ngZGs/r5/aSY1HcRhnzN9B
Nj3k5s3BlssZjtNLp/pN4qDwNx3tItJsUK4xfMKtKNYRIsVG5vG5diOyyn24TV2bY0e+cy2o4cbQ
9kllrbjphL0vntnNUNSPdHoE9MHRlIVNgplK+Q1yE/0pCUjv2ZfHvivVJm86NrOeurYHKGXGg9PF
qzTx9M13eq6QYNMdM3yRLbw7/MwZmUiTm3wojkbqHRLVHtzU34quf5n9+g2l/BVi2bSKsw+I1LBe
guGD8HtxEmO9G1Q/HSu/Htc1w9ciNmaSwSGwMTXDKTxyXq13JAEhVNUPAZSnpwxr7UDnWu03t3CY
qBukCIRkAX+vmcPdpMOn2Tamp6ivmSNM8+9+wZDIsQ6wLZg/VDM898DJULg4/kOCTgV2Q5Aw/nCQ
EYyjebJPhNCtCl8Ix++DS7VWVWGBYACSbCoGE+ivX5Xr9Lt6rL5qTLvwOhfso2SsqJ0GozcY+GoI
Tm02lSfdJt+L0cZbH6CnOs5zzAJE5qmG703sJaEULeyrYG0W5jGaukvbUI1tczlCwZ022sSyLjx9
9fU3aUkUH6INRT2tPCrB3JGeU7MJtgnW5h+177c7KYzsYGr0q2pO3nQVwZYq6E2I5H6YgWaCaQzD
dvzwmkxtrbp4FZn/4faoQ5BOvRM+6egAz4vWm66kxDvs+h2T7/ZQCUEtpfx0jXn4hn34F4PJct8E
VF5Y9tmrSbW3Ae+YaWCswQb6pkuYm5KiR8tzLLSUAdsB6XiKtKz3Imfd5Xn5Z9qZHV0Axcqv437l
1pUHJlI/F1P3nvcacxBM8U3VRRufJMYER/kSj0xvGHS8MaOMKTfgzMUkOrtWqc2rAB26VpBQVz2G
LfXTjGr7ZpcGlR5etxnlmJ7mqTuitj5JodxzptxPpWWzFc38JLGISRdq8Rx/m1TIGbH+4TXGa5Yi
idhJFNH5ADeBzFd7mHx6zx3CJ0k+05Xj9iv2l+5TFIg/UCyowPA06XEyhg3LJywqfnpULU3mQTrS
EfSRLQdqY6H38TkfWa3kl0DAn/t39s5rN3Im3bKvMi/ABhlk0NymN0qlUcqUbgi5ovdB+/SzqNMH
P/oAg8Hcz0UX9Fd1lUwyw+xv77Vz1rqopwEoa+iCVE1f4v2QoOqSbtxU48DzVaOQOlS2O58x7SeL
oU/LbY9MnohPEHbdshM4/jShfzaBeLcwIu+RlM4pu+jRyNBzs4kgknbOdZbovKcETRtz/HnVGegK
5vc2vsXTY1WEV3/mKCub5FOYWvjtGGDNWJkM9TC70/MEE8W6MugTQBOofK90E/affiuGLn9UnH2c
kCO657KPzew/KebFPbYqpCRuDe1N6j1tpEV9RU55cDMoU8lEZ0wHciHVbLYXH9aupTVws+BDkCnu
tB0rEnP2Zqr/ZFb1ypGXs12DBcbsCgj8ZXNpcyqzeryjS6sI9yVcpnuiFLymLm5PRtp1CEiay7ub
nzdeOcwdcJO8YdhaXfs8OAZQpxz2PPYNH/ZPNh47LY5WYMsXyUB8Xk1Dv/Jj0R5S7S9rTMyZvM3A
DO2dipSY2b7UoPEpc+KQaonHLmAga/E9L0gRwI8s6/3YmR0YZWdYNJJhgsu66hgeZzNtcjfNSPZI
aUD0Yp8WTc5J1XtVzp5Es2x3kw8Gw9SCcG3T6Lvs/P7FipwtMdETwZt4Uaisf/PL+KtzOY3GyXBu
wu6nNQE8xDRqrIiiXXQuG1gwWFEiAnYZDXymbxv7YP4jnr/Ct5o9+cLPxuyOusszmvAGWIWp+AzT
By2TfCoNHl/YV6+jHH9EldyaWMfnriX5oh3EQ3OyNLnNK0iDBra0glDUSsY1HcHInQ6kpSBpobrG
1TtC2N616b+cLnUcHZq2/OAWdbW78aXXalTlnAJUgQmkeldar7YBmSkySN4t63Da+CCoaEUK9Zg8
cZBC4LzZpXeTQ/DhMqYYvHpdS2CVQqdBN/jwtXbPlHlJYc8GzznnuP4kEiDmvgHZrSsOBDMOeurs
o4xBqejsrbRCckj2zoag6hnPwzShkbubbij/lBTkGrb3bGGuW+BhHLw78M4vTp9/HKh75F5BWZV/
hHHyMFHXM/mKrcXVU+4G+YVR+gtD4wvC9RGO9kukYcPU+sXkNhfEuI7hmHOT8bRKw4kMJtCJRRhT
1QrQjbkHd2p6cPin4jS7lpZadTZ25iyhog59nrnzcJZ2+AB78RJP4i2vUaToopAdrbE+K7TmI64V
Rz0PHgvZ0OU5CLqCMg8eGHll167I7IhroRsvZoX3xYK/FCTyk5yWXxQnnL1UtVUJSFLzFJf1eXS0
iwDA2Nh/2hJaMEzOwPWXlFyvcLOvp7KMHt5q8OYbFMs78wCqsViVjb1fYLKbYus81NZ7VZR3vRGn
oPIf22QtCDVQTrYOhuSdRA7nvUp+thnJyaqgR5BoHxTY9gug0mbkiJPAWy2NFJbrwFbAQcAeCE5R
MxnPnhmK1Zvwy5PDNfVhYPsx1z7hXKRrr8wSAR8wG9D+7PelyWl3kV4GQmPn4dIqMq6jokLXp1Ia
TzpmSscjDdYvSzzDWAYPyjN3oYkiKsWrO7WAxlnbe3ak+Weu9e69LqytF4R3vzx1ffnhkEFCG4dV
aNNgL50VXoZLK/qXAMdZ2XRrz4+ZaxK8seQzx4oX1IuUYxS3Z41AW2J3G8pnyNN2lny6lXZYgz4z
2vUAQXpB78glAd++N3vOUyguJy3R9YdINlu9mBpwhiwaJZHffuIeVeB9dnmZUiYkQectYrspuShr
cCVc6IQqB8BqqlMU6OehRQFg4yI3WGYnu9eeokJstDCCZeNbYCSQtLkBkiTB7rdmpkhEeHiYEod1
18vWYA5+CpsvwCd/a/IemgYnPTeV8+plHQ5IbhGhTWfI0IKhm2KvXUza9JiCPE40sAjYDpe6Hn6Q
u7vi9wYLXiAJG+4DNVdblCuOcYH5KEM6VpxH2z3VFceCGOePYovm7PjpdOan1u+bmmNc3LNb2Io2
Hp6eR9L1dAtxRaMfLaIPtPgso87dZ1YJ7tCj99fIehKozaUMqnCptOLVtuPjADOIOY3+WWv9eNej
c+UCVfP8vMDOJ+9W4J7Y+i6dGcO/1SkFH7W73Wnn1uxBHyPBFA1qlV4SJ2C47MiUfbGY3o2kYgJn
htZGuSPvNshDWbgRtc4MMsMg2+fJKdJd9zEKDMgiguoanKE1A/iDlqSEq4gggg9DbuK5k0bTbsNS
vJsFLtOm/LI65TNYJGtepHJv6s46Ftj9i6T4IPmXQihcpZODwV8QOA4inDpRsveJYBDbV8cUxZOZ
QcjcZKv3obuIOpt84cx3ARe1Aot+zA3f2w6Bxb3d6L+zuKFJwtFoVWXS0gBZYlrpuess6R/MvjPW
87RdSK4cBVVhIRWaXuYTLFXvsJXwf3OwoSlxBkZirzZKxr1SHccQgU21/ltg2YuqhpLfJ/om92CO
w4ozdkbdPxaREXEfRZyMpqLkRvE363iDtk7FTVJ2b7airr3AqEy8gVgj9YdRQcSmIbjBZ3TMo1dP
9kaU2rVNIZnw/07WoeDil0lnO5gq2Qnw+wuIjTv2VId4FTPirsP6z1GcZgU2295RKRltCU7ePtQM
lRdV5hDlwmSrGuQN5lLdbWi/C7On7KkpMDaoHrXKPFWt5UI91fsVyGfGAi3ngmx4UIw1cAQ0j31c
X0Brbg2k2EU/dMOaZHJiVF/SRwqM7fh7GiBo4UgkQuAaX44vfzLHyAkRM4NqXSc+dqX+VHvNDrYA
sOs2uCg9uJqR9ui7cw8SZM/l3AXKqAECcTu0IAewI1B+dilT6ytqvHjlxt1DVAQnsGGbBE8ub1GG
RrVTxbRb4TwIEqDx4u5P+XrqHP5hcITDmD6mOvJlHqsrMep7qxWIA6P2nmvCXAHnOADTNbmN4XbD
wH8ifGP6WgkTGtKNHXFu0ynXk9jYlqRHfPVSNAAWdIq7S4Kya1ytS0vgKCKES6ltIA4tDaR0O35r
uniGlstVNw6SZSa7aYugOjNQd77DvUOLsFE59ZAfApzYZUC3s2Pgy8odDr9D6y5D8IGT2OMXT2mA
UHX1VWsW03Ae5fnKdPXSURzwYlFx3ZTiQAUnIE2juZiDMnZRzGAtITSjFzZsH6zQ//VRHdQTlQGA
Mz1f0wh3oqFH3HUAlqB9/v5CTsMGFyLoPxox1yx+f1N5Ee2RJm91etz6QxvQzURCsSGnKHBXtcYj
gowkBYi1p8x1IBYMsv8rWWTNPigzCDBvqY5Y1ZgPfGgGFP+hwnDZANRkjdG4RU6uDuXU4fPMxq05
m8tMxn6H3496xaHGHfdpyQYGmmvfFtfMqKJ43SSEV0DSwkqcP3to4NIrLR+3bkH3A5o87N358/7G
nH4/+o1C/Y/f4xSKU68Uu0byInYZ/MXec/xVX08EbUN0H2Roccht8e9fQiAySyYrr+bsvRokIaIw
K6jk+/3Q+TXdVXO+yJ3teJFi/8mFfKjAo3AoteSRHE4Mqp9vUEVhdQjLzl8YEbYprA7N4feXlncN
TaD6xz+/NVuwOeWWuNJbJLV//qAczX//rd/fi8fMWI2Kpf2fP+gLBhgmbTcLUnB7FEDcnBbWvH9+
wSoSkECbfzOKaBWqwbIwWO7YsT21yESrbR0SV3mDOU4Fgpa8rHpyUj8DpsB5mOQ990IE7Crzj+Az
YXhb0SLVu2lttIaxYrhurmqyPWmbgbxIKBohq5TBDSpyLiuxp0ENzxIKf4OITlU2/n5s9Vvq149R
yRkpZi9dDGIS7KfU4jhxQO/mhMhriwSLVmf/TEJTuzLv9twJ4LeM0bZWbrYuUaW04UkEFSRpTreo
kFSlW+69521Iawaq4hhlz2Pc9FuL1IjDQ3mMLfMrEmwsg0SBSMb4bvhpCemGyiDDCdes0YcxGOZN
AFO1FBBbqV67WCk4bH0K10Yx1psyzzeTW1GUNJjxjjgQu6pD3TGouiXLHMHDDkqC1+rDMkv0XU4i
8VD43Z9Ky571oRFruhsKYnhtn125J8J3kKQBUr/lugT7m0WS/oZmq8XEd7WCQ5wIPrn7ppdSw6kB
yddjaLOk+Khf1Xn5XYni3OiPgSV2lclVxQRj46B7ZvIlMSiTTmrzJ9Psp5pLdVrBTEjHdG+OBdKn
5ZNeiE+mKZ6TyhsXEkdy4u5tC98bZzK5CLrh3ozOIU7uncjRW8z+7LcWHTvlvvfiRz0ayUkXL4jx
3PfzceAqmT+PFisuWfdl13bvYeZd5k9bunSSKJIl+O10KlPj77wglI2CzyBufPMrSs59MyR9lD1J
y3mlu6Pnj+myDvU3WhApp5rq77423xTfoYwRRlTLotOK5g/mXVQ1QTbroWhpD0WodBY41TCmxacl
oFn3lNj2tKWQ4sPpgouHGUkWkq8yBHTDeUJ1jxSVcnOjBFOX99Ln/DPx9kjLNCfIpD9Xath2Ag9z
GLXfwIRmg5O8oICzV4p9OUMWGnUX8YDRVcfRwh1wLypAbaJeszayy1cZJpoo+0kskrlO1RWrfCRO
Suwb0/jMLxoWo19PC9PA1y28LzuQ07Ep0aCMts+XydioMwYY4k99xbkPH5LSwhrFYStbZHrIe3Jp
Jm63q8LIvmA351KAIVxnlpEW9DRkNU6xfOJbyJnszT86BkXmR5WM687U3h+zgluqIP8Czo3gv028
VdlPRhtvmVJaJ8EILu6UtvQFmrdvIPj6FZBNMMLz61EXUb6pQyoNtaI5GaP72tX6B2ulucoL809X
gHOyfL7nqib0341fSY17S0vXgaiDreppz7L8+m7DTQwYiHKwoX6U+OSm7yuax9GFoRzJBxqhOmAG
uG5SFX+OucsspLlGdvPXSRBCJyznY1bQnylpFok82ssTBhE6r+LKJGCah+b7VLq8PFCWKst7mLzq
5rfmd591NSldNNeCQD7sNWjZfDD/URThZqOE/Fs0+qJwrRd7BvT7UcfbsXipHePsjV2/kUnXr2tL
26bVC5csKnuZ3S+D1KIilfKCvQeKukm4Us42NSbqc50v4i+hVG5upobaiOEsTmjmbTqOzlG0qubg
BiFU2jN5TnhJ3Jp2mOJV1+QjXBrgLdM6DqfXpqv2wurPygg2kbL5zGBtlknU7rVeGliTwnscygrA
ytwhTyKDZ8XaBgGtbkqrWDjj+ezObcujD6KxEUZAtCxcyiW7Ny00g43vspkfE8d4qGv7veII1kiq
Y3qPbE3p3iiR+3QdJjc8NrnZ/ohiupbVxRHFerSQAQefZ3H+g1gmDIIr/21+4OtwWsPNw94S4LPX
MBoWiBOtdU0SZ6WN8Qc2651Htzpf2rRqbbQ4PEOX0UeJ4bAA+XAcnsOCQFWcaLcsSR/K7lMLCJe5
ndpPUt+PFelXuw7g4RgMD6W7NkETTrINIHW4dKI73so3tV1ij4/oVFfbsS9mqq5zZ2+e26siNc+/
n3dUtO3oCfwQW6Wb2iluYaPTr4QrwZg4clt6xNNpO/6CAxInIopcWit9dkJgC1kaNLgJxh/NU9vC
FVBJ0FQWg0RkkwLLfntrqBdedPDUl26dn7zcv9lGsjLHvt5m1gcFCOXClvKLZtpLPzK1ravnuIq3
IBaPMtceTa87RCGr4uBdXNQkUyEUBSpkBbPMjyaFSjg678p1/7rpp17MCYPcvud4H5o4pqDcMai1
nbkp+o7FtUcURmEd9N3U1+/IuFwW3ZhrpKJcqPmj5dVHHGQ3zBTnmgIOGmOmnepoOu8yZ1pzBnkI
9eCA1/cudeuV6tulnfENcLbcR9Qfr2jdfh8D3AwUAixKrBQlY5iFhnzKmXzN9PUQSyhoGePOFsm4
TcvnuBsOVPPokshjwBlHJEvVkwnifcJGu01VdwYquDBCRjaAOMoCmdiY0CXd0shIejFtrzWu8SMz
MfgWW4jvSMyFOLl0wI269VZN+jy98o+Fr+jyHdetM6bcEpmlQFZ3qvJP3HavTaL0pYiisxnWuM7p
X6Zp59t1UZASq31zUyBzqvmsRus9q/IX+DkViRj6wrs/lpMQhcmHK2eNfMP90WEDoBQu7ZOPUJkb
j+kEDYMMGvL6U/J6+i5BsJCB/lBASEiNZOeOT0GsKUj0+kNJQk0Ho8aszyRNbaRLdhpKf6puWkre
SgWZQYdXtJwJqHkf8STIumJOWb4h6K8wJukMvBRzSSP5UBWOAML0BK0ac2Or6kS+hw4NfjDYCWJq
mXrmtyL402j2Rh/h4ytOPpbLTomF5IjyepGaTjg43MeD9dF3+K/j8e6OxgeiWbo0+m6rzf5cM8u/
5ve3XwTVslHUCA/AFjJBdfdg2XcKBfZd2LH62EzhemrDpMOkza1tknbCGVlK213gKHkm4ckFVGhf
RcW/IrWXnFVTbyrgqxnnFllbr1gDdhZsybVukyEOkYx/j/uO+hY2+pQKACN5mjFvzee8g1jdVSyZ
U34wEvWlWXwVYFA/G/q1Jw2Ul5fx+ORrGyPPUtTSw9Zh7BP+3g6cHZ3yicjpoC8SycXqotN0e2yZ
lOAu5cgyMZEpGJAW/t2L7Dd6CNid/OE0Jv6L0rujTaJ1bQAl8Vt8q3Fe/pB/ZskQ0zWPp60TJXjv
s+RYcB1CVWAUoghVOmaMq8n5MJsZuO/IlTPEBkJSvLaTYZdnxtpiwr8E1WhD23Ph0btmvy00+UrK
gvIl4AoL+iQViadXULPnlkPk1neFvvBEcuUIhEdhdN4w3uzqifY9jlskV3WyjQWhAKaUa0MHJJa2
jyPiKjH9gSXDfsern64nStdXvLiAf7XwVlVBtTb8wl/0OHhpAinC5k1MsbHuBxN8AcakxjNRQp1g
a2An56ffHrxAqQPTm6XDxJVh0LFsuFUUjYRK2xGXcIdnHgVK5aqLkH2/x/Zz1Zz4uddTyn41ttoo
ZyOrfHo0BwDL2MNoxhiAOLRAEFH6oRfjHfJHdJ+moRS85L1CwCLhkOdoGKZsr930cV7tymA/TZQO
BFwI9Qrne9czLjWU1aMT2BdvxBiCD5SaRJP7G+Y8OC3JTZbmJ1GK+EGXey95rLlkX1tjAiUXmHtG
ZkrHkB+ojJMNG1YWd8lCBu60t0pIxaU+A5JjvFKoeWWbcY4M9UXtDc8KWagX+U0V/UPVCdpj9PpF
NVAQTPnmlV+2AkKkNbAgKGK4ZdF0y01kupqZ5djMoGwSxUVwnNBEoNH2HBApn2gpyU4n7W89TYyU
op42hQmHfSG6vZTtX+GRFE/9cWvF+rOlvaeJ/aNbE2xFkR/NHOcMvWkPE4Xsay8g0ajpJlVz+aOY
0hdL8ljn9MBSWkY4rVllhLQ2sH3sTVsGUFXUY2cM+opmT8RBAAJ+aERr9Gh3IRJ4Q5NJr1s7kvE0
2UN41TjbxPumHed5IA0HIHlovN8CunV3Bc2I7vCCPINGaGu0f6vuk548schK/6kfnDfiHy/IEc9t
LtjgKmzrWmbDYyaz0YzfRo0im7YcaWqmNlCWoiWVFhXLxH4q9XabuC0W9T6QK/ZQHtO0ucS2FVKR
B4PaSbqNomSz8tDqAzf+mFJubW321qfYn/z2vQm9DZFV5vIwcThQ9ScG4qdxYHKgV4F9ZTbrmPmP
TTMHfWxMPdp2gAXA9ZPexV0zOWc3cvGcTR15IrbsnT2JswwsDlpIndLchE207Xpac8rB+OzHXEFE
M1ZZEO/Y+4JtYTy3npXR+chhD7Z8vjE1YGFpdoklQa7c7K5eLp4657uJs5UHoHbJaf2zVO2bHWO3
r7NTKglQKf43YVmCwZCmW9+fHgCcc80VDQAiQVZ6CnbUdK+VN6GlN/qOWx88AConuIjVw9ousuco
ahchHNJFacEk8PRpgCCz9Nv8b5UnBYZ8AkRuZH8CrSgX9J1T0BThuSfKuh96AInNaL+1n24hwl1S
MU1CYmwdQuBynIOZiitXXm5Cnytt0sPjoXxH2NEWyD3VnTl5peo58ptqCy7kyRZacohmH3eep/Fa
idJaQeRuNjXpkzUuma1QislaDt9U9UvmW0+w1MloB2dZo6wbfvRhuyLad6I7N6AYlvXQdqt0ILcU
RsO4miy59fLOuWlyXNq2/hBrZr8OkVewU1LNS+PqMoJpFRmUhonRXxdj3+2kthNl116TgK9MxB0O
PZJBJKPWpj58/7qP/79R+/9i1BbcvwgG/J+N2o/gMsL/tfpICvUfPu1//8V/+7Q9+190UXiSjAae
Rmlhq/5vn7ahW//6NfHrCHjOf/q0vX/pOvZi/lgXutQdLOP/3dch/4WZGquYh0vfFLpp/L/4tA3H
/E+ftkULl2U6tin4CiWlIub/qEqg3qFsbEYkD2yyqU6kd/4lVZE5LZU5Afhx6FvzovKgzWioLhG8
xf/579/fRNcH8KpxJ/rNvo61mXPSJOmeWVDRJ4/LeVrD0iKcYC6wMoEgTBFAGHLOOmpNo+xmCBla
zdLp7y/EXilti8yOOCiNf6mLYl43cF9+46K//y2Fj5O3gngRZMG8sC4I99/yTnAmC7MXOnPfw9G8
0UKCwgaKCIPMISmAQ46G3PvdmbzZsOIEVaO8lM9NMN2xGLY0SWMrY1n1kghNZkzKTRy64NgDgOmI
h9c+io+WH+KSnswCQ2NxRBdTK59Xbz341k4ZRrYKqPJZFhkaaphXX2aB+its51Ka9lvl4mKoguuo
q1e4085KyKrkO4zXnQu6w8kMND0GxVzp/AcOejSgRd5f6jGzOoP8K8mMqcg10GgQx1sGJFl/shR9
q9rE2S0bzzLJr4YZvUsiUMCoM3L7zipnbr6DI2frGv3I7Ts4NlqyKT5cDQF9bwMHyfkfVGHzClsa
egcyyZBjpMFouUjAHmAFoCeWG4K3dSS4EYJ2TIXyW4GDnW4po8ZuA9cP9rzK30sST4vBCbJlYhOY
MjnYML/9U7ou3oXqyahqLqLOM4DnF0qyKii0MTWr9skjc+slscCfdRWcwLWm5uqE3WIojz0aySoM
qu9KYaQrTG5W4EfYW2kGxWZg53vV9189plDX5FqQUXQVJET8mQs1YLkaOc8vyAuWG1OPhpWHwSpx
7H2tW7hjDOzaXS5ZXa3qL1gabzHq07QNW86zwdWjpyRVxo9MebXS8p51zB1UPhoLrKt/M6RWGYP8
UcG8z6hhYfdltpj4prVY0uRn8LN0Wh68OnyP5sOh4xQjfizudU6BwSGln7b3PktJU2vd1+c8f+t1
7GXgUKhA4HkAvVU8Ga+J4EdFSttbdBY3rc5/MAdvMz9PpV4w2XavgQFOMtUbGA5TeonSfd5rUD6I
2GX2QXPss+jGZmlOmL2tiCa8ggAfpsHvCQ4hJEM63lR8bl0a0FQCrruV/E0ju9YDd8VKT15qw381
c7oTWpscBVnoIIJs1mccjbVSfFtKv2jtwVFGDgTSmJalG+8wiZJhpReGB8Jgilw+y97+bgEsrJIM
IhrOokVYp08uZ0Y0MnSwaTibrovQ1hcVB/PooHUY4yvbWbQNBgCHSHeV+o8S7F6Gx7Py8n7ZJrva
JBCtj+bWIP5au+reJ5SMpngCrJwn2eYeSRwzfSlV4C6ofbC1GhN/3C8V/Ov6CUMtL7KDKhwwfhnl
SU5VvoKwqBGnDq5qMI/EDo8h2Fx+qHouQGMkmLTTcvzLJ/iTRdZFCyuFmh59klfeM/cgw1g/4YT+
5GPGviBSXE2DORfz9e6Z/ieM0+KHqApuIbCHdtt3kL6K+fthIMULhfuDNymoEoEVfikls0vG0osk
j8+N4VL/WP2NFQXT3mPu1XeAJzdKFhE/DN7TXWxe2vBEUTdu1LS5osO+9Fa30Rrw9pVqSeVwkteL
/oL4dHOQSdgleLzi987E0pU19t8GOA7cOtwegTYc7VR/8mIeZlJJOPpV/6PLRxKPOxrAz00a/fjG
YCzKtL8psw75ItXd4C6IUMDIyJvycB029tqd2FJAYT1xlf9qzOKml937UPJFgmp5tASuDQXyku98
5TrWJfRymGYUzsHk+tCG+tkA8NYJ67lIEbosxnSYlSojZ1aR6jefTcDpxr8UdNyRhUEPxX+HID9C
GtloolRrGEXjUikkV8I0TsQ9PW0VGW36oyv8qcWjVjEcEJJsYps/6/MUkDn2WkdCIXSi79IM9j2+
+mpaor/HrBVteKG15msarQGtwOUfiQhfu+m4JoGSLaeJUb+aIGV11jFI810SW69+pP84vjgUBTXk
4WThyrWcB190G2/oj85o+Msumy5gfo6DXjPMR24Q8OT0jOmJSD/gHNKwddP9JF1m6gFo+pBkFytD
PXcdzF1tKdd163FuBSWkjG2a5te0S3+C2DxNdlNvvG74cGnsXpFpunRA6qL53TVMFYd+AHdGGP5A
+1sj7OAemhkAsYc9gtMzYwC7idGzGm9XoTJQrkStdQLkgvPKo5v7Xx3UK/DEmFby6VOJ4GUYiBi7
47Lo4ox5TGXiq0TZo2vmLfcVCSUTZ53GkHeozGLpOB232foBi99lDDlO0AkpHRb5nMgNQ+itLqeb
kbUgs2PcPH61BCrEv5tYJz3HqhwrkBmYwkss0ZV0XoeB9r35afdEaWwb1zdXQTxu4JP9CaiOXwaN
+ZmZ9bXDYRowmvWytxyAozMOP97cd545p7Q3n0tDPuX0zCycof0TO77aAno7NAR52hb3aKE1tK8C
lGZp2CtvZzRcj4ahuJqFuFlTeHQ9hfuNYkg8jJSS2xdjxovNWq+b373K2zRl8mFxc2d6Hr+UEw+i
Hpsk8kF4QelaObJkvcObqWFd30L3mW96OnEEyXPDTHmJSaFbttM0X9mqN4n1HmWS3y91ntzcH/2H
2XvWFzq7G0+ICbQoyNOdXc70KuvQUYlD9mF69obsWEPk5xX/ExlQ8OPJ/oaitoUPDU641z49i17b
UgKaDAGTJOZJpYxVmyp9Vz0gk6KMofYDL0oYwes6lpmeXDssnFwcIylWbYupmbHu3UbXXeEt/TAt
SqVGlpy6rn7MsUk2bvVsJlSCxSXKb54i3IPNXfiFxtvBfC463q5h6b44JItL9xl3EBKDg815zifJ
sP4jXBhVdlESm4lvdub/5HkNV8rj+ORgdazHV1u5B4grAHv1iPUGGJGZDZ9mSQ+iCPRHxBkgDiSf
0rvhlebC+ZORRWb0GBiYeuuUFTGzmrtrWfEyzfRXTdNZvzqeBF8PNjigTBZW93UoIXdTL7mAR0aa
R/UHyxoApbXUuRZ2tqS45Mlwyy/pXeiPee+l+92QWEBw6inJRpPzrPg0hsTpiuLZ96CRUB9xAQGs
L2LmWC4680JQAYnn2VppMxpscIMzt16GC3vKczgfJcGf1Ew+aZhijjc9hmZ8AwqCSKafHDQsHCwU
tzXGQoF2q5FKNg1EazqLhpcxn4f/E/dZ18Q3A0FOSm9Bm/xTS0kAdGhz0Qw+ZnEal+P+0hfBqyyG
cZ0nTB0qk3WXfhOWv5WWW3dNIFBppBhrTEurPBre8JyiS6jy4nOw5lsB7jzatVr1MZtQiAjIaB1i
5tYTVHwk37lhKJppD0HmsGm54xeRy6UewPuoHSqx3XFCwJJHTuSaBa43kgXeRUzsvQ81wVGYWfEN
+2F00j2c/1OIfOl018KE9BY3LHAEtm6+JvncKuATSCbZyLcfdIDebRcpTsvB7skRHCQDq1dyXsHG
rr5AsNxirRKLNA0/iJm8wdb/HuEFCEKnnLQ/qVFBodP5WUG8vbUachAuiEPtddvOUnS6+i2dPtl2
lP2DUftHW0h/OQb1exsAuu2Jc8N8TgrcmnG8iyPnTcTZEfv831CxxY4G2DLSieTXd2rgQE/jxtWA
ocucyP0KlRaBr+5Php6cPYDJKPD2p0ptOMUOxvY5kFEMS/bxotUZRPY1kz47wyatMebTK7b/9skq
3E+i7Mx9U3fLggvDFMKKA/xGZ0DZUwyxoKHtiwXnZoaUS/gIVbhmg36Zq3jtF2GyxvGSoH9VV+RS
5DkPuCT9VByZnwcrv49BwPa/9DNoSQguAZcNzwC1p/G8xNaRA8GmbnEdVHLYR+5kLYtWnKfQOfdg
HwWO+tVY4TatBi5BDXqnS3GuaB8AjD2Jug+XWlfsWrwjru59WcF4a8xU7uq2uoy98aKX7h887A/E
iFhfdN5g+NLwEDHWbzAMT/TX9JrYdxRF7+ji/qYq75potF0MDMeTKXoIc1aoynuhYDHY0G0Sr81I
ByTmWOfahH+tjJcE0wh9BNvKnwF9fbaLHRpD/HvcW3Jhp/Op1moXvU0pURX19AFEp5bJ3SYyUbfN
YtiZI2uU55Er8P/4vaH2LcMGuKb5OrxrjC9WuaMUmpfrA5nG7wgKxs+cZ9MKX1y/Wxa981jycw1K
CmKL9KcV+tao4OuKV0t0P1HofwdT/+Y5uJ5BQAYW523PPXD/vlil87dCmPaZYRGuAQoAJn/ZcEIK
vYL4ofyKRb43jOGhjs6DwX5JFnTrFgjnqY9Wj6kUBgTvYjT3th+LdWTjLw/wX8NXP6jYlssk51Lr
6VW9nJz0I6u4RE70WXDjC/+E9ZnMi1wGKKJLTwsfVJTcxGRigh/DHxJtmza4S/Y9MNRf8FtwSRNR
2OW+hYcd+9XvL8mvzPD7Yaxwzto2AvLvf2ZZhWmVZ32YZlLQ/2bvzJYbt7Jt+ysV9Q4H+ubGqftA
EmxFiqKUlDJfEJKcQt/3+Po7NmRbaTnLjvt+HGEmG4mk0GzsvdacY2YYWXxvhBwswGgzJNrxb4Ow
7HdN1pWuUxS/zr+XoFnH3VpiX2xUShjzk7n4+ExIWA0ayj88NxRqu4mkIRjRuhTv3wlnNJ/QKRK6
sTEZXFmtnj3x3HxDRXjTVlndrQhTyBdp2ZtLewLAthwFzEsSyjJ0dJQUqHd/Q+gtu04d0LU19SjF
Fk0O/UijyoztW/zzwxq1qijG9EhsDWTlswQusUZCuIMQ2tkffy34c+qWBil8Mxy7EbWY+R6CUD5s
vuukQ7o3YAASlAf/UEDEHEOQ6XDpcVfc5JKfkUKzKRX0thkNzGk5/1lJLemT+8Pd+aet0Q6BqQs4
2vvdKelcMzPD7fx5Q10PS68W07rHaVD385Z730rCP4Vnlsxzsa/nrRI3XPPrhv7Zxz6Zf2PeO/Nz
74fD/Hi+0QQcuW6DLVqPVdO3l3nHh7TQhImEA+HjaJhfqQakqiWpS6t5U8xfUu0qtk/jYxdQBR9m
NMqXZqhdwouC9+2rZxZqOEnX1qnjGRx1lECyZudrwTpDBbVq1PHCAJvtdXFDQRujjU/MGBYFNjxr
oK1PaKK5oLST/+WDf/gO813YJhkkq0B9/8n3vRcGdLCh4KmrQRwcEGtQl1VSvjVr3E6XJInD9407
zFLFH84aW7U8mLWfTqj3jVcGSKA3tjTVay3IFNQmdvBNalPZ/djCnCJ71bIzrnGoJeetlsvdOa16
DH7iu3RkACTmJK9pa9Gfhjly0/SqtH7/UXFezb85v+N/fQ5G1kSnJSBGQJwfXZRQS8g96j88UtEp
A67GgvDHSSZ+gOgGfoBov77wx+18BA+t0W/HzFhORARkFmUpb9Z0/tfPNXPQiwGYGifDCDB/9sex
N0VHqBc5U8PcrHbvR9L8F89lzo+jSzyXW7orRiRDnSzXs0jmpgdwtnyJA3E+8uabj7P1h0P0/e78
+kQZdOuIOojY2O+/0sBwkWgCZuv3vZqVfr1R/Wr3cYbPf978K/Nz80NfHIVy163rJmYzWeF6fk2f
D/b5Jz5+//MhOD+e99p87/135sfvdz+9Pj/89Nz7YVuUpvnb0JOnzKKMRN9hD22xWm0ViD9LWXhb
5r9TxR6/8FUa46O6xvEOJhPH0bzHe+QBrmndZlNzB8uLcqV9o9LTndDowAu+y2wNZUt7MITwmFrj
HaTZvAaEoTgqToU8lqutJsnoGKV2K41wEOeb3MnhICqViQFLPGkhz0eyIhNBYeUW7hLVU5bY7gOq
oCWvzD//87sZsR/r3gYylRQTIcQPIxEph17ceGHPVWB+7KkmjtX5bqtW1Tas5E2vDdBQHMP0D/ML
vs+FwrRJiIHlDPyM02e+ccRp8fHw47lBG9jE88vvd+eX7Pmw//j5v3n9453Dwcq3Oh3E4caAt73+
+PUf3u79riW+zg/Pvn/0D098fMGPd/nZcx+fPr86mPDxvcr2N1ptuJ9e/Pj9949TxXDw6e2nKvPX
Rdh8eX+7j43z6ed++KofbwP9eqD/zlrq46OgfQJ+kL8GWVIyaWypW/1wdyZcqpAOCCwAaPFH+0UZ
Kiir4mZ+br4392Xmh/UQr1tPRjI9s2Jndmz5B092nJ/0Y4SX9eD7LkVzLiMzHXRGj/7wOE4LBDIZ
1hKyW7iIfQbIzsBMpLzVOteUu7kzY6TI+oQukNkBFzjXqFnUVPMsAsY2czGMFfMP2n0Z7Yf3nk45
TyGaGMWeHtsu62U6QqCvA9mdGzq+uB7JyOoQiZpba/LyfQIGmu2FB3o/P5aFNWB+CJH3W0rvwFVm
AK04aed7zCQ2JGVUVCpDIgHkKURy07IyrzKkShHyOMSlU42hsaz3xR/3Pj1XVdA0KDkiqinpYDVK
/9tNDxZ///5cJA+kmedLedIX8w90kJg2ARTCeX+Gwh4x31PYMO/35ufCXuUYMDANjWOUYRKrmf0a
BoEwBK1xd97D82OzUq94ID13bq/N3baQzgiaRLGbP7pvY0FWE6trKsYddodS3Mz35j396TlNzB9Z
+7xiy+Ky8t6Be78/7+guo6bWEBA97855F3905Mz5UvT+WFywzImpF1Kv7dyMI51K+DvE9GVM6Ygw
JkMRjsPyexcCPZ/3oC518Y97dH4yIiScpBuSdpF1Ix0I8CeYjPIzyhfnYbH3Ok1wuCPsEihSo3WZ
Jl+MGp0j+YQ5eXx51OxG8yt5QdV+Rs1+3PzsOSowhA/V0J8VvBOj1P5208BSpSo5awx/f24sfXC3
PtVlaC061l7ot1P4go2l2FGDRPZWd0/GnKcz7yd/3kXz3ZYhxFP9YK3MXOCPPTHvmI+9E1QKi1Rr
RL4mpiofN5YYnD4ezmcmtLocy2P8fd4N8w762a5qxf7pc7XYkoYDq5SdUpjOWi9SczOfae+7aD7z
8FcZS4IqaIkEhPR0oqI+ktqLeTiRl8RYVHsxO98ZiJ40ZqE0E+Li1aOT4PZi2/nCeZPYpF8t5sfv
dx3f6pZywPp53oQoWBo8OmJ7i3vzQ0XvWDuGNMDE2RJGqo2px378gP86I0zH5XwavZ9LuRnuzJz6
WWHTmjZTe1hq7H0yYxgZAklRIYQisQ2IRd4OWe/Sv6TQPL+KKJwDiWg3l7yH6ydM9MfD+V6ug44m
lo/GAxOI+UgLxGaQxHv8r7Qia6CH/ZO0wjLNv5VWXIL81+//2tXJc4Za5fv8nrtf//Nv9f0Xf0fg
Kb8oqqwqpmaSF/Kun+i/181//i1Zyi+2o+uyo+DGgpL5AcBTf+E3FJ2wUMUEmqfy0u/CCt5ON2SF
6BmCbf9/RBWm9RM0p63JusZ34Htp1idNRUnCBbGDTr6VLFwCjAPfxn1gyg+j3agb2cvPwCsad9Qq
EBrERyOVH8x1Tr49NF5l3ZKFQI/QT8922T3YRD+GqvFkA+cHMH6DhpvymULnNn5Ovfho5RTZJR3T
9BEz2q4WNNrwrswsLJxI64wezSL9ecfpGtr2tr0hnwNcpWnvleKu6cnvmlg3TTnFAcpYWz8V7skO
r5fNyaZqQJ8pHeOyaeVrOx2tytZX4dDKy1LS97HGJFyKatoNdKw7xXhrShmb+DeAZOCQA5mTzSQo
h95rKYwlTQZsGHFB3sXhMlOjN8Ice4xm1KgSNI5w1s5xkmwb3fq1G61VhWkbv0NPjHytE6qb4jJB
uKZCSAFDVlbtQ6Pz2dSU8ZJ+78fxIkGJngL/+4jiFdrJwjMIQEGYR1LFPVQWb+Gp3TH2SLes2ZrW
IK2yrLtDFnoMm+SII23bEnuyMIoVyCeEIOMZM8dJCmUCGKdD7shnx5OvgWRstWw8e2iKe3Vdpcq1
kmqWnJVb1+OGDteRqJ03vMTIA8NHrx4vod0+qIHx1Ma+m+5rr3aJKT5Z2rBJh/hoxtGzgp1n7Pkz
4+zYK90lkL2d6iMPbdY6zktdjY+M7Gc9Gg8RnTCnIonMCfdVJC06lpqhLXNUhMeCIFJQ6lbXrhuQ
DWFubdWk3xhNvEc7cMJZSPYWOpSxXlvSeAYadmzGRzmho+DowZuWchz4BPChAwH0rVBu1rd4R90x
ou4oIbKD40yMDp+c1x6Rj4OyIrmOZF3tCd75M9j7G793HVs5F4GxLZpgHyFXVlRE/xX0OvYwQarX
tiYDaYpf9Dh5M/zgDfvURWzGQpquSBqOlj49KOWmiuXXkaQpGg/LhFnXmBGrgRwnyeJdGbdL7GYX
R0BUKqYCJCh5LAG5jGvOflD6M277LXbAfQpRBZRbPhknNWALFsNBCfQtDpdDGCRvNmLihUy5NRy0
tazHR82YruKYnEpji0xrqRvh3jOGV7vAE2C7Qzw8mMF46Qv9KdDi/QRbRitiYADR8/wZYxsvACOf
SRhB20L6VFv6b16NwDDJhg1MIdgMNNSxXevslcCiYNYtM53jrxmx8pPXLodPwHHeqrhmkGjWqRXt
oakcJT3e050/piNoJrK782q80rZdppSt0fCcwyk+xn2zLiOOVam6Ry3ZRcOmKruLnrQPlZRChmA4
sF+GYLo6U3vpNbCRw0Vll8AOwVPzFTXTvumnq1VOV7EH0XkcpCQ+6kH6LDaMOB4RGFyssF8Rcnit
xxaVyEhtG80Sf5KntavBgA1v6VtDZddI5XTua/ncqP2Gvok6wAzUKt6vwnke72NyHiPaf31vPNWU
zRzc7qFuw0FBx8WY4OntfSthVubYjuPhIL5b4jOW9V3zEMKRAT2yiaLsGIUMBW0wHUyjJV2bcx2X
KWyj5G3QdTcMn4hPcZVweFCVZi0OJod4ozJkot34KzW9NmwprbOehqLkeJGnq6xDM3LuKTisKyPa
S5FYBrUM09MZD/c5MAYkY8aqyVyM8yhfxqsV9RsiHxhl8vDZ9qXHzvHvbuoBP1YlvwZVsQw9QG8q
bEdNNk+aNQAL8b5kBqY9I3pDU3RQW4IEOZglP3SbcY8+/6SQmi2dvT6/0fJuZdLaHtVmW06xmHid
dKN7mEr5XOC3GMRdA83NdNBezCi+k/No31QahfjkSHV9nQ+cHmPAIcGWNpnhVd9qrbpt2+kAufyh
rsHXJ9YigmU6cSKI/xGjYfHeS9BIuWhYsKQVGHDta+0NZxgFWGrah1LlFIv0YuNh2qoscAUMVsBx
KYIo2GwbsvVYoj2IAZtIZdGXvcU89tBE05X8diwm5RfVu7YpLFFPCRahPryqwfc6dHb+YJ7EKSnG
BBJBT0HEvuMkqlXOMUUJwyXco6e2RTOvZFxpHNw6rbHlmogxRW4ups45z0BFO4/E8ui54TOSjNHN
IQRtoJnYo8kzEJdETs/5EdxUAcEb8TFVrdN8xiGNolnvYyXWQQNJJyXzIIJIwS0gLzqlEVIwZIZf
JhUlrl+oLHmlBiHlqG1pFHgU4ppHOyqfYRki242U18g3hVrRoB9MxiWR7Kh7enOPxsW/iYMxccNx
lF2oMhrytD2Xuy/E4BGw2iGOD8DnokB/Sofh7OTxeBjz9NAo9TdNgjsN47MhB0j4LjME3lxnMWNm
Bh4zXVWoKskPA0C7vSKy+UIcvO/35ufGSVjxU3pLlnkXBpG6nggW22Ms1PfzvflG0qvfHsKo4mvT
XcS07tgsA0h3Y/Vl+Y+Eww6rTmturDbwsHmBgkiIzV2S9RFqS3gXyn6+waimUOnWkfSjW1TQkhDN
7eFrytYECj9CmKtdv/H6ve3gsEi7eNkmHWg+ObwqlhLsxrQnw3ViCGnlLTaftWJL7pSRPTXFboau
pm8JL1CwMEhPdv1mVuY6HhJX1HYj5JpAe6xyhd/MHRsVd3fQQ+4h+qNspRpmcN6837Tq0Bz4ctN2
suqTFVTDmkkRtkhItMEYrhMpOGe5nrMW0q/2wkmM58lwtgFXAbcM7OcqQ9letp29D7P2G+zVZcYa
A3amg1zSgjRqDlyNE/2K/hYCbIGNFyN2zHAjLMcGLe+MA3uK1NcEHToKxZOtg50NAFPEFZYGAkLb
Al3CxGkeVQwenALZ2F5SZ7r4oCA52dzRY6KDY+Jrgu34Vo5cRFKOktOfmNPd8GqNsfVkSeaJ0s6D
Wo0PsZ4jB/Rwx4DiN8LnUN9KPZEARJ/+oJc+vxPX/5W16ZmyTVP/598/Idg7quXYpm5TFzKsz4jo
EINEG/UxLVorptW465XkgbL7A/a2E8KdSRoPJfOoAevrP3zyX8H1juqwetAMYi8VsNf//lfxA0Ld
IWQxM0eLWElfOY8iP3MkNztBkcL4wkQnBN000MwhF+kkpkr/8PGsdj4R6B1NQ/TNN5BVBxb9nz8e
T+9AW73It2rDJJ6xJguatVQWG0e+xEp/MbXwuc53zXAXEuNX6YxqTGyDaNz8wxdBR/7XL0IPx2TS
5oh///xFfOScVIWIcBU73xi6i8HMJJEO8PNvsQ/SlmouloVCozSWLX44XIuXbKQ5onD1SZiwOvo2
zHS3sB7//puJNdpfv5ljon23FEOxdPHNf9hDBSKCKRrtbOu0LKEI8dAC7Q7vEgDZXgh2cIHqcfsy
H95Fzfw8ISymVx78+pwb0bPsDK9awAAwTw9tYzr7G9WUHotkujZcurQIv8XINIS5nQl6BCQoYUvG
k+n0mzgytgEngJilyw1nSjJc0iDa26l8njT0A+yL3rdpDZTLIOguUQvTUX9KbHkN5JmeUbvJWizv
NrKwsd8mDY1ugk0U2MJB563xHa5lv3YFjAEs3lXyx9d4kh+xKZ2cEWWKhj5aaS9ekb6VTsvbR88V
mSJcw1CCklhqcdSg8/WYE7P+I9Azpr/ePRBpnS3+fi/87PDQFfwJiqnIhqp+Ok7VJHTSXNWzbaDW
5JjI59ZJ9imB72JmPeBjr3Z//4GK9rP9jgtBrNptHBP2p/3u9IrN2pQz0zfHQ51E93S1zUi7Rnl/
qbnwrW09foZ2xKgn4WNruweWu/tST/ca8/qkM3YK+Sp1tstAyKXdBeopvpzsVrPEwSAzIYUucNZ6
KLc2IdLI0hobSGA2shG5dPSZgIk9wXY8iPftbQTjED07c6szARWrgoQjwQnAyaoDgYRAq63p2rGq
So3KdUi2H1NEkpB42n7D+h5bXHLMoFiH9YsNynChxEAATaKDBkzcqlVswxEBw9Dbxi5SDGmlF9LC
X6S+WrhtlbQcRd4RwxfNHC9+BXK7kJlJqchV09a/zeLh2luInMJ22bEEYwauPalURlkQwd7TvlYs
R/MkfBaTVkBXmwjMdAr3omrHV4QyD3oWsmTHhVntQngmrb/r2Ma+ER1jOT0Gtv6k5sa27/apPqLK
jN7Q0W7Jg1zZfrsei+RZSby9pZJNdB4K+HQjJCpG7U4E+XbKWSz3mLEcRlfidDWs93VSboJxmhh2
g32Z3Q0qFy3+DvTIJ8f0Tz06UIjMK0vpDshQXj1bP1kKZYK/P9Lw3fxlfEGr6OD8si0MOJ8O7cmS
8lKXtAwfO2hQlnQDu125Ii9/FH9yZhbb7B9G25+N+gRqcbGF9+kYwl7045BWqWNoJYQ/b2FBXPSa
hWn+z5fUn5yylgngWxe3DiSHP39IGJRxAww72+p2B9jUgHOnJtNDNcSbEn+kRSnoLpbLC25Od6Qh
MCjyoQ7iNzHLrpwJH4PphprjOoYiKi1bR1JPMcseVNdPFgMhert9FPA7gEmQpb1Q+2Xe1MVgtRUE
DEJtznCWDtfWV69dxFBdVbG/UCe3GNNjjbdisNqLxv5vvfhZJTm7aYgEQnQl1mWWNl0DRz/Fhb4d
NKbkdXY0rMvUD1uDhY74kgbzEPrCp1EzHxDCcsi4nV18Kagw2M5iCodzrEVH4k4fFMt48tPhYJvR
Mas0fH6+iF87iGUT6pejPJGHa1Q3HB6Hyb+1PUofNfUCtWKVRHVvMXT5o4IdH+lg5rYDUy98s28G
lwtpZE0SxsduQN6gOjRT4r2d0OqjriA+Tq4YaLoI4IXZPuCBd+PSepIzeSkWJQ7BwxLfxSOxSYzg
Ouu1vz+4FfknExwOMfBYrIrQ4hmfKpAZcvchH1OMiQmXzyxFCVZG1YJYoxjNJEw7KZYPeSI1SyVg
H0kDxGaiBRFf3ZMaBkNr6k4Vy7yOpWGrm6dWt/d1czWA9hAQtRVLt6471+lwCST/BrXqTWlHXx2E
rgVdoUUknyItfBzt+Dkiw55LFpu0z9qdHnrrnMJfRru+VRnzSkoAHWc+s1ExqWir4UIv9CRG1XLq
XnOvxjJcH0Kvf7UY+UkpeLa0/KjDRilGey/pZMpaw0ahuED1DuLTxbG7i9K2q9YY1mn+TSxSrTja
VxLJ3VOzLiiO1Fq7Ac92EVUxsxiuGKjPLPCGXseK1RMmxroEDKnPYg5UzCnDTKS0e72qAcL2r8Rl
bMQkyKhFyUJ7ciJMP7iSTM/atHl/NQ3+YrwGR6xIdwUlusZ+iQ3pwty9Wf39jv7JKMbETfynoBFW
lU+7GXE1sdd9l217O1vVKO8Q7VHX7PuNOMi1Zjjr5t4r/H84vvB0/HX4tJk+c4VWFNX+y/BZ6tqo
qXqbbdGXXNMqOYrrnA0+NWndXmZnJOnRA/Qo6mdxBNFV07HoVAwCFF6ocKqcKPToF0KcmWHWEpPs
mLJmJStLMRdTzBeTQooOPkXMl2wKpdZwFtWNLLafOqdei/6yGDJ6FJOStKnh6JIaYPWshxKHWVg6
vvqeeQpA/ukU96IRNmKRHI1UvopxF1bDKcK54EORqlLDRfGDtfk4Ou2qivuLz6SH+UReTq+quBgB
xLQj/QZ2qNs18THTWI9H02VIRqBnjBviHPa1+Fn8zdokXydFvkaTDAqB/RK/SFZyHHWWffxuDGUt
sCpXNRl9q2QvJjrWIB8aDvualSuGrbZMTk21sg3viXogZ2xnP4kKhd/J6PYCLrc6qs70TZRD7G64
zZiZ/5qXzqYjrVpp8pXSv1UJWJYehqrOrGOcpld0WZonooKlJeppKRxOU8NZKaZ1k5E9TzI9hX68
9QMPCbTeZ4ugVBZTgiic5W4UJ/uRPnpgy8cioRIbWad2iJ/b0TqJqrVCvU5Um+jwraVRd0URjrXX
q/ijHY0ZS6ycSyncy1DjK6A24goP323fg59Cd3kWjwt1PMhAMikXVS0RzpSTu8E8BnW8oLE/0HoE
GuchpWwSfStGX1FZy1kv6iBelN6dF7FjC1ukf1Xy6H6iOKO08r20F6MuIUJH2YuOGCA25IE/4w46
KlnLYjN41gltqSSDEZrqK3iT5ehFxjr2D4ZhgH+J92nGD3D2ZrLxxCX8EJFADAflUgQk8Jk3YsKk
JOOVqPcnIo9gwqmuEk+vXcCljtlEl6FR7KJ94FBHdKq1ak5L36K16q9Fra1pEsqLpevnW2a3+6IY
D/MBT9NDTCNDLsNDz/Zk9NKpCuA3c8VqPCmsk5M0K2qISzXtd+Lik+kNK0jj1AkBqf8qS9T1xQEn
qq8RF9ViYO1Qk1WA1YMWBOWF2uoI3KDDE0xcSUsG/wl5eknVmeFY1Amnwvv+96OW8sl0bOgEmLHa
xDIg447WNRGJ9eNUKBm1qFR1A3SBNaKjZ0NO/U7zYPlQxJ1aNCViMWq36Q1lTHo0PdKZbCVqz+LA
gpZggjNnDdA4lIjzPrkkMSRwhu35DSz1pYyY4FbhG3TG18hGi2oMJy7e9w7BTLJpE1vSx9UN9aDe
rRF1q91Cxi8zhPAe9Y5rTgZ405UTMn6GdtxqJREYWtueU2g/Gx8MimwUTJnt6Qik7kkRVSRz4jQZ
TJgdilo+FxXxDX6EV8OiqFHl1EKbnNqmrMHVIN2TvpmJi3gAq9JHhJRQ5Y6a8eqULBG7N7mCI5tz
govxJZi0HcgUdIryUozqpt4cXJXBSYw5974knxBQL/IqeJYRW9pdf4UCcBkizMgFwh9lD1zNFdfw
BMGvpxFPRDxB2TPVE9fdNjk6HJHi/Kst517R7jv6Gkkkn8W7iWmSr4qlcbiPb6XKcnN6AuKoiC39
JN7Eod5fUV4WlQGJdkKsDnux0tDJr1Ric2vk4+uY8gWo26cj4SiOst5WBbOgvL1AjC4teUV4Io4h
mvpZ4fpl/ZY07YNmDmdxQjfW71P//0Ua/FPfHSoty5z/jjRAz57/qd/+/gu/9dtt+ReDJDcqVrJl
zG3yP1AGtv6LrQjEAQUbMS0Q85DfI+eUXzAP4JnG6WTyj5hJ/NZx1+xfNGanhMRpqknZlrX+//2f
1+H/+N/z83v1sP70+Mdqov55SmIxCbJVgzoixSxV/7zy8XrJ74LMMHYIP1aWrY+3njMwIzHqBZok
40WDCxPZL3anXAon51wSxPyutp9Kh7Kzgc8SNwzRVpXe7bDzIfLndUeLpjXUxDMkcDwP/eDtc4I/
tpkNec+p7grFxNDWYWJS+lRdTh5uVw2krx8Gzm6KTnmD/3kUNF9D/hrHcuBamY3a5iHLN8k4BduU
1uhyqtW9UoMU+WHv/baJftwk6k82iQpGwmCrgKVgQfjnYdZp7cpTekffTZLlbH2VGryfSKekoN6f
M2kyMxWOWF147jBpsLiDrTrF3yTFhF5eYAljFs4g4lB9x4g7kSbtFDLm2AgyfZybTD0kkP2O+TTC
7PynShC77/McU9RIFd00TAAYpq59ukh4JGcUZhuWO8/3ntISC1ahpXfpYMqLFEz9ZpyU26x/zFBA
wzor8TUjnN7plf2YR+IiL9B+A6Qe/PVJubRy1TX7ccsUjP4KNCxC7leq4GOl5UtXQEnQVK4Tue0v
cx/1Qk0UnJZkKfilaaOA2wqhcGFErb6nBlkshdccyiRM3CIfDmPnY6eZaL7quA8G+4kAki9W0eBX
CpWdPEHM68ydIshfpn32g9wAb9+2a0R9X6abZCaFdeoulTxnxUWFXJoazFEBo8EZVnEYCKnhC0RE
rg5m9zriSxA8slSQyfrg1hakslowyxRBLzOhmAVkogiRnx15486HMQhYPN0Cm3ws+4Gfq1Eu5GDR
TOlaCEpaBy6NpaG0CARBLQClZgmmmtw5uGu9IF34rXxT9hwt9JC4mAJjG4GyZbjql5XgtDW8iSTI
bdCM73RQbr4H000F7mYJypsD7i0eHwZBf4vBwNnBTsHACCK0OYeGTcIT/cupYsYfp/UhTu21n0Rf
p8kkpSABKkYJHEQxqU5hWh9LfaJRH6A4Mej9Whlz13i0lyZTexzX5artqqfCgGiXC7ZdKSh3hDng
3bNX+OYOdEdIB2+yjLAQM1mGia3dwjWFhqau6D/eQO8ArSPd2xqxukkFCwQXUzop+PwgDaZW8+JV
zcIIpklYu9cBIWmSiTc7bXpr5ckd8F8Il76dAX4oxq9p96WCQbRMgP4VwP8qIIAWMMAIKKAl6IAd
mMAaXKBKgxgadHhbCZJgCFIQMsnXyViC4R0XjWAOElbg+raYWXuHQlAJB5mqDJhCAiKOpeAW5pG6
CQXJMBZMwwK4oSUoh7LgHeaCfFiCQJRBIaKSWcTMm0fAA4Ha3MCp2jQSuR8D8QVx9Wqpd4Ic2Trp
lxoGsuvLw7NEDhlhnch+Ineq2C02/rccSKOISRoEtdEG3xgIjqMUtDtDkB1zEI/0YB7t2HoQNhNd
mm6iAuVvMECSCiIfPAuG/BZ0SRfml8isn3NAkkFC6dTHxsGZBJa1/dbYSG5Q5CFewfhsb2tFIQnS
8ZSFTDSORay4BbZyEvxKK3mpbfvN47tU4C0zMJdSDe9SFeRLCwRmPTjnsDOeIvanEgW3sRceYpCZ
ANe/DEhL0dGemby+eoKtmenP4KGrjUW91gO+aUeEPDsS8l/Bb5eMS6JXLmGFGOdVB48w/bYlhWfC
xZTvmaB72oLz2QH8bAF/wvshouWdBYoQShV8UA1QaCiIoTXoUAh5a0WwRCdBFSWAmAwkQKO5AI6i
kOad70bLphcf30WASR0ApQWgUiz3RFgKdqlFQA1ZX3hw6tMYxtSEfUAAWNF3NQTpqIIimHgvqpHe
SFlwj9yjohEyfCkSmKmTh3LDA6P6/rmCrOqBWMU0hgUpek5Ar4rzexQs1opTqUrDnZd4gGlJBGSB
Pen+167MCUDthu/00QRiD9SCpBFNrZy9QrkTL0SO9RQTwmEOzovaeBcfUk3dV9oC7haJIPY3e9CI
djl48c6qHfiyZfc07UYZXEmpMEMm4zVPpsENCcoLyrZGekoKn1yYm1xl6m6ZcGzDAKJtC9rW62Hc
RuBFVUG9DRpczzUgXAUgLpLhXdYoj5rh6lFFqItFqAcAXd+pDnFoPGFtJzZ+0kEDPstWBnE3JGqE
gBmiRlhwtz6+qMCmNgC1t2jh0bSN9VBXHWkGqHr7cYpgYNvm0uLyBk469Lh+XbUw2CbEVqBPVfs1
a6PbpKiuXjCcTauzKEdYVwWQcARQOBBkYQfEsEYJLxfM4Yw7laAQd4JHLF4anfJSACoGYc010Maz
DcJYHTADC6ZxBNw4EJRjSYd3PAjy8ciC0BQsZHPq3gatvTNDZzn46YspD/J+qCKC6UzzxulDLu3h
IDQvELjV0bj1AWe4aIfJe2kfBinvF748Mr5w7RkV/uZYeU0FvVkDRAHwjggmzfgaDzjMIo/Ad8l7
rIL2qAmCdKblNPp9eaPpZoj19phaSIFVQjoWXTUCl0G/4DijfixUgA6jfR+RginZ1lNqjxRRkP+v
vkVF+DymQIIJQyYojrOKWM1KUhskQ9R7MHFkblxZJ5rP4HhaDsWiMc+TzR8oa2AvnYKRpY+32CCr
sy5crbKIhqPQuLALrbkNVDlb2qlTHE2AqIem9n+dbPkBkQ0s1pYQI3HAExlWUVNfdC3ZT7LhJKve
zL+HckEclELqBIB+Nx2jDTrpHYAgdk+jea5tPDR+6N903s4aIIRXqXWm4sLO1vtfp1BDqKmOG5xM
X9DDZxtdwrTOonLZWtZDb3IFBUWuNkCt5IUeFHtTkMo9kOU245YHwpxEx2ljCKr52oCr13vt42Tr
FmNxSuFXvekb/R6cBBSXuPkqNl3jRT4DOH4i6h1+2f46SZzEKWD13hKmZNbfpDc++kp6jwM/4EBX
3DpXnqxKLdYWvP9GT37tsg6TFLPtBv/9YnDKg5NIZ0yo33TBep8oqPfA32m1wTERPPgSMLztiwTG
5BSY5a4dzYuk9reEPU0Uex6Yfu6ldnjAuA85VTDnvcnZKc6i5rcWk298mf+6mVIPrj4V3HrxsZqp
r9XYubcj83sdDRzzg3UtrPCu4y8UGrU+pkrvncyxvKUawxeHlB8QFivI+U1lw4lynOTcdi9Tl0K/
ieHs40sgaFtzzaK3lkaNKzgdLRr0hLXi6ob0ARuNoV4ZVZekhi99M37FtNvC8CdtU9LRqpPaAcZl
zAnCC60lweGkOqHdg8QUbSVR63SqnFxrEh1tMpP0IqUr4vTnhNK5K4ncmBLAMjUyba9AoHTBga0M
wiJuYh1MRWN360hlBRMTYGCLJIM+HQCWTv1mCtMvqkg7IK4pWQUEIEQiCSEjEqFt2kZEd94rkN8J
pHI9I6KC7XP6K/2OeUm7dTLne+hXnpuJzAVbpC/EFANuRpXCbSyyGTgPka0Q1wAmSr5kIsFB8REg
i0yHeE53EDkPXUriQwFcIql3A3SDFYDMZe0BeCxsTOwDEiVXJoo6TXp5V1rSIaHStRpFukRGzAQc
sfRoETwRBBYxZxNVry4IDuTmUPk1OD2kEqmwOZk5PfEABXEoMHUaAQ8rqLDMnnq8VJ24kW1Qdh8P
53vKaB4qEN+b+UUCHsniyrISR/Afv6CdycsdmBkBx/t4i/neKE8delvpXIpgDzItHaAEMtd2bRP4
k7mTWgsYVkdnjsAPDAu0fhBNiwNmvlHFF5rfaH5YDOo5i6JuPQeJDJ0wF893Y9ljfUHwgG/bX+fA
kSzQPBRegg0aqdKuIFk8RcOG9BJKTDhk+s6qHCxKhePvuXzcW+TYtWCuH3T0zblwof4/9s5suU5m
y9ZPRAU95O2C1au3JNu6ISzbom+TJuHp6wP/VdrbUVHnnPtzIYLVSEtCkGTOOcY3th+z7W0fEW8+
re3JYrV0gQtUoYwYmGItb8vT7MoUjo3O/6udblIZg2T2pj2Rth3kbKMi9k7XrxGETrTf/nKX0dVh
rHeao0WMpZ/ay5VTJrnvNCO5V35iUCr2PMYBWZEED4goNmR2l0RxQUPc7MImhpOPXB08KzcFFfXm
E4HZYNKygbQqp2Q2V7QjabjIve2V+GLQDnp0TIMeXpkbYWy3Jv158s7g6oGdpdpd1rN2W0d+y7wd
uZXMM/0+TzCGjPUb8xEy3jHX36QJ3NxSU8wSq31bmIfZIIxa7xFBaiWTB78Ev0Ce2kEzGurEBp8v
iQO8oZr9nfrCz6Vb8nNZMkuVXYSJ/FDIoiHvzyGwT2vsp8RAQzAPhJA6YCRcyfhQNdwq+hLJuEyc
4m3hhuRn1prFNHZXQlmaAw1dcj/i7pH05u5qGhTjcKd9sREi3E4Liymdzj7BDZUBtBfPNiSCe0Ol
rNUhz7LGR846Rtljj41oF3PJMNWo3scevYMmLrXNDUxqZUW4FjMxiDHyJZ5TxGaaYHbp0SiMkrH4
5pEcUkeWRwEgU4c6HePnaak+rJbxmwZigFWxP4spsi6EHnwnnZi+zeQtt5wifuibfcViPI5Prjky
x/T86wSK90q0PPrXp5l6JX4l+HcxEAfZiPnedseHPM/EMR/idwd9NPh2+71QXkIs2ZjvlSvbED5Q
dtdHfXoHPNXeRTEa04Eso3lp52fN1Ywwp5cQOoX55ICufY415CHaOJC1TnQfq3r3QcGsBOhGEhFd
W2asVUZHs1k3o24DCwEJlggj31OCN19Sz30gDhVA5aBu5aw1D0JEuC1gtPpWL6+xml4Kr8C5SIDA
sngPPhXsIXvq6OHdpAWZxTG0YpYmT/NcYU3sHOOyislTZIr8E2EFT47l04uNUTm7sbmv1mBCvf0W
MRsJuYlZZ+lk4lyMNRjvrrlryC3f2WVsn91CBaljPcSklZ00yAYskYr+VEgSEKdnQ1J4WGz31q1h
7JgmUQ9xQQVajfElpatwSMroVz/mzdNKXc7g0h5J/wICZzgcMGP5PiIjOKX9UVN6fR6q/Ap3tr46
nLmddA+gnV+AXl7AIlpnb1I4DJLqa7QAvPbI5zWiTl6nhiWoXqZh43FCjGuyBUCTa0xVxqM0nKtV
XDndUf13QdGgf5sNAUB7kUFr58jxF9bxhtMgu5YmOlst0a6Rfe1HHyp/10D0GsiRKPrkflDAXUrr
dRTMZNTSHZtp7h47ztykjVHvxHW4DFTWDWi+DX0awsIXJkcrJ2Dp0jcrrUegXggGaBF3ZRU/ZnNz
F1nluEfsWK39zSBZQKJVGsk1aOANq8z29vK66HTMRFZWxzQrSNdCyJpQw6agAPpk7q/2lA/X1eja
PTppCeVtoXOGxkUd3Vm2gT/ACU9UBWpQm++ZT2cHIJf+OdLI9B7EvQ4wj3t1oe1jb74jxta8dIVN
jEtpimPaI1d03IlRpqvmo65HFxtA2QthJ9/60dBvu68tUXbPhBCFOVWOhwj4mqmYMCJkB5VqwZqM
CxsBrbFvTbUSMpnadWv7wJ3ysLSkuVdOVIZS+b/iEh3EMg3tVcHD8JyFJLveCamVHprYp7Tm2i+z
KPvT6BBPjPEZQWUmTg2SraDrq5suf8ErfuuNUYzUd4ouM+CivrmWNKUuSyGv6Lb1R2qW+IM4Oen2
TxarglaIi7dutr00vWlabslaq6FS7NZdhaCDitqlShLtEo/ZaZrJX8tEM+8jnVqS1qk1mEKj9ztb
A2UbrdEuRdJ+kG4576VOByijXrwzdPKyUxImS5qItXX5s5s2yqKi0CKDa89+RYD1vQnbPVx8kCou
8xLqi9lhUvlysQUL+L4kMa5wPPxfpNMmHoQbVhh+sD21bWYpXtVAqQN+CbZjOzWXy+iZ4z+7ed2m
wCTzQC8dHXctm23PBMPKOrCf/nncz0Ua6iS1hvmGEiFU/bLtVazDmeGv+V6uitFoMV3bXhjS2A9q
lWGpWScurYvB0cxc+mM1gQjbc9E2dfl82eXev49l/sYwj3Mc78a/fO/2A7bN5zf89VDXM1y+oFzN
oFuDyT+/pfWYz8YVFOu/vplMQL5le+OfXQNQHdW3uAw/v/tf3rQ96WvuGHA5FWDD18nXXz/zr4eY
lRqWwCQYbC8kLQ3w3lQeiY4ckm3z13f8T899vsVQXLlpD9JknS0yEMY7yG8FPKwVqqy5DhalOsn2
28ut7XPYp9X/nXVPaezpuFzdnkUdGy9KhwvFU/AS22N/fVJJQEY50aSIKWYWb25ZYgshSmvXztqX
ovKfXVSbBFFwBnBd/RSUfPa04Wp9zyleX2hr8ELcscCPOgUP2Cy+iH5B7q/ao0YqBQopSaaDorFA
CYAkv8zW31S1nLtx+oXHcDqALnTj6HYwm0tVeuAcR1BTiP8wdXlwBziLkIExT3fGFzuHfdrlzZc0
9T6SurkXThvGlniojfiHSybozhjzOyqxHx0dyDF9aDEX7tSQemGD45dl9zc85LATHbKcSmwtUgOy
oOFD0zvtxwDf0F28GBdQc9JahfIMK8rSKBUm2mAHcJv59H6+tWrtI3KZAAvjSzXZL1k+PSftjMjS
9B+2DkIVQRksiumnNTlYVFgZuWbztbN/+4pKruOP96U+nszyPOpUgPRugkec9L/tSgsSS129JL+W
GiJjI34z179Zo11BQqdp+FfPySImiAmfNoU9879sgHg9ANGK4+oLcdbXiUSFvix3yMR2lWPfm87w
mlIMSyimExg1zs6TU6ODqG0blYv2S/q2HgqZ3put+uIby0tOmPnJsCHddqK+6Tt5ajSc2czd8jxC
UgD86lSK+amJ3fFujD68emZa1GLDTMARzhF8fumSChpbRZjCR+RIWPbOiwhigmBJzDmrAVG8KIvW
OW3fg3/tmGwFTe6LUFCHEC00zBUNTQY50/9Ya5/69mXO5+kDsCk9fJEDEpy16dCq6GwM0V0La0eM
4ravWoZJa52e3+l+9mwbgqZ5Lb54Kszm29axgcmNOICck0uanOiBXkmb8qb2cxLtTT4aOb4y+7WB
nGlmX1UEFjEmmOvoN9kVj3qJ42EioyBJn3zyVEPfbd5rq+RXlmI/MpAcrczygnmwUjRFrnPg7CFJ
xUT8EsO3JR0309aWVzA0NCFKq0Yy0ziA2eCB5r5voItmIh+vCxkXZEPYlr8I61XkeI51IE9WgQIm
IWCcrD98SEvGAcToQf1pZi3ISp2OvQjmJ4yietAs/i9vKO5tz+4D8qOA1bTgxOvoEWAo1MkqjwNK
is++5c57D+sY9s5jpctXFmVn1hIu4hX+dxijgTnbzkNq8Qc3UMO50rEEJsVvAtXzJP9SF+LDn/R2
P9bNReQo060FOkMkzDfCT92dLVUIIjAj6JSarFlUANoITMl0GxQc9Xvza12gcKxLj0JQkdKRkC7S
ZNU2O4aU/JQ3Rbmj/6TswScvpL1OHsdNxPm3WegENYImdaiaYlwJmkpzQlW9YTrOcQdyrTVuyaLl
0jjG3foVZXMaFExdKXBa+7zn/qo53TMnPCONi3dZdGuK4eCHXU3Jri2oMnQLN8catYHdKTCrOjhr
3CZBjcaFEkMdplMz0L1xFYkX8V1Jq4C7mQd6SY9h6K35LlWoz5q5L2Lu3MWEnLz/Lin3oHvNk8Pi
W2Q/qU6FNSxc2rdEu/n5t47yyN4qO4L2uvZLVHhV0NnFfS4Xyk0avi2PBtXEdbVSUiL3zaxFxO/L
gTSykf6XU96xWqGrBR/Znt+kI3521EP4bxhv/jHu1BoFixZrUb97+pBdnj+lot57Ezl3kRu/rA1p
ul1oevqkP/puceymFvL4mmzq5bCVpxZqQhQxpUedpHaeQw7FPGVny0/SsCpLGwDm+uf3Xhr6oMrb
znKo5HnHoiWWJLFZDyrL5QMBaEoHT6dGPs8ICpMIGnnMzDneY5uWNNK6ouQUNG16fvbH6LMabh0I
S9q9Wgv2sNqzADVoVdR4L4fUDVb8Bomr+P6ym7yof3ZrPd0cSUFrKBVeb30RB84ool1jaenRc0/w
eZtzZM4/kR37HWVnzTBex5TSTT+n3yP1obS5ATBohSiV7yaD9u6mheKk0ymd6u5HTsng0DS0DqjI
oCnD5eAsKClzvQtKFjOQVvx6XtME8oNNDXY3pA5UXLrGWf7TKsxi7xQLFcGs8QIRT48L1M2cMbTR
nBcvN67QUwl5Mcx7rSQ9eTDsH70cUCiShRn0kt+pqDnoGqDIqHLvs7wkLbySYuerPuRq5+i7fkog
zCVrt3+F/UxjDVam6EoGqpkTItI7kHLak89lSYxNbwQ9gNoaEOFRWaTvAQcvtN8d5CHqBnR2Bkcj
lr6MuQZU+5oX90UtlnBeJnOHxdGy8DcPW1QTmU35cIeKvN03ZDkRzncrdGD4EKk69L9MDsgeOm1i
hf+vyvk/q3IEuo3/RZWTw/Suy38PGbHN9Zv+UeYI+z9sy+DMMy1jNZYJRP//kDAM3SJKxF3tdSsr
Y1PF/KPMsbz1FQ9Zjo/0Br8A5q//UuZY/+EaaBt917Q3a97/kzLHZGn071IOnrA8HHfC4NcwrFXp
8296v27M/Uq5Bj7i1LsWNaXwaWZq7KHGo177SuJy0KhFYz6hgERrX3Kf2Nt6oPyYkG9G0PZ05cbB
MKHZBdTMvL+0NGv0zLYJztS0i27jQrXtS0XYtcWc7pxMFSlr1rHRnZwEqsgOpq5/V61OZ0zSuiL8
ilbjEtqzcRKJ4Ap3wZ4uVikudBfGMEuY1JhrkHbjOq8Ntcagk5CvOl1zL6NU3mXb+9xoNjajVCGS
TUPHE9ppe8mkosm6dP2mdqq9S17G6O+0/FWsId7NHP+ziSVx3lHH0jp3uDdsD5nK4vBCGhR8vnl7
Yduk63dse9tP2fbmimkcgZB7A/wyiSEfiZxYcPglCiO9KAn2YqMbA5bCJUKal6GImQm3FpJF7589
tMMlzNqANuFIOdbrz9GwMLteiiu9MHrUQmiPQ5t6hzq6sf3FQEEFg8+34Ox/bjLY4cQZ5fQk8wjw
O2moTjiKtdrgmM01ddMbGsPLXt6ViOWDVprZkWwncky78sGc/J9uw2xkpH2xd/XiW7GwOEzS5s33
x2xHRORjRDx9qCeuXxMoXnFTXsEQsRf6vvZ98EmsssbiMLZaHhhCLSdw2zeWj0Ubzp+HHLw1b+Pe
NG7VNNszMgi6xiJ29UPWZSc9mfOz5oP9NmWsqFwYyY02f1iVUd2OglUNv83tJCtMq/a1y6zhJpqH
fdab7zgWRyASLv1hRHS3rcZDo+uj0HJqbguds5B3AWopLcYvM9VqlYv5xlWD2HeOpDykOcktNFHO
zn4pDhOZ0qfJtk6yqco7OxEdqVgYyqwpZq5g5Ji8nG4id63VjspGh+OvKZfogG/IyLBvLJcUW2pw
VyD/zo1epO7R85fX7TXRTBw9bQ1URvi6vcHNXP9sdtrR4E+/JbXOujXW37qXyeuorRjmFJjV+tqy
bty0vJ9NxwsTfXlx4wztiN1LrMTVctNN/FmTm3I8nAKCt/bTW/r4sMzcqSeU10dnHm7doeOa31LH
M6bfB+nKf3tu6r53SX6X9vESFHlSXjVT6HjL0E5XMKRY5PQXyYeDd1t3tyc/N1XiAe+nKMoA2AfO
ml5k2HwyEtvr9shUdHZynYRltXgwn2nJrPhO0s8fFyd+USnzRM4N84rQAWFLd3EUF0truQ8F6WNk
ms2XtCk0JOLjnZULdRmchbDevrNDsjaReLjU0M4+XiS0NZe1kIxJqXzb4KATKRenWrAC2ADCf8im
227jQRkz8EPrET7V4GfhFyMVPDVdzHUzFT9sh/+cL+gQV9TtLsR0cCyA9ci8INZxfUp0LKcgII0E
fSMLY0iAvrxmfaRUOelOs2rR67jcd6tPjGWb7C5EOrFUdLOfuRrHfbICubJ1M6fDP3vbc8ofj9gA
nKM0NPB4ETW+xXBPZQ+utxnFQs8S8bYXiR9WJ4qDjMGlbb/SUsY/jLQz9n+O5ECNvvahPI/rgYV7
EgK7hrsqsOSbzmIwZ0JRIyomrYoTmwlyAtsLeHVgxUB2vY0jhwuyuVgr+qvXW/fsRkByKJxJPFag
pa3yZKXEZDgx7uT2WAwiOeCsnw9j1r9Yy8xoDNT6YNbVM6YdgEbo3XelNsmArI8Jnqde0d+G8u32
lggnCvMr0oFelFxAzFQ3cmyTg8M6nGA8cU4Rhg6Vc9JW+cLaVnM3SOK2u2FfP1HCTMDh56RavasJ
RSVvAqDydgJ8Qm5lXT/1+tAcNtDxxkZ2nZTb1UZMjjAYsYJBYiGiDGGr189hmpEtoHU5AQMV1E+r
YF0S99Z8MUcT94qn750hsg/WIh+3ymg7SevEmnWW3x35O17BbLTwZvB7K9LNC4ikMi6V8PJAGQnp
8777kfpZt9/eWZAaHCoEtH/eTcITS+SolrsoG/ZemTUnfzJTGCSgQeZzS7QDfa+JGhHD4d6nYBVq
i/3VLJ4mlBTnv/727eH4h0G8xLezTPw/h0FmeJ91AlW3g7JtNmKvo9ybwpzfp4oW9kapsOEF7h0q
AQjThE4fMIVnQhhkoXN25OsJmjuU/ueF0qVJhTdqF3KltVFcljuFs+zECgzobTVc/Kq7mZw6P9Jk
RvJAPOh+EJkRRgYy0Y2gAerbQ6NzyYxOXXTqfQrL8CyYBehj8kXvGSCGsokREE40SJU3nGAch+3K
ntw2C5hUwLArn9JzgGmKwKVOfU5GGtZcHAAyFoRAaXQqXO4FTdfQ/mdV4q41uc/N9pxchkc97vrD
NrxtG2sd9j4fslxtLmWqUauIvS5M6ph769Cctqs/1g1Gg2132/h4C2nqe6vuor/JYhSQjW6QT6Jg
cmyb3kAVYcrozxhULgzpCSknVSXgjpJ2CAZxQRanv22fu4232+/y18MlgmNauXi8Vw6mJwKDVJhz
lDcu4GOykneLX3yVDvX/rdS9baRW2KEsOSK1Hts3hte25DA6HyXzL1J4tORq2lq4VI06mdWzFrm5
HlTrmZnY8b42R66l7dr8w023V7mYD9YOWItTXqaopZXukGVPe9qcCNBoc7Sa8T71oTJLDzNt0Fr5
lQir/LgRrDd0d7nMKA8/Kd7bK58vGzhdhsE6b4Tvz6e3vSyym7M3vlkr/tWbgA9MWPu3RxjvWP6t
0NjPh3/2LDc/W3i0htaNjf32XJ3HwKa349g4bj1es7Y+wh53jhZ/MXGs6oJJT7/JRm+5cQZxHhvC
DGKvnPdpV/1Oy9G4GJplXNoGKCeuQ3R+lJCLlcG67WXrXpWuheNtd3vy8z3/03OeVFNQazEa+PVn
fW7KyutOBBGEn0/99f3bC+7Kgt32BtVqgaZRPNkuvaYp0+l+2207t4K0rHDlmDUFDcWAPlDXbmn3
YCKuGRb/+xb6+XDbGxewVrvt5e3xdpv9fFiSdFWOy3zpVUcEqKGr/XbLMdebD6JeVK/b42m9jjA9
EbQmJ4BAKxRz2/i6kgSF9YN/GtspmKxmuNk2ihC4cOaOHBAki6rHaBRoOg8Np2CIvszzMF4ixKzy
RExYdJwRcA/tyZ45Gm4Tr1XWdVfhfioA7FDU//ulf3lXCmNFhzTBvXJ7F1ZmvW7Oi8foA/AARLRc
b1rb3rYZSl3+80qTuxB1t2dZtSAB2XaX9UIxEsJaT9vuvHGSP3+KSa07wJU7Ftd4hbLX+LUpOW1a
lj8//F+f+fyR0YqF3n7i9pySpg+SKNie/utdCWkI859X/uxun/7nF9neuj3GXcS7tsd/PvHzR+mk
NwemcPvq6nkzA8R6ILbP/uu3+PNrf778+dP/L54D0JR5rd6NBxZC5yWaZ8l6NI1J5nJDHKeNtZz0
iSJZhQSE5G0A/UZ7R5QyqQATQKJxqV6zlKy3WjSveWONTGYX50CgkX00Iu9B5qr5xlIYLsP8o/eS
FvqhSbr2olWH2uTtRm3HxO86KGJl8qKcSg+HLI8urljQDhKkVUbkyklJPRnYR3/o6/7ZqlPuND6c
9YU7ys4dwYpNxDUNLZCS2kb2bmDSHb1rXFFhT9JuRxCICKibjQcbx80MfAk2Ejc+eGH9NOf7lvlp
oPqs41royXOQVRKMXVMcMYv/RjCdrrLzKEj08bvZKyqW7jc/64msabJ8j4AnsLvuMCsD0lWBluww
1nSwzZby2OJqaA0Gl+7VUp9yCU8P6RYqM/ta1/3A0Jd+T/y+ukuSX9P8XojomFkY9cZMGw9xlXzt
aeegVE3OdsuCtKrVJbaso9U390YT9/yrWo3wy+GXGxVhowvnaEZUJMgfOsQdK7eh679qnvsLckfn
rgWMcubeyrdCE5mfchUdrPzgdMgTZVNqoBndfVJY77TvHvFG5q9j+U5DfD8w5bqfBzJQOua6bYcO
JtUfWlC8SAUsk86e1wWUoVlx2AMSMPdtET7B2JWQ5zpHQqoXdnzOLCUDVtlH1VExJOKQ3gE8eAQC
4ij8/oe+yCRUXfyKAD675jSeAgonkKdYPoL0GY8ABt2dwg2tqFsf0iapAsxWPzLO9EvGnTrAJLVg
vUifF2W8RN7aXTA1UuWYgJYAiyvHNY6qjy6TTvJRQq/8NMXGF3/q7KNV1OekbO0n6H5f/Ka4I+mH
1XucgxM3YkDh6O9bNYWLqe0F5QyU51EBS1MctQncSVwON1WaRb+0Ud7wRfRbnpcBuvGaKGUGOGkb
kmItw2TKBAvUaZjVOHccGxXGot+LtNPPedx3WJDJXR/n+V7MGnVprUA/Q1aW5Hw1CKIPbITkY9uG
JAxAaJxoPvgIRQ7K9HqE9QQmZnZgIy27ALh731jcvu6p89R81WyfYZW2D2HvXZjZqL4R5TAn6p1b
f6lXA0lClh+Y6CvhO9axHb2nisjyWT9ohREdKyf/1lrOO2CBJ8gO+rdG1l8bhqhgHnMdCBPY1WnV
spjLNN7qOow9m6xzRaPFNuFxIHTgdkBrgb7uXV2hiaOLOeXGo1sP8mGuPoCif6lnSRfD9OlfJIx9
z95Nq4v8qWtqXG/KpoCl/VqopVeQGookOYkGV4Ob+WRmxm5/zIkGZp0v4beO8hdaSyeMbPHF8Vp5
aq9DJu2jbdeIe120fwiksEBpxSofjrjcnMtCVYtpng8ybVV7kmIqUSAhDB5+M8klQxbqRxgxONUl
uEYsEMd0oGtSSnEpMVIgBcru2sjo926cQ5nVuQdgkZIJNXUsDhhBWiahPXUfs6k6Wl3R1zIaM2IC
V2hucUom/UvjadGl6HMiNhyx71v7muskzmoKgXJmTLBT0d5PvZDHiDGKTNESHUjPGtdWrKJ7eVcR
eBaPFiH1LiGq/vM04KQS5EYhcNN/pa55dWaLNJgp/YEFfU0/1YMVBk7QrAH+SYy3kdm9Wh3YR0wN
1WEeOdDm6zgWH02KwtIXnXdCql85Gqdv84MyBX/TSKPCNvLvIlIndK7PRoLihW4UYar0v+slKY6Z
rRDs2RYqbdc/AI0IfVwySIhvpAX8W9bF0zgbFbpIstimuC/2fZPWB6BTYZORj5kYS7NP1Y8hnt6U
T+rSMr2s8EbqV/h7JDKBdHxBskn8oIn2TibXWQM+YLrvmJ56JG9BCqlUjOikiWrHqjPBJdU/pqTR
Q5C2H75RnfIEep0hvJHsG06/tPHwvjQLlEUOUOUn+aGISzx0oqd/aEPAh1pLXmpThY1VmUTPYy5C
HfDeAAAEwLXPhvGIpArgRkuCGXKhk8+tqjgWYrgtMJ7vLRGnRA7abaBXxq+5QnuXpd9sm3hXhwTO
XS3H94HYoEAXDddFDn8yMSRSBDpTb6OHgjRqcu9EHaqp8T66g30Xy3TtFGIBmmd/R+/Q7emfiNLN
cWgl320H8lRE5DS5WclERI4dDd9tSLE1q+FDNznXwXVdUJLJbafD7IoFwaxIciBV8m/Lyl6xRKMB
OVAe3qVz80hL88RdmBSq3j4ADrT2ZrZ8RUJCGFEGr2d0zSpMmDTuiJBtdimhJm66egypsVuJ+mGb
qAUy/iNSFq/YCBVzRvO3WQN6ogxlkykfKntmKHx1c/MqfzRJ9mIv2o9epOQXRAM5xMuYn1mu3mEt
QyAXJ/fWaMBwNaqj09yXlfHgL8T3VSJrD6Om9ovo6yDuYwObIINxQvdwGK0XUFM1jFbuyxQQnsAv
vXgRA2SeNvpjE1fQrqrMoswDK6VGEF5iFRlHVH1DXyJUqDFXqkztzETox6WXD3nHAw9VuxqWm1Qv
H1StU6zmX1Z6GBRjsPoRSAaSIryrVsXJua4b4KRdcYiyAGNhfs/Mr4fE4L00eXcdquTBS1t5rUf7
fZVSGE2HMBbIKMxzlG8RtcAk8/fuUMKlNWAspX3000jU87BwHCE44PKLMDZwH1t1GASBiJYZ7Gg+
GY51ceLsbvEI0NOsfq8jBds3MotDDGghMPz3gsDjg9N2E64iEtSExEnj+D+ibEwpojIFtIS81+eu
3EHaCkbLO2Y+2menjn+z5qCKb8eD+Npp1RPIzHFn2OlMSbh50IFsYDaeKq9A3gWSeNQJ18xN69AM
0xOrXG7UXHWdgZEMdBVlT6IcFDHISFfmZxZ7X/Dj5TdTauwndAIluemM5uI2WZchS/nksOoMc30M
DT9fbmEpPhqpblw1evK09q8y68mN7Iif0z0TKSlN0UcxdtSafWO/xGhIlrihDd/WV0riaK9yZrce
az7tm0arlFa26nA14Juoc/9Atal6iFPh3YPfVH0t3hiO2p3FZP5A/1Psi0EZd2OXXztdv+DikPvU
iBV32ooWbJHSgYETMqNPrc0Z49QMZMDSV6Kr0YXUwNNgSBu64FQmT7ZL3IQxgDuj9FWV9XWW+Qc6
R7id3JNCfah+1pn9K9WYaxUeIm90x1SNQQvfT2ra59NzxZTwaNaNC2t3ODeTngQ1OVkni6GBAVHo
j1OvbpK8JdMQ/hvej9AvJrFnmqTR7c7ptUYrWE7e5eCSWXshTKlHCpTCQycOFik9jn0aZqndwc7s
sqPldgWd7IYOucIzYdlBb6aQ5enccO94H9yyAfDLqAxfleBIGd1kyDKYaCUfqbzNKuNQcn9lGhkB
hGyeLPeLB5D+OeqMcIoneRC+R1h9Hjpt+12OFM6H3nwF9ovB17MeMdl/RcUeUsB7hLmJ9YKYMwBj
SxwqKSJ0hctTbWojRjRkvzpHfE5WAFUU43drBoi513HIEcV7OsVkOFDuRLYSosjQUxeAsqhRSvOh
p9EZ9Dqpk5U/h6M/IQ4h1TDQopUH2IHu9tZ1AQQW9KIIQBD+oBeTZGrSmTOapQ+9RmcKQ18MwRfh
5QkBGNxtpr54BlShAi8tf1mVZ4QlXifWY74MjZRAyro1Kdv9NhMYoa0TqbDPIemS3VN3+OU7j+5g
jsCNVE90h5lH7klBICCrHCTeQ3agt3hbuHxyUTsEhknkY5N1r6OGYNaV71E1Zli9QYRgVnwbGPsB
jhBpk+Tu967PBgY8HwUhLi6jG364qn9GDvxot1TV24UaA6agIIK+LImXsWb1Y65K/jpTfB1LvEO6
p6OKa114S1jTsmQuObOnPYW0q7f6sGkxUdKnAFT64ox1eP0rTdBX2X3UHL0RY5gsx0t9HdP03UH/
jk0PJbVjvhKV89Hhgsag5xzcePxtz8tdCT4bQk1z5n/Gss2ugqLs5sMk6hcfF9NuLsXXfDGOjTf+
hvr8YibxGQnXkWn9jyhPcKwLJsuVcJ90+G+Jpp7zLCItUwNN7gDXrJ05rNa4eB0LOG6pXU30Yzha
6raOp0sdERipvB/mgnS3mWIBwQadf4oj/RXRssQ+Vxs3g242tChb6Dv2Ha2hOHSXHObRUr7oOezw
Zc2vtUornIv5nrULlSBHwwW47xmFBeUavR9eF4yMd6xSTMwIO7lwyJoZ/2DV2Yc56X/St/1IBjwF
ErROHSNddxBFM0r8ammeHZrSOhpj3HJhJOauF4zakeOH3J+xBmojN9GYSGs667u4p7UgnHEvtPbV
jfXxEGZa7D9x9UxOk7NKQag3+zT0ivSXviTLziud74hX5ExmapVLLxTpu9c5FP04J6WHhlLRrt6l
Iy7/aklDzaCYKLv6A8hADtV0Ric8vxtVbwbtmJ2jaP0FdEBjRtINRCoRvK59G+I1JQ3XLHOEr1Zv
femwdaCIf/SN9F5k/JfKLKaUWiKqFMux7bk/sZBvV+p1miYvsYd9uyF22Ipz/5LMoJVdLWGFnMQP
wqwJ6SkT5n1JxQygGIw9NIKKGTh+Q1JI8eSYgUL5ZBVixh7J7H1QFQck4hZJTkE41U6PrJfeTTIT
0qvPNWwpLE03ORWG1CGCqvCmH1Yrv/uDFpSIweiR4TAvpuwVXEFiGt/jEgFSL7HtkJGDD9oO0tGQ
dwbe1kKjUQKdyrQ859pgyUXqFu2QU6Bgho4oMXfPJEVivdDbuxFbhj0ML+nsRLfdtILbuQ+b5ns9
2B3SNcIaNJbx7E1Pc+MdjF7X92Oef4iO/rTW6pfII5hMWgl5Xl7BXNOaEKDNWILL3qCSSFhGodX1
YXCeVK29DNOHSKh6u8bL5LQDKAj/bVUleS53OWssmfN5p6hgtUifCEUSI4AX8/kww9KA5tc5AS3l
NHobLHX8n+ydx5LcWpZl/6XGjWe4AC7EoCautUcwFMkJjCqgNS7U1/cC3sskk5390mpeE5h7kBEu
oM49Z++1xSUfgc4qKtUqtqgcEI0ORRmtBbI3hLjOOnObh1BjKFglFpeH+MELSd9W+lcR+PUe90yF
9Y8rH+85NN1iWzEzF5Sjtadf5zUqvk7wuL6oOCH5SIM+vCniKVe2LnaxZhjIZCXlt12RiY71vdWj
rdanG+UF5VZM3gumsvc2K95nTYnMonuXF2LFSsVnHzdV9BqimdwYEdlGUUp1rn3EhI2NGGPg1Ym+
WWn2ILNJHhE2IfCk7sSWMq6MyrzqjfaCuZkpsQ0uovPBcr9mPkBZlgJcjIm3Fm34TeuCaFclh4HV
PSre8pmb5tUsp0cn4PDMtua8n4B/eOu+M/mMYBDWXWVglw84WvSQrGMnMrZBWFKbeR/MXnwq4tlF
gvzFtI9lbMdIjJ2nkAb0yrWuiURikPr5KQrCB/pxOHT7BGAB41NkFlXTP9tj/Bx14OmG6DGIxiMJ
Hbe2yXZ1fZOJ8angI/hdAGjvWwnphIyKhwb/RmNql2HWWueTs5sXppMqIJBMFLSBuJtJ8MXwzRcc
OAK1qNqruHqPAdlhWSA5KmvdndReXG88lFK/dsoTqzqa5Wg+H1dWNi7g7tFgb5m+tcWgrYfWkztN
z5U1kIT9iaECmjqyR1qMuHFHlG3GEVNbebF2Zb1pJ28b6fXnyXE+o2ekhSCuusjeVeN9NpX6mudf
+8ZHPM2AI9P9F8ZIj5VGNIadvxu82XQq3wOEr6ksnglCnYiN8jB25M5Xj+N53yTqU06BDT+US1Jc
jcnKbIsvaVwf69p5ysFOu1ZKo2A4AnDdpEb5JGV8rhv9zRHNU+9kuxDJ3aZw/Ud3juRAx/GeuMmj
F7z2lrobjXYJ2/io9PRbqTNVqmeLq6Z2SEacNeAda1d3VYazGIeXIao3LXoop+hT0jY/suBmNjVS
prJEkty61wJrTqHCuy8QLGgmFhr5LkXWrANrblYZ5q3rjGLNDI0uEpU2unMEnSe/fTOtBvPZx3oI
tGPWjo+az1IQ1DcC4A9T9Cfu9n8Fff9R0EeX828FffWPoMj/FbS1/Mpfcj4h7D8s2/YQWrs2mj7r
FzmfYf0hbSmJnBI2lz+JZu8foC37DwNUkkQAiHNPmh7v4S85nwWDi+gLxzFdbPqWjTzvN7DW34G2
hDendf0KT9Yl3E8khYbUDdaguvEbPDlp1JT0yosecv+zO+cpLimKNlAOGrLjYUyBdhTqNTQr/0Sj
uqV/n7y4Q/Q90MNmjRE4X3tzwN3PjVsQHu3H5mWwJfk+gwkWCJvKsqkZt7ZVQX+LGAkSE+eZIOpf
bpODdk0DZTCjZFPM5qopi6FR41hjjVkdbSGKbRsiaY5hIuztYYLkE4TIjZKuZ/mdJQdldmfgpN/i
VPMfKpUyAjG919zFPj5JHEAMWbBE1QFRUKqqosfEzY4+JaMYXPdiNNlVqgSMSGd+jezwVPqTdg4s
5DaV1ue7P4Mvl6lSPRuql0dqkYgYw2vZ02OqCpteSl7uZSpvSacnTFTinAE1zdXB/wbmyD4NKfbG
ooR2HGU240x3EHR6Intd+wpqLg2lct54Hd40M/3SY7Y9V6yqNjU+wHXAp9Hik5xVA+a8obVV/Pl0
eSTy/HlI6If68z7IA1s7YFhcdbgfz8nUtPgkRwqgjqj5f87IPBpYB2rLVZvAYvgzMVLn1XDXlem2
69sImGX63JvxBVh0eh5HQ23GwgWBUCfOyVWh3FCB31m5zqZtLNQoKEhEp0wLjHST0dDF3KZ3JEd1
drPpUcWrWS0UtfYx8N2GVnlec1Nt6RlIZRuroXfqsz+RcO3gamEnuzsjC5y97nTiaHq/fvW/7Ymf
e6eIEmur1erdtPK9TiV/YJCLmModyi2ORXVaNmiS6q1byB86HpoU8n4DwRUBnJrzQu35ZFge/dwM
WticjJQ4amuUO5OXPy2b5QP99pRZT3VCnGnhSwB0Ec4qivWfqbHLQ1LQH/qU9XYkjE/WLPCgKcdc
d3708+mSFzs5NZQLJKTLjuee8dc+X57+PBiWR9M4MO+QtJyWM3I5GZ0pZ0W75MYuP1yODtQJH82M
BuQyXl2+up+bnz8zQ2xsMJdh4JBiOZ/I6aKPMGdropg3y7+kU48fp+zxRM7SguSfm2EWCyznebbI
DZqERbx0wF4YHVbF2pxthEvq6y/PST2zx/bRahC9bt15lBwyymdJTCpZoqtT2xUovTQXqTxgoxMQ
wQl/Lpvl6bIxPDRVFnFLK5ZPMaINGvb7ssuTA2I2c4NSEgGs4SLaWTTI+A54iMYp3+ckxdS9/+YW
9JkKQ984kdJOrmmS+Teh11/0fcubsrZtFKUnfT7Zlh+I+Uq4bMx/PlqeeiBWyHnT98IxCVadfwE3
jrFnQX/lBrGBKCaOCcnzZztjlEaqbrDVzGLic7PRNW3EJNtHu8kaPkZZ7Z0iLQxP1vTCN5sAW7BQ
Gvgmmy70FH590L1+KBk6tcEZRvgz/IFst7zFhQ4RZpSfg21k5Hsx/1/+oYvirPro6F51HDFPiZvo
4+dxbGEmCr3ZJNNj41U4cXoL71vX3OJp+NqCVl0T4Nev9O4CW6RezXe6Nd6s75En0iMdQrGrsnZj
+PUToRrRAQLLq25VB8/tMdTl3pesFIgP++zR2ykPhHKU6Zc+i9JdXvE/qqilXV9MG0UCIk3w9Fq6
Tr53h+HT0E8bMSSfAqvwjuYQM/rOiH8Yyomabj4UhuFu1sxFhdI/+SMFViHAOg5K3SKD9LIinvPs
c8UgqIuafcCnozgurW092uQLo3tKwvxCinfGJaKLLhb8QJRmmQyy6+z3o+lAmiPD4iGxouPYGldR
YeALCYzopY9eNXO8VR9DghwV9zfpDgd8cucpJrSpdGfq1hA2Zy8ZX4ea4ewYa7QMw/x7AkhqNbjq
m4Yi6jSVwtmabuoytGmQK3WPvquFW8PrXiKW9/syHu9a7LbHYOxJphhIZSzTsV+z+L6buOHOTiOz
I6DtdhUjRk8nWmRZZm+ln0BbYW4HaqZFpFKctdojQS6v0CUMTbVvFCNZs/HbrYyUsQn6exGgm5VW
1a5NCz1hDQSL+jhedzJiwGGy8E5jAv0kDmu8Uqa5M8nEAruU/BjFpO8Db3xWNGBS8CzPKRzRLcQA
RAqmA/KuNVmlTJi1aD57wqBTS6bOrir5o2OTPrRQrVfs+IFcpEQDTxPyy8F3Qrbsm0sq1abyS5pJ
fvYyAMsHaBuLHXKJz0VcBtTl2ik3F+BiGzyMaXk2W/JdJuY8mlZrN4WojIUTU1GVdXLVyWR4QpNO
CKSlxk3AzMpxlbi6JaiVTJBHj0W5+poiy1loCsTeqhQbLdGWrmu+YQgPFbgfHXdSbhyLsNvoevQ9
CUAE9ygbwDJqV+YIazFWI5GhLrdoYnBWXR5+ojFXbvQJ9mAHQuUIq2lkJeVtjcTWrryZ7441ApIz
hLbFU9FY03eRmw9O5j/mpXNNUr5TWy8+M+/8hMJt5Q/etS+yk+Vw3iZGhZIpnkM5QvdgpA5NcU5V
PBkt5teQDqCvLk0m5Mvk+NpuLOiASNYWgHxfkpHljtROEP3FzrY0tUn1eGfEcbXpCaym8xG+Frb3
LTVibic6smpXlxpM8q3KinjvjDbnpMgmDKo6VqtwWKO6Vg/erA/oPGlTGfTfAuTDqyT148OUIqxp
j6Et3kgbNDalZn1i1X7q8aUgW3xpIygFkJjeYYLJx7x+rsfwAhln2DpBmxzrxEZIa+XGKS863m7s
HxoTK7Mvk2xbuodaM4aHGSrFG32IokCtG2QJ13g2Fo7BscnsH/FofpzKgLDSSr+Yuu9uLb2ryags
N1Fo3bAqtzsmdR5MAKXB/NK1a+b3QKPS6Kyb1XtZMMevOz3cFamtMYomys2kM0NbsdqyCv0KeuEe
a161G/TqCjgi3hZdaBNeIi6tGm7myFAeKMej4TDO19Nk3XTts6U2ZhPemdrX59DOVrWT0U+UBYKF
pBMEYyL1YgUs17WL75lLf7CCjgP/oaSN1g3NW59MoNnvEYFzc3uG/MDZM2M36d5MlHZ1Z/qa/Axq
yT/XPilFMoSepHPWtxXt9yxJHnqHUka3UNMIKu+8+UqXP905DBgnsOqhyj+GQUQlPtHETREcC8d7
C13k3ypCXzpZiEzCXh1UqZ+1AQShZ5EZmWjV95wx45EvAr5dfC8lsG5Mzw+TmzHfXIdOLGm440OZ
Sm5HGI/IvKjwjhfDCGUm8E6LgdQs3ZXBHfs8wuTj8qRu3EuDdakeavQWDCcibWPkBl/sCGzVJj6F
vkRxcKKYZY7ebROUhv6cTk43nzaPnOuT5fnyKEj4l+VpP3MnR42SbF6+LBtq0/LPR8tTbon5DmPJ
62DRXu6yPN6ykSu9jyH5zUXUsunn2ui3p4UaJFmJyO2p90zuJijAxifTrHWEToSb1X0TnR3FwKas
mAAu0mnwdymrJHrezLTrfWhhe8jTF7PQx53mNeMWczjFDTNQAonDb4v4O5q14otKfNnEw0AF7FIG
wfD0N1mVIR+3ZDxjdRk+zNaH3PTbUzpvBAOtfRRGl9oC8EFL8UsSaOPWxFEf9V23X35ci4hxrNEd
Mt1emUU1nuwA/SVrDAwXumw3koBaDi8Elq5rfB+xR21dRO9Ug1EpseafFEykXzbtXJUbQYYQzfSw
rfxDOb2IprOS/py3YA4qcFyLYLq1JAGMwfzcS/1xl2TOfZHhZou8dnm4yG0XWe7yVMzR7RgQ5sq+
T1p83BhpqhPXLoQfOoUhDP8U2NttJKeMTEXxJM3ilfFzd+AuQqdy0INr0FXkbWbWs0VsJOAnQFMF
B3chtDsT/++KpNn9bCFjCqlgNpSo1nwiS2/A3oYbHJcfU2qnu4UoovVEPYia9dEUIljapJ3Q9qGv
f47ymUdgf4sCwAfWCBcLdbxcy/kQAQ1e0arN7LvoxoOfUy/kof1FFZa8VOBU0jAKbrlXsjTNEKQl
Wooa3GYm2NTGl4Ell9M3xQeGmVn5pFUFWJX6TbRx8Gy7mrNCZyI3rMY1oghz+dKhyT7ZzB/wqbyP
uBmurWiNFZCsYJvM60XdNCwCo/A4EeBU30MV1PfeltSfeoFKIJZnjjzGmCGXTDsSOWdlMdmQC2Sw
sbRwuBIs9DikzbW0ixs7giFdKuMHS/yglZbcrOoY5xM8wrC0N2ZOME7PLZ6MaoToGRTWXeONMzAy
Gu/xFPY7YfvrLhEAKopheMyUidR4qK5dn7H+54ChAcsopqwWRuOw1fUJw1KQ1ccByJGfWzXBblFz
UwVMpJLGLPoW0ieIoHZ3el//kCNNAy/w93ABycnGdIUsdBgtEoTdAgh1j+BQYyWTNbx1aQZrC57y
gSHZyaa+BzNBNjVXBfheACphdscrWFcGHJHme2VgJYuhdR+03t9pXQg5ocLsPRJJpnlifOiBsQJL
fwgZnB9HpCEaDMjHeAjDnZsMX2ov+KzlhBm3Y9XdcqtcQw3TrlI3/b2nmH5jVdsDD7PQhOnq0dSZ
7IxyYHbqT3vKh1sn8vScy456zl3n2HjQc9oEU5m9SU+cK1WMxn2tTFHdM3SNTnRHin/BImbdYkMj
DyQZD9aQfWtNjOfjjNQJ3Ti+GS5TkFylgJWqID903KR7Nqyax4szGCedimJLtjqSwFqIY51+HN2Y
5UnBfk0xc21CBZVQ9b6xCRsCxFs+EcC1xuHgKrt9GLoeXHDeTUQFn3OZ2TcT2XyMBvmkWM4YgxRg
WxCxqyp+K2wWslPSXuxVqSX+I+qJD1jtxYE/C0AugD7qgmO1CFBgeplUK/YbASFDcjci+FCR719c
fzChq1on+skEdA39pSYK87I8YolirBMt1je2Xef7lBX1KqdMZd0D5rtnBM2q76qFoPFGJF7xrCrx
9fhM/LBOSHM8W+ctcSoQmllFhJcbQ8xK2E6/i4EixX231Ssm4Ibtnayssp+SRIUfkE2s3ipiNZDy
zE40fZ/MaxwtiO9wqAbAQzTgu5dw8PUPev5JtZxfwJ53VZfpt84u/C1X12Sd118FutM1NosW7ZuO
t9TIJlhxM+OBdKnNQOrnvUH0dXdLHH9p87XXg1ktbNZHyFnBczkFJ2S/7rGq+RNpXHzvBcx01waW
GzJ8gv6AZqwuCAqW+xiB2yqsq/ZM5MYXJxXmxVMx5imFNS8Wkr2a+kyNZKOIptC+q9IZd8pCuqbn
9mtSFx1C/vhJtV59E6GEcmahf5ivsc3UfAiQJhy1QPY3cotZ3o9YQOATntq8Jv0mG0+WnnIgkEK9
aV0BVbYPrkoaO7NosofQ1IGe1J8aX2B7c4dH0unENSo4Alvy/VQJF0i2BNuOFl0IuI8aoaQDfFXH
e+FCkx6Bix5ZAn8rZU2aUIDusbWdYeenrbM/ThjmtqgO3E3RGyfDDdUudUFsZLoLrI9rJEfMxwTH
LiVmi3DUEPco8QSOvs7c0DW2UVzifCJ+FtVSiMuwNOr7MPXqw9xNHQ6pip1vLQlNbWMD/xY4E+wK
llMBgyZqin2Qf7V6Xed06A6I/sVpEF8pMfpDko8YGqWEox8SImC7QA9UU+3yhCk9KUR7jH4HL3V+
xJTtLxbVvQIbuGaeaGNBBZmZVYcxH7/ETiqhXHAq2R0EWYvBHrcVw39Jrpknj3Fkp7cuKeQj5TWk
izqJt1Hf+usZ5MBQxHtvCDAgTKptKXVRnDs2eYSB5rukdVNgK5E/V2YAHxnUJEmNyEUHw2UKhVRy
iGDxNAYF7GRTzS8Wmwpg9a6vjdtSijEFBVQqSXnBF/TaMt/dEMdJ2LE0Xyqu0xZYRuSGyqHVEPSr
inQwlJHFhclhcJH9AG96pBlDsd629K2l7xboEdAREs1J00dDGTJl+0Cl34Z69DbZ2AEKN15hdrdn
U7POXqxaOCVGBai+XjlwIo4u0KFnpatZg/jF6qfw3KcIQMpRdFzG8O92E8BMtIdXLxsp6g1I9FmI
Lxg0COO1cw4G7Mqwu+wKh8LX73YwkManAOFZ0gBRphUFoQMh55Z8bdR5URreUknt7VhTsvNYvlaR
vqpFCM6ZJNNax0WGtLX/IuvyQ5SU2VZWSYebx0fpOfjP05iYtDW1eJWAmbh6DKu35AddEMH4W93R
wuNE+YNuwGPVajyxknrvJn24OA2CZFaMZEMVxrvXGrRNDPMIlXILwSXaBAlYk9AtcEm1NDoUWWfb
0oqGs0Ky5dVItuAV5C/oxYa7Mv27DacjjtUb0cTc2aa0XrVu881N0lCAqWxvWhvSiSJn5Jw3487U
re6xqtEha+iRuMJY/l4m9ZzjWdPkbMSHnBtdUGXehXSStzH1qBGr2YmusXH8ojpnZJU3naXhMEqn
eXKacD8cwHuF6GIY9KUa+VJ6t4q9piYupD+UAnF+Ph+wZg2E1xq2pFUOV8trIO7m5Ue9cutLQazQ
2eHdD5pTrFF+GbiTSnFIJ/9LFpTly8iJGHXMB0PpDR+0ClJwqQVPMWHAPeSZTZYz/xAxgqSpcYu9
dDE9eq3a9FlvbVKWtttMD+S65UazDRGcM7IAr5Uw4j70Xt6dwxqfBLd5beO3pnGN5ldhjIk5Xkzc
SBFnbFzG7EkWY1VupXg2GWdv7KHp1y7DGpYPFfKq+ENh594250XXbtcYyFKoUJOquLnBbUhrea6T
2kdxmabHNkkfhYbv1+vZAY4HjbAPEG4xi+YGwBJ77Y6aOhKntQ6DML3SmNj3FqgGhvHNGTcd8VpN
B3eAaAJGQY44tnbxDUsyrO/Obfe+JoFGe7Qk0koEB6qiHWZ8vpEJPXA0ubSOja48yoIsvrio6w09
yG7j9Jq5CXMt3y9ftAjhUQgx3jSit23T189OSR3M8gwpzm7Ko50VV+6hhVjgR079KHSD5KeSy20v
aXV91iyvWudu8ayn8XSQgamd4gCZ7Gi01yLrP3XpJLjKonn2B4uOYqYm8LW0US99k3y0qgFLRDaZ
Fz/LvH01Zl/bLKmRkngONC49pR+ZMzkx80tkU1wAOq/hJdTxeVanCq2ENzcwsTwmiOiOUmfoVMR3
7snB2W399GpnFhqlpLi1ersz+WT7cohYGMrgg09v85oj3Yj6j1Ee9Rc3IS3S9s1qa7mtfUodj0Va
oX2Qceycl41bd+SVa3W8Jokwu8uyhNPRw7ZzA0rIKnPrfdQ7zhWNY37lY7sq0u5WbH+SEnujPz9r
nfjTwPFwZlHf0cDnWtCb9lvmaPkNO0WB2NEAijbU5zhqYQayZt06ybAtjbH/kM+bwWu2aa4+eB0r
VejW9b0CNuZ46mxJVGEsHoyL5qBamCok10kaV+cpEvGx8JJ+k6fiwUDA9oQoi2OdSIBNNEzIvqw5
ToQdtw6b0jlqKnbXkW7tSsnAsgNAuo9calePa9e6Un4MOGS6Y1ERh6IYvlpdFR0MduotJ3FFy8bo
6gXKXaPHFvxV9a0fpPUIGGNDQLH+1IEOC1P9pqF7u7HmPU4EPF0q1Oq4eSjO06NVyObuCTfd1SVK
wbxRdxqEULsQj9DftpKznVM2Shq3KQmJV7feIDzgZsDSFEIxCW3kqB7LjItwhkrv6g2sWOg4Pbgt
B5GJHpcy86LqvLo6tA4jidEtLc3nXhrnsq7cvRYH0TFwEewZVcvwpPKSO8CqO2i/7pTSDmwScust
r4jAKuf0abBI9xba1RgzQiPwCTPA9FaEmdBkzhjxtEidt6LIze1sheX64XFedxjZ4/qHHtvV3svd
rySVnPqmy0hpwlbWx41CcFupraynWw3obT2hs1qHNKdXJfPh/TgM7d5KudXHLJt2fQa7SeVVuYu0
cu9WSEZDI1CvmawvSrPNo+kwb55Gp9yPGbJMPe3DsyRRXXdVue6Klvc6UKaXrnoufc+90MB9DgT3
EsQ9zHoj9My2co7ObFKoyqM965ZZc3NwKFZvpH0QYkpvV0zkvykDe1lbuY/454pDL/ExaJpm4a+V
VD2KjlIlmh9mMBTnvHKIc5HFIYrzrTlTQxrVvOV28QmNHJznsf+iFJWtO8Tb5XMot8JEPDlvfZhz
ABPQeOiFegndTm3DAqLl2N4n/5UA8wD1fzVxCSRijpC+hjFYhoa+tZ7L5CwsffiIxDza9LUFYUuq
P2d8y7RvGf79nPv9/Bksv+ewAk5MN5dmbzb3ksp5GquaYqt8vNFFaK0nFy8tw6d8oxFpx5UAs8wC
ihC5nq1TZ9YgLM/jpgEFlwVHmofwVD1kj6YNo0X0IeW7ZQ0nBOvpNrIiyCh68BigMiNzM442y9y+
ncf41FD9AcEtGvAIaYKefclMV9GW1Q5efY9rpArB7AHuZ54CPGAHJnVJ7ogt+lNg5JBLyRlaxTGu
uWUTpvHNb9tor9GqOTUj8A5r4ODOmGKRggKPm5LmkZOlXgFbe5UAu1izROjFWMsUhFEKsIAZRFTd
c2lj2KIsiaQaVzApx2M6Q24DcyrW8cz5cDS9PnmLwG3CZkUf9EXEGikHMcpYkjqBAM5MkCjEo8oS
BNzF/EmWjTf/ajo3+X7+TDONeJeMxctvc2jfpEpKWI3ImRiwfPLlUVFiQ//5dHnklGO8qU0mSSwP
qYJnksXyyP3no+VpOH9hhWE8T211C6vMXGflAD8h6NLtKENch/PGg9yPCQ6oYGfV6rRsJHev44Qz
w53d1RMwLIzy88MSm9Cfm+XpZFCMxnHhQdMeLp2bEEEfTDp1AF/G/N5w13L0bRYZRrKIFBKuznTV
GRozraDgjc05TcQN902pfxSjqeGqomkKG7s5JUu/lBqkOXmOfIUmQWIJk+VTNpNblkfEJ1LI56mE
QRHflx8xSByOofPazh+niOK/Nu3Cc+mw+3VzR3hRygS2S6j4SB6DVpKFbRNs5tI0yxFmr1I8LNje
/rHpzOKigMjvuzBBNSK7iHXV3BFmOCi2nhknB62zaSPSyYwG68FyE7H7X+JbTndq/A8CMRPZFEl8
/3/i2+uPOiPx/FeF2F+/85dCzBF/WI5perapC7oy0kTr9RfwzTFhwVkcjLYlFoHYL1GM8g9UYxZ5
i7QpTGHInwIx4w/H8ITHv6B4QN7l/E8EYmjQflWHGZ6U0CFQmzF0dix6f/8Ke3MFbZ2ogNcaMN5z
WfOa0eMk+gGzLwreX76YfxNxaP4mRbNcW5h8UstzCcDm+/iNLOcrinezCPzDWAv4oa4yVg46qLWo
zGhbIU3SvzcNyFFM6Pp45a7/sdKGI8Bzkuq77HPmZKcCR8Y8Iuk3fdtvkmGkh5xQU7t59BLRUcXB
IRl9mecoZV1UGhVW+LphXA3fbBgcdxXL6FIELusmnayWbqSEYw719x/Ucf71W10+qLR1At3ZUyx+
f/tWQztFFQdu9zAG1mFgTboyESNsVCRZdyASEuks9TG+0YJ6TyPzUA71g073khUasapRSYa5nx1C
PXvPrOySpl2/cbGhr+1abhMGR+vRjqqtgdPTKJo5E1u80QakyblHf2QdDdc8drZFPzWwjC2z9yuK
8WsalyaZttuFkK4ZOmZSJ35dsByoBsBZhKzc1iWtL6zv4SatBQw0x+OdWrxtsP3pund0WLwJw04G
sR/HysYuGFSH0BUveTQyZM9DxLdefMCCDL4Z/CG/Er2LeDzkZf8wp0iswgZTkrES4/SjSquHRA/e
cTKi5k2ip5J5vNEP8IMKPE+jlXwqqoIhp9d96SoZoxBO+81/2FfzQfdnYunx+3//F6QPDkoHRCP9
RF1yhv52UKKEK80MyfIBBr27EpX/HJvJZxqpTOwH6usEAkGdK9LHrZj7VKWvkqLG+m7LQ8NynXyp
di/SEOGL6XIXDvVDTTfEJ38RGXt/whFBb6RyPw4NAYZ4DoiN4HYfh3E2c2D3dYkxsk6Brrnjo3hj
WQeOP4jeCY0ghCdimV5BPFjFBcd91Wnbusd0Nlne1zSk/jHr6mOKigUXtwsUjXGeG6lVKJNzZpSv
qs8fMibVeLLwO40oeEQCqTZ/8BvSR+Sp6PrjCNzCEOkt9rW7IluQRlsK6MrUGyJWO8Iw+Q/DSrEX
LQK1ac54j7ro9RWCG3Z+HN/J/to45BoNOO4oAk7sqA80+Zr/cPH4d6eU69gsbBb+5e8y1sZCOT46
vXeIzLLf1DNNzg3kSDgcknfjCWb+x78/MMS/fUVXNzlEpCu93zmYEvcITRhe0RzMc2nPeWRIy635
ZGCF9UaU0s3UZguyqz4mI0dwVLCHnQK7tSIFoo6C9wYCfxUcOvXp79/bvztmKaNcjhaLS4zJfePX
SG4DUGUODME7OMYF5Vm4R25HcKTBm8gkU0JVwNTPwSr/j1/W0gV6YnxmSNOt36TEXm0wyuk19wCu
732Q7rNecj1A6vTesPDdBkNCu9F9/vsXFfr8Z387Q8kB0rlNzrep/+ceFQfC8HpO3IPe0g+NgnvQ
k4sa9unFnyNuCc0kUaVLWDW8+I2D/4ylRzUY3bpw9HchvDNcoG6NEoGrf5hd7bg4V0SNrX09GWlK
pJdUeHuaKqy9YmbkvJF0TcQi9Eg7e7AaPMXpGL2RMv5I+uUp7/iqR4f5TWJjj+F1t+kQ2isCW3dx
2cMD1h9sSEYbx2aNmqTZ0bO5AQTm3KWlc/85GGEOYhFCfRUOZN3ip6kKkyLXrb+1+ktS0ovwVX/3
fLpOeBcZDVfO5xblZSJ5Z31CqlZSNXDCCUiHWGC9D0qexZxmvPRFymzY0gJVq3Kl7IikyfnCkw7T
xSKepqAHCpSV3VZWDBAAnAPBhIGdjs9mV7woMf9fbq2QO0fa1txzKq3TUXd4DLs58XyPL1dW5kcb
NVeCaWotR6Jp+gqLvuHtdKAAhxrBJ5x1kgGsoFilILv+wxFhWNRM/3pIQNQQggMRzpLteXI+d799
+RDlQfPf/yX+j2/4KYObemCwChWzN3dx3t3VOE17zW+Kdec9gnPCwSTKq2nSqWA4dZ3Qia3SKjji
cvQ23ZaxlEmQIPNo39UPwu3VKs1itUOy+VRSq6xlDwZq9o9rugouhSFeQGYgfsyYhqQ7xQV90ypW
saFFkm9eIRTS5LfIIT2FrENkbYgRpdsHmyxtcaQ6cusLZ8242OUOEoS7MBvf29w+OUYEHUZ6Xwv9
WIf9B6/oqx3eNfJYmxa7olVfi8n6nmgNMxV/fB5Kn9G8K7cFh1OTbKJyeqIzcEll/sGtSLe2B1ah
KNDlqhTGR5bYhEBYzo6IV2cFXjHZtrG2wYvprydFiRWI7NhOwl8rgZqE9KNd2Glvtg1NvA7HvZuZ
L81UfMIkgPCokW/1CBsf8+JTHGsM3oNZeK+RG+lc3JR2OKEPt2pSxyHz8Xm2ziOv26x9xzsEqj62
2ZxrG/ZPZlwewLttiQyJNnbSX+sxVjAwnLWT8lVZr21P6txQdR/ySr6PVVTsiU/a5SWWRlF68cZ2
eN/IdR5DnBdrR7ag2ln2JF5cQuI1+N1wJIfM4O40wX4v7E06FkSzaLgjrWiCJmh6zAcpvsrkOAyz
+JrfhfU0fqE0oxeE5wgGaTpXpwQHCH8z4u9HEUiMqItSSJHOcG+aMtp15IyuEyC3VWwWx8GBwYLK
0sOhSF8gra1o18fm/2XvPJYcV7Ys+yv9A7gG6QCmJEEdWmZOYJGRmdBaOICv7+XIWy9e3bbqsprX
BMYgIxgUgItz9l6bJaBF9jIBWSql0Ly0paOflIwMehD4/TzuA8+u411mFO+zw950auJXEn6I02wu
SVqfUgFas8nmCNNxfCxg5+SNtetRUUqwcciIxYaEqh1K94FF7kQEUH6EFqMkYtWwNWcff5NARaKN
T1HX+NvaaF/AtIDuM6yHWLraaeyo+3Tm8kHBRmQ8DVOJOBBG9uo0zi1y+SzoaBExDFkH0l+wEE4N
o6AZmQcdlaCHh5Tk1Jcymy5AhbutrHQEp3n9MpmNu1uUwd+fKosyt3FwCxPXfsZcigoFvKpGc1SJ
0aIMpko5M6LMMdypxb0DcHVZYkuFHwe1pn0UFUlTBGsy24AjsfBXEWrdYEkcv41m+RjpfP8FHaKL
g02howdsjqxQHVYreLkLejHakxUyMi8lQ6yNHqEjsxsvparBcj158rHTxmFLxwmGOgGcS4vPVBhc
1b2Bjozm3rbZTN8sLpvNRNukDnFCaDK9yVIMqFlxICrzGxVJQjoINtyIYqYkGNYhwcvWh9+fw3j4
iddEnpCg49OdUCvQqsib5qn0nNPDXvrxTT0j2/G08gYC416kUJ/c+DUrxl+NSyd11MMjI9ttR19M
NN/6Znj2O/N7Zp+zZjljV8YrTKk/yGYXR2xbptvFlW+5g42jD1l093S9mttlgkO8gPYDn4j4b1aF
07h4afORHnTuf2ReExEUOz3lvgpicK2tsIgkdauRFj5Dfal55l3fotScxxhHZKaSbujSaKad7XVV
Tszz61iGz1IrICEhqRo7uoq1mX9LSz6dmMq8Lotr0Sbo4UWtb1navvkq6Az1RPZQa355dCmmbnyj
QaUhtH3F7iBL46M29QXEFQI3UH2mqE83sSkosNmYknnOF092a33sscGrnapuaV2h5Wzs/sX1ywet
r+8yq093JaQO1NqoPD0vaDqaTt3ikgegUXYv6T7QD2GMXFRnvlByam84eX2cB4YP49KP048weYY0
jo95ZtCMrYcy0kmNIK9PWId+suODEafPbsNImrbinPmk+SWE0QPD9Oegz/SgJ4F557i2G4yDRaiy
hxBMyhfi9CDCmAPWq4XiqYHqrmK6nTUVFZmQEzf/0JLvXOWdkoSkO6LyXnFXPkwGc3XkZy9d3R7s
iXCNXoei/qC3FFFFVxwyaOCBFc/VLq6bdltjZtbR4+seOz/WkWSqDR2mLeu99u1vKtWhLgYWeMyb
yThcHDS6tRV94twZ8+izsC38GY0GQWEaX/oa7gs8i3RXO0CQw+5N1/zPsEiO5LCyjQi1VwCFcuPi
gWavDyGnIqBu0O33sZ2fC4YXJBQeArqpJEA9V3kzu0yyjczy8+C7v9MUaKTjwVzpxupN+mApXAHn
pIxvKyt+D6P3zrzkJdxyPbMpoFr+wagnuguxeVz/FjpYtEuY3jr8qfOUO/hlWRpIw5npG9ASyuBJ
RPItFipjQfMQYqcapQPXRlI8LC8aKnDUj/Gx9HMwNjxeInyc++y3M5K95uYZhebZeAPvhFVMdwKz
IZtNt1FhMsZRi9BbvmDvMrX+b0R4MAS9ikstyl/jum9RsCFoaKKXGFvUZKW0c+W3XqvAUbnvZmQ4
71r7kCb6YyGXNqCJpQGnWbAp2wzxZVsU37IKIjhzrpzT9CBGbwqcGgkWyrFfcUo1eJg/yl7cS6ky
2KkinLR6eke0c+2pxBIIvPcREm4rjMHzbNinSe+DWdZgfFjwBCC5bVAiDk5u1yZR8WL25WlVUWrs
XDt7HwpHP+jKPsUGsP1zcBZ0vjZ0MMQvzgPL1YWEangC1GqL7bBo1HUmsth1E0sKb3c4TzIez+ut
r0Mk7AG6bjZQwR/lZtXwjF50wKjtHVZ5xyrxFA3r736pbmeV5xY3uIbSIgEdRI9VfZYwgnvTPaBC
O9DhPNqef4m8wiM7qb+NVdk8a8rX1isSkDZ9f05Ck5lDkkIaQ2rcZKlxGOiMK7u0Tk5JKU36dFhC
UtX3z4oXTnGmXZsI9z5SocsRqxEliWw0kk91lB80PfZNZ2Ca1rJfQ5vcy6WAYeaVvxwjv3HjBwSM
rPRnUqHD6YZl0gSnJb6XVfdSdtkTAt9LMVS/WvQnNMUB+Jgf3oBRG20t288RSRhS/F9EfdybPdAu
U5KYiRppm9LMYpWBVEEwrw8v05D/Yg11GRu1TLHjHfxKpj6KYQCINu3sxSC1MwbTnv+yJPAFa7/4
zr5vPjuI+s/SGspgdEGfVcIoYHpg3OhN8mtHGiLnuv7D2R1U60WQihTQkHtdpbwrJTnji8465xIV
XKJaQqhKN3shbRQOpcwJh0gIGJPIH0PVwFgQO9u5dP4WHOsZ4gCaVDg224po5P5zhT+v3+56az1X
kgVXajKHrLOtaIgPK4F6pbmvtzx7oEfTiAJ0BX2e1n8W8I12NNp/mFVhbDMRn+APfotSqj9yLF9D
D9qfKmjoafY7HcNnNkxHG7b2FmXJ1eyjF98aksOMIm8ZdOeYTMxudLL6jTFE6M6o70S9ZOM69lj5
/eyUFizikioGl87SbWtbPcKn0gkcc/lpz/K01jD71EPkU5FW06Fxqgw2bAl5V+3wzq6N5ZFOJIBY
bkQIl5EHLMbNQAq2JyEfDxCa36QSMV462q9pxFnVElvA96RtnBpDarQUKiBmwpvP9rIlTBuTnIrD
JmlHTeuq9LduEkNipWoBwMgmHNKrbGOzbrmXkec2EjFDBewJMy5gx6l/l8AcQC8R+F7C+UEJby1z
aYX/3Oj592ZZWNciOqa7mn52YfbbRihLO/4kJt5f2t7GOklsMspBhel6DMlPf0xNciNCgD8nFyPU
SN6rXzG7CnBm24HxkLbiRqsTY1tP0bIfSpq1vYFxTJA7L8z7sCfdAm0PFbSk/kD38OS05TGdbXeL
Vfno5sNHAYGB+rJ5wrPkXs3kmg/IlYlb2IweZoJYmPJIeLLoP4iucDfqjJmWGCSsqmOKxQyKeD8a
VA9aeBKBg6DWbvH2R7rnUEagHO2FfPtpqZN47nCND6qsKCuoFqGcHnq3/RkKKgJ4gbAGK0vHSKFC
pN1b6MHzmalwOHr1agxKmNkggSMO79KS9bXLESAinkMlbLFoouZekiPiKvUpL0po/f0EtL27DMhS
gvXriRlpUPWTlhem33u+COQL5atJkhsOluy7dKq71IelAxJI7rRQPi42FKtwUa3BzCKx13vQSXvd
JrSnkYfBtFEMJDKnAFnxqbgpVQxcHN+SIQFXQK13PeuyKQ4KQweYM7E6kROULEP/vSysH2JYJaoQ
krWcPAu5JJxeaJhUfTEOvec8tTtOCx5j19ZwQiGUQ3nOv7JitaVWlRjgOQ9ta3/mNbUhH/UEhaRf
IKDQPz/FIy68Ofb360eapAh5UQGoQuUccY06JUpL9WxV9sHatmLhM8ZXl/7w1lX5U6KDWcQJHsg+
e8JteJtWVOfHir1cARh1AyACacSy9JuoMG6QVhxLig0bh4kiWDjhN1PP97oWt0uKcVS2iaJHA65n
VHg0gTaiygbzWJC5sGtkGpgTheEKvdvR6POeolNG2ahwTkMvaZzP6ffIpgpjaNfRoCjRpjh1C/sR
BxB4TCTLJzt2L400MANoAEbTEaxkAbC6s8v+6IdPMZ5frAULFy1+PrZf5VAVOyetwDhKdgqLP50M
ACSt5rxHtB7YFdSwIcNzH2U/ZJSNpwz99Cb3lt+F/tKrE9iJKaxpfvY9keG8aQEr4RJKDhl1M6OF
mFa7h8KiOoeKA80NtBnqQpQsOPGoXzjAji5rTybX0t+UV/iapfec5OZtvjgPXchpywKqywtkPkTA
mdqAc0GdY4tdQkFMrT34rplLtzUDfWgeus5mJ1BloFMZaYf2xmKo3OgJcrpwhgs0GObFNMHNU7DX
Czj0ZkJyJmnTMLSpq2n1ac7GTEFeQHtX3WcYAgCiihtm176ZH+MxetMLLmp8tdou9wGDjZ2qo7EK
jkaPXAsn3hHH1vIOu18NlMLtnCAiMXBs1PT4jqlNgZR8gSPcJMaVGBWURikT6QDe+davw0Amj5lA
yN/g83U7YK3ziQ3/1ZfwfKD0kqLkskoEzrwBJhsezF67i/xjgdKmaggxMpsdDqfMlgdEg9WJTsFb
YvcPeiePFRUpw0RUSxG7p+sGbh6mJd/Hq+gLFmMR6nMJvczIaXTk8wtBnUejcD9GT/sknDTZwhwE
hM0KrkHXYrAsTNKEUhThci37G5XmWOfI5ZJ5+u7isEAlmZ1GK79mhcG+BmDxxoeoiyaiuyW58Oj0
5nMD8AAi2K3e5BjikoehQnGWF8l18QklDfMWhYYeXaAu/DCG/L2P2CwmnjJCIWNMc85HVy93oQ60
y0icdyNc8IJ2za3m2+SIzElKrFvq7wjv2KDpJXXOzyrlRRnPon9IbOqZQG8hIwDVR2j6K1ygVBMq
0pCFYPBSQ2XPXg+R3gwEI/3r55ZEjbyp5FnrKu/SNnTmLS16bHkFOIlyML82Y8hIqt2lW5wNY0mz
sxiXCLCBdFjF1lwgD2z18/qzH4d3hgVYl1jEguoiej7yWo6L9AiHGtxAp1iA5ceMAMDrByFREcwK
/d9nmcUZoW7WToSNQt1aDxmOH+biOg2+NAQhxjD2uFjIeiUi+HpgweZFzX8KopQ6YVtBNY2sp2iw
iGveRY3EWmqiEjSVJmc4lgjyycNWW+PuNDAdORcIa7gbmbU3YZlCv/rXwfFRS1r2MCE8asqLZrfn
tRD8v9Sa/0aUYDrC/P/G0N3/KhE05+NHmXz8uzLh7z/8D2WC/ZfwVQfJsw2a8f8eRefpf6ELoDdi
ij+aBTpM/8GuMWHX0LLQ4cn8SbD7lzTB8v9yUTdReSXyDRKNZ/9PpAmGqf8/LTgkCZblskCxXcMQ
PN9/KvPnhQWor9bn45TXWLZhRYRF+mTjZicjdlt3wt9HmnEHSIpEc13IjWfa3b7w9G2HLOfoN27+
WONu7BQgsJf2wV/6NhB0VYNCUKZxJ7hVIh+na+V2D9InAL6gOrSb4kl59dEeX4uROYSwN1YCjAGF
Rcx8ZE2PExUtoF9vZUh6W5jQWagAOvFcJI56lnZrUtA927dN7oT31Y+0HRNsy3CiHYT4CyW+I6It
EYCYj8m9tNNd12Q1SobBO8wuxJ0ui958K0chqpR3gw/MtZUivQA/fknjR5SR6BR9vE99ioXDdL/F
IVslAxnq3EW/ZQdA2gKIEM90Kubapz9MLQi9Ei2KPAfwQWncVeLEYsx16vcW1kBytJhjwoYYaVa9
LL3o8dIR2FG8EFTNp+zkmu0PxunfLM2aXWVpL4J5JFhSlnbDnKBrzr1TgWsNa595w54i3Pipl54S
u7vJrBs59S52AcR8MUtyq/Ql/W8q84PteqcpI6YanW5zWkwdb6+fJbdzPJOfSno8zcwbYhj6iyF+
dHGXXa3RZm63XMgaebGd0IIGLVX8AwGsFPhFQ3lqcrO91bGAwAyxdWeYBnOdo13oAYyPOos3WxG7
rTR5s02MRvE091v4B+jm67jbVQsr68XtnvEjX8ZWLpDVvSOr1czDzqVr/WdoVB8tEUIM6QKPlYvi
2QZS6QrofrSL6J13/c2S59qJ2NQ7p4Lh5yaxeeubsB8q+xvNi/4OpeGVeKb6oo0YeXBPHpGe5WjU
vYNVafNzOCAb7KZ0y5Lfv8yL424kAKM88gjaGMIXxNLFVrDNDzqyUYKZmWFf9iWMuoxaOnuTEfV1
A9pD2Lh0PXM6DnmFIttlR93EP1vCdXFRq+pmNwIuKfZOqf2CC9hts2lROaM8FEXWI7i4WGruKUUi
35opcP8uIkRKYnjSRW5c+RMA5D3nCZxCyeIZ6wH53ffDSMaunMzhtNQjkP2RNib84qM+kZia1yIK
uqYn77DX3yeoOFsoiwijMWvqbvNTliF/MnVPvqi8XdSF3wn9ghdXPi0xq4mhTG5sjzKLxCNfZpkI
QF/pO2O03qGMPHULSBOS4gCLdHDhQo23mtfdoZrFTfWRLGxdx4lK42w+zYleHKNSPvgaFk+jOcIo
MqlLFNEhT8LnSGq/vMRnVzTJZmM5M6Uq8+A22dMsyPAoeh2dhlH+LlqIyR25A/ESWpwvAAh1d+8Z
UXt1CLXYeC1Ih7Jj3CLn7cKLtR74lH8kKTpJNiJbhH9DkJvuj8atDlCAmzvL959bo712wDZodyHu
wNDQX/rsxc/aqwz1g10v+HXFUjxk341p/JlJYHjLREzELMBUJLq2kXVPdgmm8w1g2wWm85K+h41B
nDkh7cQxlEvNrtnDxG7S1RP2JfTYY8M1N+husE+ZG/uHBS3sbBCjVk5jc5AuGLww7PO9Y/rPpWC1
bLiUIMoMZICOjw7cB4kaDddSYxBhogAMSz7usZE8tBYhfPUUF0fTYTAybPcgl+TY4XGM5gPbfr98
yc3OP1Wsz2v/wo7jEFNA0XTGB8c/2MSCH1tz2SUoOYPCa97psMKcyq3mUJUkSejWGx0ng2DhIQFj
PsdHSVr2xjEc3J9TRurwGO5w2OPnIBogGLvT3JQuDkane11sBjrZP/eOmLep9KIjKHWaJ0VMtYz+
KHtEghTtB3c097KS87aOIOJX6fxS52DLErf3Ht+X3KK/SxBnsHineezhW1HjmfRVhAOw09IzUN9n
S6U7leygbOssZQZtfO4h2cKZuslEQmPZ+WzUcO0P1s6fqSH6hfup+Q4pWUVIjwUb2MiCP+h6G/kA
HYstsDFNYGh0nZ92YTzqpDxs0LuiGELrLgTbvqZKfiy9RRBVUr71oI3oW6Uu4dmRkbI+BdwYCvK8
ji40UH1EYNZb8UFbbDKPMDNEFf0APxxOGg6ijZNSyjf7nRVZvxtRvmYOAwZmW2NjtRCdcZPvDQ/h
9ODotHr8/CZcskezmjkVetOnSGU9WWZy49hU4OemGY5ayXWMePIw6jT3aPTv6s5KFc9sT31eny2F
qMaEUpPuWlWzRYrnbT+GD02Lmx/qxtbyOYmIA6l841tDxkQwdXO8h8qiMqPHU090zzk2SaNwMCzJ
3HvSK6MHPm8CJ+4VY1cfTwuggr1Vu0zFuU2xDuAVEO0EYMImEtWB7mtF7SR6oD52Ks04sOMa5/py
wt9r0H0d8m0cJt9HHJQ3mJnIO8h4Kw5tnJbABdqlBc0Z67agsaV1GaG2SBzYduMZ8HvW+L6Un97Y
kIDhHcDjfJBT/+LPFIOsBqq5U0xnHb5n1syfFOmiXW9FqNAXeaAdtWOP/onP4YR5TGwb5y2ZvU8n
LgzUj6+dpx1gHdwbtnyLiMjapU0HU+jKoBAqgMelF7CjeYF9mRIbM9xotqLDCeumiTJxSnImWZcy
SMlYsB1C8i26nvZVSGQ2q41DXoenZDw5beNT3Aan583dD+CnRUI/iWrqmfLq1agbliN4DgY2odei
t+7oI77SB2AjOXkkvHJyYRu/qcI4OqRELG3BkpyiqnprB2wjLaMb0ir3kBjdi+/jIrPm7Ce+fm8/
adZdXY4vC1p+VcYytj52NTm55iXq5wMnd+DFkUZ/peZ7H1iv0LSu8/yxhGpcNs1PpNP7rCgnUhoF
EKOhpcTxbPsOOSGFewj1ORCxTDeUnOqNnbUwmNBV4Ji2oGEVDgFGgwBAiDbgrONNjDxdWkdmdijS
kpiq9SB7p9gMxKwHGQG2NYZC6N6gx08h+/9zq3T2X4f1vjW3b72PE4Alp6AwsVIsKE425/WAag28
ms4lSwtmVrry1d6arODF9WcuzvwEdZ4mHUaAPxX1URCNWJO6GybVfErrpyIb7O2YgPBdA0DXKND1
kHUEln4lgzq1FIhueSNab4JyWIvpvgKdrbX1mX6QivX5U273FB1t/Y31sP5GNzSfxBjTslQPfhXk
1+f485xfT2fUIbNkTSfilDY/1rTICuFCovsnQTbBAev+bRyVlB+QmUDRSoV1dpdZx4sVnlzHBoe3
klO8lYz351+o1xoOKUhg5qxt5gFqaxVesS1c8gDXm+udX4d/3Lc+4z/uC6mwFZ3VHv9x/9ePXog8
JE0p31YVAzky02VTK67KSlFZqTO1kC7yZ3Wnjdkgr2c/WNkxX1/rmriXQx8n0G+F9E0qlHd9XEzy
tQCsFJTrfbobVccOidPXH6+3/vGEreL0CcXpW3Pxvg54J+qzqQ7rfQl8MYj5OZpVxfxbnypbz7H1
Cf/cjELxBrhCBJOiCK7dn/VWtqIEKVSryWT4OSqcpo87FyCc5GoVJUjz2YFQJ6r8FBld6qgKHxKQ
9WuLIiIm/r69fvapYDTHjUo+QTnxSaw9pRUPs976QsbI/gbXMh28xQaV/SfHcr25wmJy2ocOgdO8
rf5tvYzWg+umfAu1uqKwh89IadnUoDWiN+zTjLJKLqJ5plW4/rjewovZnu0xbfTt+rM/pgjb6ZyG
pSuOVl1903wPWlgyUrbjHkq67T13Q6Sq22f84iVFo8Ds5+9dEwJtWKZHo7vac5s9eolzcNrwvQ2B
5rmaRCHPUnqf9U27r90Qx3xPWIhdP5eV5exBnT6UFvErDkFvh7iamS4HMDSMl2zmRAKTdFErD0o5
YF0IQ4whpG4aL0+P3SI+TQNtCy3CnUVQFyY11zo7KQiEITd2fkIxizJ5ejImVhFRpp28bkiwSKEX
kopHboxhcWuaFTOkgOxCTxnxIamXkNDBcTtRfUfbACu+bl6GaZXp4Jytc2xnUdtRyTOtXRPNUGZk
+Zsr/BkEXX1qffZlmobWadD1fF8g/92h/o7hhNz3HTW9UAi0fNqMKd4Lt0B10YRGY3JrWqwIjZYU
SLnGHmZm32wWaIasKDj9CjUqw00poCgCbtisN7/u/MfvrI/6ClD59XtVR6G0hYSCD+pmfQyzPqGJ
681lxF1WTXSeKrBEVFuJs1aH9cc/B7YltKUz5vnBJjKU7Qwu5YVk5JjyXo1Um0nI3zWCK1Ab/fuJ
Aud+faJOwg9db7UZ+aNZu0y0zpQuuT6vj4X4qXajlklV5q3Pjdri67O4rA8O6q+/nuLrx7KDimPO
SbFTiiUYbSSF4VzoAnKOEHzkBaW99ebXIffS7iCFPKXUQRUniJxhdSlwsnON5Li62IIaf+77emC9
tR5E60sajwQ8HYbSPX89EGXzh9mlZGCqp1sPdVfbiPCY82v1ea2fS1q7yYEwVmj+Ot+hLewr0Zre
3lXf1Po9wK7ggfV7jQrkNtv1pqmmHiTfb4bSIbS6ZjKDckD9ZJ3NOI6IOlwo3fpuuBsK3lqrKqsy
rU1YYMjbFJOKdfnfeFYfYtH5H/fZJuwchAN+vqvgbK3uu1JNv75c3zLZRY0rkjQIl4eqSJKTtgB6
AHh3kvONqUKyV0zqemssivmQa/IYWaBmCemYD85oHtm4RkHLpYFoCzzpZn0FyzogrujY9QW20jZV
XHG8W//7hCF1X9XW7QqxxSBLL238PitdhBxmeOW6eVipseBH2r3teQ9f+OE2JYvvsv48KTbWtgsJ
pkinKEGhSfYMZhCQXzZR1icv+7W6LtdD2vt2cUSVy0cOYqq7ROlcHXw9P69E2fXQ9eSxtS4f94qa
Xf9ufWBwUoaqPyjadJ1FBrqEu7jg3Pq331JP/vUf1/+1/vl/eZ/XxcwpX8+w3lr/7uu+rx+/nubr
5X3dlzZcrGFEzazDSRN+PfP6y+6aLP7ntX/9TZx78XExQO4picR6+PMrmulSNXEUlqS2cC+qWFmg
LGJft6CHVN5wNbtJMDD1ssXnUgYyjOPH8ePq+IUTrpbpRfZ9DJkgFfQQCA5QDLsqQmpht5axwQbL
KbOeuet58nXAHXXbhom5b5e01gP5kFp4UFcXJl0XPNwLObjo4iDnlRXoj17NwzWoF/b//wIb6+34
hFa/3HtgsKOEcHehud3ZhV+58zzyCjzc1WfeQqVUNlbRJKfYblN3C/IqPa3eymQ27uEv+smW2XvT
G1l/Xp+DWRzTh0RTdKBNxbgUj4eEONUWyMcfo8P/Nhb+m8aCBcsA98V/7XZ8qoY+/j/bD2zRSfmf
Wgt//+l/tBa8vxyeygUtriO/NrEv/u159Ky/lH9EoKXAUmN6xldnwXL+MnUqMVhLLEHZ1cX28jcV
3zL/oihLzQKcvvEHs/8/oOKblunTOfh3TwmeXd3RbbR7urDofvzDyjIkZla2Ke77tuojZHOje03Q
0RaIRbfu9NbKsXskuJTk0mkcUfgbzjWdLyNZgZQ0hHeAueBXjJMsfNzmISSmcufj0T5UmnHG4ogG
JA7DIJxvZwxex1H3P9M0h2q5ZFTxQCmB2E2xDiXIW6WYql10C/47ffLRhOptab3ModKgTAB0jWUI
d5OgbgF059ATZbhzIs/b5q0X7W2iQGEqkIaruwVy3bJMj9gC/X09+XukFTA/UEwI8GkZS7yAGGJo
pn1cBT57y1MVJmdIy9Ou1SUFlDbyD2WdoBu2kUz0EUUPKW47Ag+RuedPrgGhpiBL89hkyzHRRnSc
iVFf9In0u0ZS+4cmdzDj6cWPPbRlBHJcNecwTF5yqSdTbDHwd980C01mR0RGlKb+XssTGzt9qrqr
rq8WgD/bbC4ZYFh/j2gCgEkMdFANSooG+QuBnXTveZVc51GLYTch5UENj2m1sQ5+459Mziri3l3j
nEvrR0uyz9brmvJkRCc3MZxnv+mQyyQN1Rtyn8oiLq4RAWoDkZ9n+IZAVAL05fPHQnAtvgeHNSjM
JnhEKWoYixxq2LU2cnA994jyoO3vJjtfFI9hD5UVh4Z9J2e7OHW+WjLFoOHDyEWJPmgXmLX5OYY4
eZuOPthBv34ZRQx4ZZgbdHaxA4m6wrESE4tH0mrYtYy4IR0tC6ZhC5bwYaloN9VLc9Vb93WqqDRb
DqrIOdTdR8o7oCM12mLNMAMTFOTODQBZAH3HW0G+I1kpzitWRTRgoUWgX/RIu8raN3m69ZqaznBR
3uuEy10s0SCRMZOMwDexXOZsqREcULl1LUi1HelTvppXOvmMQDvfdj6bHS0nxSofU7Fbakn1M6vk
Vssii9jlnwZvd2Ni7bq3SdXZVNa3ujDqj3lL3EAejqixx1hlQGE3bM1RvMWJc5Tp7GAYpblfufmd
S5Ag6NY64rwXgB6a+aaAsXzfjc/Ea9WXeCoeEWoFydA/4ZZbznMbq5JPjJxKYI8LLWDq0jnio3Qf
Qug86NWik1FGR7CC7TWZJrmxets6KUEG69khQA6uIxNClOs6Q3fpteWhqcbsuPgZwJifqYYwwE30
jhOoeBJTT7cvmR8wNv8saOHvTFyyfK+lp8Koy33c+PSxCiTCRoLiEwokwUDmtNPqEimIQf6iGV4M
7bs7I5NL2uYuA8+aQvHgi4Kliw829a5QXiV8807bsML2WfpnLzq8GQ3l95X19p2uVo6eNdxN5pTf
lYfoFlvypRJTepksT8M1R0qVnZqIyT0fTg8NH4Kf5J7O1DmcYGtnYxoH3QRITpIM4vfN3rfK+Lk1
X0lGJDWKfNRSN5LbKHKNberDWTc0V21ynhmCXFTFw2+cvawFyxBoR0WpC+eDuKpsaaDXVuAPbBlj
3RaHdNV9ZBXgdtHcsop0r1VP1nfuaRLFDJLloQdWbHvDY1E3YDcI69h5ElICACcrILqToLfaT/h8
zO8GHWQQT5mPBWX42YlsH+X4UbQoz46YblA72O0vd5jzYCJcedejUA5k6hX3uBYy7wJ86iVPQ3Of
WPgHi5pVUimUYnZGb0/V8H6JwS4uUzwGseX9tv3wtbXwONPwQdWiCftQvcGIoFnpodxLGxRDtjfd
8dHSfZmLx6b8hftreGnJYSL4jpxpSvi6nQ6Bos0bsPMmT277KB1PrWEWgYaLjx2pPu1IGIZ/zCRA
Inq+c+dfYV2SfdS4+F2MeNn3XfOWOgaKm7EVO53fAabxDmALfCUFoC1RTS+lq5M3pvquWEyuJOWC
p9LLz8XDvUTxewd//LMw0N+ZWX8aWuBe7kxyY5XngWUgKSxyA6UUHcuBLHdUfxNFvx7CSjTv2S5y
Ucb6az1PFLYsRYdbMMOqncqel36c/PjUeJl7tW1tuveUb0guMFYF2F8Xp0G5MHCQq0ydPpIFwzzp
04uNFKfT3uwkeplpSCNg963TrIzQs/zhTMVED8abDsBqipO1NN/MaPnhxXmIApCNsD0+duTqzpmD
+89OyB41qF70iKuIB3WINOFNdHby0MZYOqeZS7Oln79DiB6UGR3lcAIOX7r+3sgitbk3tpqV+efc
wFqGe7QLFqRoO12/8UZnUbQq8lrqUj96ZfpjWaDZSgNv2UIuCSPdodIp6btQkSMc17eFTYsUpdWC
R151rmgxsiiGheyUqRPQ6maRuzRB6Nrz0c/A7y9W+2b1Ij6aPSpFo0zKIJXlB1GFNKuoxSwL/j5a
f7jFnYmzhBMsbzC5IGSge1bfC5ECiS60YzHRo4+jhTqP/XN23fhmSWML6orD4NP/ngvPeC67o14V
74Yr68cCmVvVLJ/QoKOA5F4CeucEYxfUqYboAc0C33jwQ007G0P7zRNZc2zySO78Wo67EBbY1u1c
cfDdpXgyzP6UhRrWaMbvPUGclEV4AxZ5sg/E0gRpqSXvM4roqQuPtPaywEQMsrfLKTw7IurfspHg
sWR66Eojfh9NuqQO8YB1OjjPXqjhX8Paw0fy5hqEBdh4zkSWdbfkeRAqxAqGWONKP2YAondZP+RP
NCcrYltJP250xjy9sYptGnfhO9vj7+bc97cGzZ6dn15FZNofox6R/erKkA6JcevBSLzEEO43FMbd
Dyf23rF1fcSIZU+6okFDboIBGBHhHbeL/Ty67dtoY7/pjWhkP9REj46AjNXGtD+XOTfowKGpq90p
Ow/O9GgX43gDfwtt5qLVRxERjBHGv0hGkxtHtOkTBIjhMHogcsPBcu5Syefh4PuDjGjGR6uJT1iH
7d/IGBga86s0518xLDk3dusTKcfNxiGjb8FncpAxgHgCTMNDS8b4WSNHz50HkLjlY1a0MC/j+uxT
gHle+1LEWI2fUyVUqt9j4nUoRsL/y96ZLDeuZEn0i1CGKTBsSYKjKFKzlBuYlFJinmd8fZ+AXpXK
XpdZd+97AwNJkZkkgEDEve7H1eZA6I6HnOCBn4rqZxOVCFWNbmv5c3ZjpDWUuSp+jwLbIuXZ6Tgo
YlPUWgVlKAofLQC0zLP6DOFOSt/FDnNBKnf1xL13a9UBapMq6jbo6e+7srnqw8EvaueX45sG893Z
fUCdYaArm/NzxHSVsRo3WzqbazPyCUQNwrUJn25TkguxUeSJk9QOjriCRpBiy05jbvyJGyj6YWta
+yxXrw50rLl5MQdRfxqd++brZfSqonVZ98Q8XofYJCJFDFvcU2srKJ4xADUbClg64hgReU0WF4St
zOGbf82N6Ozbw/gVQHwKzXB+mxrjQbHFR+PmxX1u9ERtd2fGI0YQxyAA3axurMGJLhqn5Wrshhad
36sYCK/MBLNSbAAlBVyt/vLlYhf3hXVxehNfZKaQh/zHQClywvrb4eaIJeSLTGPsyY2n2Qnxpoo5
rFJ9aEEC+NHVMjdZECnPTmdCVBvCzQCh/FL4UDu1IfksnSTZNIM27Qt/fKmKhngBhYLlNLtvSV+f
Md31h9i21T0Gy9UYmRgknBbkkv5nkHHozHuI7e0I8TGiJAdjXXwaxFAnlt5B4exJjZIJnGhvn5du
AEsPdEcFAhgh37O8cTChJ4Um9HgqZPRMR/+hHJQGRiPcONZYcQpDWw2fMdTbcPHGT4cIEy/WC2wr
FR67wQFwhkFixcSjx6hL0OyyYXymxlpiACT0p0jn+BhGB8fmjNNj67bQ+n7HBOyMYCXw/BI0N9pF
IrzkZnCj8Rj1w5sGkhv/MBQvQ6VAjajOXk+1B0R5IBTJctdpD59lDmiP51Mwb1Qb3iXXvE22gESe
JWVp0IuMXwCgJNsOOpbSUMvUxJiT1QHIK9JLqhxNdwrsjvJaiAS+I5JxY0j3zeLDGaQFB7a+nDZb
HwSYK6SvU0LB6oQ51G8fqxFIV+NErOmQxBLShaBjsnFhTeFdJWxrK4IOcUJ2P1f2fYGv1g4/LKTP
N+1nCIea9UN8yQR27zYa6NVrzakY0+AAU9O8GfvjlEcAplvLPQSlGZ41xUcZkhDrIZz44qDJlXQT
jzxWm7wB2z0DLnwukIAiKDEROA/pDvvNuu/obDdhEt+jM96VovpyUV4/KDGOloHaHyBHjFSJH5P1
MfdvirSRijlXt0ngvOY60QjFougTkMG5JAGDh8eYyIt2MNoHdL/umtTdt3gsoA1h2lPz9LVL7TeQ
k7u21G7sIfwIhYtxOzNflPoMTWVVtS4L0QojgY7zj59yvnTt9AatcIucaKUOacDyA0RoYPnkHDCy
heoko3YPLExOSR5TBL1NI7HySSCvMAeYQp12A6viOuz7fY5ea98p+m6xO/ncsyAA02buWAOuYCBb
AJnxroc4XYNRvZjWaB99cdPDUz0aXfXexzOy9kjcKw39aAJoVFJ+suQU4Q0eHHKmjSvX7jXvkhff
KK2j22ZHbVRvTYvKIhP75YMoEGp7xOn7yqdz1ZTcOEpD83zMicKeX4hf0E9+wXUcQl4GbwGVeShK
CMvy9OuSbGAVRPkAScfJd1394JNbUcg69ZQZONJT61gPbrpDgnzph3HdCqxhCFgqz5bl9EDnOzU9
VEYt1ftN5BLYrU7dAwPPXdQZzHEyJpF4b0AH1CxHPGMAjzFkl4jOO/XjYjVdyjHWDohDiKuRsXdU
6P2D0n4qHYve2rW7Na0ihUVgfeuMk7ONEvLVp2xsQSbzQwLO7lj1OI+srMTRNCpBB2YWRzfsjJ3g
88rSRIQWCCjjmoI4RY5pbjc8mHP2llrtRe8w0HTDMG0KhXkUc5lHrSqyfe7CaFchxK2QMPxmNlQz
rw8INQ/FTtXF0zD6SHl65T4nM0Lr7tHQJl7SDhjw7QyxUHqLbWH2ghnLFbfXZ9Wa0E9Y4Tmw08/M
QQvq9Lm5VdSdojJX1iXhY0iR8NtmQi+oG3dmj8JBJVDVHqJwg3bza8jfGlQnD7r+Zc3uczZGwVZP
HGxteLsT+oPIKBx9l4aXbBroAYGZ34wKIPUU80E4aqfYbj+0Sttjq8W0i3+S1v8VIMuvTts0eScO
Zqe+tdQAjwUBVGKakaN1Xbwv6ED5TbAJY4NMG+0dzxaTmKqFSD4JvOKsbeqpgnWof5VK5Z5vu8l1
f+FJ6UlpQmxP2CqVscAJTlbjUK5uSDWu9HZLmjjWIKham4CmXpcYw6Ul/gAea6xvIXHvxiiLb3Sm
+jiSmsBTU7jEfUPt3PRIG17hmnBWk9A+hzHF9V/LNQCVEc5L6+QrAUCB2AGSbZBwMPBXsSie1LKN
vRl7eZWJedOMJIMNST+ugcbYnmIG4cWG9EGdZkg2fUd0Ihm6WLQLQrKUCJCBywq44rTe1ymo2jm9
Jnl1aMfiq2KtuxrDYB/ZvbNW0vFSPoV2uxuAwgD3fnYRzK/SML02kpzQRL+A0xYrVaS0teZkJzL7
KWwZ0ApKIbOOn58A5qkkFi37KltOB92oTiYGmbWoB4LZe4wmPiRzgBhzjw3NLPN3lYisihCBSo2R
LtGQTXwZl2GqI8K07n3Kx31vcJdzjYa2qsQAsIyzLeEp7Xy2bcF9oWDOYsz4erRVZH46cfhJ3RBv
/MMYZJ2XGAYHqH5NrOSNduFX02Ia5shpgFhNu9sJX9yFAV+47tN3SPTnfqQBkiOUSn3wbqFygEGz
D9T806mrw1iMOZYGgcegQR8U5p7JTHlF/kyP6089mGhrblhUndRYuZYEXFHtuQR1/Bj1JcFtuBEY
4bcx8xsmR/dcI8TB3eVR/2Xp2JAbzUIeNd5CcVrJLE7CJe4pMB0jXfnA2Git0IRtS5ISQcKqTAE4
a9pg76tAMapsy6CmYHYwrnVrAQMeGXF7M2TW+jK79e95ML9QgDxlJkB+cqxiZ3hufAs2+fg78rGH
aPV0ViLjQxmrB8Ly1n0cffaqdm/jxFNdlGlJDi4a5ERcUD8SCYFsXfo+KiWa5mH8JFxz5estlw/H
gYXKralTNmWZcHAjC2NboD0ZljhMoE4CcAtuAwazbKGriceBVcBQxNuUwTwtkn3Tm2uEQ+TRKLss
szehXVB1FXtaNorBAUU1kpRajGXV+HRC7DUFZtHWJrKpa9NnCL78H/3m3mYVovYVLzlKRWBfs5mc
8oMy8DU8mNlnURnkj2LRqgdurGpSoIonKSA1p3PRVh+Yj08+UttigIiLHOwZFQGcL43U54R5WavK
hNL0azIPueJzhqdydeNk+8ncjZrzWfvDm9kLpDIa88cidzyrzC8VYm7FuKakOirVM1gZjH/t1eWc
Coj+rqKNX2HYnmF3A7PQQS9tISbxBQjBJiMaHEpDmKZlw3wbAeThQW6wbXXMrUOhPOQhqyA/Np8T
4ylJHNIEqH8UvH2mBt3mxDUE9finNBFJl4n7RK4iPjxnfgsdJHDCN+aDEasIvam2uEP4p8mN21ag
jqmoandOh0akQ6QZ5uq5Kr4m6mDktnmREYJi6YiYs7r7as7MA47FkBoHbdlk8kxss8+iu2/cEaqT
0/uHFriIDwyVVTkBRLOfe0oUXbLeZ2JKMSevIglIZujVhEaoUz7s6l41DlpIONrsjx+olX4BUSYt
PDwtzDFW4RByEH3jc5bJH90ppTUR7pEy9Ug5/Zy1YrCBV4tUsaYsJRE3rdLpa12NO7SP3PEcmCtM
kOGPRAQprhq/mG4ULiudHBHorcT/pMiVG7s0D/hYiI/NOiaeEHCVPH63wmAAVVAl64yGocKpv4J9
o6JxR5uvR8K6wXNnjOB8dEWhYJ5R4LeP2MiYA3XRquvFU6DxKw+3ZBm/5+nvyu+NJ/g+h7xu8BzK
aBZS5TXcAAK1QxHk5JegHlPSeqt1PewoWEFbsrY8xTC9MGemlfc4ExudlO64KyiXm2Q3VhQ/K2J8
3DoAMusjv6tFiWSs7m7FZe5+q6VhrocZiF/F+GyKUNvqCpQOwrYeJ12VQpj7uZSAEpuShGq7oQd7
b5WgIKaxMyDPAJMYlcm4475o7vWxI9WgTZoN6Kxybfj580QVrg5IaHEBX4BIfklaWCNiMC89gxaI
FX0XWe5VrcxHLURFrpO7cbZqACogpA1QgOK+bIhYn0LwLl3Sf9Rh8NhaqEHNBsKdE1BXLfTaU5vm
wUlb3LGta2/sDcGnIDamQzvlAYggrqu45A5RUqin0czV6bho6xtTZS5ihO7VJGZOaMzWpqDiTPHV
m9qdey9o9X3S5sxRHOdPHrvZmmyevTVrwAgqax9WxeRF8Us9KeUVVsxKqzkN2zzwupTUHsz4Hmbg
deSqz0xw67Vd2slRpybCDCT93RUKWgn9KUjs6pC4LMKEmxkXNZihJWYW57VR3PZhvc3S6inz7WZr
EAC6xszNIm8oN0rmv5fdjHNDAxjRG25PVSrd6SkfmwDi3FT9M9V+0gc6klOm42hkn0PbbxqdmOhZ
sd5MK7/MOIusotxV0H5B8syvYB8Q6Ln5w2jzn1LvHJtEW0RkzHgH5sO/dHt4cHJKGC5+aa8UFBSg
J62VfK62rCqAa65gLlsbsxv4qck9ZsoF4kGNtrGZp3ttbPaaTdRJogDEaicEzD4yrwefkk40MnDb
sP1hc0A8Hnxp535oSNxgWkDpH4AKZUycMISy2lzj4IcG1pqAtwHpU6w3uvsJ5OoGS0u0atT0PeSP
8f78yaZPMdVnWyXLSStp+6Equdehv7sxk29zl03xbZnVv+qh5YxN3wTTXWscb3BLkfFC3V3BOSIs
mzgZo78mcm1gzB7TGYgZL9ZI5xC3EnMutSJjrWeZkrFKodxl7GTilT4OL3QXPfSam1q3j+DH/8z8
JL0wv5wxJU+l5FOGYJ9x7kXGO5wo8hazT2TUY+De4R0Z15p0+bjDja5adF9JT8UgdleLTTs3CbCG
xLOt4FxFza/GTryagBlmeeY26pzbbrTPihVvghof2krV0se+a19L4R/lZ9UiOeeFeWLGumuN18qt
13QsWGyNR417a2QOO3SkgDMulZ2/uvp0HVTr3u2Iw/J3OH1edd2+4UgiMtrohByTKLNpMAwRXQvJ
15tybaczRK5GZiZ1IbyUQapu5fpEJYWmmFnqlNPZKBkqo0x7cKb5MWry15FCR4sOf7T7m8wiWXUo
nlLzkV9tw1V6iNTa6+iH1KN7EUN3kcerUyTiIr7wT94iOQR6eOe3za+hpKo1x32/sjrW2uNAEIwJ
Ydbf+8Owx1cWg52qubVk3BlNausIrEkdmqo7K+1eiEnh5264A+j3oCDRIAvko/OVNG8P2NaWdvZb
LAwgX3F1Bwkp16zbagoPtTNtrTDd5UyLV0MlnqNO36JERAicn6u6A5SXKI8jzBd+ubs4plIF85Zm
TVjHuzSNn0dl/KSruE6zhtQ48mWNLiEUAFRYmfawfeuTmdI3aMD3hzJwrOzNS6UH27gLP4uUhmtY
lQ5lsmdqzyEjYQ3yQG8JHiVR3br1zV8Utk7p1Osb1LtYm+M9zLYdfJl9wSo5mzcDw6PZXQNr9FrO
EUWbzpGp7aI4PHRx+KjHTLwVYzujdU+acu+T7SqwnvsIA50SwXM50lXSNlBMAtLUugefIrD0OzDs
7kYTSyKD4o1eRB5UgAd54rdK/F6kVD24pxX97YDnoTeqTW3Yr7gbT7Xi3qaJwHniPNFofx2SYgOJ
6sQKm+GqUl+0wSEIc/qTG9Alx6y5m7jkV5qFZQzgrLIetPzE1IOkQvMAE2mXSSqO6T/qVB9K5i9F
pt+S4nSbx+U77eu3ZnT2WtzSG9eznT38zs18k9P2NJV5UzNxURhRnVb5mLXms8vMp0l3npqQujvF
iE+IR48T5jBFIWOvrZ7pY/6amSt2/i9VEP42N3+SCh9AnmwTAXRMzQ8DVnlQW9SuApBI8UXtd0pR
PVphB2+aS9lNP3SVPrBlPOQBESmi+00ZZj9juuqS91pR7+u0ecu46pW8vOnC+FUvh7ehVYiwwsjV
J/Y+ybLrTAuW3ArKm3q9rRJuQDIsJXOPhKFuuMccHCt40g3tWnBMDMf55P+6qoZwHTY1/rAnlU6a
xf2z0rJrPD7SX/ryJ+e2CvTbJk1+pYA0Ajvep2FwE81kT5KuakCUmw3zVBvlV9Qn6zrpT0LpXg0u
KguxvzVpGYSsFWSyu7SJ3vIMCn2tU89jgdsxmHCBvQhF3IgoIsY4WpV2hTO9vA2hOxo9zRS1HS7G
XF4GvT62M8iQTKP8zP3SCY4AX25I/HykuPRQc08BaxrcF9AhggnHfcGpzegpoEBM+KP8TL9iUzj4
97mkCbTrADXd2urak1XI1Vdde+Syz/ZFTARp9QLxi5tP4VqeLL6eXf3gqvn1NixxtkXUrxhnkKzZ
TZ2u/ZyiFSI2PzMm1BPltqjrfBVczB7oWJs/aqbj9QYG2UJAcypQrqslmbwT0juolcNBTAbiBCr8
gf4qptzYZSMlIHt6sC1ZjRkwkIj6MvfmOZ70q6tUH8YY7gMcu2E23/h0UZt5vs2S5lfWRfdF9uiG
IX4W236ZnF++O0GJGX8XSkknRdNv2ya598EkIOvTqveh2/Z1QzxQ8xqa05vdaV6WuM+hwyWXmxDw
mvY3/L+zSRWctsiuxOS0VnSmU0YNmrLVN5ES7BPbJr+xpbOBLoYkp9PgUosDAzEmxTkO552fMEdi
xPAIPWJhhmzPHi17heZGl+Fr24pp1hrAiqbAX+9t7YnuFrx2fYU64MgaZx+Z6bPZc9kPc8CnzyeV
8kNpNPtcqzn9KDwJ88qc92vidV9zPCjS21G7WFX2WKT1LjDuxjl6Qa38YAmB0ZqputpRLgdQVkoL
RLlVlJACtSB2RTP/yH+XyMM71XBPYRWeQ80FE68j1ZH/YGZqD3BiyNAK3ZsxIB8ozI8sO/Z+GD3p
mb5t++IZIJA2n4UGz4s0JtYhyAvJSDspIf1n+UdQJl86AHGc8V96E0LRyKzHQi/vunBLUqJBeGuR
PzhISkyiEpPM/dAbpKGGIe7VeeZO7m5mFnBE2MVUhkf4kNb8bMzdLhYkjSpwICNnbZkURZSaIjeT
nXaGgzSBE1HOiNaxfmFnHcZhX9s9dGDctqp58IfmMik2GYPGIQjbXTwbB/O17yhiT4+QSTdjNO0d
p7uY0VsgS5lD8YW38YNqK9Hf9EBDdWUFuE7dJ1o0+8BPv3zTOfuhH0OZrw6O2rzPvnWP8d4buvDg
5FRwiH3nH8A+2JBiOTNE4srbUcJbd5P9C4WouhF0yNO0OGrJwE+JxcibuWut7dwm7Yu26jpuM6QL
yAboQOUwsKgAjJn+JofMoBlfrazK13R/rLXSXCynNdZurFZHslFdneER1cRZYO7E/t4fc+X/5Z9f
/6uwC+SfaC7/J/nn5j0p2v8m/uSNf4k/Xesfpukgx3NcQwjTkuT0v9Sfmmr+Q7VMxzBlY0y3BHkU
/+RKiH+4wL1pCDk6mQm2TI/4S/1p6v+AB0T12TLc76CM/xNXwrD/RhRXXUSpugpB2oJwgeT0b/ho
V23y1vcr5RQrkUwsB2qSc42sO53aHXyoQxMwJCuMsqxYpfvUPyJReJ0z5ZpOvk1Dm+CneKjBjlv2
Vu9nPDD7KcGBD9bOCYZr0G1SO5oh+OD8qB0qHaq/moycZrSZptsiDIiaiSlXu1gvOkh8ZZHdNxa3
4rnZBSgKKCzlt+GYQ5N1rpq8OtRiFgejBvBmdb6sPr+ptf3gusUT/YvbwRx/M91jimcyTGbTycyZ
FfkjYpL8RiRaR+mWLEZX5uLqyX3RRh9GPOO951aGGbFSm3vo4ow3EhBadqAvWlFQAk2xpI/iBsM9
xphoAyc05zaQ/wnTdKeasAgLkMy9NzfdlRxESY5tDv1I5phf/BlC/jhKoxIRlvnUDSbr3+RZsSku
5gbfWfgAIYYGYSO1PZzeYIAD/fesmd7UDihWK/2+SpOjY4kHEmzHlYGVHROku3Fq5Vcr+seyyt9b
lFLQYJsJe1Jc12vdQN6fFLOnjPWTppJtpQ4szriBCASRaysagB1ZZ8W24fONz2rcn/ui6iD4Eg+d
8XUTfgXcWTmam/6K3qVYE1zKagQjUqIeLIrCLWVxZ0YorHXJzczcd+0MEPQUPXpnyQFnaAKlMTsJ
8/9rEogL3dYHswu2Fp+xTbqSxkUU1ZuBJrRulDEq0gBzp6Lc+piv1pEYP+osuVFCYjaISoy27nyf
Rvel9VsdrfNQpsOx5UeYymK8n0YJs+sTz/1wIERiKlPXZec/inG+hhxrHZfnbpDuXKBjRHdW9kEz
sciiUPJqDVZFmIZPnTEAt6ilZU4vT6XdP2L1Juo47TDAi2Tb28zsRQMjhIO5ghLNqRxrLxkZJxvQ
IbJPk9xYRYXlG6SsiVqHUKS9aMJbQ1LMDZtbVdjnr5lTviYoT4AjPpt28lImJTbM3uxXqH6ekzz/
PfVn1c3PAEe3TkLfpzJxlWuWjahr3JZt8VAM1v2cOQdixHC/lMOxhlvVWFlHydq/WoI2RX5rK0G0
gQh1j2FhXJNYK2bsoMKoO0/llmoU5ICNg7Y2WiM5/2wauDCbIucrZk7gctNKci7oYXqlSdmsUE/7
TvtFywktg0M46ZwilJ0q0J8gwKHQWx7tvrU2m2+VLAC1IbqzHFnLpiR9Pe+Nu7TtTVoZCisuSudV
XwMgnvqNWzPLFS2NKDWHCxAhYB1kTvGy9/OcUrEopS0iLVnLpjMTAHDyYSP35GAM5c95/etF6Z6p
FutWZ/7sK3MpNllXs2xYXvu3j8u4F5ulCmtaB7g6Di2W/x4XvnyU1PxMnhbRizf0gvTp0adJUmU2
6A3REkLAZOnodNFvW2WZWnZqVe8J40IlSCk4y0G7RD4BK7Gc7dMKJJbLLdpjAIL6e28wyus0QW//
eWr5i5jM3miM7O3P37OW+eudE/eSzSwg8yiFdMJIx1tpzLtstvVdvTjZludU+cLyJ8smD3xxCOii
yjf9vHP5Kyxj+N8wRucMbsC05Du/PwlYAq8sT/RRfB+4fb2F6FGuRF88NB29giSPzMchU04TdiqI
Du8s+236Hgw3jvFG2cSf6c24VeTsqsKurpqcHA5Qok/ovnZd1canoS8eh4n6WKcDLba0/NaS5h1E
IgHtmjw6kNmYM+1C3zS/o0klmndDHZUyIXWxLWYaat8VKInMR6cx9Y9ZpBRe3kOG9+1ZQVaWOkcA
kdVeD4qnRsptbUO9UcoSyTOOOi/FltaG7ambqftQdsDI7x/9+ZUJO8s/5W02HDCNSj3vxhH8QpE0
h0RXi2M5N+9Vo9lAHJjiZ1PxYY6YeFtRhfuQoPunyPXJ7rGTPYo3yysVJztAMHirpu4rD7vm3lL9
4qqDFTHovkp8zOOcd9FxLvJr548KiQZtQXkv8bIpvCeb2t8qjVV7ZWjFXmOrr33LoiUJKgfGNjfc
Rus2IXHhY32rh3c1Zxf5jwToESjfHLUccQyshmrjBy1UDmDpsIGGVR+gCgc+E+4s9NimvLAWo3VY
YyDYL48dMJ5G7x7GgdSC/SJfWjaI6y99T/uf2UR2HBdLYts24KocCZste+FziTRckbbda4c0Plqj
jKZdjOZzB+5DjC4iIWksXDa+tHbFrjwZfx5P0qNXYtYLR/pKa116rpYN/EkHryhnaH20mqk6jpJY
r0AxX2zmi8O8piFz/Paay72fh/ZcPis5EqLF9r04vqecuzs4i8GLmCvstdT2KTFpOtAmROZmWcSI
lLBPZm1kzGsLFmiZT9Hhh0wgNMNBjSdJBd/uagyXFkRqb4q66iiYFehmjymjCtojRQBoyzJ27+eh
FtIBxTnRozu3SDkcZQrf9y4LO2yh8rEymL0XJ+VvM5gbMJss72Ms/ZyR/AyEcgK2Sid72kNTWrdS
flVMeBPcuBfr5bjOmfS1htJLL8rMwrrsbpejHMYE3bOu2/fSXPhzlBdXeyNde8ve8gKMzi8kCQhi
qC9+sx4W4MNyIvzwH5a9GWvGugV+833cF0P7sokkiWA5F8qFRADBN9hmVvW0HHtTm9EJLLsa8wbK
JUrzSgNceGjwyoMafSyMBl/1ESgGOY3U5WeVP9EsNy3GDQKJaNQsD5fN8nsHhJnsxNjuFzDEz0ZR
+Yl/Hi57y3Oz9VYVcQsDf6B1tPymy+m27KEbtVBrYUxazrKfzc85+HMi2oSUqVxYu15RCYsJ4L4n
eTFvySQpjssGET/HZUkBXR4PUVkyPlVfC3Tg+9h9X6MLEmHZjfKWoS3BOPSvA2cHCqiK/3QMkXgy
g7c7pCr4wfvlmv2+cr/3RVz+tiWtYjkwP4doOWJ/e87O3X5dpTkVNXkJL1fvN4tgOXbL4+UVHXaO
V9Fo1aSf8/virRt+geVxs3gpI+RAB6Z9MHCQU62WS2a5lEJpAl72fp7TAqI0Gp2ud1DUVNgM5tH5
WtjNuGu0AYGXjIRcXvv+A/lcEbQZFbPO3tAmaSBGwmy3/7X3t+eUugo2CnN3Emcc7JcRK4etnUZU
dsnfObnRvNMXVETPSmfZy91Q89A8/FoOobb4UuRhXR5mps+YthxR8rOsfRMr35fgckkWTRiqXhBo
jJQicTzajMG+1hyM3N/j7K07VPH3JWlYtkF1KaZntbDGIaCttAbG5XJxWlQL/3oT6rY7JPf1djnQ
+bdTX16tyyXrLzbxuvI5eTt68wspxP3hh/zb48axaKqmEAPRxVCD+qFNLASKbyIFuGCC3aEffTMn
5BgtQJsdl4fL3rJZDv3ynE+um59X7v5nuEwhLvMjSbzL9y6f/5a7AdaMBNL+Ym/P5FlrTQnCM2f5
CqMx/hNBkOlBPXvLX4wa86P9sru8bfHH/zwMQDJORN4oH30JE+bDb8kvCaTJvcdxd1z2fjb/6blc
wWoDMpC3fG8y+dMsu3/785G1ipfN4Z/l+XR5nx+oJyGMaBf8vO0/vfdvzyUhlIm5gQQc/esfVlP7
Ha7dgOmY/0sxArluihJdTfupDfJ2lGvSQx9wA1o2fcPd6ee5AeMXaYqqslXpDO7GIT1lSpftDAiA
yIHk24IpYnd5y/Lm//Qxywv/9h53sj0RGze5/PJhbbxooU51Wf7b3x/3/bd9OZLl6PBraEaf7JbX
lw1MuOr4/Wo/myuoxe5eAZ2RUjbj1CqBys7c3arh0EAHIESkyOt9/y/LdBQ6TAvyfDfLa1STm3G5
uZdGzKjTFlpynB8KOSNQYjKNqmWWADWDQ+hnr7VqElolsTl4LPytUw40bQDm+Djo6NNFfn4zKX5N
WMY/reyLn3156Cwj7/KYbj0wORnLvATffm+WYXvZLQFZ8eWn9g6zbrtF3fyZmWXtLQiExde2WNiX
h+Z3LnT+5Niwb5EbFhtTjjw4NXJ+Nh+dH99leWr5QssmiDVr12fprnXFWO4bORkI5SwhkrdGx6VT
ssQlL6wGhRuDlMNyD0QUl6y7MScexIkY+5Zw4CUReNlr2iw8gkyZ5QAqUvVNDHh/Opl+0cjNsqeJ
foNntdu3cugd5Z8uezUpxZIXvIf4xn9EDu3JoHMKfof4yseDmVJUQlVktgDg95GcTtlyUMh0YTJK
+q9tT6bZeuEA/BABZlUER+m2yowZ36r8nk5FSvSyh3EDAdzcneNKUMvXZRODK1dOqpaN1dHlyn0B
vwUl65FKLt9blROKgrU8xg8JL3I6P9vEmGCOQ6hsQyqAuzkdAtTI8tKblOBaiWLcLieOK4EbyLYZ
jZddHwGp7PbdVG4wH2aJYVGpZ03QwdldYrtzat67HBGpIefgC81h2eMYcV/4eVLtQwW8GUjyJY/8
Z5M5sb0DxUgRnS+3bIS8A7UBEpQWrjhFClFvR0W5Wz6tl+ysZe9nE8h5Yas1L10WON7yGely71p2
rZEUlrUZJ2uj7sW+NVmMnfw+6PYhnVIh5+DLplpONbDg4P7GvZooHODlBaVAtuC01fsS4L2cbY6b
YQdbHqOZZjfETcPBNd71Xj/lWYBmczn5lk1EjRCQfh78odhHFCxlTj4a/9eMhutQlRDF3AC2mKqa
AH1+HtPgHfYy63tJ7l4SzQtHOnDBO9JMXJ6Nooj/nMh/Q5Mh4tud+mPgs1ke/rfn4hoC/NDAV7kh
f6u4VMisbzu/Ngkw8pjXUCgirxpPm7+dM+j3raU89A7ei0j17W2oWxaJsUW+swEboo/Nqu1Ea9Gr
VWe+atn9pOY2fAsSu8vqoWxm54Sk/3E2fX/fRIgDW8N607UpvJFO5xrI0bXrtOImDfal75yZbsfn
blKN06ghaottLgipVNKm1os0nKMO2iequc8OAvND0pf5BiHnPckYsgrTktet2schoVA5kvyxr4G2
JP4U7StAn6dy6G96w/L3QyVpY4PY4rIdSYZVzp3N8mNq4moPYSsAboGslqgvWjNNepv7muJh6M13
5sQZbVVWd0A1vXcD8gyCSojbwJ5v4qhTKAVPLwNp68ToDtM6tweiSxTIwzpWrkOrDxcqW9WpjpH6
LntgN78aI+u3omrKGyNcJrmEryfKGG4C6pzruZRyt64mH1RU8KcC6JSKj8JRpGZ0C+qPwiercVIQ
gXZirFINs9jHdJH3OYr6ubdpJGH+JvHE2RJkmUmAIEaZXAU6nyLUp0e1DvValkGCZgNECm0v2W4T
USw3upOr677s+o1h6gSLFBH6OMc5G3mdb20a2aQ+ICmPEVs45Z0olcfUNdqdA/YE36m4ZAat9qg4
Ga4+eJRaSfOhJ063DRhtG2YbY3Q90+8/Cw2AwKTRNUWcVfnGo0D+cfbLKN6bYnoaVdCNVZy3OK3w
AJTh7IBq7H4VJrGiXa6l6/q/2DuP5daVbct+EW7Amy5Bgk4UKW86CFl4kzAJ8/U1wB119o1b9d6L
6ldHIVISKUpg5sq15hyTzvqUqp8Qrr6rUn6jWNNWNQCtzeTtZkjJvmH3p7I1UY0YA8QUqJ43c57e
C3thwQt8/eFihi6tUb1rTTbLoczXs1rq62JqReCyU/gZk2DZRfoq9yyCOKrIHwVWEUuBcqCgI3cA
Z60qyJfQCav5JpoicsUo/QPw8YTEzDpMoxGg/4BSON91hA0ZlLA3s5L+qFpEBhF1Hh6GJbJkwQg7
RUUWppLSauKJa8sg1GvS4ls0xBO1rIOR1AC02/UMMxJX/HTWUm8azDkzDpiYiqt1D72Mk2jEbt6p
HR2IYpsYXQc8V9uGONHXRoXpJUy0jSFab824eYB4655DtTh6ip3dCLfbqXld7LNMfNaoT/xKM7o/
ic7/H97yP8FbQLDAWfmvp3ePP+NH++84eOPPT/zvsZ3xL0t1QRv8IawYzl9oC3OSf9kGCjIVXssV
2/LP2M5g2OfZMOShvXjaAnv5Z2ynW/9ylwGga6q0Yl1Ptf9fxnakiv9H6qumUdjorueQBwu1xbxC
Xf4t9VXtFIXgigqhP0D1nd3KB0GmIH50GFSVY59sD7mCHuJhjqhKvXnCDODhHuPtNfEtes6SGM4V
6k43IEnuHjnwBy6RErywQybfHMSqfPRM5EiMp+5qy32gC36DWm7dxDPhq5KMr3I2nzLFrvxM1dsb
hgofJWJ0BcKKAOQxJqi6NAdZo3bQUixvfc2u4eYBXr6XucSybZLWzf5Leq+w7gS+ClyUgJjLgfxV
b0xWikCh3mPdLNt5O7hZQIfmqPddtI5mEJHKF842RkmZDgu8cZjq0Q52NH09VAnDAQ0nkUP0NEN9
eCf1xs3mba/1zwWn1plZPC+s3CpK8th6kOcHB3w2IjJaRkO3GpKRIM8IrHFfBG7YvgtXC/rGvOmv
knc9hrzJ3wOhg0NIG30E6UyHJBfFsRoUfgGd8UctI/2EG0w9Oqn75xYtVXLTlvu1xjb2uYp/3jE1
gMf8ncsqwSkPKoRXYbY3jGrHY6sYNtSCWSNdyVPOpVWRiYb55FIJZVtWw3wzT0a6afIOZKsl1Es0
W9QrpKP9udlXobhM5ipTEy8w9IkcKYvWvCNb/VA50lxZhYwZ+oUvUVgqZ+R2ELCjBL6s4obn6wdU
g8q51qsHaXwW3ujswtnp8PjkNsKdqMLIWtCKJRMLN2sj0NfxX04TJcU5UeDBmrO2WhtWZSAD1DU4
JCXpmQQc6H6nZO7NUDrOTUPCY6yM9dGCVb8kvDTrnMdZJ6SkXMbGSW5JpsZ6TxYVrba+B1anj9t8
KC8e1taTneGaa6ck3k4RBFKoYN1D2Vjmnabe0qEGWNQ8qcQAPanqe2TM4cP1hk7Zaw6VvCwQMW1I
7SdJBN7Vhc/5OT8aqqQrbbfp61yj8JxUC49+a7ySaAaN3uieJUX9ZzowaRhn07yTSJQOZHuQ8BGq
gz+i0TlOXNNM4ADJ22CH3bG+BZ5tLuEA1YYwSvif+MYeddu49WyGCLY6wNxo9Ad8Z9O3K4p9NNQ9
PvoypNSx47dqyYDMvW2TmYi83NG+j5muvGsUUcgpK5eN2qo3kerEQTvYHumxcqbFjjVH8H++w+NA
YBXc/nd3jva1zMJPqXd+qEDpGLvhqXWqeRfHoxK4rdG+ZnO1wY+unwne7lfqAKhoVCzgTtMQPePr
wAGEbHXjjl4Ec9XgLG9FanD9qjfoW42pnJ+ajkuN3U8vTqu9TJlSXVrToGPWoCxwQwspc9vK7+JD
gXJ7n9HIgAIijnkhPTJdcalFmu1t8zFxYXboiY8kvn6MbYRBKU+dt1SPAhQ/BISmPdhSf/J080RT
IPooFGyxTWTOl0pTp1OcxezSxWhyutayo6gNUIsuct8898aHShnGhxKeem8B8hlaEiDT5X4yGNHj
QWHbXL8DzZyHU4ExL8cEn+bkdJdR0d1ZZjecyiQ5/L2L/2VGyZocE9uGkjCW9QvGhmJL0KWCmZOb
hMxRe8Qhv1WBdXOQ+QsMk3PIKOnOmvvsaYKBZGfDuy3c+URJXz6S5HGbEDhwvt4aIwK19ZjyPuM9
QU+JlDBB8Chh2tHNlGTqS6FGCAQs63Eah/7SWN4ztTKaIztHbKjndx1njXJoIQXYWBE54xcnsxnz
k5IRGG/0aeBiBswIuDGSY6g/muBED1XiOkHlhNZDbdoNOaWh+Ik9KqmUE4Bw9LWt1B71claeSs7a
Z/5/CmN9GZPfFpYoeqvnyFTaB6XUimPPdkm8HE4bh9HxrraNcwRu/dt1tbObq8rXGPSavc+daHpR
iKk4EP/BLGO5ua6WeI2mF/q+aU30uFxV0HSzFxP86dGZLURfReG+orjDIMfltUoG2DtI0qtXkDOG
07xybgyPNNKFr9Xdr1R4P+m2dq6HQj7bCrwxNSFXu5EhqjuPkHkzUkLU1NZiGjPgS3UOID8pzAsx
4KVPElN3K0oi+nqvKPE/NuHOhor+7KDd8guEA8cxKW/DqvbgCvWFH0dOdOBXTp8cKydCM59e9dDD
S2NGyUOhVv2dKwvU7mr8IAaTtTq06x2QovxGT7ubTLjygt1V4W2e9i+NpQQw3EiaBMHzNLZkw5pO
CZlCJOj6GvKqmbQrwfWrxOYS7EtFUMz7KFJJDbSdZr5Ydn+nRTNu++t9y038O9UGePAzCIDu5C4f
rp8B22W7lFa86UaEswDGJToCPsPNGvlwsrR1EYdYliN237FkeVIbIuKhCFNQ63q9JvqQBBkgF5dc
I1Iwa39p32lbT/a4vk1cH/TW2Abt/JAQKwM/nxbdzB+B68fdGVHh+Vz42MPEm2Frwz5Lol2cq/2e
/C9Etikb+0DKmU6c402NHkUru/RWP5BDdiHUprhTWGUJJmXKrtg/Grk6SP8VUtVVoL6Z3oqjXPQY
dqI+DCHBqVoaarvZCO214zZeUEHiNgzxFnnFFp4JiYKSvFtraD5ZhGcY/op3jiZgBehzXwRz9JM0
xw+ToHGzr3vy2dkfaLA7fj09JBL3lC5Ry3N64GnhSIBxAgfpfDlT+gihnRU1I5EtXvL5xjvNwnra
NuKXowXB3I0KHFftVm2nXZQOXIChy29jnPYQSIEW4TlB4L7kBZqcv+kFcbY1EW95hGUBjmEjzfXA
sUcRDIQxQ1wjsdirv6IWUjTv1mesBQC6IVZZRCVMUbHxEu/ZEPqXViinzlFvFTUc/Z585DreDppL
bhltnTQf4Ew52AIFapQksZ+ivn2Gjr1tbfgmoseUVk8/GaFFKytX/L4bX6yw/mI6T24hKlhKDccY
NOzw6hrLLPDi+C6alxT2QB1UuQll+F4B7lqV30yMuZjJuIPih1ysJ+JGbTS82bA+BkTQVm61IN2j
Lz1riNclIbEm41rkX0navM6mtcYbsy2nBgN5UtyEwDTFovGdLcKLO/UhdBCI9Z7HDJL3k/oL0h+7
+3NI6EKtZ+s6spBYK4dIkmAzK4cGGRFXE75W5GTyMrau7zYFY4VYuZeG8rFIvNRI3aMCXacKDGyn
2mWsxIQ1jY+wIMGbKDW+TnrXUKmX0fVMFA8qGwmj3xke9YTsxBmCFF00QUZSjYjVtb9gGxO1pPOW
bNK90K12tRgoxwFCo23YZNKAaTAFFgWYdx57PRS4WpxFhNyoidsb6ic81NXKiUMY1dqIcGjw1rkJ
O5reCH0IHRdRSPqI55xbDxVTQ3oLcLOjLvhsKbsTXIebInrFS1De5p58cwpxBEjzVSIY37bK9Kjy
flx3zZDyZzR2hT7fDMQg4IPnjYhEkdG55filN120CaqQkWal3xEWujhLIEb0D1NWHAsVn1/pqoQJ
GojSwkYLuNQ53btQ0eZIfVYr4zZTnZIcTgNGuJW+zcLgzJ/zuls38j1EHbOn4zlu5XNbGG80Jujx
aNZb1JC714dA19COkZP5I0zeI4YivmSdDKu2b9HLPTmF9+642mfqfrMDXMIG4INBFi1ehBWH+1+3
mD5NWycIF4OMWhYN5LP+QsjvwD5prxMFyo/hPk+a+SNxgE+JuDHrH7IaaV9WxY1ZxnsLJfTi4f2K
reQOIkIG473+0BDoAC+a2L4mbGvsRTKp3xHg4XkU7ta1xl0VxycK5ldtkC9Rb6GgtG/d2rvLsUdh
wF/oDeMbdu1TxaDTRO9JaYTRoom/6eADSuMCxG0UrvKqDWSfNqu5ts9NZqOAgV5rISpgHOlAcnbb
S1hmvCmbkotkpj9uGNxShouipZe0Nt8tFeAY+6+twCCpxrkKZNsjZTZ3GPog64EcU9N12hQXKUOo
17MDJAYXQlMU58gmrAZmbwOTf6X0S3w4LrrafTczZCHE5v707oDXmFZfa+OpSDF/hqFP0YCvdbaz
nTEk5zbXoQZp8uLCQENDj5Wg31eKkwam1IgBQ79XjsmpFxIjUadpW5s4dM0U6m4SuHmU6qMqaUSa
Dsk/JUijW877GKDrhnpjSf+zOR9rLn8DDxzeyUwRAXptfHGa8DGpmt9sahEJSVAARh6E6IO/ovv0
we2NByyMyWNWGS9hyNYetbWyZMsepNUWAVVWu7eIeVyVXj/uZr08A39nSmbCr4IHib12wpkDzahZ
44yNd54ynFqRqvdK/giXHsGqVZvr3ECw2ksgRgIyxMRqgpF/WgsvOZgT+a9Ey4W+kKm1VUYCrnvT
fo67pNpYbnl2sikN5GKkox99zPivHRVeadvF+8mQ0aZW87OiDPpaWO55GNwWDV8R2ATlUrQ03hrJ
3Lx2Wfqx14zvduP0e86JewtTB1QPPOk4+96StNLJmeAUX7Yqbn2iQ5CWAhfz0PThg0gpiKcA0px4
bRlVdw1aGQ7+D1mRkKka2h+6YQx+VLH2vdMgNH3C6eZd53Jutvnnr4ShIm9KnDsy0wKOta4vGvee
KTiHicZ4VnWb7bLJUeyj0sD5cYZJdzeFLPA0qk9tr8hNmYYuXTqQiCoyX687uDg4V2U9KU8t8xlI
9Mm68ZJXwgNy3IrDaSjVXzSmOVtZUu7qrIg2mjA5WEde0PYM5ZqFYE/reJlW/nP7eifhgS+ZPpNb
ttw/FMiKUJL8n993/XKqAowOR7G9/mgD9qRKaEb8x0Nev6iGVITmqN5cH/J61yDkGtnrIshlow3J
GD4y8yZWuEDGhKmyNaz90FS3KZncXTn8xAXFbDeRSKaztuxbBfCPrnT7qu3OZtfgh9DB2XVyVfb2
q5XIz6yef5x0+hEGoph+wnUJs9AYhp8Zjv6qquJHNrFjEfvC6+DhFMsICMIGnED9Z4LClrnxuqm1
UzUlGO2+57lyghz6BRINktVq/LtJiRWiN1Tfwb7vt26tsXJCz0al3x3kBB/7+tmcwzaRg3B8vUfX
0g8qQhi+eP0Qd10RgDZ4EhlaL4lUuYhh9cCN3MnBFBxXnVU+9iPo184DMgGnTjXR1mpL6IXQ0Xbj
h0NNdL1dc8Y/1D2G7PyuwrG1bVMAP2UL9SWkmzRhaDpkdg6kyqI6m/XiJTfnOJgddE5i1pDDxun7
7NJalkak4w0ytD8f9H8+s+n/UUpFvIlHEEeu1LP9NNBR19OHfCEJtZjLiLrSbXpw6kOnR8+MII9k
C6/hJZ48q/mC6/fkJOMOYIWlj7cF6TVZccMkZqMr5cHUYOml88nQhgpAsn4TKWJjwm/Ue3WdVKDF
R6IUkPGDhQu5NjikLPJ02EgMEdua1G+To76T3F0ZYxMKStvZdJ7yLkh8Ww1OiXDV+64nd5+0MKMp
ESxc/SRJrh0vv+s16+iUeOTEHX6kU12CAYPNg0aD6QviduAn9P4o8cXGwqIp+vhdm9WTITreS3Mk
F5E33ZSmo9mgXtzSE+v4vsz0cGf0w6034tlTTAqpPJhb8wh90Aa5mSn1jamm+NXQ//ZCY9/Xz3qY
nrOFwDKmPcHxEB8kB+qVkmS8TIcruBT5Y9XTuKzyA4nZNMEep8nkYKiHL5oit/jqOF8wbtTPptOA
QMq7z9BlrtWkobVGMnHR072hdtrKNOrfrF6yL5SDO7ntUe96MI90BFxka3L0qtuahX81UrVYbrXX
y3GJCZT1Hhf+ZnRrsDP9jSjCp6q21TWTzXNKWB6OsPNklu62Md+mMHyARrw40uNDlV56C8NV19aO
H1uxRd2oHea+2xblTH3ZpsS4FS9h725GzbD8PInpsMbJY21u+8JBJIVxmiYVww8CT1Z1A5kFIp/r
Yd9tbFwMhDA/Mf5mHZENKinxFtN2cAkp5cS0Kpr2y6ycQ2dmYpMm6VdaFe6axi2dyWlY68OJaJr3
kdzOg9FycZZRA7Cj3sH8jCHREjlGFtb3NBn9bWJSPTJOGjO2sdz1XtLMgjzR948pTAnH7plFl8Or
yBNsVfnPYLcvmjlt02z+6qBir3BkV4GlO6wM4bAv5odcb3TUXz1pXyP0FFVBT5F5MMurQzz1JD/2
xPom+J+T+8JRzxF24bKb7mRUK3utezXNdqd0L72THIy4xhYm9mpu3qclVmHV0W4HhIo+8vjWh5T6
2ygGruVwg0HgXJHXTYV+ytHoEvg+GfRQsKvKHzFjT0svgJdecjQc67LGjqiWthEMNiuaZXWBHOIb
T4bRW19XX5qd7Y1WuRnNnhjNZ0aEd6AzfxHmCb92wzvNG7018VcB8tQH0aovppUeYew9RDpmkXxg
j86OswAIy6ivgGsBLvKDaDWYBgmzvsqANNNl/VtsevG2ns3PMLVxQWKL9wureiTF8qGY69+YhUKf
xS8QK5Kju7t8oW852g08U5IBy885GT9DFgVNK35dTzt1fX2AwUrwRv3eQ1FgnVq3ZonHpKL3L7Wq
CAaYvk5GZiEUKf2tMcd0583zY+tqD7nwzdDEh6A8Vepwl7vuew1tym8TXPUDuhV+wfkE0X3nTU99
QWxnNFUHQum5WOryt1O6raojQjdCA21p8tFH2tn0yJRTga9oUxlUsxOgcoLgM0cntr6AbttdruGJ
t750trA67CGs6m+GdttTvdlTeVvNhNqP0R3EinvbpCibl9xS2h6WWNtDdjGrgWjERDmP0OhaywBc
Z54SDTtPYjgPIrWJwZn2Fu5JOr4u3WntbVC9+5iRZeQm+sahNlQXDM8gdHjcOS8XciN/bRi7vj5R
QecbO6LgmavxbvkT90X96C3p7FD6KeXjQO/iL4jd5eKYoczhJcRv6Qwulwk8SEQNg2XqPemjdhps
bpTAUJsZ+YINnG9v5cXFTb5ka00nM1ki7y3lNU/yNwOzJkcrzEhz9txEqBqHp6Fk8mwXyfn6Rupy
Lv36l+LjqUiAKEVjvk47Is5xdAkb/tEweXTbFV33HTz59M6U1aSOL47Ni9JDanYFvgUdKbbJbD7p
GuciZqiMx3gsCcCXK4YdXfg6065t3KufYYzgLYsvyaB95o7LIu+JS6R1vO+hh09VzbtS5w/YpHSw
l+N2BVZNrSLtxq6Z02uZd8t/fy/LMsHFRjtEGclZikzaRosUPSKVfGLv8DHqYfCynsBSvo8WogJH
ewpjGhxy+KXGfe7zB8xWVUAI4TocgO9ybSFtMUDMMXZiX0lclDugz6gjJ/xxAB849P1ag61uCBII
snG6j2qeHxR+H9S9yYaq658owElaAQg+WeHJ6vunIUeE3qridhYeE3Bo/8BGjno+Q6O3OWgvgTtF
P1m0XKlLW5pPqruKpcbQbYaIL6ogznVGh2WU0qHT3mbtoxjSZ4K1YRBmIX2GZYUUhBaM8sM2EC65
QwzXXGo3bk4dmrv44rlUmtVYWR3raLceQ/ZWOZb03XVQtZAFJ/YfxxdQ0xl7BXaPE62xyKOWOeZt
Gtx4huCRr+suBuoQRxdHie1NMnVL6xWOVBe7wZA72oqcAzDiyO7bpoHc4b3MyKSMofvqBdmJozlP
vOeis5N7d61Ol7QzHjoxvtSGdysjZhm5UF7p2FpqCWE2rspdodCitCGg6iUbWpJMn0k87ZIZlhLH
vN/ZnstVIzmzMufzJyIBoHyxEQxk/9Bf9/Zh8knb3uEthJjBBC5r6G9E4LBl58n36Kobs3D4x8VZ
tpnJ9o00535lt51E81M9x2a/qTp+ARmrGMsbusqz129wOUeERrjr3uMS16pluinhH4jC2ApTWkGn
eV+UN08R+ThUQso66mcyAfLpd4y7r4JQhy5xqF09wk1DzeYAGQZqCb5H6/pnzeP81LfnEQB3Fh5B
lAkwYsNZqWJjTVgxHKLeW+VN9uTAW1vFa4ql3rx1bDEepQr4JY8q7SYmLpksvDB+VmsdysQQeRsm
bAUN8g9ztkEKSTi2oTyVo5msTRdOQkdGAeHAAcszIVIL3ZcZFA50D1/F+Khm9cmJWPO8igNaFk97
x6s/TJ1xUhztu2KkiSV/3JpwQ5tzk5bqK9S/T+BhpiARKl34OA0su96XmToTEkDoSNX+lIqwsMkY
gUmfX6uftY65NDoPmnlJ8lkfx7bAsyUxQgEmsNKzXcCgyCb3p29d+v/M9Ug3gDu1rACFyQh6gPc+
FUEhimYlZYFgmqRpYE4JRbmHO4e/eBMRSd+Tgw4Xx9Oa2O+MXiX2EEZe69xxoH2Mw+EDAqWzmjqX
4EEXIqRqvJHAOG3Drid+a2ze25z+lpbAO4tHM9toPe67SYMvA4Y8VCHru6x8hgIwAuedHGOTpjps
Z6YpG51QTfBjFSpPB8lh3diUoLm7w6F0mIBsrwsJjcK2vwdT5QTjqCutN2Bdqpq9Tm1w8bJNvwUj
M38o00cH3udKpxPgNwDcVgDRGp5ZZyKwloy5QGW27xYMgdVoUBjDNNp4jpv4WjM/R4pCnHKPenNw
Eb3ZpTute3X86h3usoBbuIBBfHc8RExe1jTGuHe87yxyg50YmUFcHaVHVAXwK4Lu3M7XyOedCkQ7
ta5In5b7/dR64XrSZjx6ouw2umsX6yFRF1EBxaT1EjrGnTlGAC8SuoSu5oJjKt+qKCEa5LlPIT/F
5KLtchlqR4Pw+NIRAdhAattHp9adtWSBORQzerWOfATG+uBqct7JTJ6MXeooxLJEphqEgD+CfmST
qW0Cughg/Uk4/PnxyEbrWUFTQUYmg3co8n02TTfx0A67Ip+x2pr2fiAbg9WwITuUBI2eYU86xCe4
+/U+yeELZWij1FzdR7kGQsGlDLEJfHDwP40ke2yVPkNjZiRB2VIimM0YuGig2WC6xk9tDuRzq7xW
jXNISJIM6nrdiuoIpHX01YiGygKi35gTsRgyl4BbM/ilsvLaYOqmT4Sq8ylX5ZrpWb5Wi/skGmdf
wFoI+2xkSMsbA9FrVaXZTRkmD2E/UHigNKc9u1hXLfDGmrJL4ixImU6uuqa/5xwb9KrqbbSUSS1h
A/lBltV2Tg6tXl6sksFCzTl7pbj5/SAj7yVEZEscRW0p33Tn4PHbWwDTvjaxzRBJcA51V66VVCZb
nu8jljWrJqjCjvAxf8SqFRiy/ASVua7aNFrPscMaqxjdZqIjYkbprVXqB7bQ+9qx9xIJ5trq+pjd
BNRYalNvhjah2PwUzTbnC/1PubP6goiKOHXR5KVMe1B5Vjqp5tbSyWEeGTnaZ6lE7bGvlbOA2hs7
zpM7oRcLwzw7Kyk80jyoeUm7qIriPceSI6Z4ABER7RCkEXuM3z6So9lP1eIy9fON4ST5muHOSu3a
CznrjDpw4WrYTdgdcOESThwxXOLE1Djkbmfxg+GWhi8i+BbYz0GnhRGjRMV4El51L+Ou59gRc+SU
xlMSimA2FxkhQ8c9fmVc796Aod0j3L4l7yEs50uu3JpKh0ZVp2GQKbeIClB+LPbCWdKX4AyHeCdB
9DsrHyJOn9xXGvrHXHkezGlvYDxbD5Fl+7rH1qP+GAMwlK7NsTzjc6EXxMSh/1A5fNk1CiHkDXdS
wjL3Mv6TszFSubqFvTFt8K9Mo1+k7jJ+K41gmmuBuGXGAl7fyQkpYRx5AN0KOB9GZbv0kdzb2FsC
nFSqPb2MT0WTO7dK5sBSthBBGRmttf6NWIRkO8HK4TIPaVScMAW90R3kJNKBiLV1P9N7WPSdC6qD
dB0mH+ZtLnt/gJmAL2bnFAU5EQyXFZ98RphkOp1sttsj2mrNr1v5aVemsrJMUa4N+craXjOf1L61
1hV+6qR4rg3V3RRefyq2bijXQxPjSyPRfcyof7Nebr0cFI+gjO0TjlQ05YWBnJKZZbnmTOf5i8J4
o2Ws2Bbi6UbS+CZugf05JIXLKGETpFFxHGtN4sEnrxWpyc502t9IS2lzZb9m1bjkBVDjSdvY2CI5
gAtHF4EyNTY/p2Q4e5Zy0DWSGycMSW4in7oqfUjhOfAvS/HJDk8Tr0aX3fuUfHRWh2ENHcomVvV1
bDslsRZlvqkmlUtdDsu/Kb3vDJyHBfofTesv8LRJn4EmaRrFQ2aOHZJT0GWycpCtV8Rdx0x5VLt6
DOE6IJt46xm/41NnIfIElJY03lFJq87s7HKCUFfwAn8ZVD0v8aEqpzuTri1xhf2zo42nhUEehBPt
ukEWKjTFArR4/mFPhs7KqR8RlH+HdklFS+1Pfes+SnsbI3cOqnTArC1uPW+BDCUxLISo34Q0cSGF
6+3WzdrvDKA3h08q4FwlH60X5hGFqbcpuiwQjhISqqI/oBwFPJoxKFSR/MbhC4OpJqBZwf+mgytZ
QXrJ2rrBBTqtTToafjIW77brdGQhsC258ci67x1S9nG/z9NtXcgWYfWMDZrzZE0ECpb59odRHHRc
A+EV0MKVpE9XTl6O4cFYfLj4whh20dE0fVtywfHQrAxpa26bo+0IOh2m96DEOekVsv1G2sUhKgeI
oNtTt50MA0Z/C6je0pVtlVBsatrzrCrfTTSah7au9o3qEeZ7AyJqjMtjG0HfrlKbfmf0YBs/dp62
lyqd7yIc4D7xQ+EYj7fjvOItwomrheRmDFa2muwZDok4Ea4hIeSCAHONWvUTPEMrYXdgVtvqxXJV
9dVurfvGsD4rK3uNCuC+ZjqpAauadO4tGqxbA18xnnOIuRz9mYaVnXWyCxbIDPA5bSYwiA6szMhy
92P9krWEzF4djKolPqtWikNRg/8J+0tXGx0LAyVmtYQ71Y0Ci6+r11FkbeMOieTUkoIuhLkqlfw2
ROu+1+Q0nTWH6K+ow2SaNBA1ZvVM44AedjpvG1hygsWYMCeBrUIjSioBbtnRofcBMiCPH1oK7KG9
qZI0/I4LRmyjqDep7W0VO8y3IfOltaorm16Mw4Li3o5WeIvZjD3L4DJwZXo7TfaDVoXGvZlXe28A
xzhG2kPCLGo3LnlVU4ePyLI1oIH4fxnsk+DrQQzRiZ0etSeNDqFlyjnIQlXxs3LQDrrhfqQ1bUeo
l3kwFSDOrcxekSjBqQXErWb2sLWLuoRPRjfbU5NnbW5joHzdR4vKfhuz0pS2Uqynhg4ZGTlbOBOt
r+UmmrUshxBceu0eHYjKUvIO46XGb1EqAbN3kBvYh2B7OmATE/XSCkLGQ6TfM4BoaQntDKd2MxSf
oWplz3mY3yW58Wnl8CrqQqEZK0m5DTeZ8II+Hu5zLgUUtV0DuXY5/Sqw6OzvruleFNF7m4Roz9DB
L5JXukVaBoVR3XzbUUFh6jkt50Dgb53OTikPQ1XD5hTRnnWK01QZv5DrwOprIO0rCPwalxPnd+J2
5a2ZJG91xb5c0K5OlLJc5W12KLiod4ZrYhEidsgQ1NZDtfArNw6Jf2gz5neDwzBsSt+u02yjVkwx
ku411Jtk42XdW6s3oR/SwvOpkH+GpiaYoAVH4eHOX3sJTTtRUiD3A+wexwkKhet1HnoItAhJcrXh
l9VLz4+ShGzpMmUM4RxrFhtnIVdKob6oVPdrB0ivGkGQFEub2KySet1XHfQFryOmy57oOVnG2or7
aeWwOBERHh4mC0gWkRVPpW6Rv1WZaGd1gwy8WSkDFXcaks5YbCJj+mjIOO3IT0Io5VwqPHlb25ut
ICfbxEe48pwllIDDXD73A3830wA+ljvwalVBj1cnzA3f3qMq5bwTa0imEzRfFxlCaxEylYX72ItG
XqgZH6+GWHXxYV0/o5+CWHNxyv739+mc3nF3/fON0/IIf3+kphTybSwR5VFLS0HID494/Z76rxeX
Pr6LOf6fZwyzGg3e9XYyxXzp+gP/9unfx//zFYvFRnf3/+Vv8eeX/POM7HftvPn3eyKsXWtH4Lo6
2uS7/fkdr8/+5xe5Ppt+TRP/+8S1klFCXJ9RZPZihl5e2Z8Hv356/fD3NakOAbYbyUW69+R7BOnt
4BZttcebou+7xW+rLbyR62fXoPD/uM+dFxDA3+9JEVnRVVswJn9/JlrIEX/va8EUj1DJd9f7/zzC
9at/fvj/9nPXL/99GEtZZD34zH3Npo9OyqKmUTdE57+/iNAVJhDXx/q3T6uWaxX3KL/P9dHw+BA+
MVpPZIhwNJeZOgVur555F5YENPIhXWz78fLhP+77e/P6Wdk5/4u981hyXMuu6K8oeix0wFy4QU9I
0CXJ9H6CSAvvL+zXawH1uvOp9CSF5qoBg2TSF8y55+y99skGfQ2p/J9PXa4tz1+uLS/yc3OiCmXt
g+Hnrx73233LzXTJcv6r11ru+6unEJmIw6wxwzUdkN3Pm//6uj/fjZSweFr/9jK/HvRXL7t8lWRy
L9ymLXfWDM9pcsoyDSssqy9u2n7EGG2++O2mOkgs0r/9uVfxfzrb2J07Lio5S8uTfi5+u49kJtiU
gzDXP+/w29v8PPe3t/qrx2ku0WSoOv/5adEXQiO5mJa7lyeIEuPrr2/28wJ/+vtvb7Lc/P3PipuV
+5GUxb/8CX5e9udz/OXLLA/87THLfSEKsk1vG19t1Io1Ol9khAumIO8low8tM2p5Hcg+2v46XPTG
o2I2mPnPoV4+LMeFYjbwQ0QqDrAPbdgOc/chAzedKLQUWbJZhjKfxGB3aNqbxHWwY/pbH0dkSEdz
vka3rhYssa1yg+Pb3PGdL6FfhCvVye5Vcnn2xHDskqG7hz5Py1GhpWmDY1gNkGdRLwTb0u+uGq04
489FWdZSMzfZeD2W3Sf2SgIB0BMYsWTtwRyWHiCs13QcPdXBcotJ199lmvrppsO9VroJMaeIIrKh
QFxUm6tR86ONnlElBck5mzOz6kgtcM+U4Qlmc3YO5jlMAbC5H7PLTEMLwBAblrmVIwigFGaKXm5E
Iv2bsmoh/I82aNVJxSMOpXKC5GJYLFcH+4nShKWNBGrWNxQ6utMEWxJ6qMSYgXcZS31+U69grcJK
70roGkHE2qhsfAVI/dyPwdSC0H96MER6yMvyjEq3XEcNHK8eaEwxpjPonyxKzu1UKKcwYCIFJDXw
WLEXpOCAxG9PdCVYY8S0ARW1aLwAKrNqMAXwpYi2fcVvZ0pj7ztheA/uFhcm1jjFJ/2oZGHeOOMV
kTLfjc0P43TuCzN1xqOdi+kvAbaT8jp5rF5oZTnsmJ2d9E4NET3FrFvq8KnqvmOfAlJVqQgGUrh2
PvR2pZR7qTP+VmpnFwmLX1rQTi+bXmyojR+pJYdtU6kFnPzm046us4ChPbpAnmvRSt4Zyjje6jPe
oe0VKvN0Wtt+8tp0hA8wvs/2gAMThAhw8Z1J63dCplsHjcZGF3zxAF3jPnFuhsit907Dhx4mNJ8B
VoALNec/GmAV2GDoWJoB+cBRGRuwL0mdlX2ofEsf9HU9nOctSI8teSZi+IsRNmVyw3igEq/wlP3L
Qm8/KlLj1zq73xoZYLcaRqRyYUjsgVDJ7PNx1zCm6L0abwgQpsFLkW8ZIlF2U0KQgyUJlqUhywxH
l09+lCDmh22GZq1DPajxgXkvCyWZl8upAwfQjRd1a6KjU7ZZ0Pg3oyZXU+W8g3kTq0AN3sZO2RJ6
MoOuqcs040w/ITyGEKZNN/yEo5SiDwzpaw/Ts1uRZ2SJvaZ82S4cUz0yooOhqdmMO72ZJOmDxpiS
xUQMhObgT3NPrUP1XSh0XknjW1VK8pFURFpNFYUxjUfAuM5jOFfQZoyhuk6JHQC2RC9EKU7THGfY
SzIDIk27CoB4bTKmr636ZlaCsoeQuE1b3zVJ9YCYPl27dCott3zRZHfJDC1bO4bcwrF7LFTfAGkV
0xnH3EmTpmO9QdbYyg2I3ZEj447YDvemmEP4Ku3WIhgFQFMlsK2lKWukJqtUD8L3heFoxDRp7V4z
EFym6fgEW+3ND6qaqXHxGU/Pk54AKkMdqkZ4fBv9wanChw73wTGPpLbtj662Va3OfZPYeT3aVUS7
gugsKMgtX/8GBEXsr/US9+YlusynLgUdrvOwTOvPhor+Tk4i3nRIWmTZnKC0AYbMgamHoUWmbR7u
x3eLLBM/vU/y9lVrc+ZCcryGqgfPEs+gRScRkwTHbsEgrIKWoeUtDda69wK2CUzpLeq4+A3YLfqf
EiEMNotDOWDBwqZFKixrxFClZrfx+zS4m8ttncEmR40iN73vxviC7QeQA56RtxwIFDoOafpMGHLq
aS6RdE1NO6JpsqcS8NbaJDk9HZLIC5J+8qxapSEDbF9FZb9plPTRivWbbpib00+dxdS3isjRaBBE
RPpnoSSfWaR/NJVBl6NG5a5isW/tDMdMS7lGgNQ60hDSOHPUYDgGzxoqhSFD1wkm/k6Nq8uqwZac
jycggF9GQ8NKB3CPI3zrNljvVElEyKBYMxC1vGJuBVCIfAzDDli3BsMBWnXI/0ieWGC5K0IjTGkF
xKUdoI1ckSuLeSgtYGfT2DLsA9FVb01EMuYgrkMnzTyhpvtQsyFS+lJ6LVTOreX0F5LJemAR7Fpx
1t20Royuve8Sz1KY3SDuG9E35IPnG8qHUzHg87thZ5D1I8YejRJhtky97+Fw7WyZkfgs9J059eck
zB/yQd0KLUWIHiIPGav0JcK+XyjFs6sWkIrWQeiszLK6RQN8n5np4ziR1EyQwT0RsR/FYD3pBboa
WsPwvrZWMJwnx7MBMa+1BimrZlnnokRGU2C8prlme5aAueejUIksuJ4K7hKUai9M7V+JnL+3yvY0
WCQjqD0C13TfiPQlGdgmYtls9ZbawOhO4YSIaMTnptY0tWB+XkdK7Rk1+yexL2YK3AAhX5cy64t6
C4l9QVh7YL6OcngNGmaCdook1CFwBijiS5MlH70dPRjV8ELc01fMkLYLjN3URYdWZPfMV5nIqcVt
iau0jRSm4wlGf34PEvUQpBRT1G0SjZi4DMOrcIO3xmkOQYsth+4mWF4ik3tpfzWimYi6YHDeSiQM
uWD8pCK3UMhfqnKi4v3ZIyTzm4R4npWGMGKDKWo3WO7hJWuIk6gYaxYDY3pMahAZRlEA8ubcrOhE
Nbasl30E7cLW97OOuir9fEVGzFGaH2qG8Ujtn1s+1EEtn4jZqVbqmD66UA448t1FtV+u2tbmpw8u
NQJcC1PfybjfD4W/bfYNLeSGn4WDBFKJCMvVqmdM+BqODAZbu7yMnFm9IImpaUbLG9wT4XF3aQsk
naEQJhX2XhJNv9J0uCiS3lwTFPGEKuSku/K6ddK13fY3pQxeTXAgzCFoQ8V9+mK7LvoDzJ7rZqKp
ZQh6wxPbRkJoKJQDyoZaI2BVDhtnhkBiLxTtOB2AOfhFdok3ALUNZiA8M+wu7ZMlacsBkIReHxRX
KTjkFS4ffk2BntPIgnti08idw7iSybRHet0+RDTi93XIVAVBj41rAY8BuvM86I5It8IVGsZXbDAe
h1wyOQB/2E13Nmr3LAH2w21AS59GeL4YrRukfDG5f8oS1KkkbxK1NgF47wx+ZJuf0bZxEGSorLxW
t2G34mGnz8JkNbtDT03CS4KYCQ31ymzq6FZ2G+lb8p4THJXkjfupDm17ggmyhgRj7h0iVBUxsppz
21c0v6txVCLssu1r3bjboHOYakQjf0UyR/DYpmYqQhBy5SGbZ+ehCKvQBFYB4zNmfQhSs2SfTZ1z
AKD2BMsC4BDSnK5EB05tPPbsnkXHyTAi0qLYdUF/Nbgxm0sV3WocfrymZV/z/YQxYXUivu2b/F/a
4xrj8sR48BvnEsHJuzagSpnqhtIbk5APnoNx77kNqqNFsRjQZCPa9ZISZBXX5lmPkkdq7UfHMsq1
GRDhNunDB10phi0OIXiOy6nGGr3Ead8CgvNi27pRIAauCqtCuk2oU9mvrZrerdllTJssUgkhxNlr
i9yLOIi+yboS8mgWGkgNE4SnNvQPZtFvNN0cKKxgTkc262CrvcaGyrBXSa4NeuPMXN9pieU7xmxX
FWFsFLSA+NHlGmB+Pc3JH1AQvbNSrtZmUiF71Zj422w0yrfu629RkRx8i+lgFAJoEZdZqYq1GyIm
TjMK0ckMENwlztrFlBNP5rlu3XtAX1+MdgxXnKLB3yB590ac0iusRhvZBddxJwQikuplqOOLNp9u
J4OWS1e+VkJBreoiGoNm9VAKJKND6T84PQLaSg2oOzHlo5XFAO6g5VBBCCBOYbwy7TtrBPBnvsVt
RmIUbBdCq/StMMZ7XcW8FLMHhvzCBOYGs+Tsy0RQ4qXSXrFGDMFZRRY5JsMFc58HQOPqKsv6apPN
+fOiF5fBkJ1HrMzzIkmnHGvOTWI+KTAGwKNw0REX1BzJpLPUgTEA8XWiEFuCwDBOKIirwbTjAx0f
ndm724PlSRIObIpxNMLmpQuNd5Bx49bXuzvQ6NC6iQMcgzRdRzUVIeT3GEvX6G4oTAL2kISCiiSN
CElfkRjfBuMKiK7tF0Pt5bi5iipTX0O6uolQ16/CyvYSl9m9AjNkZZv6m+k4XxHzJayCxcHQe8ic
usvkQbutTBfplOYiKjawziXA9HjCJopM6SHA2g9OwmAcUoqGKNLWOoc6IC7XmouEB3HHc6xVB0Kc
jgoCxapA9Nek5UOc5udQtS66uiJyeo7tkgQnYR6uVlY6W/5ib1U00yWtgOdSfI5Ikspsij0GVvjE
mvbGzvsXu+k/okwS9E5cuK69ou80vZKQUEK4KxImamx9U89AgI2nFHekwty0DEMha2fnDseSwoyS
MCP3JTbRn6B/uvflbSsIo3FZuq/y2gHMZfseQ6VzSi6z0Jh8JoHcWPBpvFq1r0pWHR1gCS9kKuCK
/kHvlAfVJfI0CMdbHG6wpwf7JvNdBuGxf2Cp9ey4t1AOQdbqGWhn5shrCZfY1SgwZ5CRR8a2N/bm
BbKxFeF1O2mH6IdwPacPFQ5QkGn+nm1yXZehsRli0LDI7XioHpE0qFt0ni+AySByb/D5BWCm3Bbv
aW5v+kp9VtL0wqlbfecP464Y/G3RpZheKiJ9g05+hBUZkqZxoL7AE06BQbKESVXJ6qu/UpMDlbR5
UGblSRe5KGQ6UuAaa0O9r+D7cJ/zykCD58Sfox0+hzLcjCOGZKUjzCImT+tgj0+FiNKNTyAuGJJV
3uXZqsHVYsWM9kT7nORM2H2mnR6h1EjMrBotjEv0YU3YhmvveVg8i6+s5GEY5oiTAkFr2VNydJZc
QxGHFh0S3e3a7oUoPkvfJoQ3LC9lEG6NxIQiPg7HMtHfAUEQTRKTU0wTnGbIR9SPDwkqtq1SuC7o
7vkkotisDcmrwZvZXObj1gUzPo5RgNZTwjZOAkahhU++q78RaVeuALYxGAAx70XRZ+GnJ9VG08QS
zGRZb5bkVDb7cADu7VBnr+pC/+wNTB3pA/z1fIfw7dVGzWJPA/0TF4KPUX4WzIC2dpF+Qjd7o6Lu
t5UeXk4BQtWKi3Uzz+/V6aoO3b19PXA2ZVe8xKn8Fuk+DKvuGyTLpQ88nejH5qzZ9Sbr7EdXG45j
raDkqFjFF0Z91dUCXRnTP5vpVeLqO2VuhYfleEpNVcKFzdtthIDRYti8Ksv+kX0UNYhWInLpiVyt
g3HH84jTagMvITkLLtkDHlTFi5j+PQod7Uhf+Tcy/HSHp8oxntDP3NtZS7UJdcVEZ7FufD9aIepA
kYSW0ma1QMHLvolmt6h2VW1tjRfV0vF/GI9D1ir8oPVtwY+3ynvjRknh0kphPHdwP7Sg7zy4TUgk
Uzc4YSG4DyYL0DIFOoHCDaUwoGIEIw5rWEyK+LtawpVkgeuxI1IoDG7KLw68foCYrzJO0OduUsFK
zap1dDt9hYRAfYavq69Gvbg00/5+QKewHcPoOibIDaAY8VbMZAVjWI9F4KnH5j2Mxp32hpT6zca5
3KhsmIn5aIfWnW7lHv78c+hC2ZZYUNLxoqnZWwKs086wbwz1uZXmu2IjCeF7HTBVbXHj0oyJOf/b
U2SsVL07VO1lUlnnhgOAK2Cd1VJ78efFq6MEp6lGqwG5LdEtUuG65qOshlkr8Ji2FVqGELlWD1BH
VQn2zHy2FqqYNi/gcam4qUwmyIUv33PR3ZRhC6QwNlnTtHegho+ILIjwUTCxwEdeO0ws+WAKMNcs
/qIA0BjK6JLMueIjzMJ9bCZA38OtmpifoVPTp6rrEvCrFmyHaKeP5WViJcO6rtJD2Q34SdRyUxXm
W6I10LuZxLpmBJga/20sjffQz2/qyNzwEY4tWdHQEJqpP+UK9JvEQroRgb/ojVtfKrgz/O8pV+71
2bOGY+deSV47NA7mpBNmr5bUXDrazqz0DKl92K086G50BxEnOBR58in9+ccO09dR656SHKtKbuA0
bgq+c9Rfjkl/LuLoDgvFGyXEmzrLnO0CVlw5vrYlwUaOOuf6Zm6yDqdCrCfdRt7cLp3KYTdwyPSM
kdasGukXqNbpJoSvLpageaZ6ytLgiAr6NnN6sbJVYPFBf1Ir4sxcAh04hANF2cmiQGLQ66hq4O/1
0XOU1mL9XZnlh2mk735Z+hTwxU2mVCskbBxcLNwxpCNsLQB3AMl9bK8WHb000cqjkZJszhQkt9GQ
5Khfxh4LU6j5T3GMKtZsIb9MvX2MJmLX1BIxvVIEO6vK+7W6ltNAWJcdJdspsI8kN71ZonpFOn7V
Zb6zidhO2UOecDuQ8t16bl6cCXEMdnodr8n4Cja2kq+JULlU/PwiT7tpV5nGBqqywfkHQgv58Y7O
3oWKstubHQrzWU89OFjs5i9VGu7tYNO8AdPEqpyKjq04PxvpIwQZUjmK6zqUz2GH9nXeBKex0lc5
5dE2sNhQ6OVfYvfb0RF/9m15Sef2ygdsySpB7zk6aUBny2MqsjsZ6i/ZYAkWeiFlbV/uHHfahEJy
YsyjO9QLnIfVObdVNco9q7E7OWbPRJ5/sPq97x0pDzZ+EJJrfA+CwLNZnurSf6E8aA9hSIni06g/
KY4gTgT7PWJ7iKqZviffmLZePBqUDFVwykblVNilcsla82nI6O1OrU1oY5R7KC161vQIcTDU0BkX
aQJqkCxMhQEBLwDDSvlg3bsa2+5eRL6zHyblsmRVfgiyhCYm0XJd1LNoJDbLGBtlXcaI7ktQemOT
aYS3omWugKIzibBZqDmhust8bTeObnUwFQc5/ug6axxg2a0yNmhqIHOQIs3NX/eR7RezXzK+8QBf
w/jOS51zlTRZxmfFLg0dL8iHZ0dEZwY/7day8VRV5LgVdkb8pWO/WvSRNQzUK9tolT3fZztpFKot
SMw607I1S5vHKa2bXUeFXvecw7qaBmQk7+ACv7USBFRkcfaZlP4gtM7d2f63bY/AXlJGQxV946mp
yCbAsYn0NX1R2lFiYaK0t3rtCzcwOw0Vdub770YswOYQ3eRBVRIuFvlQnbnlFoclp7rAOTI3zxVE
m87e9u2P0NUxv4hVPHIQ9lv/YEzRSRV0rKSrP7nJZYsUAY/wuZrfLponMIYFarMPX3vXeXQERAyH
+AT8N+tujE+Tat1m5VUZg2FAWUOCIg53jEyHuhS0NO0rPIyr2ibCezAJLw0geZnpTTyPDlwlo204
1EehBj0uCIM9gsy/TavKi7ZD91gFgA2LEckaQjd2a+OQd+LLVU1Wb/BT0IlXSUgn1PLblWaXDVuW
QWLRiPEOhNRVHXfPxFVSDsH63PlG9t1HU3OWidwFtLdVk5WyEbicYEcgLLiqNm6oPkejfXaDb1RQ
8VGtZy8CC84ycnIOj/Fd1j/6BraUzmGNFgbIYwus36RZoBImm8ZxY9bONrI8GDK7OFK1p8TlaJ1I
IHUJLRZoUOZOi44L49LqxCVr7HtLzZ6azEk3So3BgAy/ZzMghTtziHCepXAxikz+EwlOt9W9oHNI
kwqdJm1PjL9TyqwES3MJGJ7o4cvBTJIdyiCepR8NZmFb1bHeJgyJWU+r0u8YrnQBz2pmxpscWMMp
BoSlnJzvxLJAJU/dvUZwPPOuCmcxpJ+VQcPKLD+TuLqu3bzfp+PsLkrxjOjiIDNJnE/AYKqZaD7Z
dvLW0uTjbFMomE3pmKVFeAjibi6g9RfTwv9KtzLY8ej6Ws3QLPU68rZ59OS/VnRYMC4p1K7yhHEA
0yCGyiCFpkcxcuODeQEyR7OzVRV31112yoygydpy4+ZmTc3P2MPqeufQVnT8oqntmZexwbhGkMDg
qD3EcyTT1Ul7UxGfS6Ruw39NXxArHJ8DE65CS99mSJEj97Q1qaXKQ9zNceScEcJKgB1oI/UsGbvj
KOUgZus2HpvonAv1yi2FsRNqW227sThMVYxBg9ChcM4tnAJODkEgmmNPvz1xsDTEyfBo5fhAVfnA
1Iz//3wCNkdH1o+a+CItaKuzbiWHAn1hbXTbXDXqdV/l0UnazE8r8raBDQzKsWYrhgEGLFAi92QB
8Uwa7CY35/qzkOZxIjAq4UiaRsVjbk3GHs9ZzCGsGC9EM8+EalVZtVqGb8tOaupaMsWLlraaCNks
SObQj8wbM8mOxjLLMh+zFNuYreX+2hHrXIcSYfYlvll20aZ05l3yKh14i2RkFzbS2lwLIQxUdNUJ
f+2TtPhtfU1aUPYSNDTs9l42PNYW37gyeUs9wWA2BBaHNUYyltM9ma5JDAGGb4em5DEoblRaKGxR
DLr5X9mESQPlESTCxue9tXLcGhWHUG2usmxmPRvLQQkeB91esHBfqUqmbPRW5DuGxUZo5lsXGWYY
kuHdVm8k3snbTPc3XTw+gWM4lZ3dQU2IC/SUWCsIJsUGD0AAciwPUr5FBkbbNIP3Eo6sZzvtRcAM
lcahq7s1AAva5lb5qcuUn2iMr7vZqev4zmMads4enxJ56FVJrBoaVE+vqn2bH+ucLdn0cU2xI0Fm
Kc9ilBxuhlw/2DrOTsoKk21OlNrnEJhvqv7dDdNnm1c3bhlvTLO6nhpLvWgijOWN/4Z2j2cL3cLQ
fe9DlvKGkkNmSsVjKX132TNjtvBPxWG3aULlxa2JTW21Wl1zvENSIBTyhCbnI0yIfQwZe4GipdJh
nSNWIxUr69qdXnCszIYx8ThtH2LDHy8srDiriKWPyFuK2QCOuFIqu7SM7qSSqtvaudaFQmGojo/d
AKCqUekKE/UmOyYiVo/vLsjJ8Otd8DpDOvHpg3PYyJfUYkRmfOtddO2w2mcRzFmx64YnobMcaPGr
rUJXoWbf14UZXgUFroTCYGwwRzA36HmL7gV4BJpu/wxml6ys9rN3aOiXMS34LlDuJU2BQk9dAn1z
i+aH8dBBJeYsJzPi6/s3haV7Hdoj5LBIHLI4voHkD4TGhG5DCk+xKlz611rHmg9qHM3/Mv9Sjf5d
dioVi9XvNY49O3JSYH2m7zjKfZ6LuURxWBnrdn3LN4rZqvAV1aWZ7kIDjOdUeYkS7zMVtlDtG9dw
eeOLAl3yGlB5wI9Mipp7ZDvK11qF1yaUfX9ZYs0SNUKWAXRW2L6NY3HFGTamCjZWmEoimKg5OpBy
O8ZFc8JZRtffjctrdSo/4wYtiAzjO10l9SmsaL2GhQmhr6JxgoGuvcqtdZQpH/Ta+1fSaJm+ImNX
xGXXMGabhvzDtuGD2oKlUd1cVrMzJ9bUaRdAtbuK5guT7lumuPbFchc+lY/OpPNQJhbftnHuARcM
5I45MA+QQNAgIk9OcSEL1t3olRXHYb/U7uM2itkO1KemDHtP03UCmo29Y+EZE5P7FEQhUJmannbR
ZP2m9lnIgH2nFlrVQ1EdqqG57+xy2ukYkDYdMKWBiHtmx0znYIFUO3YeXMQOFiVJujweg4GBjMIx
1kJlz8orKTZG3bSXXencpjk/aD7hVy21+lK6slwlEUhKno8AXpGMN6o+vqr9kSY/bUYche99q8Ek
tRnLx632aFiVjbrjtaxyn4goDNYF6LLavsqYiHlY2JETo5z3S2XbMWLVUqXxCqBlMaYt3+qwhsPK
r9thm2UV8DD/EijZObBYq7AsQwdbwotVEvoxGnpotywpcoYvDrnA2Ow5orK+qdqENowFiWNk/ik4
LwWpZCWAN9PvrmMf13hkGp0ngdlvlRT8W6U537bZ4T2Uj4NEaSaIyVnbIwrbZuT4bEyfgkDn2oDO
Gn/bFhvolKUf1QBJQ7XnSGZ41oRPBcfeKB/qBDGFZOPSm/shaY5ujcIHn+YGnfmDlsA1sF3xIboa
n7yhgZZzdWPt6/ZJh2+dMn/ZdIF1cJH8XJTx8KBNWPiCUmHaXvAD2OITbsCuDZU1TpF0O/hO7BEb
cg8hgrmpjZMfGTlyuvGqM5gemMJ/Ca9RoHBUWftkgbW69JSuPgMeS3fIMg5j51+VDQNim15Eog1I
dWxeExvUU5abX/U0nAV4A6pUL/TDI4ZkItksS0EQ1GwTgU8rmasz5ihXVhxi6U4aDJudsa9MedAg
JrXZcKeMk3Zu0QLppclpINrDpSA32TW+9MQAZwwrQilIRWynhJMBv5terbMK0VPthEfJLI2e25su
pDyh/+Ro74xbRUrXa+AouyJka4lu0gIuX8Cxvqh3jdAOVpdyKgeQvEm18jW1Iqx1A3YlXfkKzPYt
Ecm7hKjM1q/v+or/F0EqJz6oZGtNDbhampBxnG0UJWaCZuDn0wuQIAIXGx0GJrYmP3OHZhnhE0fY
i1jGD/z/39rvNX5Jj3w/3s+h6d+4Kr5DllVm8DU0w22j219lKp/ItbtjCgGFNFYCfnTJ3Bl3GaR4
lhzarN5hjqrgubYEeCM1dJ1Vm00VS36VqbPtG8ey0t41vwezlKMTm6dZuQwQvqQOsLC8JALVOnb1
xWiMO5s9KEe9l3Hg9i3lGXL+d63jxIZlPewKQM29j3u+/srt5sktA7rRc4qC2Go+Z06O6eS0uPtM
dOcBoATe2Z7hyaZ1IiR1qii3AYVqVdrpxpxtLhx8Pm39i4Gmswkn9zwgSfNyTXwQ93iDWTi8gCF0
MZjTYig/lwDCKNyzkwUoMMmrbCdHU90gmzOpLiA25tZO64fg1Miy2gZNdYsPbKOaBbt/Ii5qFqWB
rBSM8qAHMreSHOExksVfIcQ1TAvyYOQK3xucorDo4lDesgizgo0y9lggQvdIZ4PE3Xw+D8KNH+z8
Pizra6M1vAGoAx8j8np8tJ5Dt3xd0/OzAOauKsbl62iEoWcbySm2qhvCxeZcypKJ1cAQY8himlXp
rpIKgJLySk6qBrW52+KaAK+WUJSVzb4gxxPvSkDoPeQdSUaPE07nCH712g+rfKOWZE068YGcIhTu
KI40AIwb+DVPEYvFdMDv0jWUADKAA0fRDwDiM2CgV5HJihRKiTxl1N8sWV0JVe4zNx03UqPeTSXu
EOpqZZ2nBazt/loGxnspjoHBUXOIeptx2LeLxqEQJsTKzv2yR/lG80tUziMTlN2QB8xKkqPBojQM
KCOGQL+y4+Eq7JFUExOvt9qhDNJsq9EesDLretAxw9GeqndlpV7AlQFtVutPzQDvpqJhamZgViQR
uW5uXeaTcecb8a3gmLJ17HaXEProltqFz5lcOPG6LRiQWSCT4phuJBa4GIuEXpEIi4ySW3OCKkMg
zmDwjFWZHaICVHWnbW0pqUpoNrqEaK1KJT2Jof704+4zaZhVxBNJJLdp1bbsNCNWmOIZ3f1nNJhf
bVdsfEjnBgkCO1UZmJeNgAwrVu1W+E5LloE9BjKaZ8qVUUz3oWk/xvawV3XjgCmz8hSpn6JemfGy
aHRaTohmg9f29I2WelOpJSeMpl53rtiaFWdYtX9Hsn6dJu/CmAEHyYGm7g2WMBIbZPE0+a5Xgz7A
6qQ9uEWNGsl9IXAD20IUnhQwCSuEdi3C2eFkZs4dXisa3JnzoNbdqfWLqwXl//+pB/9b6gFsSSIH
/vvUgwf5Fv6n0INfT/gj9EBT3b+rpvoTe0Dq+D+zyrU5q1zVWSiq5BuogpTwf2aV639XNZJpHIsp
n+ZqgqSCP7LKDfvvKv8M1dRsEy6mbv5fQg900zH+9m9lkY5BkR8+//E3PhpdOEM1UOXMiQeWwZct
P95uozxo/vE37d+LqojCYnTGs6WhmUkTzOjMuImB+tNVEpJZ/3YRYWG/rv7+AJHuaPXZ7bZvUJmv
C3u6jsJZA+gWcpfTnWd94T52BX2zthDIjquIVatyHdqQiuvWOdW10l8AH3I2ijZ9D4USXefjVGNE
H6NdMyTxtqgVa63AeeP0FABDrHVcEHZwmWGoIigqfiE66hnwMwJQvwd7LVAbJ/2w0zP6HxmVGeWE
1uzSykq8DFruqol6MC3LN4FHyDlxuaqAfJ/ulqsCOEF3dKai91hp0bckCeuPJyxhWb9+ij+9zPKs
P/1KP5FaKrCgqJm0HWkInbpZAsc0ZlXd83IVa3+6FSK8X3KklruWiyUM6iei7Lf7RC8x6Cx3/sqO
Wq6KJcJseeZye3n6z83lvp+3yXEm4ZeY46v+y9X/+d2XF/p5XWLxzMMY1cNB9iTHqYvVaL7WzRfL
fT9/aBLiKX9uLtcCc46dW67+POXnZZanLDfhPYbMiGCW/9WDCRBhovr7K/66d3m6ScH5R9JyBI1h
qsJfH/a3z/Tzfstr/fZWy81w3iiAZdKk+df3IXQGrtByGy20via83mdWMK+38+Uymv1HPeJeAFzz
1SUhG3Ea+ZV1sVvu+vVAGqAYlf71kF+vsTz614PmP//c/NOfk8VbxJiH9dZydXnUby+33Pzv/7y8
xZ8+ZSD9gP5FROcHHUC1imdnFFFMf3zCKphjUN1eKT1mrvAEl9vFbLdbHrQ8fLlJmF180d8u9y53
/LzSZEleZLmdLnatf10sD8wXW9fPcxyFYVyb6ayWQ07Ic79ZajmyHvPnKljE+iJDWHOx/H3Isa6W
JlV7P7vOsLgbXtfawusVpfMScZOZpnlYEJT+DKPMo+bEGEShqFDGPay1dbkkzTlzDPOvq0gCyZ/j
16Q/PQcZ/rq63BtK+yjiINwtt5aL5YnL435u/ukllzuXPy8P/Hnecp+vzwkCcR5uq2BCndNlxXs3
VlCa/fo4tYWB7yGlIWDaTFJS+erMB/Hlwmjm+EdiULhkNENSI5pFsDm1BJ4+9Be9Gw0XwvatfT6p
3n+wd167jXNZt30i/mAOtyIlUTnYsmzfEHaVizlnPv0ZlBvt7y904+DcHxggFGmJIjc315pzTGqk
x0ktn3MtofrX/dt8qWv7Kq3HDWzgdIsHCS/dfOtn8XgMpF7hkB/d0Qxle0wVrT0u+MB5CJVyVyNy
4ReGpLtBVSprPyBCzptz5BKaOqtwkp7DFMQ2Esxa3CIl4+JXu1AyZA5cASNtwkohcqAMncfdtCoX
6CepyXUtCrEhnkgh7EmfDU2JAJ0ugiY3RwaSb5pvjaq0KPG0AJzKfiO1L5QKPhSzlVZpjYgRiQcT
tLqKbbgDnCFExVsN0vTkUf1F9iy6iAXrrSUCetYE41+3arNSqV2338nVZgi6QtNrNHnUnr4Daak+
oyR5ZNP+PBh24knpg2k1zEfQY/HIif65+7hVjSjolHQuXHEgPRYxoguS7KQNgIqR3pouilvBP5Ui
qbB6pReOUMzZyWNaU57069oW4MtkVXuWra7/3hGV+Zf72f0etx6PlUmFgbhTQaEYIsXJPFmDiqm3
DxqrBrTkX4jWx/3HM9/c1tGqRtdUEgd5xrAF9Dr/wkrBgAeGdRk+7gdoPrdD6fGr9DLRcKrRqMva
IySd/D2KA2Yv0AGb1GH7fbMpXYjJ8iaYppXXV+rWr0xU9wXSYq5HF2aQWRj6JfLY5wUGLrUfmZu0
EUCzqkYEpkyqQ5Osoi89p38OE9Aig6oQvW8SFDiQB4pszGhcabzA6RyfcJArQH+fhneT3DdKn/ki
zOzpJXGFP1xa+AqMMBv1ILti/DvkYvaMMr7wX6mNFgN6OHdsX5e/lOJYUrqtXRkTR7DsBtleGpi7
yHnW/MAeDZeLznA6+uJZGpel+rv1Prp0XjUxhwqqsmyZDE7zAp67IjI9+EiVfQsAC+HasGtNN/FX
QeZABdTzVzhe6fSFTiKiv1cE9FZXmr+hczpTA6BAxHZncj2q3vD/qBrhCrvOvxtferEZtRusjLyl
p+5W0SGHVg3+LNlTykLOmY47FeJQcACeUIiuiaAVIEZnq8Ea8N0EaaBQ1jWbUxaQM87BzW5Ca5pS
irUR0IyRGPpnAJFtAInt29dqcCAeskavOKFLTjNcRrbQ7kfzisqub+8pcuLWPxfNb2wwhInuDMTZ
MFFR5YZ4dmmXOlmyCQQNcZ2LqRnOox9fDWxjqu2JR7/b6qZbE+hOiMVH70/049ZiSy7FRo73ab3p
SjsXwdTYSPkCtq8Ca4h2+AL2D7UE9CsWpclFg1bMFl+rF1PYDrRz/0TI+5ivnaRDWjtC4nraUifq
CdkX2TmT3b1EO+IA+5MfOtKtOYQOYT0+vApkhaRkN5tR3wzKugioxC+06gt+1ZTQJzqYsS2FLsp9
fdqb8mc0MaVmmJxpc3vRuuSCk+trE+DitK2Mc9zuIiJwJo4LZTFQ9oriP7n/otYHn/1oRyoM25uL
WtFfR3w3fSH8QYxP2B5jmMBuOgTbwqfsvAROrXbriTyoP7CWVaRHyDQGBw+/2WylP3l1yWJC/2wF
OX1ps50EXJjQodg76SiW5iYSliBTwZ8CvWNlzTsxVRrVwWGVZ/CsbCQ1mmVnETKWJUyDHoqWuaMq
IQ2OuC+umgClAn7VdqJnHDj1Bu2qR0kTaF2+S6ZlDwe+2SM4wW4EWgU+w0LdT/G4WA7vwy2oaJxI
1jLRLo28IRYWSeke2Q5odRyLEapbZMwJ+pJNP+10rtq/oncKmTogJOpzskh62LVP9wbdpmdUearw
hhgmNE7hK2pxZYKXt5V0ZuB2+mYp25pDwcd9ei7meIvwOmE3m/BzcNSSBSGGBbYbDNIrtaWTYuML
6vHx+A4WDErzVbzlNiGYIxQTSFnCPqo+m3Qd+1T2pefWPNH2rmiZWAuQK/pv1C/WDQCbtlSOcF4g
Is+iRIskhi2E90Jd9W+IU3QDyze2itVcgKrs/BWXB6yHFkGw7oilw1pq5KF47BKHbX5kZ0Y3cFR2
WKvcHKlms5qhQu0C9gY80gVlwMGw+SQhyvd82TU3LpyQDxS79lVTXsvWpeLXuO1V/u0py7hy+Wgg
vQqK6jCfqmLNZ/Jg8aR7WVno6BVs/1bcqfyqIQCYXbITQfaAhZGf6Mk2IkWfig72vuv3urgKPtvw
OFkOfhfhI+HnKhuR7Nl1HR4payEpMzCl3rJ7eiBI+aQ+C8tmugYhgG9KQO+KcgqQceWkVSLCklAB
OV25VpKDNOwF9VB5O7+kzUHU06o0qanu4GGjRBvomV9CGhOqi2kQz8aIKeZs3SmIWb/yFzRayLld
dEZPBCwU6sa/TLtYXZBxPNwtLFLjGhNQHy/ReFPJggwZvYoAfqZlCKurs9w64VyHAB83gBPPCsMF
RbNgXwjPGmks07M6URS79FyU1h+WuG+AjJADEi0UjR+ZYi1+ypVPCgeS0vzpuQ2ex2lrmpRJGzvE
FpAQU4Gr+smP/vTjWwc6n+tJXAj3tK6J+TzIPnY3sHPcEYGy2SI9APMKtT8Bvu7t9cHtGFnCbQF9
vPzoi70kQDNfs4VgzVXmArhACIWZ2mGwIIvLwnTKbWnR/Qb7Fi1OwWuo7lh7vOOCJlAweiEvXATP
ul2u+2sOQlF2pgbKP1BVcjvWiYO6l2Z78wkWMl8H1Zp4lmcRyZCtb5EbLqKVgcjG+aUR1HrHEqGf
4yWY5IuCYm4VOdluPOvVUnn33Aa5P6qZJXuascSrKf6moxq9+NCpbfHJOPbRkk8u2RwMwR0sM9G9
0JX9m3o2fxcuTabDV3VHMKsdI5wCPjQam3akwB7LHZJybZBe19oZbM9NbbbpIrClRbDSrr8WX8Wy
/QXQ0dkE4kI+K8fMlc8jgwITgBvOMI6Y7B7dRWJzCWG9a1fcDxT5U5Vu9tLDL4dhYxkkB17a56u6
2+hwetYKFeuzZ6CWuSU04aI1xWbNwyW8QJPkD3bgkJNCHiosU79fbpBnIRsNwDe91+viFC4HkuPE
tV9fuVyaS/KT7VercRluVaezMafJlHSxW2THaasY2JacT0TdNhg3mSbRSrpvVDwH72i3lT0xJK4B
7f4o/BJfJMBUOD0/fA4DVB4XzU0v4s3fxgdMoghqiHPwoiPt0vyWryM+1Tq8mG+0OHhOwjuFTNWe
Pg0+9RKJNla6IN8AevIhajJtI4qAbUtH9II0ghYKwTnaXeQIo0zE1dNNepbhcz7JL8jNnWzVnTWE
x4vuHO90W6EftFi1hD2x0Wxtr+zrY3euNt76HWjdtJ/25VFZQUfzXcRqexzkBw5vrH0xprL9QCTP
c+Nxzlgg2yJMKnviFfkCEsJx2mur4K3ZaB1ffFyaW2/7Xn8M+/Q4OMT3mGtmH3t5m+3xtk8rOgN2
bAvLxEHsvWgX0cGzKag7yAwPycpawTY7NxvdtIvn+Fg8C6/hdXDaj+iZzINnOiF/ypd+WWy0RQGp
fdG8+XfEyJjVn+FWo+TWIodl2iwqR1px1rgzkrHrsIVxDye4nxGQUImfx/D+PF2rPWEjxSY+Cq7m
GHvtuXDQjdvZ2jpndrgy3gTe2zjBASfB9Nbasg1p22aEAgaKmPtNUFzEYJxc3lK+1dpfMynZJDt2
h5foudn3f+Kjue725UfCrIfK16v45zU9htdx6f0J3rLfqSuyJRhjtB0M5AM+iBnp+5Q9kV0s26v2
XbyFFzhdYJXZrTiowsWz+JXRsbTFwR5vtEiHxbP12b4DCFaXJAheUtf8UG/VGzYHOAHMWT6qt+iX
avdH8JLDU7yLd/JNt7tzeSEndUkjdyGu5QNLe3IE/sFngS9gjQHczkCyLLS94eo22PnXeadzhTs9
Toa3lmoFPKV3uAntAYUmDw6L9CK52YlT4rb8Yl/NbzgeNtMuWtW3aeczxjT3PF7mB85O8ddjv2/u
0SnAZs3ZhaPIGXYpv1fkNEQj6eiKbRI3CiSsxAVwTfpFjktz5zkOprB1dGlnco3CpoEvywmLzSQs
EKAPn9Nn9CR4NunvXr8AJyiJC3Vca/SeUTLdhE/xwLis29pq2NBB5mg561vfHTYDP8h4HH5Xb9h8
iKtasb9naGxt5RdC/tHOX4QTyTMr3805I0WSi3RPfOmVVwR6G38TboYl5+IOXuVS2QoHBclruDSu
6RdWRa12Aut3jPDUX6Qyp8zhHN/B7OrWKriMV3FtnKZ9S3TjoYKvBSAv5lgR3+jhLjvXO3+Fl55N
DU4bBASCF6bK2+gUXqb78BgAH6ME6hIGFXBu9S3/8umYk1Wx0D5b3ohcG5o44wenwc/+oDMQvDSb
zBk2EpdqH82p3FqfKYo1xHtX9OXmB7eqt+BV29P9H+ZPTcJ1ZNfXrkFzQZtr0T0Zd/FWnZAcEGKb
Xub5wbv0Wb7zEek54aYqv7pxP905IXafEz8jIpJsHowZ2JgikBPEsDQugSrg4NyOy0+0XKhxFsNV
OSLZXdCNsQPbX1YnxlJOk+9TeujHNYa6E0NecuoPbNfYFW0CXnctwo6TvA04QpkC2dK7uMEgq++t
pbnhwFehddrYAJzMHRhu9LV1EtfiMcfW62jP/r1akaZKvQo7FAev734GTrHU0NRzThsu+r5b5Jzw
ohOfeyiXEoMkUWYrrsbuiDr8T+P39NbgE/0tvWknk3N3tLKO2b3Y6ZtmF9S2dZUjeDTLNlpySpPP
TAepw7DT3gZXYXiuNr0N0G0nPZnrcs0MlTWvz6ajXZlT9F/m/O1RUe8g0brtV8c44aYu7ThbcqNV
9BRe4ou2w4p8XVU40+8yu0C8GARHvnUcmReOWe+F2iI/oPql0G8Ol+LL+DF+FOfqOb6mx2afMQoC
kD0Fz8aTdKoSe9p4W9CXR/MiLmGMv31GjnAFs83hrLjznz6A1VyEla2/yB/JWdCWUbHoZ3f6ouls
4RWrvxIuYqZQNu7cVzM4cKYRX2pvbzYr5sVbfUv+4xq+cLHheuFCXNORaSZ7rXwjKQEBB/q2fjM8
+1t1Y034b1eyuZyML3Gc6feXWB/5FUE9G8/NM2ROf6uzH1UcsfnVuvMhPpGkLtoo6lbtXAklro4Z
r2woXBtxffQouwlzIfJB+nksvh8jDkYxZZ1agZxvzbmy/7glgeb5vvVdjTKBeuR9dOEqhCKUOpeT
H4tHJern7uOWP/bmQu5pUz6qUI/PY4rJtg2swukN6QkUxLAJ6LqWXk+OI85SCSr9Bk8zNrdwVwvv
HcUcaSaFJt2yxK/nonulxcxRja4VIBfyMyPOXRJ8TzI1+XWV+FwAzwsuXUgk1jd+CeoL/Q68r/kW
ajv8tjCF5IEGQx3NVX1sV/QVqppgy8fNmDgEzgI9w2Uyk9AgbsihSQXTvPlmhTzVR8UK1e6aT8g8
sbNwwTtF9JNGBWmxSm0w1Kk4SPNDA7m12yCQgM+O8SdaUaov8kzqYUZdDD4NqmGYJ+WpPcTJYSx0
pkHz56SqRUdAjETa33FITqJXAI2c8qOsKAy4pXCiRutWGOIZOPlMiq8g7snvQ0eeShujONasGdtm
zO2Rx8120ClphCqMxkdJ91HjfdR1H7eMR7OuL8td6vnpOlIofz8W49y/kysK5T+PFUIb4qHHvJCN
HSUVqZ9Dg7Rq282Lx93HQsRiTPwCV2CPOuhjUQhCKcPfpC6qe5jbWuQPj7rsd61WnkX1chmy7AMd
UHVBIKs4ZzQNc2V4/PctrfXz78ceT/x19/G6x9vIF6KNAvzjXTJzCt31VyzWSFFMIAEGA0AMJU4Q
Oc80Ur6TGlneWtUxaQq+10CRcjtaYrXFPocSPkff522w2USO3IJYLVWq4sXcxRnqpPy+FZuoR7Ig
dqJpOCNHyNCik8EONRLp9w6ixKkFcbBC8Y3SXS7KLeD6ghqp/mLIZrv5vvd4wsKk4YQ+Nft/PPh4
3/f9x81uQDJu4DqaqLkCu+a0QhG58SvqxzWqS3pjj9uPhx8LPF4c2/Pi5+7Ps2XtUXHtkvXjZT+P
f69Faatqsn+e0vvsYrZGAxUFh1FHSC92ClE7hOjsCMFDLUeVgbSDQdXZvByDD/CeoBLUip3yLU+0
ap1bqO///dzj1t9YQESEMP4eTz0W5QPtpyLJh0HeyUA2OGIeb6J63Uz2DwQQMxM/79+Mwu/7jzc8
3vpY6X9kD36/8vH8z0p/3vO9+p9///3yQfMzUhO7p7/e8viHvVGhfq+oaf+s5ud1f3+yf9x/fIi/
/9XP/VJDvydb0EB/gIzfN//+dv8gNHqP1z5W8o//9H3z8ej3F7RarjN1CEn/4Dr+123y+DKwINgB
H6v4x3b9+Z5/fZn//Al+/sX0PjXqjTbdWz03NYDbpttpBno+Fn899tfd//QSyv/Utf5ajfRoWv28
/HHr5zWP1eYPOOjPa36e/k+P/f1vHqv4a7XfrzGU6drQb1u18/czHw1YPxrzdYmFoplP5FBQWMzP
/nUX/wbqHsbnfz1jPrqoj5d/33y8PqfWJJsa3Ln/sIrHKx6Ln9V8/5efT/Nf3/fXB/uvq3m87uc/
Pdb389gwd8H+v/Yoa8Jm/L9pjzRFRy/037VHL2HlIx38+F/6o+83/Ut/ZGj/I6s6D8ka1i0ZvdC/
9Uem8j86SndDtQxNMzVLMf+tP1Ks/0H3p0qz0EjXZURMP/oj/X9Ym2KKhm6YsoxI6f9Jf/T4L//U
H6nojwzFYNqKD00TkSP9b/0RNPwcRbQvuc1UXnQLb58aZ9GSckYTMgv2QSvBlFgbZUnbxdhxmRKr
HemyKZbsRTrP2MZ5etZLo0LWwzHvKL7LA9PJeVqYF1XsdjEnKZjjgMUBS4FupqV/myT8H4Q8OZbF
pF0h6akVAZvpneNJw9UIqfa3dBbF+kmXb5NJ76hGVk5VjotvgjKM4Bj/mabqXngDFtmCmqsl0Xj1
h/e+PocvlVbTCuh30KcEOmHFe1T7n8M8AUvpRHH+uIayvjfrWnJA5ODZ2Yx/QsqhqqETsFpnTBkN
oxtdw7RsmIHGthd9LpJlmjtepp/yzJC3da5iJzBaJybFnp5OMIDBUc3NpHKS1g0EvH5BHpA1UhnJ
sj9GCiAm5c1lBRWDLd07I+aiaKC608XRtRJfEuu3olGMCrtDFFo3/KmUueSh2SY1IFh+vmvoddXK
n6eUQMH5MtoiFSLc9xqZR1UK3joHY0VTnkZgHkxcG4sZYlc5hudBrDllUWur49l0KvxEr5HQ+6sp
CtfN5Kl2HPL5mRSDU2C3R7Jcvuaa06oJpWCj/jNYRrEvQn2XlHzttG0JS5h6ZspqeJZbhJWalxFq
owmYL4POX2WW7yqjH55Ssfld9F2LaSGagJV41suojhKoNBSso4TBiQgiuU8l/N0eOT+TD+gN6zzR
7hSjDRqiFuAJAnFP3Vh5cOwSLvyrtlnF1nmcLwpaAa7NNHeci+xWjGwpyweurgcSH0X1d104yBKO
3Z6WswlqbhB4HxOzfE5ERMjLzv8O7x6+ZxX3pKXIL1qIykOftQbhUFmbQXdDrEq2mYi+k2ISH6Pk
S+ut555Mr97Pf0+m8Al2LV/1MlnGojeai0pdRgnah7qg2K0p68zM9tU8u5eljOS0wNyaXL1gQNWc
lK9FVkx8zSVJWcU+YBMB3g9CWGbWvZpvhhF3QKXSWqgSyc719KmYonpFEtTnMMj9MpKjamu13d7X
u3htzIeaNqi9Q5gqbrb5yvKxqFIQkpOA6USer0UFf5QdHyQDuYTEyDbzQqVMT0Sa5mJV4joB3F1l
vakiIfKVJqBTX6hp8ys2zbXfAEmLKkDFtcrkOq0ws2YV8VQA5v6kYdR+77JhDSUpJ/aAxLzfiZHe
q1QkliJZEodQLwfSzKmgG+Km9+YwbmQdj4UnJBsUUP1aq5nv14FRbuOFMAHuHlIvdwxB1+woEAT8
EdAprMKABMGGEdLyEKXVLY4aN6oG2smxVi+jTp+2D7yqB2R32c8SpTwkvyYX60vV6mC3Iv1o6pG+
godxLEsNKQddPKGIzkZZ4dPSqMD0UCwa30eroxB3JKvhMmmSadPk1qrxxbnb3J6CyCKcUlZpRxVU
zsc+pTzboyEnfNs1WoFSR63ivVGhMkedqawqdCgltp8FphqU7i2RKDMG1gu1pxBpDj4eptyZSOdT
IYfSKwdhGfTBhxnU7armRZJBAHOVxqPbh/QXfouxNWzleeFNQFeRefV0r/p2bo+Q3zZfKCqGeSx8
g01L845IhnQzwIuvB2MET8KOUgpS4oDfoNfZFlvCE/y1IdAQFLKPPsVw1o7S2e9DuE4MBVjl608c
ryFxP8aIVVLW2JfKi4a1ATUKvxLwSWOLhB+LhxyNV4zge9JMA0fDILkmdNnXq7MqmxTsRCIHEmOC
Ib/U2XlX5kCq01T4z1UwZOvEwiXs9b3BiGA6UT9i+VcB5QfEBcoa0SljD8eHnEjS18Z8R/hO6JRz
p3Mkk2I+EQ2Veqh96oqjn/V7KgVPGZjFtVfHlxjL9nGQQBhWAAV9qapexipn3CIY8HEPYgvNMiWc
wHLc+0yWyGqs1eOkUbwqE8Ff54RiudgMfDtDTHWNPR0gmyVSP4sldS+V8lfTBdu0oskfk1KiqiHS
kGb6kIP8GFRxAd1LobnQVySVlZZyZ9PSKh6b3SgWwx5ME6nNcXNog1BZZZPcLiqrwB6aKFT3dAAN
GGx6rDQ+VSxzlEFAQDTDn9Ow1w0ekeSqMMf2Ah2qIaUQpInggR2/Xln1nC+D9/rsB5+qN2m7vJwx
MsRVo01oz9U0mQz5Zchuh1Zf45g65AOuVi8ybXWIezeWzI2mkYIrw/KaqVH7Cqn1GjZq7mRDfK8b
VdwTEk1SHc7mfd5EHU6kOnZMcAqOAOZ26SUe1k0fPKJcRy/6iC06QjDn9AQXbTmnE2qA6RgSWnDX
ISDu/VYgOCckgS4uet0dCDneNjml+aGzmieNJBkvITcrQ+2C1WuDYV4HaoPoKQ4myfYkajlp8jtT
OIuA/Zrwipi7PlTbjZRaz2EviW7PjIxxos13kylpbiKQoCGRI3EQWZfzeIJNmC2Nol0zKEHYCONz
EMrnaGq7p0zBU5PX/rUVPID0UTMedSvLDhRlIN6K0TVpxXDlidazD8FAEJQXr4m991rDjhMSd3So
uPQnQ+KpU6atZKgd0qOpdcD/NVvTCJuPalwnYi9sg6mmWgW2Yh1h4wjtNGmJ3MBgL1bRrulUqqZd
oQ/XXqk3hiGcoz63LmqPjqXpymqHf06hoNt2gCIGQ8EsM/KrTm3FNE6yXNAgzznOU7xCNI7NMfkQ
WuuqCHp6imlntVoHq9A0xn1W7EHsUI7WPHnbGsPBaDrdCSpsFrmvniZAaSsYOO2g+BtT7ajHd7xo
0pmXFV7/1k6mf5bI3srk0lpqjYlkl13W65QnfqLtFOh7ZqcN6I4C47ckvHZhiovWytIbmTaHJIrW
fhxVe6+PgRUP9QSl4SmYKgEmbQ8ByQO9C+c538m1+qSJ6FTCtBJOgThSUNYZWs33MfP9M5MIkQ4p
vtIWoVUUofYoqO7hYDHaW6dCM2qriAiHOmxvrRlrjJlwbqapRC/A0TaaeXlLpdcJi7Tr9/w8VMjS
oDIOUq5hKjNnxKRsqOCp4TTAIJqemjCU9rBO43Uj5vI9lIn8afWd1YDSkIxB2xdNuBMsmZNv26T7
iDBzL+uEbVGTVNnBalrh6eO8TwFwoQhBsS7UUNn3XaC5HpBRcRAB70Ilv5XsX6gqtXEZ6P5HxcXI
KYx6OGXYiN3Ix41XKz3O9zzMN4mawvTuqpMVwa2dLAy7gTwsKUq1h9gQ/G2wiioh2RUR0h+5iIwb
nI53hr6FUoTNLRyalYK/na/OHscsjBrvQBM1DcJkb5Tpryii96UIeKSmqNVeYWbH/jvu/g5jUwdV
uRYDm5RP8g84Q57GVrlaI65QBnwwPWTcIR8O9JUWFs2aeXO1FmqDZtvko1AcALEJalO5EhJFZ4oh
H1A3k57ygtXFGShv6Gf3psarL/pGcRNlHEVppwa/tQ4gPC7dWzURnwnURRiM6pbBtsK9PjCql1Px
VkcFfSdJ8HdwfhGWGzrlsi7/NNKq2/ojegw9zzQCq8obwBWzkILPqK9OWp465JrkR+iBuuONBUbh
EOpPawKqKBMIZkPDhU6kty9BGosbjygzR9OK3I0nca0z2jFMIcnxyDRB2vVVp7poj/SChjLgdI5r
CUSwzt7BdhWEwFplKZNkr7qP0KL2qu9zKdeSykONU9lo6Yj6BoC0HAUgJKwpdvw0A5PaGuZrkHq7
MEHvO44dQjOzglNb022zUlJ1jHI45lb0wVq8XVbSYTcMmFggR+WTEhDLFVo98KSBZD1vkF4hRizw
g1/9gRj1icBhN08DqKWiWG8kie0e+eqygFpxxhhNkzyrfVit4L9FUm9WCbaUtZY0fwYlD57iGJs6
5JJ7VnW9Q0RmsoFODtzLVzfTpBxMwgVWaamyG2touvrQO3eJd2kDTePIQY9XKNFGFzYtYV1+RMYR
KvTKRSE8rdjROjtsBNg5fq+65li4hVcLB1kY9xGnz5rBHtcd+N/IBK8EsyjZBWFaOjVbNBR14cDs
64Q1kSsjGbFSBdqYk0S5Fdo83GSa9hn0k7SqI1QFokVxuvVrYx12EG2FNs0PQ6JfwrZ57q0idpn+
ElTfFUBndX9flIXpUEPPWTMC7spH4TSxZqNU/mgejr1SFivHUrPoxHDDfKOQ6msVwW8ZwVbYadQQ
QmmBe4Wp7JERbqBN8FMaa8wwHN3zj0NqtkfvjRIEdBqE1yTQ64gxByRCWQq4oxmNS1gLjTsMGT3K
LiRdQsctrXYxIObkMGkQgzgzwQlrAbp4gfE6KsE6rYzklnniido0+2KQwqMuW34fQJ1ThIeBXy2C
qeA02tA5eZ+VSy2mrWBUIiqPMt8Jfseh3nPK71PSsCeCi9p4YiOTuC5EcFoEgx0zktB9YUBWiuZr
atVy18kxnz7TPyqfGLFe7UrHyBrU2RM5e6Q4WWSTRbYfQYGpar29ELj0JgWYiEFP+Mz6oA1JOTYq
IULy041dQIYpoO04Utxxjncyi25wcXPB6htTzFWduSzgI64kHf1mAQijGa18p41QrVoiLjxNwh9Y
xv3e8PoTgQm0byfrYiVRe+jy+FlIr5rSBk+6CXevVKWzKNBqK7r8KlSID03Lr3VKkeoB+Po+jZjo
BSpBB4FOi1WD4JrB300xcY2Nqu4E47eYN+NOhg+Kdq/kt6SJIuZPfVsrNC55ypP9Zasn/iaFubwx
Zdp2pezval/QV2OteM8q2sTAsPLlMBXvTVqzB0nnrDKCt45QiSouV0MgH+uO1Gwpr7IjbI8IsWqV
riwNRAxkYgHOpKQzYqaD29BdJE25vQxGzd7bR6JL2jvmcUB9gT5nmlUt4EQ4Ml1uNkhsFUfKJSaI
Zv08WiP8kwZphU6EuyN2gbyUoQIuMxLWVo0C9hzbetRo0TunanmZQvNHet4j+PaBltWqg7m82gDk
ukEhwto65jhkZbJPodrQNr4lgj0MOTOXMqFLbCk5KiVDJ2AyeCFSlmlNwvEks71XnAIWxSc88eFC
7gbitK77LRG4EuAuXUex5ip9qS3HUP0qRetLSwYZ1Wr6C6xnhXS+WVlFpB+4GEZhqZPYAERSflFU
GrEWgfRW9hH3iKYnCznCIBUgYlpKKnp5aOD6caWNH7mVyHPBglxA9Kuf2BKvKqyKTR7umAoGl2xC
W8rph1JC8ho0x1LOxrvnk2vPMYc4olTTa6oQm5X740Yglq/r2hdSNBK0wBangyAHtSGAxxV6uIYV
6vepMU000GgQLXnja3Xzi4UzIeqJMaE/BZECJK1bCT0KZcOo2OO7HhwscvuB6dIpDGuZOIoxJByS
VDChXscqW3TsKRt6evWmEyS6ABnjL2dksw8h+poJ4dPQMfUECeqt29exjjou37EyVhJ2JoGSEIU2
nBQZga3CCtpAD+kNaZjfFIxuDZBZgcZ1QC6nnVJccUgWIWd26k3yj3EHYB627E76KKc0X55lY7h3
PUoWY8g5FbZy5baTaPOTj8e2N9UzQ792TlKdnN2EE6XeFhevzk0g27goZcFkRkbMdAna7k0Oug0X
VMk76b9L1YC22oYlEayWEjJTr9FBDSXZWiVqzaqiElMPbX2SROovJl/L0QPvtxbnSCUqPbXVaqSS
KqTRpouaS2ZOyrkWFEJuTVIDB4Wyh2jVrTtFfGk9FERn0MaaaY0UuBW7HHBjervqoleKr9Tnql8i
VV1S6w5SuxWcVb/t131SNZz9oXcRn64dcL4WS4MsjWVjosCYMHSX/iHJIJWNnNDpVCFYRk+qyynN
cjSsWP7yXWRm61ppU6ySHce/Hq7aVn0Ke/waZSPvKtTnnaU95yVAwXSLqIdmeXDt5kWgZ+8lEQsX
LWUH5apP94tV0g+NTSYO58ZaOlmCY7SICXBa4VYhlSjARTH6BxlRRQrgEl0XmqR6BvcQpO7IugVl
tCpAuAjsYXkRfgodOhqrvEsEu5ft+EFs+Xvlt+vK08CtVdmp6skiKCZGLAtpXtIpN7ZyRyexPWly
8TZ4qovVfJ3AvZg4DzLPQdaTmQopSthzlPgTjSjnzlulWefCRIAr98pi4c3VZ1+v/6ihDks6x8lB
DDVWWFHEeCifhkfGrrZu+3ZH2boC+0rYRSYiPwmDm9+PIJbLW5CoPiJh4QZwEi1/2QaUbrHKTEHA
Ide+Kbj6kbkfoIz2FLFIjk4UHV6yBYJuiNJ7LzOx9guSQqmNCMw3tD5dlyN+9AwJKAQSjCr59CaH
5yBgplAkr+yT72oKTKbLFAKj9PqtCZCQy5L3YnnRrxjkzf9h78yW20iyLfsr/QNxLdzDY/B+JGYC
IAhQHMSXMEopxTzP8fW9gtllN6WqzrTu57YyUylTQwIxuB8/Z++1d7D1j+XUDTCL3dXABiAVuQwN
pOFZTupOxuJmTzRO6VHcOQ6xnAlhvO7y8KqQ9opxcwV+Enuw3CPNt5dggpSYhnlJhwAhbJ3JnQJS
RBJP/KyK5iBTvAc0tDlkFsa8VlzItTBAYjTkORb0LIua22fm8deO/iB5B45PiWnhOeXLttn8MzW8
UxLMCFPYJ8W48cqTQ5o1BGZwCyXK+gZpF/3Lb503fiNHibYx7QOChqmdJnNfZ4Z9FGLTiMBZu22j
V5CAOFpWP5zIf58dcirqMeE+pQ9d7LkbgmCP1AyQve5dXe2Fso8S8uxKzcmpCySyxyk3UQET7ggx
j0cN8FnfDntvsPEOFs27T4ySK0BOmTOnd6Gb48Q4BDnOXun7aujRPNJm4TCNcjQu5KqJjnVZfg9c
CrmZiIuaTBqAlUc9zN/MNDNAP7Z6a8b4Q4boW6CG5gBVZEX/7jE2J3EQFcLBCjaS6lijPNc6OfyS
5QjA10R2rZKy+eFX9nCZsV9kIvg+4LF9o1JBd03kgB25u8EfXlxq7pUyAuKifSq7wuLS1uUINrPs
qnfCU1FPGW5yaSdaDpVBKJ3Hd0P3iX7WpuM9ad4Ably/htB1QJEj0d8iDBwCz0JRIh/geeKDYt5h
WN0LwS1AYQ5u1WXvpmXE68z4acSyu+9mnrh06S7YloWxNI7WZouHKvYgjM+kEsLkE6j7++451OMI
S6V51C7YSoQxp9YyvHuZItQscCue05YHgfFG9cWmpB2Fwc6Rc5olo+VR9YTXJA2kRUD3mOpV9cqR
DHUs7sTNNPYGDqWZGFAD19/oY96BGkOKQj92eyOBKqWz9uxZ9knn5ZXqDrn8o7EwJqQxVDvh0oVp
zAUtoj04VmF1aEIOniMicvIKbs7YMhmQFTmZqVznjbo6A/K2giC4maT4TBOdGqSIVsLBA2Rn0GGv
CuPRKh5Ew8IroY91XXGZh/Q2mwRXxwP47vghq1G+2tJSpM6CAyLv6RJUMJKafn73pfmtkyjJashN
K84x31huROsXO8NMUd4334JBpNs+PEd9t2zq/bR1A5sc34aMsJS4nw3AnXqrndDdNTx/cRqkp9xM
80NOfYCzUW/V8BpOPrevCTZ9N8cHa0Cc1wK/B3hM+Hvt//Sj+eeUKHW1TcY58DSvScdJMkrYFJau
lXKg4rjgU3l7SACya+OLW72PJRuDPQdvoU28eYMNoBqvgvjuTSMBttSBfcwi4zFPmkM7EuSTmqJd
K0gqwq+sBy3LbzwRGRzNHjjWWRkIKoEnJ+dcU1EwWMJ2MLfPQ480gwD79mSl5YEUgfVAMBjgrGpe
Z0X9Euv25lRoT72KoVyGMZZJEBW6k37kKQHqdOZfpgIF+jhXYt1Fk9z29eSc3JI4y9Z9Jr1N3CV+
AfSf0Ll9HUHwNOMdex35GYb+potseEvN9yLse/iGYbOfKkjpFb7V/Tz3IUtT4++rQ+cMHHOGrUzc
V6vKvrj0nDe+bsbXYSB9ambE6UeIRuX7UPg2JuvwWfRE+sXCSPa16zbA12XwLmpvQ0xVdnGzYM9Y
8o4b4ZFoHO7z6K2nrDzHSKsngx7s7KRHevCLKbA+zRlGRkGFp8sJtLfVbSqLKSGZN/wX5M1gjeR8
CK/N99mPyvw+8J37Kaww3+oRZS1+uUrxXyq7ycHsWfzIbYV20vljKDN65yV2tiKBQiRGSv8qQxbG
FSP0yQok8zuscRmzpH0Hn2Vlj93K7Ge05nDSmN50t1aa8LRjb+v3WBqVO/yROWF9b2TmdHVa99o3
rFvVWG1VDUTfdhbKmDGgaxMunqQjUb7dFQg7rSpAajG/r04OoL3nvcq9Ay11IroGuQuYva2GIJsO
dlNuy7jP7tFmvuo69u4Ujoumn8ATuV/6uXiWbffkxC5upmYfJM4+yIbsEPRm8lj2pKjElIX3tqmf
grI3kbDTlwud/sFmWS0sx7gw+3LKc4Z47dS3bLKmGx3c0KBLJjlKo0fI33KDhUmweCeN9zhm1SOl
drUeQusAqF08GImZ7KKSvSqLXhLbkqeMrklt++Yj7zAF8OJ5Z6NZNaqkusDUbjnjcqCfAHDWBHPA
X10PJr1yu3zw8uEyzJy62VincjwA87v2lkldqKq3jggN8NlgTt/heYIkMTNS0Lv0iXwWrluE8Jpz
+sboe2/d0Yb0CloUwmGMPWNEQitQTZrTz5zhjYFO7duTvNYi2gLFCta6JwdGZf3OM7g9zd7x9ZdE
jfgkGDFkdWduB9+n75Di0k+MJTeMPSGGntW4jP3hCaUl45EqVM+BJpi67FgzEusYu5ReJsJ0g4lo
BR+Rtu5I3KGb7lrBUhfay6FDJ4DgthnL+hWUFWs7aW87wljOs5aYSyZMNDNTAMYH1PA8mGH7LS6F
WLthjpB1MO9mwQpdiGZ4GPS3viTtIZ6nL8ByKYqtgfwuDpUqkT/SiTI2mRlPhobzYsc/u9j6Mcz1
qXQdtRlT4tO8IIfMWNLUwyHPITYeSSAV7tUN3AOxLqQm0KHV1Qv9tey+tdoXtxQ9DDH7EnEqZdaS
WRedYUoY/D8SdyHp57ZxqAwXhtcA3Ze4tk1l34RgHW2AnXmzdxt9zOwT5PETAQIH6QyKk3FP77Mu
vs9dzNFhToJ9D2AHXGy7KweLu0G5C9INk283fvTCgZVZkv7ifoxuR789/SCJh8SXSqNnBXLjFuYI
PgJHbBfNIDY7wvEsC99AYWCSyrBiSmKg6/7imf6VK7hFJPtoh7La9Um77zt/XQ8zJLlA5Cue32Sd
Tu2jESyTKxsKXq9LHNWJZBwGrmC2iJUv3B0s1x9G8lph6s1dAJm1Yz3MyRhturnAO0RaXm9d6f2+
4cdufJfDZWNtvJEkN00ezb63H3OvDd/GuR6wBJMl1qaI5U1O9TsvNwkttEcACeVDDLvVADZBENlA
bF8Moha2ODa+W2HmN32dQWw9M/AiQsQrz05rP9iMEKfE7iHwcqC1ff+WZK5Hs7PYLKM9BOsVTZ+k
wkqPgaOqL0xryRFpw5uIgrNX4QIX1ggC23bvW8DIlLDxRkY6PXRR8+p73oY5xwCBmhs0LxlKCCB2
pCTNuM+Yz4d40wsfI4eDzd8j0Z6wyYCD/+jcxRmra5E2GwiD3oYeEOBqx6M7Vg97A8PxNMnq0hfh
GyM/h2yf9yLRBjIb95L69rUS8mSY1q2rEopMlZ7tABmDkPSCOmLJ9Pg9y4JoVU4SXQZx2CLlBOiY
fbu2CMAiPIj3LWc7MqZV11rlWxJO2KXQNlG7InvtmqHHXb+YS6Z62/FE7GrT7HBPduU6dAexGz2i
HpzQAQ/vDj1kTgeTcE9Wi0GLgdMezvpwemu89kwYT3qsMrTqwRKigQcpiHBYCI5dahyRoKTooh2i
+rqoxlkk1EOXaeYGzJ9WYwwYPMyb9y7k8BRiWKpThis+LnYfXRJQEIiN+JmHURMolH8svxoNECQh
gJLMc+TgtaG1RwjuS8wnXyKySoeOBAl/SiHOCYfr2DYvJqPNOTS+FC1W4LSUX8x9k+CkC+uzsBhV
NInOD13cgAt3bhoYyBc/xTkeJnAryWDYVlW4Dbysx09IIFoZ9PQH+oDObCsMLBZ8QHcqzzNUk81S
Akv3c5YXrTmaw810QoZiwQcMkmhlTQAunWiddra3bcf+aRQUSYFWpKaYKaw308FC29gwqJJY49FF
0tQkAR4NQtW5babaCBISMWM282MSdGd3oCnqR2G0lvLJRvaxoSderQs/P/thEzIvkuIQUXZlAjMF
Uo28RyA1JMXFdEl6GzneD0E6n6Q/HhPuycr2hq0X0MG28uFjmBg7Qz3mEnljceg9gN5gCxOoA5ZF
2K1Ci7+yRL5v0oT3rN5D5EF0rudyE3z1k/G189NkA56fsCKv1SuokWnYOexyRyJZzuGkR05Xob9b
3lrCNBa75Gjm8Pf8S0uQmNlwG2ysXfNyaJgqmtlETBU9XvLJ7J1DjeWz7h4c4i1rExyfV3+MAsoW
5/V0A5GzPkqsHV1MZxfk5A81zfFWmeMfISnMPUc1K+7hKgScka2y7674BUpEUvtCkkMTi3QfM4Tp
i7pbtQXeRhcAe2JYA6ZoE9XRRGxp795MZe8iKq51CHmX3132a9MT0Wq22wtixugg/Yji2yMpp77k
Fn0x3vwnaS2tmzDfW2177Cxv16QMFfox5D2RpYK3mcabGMQwOj4juae99xT7TbVzquduBhS+REez
8xKFTcaQ2UzPOrOfY0m7cIrbHYKCde/SNEph9dw17ocuZLjvv7WT8zYxfcD+h3xniMQtzQDo2xN9
ER0530IvFcCDK8jyRQWyYTUay/A2h4CYgrgCbcujXmTPzcgmG5+xFlWeYFYHOGff6fmQRs4mZ7xM
pZXPhMfEI1Y1Nol70sdAwLcjBooA4HAOk6PgfSI2PX9LMMOVefxHjiC7Ji3haAEAzzVF4Mh21dAH
3XAmPhSUiy9TdW7qqX+3QxtLdmIiszxQi2l+3pM+YBfnykxOUIU4C+inXBdXq5PNSWJq8Gu+gApA
7OvA4vCpR1IFXRIhio7HibKrvrOmsvioDTxmRS03NqvXwYj0roPL4cUY0b/nnE/XZmfYB7tEuOlk
MoT6nHYsAmi5EkkweGjXp7BKKGXET4L34HRE3Rdh+rQPHPetU90uyhzxKIxOPNKdw+se0Bi2GAsz
2ptXPiM58LF2vRkHErLH3n4zI6CwjG/NgCN3CAtSDfbXTETDJZXXUT9EbS5f2Sf43jH+sgh7+GTP
HT0VT24CFzVVAkJro9oKNy8JHAX3tUzoxYqm47SkWcjQneHZj62Xtn/3GRkeZ2JUCYjtrjxF2a5v
o7WLBy01aopTd2nWMmhqSmg0s7PxajLSK853d0kdvcKREEabPddjdmnpE2/zwd/mbDObkHHeKnDI
yJlIGYBM/4Qy6nHypwp+BMEOWXqbHO/cV/nX1gU/7uh6ldgSxUoy5niWKIklRAF7QhHblunEAN8C
worgKvOht7j19yZesh2mFWX4vY19hYUhpJM6G9d+BOoRlJphN96asbC2dpsNK+WkERze5WSAHWSX
J5oCKyNS2K8I3oZJBFOVs96ADZKYe0IJxN5UWDNbUfFgm6x7k72f3Gw+ZKFPsSptmssda2qP4HDV
urCy2PDvZw/rpUHcXhfT3lUyf01YF+lt+xfUKMXdYIbTnq5BU2d7sjfzvbMY6BKHfoajPQr7+CBI
GA91ezEb3glrXhDnlc1ozc+2KK++ZSE0ikRCAaiznnWZy23VtJskB/XV7ELFLkNAMm4Yuw+gpoCV
4kdO0FOtJ6+kwRLyCk5anUlOI+FF2+ugd1gJbOPcVNkPf/EDcpIeza8QjpnOzcCH6pvdTf2xduv2
YKQwfYrFJJ/NxP5a3GMLXE2gPbVPEcZMNHDjviAWpxdrGzZX78T2Q9j2iBjpo7GlcoDLkeXx2N2l
I48leasbRkCcxmD3Ahpz76YxvpU5Jjur8Z9l8yEWT9mnHph87c+kN0JFIyagoaJYmUobj6RboZ1Y
NH95FB0ilXZwO8SPeYIaEFiLVHlhiYE7ZbzpDAfC5e1DVofQ2RkQIuDGV1ub9ZdUy3SL5UmuapPn
5XOg1iMgDEY/uTercZ0Qs8sO0kbbNK3Cg61bvF14s1BG4YCtaM6N4YuKnlwhZiby/s3q0mr7KfHM
q3KV+o3c294IM5gM79Wn2JKd4KJmJGTaS+4dS5LVreGl8YadaT3TXGnLL02Pha2fWrEPzQb5xHBx
HWCTvk8D/K4hneO+JjOIePTg8PlxfMelJ8k/khb3NNT4zpjhqHUGhffuT/X3vKgGo7690eyuyCjA
F2VIqCVm75vrvp8HUD309BAjzD6oH7u7dn6JS5wiYIpRdlResTIBAt81GXfVIZpt5QhNS3wxEwZE
oEKsBxuMIGBbmNH30iv2w8DL4RgQeNMwwqY+NdVG6z/6Bkv41CMZB9s2xBGNySZezQkPYpNlt459
GG/aIiotFt2t4eYfhZnJje+FeCp7pdez18ebwJ++LkoMxjTul9nsPFSHqDlXog7UzrWLfRdm2aaZ
jXdBB4LxSn5thW+vh474Rl7bMzp03HqhfM9nbd4zL+KHaigOUcWAOCwaIuSoYbScxZ2vEgovQogc
ecPU521iBViKweGfPxDTc88LN+7A6E33QxK9OTmSV2E+OG1yHCb62l0w3seR2I52zqwOzUnAv9og
eLzALX+e3Q/LC6B5LJLhVKudZYOLKpV9SIT8GRi9ZpslPynRvlipFHQBmuWYHlilNhUSJ8rMhELS
T9oN8kHyUG1k260YXiwpIHGxyGm3zw8xffd7P/G9e0wca2IsSdUDLL+iJ7VoacPJ+ZZKuUgYc6zm
pF6w/WN2l235wRH31RsFlIXMPbMBRmSudtN9sRhqvSJW26qtbkinh02UuTfNccDmREIkzy4LCK5I
c7qa0wQLomwq5E68fSQAiSeMTS9zqAqi8ow3pwFv1kU+euP041M57FJ9/Kl1nmii7lSsrxwcKJ6m
DztZzAHtnCxRlxeyKgJIUNu8Cx5Qay8xiG0F8aC4BMESIuPn44pBs7rP85WvuW/ITrcgcattxxbN
eEusDU0rs7Tteltb6dPnWyV8uiGDDJtNaYZHQ/mPFn/35vOx/FQ9f/4w1wWTfZ9kL2wQrXF1K3wm
dMRN3CJVhkl7ekmFJrZupD/pKkAEVRJsJzv0eQNR4PmduRsakr86H93dZJIAwx/rlk9bF6hXquVJ
MX0zPipiiNZmTG98dIZld5i+hsJq7o0q4K+wsbx80gE/SaqDX13smeNKVfhvuWWcfSeO9hZrktNn
txR/wlYEc8OaHIIIL/vgB8lH7HN1TI2BwBnVaLbtHZpqsTT2bbU83bG6/2+GaxsGai8nDvsOw58B
zF9rB/6umhXKSys7kPq4pjEHQsiH1q39dq33EfNhpLrjHzTI2fftnBEjG/rnC4h1ursz5MAk06BZ
HQWKFNVlkZPJUye6jWXA8CK/S9gdIbTEr9ETu/UJA1XdpwHyj62L2OdOlw2vmyrQXrkJZ9S/2KEe
/8QY/w+SOR+LKG8XXjH2pl/cRdq0QB6j/6QrJ/C94HH6K9040EPHwXysUajHP2YyE9axDaszdxgm
TaENsKHn+cVPp+4RnkhaKEzNJudD08bb/f1n4Q/924dRlvBsqSyXo4i0lw/7F9Qy6TqTY5vN4nJH
Pu3aqt5CcURylJhnDMRPnEhIYqiBR6G+ohUE9Uy0Vr5uhDejW4b7RnB7wqt1IlcwPy1KaFrNtzIk
PtmhU5b3zTpWU0j3iZzpIfTytSuBoyrKScybtMWjyLpv06xdYyxoTr5yEVESewWRrq1XrRdPOPIp
nIYEtI9Qya1tJdzk+aEknPQnk/tvZm96eyFL2IbEWq/YcjpeeOaxZraAvoxOPU/2FktAQMpYZF6N
MmJ1H3r7kCZMDeyC2l7Z1D9Ed5RfAgV5aogFlMLU+Apx0baqQ7F0UYbKeJAjw8IsJG7YK83oddaU
lk6ab5CO4FAJg0NMENOhU+3BN0vnoqLyTdZQ3oLQKI6RxcFm8vObUdbePW0IbAV1Lx4IbQnWZQ3L
laDwZkOUBjvm7FkXc5kv5qN/0oQ2vNBESQNm5py64QrZ8cPgwityGqYSSG6tXZr6CNqK2DsQVgAX
jYPPTrKUbmj8tDvED2JbGOZbas+k/tneTVXpfC5oRq/bUmGaj8qeZzoG5olwmGKj/pb4OQmXqH3x
SBAMLGRqnOgc/sFWIaDo8jGTmCbiIDLvqHxrR9L3eHJzFkEi6cYzSkFjlSn7ggG++DaGSXDnXdkl
8g+EBtGdHYZ7ppb2h0b0uPZk+RL5Y3IymFKialM8935yCtXMRk9rscik/CINfE7pHH/FdrKHPuBt
ULW1KATV/JoBpF9h6P9plVLuzIyHCT/KhH46qV+0276LVBBp09MKG6bUPCunzg7Kzx675Z9ipx9o
diw/zXmgzpZs0y15WDBWvIpgGxetGh1Bpv3m2GHIC1wJRWn57Z9/hqWAjtGUh3/+RtM13LXTT9Oe
mBlS13m071VLpnyHl+1uhhPO3CQiAgsZ3SG09XgjB6jeK4HMbWxo+XgvKkY/kDOIDom7WRWBO6OZ
TZ+KqajOhSaCxkxioj5KeqkzlRQqEHImeCfzp2Y4oh3KHs3MDfalA/Iv9qaT1oO+Sx3EY2HrHBxR
1Vtp1D8qI5Ts7A07QEEXA7cXsBBSwW/Um6iqySirePS7zkf3S0jbNih87FBc2Es7+AQUDol3Nus8
phJXwKJoFt7Qnxd3GTl/B1+ByOp8XHs98CVRxuUlsX9WQT88eyhpbNEGmyahS4cy0z5GsblNfYwv
idcudAwUvq4T0wuc3G9eUNR7T/YKCmL31BhBeR57hzmmGLcREePbtqyxLXag8eaiTtdcs3rrK2LH
bRo5BpoKrETzxh8dYNHUxWFuPcSOOdxbRbFJE7iRsVV/9phazohkEQcFSUjtOAxHF0TDmuE0SZsu
mAzXmb/R4oV3aMbpzpyKvZd60doOaMv8/eIsgO3/tlG4tqMUoH5bmdhif9soklpI32nMYo+iYEXp
CyNI5PG9KbP4ZA+ERgZx8qPmOcYxkyIZ8CIs3vOYrLVtRifZGxdRcVDKc0wkzFp+0k38h48oFyfs
X0j9Co+q7WhH4eJVniV/38u82qHJhwZqP4rY2jRBLVaDxwAPrZc8minc4S4jcdhnKVcJIUttKqlO
bct47ONhLcxrmtN6D2kfrvrZa3d9PbpnB7FaVHgQ4wZL0OhmXkXPsLxrKOhpdRbyH3ZBgXX4t2/h
mZanteMpU1va/i1voDSQ0pvTWCAby6uzCuxHDHh3DoePtS3s/NyA1i76U8AaSA+r2kVjrphoIshj
9RnQt5fPqo4isuU/GCehmiuIhTSGDE/Y3z8S6rdkBK43oQzSJK5NuJb+t+uNDdHwC79GCR87CKEq
0nab0nRw3w/rPKhwyDTD9zGor1Xr1W+t8x1qMwhTp6l3bY6xw/Ozo2MRvEU8FQnvmX7NK/cIv2Q8
eYi4NzWhJwwsK02BLeXd6GccWPLSvu8VHjKbAehdmbnWrh9qCREw20nOFK9ETv7o54sxeeO1LAM0
0IArg0g7uGWR+puAJcPERRhBZ5/M8nlfm0zyPi/N/w8D+UdDvrdEcfyfDfmvH01IcgY96F8t+Z9/
7F+RIML5LwpS2wHJoy1s9ixF/4oEkeq/Fif84tOnePxXGggRIqbExirANgl+ZG3632kgyv4vW9nY
sC2BeYcKV/zfuPHF8u799wqjPJu3cokbMVExYjL7fRGcwSB1RtM51wS98zon8OzQtMEBh+mwCros
32QWhFePoJlWi2TnkFOam2YBRwqMR1N61VbXeh/jMDsTSP/zL1fy8d9refnr+/j56bQW2jVNrRwu
0G/lc2CPKnXDFu0RnuFqLnBfaXQFSF7sQ5SKa6H8my0KsrKKuFujuoaB6wickUEDjDjzok0SIKnx
5/oupKQ7+XPHLGtCimWJIbx0fkTaGECqGbyxVfjf/uHjLzvIbxdXaws/g4e1xuH+8+t/qf5rLMtD
XQh1nTXa/3ou4odqRuSQuEvY3awwQ4tQPwIa7azhK7Pr9rEV8shAMzxZiCKJkUvvWWryBxfRrmck
6GZb8awRr0WF4a3zjA5kJKv60PfNTbqyOTJbZii6RFWVpnuiWXT9h++0XPJfv5OLn1iwRrKiW+L3
7yStKMh1nFpXHvR8VzdArmCvBFtzCA6dpDXqhsLGLjGIbUkLZO+zWN/bIpxOo/IZ5nrVs4dn8Ohm
1lbHlSB/+IuMIpTOcaJulCXIrMnQGnXQ/skU+T7+z+BH8R+epuWl+fePzrujeKN4q6zfnqa8zP2O
NrS8EpjFmdiIbxNm+qyq75gO+is36MNjjniajnxy7rt0fC/pIzOSs20DgXgEjZoABVBewTxuCZHL
GOUN0Q4gwKriKxwRB56Nnsnw5DYaKVkeXjzD2rTFYB5DhbEAXdO0Im9Ww1JivebZoMWmQkZhHqRb
SzDZaTOpOSvMACcHJLjgxKKdMeDNcq2LHRTmKlUFAZf+HF45oa0rn1jHztDiUE3BQ4RZ4/z5A8NT
t3eyHeeujqrTPE9jFR0Y5rVbQfmlfCisYASmd104Lb7t6LU3iu4cGyrdsFSMuwbD050Xi2Vk1yJo
WH42JKBZ4xYGp2U0Nwun0INZ+YdC6J1XsV8Ng3M3OMkXZ1Y1Gr5EbAyBR2qK64oGImUeaSF/TM6o
D1nUvAG2GO7m0VPXUJR7O8MP9P/wqH4yRkChCNNS5q+vnzfgbhzdUF4N2Z16l/5j6tU1DmyGJV2q
Dp4rHyDcofybmueQk+gmyTw0BUGBhl764hwW5a4DXSrYtk9pJ66DsQ4SUgSshbAx1/qs7Vy//sPH
Xj7W72+Yo1mYXY8lmf//9WM7hknqml2L6wxGmoU7vKHJulhuApfdQdhQAVngxgccZlwvPytMeZGR
PDX6w9SmxDYQ/fys5/EWWIcG6LihQmy7VT6vJ8ak/1Td/YcFgRaH5TF31SwLv6/RPTnPSUUf55px
lHs0pwWcnbxHQ3oKIXZD8M8JecyBT+QY0+c8OYkgfo44hBz+/rpZvxbLy2bhWoKKGXk2n8b+fP3/
str6k9uyNXGXurx/qhJ88DUkzxg3b2TdhabRvWT916TI8Q7MyTmQo0bALeXl81JOTbuNJuy7ACbU
ep66VQBZLpaHskKkXTfCXkexceLmDKhP8n0/Zu5BRj39LVU85BVNZV/obeALhNtuZZ4MA4+QEadv
cUK+599/VfkfHhHLMhUlhXBt699WMqmMQlc0HK/NGH1X3RAfB4+kirm23HUa27epSX46hXcF1xdv
4NWk77FjncWEQkFG1owcsO12Ew6qQ+jKo2yRxJEjS/9Q58a6MkDO/P0Hdv59I3ddigv2DP7n0g/7
9ZnmbGpGhtWjlWtaby0zkjRYpHez230vp9YFiKiYjqRMhTo3sTdY6ItjVsfq0Fhy3SX2o8BKv1HF
+N32eu+EOoTsaa94V6YAfL4YCi3PSg6hjJH+0YeUTo+0UL06beDtzdCqiQ0JS1I1onC/ONRCDl3r
jKjUbW1akGGFm526bMpOJnh9HRRH+g/MEaSHXbqHyBqTm4FFN4P/AQ/B6x8q+lDsCt4F2VSLNUA+
Yii10Yd3qzwqxdXo3Hsr7oJ7fINPgqH3czYaNPdkoZiOgtfIs5GGr2VAB6o3avlScglY//vrrpa1
4re1xJW8EiYeAEuzoPx63RFP+p03aXHVeEHhOc/9bQpnRsyQ7PaOgVff0HRsIuqL0zTNGPKGiaPX
BMPXyDD1mcoHa6YYooodYuWHrrPILVB0L2KTaUiMLjPwiulYBs9d36x8joFMKj7VQISYcC7V+3xS
T0EONbiP40ti5M4XD8VyimNxRh5wJobeZALoD2fsrNt5SPYMptKnnpbbSrdqm4VEIIzsg3QN3XKT
2Yk+0EHp/uEJFb92aj9XD9eiG6BMmgHKNn+7UsYou94hH/WKHPhVVZyyvC58SxYDUlMJBbPJIDty
qCuA/1mG7bK9C5kAYAYZyyP9S+jLJZYai17b39/Dz0P+X++hQ448XQoKSYHbE0LXr/cwawMZmyhN
rkNp4YYaEtwENo15nTz7FcaT2jVOSEXI+i0jhJ70SwG3IL/zFu/s5+NbWknP6L4mWkAa1rn2UIlE
XW+eJl+fCXcHjA9OinRpkpxJpYy2SYNPu+3CaZNb+6BT5m2wXgeHfRH1nLibSwfLktt+GHmKUtG/
y4052uFerTaFQsY0Eqc5Vdi7wgpHkGoQBzbLw28xDTb70kLlW3JEDhnGRDrcCpfWYq4gHIQBuiYL
cxAsDnI/hZgekuQjTqbuhMuLoF21pvYgabyQL0kmQHF6+Bb7ssQTGgz1KtQqWDUBsgUgUchHoyLA
kxul/7T+avVrT0N5HJdMXiiLVU1C6PqdYTZ7iWaKNAVXIxkKksPh3CLuA/ia08MsjJNtV3/QbyWD
Y568Q0uii7by8Es7G5CTwT2uQrpuY5082FOncDS5M76jEqEppTfsDEaOAIAmxJYBRsSYqV8TcLZh
dLGZ9AAGusEF1ybJoym+tm0lbmAknqFgmOeueIx1cjF7Qmm5YOYujOvvUQcY+W7EdOXBFb0NvXSe
sta4TywEcDKWPcIh2rwku6BC5nBURPDcJ75SrwhoLWLCi3VAT3QZccEnhsueAkxLU0i7VEm9o/d4
dVaxxwC7DBm2ON6U78waTm7GVH3V5O5wsshTPf35M9ldx0zdE6lubYLI908iajYmzq+LXQ2brAD0
ZBk10tcUNSXcJmz26NKQ9Qrk6fKm58G/TivL6U65M/jrtopfxeDWpB0UYHdwFM8Jg7p6Jo8lS+dm
Fy6dpcqNLkHokYsQl/3OjbHF89daDN9jAL+Dz2EMV/ddYo/x2vxfdJ3HcuPalkS/CBHAgZ/Sgp6y
pdIEIZWq4O2B//peQN1+enGje4IgKZKSSJh99s5cWaDcGih6USO8jbWmHVqGUetJqjB/BnHsKuz6
bqlBQJNbCWvFq/1+ePAdOula3MZX4Bwk8fiuRfJUhvwYYFJeh/yfpnHFgnZWiGy7peusDeobWogK
CRVcuE7H2DfYmHggmOGL1hzUud1vEs7Sk9rLa9alABocHwFIS5DMpLQPRs/ew9eb7mkcfWkxhtY6
HJXL1FcoctXuishOv3dN/C716QMkGDSNBAbAmI8rrhkaskLrbtT+Wx2H0x2p0s4osmhDpw6amKEg
Q2B4Rb5yujML+WUwfD4MNt6runPUZxT/KMPU6cTXBl/AKY4Uxpqnm3qwnieBkYJqPi6xsqhJWp7S
0bqXHCoeXpnmAka6Lvy9m4dnp2h/k9/m0EuQMbQ9ggCEpcsdsh559cdIXtMaTUHW1gdHc7KTcMct
7YwK8QbXW7dymUHKPrv4pby0Eb1F1aBVZmO635RCwVDFv0Vk+HhzUgGAwwlL7CWz7J3UacKys5rJ
BMJI5oLsDtPBxndz7dM/RcoBNqS262lqNSt3Lj4lVxHI4TLqCDla07A2kaCng7eNdEcm/M5G0a1T
Y3Xtvq9nbUJS17dwCuTNSFF+Tzqz+zhU0xMeAKbaQH9RzFjsaurwavAq2rFqTmtAcX4MCv9/N3lM
S5sVdi71jldMvY/T2N/jg5kTMhU1fEgLJaTNoAlkbonaJoyCKxGUEIoM85yF1kfrJ9HWtCcvagbr
hlgZq2khAaybBGwFzsS82dbLrajdXyNdefyp7yTRK/sulhilYIXMiaMwfEFYkS4CK2/nhs1vu4mH
qztv7JIktcqhKcTazj75oZ/suyH9QioW3KemR6Ek/HuBxkBh9Pxc5PKCOiq4RJaOWtitO08L61dw
DeLJCsQpJF/+GhEvQO8BaTtuRoXd9jOapq/RV+x9Mc2JAo3bnadSwxTFmVLT6uFUmi9hyVooQWTG
WExbGe5k35daJoijmxyU6Orb9TUI/dALysyH4mPn4Pt16rsOYyEnAmsbyq44MvlbV5Zv39tieK+g
+6XVED4ZCboLwv6YIE5vZog8Oqtsd6UhE99UnV0898YNPA2hBZUGPAKDelvGnhQEb9ih9Elj6ja6
lWXrxrJ4WceIOuyU32Gj6Ye2RrmAyGElXeapmiZelHBC5+n4iDIiE2EWxGx41t83Wb1zfz8IqHms
ZqvjkkK75NEudwXCjWWdWx2dGISDk0y7RQlk4vRWt4vY6O99NUReHsnZLIXkqJpx68sGuCSGN2nv
BoWPtUUW+V+b2j2SimUe7Nxg/xg4y27R234BmaqPhk5dxHgRl4hpj8do3tjBNB79Etm2JTqvQqK7
6DdA8HR7IbJDHCjjNhu7j78Pg/UKLZHsyyZvj/W8WbifbZQJOiaEpqRVJo8Zw32bJb0XDcOIL06B
o71s/mouVIQXTRr+srK+3oFABmrsynEr8NLs+jx9Qfv5UlttvXc6hnvwndJt7AArT0fE4HoYuhu9
06KTnXOwTJDzVrA1n9CaaBvyMFJKoWPeDuahm6MfF93EsvnX3amPiSVRKnNlu5JIBQNzdSfzV0yY
OcUBUsNlM9mA9b7vEgRpeCitsd+GsF3mDddi8Hj/uRX0YHtwJ/KTGPZwrc2zWxuz+aA9xZi6D0rD
JdlObWXfc7JHRjUSmyqI4CLufg90+1mDyokAtpWbLhnvahST5wAZo8bGubW13wzYL5j1iKtSTbh7
docX1bH6VVNN1doIKn8zGBZk76pXN2nfkyoTF9fUfW6aGhYDw+WtItKP3pV7ADkmQnbksW2XQCTq
yx3MU2UVlv4aZg6CtRF0FeY90gMr+KI2/YojErk/iqt8uCLZRAoz2iBkhZs06aGOmTM3gTfIxEAq
iSKcEufsJGN+mD20TsW1P0VC50X5B6iHXe/k7aYBXUYZESAzY9QkhnRZq8/eDeXJMiNCIn3ECnVQ
AsfUSKEZdXmiNeQtqbnpgmlmsvJPuC2Xr4MbkMu5PBTP+Oblecut5bHv5/597f/74+93MEOag02n
hOt//85sQUp//5qyUkmhGIfTf713sjxHzPR3LbdJ8Jzzh7/fvJyrIviqv2sJ3AcRMP9KwekJeTK2
FR/3lvf3tyw/+X7d8qcsd5OgFNT8GOODUdmYddwSfDHs4pgjhGEiwnqFBZJTNF/4B/bKMOMFkSxu
hIvOHGYg4/hlMwlUlm2s6mszbjjhj9pOjIA0cs1Bgumi83TMhOWlaasn1QK9mLgdKw5D0Awrxa8w
jqxDpIbmMSev4Jj05pzNQsDvTmnCJ+SMHMnLj5dNyzoIASDxMKIics3N9chYLz/hKmiCEY5PNZSz
/fK85aFls9zNzBxch2lu5Pwmy+Nm6vxzq0yRfXVqDDlpfqPlBVTyRIGwWl5n5eh4pp/BcFKaQ5Y0
09GsuXj6iirFOp2UtZNNgNDegt5/Ak3hQCGbRfKBCQB/uZkTkTmt5SIWWx5YNr2llmSbzCkfBTxW
QnJ0ss9mbuqygVj5z63l7pINguQIwvj3c5z/PPv7seV1y7P/9TZDQMSdKx3OMT2hFpvWFjQRxEzt
TAzdmeaa/Tlo+mgnvkODXXA8x2UDtIvIq+/740x9/3/vLj9oZmj591OCMXRGopT+9x3/9Q7LDygH
upVNtDoeEHodf5+dZYX7z81JH/grvl8po6RBNJsdTMIc9VD4nu9EEOWXN/t+2vcvXSJXvu/+X89b
pmHfr/2vf3z5yb9e0rvMr8GIuXp5BwBKw/HvLx9aGpzAe+ePCcm7bJ7U+aafJVnmLZ9MmXR55k2q
jcbXNr3lO/v+Rpe7biNYgGXFnE/99/by8PdTl1vLFx1Bzp5osswv6DoNu1qOmn6vo0LsVEHd309u
uYW1talYiLfzaa4eexPi7rwHDJOI5dsSW+wuJx+rZnWkzXDZgYBCM0dSnswQ6RwZ798NOb1Eg3zf
980AhJwMCUfTLMT7k8kKY37r+fS0pNKYQgvoS/inVMmQNCk1DDSM/cununwvNYXvTlTFM+qX7oAh
gWiM+QueGoL2mu3yAf7r418e+6+vqFx207+f+vdNPynZbaK2fXfa4JetREyxzKg4jQVe7ql18OxU
dv7QDv5p8BWAApM5PBZJggqrZMWl4uFWMHJHcWnvsYG2CEKZYRoJeZI2YpltiUkXWXmbY0RisRmL
qb4wgrgMlah+mHfF8vWzkz/4Ggm/iTseAgiCgFTBHrah9jnNONiqUJ9NiAAH0VzbRK1PbmY8VE4t
PBotn9EukuZ4Newk3RqcgrnmMSWSVb0tRAUjirxJCFo2JYLxHPdVjLvJ+Sw4Wa3aFOlT1OPmVyKu
9UPkvld1rl2LtrcRrun+QR2VE3I4WmOW+u6GDoJ9EU9e45AmBQdlOwJuaEWmIKxqECVNOAnbHB6T
6g9YUljQK8b4EU3Dew7pFGUSHShVZfHEhElQG7jWrpYkjy0sboh8w8HVhl+o8MBdZ4q79wMZ3FW5
DTEd5Eb9EAfjq2kVeItz+yv3s3GHU8OFjoFr2VbdxyoPokewYNW+7OKXLjOaLcNhrMEj4E99LFCL
Z735IToaZro2BXsZRIeeg+EWFHSrIpg9uyoqyERUf5gjljMt9yEYZAMqb7W+5qMDoqPOfyk5GbNd
OZDcl8cefdA7J6TqZExWiDsrvcbI4A6plTwgRMme2y7QKYuMz0GM6mudeghbi1Oh2PbOVdQCyd64
by186M3UIfZyApiUCZfCuHKPUqdnwPfxa7L1K75h5F0Y3nMEfjumQ39AQTBlVkHvqpKYTLPCc33M
mAPhq3fyVwc6p6I/D7J2PtIAh18gWuFpRZAC3V+XzdCeE4uTgqnJ6i7k2K5MqeGM1NxzVaA+apSB
OtufIH50INLbyrO1YXyMwtozW1RzNt4ERKa0UPSRGWXmJKdgtr/aacxCjwud4tgEzmONwLqFPjeH
RR2m+7YhUShONm1nOOe0K1/h8mkHA65h1fkpIGh6iKoJpLD2Ae45Hd6UoVfeWy9NjAey4N1zGmYE
ZeLHOUXap4JdlpRVxgmjDHD+THggfasiF9syyUvsUAoKop8F3meXJvbWBwX3lblBdI1d7ZX5DRUs
K/Sdhq6Ro7u4DhU7FozttZ7V+UmrgZOVM6rgY2Lk/Nq4nwJuyhjl/oMWGe96ZQzwSH3zWIzjhRFe
djXtmJOYq3aHuhhgahbytR5q80lUySUVdXyW6vALFAlkoja0LrC5+k3bM0dyoTZNDNefHSXd9mo8
YLKGKJnL4rXXHdLIquGAKELdR/pwXrREdtQdSuYmEELrU6dN7nbBYY98wKShGoqXjtNLXKb1M2Gw
sS+Ge6LvyFSWDw5O2bqwjkpkprSKmYpqULL3LQRSeADDvsa+uGdoQ8Qeqm4YAAF6+NAq9kXK/KDK
x+CEm3ENdwRsE9fVOmnMDS4H49RMLhlXMHDQLeJCEi1MpYke4ahOZMf6hn6ijhrWeSZIfq50AAg2
9OS8xdgU45zkL2e1T9Jg3bwpRU8yMNDNC+aT3+ij38LS3vGUfKcLn71bbctTNbTtI9KDJ1EL+gnc
3fhTqTNtISLTtj/ddEIdXDrXNoTKMtpERGPBuQJ5i1CKi3WpW9ExSacMWpHzS6gF1m/53ASjswtK
2yvMCfh7+VYo9dUy62Gv+sxa3eGn2iQayKhk3MZu7UPXAoau/1bjQ6+59Yf2Jvx8uiihsq3rQwlE
4Dka3yNb1w9FZ7z3orU8vByPDWQFE86wh9kTXWdBNzcLNx1r2WfJhHrFpKE+ZOOjE1XqthssC0Nd
Pj31HR1GgNDrXLfQGrNqTa1YedGE6tk2FM1YPIe6M7Pc6rNZQfZm8kBirELi6OiA9xgD9VCE9Q5h
/4/JAJkPCKK5mh0BHUUBL9m1n0gIqFHrNTT6yRMfwObuFUjpKKdtMsnpR60skvDyqJ/ZO8rFbDdG
05ZPQjq0tHQo2W2fbZxIa8/Z9Fn0Y/3g0K5rRf9EKWdte6YHA3S8N10mF11Pz1KPwyc3sMI9ntvq
WMm6BP3fhy+K7ncPNsiMaHKR/0wWlsnxVyTQVivSwixe4SxpEnZaupE5y2iYg7Y9jOu6Q+AclEn5
MDZc05yUzIR2HvRxQMx4voeuIQRuecTXg/qkD/lvLOGpZxktbBfi2tUhPzuGqXiTpIYSU0TAuc8B
UxYxIBN+jxF35SWIB6iCZs9xAbOC1nASv4wNmE30r+vRyeJb47cEAE4ZEw+3ZjPktwHa75EMMOKi
AZpJS5xayYUBFCpGwmb8sszmOhLcsArG6ENRa/sQ5PNpO6MXPebExtYUlZRetbtLG1jC7YjooW28
iRrqblvN/qirhXkYHGXWrlcNl15DeUrJdnYM408Odu21NONjAmkPoUgaPUokveBEgr1axNM9dJMP
PRyLi+xywHjMqY8NhFSGgFZl7GJO9HvGLizlDRtUSw72FcDzpqErKqxDV1j9C60Vdl+lmVa1qa8L
HZSyY1lzrdR/0JxX92nMEt7BFHXBT4R4aBKkjybDte4fArDIuj4dej6F3ahNb6FV48lR8VAmCmYI
ev5Yww1apj6fDNZm+6UB1bNWFbPGDgDRFcrJD6wIPhM9MLdhLyRIjZHWHC7mXekTbKzKcD1Rqb4Z
RvrSzZYkAYjZ9atmM0a9RT0wPCdmLhCXGcmu74PbUNP9RDJarmOF/OXISb1eH0nGhMLRwfQ+qtYH
wzvtqoLR5YPUCdv4qedSw2ET/A5qJnMFc6aHgTwUt2rCs+3eB1ygOMDQpAfsyl3kdLhCOP1TwrBX
jNMNQkh8dFkr940tb5NG8oQVDK9AghM6yFP07FvtJUADv67McdpPo4sP3/D02P2KqgFxdcfh2iAg
2sa2BMHT1Jth1LexNIhJNf5Q1aWeK3p7k5s5u0sL5nEw8J0K9UtXIhrJrvWDq1e5TUZ7oxnoqkoI
EeGUTR9hAB2rjSeiPHXMvANcnBMBK/WqFJWyd20tXCnAPA4Sunepq69qlX/aZbl1I9IV/EiD0GGQ
t54Jvz1PQeieSyDwmmVT16Me2UYpEYYyYaUBKqo9sxQHm2I/KHKuvPzUI1ol2RMU8DBVeY0zinaJ
OhG6K7SymF2i5Q5IyAZ3VEtbmJj7MOsRQMQkAPsIf3+6QfruYE1cmalVnXut2/T9EJzUZgzJOOhV
D5KfC1tJvzt55tzNvN/7Nh2MtI9OjAQ9Wtn0VYzpZ+Vi9ak4GUjGMRutpQ1X6IAB0Lb5R3CpjzGa
mTXm/sarFEm1bCXpgWEVrx4Y2KUU+2Gq489yxRlRAv1iA/9U/FLaoGobFfF5Y6sIkVznXg7ueEyE
+nPI0nKTalxQbIaq4NxIc6Cml1z4vNIevipTuw3jruwtztWZ7Z8qQm1Qgd6ERrNFq0hVnOxkDY93
E2WmfYc39LPUklPUlspe1YQkFsUGo8X0bS97/hzKqhhNRNMdQi17jEelO7hOi89bcf5Q8OgnpQal
CZx/Am/XHyyubTcomoe66qkqutmx5AwflmQAYxBN+WKqyS0z5HEYfMom2Ie7qK6SbdLYdJd0k4Pe
aBC6W9c81GGkJe9mOdq/ga1/GMXPSFeHRytWb2mr/yyQlt5st/wBz0A7NsLItqKUI/Vm7zMFNAmH
1tpTkQCPC0FfwULRMjg1rIC5sCC37LIrWqxjOL9nZjbpWqytytWeu7TEWeNnTNomB3KNyehLdR4T
zr/pCLMpLdDjxyC+WK1U2V4tO7HXjIEo2GL6Q2/8MQxzPqwCDKoN/cAqrdGbAu1n0fsXyiN5dHRr
j8tvuqoRaoN6uHfJGZT2z8rotbsggXWlVVVJWHkx3Qa+iVWp1/7WUejj6+2qwEG298fmPjaEUpIU
dSyMJwsT6kVrGnM9BFpxAST7kGJgTQorurh+Oq5LVFO7VMMp7OLbtx0n3C/yzCBKxdZQwnTH+XVN
v0Qy5JgJCQNwMjBwAHPnYjxRhutnB/+M+TDJyzaX0Swkv0hV7Ws/yl8a5mTQ5+QSO70HkBYrNilg
az4F8ugj8gd0KCrLPo5MdpMEGXS7qP+DDHEfaoTMM3xh2s+wZjUIxtXRQE2pGqeqTX+j0p82yHAw
STM6PpLaSbsx0x5xmL+GjnJmSlNcSelSSoSaDk3IO4Jo4DIV1/tlkyB2vVTZ+KNP7Naj8ssAyJle
5lSsz6BlYLBEiZQ6zTo0xgxquvksgc82yZusDaSSLnA+3yp9sDcgCPueNcgydipEd4x7X7/EfvX6
T2sgVfRDkCinggdxY/G8bjciN53M0j3nrEdWMQvnTcLFxktc54uJP3BYqz1VMnmokkQ7BbFl7Px4
PI060QG+CibAgMO59ito/9qgPBr9+Jv1tfTgCn+KAbh/rOSh14cFDFWFhbtpvjHgcw5OEroIctWv
YgK6aE+5ssPEKE9tG4IMdCHTww1nIganiamKv1FFg0rXwOiZG/SFCnrwRg3+w+hBbqTAwckWGcUB
n3FCbx/ciF6M4NBtzGiFAbFL5kW3xqvaw2XnWpBxcK1p26SnHLPPdsymuzWzRGehDZkgknBryBug
QhAjbXPUV1vZwfu0O/2HWXxBodzaY9ED1AS9TR3+g31GnqT+2NDVeEgS90rmQ8lpUsWqG6rDfRSw
I5qQKHkddU8QzIRHVznRX8D6EuegOMm6CTJyolXYTCwJw91UupQIPng1Qef1KGIMkF0qqeeRdRGg
i61SGtEPsiGTi1ljhzSDppkbXIQ1hba7D0ewc+gw+72Cw21dovo98WYjGSFre6xGz5IWarcas5Ey
N0jSRn6VUedfhjK4i4CIijm7bGg0JMq5qp247jZElcNzjlgtqggDj7mhUZLiMPdchIJb3U7RyZnt
lqlvdc3Soto3iR6vCTPJtooeD5sC2KfSiEdjjH8XPTNW6APDPvHN9uxmieuZDMrWeaP9UaSqX+w5
T6Otq1vf93JjRdFxYi9dD5ChvNxifE54mryFfgrEL/MSWYTnkpEXQkjilZgPDUeIFv09nOKjRX9G
CWHzSeulLJWLpQPlNGwwmK2rHhB3jJcmdo1Vk81opSC9KVUN0XtekATEdl2zqf0xteHOBg7x1Xc2
NAGXlAqjFS+kGdDstKLnrsbbZnT2tZKieneJJ66N9JcQbsB6XDxVphJ54D/UvQCZTZZgmz20FhVJ
Q3ycT9jwtnAnSWVewiJJ8zvyS51kC46GFP8rxZhcxY1FvgW9hzVqnXiDlnJeMvTwtRh5SoGAzu4A
F1SIogqxtX3L9+qSrDudcxqK73xijxxZrc9FSTwD7IKSNQLjSybtZe1VIeLLKULsiO3uWQcvyGy2
0RkY+GI7xHgxGoBEM6lI+M7GEC1ZPHivmWBgYZCNETG/U8HWYTOqaj7jpHzrkkQ5tqaIHzWdYQh0
Psjf68WS4DgsXoCqEC5ekmTVBcEnYIKOMeNjwOniGir5n2wmB+osyZ0E87+EE0aaIoJL2eac96dU
JZMrgtkax8quS6NjEMMht/M+PjsjniWo7YQ9QtYPtWnvyBclzt1t4kTKgRG8jpqJgOnGFw2MAmb2
MjPsY9KMlGlJK3ZNEWkMnIwdRzTJDvXiUds0vnIT2NaTjsi7IFbbk5o4+F1RN6X3oBnCQzmfZvvR
wGNoh+W+6KonCNEOIvCLzgjfQ+edMfA1dn/7a6p8jF0q6rp0x9s4sVyAfRCD8vV/jGUNTks4wcpI
S3nT+ztXo+hMCMzb0oJJ7d4AdSY0L/mpF6nGDBdBULFuONwmY2CI2KkbGSTtHjdoVJtQnaLeuOdg
/c2M6J3U77cyVlHqp725JoPnyZS5sq4KE9lENVIdFO5DB4bwkJTA6wJ98OmSln/4tx/0KnrJ8kBs
yBJwoejB+MZLRnHU0UWB8w+8z1ffGy2ON06QqMhum4w0k4F9JyQUUrTqMRqNHWTAaF8i4obtnE87
JfQrT9gA6xnBMQfXy/RRaOmL00WP7kCWRhBEw9boKEBg3mU71S3IXcrM6yDtFmr3OldJnvHHo1nq
v1skFmctMzcYGMELuKgnYD2xu7kWeN5MGVYB/BaUKQ45gRF05qrVkjVeHQqMDo2jLM0LnN/sFCf+
rc/VnTNnwPTlRUyhc9Yz+khZjPvEjKevRKmhGarQapp6AkEbRVCW2uL3Iob3B+czBzb+Y0WvilAQ
0/H3Kv/kllQjebN64ILiBf5D/2fSizV4H6pp3ei8Tvuk4IpuzSTo+9VDetGd4t5ZEc3GItV3cYE8
NeFoBgXaQ9No60vRO2cTxOMjfVtsuZFlb6imXpqY8AzGzagHItM5Izj6aZRlfaoCPBKtTb5fnfpi
FcsUREglUTw4A6OP2jpbvrUecVxfmbCf/K5VmWy7zPbdIHweGUkg1UUfkgOLjivL3KAqbj2paucp
LY2Ljyx6wKlijE9jGpYkMNTBjrYS9s+59RgHZDkpzV0kA116ZUwQgMZvFYvhc2wprx1Zb3sHzecp
SMqbjGbxokvKnM7Qk/zk4Ni7j6Ud26dlkyoG+5wEXmH7+IwT43fIGhXhMOq5VU+g3xhfqZKLc44r
+UcS2ehOwy2BAtgbwD89l4b7lHIgnALpbi3pzkd1QjNuSGlxJWFzQwknbxDn966vppzjtypgOxq9
+tZ20z+V26lEpE1cyGR50ZNMPTFkaQ7jRKZiWITkmaL51xLlXKVtSnJUnDzUnwKwWx4VyQtXZ+2c
z2bvutobioifVJT120wbGdloxnhxSWdSpkTuB5k6iDhqAgXn3oJWP7JEUTy1L2EaRygMQ+YfqlNH
nvo1hEp4qohX3ye68pQ33BOtuQEc5F7GLDkoRWQjua+rIwa496hq4cYTR7UrHGiGvUOXlyzRVU9R
axv54OFxoIcVCpjpsLlp2ETeGGcFpyDN91CIzAwXQKRj5jjrjgSQDYsRa0MEz5Mq9WHfa+GuCXX7
MbfHvQ68SC8c7ZrlyXszzQqarpSPeUJOSt8XyE7b+FQC1TnEOY1CLSqaE4b2fTEI9RbmxSsfASy/
iRJ81LW7HvLv50wo14jbM/JTY2sNyYdIMCriPRpdgDx0WELMyG5lifOYKp9K31kElRK0ZhPxsiuj
1yYgzCX0oQU0udXRWI3IICNoLUi75pw6JBz4Q5td6+TTLfJN5IjsI+ZsCk2QSJjeCS5l0vTbXOjx
jkAczkZWVGzMAROH0mv6m9nRHE6aH6Rg+LBjlWfIUeVVBpy3bEMDjoLPPRzc6aHGVH/3hz85Q/lt
F7K6oOUz3onQiG8DXFC49G+1WspjgWUMaR4QqC6awA/6ObmJeQlP0GT9IAhBgIVxwXRkXiw3+ZUF
VXooCGe7Mex/wi0P3Md16+vQw/smVoBm0BPXHBfEWGafJFAlGaYrBZem17mP9L2TJ0X5Azi22DMz
7NYgFrTHvkzO2M/RTgJKXxPww94GtulsJfotNori5mp2dk3ly987omO/QJK9ViIEe5aR2ydFR7Cq
5L2xjQyDD5nF2XMkenYSLejOemM2q64Fq9ATWOYthgvRU0EJyYqSUVGxd1TkjeA5zlXHyEoESnHu
x/hH29PJUzX1XjCwkuAnt+lQkdtTajWdKOEtK0X+BVS/sUJOQsP3C6v65JgNAlvLBrExtWtbhQkZ
RjTvhni4mwErzsB/qENtuPEXUKFDz017AXbSL4Ytmt99wZe1pqbRNqhDZ8979TFl8KuGFglHFWgw
SuvkZzCfT2zbz9cVWKBAApNQu3Hw0DEqG8pI2wPhuGVR/ddIz9xAgdVE0mo1jx0BOGge2AfpGsR1
Edd4Q6nYekhi4lXZcnGg2eXMQXzuKm8SylJZnFTgZuSPZIzUJZosMh0hS54qE9y1LJHNdR1+M/4n
NIkNHOmWhlwwaK9dwbKs6n/RwEw8sozDnd9nzlora3tlRHNcq2j0c9lrp1Kd4hvr5JKlQGSuIXIx
i8hLEMNZQMO1MbVnGvodnW56rJ5p9+OzERvxAxGrNJSB56n2+NRLk2eokYOujGzIci7PIm3rT+JM
cwGjUUy24FiMzsavgZCUWGhGoq2eQZyhk44vmSGw1+i0eXun/G3piXFQqIuveV+uacRtEiWy3nU8
ijbwKrvVG05MrXPS5pNnZqutp/K9zXjTmnBlij8t2dRxVHuisOnfZacONR8u2tBEIz3bJyNahAyx
jkVQxfeOfsbaGmj1yiYmKQu5BTNN61o6kBQnFlzn2hKY6t+HwGpe+bKg2jo984oZiaW3qAssYjw0
NTR2oSFeOr34NETVX31nLzKiMlKTBVDpu9QfVvYI2pY5Z73Pzbb8KWxlC5fgKROEHSqt1dynAgpK
Fa8LM0zXy2QuSTnUS613vEaDI2qIKOCCI7SrMOKTPT63BgL0GavJCTIdb0U4INCy+p8z9Ogcu/5G
FLqnsFI6p8anghx3H7RkRAMu4bLZEozswvYdUys8NYXKmUNL/NcsbLZOiHskJ/dyRbggELA6ohsS
oGBOJyJg5KiX+zyjBdv0J9CC/f05QKx0Mg3otfErpVO1Qcwcc0Gu1W1rTZ7j64xK5ow/gq5ekEoP
J9cY+tPIpGiQpg6BJ6kuNYKVvetMn7Ye5CdV6NlpuVWYZX7qE+01qOpy5+vFdAwMNsutYSLCb1BG
ekmpvABQ3Fqg2feNiU6g1vxxLQSyMScKUE63xWOPfYhJ8sLXDZElxq66Kux8ZrhM2vNYB4Tm2tjY
68AxVkMeDpea8f1iL8sZrz5N8S+EWLfK8K2fkvVK6Go/Swjgjzos85PdV5jfe7JrLAU8ajKbCiKa
gbKYLgI+xYMevyNLNJ8ag8A56PAIzFrSV2aQGtToQoDxaf4UUfYWUvnvGT/Q1UW9zkV5snfUtkdG
ZtRfWXSMguHNUDNOcyA7Nq6js4jM4o9FHzEEI+1pUpcvk0EQB0pp1OV9TiPTccjfDYkIc2O41aRb
bGlDfbT8ITFavRVqij9aY4JqMTmMa9Wa9SrNqTOM14zce+R57gYO5q84mrK95isbSPja0ZzMi+E7
xUY2uHddCC9xNLIwdIBOMi46wb48ly2pl32JjdcoqLr1psWu4RZHZsYvAb73I2WStWmYctM95erQ
2NPqr0S2FteoHPVdNAuXc8UpGQcCXE1bWMElProt+m5nJzO6J1GvK+SZh8ySy+c2daotsW6cUIG6
rlEFROs4J28hAcy9kgMN89rVaCv2jY8tPSHIK2s7RnuF+RBFVoo+1TzEFzSQ/osuSRM0OduvXQtF
CoBheqP5+IE0vPJU8xgoinWhlUXZL5RtJFXx4qT276xCF8V1c58xeclaWHlwU2FKx/R0J5P8Pjh6
HsIqgGtIEPKQxnPVkdqmqp6SfWJ0KfYdUc8hDdkVzhLpSWltpdXvkza2f/WeLOptP/XtYyHqmxP2
9aY2lRQmIv1PwBIWOSQdzLDE1ai0hXaruuYSG9iW/4e9M1mOG4my7K+01R4yDI7JrKsXEYGYOVMT
NzCKlDCPjsGBr6+DUFalxOyWqisXldbWWjAlSklGgIC7v/fuPbeoPhW01FbYiVzWF4AuZu12MO6p
8lxEE5NP8OHezzt8L46rtgp2Ioq+Ir9SZf+iUoO+ZJgdrMl93xiMSBo301ZKpLjFobUGXW3TUGVc
yUkaaJrnG1cUKHctmZ/H2m4/R5ZOQp8sbjvb3FrJGF1Jz7iFuE2GtZ6HxA4V0zGOMNTrpc48jPkT
9d+ieRyvNeHqh3aW9xc/QSeMRwSe1aEjhvRaiPQhBW+6n0vnAxCknNLanXCpaK/2yE5RxFkTaJPv
Y7cZsekxdVo7OcF+Zdc9R23TnZJhWgSk9nfj8/8novyOiMIoFvvuL4goiXzBxJH8DET5/n/9AUTx
nHcXb7sBEg+Tuq/jW/0DiOKb7zzPcEzfR0HK/bwAJv6diuK+06EgCc/gb0wXu+afVBTzHQw4tFwQ
nRZ+D6/wf/3Pn8gQ8s2ff2IIvrUrE02MrxoCi8WXMxxrsdX+YCXHgxdnvR3Tn1mmbjgZ1I3okJIw
TbQbpmdeNcTXNkl1NUPYQ0kLj67HFCDi0He9GK9+uHz/G3CF8dbuvbwc13SAoCwOUMd4457OuCi1
WRf2CXQdD3KNfyk1X4bJrW/08tmvw3pte0W30ob6ZvTH/Pjr7//W63j59sLh6kL88LyLG/2Hq+Gn
zix9YDSnVoWfK2/oH2wV7p2OtMhRJ/dpdDjPDnV35tT4W7zAWwcz35xbBQ6CbTsE2Yo3770l7Dzq
M9RD2SLRo68EhGayiObrvU3aJuYj8aknHGZZ5c4oPNJXp8gxe6e0jKTodhY9CzL9loznUc6/IUz8
xTS8vDhjgfp41DCMrd/cJ8w9hknXWoEYUrZMzpvP9jJdbprQ2BYSYV0Ps3yFzwRcb4k3LCl2eR/l
MIvNh7zSpkMpV9QT3vbXP7ALtedHyzCvi6fB8E3bMTyHZPuf71+cP+iDVSJO8RCKHV4NxT6O0grZ
4jfYUNF7oac7C97gJuU0sZH5gK4d68WxWvgm2V6mAhGpHHDNNAyacOhvNSCh69GN0hvdOPr+sCHX
pn2wKlC8E/5zDiSJcRod9UqWkXPXV5+dhlQbPxP7ZJ7QZidR9eR0Pv1fU9xrWX3LQ5bRUik3epca
d46ebvPIrI+9P931UfhNLhVWWGk4laUHxS91P2Md+qibpX/+9dUy4Dn9ZJKn7Qiix3EwV7uOC2zt
56uVGkx4MMqLU1JVOpMLCRwReN6GHoHElhImHEY5wicVUe5e2b5UGCnW/9UXYixEB4MnnQfqjdM7
Stkp42kSJ9vrxiOxJ1cFGJZ7si12lGAPdKZ3dj1JYJCCzbFYJH/q8dcX4y0jZ7kWgBqETXOXB+8t
zSNhBqE5ZM2ehjD+ppl74QIMV/10EL5/KxIGO2b9u+Xtr6st39MxiaDlv2wJb+5WfUgJnzBzQdSY
vVdtZW80aSJ78W4hGWlbjvMzCejptdmReIk64YqJBSWTYX1AOPObR8f863rj6JbpGhhMQSZcyFs/
Lv1UNQYhHYaFLqA7ow2wzhbGTw/fA0BC/173phcbNfimKF2o2aikt0AhrwxVzQc5l8mGLphx1Xex
h6vJto+jN2GhcPJ7S0dEU03YZqBVhgePsCwEW9M2q1i8jSX+nOnmb6AG5l9XbkcX7GNI2vmN+fbO
Dk0Qh6GTiRPtX4q/uQ5v2nZRHau42ClU3s1SxtaL9qSxIeIQftIH4URtDhj5HpUmyYqMeuo+K6HW
u6QdjW22qRikH/rROg22qdFVioJQxyznEEQc6FidOY5F1OnUeQs2c1rZtWTW5cvfAX6gpv3luRXC
wpy/3K7uWzBChgBJFVnNfZPZzV5pdYGUjZcLGBXZzfAJonf1G4bUG7owBBPuUcexPCZ/HEP+QiRT
tddWrdtYp2TBiuJwnW6hLtwaNTNv30Zy52Mv3qHa8U6XD56JLPM1a8riN5vym72HjV5AU9RdX3BC
Aezx9kmt467KUYFoxy7MtC0o8weR+wi4nYgBiqJAMcnA3tagyQjAgfpgSslOKFsL0Kfsd3QeN1HU
Rg+lMbS/YQLZP6+oy2tzPU5jFkbW5QZcznA/PkQ1duWFa+cfUUCRyZy7gWF3IK0G3H1O5E+EaKXF
mtd2pbtAy4wOozZSqJtlX4lGBCdmg4s7GiztNNoJw0OV7G3k8lvDb06Mqv1dW3Ebl6Xt7tXoBT6n
slWyTA2Uyf+YTmCeiZE5KaO3z6rJI6T7oMY86JJ7VDFE74jwTo+8VR15flBK+9i1kHZl6uk7FROg
e5kZZXEB1SJT26atioDjUYbGNDEJ+64CA+L7nkapfjvuE6OqTr9ehvkR/sxVWko5lz2cBxegteVw
+vv5GpaeSoUqLHGMIoNug+281+d43laJo22dsrhhEjiyafc68o5O0pLzdDpXDq0mbwCEHMKaPaYp
+0iDVjVIPMo3vYJTVFhTdkjRChE2bR6TjmE9x66nQhSHOc1G7h3aicg3LOxxjnX0XedOjYwv6PCg
B8U9iciEgjsz3WPpyZRklfG6iUBEFBHjLnokYOpFhMaWNN/1PIssp2vb1scUDOa8vliOL39WNCk3
0seCrbcWm0yN5oh4uhY2cx0TajEMwQV4ksT0meF++sdR7cOe1OxynLchvYKTOUblGllpt+V4wC00
ZqeuUdYa5MaedSO5c0hb3TUoHldJ+THHPXWY4/IeuyIdcz3eL8ci0K5PEwNNhmPyITaJDR4wmgZY
tNS6dpwQ6TVFt16I24419GbUumoDnCYO8OKNB87/uyaN5bmQTJRrO3KDzCKCwZ2kf+4i0hsqHzSC
tE11ZAwWrps5h0wIY2ajF1p5tEhlTRvzk6vnyw3c52trUM+STfghB9pUpp8se49MPQmMvsthuiUw
NASzmXnUP9JlgLln2M89Hv2glimNWQ2KfwUVfycXeIZydQ09xWAdt1XJNELA5j7Yw3XSW86V9NPd
rKqBiGSJ8gRh9xjBbKmckNkNSGufwGzyOab3ZBuOZ3Rme9PW4wOukq+lYpKDFKAJcneBGVVkAqND
oaEbd9EtXjLilJFoWrmMn7JyuhFeuS9CaFmuyc98tDjId/29k6FrI8kACYodlqR3EeIMpulRZI0L
FA4mskeIvCiKdodesyNhqsk3SZl/k46M7rWBqFbdhHpuZwUTGnDcqus4zNpwt8voQ1ZjRccFuEmI
or7ucAWtTEIlPo11G9GluWrScYEVCAIlGVyvs9AdcTrQW6EL3mLO6QO/Bf+mhWvLk9O9V8SwzGN1
reGGthjhBnOtMwLntj4YdEZRGpDo6NXXZjOXgQ4GfM+9ZuEDYNqnGfxsLNJEVrFZejxK+bhpoh7s
OqrgU1tioy5C7lSf3xlN+M1PWnmq5urVj9iDfX+ubok7x4BCFG8dz/4ustIMqI6ONaQnK0bKLxqP
xvvQ+pyW472fJeZ5HjlZWFTSuzqms0xU2ZXWAx1spuZBWtEuEmN42zndJp0kGV9pYWx852tCWGBg
Fy15OFpsrP1sqA4MDohWdWnzpWm8deY0upvS5lmgJNi3Ep0YbJrncIkFSx3/msZic8sbJDEtRZse
mggz/XA6dUX1TRPDeBX1hr4JKwsGIz/VlWj75JEu0FmVyVEayfRBhA+tmXBX9L372p2JfY/phkn8
9zhRCSqz2htZEgUOS4EY3dJClfnNHw3tipnWM+NzQk7cYVX085dILxeT/iQDO7OqXZa0nxL9gALY
/Uif7SkxiLiiM3/jVEzQo5A8lsnzsytyoNbj6BJ6KvmGqnJhNix6nYucGLrCdY+CZqdj9wr0wifJ
Uo91vJNaegZ2+aGlHN7ZI5L8NkdLhBrkpeBIscokvkzDqG/rLJJwV7JzUSUhUkx8huZcPugqDreO
bx0GbX6K7UWK3TAgMDQ3xwAlNmEzPLVE5NIkhZoiXZzsGAnQgy2kVsM5J56xn2RIJK6SdxbpC6Fn
bp2O+GiBXZvHrpJBu+DXtMo0Hkt3H3Vu9NgbFlHVOZlRIlXny7SgEeJrpCvc3POUUUbzSoayt+7y
mqz3whn9D8itq2srZEVKXdDYZazboDq0cp+4dNjbfF5SjT8qTmhAZqJ23/a9OheD/xhPiCAaOews
ZYgbLXaCizugURKoYmlPj9FZ6QOna6HLlRvp10nlZ09DhMjdSKOtIaipC5gLUjbaYeiM2yZsvE0D
UQdUjHelzQwcAHZeirOSynhrovhbpW0bo5kF4L3Dh0iivDnnnBcfZkkSi1KCBjer012GqLoqFfN3
zz5N2Xxbdkh6WxNhbFEkLfFF8pE2l3uKCuxi6KafwsKp7guoeeu0g0oA0po5kqmsj4MwGHXj01Ia
ixPJo+wQpvw640TblKM1HMowRANPNbQa7aYPymo3UjNsYhSmATJwxU1i3kUaSADHppbwzTDm0cXL
hoFDBHWZP7qays+WPE9Dq+39quk3qGUiZiZzTbVYq1tJ2nErIBIBH7HPgHDeE3EhVqE2qFUXRfZO
9cTlkdPHng9DLMjx3hESiLhP04qjQl14Y45Zv8pIY2b+5X9q5PQJhVe7B97Uo6BrPmsNx+wIrT4+
rcIJdAazmxIw4T6bkVBeZmSIH+XrlBI427mJfsqQmq8wzZKuJdCW4WPceJptnUH/33UOUcoeJge0
fLXaYlU8D0PX3nEOn/l2fhT4ob3N6zY+5VI0wHNbIpLsLbJ2zD0x9Ys1BQDprS1xyBpGYwuZnGfp
5GJkDnIwRXVpEbrta8MOhZ2+VYTfabS4V5gV8c0hYQu6NG35OZL+ik6B6l/QvzHw1J4brILog2ra
yWa+budhPLIO6yUlse9OLvX4MG6cqkN77zs3bdU0xBFi90tFjALFMfQTdrVrv29fG9PC78XsKu/M
77AmJUUgsrS/liHxlKGRkX08+NdpY9Hom+tqp5bQB6+j5WXSS2XzN9Ntp0ijAwu3nJOzhbNLdBoC
6DHwJPmjmi/QEllFuC1IxLmaAGKYq6bR7OCCh4LyhSQDOSe8q89oEEbGp76+ppMH/NJM7XM8D+gj
i9Y8i/xokT5ARvpkH1Cue0EIQuRKsYPvsJjRd289nehQWFF0o5hd+LCBvG9xNYwH6YmnoXRe6zql
3CVnswyRgQHx/EIEHmFaEkfbqA23Q9ERtoX/KYZQsq1bqw0IRTnrFiNjsnU2SKQ+m5p/6NQJOlBN
sG/9FXjVEwx3ni7TsRGFpDtDJewd4qWqxxiBWvGpr7J4PxBKEugY5qTh3KtCqW3o2c6mKeMnxzkt
zTAVWwRLVMQlGvY3Vc7VajCLL57bf7RlBg3K2TqJ8jd1VUQc4mwghcvIdpYPikc2kADmsCo+Sa/O
doUycD8vYaWN6g65H4XbVpSbdkL1G8JKE03LYCqVV5rpqb1eEodkEAj3OCDMWbXK+uDx38ngxwb9
7clWmbPFbXTwcPCucpuE8Wionomsfu6NdE+W1osdDHg2wJuCTJxGkG9kJa5FLfZF+wE3hblG0otV
2ZbWurVfzdwuiTRtAd0Y6L76PFspfhiVIEkAKH6zqmqTOD5lX08D6v2xwRw05YD5rJpE+zLV+LE0
MwEflYDVV94NegM7cuoDg9S50ELb5uHD0ickVOAp4jZBX+c250YxzsRZk67kGJGNmzecfp1NtaAF
cl3IzZhU10RUkaE+bF2TsNRWdQ99PSMrb8zhgHAQLZ8ufGMtDaKtxbjoPAeI97PaGw4a2RmNwtph
cBgzVw6STu4nE0/ngClaG+wsqDVkXQVTXtiFUqwQIzITRkppJIYWUPRVXYLJ183jdeojsXbmmya7
1qzsM776pyKGugu+xll3iB0su7zRXBx1od6tB58FnUptwxkRfJlM+o2HjLVvkq9UvCSyM3hvRYi0
thUf2BhuOYu+on6vWJPYuSO33nDuHHG+uHeehmzHlGJrtXaDo6a5z0ujRGzP3C5DjM4JfaW67FBU
+F56xSrn6vtaa75ONiWGVWXImOuPgOjASdBKsq2CY2WkGQCNzQc9ZrUgfg3Ts1udxBLKWljZA1XF
cR5lhWyu7NASlbsysibWMWfv93WySaVVrti0yDZhVLgLs1cEJV9HhdYRW4y7lVO6m5T7mIRkMmZN
zEaQhkFREGvkRNFZN6xma3WmvhpAbGFRDO+KGi6cN97XHIJZP2BfCM1/GTSWyqGlTc/YJ9pCTnM8
7QXsJwgm+8EaxbzSyfkeW+vVqjFVWT2N88LNN22TkMlubpWfBSHUbxAJ4OCJUeFe6xxCdfovVnk7
54iDR1+zN5kbRJqzHudyoVNZ1aYYbNLVqy+5hv6tKyO5R12eDQRtgUWxV/kMdlFrAmMq5blCBjx2
xufBJCPY6fJzxEFwneXkybv+kulWu6y0Kv6IMLCR115INnY4ItXMhbwz0RoFWljHyws5QIeBnqCD
+hsGxP98OQiSmajba2I7qdbROw8xgnvLBp5n5Efb+QwSWocXUKmbadiHqWmgebOLdTrEZApDgV1x
63pc/+zaHCLIhAbluKBZFQhYix7VBEvFF6Kulc9IV6lnWLhs9WRGFB4J615v+Ssb4b/knI/heq23
8FG8hkThMroXYLJWdYa7KMQfE8jIOactu2th2DuU1R8tpJGq2Q0klOxNaIuuMzy39qfc7F41P+N4
AgGELYx8p56wF4FNAygnVY4Fzs04Jy1BmbHedRutJ8lnjPduEX0o9fqbEbE89wp51ehTDtveuvPy
64hdLjSROWa+c6t1E8zQPFvPtKf35MdEa1P370cQo7kshzMt0PEh8isjoLaAXeLTJbJmMBi2V1bs
PogEDD3fWwYImbWFSTL0xRMdTwIcQ4C8jAvCTQwNfm9EnksLS+nbXgOTnENYWjcNs2h3TMydqpqv
tu8ZV45TnQeW4aORcNDe+O5WH1A8m3pFWivanmu+Tnp9+V2uyvQ6jopbCyjv4c/Po+MfsdmhcRHw
36modFSEJs/F5Y+XDxQlcHNdhx23tuCE9YK8TCUHMl5IwbyuLSvTOc0O07EJx0O3fK69fG7q4lcs
hvG+Um10PZIch85HP7pNHF1fPtj/8TvHCnXsYlO7UpH33hqdTyK3hn3vKJpOucS/GUfamZkPf0Ql
c85qm1sI8yn2qm3UJGZQJ3n9lG+ruideRsuLfZkMI2Xi5K1Kd/DWvQaJwiz0J6pitXGNedxeGIbE
mOpGRFBh/SrLdHH5pR3h9sMd5jG/pP5xMRRta02jvULQYRbjjZlAuyGrcY+8paEkydmGIEJr+6q1
x20MAXOTMzxk4SzExnVQD5AVPANPX2UR/TGbbSaz+wfgpjd9Hus78um2fNkbmjLROpmp5nAT5qsV
U9oMp7Lpg8CcHmVjPcOndDaUJ9/6GbqNIxoeoKXHGFuc/gEkFzZd6jUtURrpBLYepJjje88YztK0
4luoBpmRxFejKHcqoSNqSWc4LyvlOCE1SgDAHqxysVFGGAQ8QgsPODTIqAZoBjTD906q7ruzJxus
mH15IzGPXNdRXmE5gkkAEGJRVCYaxl1jL8zR3FBEmwepK4yKBUxFq4ofmF5cuSa+Y89Dx9zWwCwV
bOAbp4etJds7PXP9fcvRYjVDR3sgtKclowtjrBZnxUnaxY20bTbrKB/3KRjtfZZNBG2Mndq5pc+J
puYRjZsIZqCRHlSFH0lDiyW7GQId+Sq71hyqW51WGfjTiuQOn6i6dA5cc/xYQJjYMN6wgceW+Bib
Gzshbhm+wko2Loy6Oom3nslLxgrh7dg3R1A2t6Uu3QBhqHEH8DZbdENjmEQfB1lce7URf6nqbecp
mm4O+uu6ATesmcgieVo+EyOS7wnhIpVZLVrVKW/3lfs+dTuW91HBbuCtZgbQPcU+EGH9ecjTQ24K
Inzi6qVtWgnus0r28+DBF53YXUmee/IH9wP0MzwOrVEAw4jjXV3gZVQKSvhoHTmoZrvWQ5HHwAOV
VgkfkOI2E350NU635oyzXEVjFDCS9ElRdIDOSCNcMxHEjWO3033N8b6L+uZEhMFHsyr0daJyG+4D
knevKR985P2+VjVbz2H/74gFPFcF/ZOIsNaOxI2POJWeNc9MjsDj76cF84Dg4r2R28bJUOa8cujR
HaGTvtenuMJOZB0ot71N1RhifSk+zaqJDtg8r+gURbe9jFAPlpjdMitqdgX9w6taH/SrXKTGldRz
YjnJOd1KGLITzD4+efk3Y2kPV95DiX9cE468i4UO2w3w9TZhBkzDiiPAesSpP+HAwx1DHiBbYb4i
XLtqNn0F+LRa2MIFFjPQWqIcSLZnEoC4k+5IGe1c79GoNUiVIAutuZrWVYkPtaH82Y+j87ho4vZN
W0zk/WHroi26q0fYzB5+dMyg2D07c9QPdUr5jGdjDarKXe7jeyD1n3T1CdNnv0E8KNfCyoC66AM/
gxhpfq3QXON52BDxiBRsCvTF6YVvx0p4Gnm1LHK4P0lG5mTnJWTv4uUvqvg1sUgbAS1uivKKcT6Z
yYldbgsyYvv2xqcgW41YyIoVObcvFlarYMaKSZwtCnwyQfae1MwjZjHnoEcfaoTcx8sHnqP7WaQv
QsN3WnmqYdml1TJ7BAb3Iz37y+8qtfTw69SUAcwPeqcdfHydon/jW6FaeMUT53Kbq5J7tDTBy4/H
IccW4RhHOFXJaVjsYiN1/9gRYVeBRPCMlT2C9YNXgFQTtggFBv0Tzzrj3i1OOkuzHmkK0CxxkFaM
o8fP84NsKULMyXmYRudFRq6NQ+GyvhqPY6Ps3WDUdyMB9WvFch0oW90kaURPalgBEuYyW0O6qvqk
pJxk/ZIWYmStT/F3S854VgdPqkfeJ9TBFfKkzSOzKo7qG6cg5DejG91E1Tc4ftqJ1X9PF46ogF5M
+8yD+EHJNznWuCv7Nj9iH3xfz25yl+CU9yA89KJxwADxipWtpcHQsTpSkq30vI2uDIfUnBp4L/CI
lFNWueT7VaGFY5fMTDfBTkL1VydYquIGVy1pdIA54YjpHYwCnVYEeGX/gzVo5mnMtQdgFEsHZOVq
kQOuhea+Fy24zNG/0TMaVH7ePg3UkgcU1eiuc5aogZs7nUISR0UA0rRZzVLPtn1ecL1TQEUoeRG1
0AabzOlI2bnCPDrfWgaqbiWBq8S7yBEYgRwA6HOPHg+56NxXKxu+ewDskdBVAb6l0Jhj2CT5pZxJ
YIiB33TBCoaa9TkBULPT8vaKWOnikCtjw/AW73ed7xgpeOu4qMmuUC+05ghWo3RCw81C6NMkXBwG
c/Oq0yQqcuwmU7O0fFTRBXH97MLhvY7V3RxPYj9n+q0R1aR1+nAMxtK7TgoyUioT1XCvkW1bjf26
qlrG2Aa5GWYbBTRDBqThxQYHCE4rp+e9eTGnOkKiEUV/bUTRbwFM3lnU2RQ+RD5r1UeHjWEboeb3
DAGGLPxc+PoYNIYPJKcYolWRwecHlT+s5xqvsHIhb1BX88UYpmDs2dh1dTdkYbg16i+SZvje8cd9
Ffsh/df7SAxE+Zrha+toX+3IIqw99MjdzpunBD0PDCIO1/CmF9kzdVASu0cd/OWWBeI9jIYHYi2i
AELH57FwcM6DYNhCTYdoIdE1ZCz7uxb/zKYr3H2uWwHUzA9hFH32W2tE6j/VeGq8aDNNeDMriB1B
SbUaJxV7Ysgw1QLIrjUDShmVBzN1u5SWee1O6QeMR0w8svY+bfuXWXXcit/GhNNCw9jJTMb6FJYQ
gpnueSlNkaQPZv0T5kRa+EnT8OWhmNU4PWZ/SEBzORuYCNmJAt5R44tfLy0OJtKbUWTrtAW8oFUR
x3RS0FN9x0SYHS9XiLOM6WzQotgiI8Pxhz1+lDn4uLbeIE6mGkITfPRrxMFJgeh9gaXPmnia9MFh
PfAwGSRlMDmiCnzTatf0ncfNFAoWC9zZzIW/2emkb9q2yQNnQnVKc5qWh3FCXm7tGL6yxk/NKxIx
Hg+AYzr581h/8QR0aVxvzN7YZgZNoJF63Hc5gM8DjQxwguAy3mtFdefP2N80vdvLjpD5ph6aoBYT
jAj9lC4HSZpfC488YUZKV5tBnGqRgBnpg6KEP43VxkI7t5k4ekNrTzmT4kpao6zBdDA6oCyg+Bzt
pOUOaubPLn729ziJ7BsnHm76wY/uTBnufXvMHkkkY7DahjgUx5w1Af90ujM15smjDoi8ENNwGjnb
mW5EcGZxQGhZnyVmO99+X3res5NX9d6bXPDynXtTk4Xl06ffzljbt3CjzmNhUj4ZMr/BV3Uqeks9
FIwMccJ3j3OkhWRqld5Z9DHnK7EZLT/czb3wd7XLQakuZErLyaIONqmOCvxYc0I8hXQY508l2SQN
ng+/N97jwFWBFNmmzOqjNojowZ6Tr71m0cqp5vKqqNS13XvjbsL1GOh18VLOAyVGKiUUEO8ZyZa5
impL/2BGM4HI0L7MMpP7OkkQnnsNA3d1W3LgIhWVzovwP1bLsCM0saSr6iM8L2PFcC3acyp9MSve
TTWgWfeKgpHRTHpBl+ISqrrOYjRr3OoRgCTQhPgDao4rCZEdxgBtgNSO0icEBEvHuijxr4OWjKGH
VDqjYKZEF3CYHZWvFZk7otEz0D/GlV3h2LKSYZ+hJjm0Hrl0lZWv87iydph+x8Cy2aGZIXkbCWGN
00Qd7Uv+91WZeWAC+ghMGzgPela9AWLN+sI8ulszHrxDLC92lpen68kh01yXLfrDsktXqTMBJtD8
dZaE/HjoXiZ2zYRLibvIKHYOtqFrEDqIF9qNnbC69UQSEOxccNoSjRlEPsyqmui2PvHv+9Ymfz6y
0KYrzwkQpq5lU1yV9hjt4Goc0epEZNmQ3FOVPWNJ5uFGDETcj9h0w3hy0aqbn+Hsh+sYcURuqhqd
QXbQWTnXZHZiP5+DDPjLAQijvwpXsSA8WxJLz0Ed+UAq94SwxEcrgLau58wzU9XEH2ocBfj8h3XF
5Gato0sNhplQzgZyAFsNphkb6OHW1FuAEjPyKH926pMfpydiVQ7l0H5q3aLcDctsUOijR5ZD+m1K
AIXWo/VF2Zm+7735KPKJCr2Jok0np12DtfDcZuTXewoPgJsQmK1pmfYQNjsvszctMT9MhNCOOBc4
0FdXK9eRqsW5Ihlgg0RFrABm7zLHNveQkgCia1jaOKpaLZs36pm1APGo9W7C9Gyk2Tr6wcRkrZOy
WcdOzR0aw2KhDYo/UuvQVxhozRrKawkGAatpf0jxy7oYPkBOMhLX0Cmt6Y1TILgxwNKC4jNyRWC2
ZOThH01vEVE96qjSiJs3r/ORRApcXOUmNZtwZzTwsz6ZCvcg/ZniLJivayr9TJXtsbvChA5b8pC9
0ghSD8mgkeyLpIiYgCTLtiFRUvvjkQ30esi7naAsvbEl5kXNkIQxte06dyIktH19Hpz2aiBrbwvR
5CSGCu/xbFB/zoZL5+ACY+LatZMaiKWGe+lGMmbzmgzSjpv37sSjArnxfa33NaEOI/1yXZ5mGZsb
UqHZ7Qd7vu65cuhpuqNw+da1HNoVYKd5E04RQ7WkP6CL2Udmt7f8xqTC1Yw1DYmW0QO1awplcYWH
HKpBhOxqyRJdxSkTFNxP2ICKKphSd7odbZ1DZyi9wOubM6qFjuCX+VZzShlYVGEYq2qEDZiM174U
uGxrY9oRYU8CmumqDXY6SlDLC4/Z8CFdO1I3b9xKS8ny0eXWVShIYrgcfd/gfQQkEUyKSU49MDPx
iuE+Qir4ALPjlLVct8ZIwyN5AWv4F4HUho8Jl2+tRzbZ6nO7SSP/NCr/vT2nX4w+3nMu7Nl60x8/
XD43/PwXl89p4LnZESBQenqmBaJmGH2h9C/o7NTFi4fYht9ePnn50LheusaKM677tmx3FRLNENDg
MTXT9qjNRkd4wPLnPz/pgt47NuxdxGMsv738Sxlyn8UdQ/bCdam/R1YLoGLtxPSe/7so51NYsU1m
esVruHzn+PJyLr/VC5jJeA/YQMr6+OeHZsAK+MMn3YlzaOKkL5dggIa3d5xt/b4dyaQQdmXvNFPu
Ln/35z8gqdGhbCX5UjKS+f5qjWgmC/Hywi8fiE9rj24/nIcmSTnWO92xMBUflss+8vjnBUE2l5QC
xqpk7FnF1l4iDHDq3/iOQyt0+dPlU4QvVlsZiQdRpAUraJSBesiqQ0KHtaMJj9msAgCzH0LGrE0R
PTvQny//e7b8ZGrhtWB2H6XA2w9OZV5rPpKHi8ru/xkLzx9vZPPcPVNaE1Bz13+ljfNV9oCA/t3P
svztLWfO7rH6r/2jX3+h//H18p0fp/rrv/7L82vB4prg+Uteup/yjiHcIlD8yRR0eVGXV/yrr5E/
88b6V764Zb1D6shc2iBba/mFTjyvQDN//2sYau88n1a3YaAUX36hKuUb/nCR/k+X4dfv8Pv1/PW/
+dU7+H6BDq//+i+Gvkj2/9ZFcMQ7QzC6tn3/+0VAFvrjRUAe/850sX6SpP5Pe/umRUvnb75/Yb4j
Ip6v5KH2/vGNu/Y7x9QJbrL/+Onz9/8tP/0XiC7d8hRGSfWTxc1cvEn/mR/+m6/wwxPgv2MDth3y
lr7f4W+ugU8sOFGrusmo4fLrH/gELE/tf+YivFlKfrgI5jvGVsJkkPL9CXi7DOAdFEiiTS7D91//
TTfCm3fw5zLg8nz+zYsgjHc4EA3bsuzvF4Hn6qengYtEKLRHJvo/7d2zfP+xMn/3X/7H/vR/sRUI
8c5zhUtg6R83Otfzx7fv2bx93XeXcPh/6INAYidL9997Evx3y/tz/cV4efn15io477gDcEf6f9wk
39eff9KGiDPn714E8Q4WH9YlA4fZ8uvNmshp4B3LBTHZzACXX993oH/QRaDnuBgw/9atwAPhsCfY
Fqvi919vbgWfB8L0bWyf39eLf9zhwL24qP/WRbC8d77v2TZOtu9v8s2iaOj2u39j7tyW27aBMPwq
fgIOSfAA3mSm47R12ibt9JBMLxmJsTiWxQwpJ1Wfvh8I0BYgJfVkdQEmN4nsJbBa7OHfA0rTeVRF
t/u8QIiFMqDYnVZFUbnTbiT9WCk2Nd4D3kGK/VlkBH5HdBJyo7OFXChUUlGfmTWLZQzcg9pYzpr5
AYv7YLVwRFzIGtMvJzsJ2EeOQqpMnGCewD4yRIH+poyeeW1PSnReAtrcePgiLhArcFV3VdZ0Qs5P
IAqN4kCkKbXV7vPo3GX0NS27IiaoOsm5O7HCU7BMCLQC3lhSAd3iRTgDOr8wovOQ090oto91gmJU
gAMucoKtx7oRRCEp6J3JTZf5/MTGBa2VWCsQHqYa3aecVgiYQAhdVLoqCK4tD6LTCtwMXUlFgQNR
Zqh/gxWd0wq1TiqaVrHIDmaybI/oQDSZksJIxlVKi7quSxckB15zzSgdRi5oXTtRiU4UAAGVNIDK
dVLiE1MaG5wEjX3UzA/KjbtknugcRspdUvFJyBNTkMCXfF4ItEJpFoo5I85LiI8Lap7/JDKQs/0z
anHZZWggS/xqhq00DPyIzShkRZ3ZL0WEpSjNoIi8OI+lZBmxpRkXRFgV3/65OGVelGD/aZKxd0aE
uNA58JV1A+KuaaTQT1YTgYvIHoCq52LfQKPxChSBmZNinuAUNDpRGnAZ+Nn6BtY5j4oLhRabRXyD
HKBEk/yfHyT+2E0EV8w1HMKXtFyITiOQGRGbRVUkOD/MB+P+jfkJ4ia6JJIMJAEfKjrfiMpMLdWI
Kk1oxMFVLoONNxlhdaYBG52qiO7rB/TIpV4RWGKKX8ifYPs1/gKDZpqKr35+4nMKGewo1QFFmSji
ZYZ7PWm6Yx1QNQmViFkBtBCvDsjE2AlWkQMOouyioEAT1jgFtS5ps7JMaKI7Cjm5YCkXTJhkDEIZ
xAd1ldQpQaSZLTY/VuVEZA0Z6VZI9SD4GcCQYsQUB/34CICh0k9FVLQcEeuDxbR96k3EerBCETQZ
QKkLf0KXiFIMU2gBaBSbXwx4IYYIChAxEGJY4DzCwBoQIzPSDLc4WsgsZxquVAgUu8yJDh+d/0AT
EB0QgqJrcpdzig5Dzk21hDRG4sDnmvyhAwbDfIJJqjAKMzV51kj1YQbMI+QC1kBVNSkTatnORQcm
q8L4ARMqWi7EJwtMgkSARXhJATSI4mec8Xn8NEs5ElSomQGp0enFXFfi/SPrzH9VJBHPS0GTEDwY
SC3W3JpSoB1CKVAZuQKGw1FtabkQGscmUdRgASc4bDE+FwHLLeYCu2SiPF6Cw4kDLmRZhXkolQGZ
ZzZFFy+TXMvsor4dQTOFB8rMIiV9Pz9hMgEETZcFg/mtqKTRYUc0G8grUylPVpr8mXLYUOApgNgn
5NuzzOXxYvKW8WDEwYKpvibNvHzHIYBIRklzOYDBF62QRKcQ0IqZXdS3HwWwE+6EQL0uNTbBUUAL
JLjmKAznk0UkBbgthVQV4BwUSHgNL88aR3sIMBzk3GJzDhSF02KDUFJ8jMUjj/4o5ceRszYxJWPB
zWju+YkudAT7MjPvRS6iwizmqkYVnIfQ5prMGhw1r6JzkSk2EaeUCBQoUC+pTv5CYjWl5IZD0nCx
4fzEdxYqLmwRSoFp1aAJh0HuTgpQrsdnAScZg2i6WVJnEp6vEZ6hNh8boK43/Xb9velS6rvpXIfU
l35gafk5/dy1+5ieHtPV4f2g6YSy77YV/+bfL7xegDl3ePThkkuc3+N+3W3w9NXeu5ZdLf9503dj
O642h/mDg1vmm/ae9qnvtu379r497spC+pC8p5WcNHA9aoH/ITzdBXQNCi+mO/b/Djuf8FwvLid8
1+6Y9LwscW7NmosupZSvGYr3gYtoe2/VtopPTHvYDmO7Ho5XbYum5ZR3u26171cPe4/43KYiJf6y
27af27E7pmxr2cSUXZ/h1fDh6npgnv97n+22TEr6lh/ger/2vk9XeiSl/GM3jLf+kl1Vj5TyDRzv
+2OOZ7ZQRkr41brdeALoClDEdLfbfjf0/okkXMRiiEnv1n0baBHbeyOmPHz2xcKWLEvJ/nyqm2x9
h5gwBB5Wd4eFp7PaowDsAqr6F8ZiTSdstql46bJft/3O0x4kXS5hXl6342Hb7tbH7HA5Q/mSp6ld
bR6mbr/3ZNpl5cT0+xX3obV+d6ltq5OTxhZMw96T7Nxm0+S0p6nn78ePnm5yaZpLUB8expC0Qf3F
pIfdPtAh5k6lRk75Tfd+bAPvifISA1JLF/2m+9T6dgvgwSCecsKfr27a+4/TpvfNumvfuQT9n7px
6g7LWmc/mwG7RCSXIP66+6dfeWbMVU1dgvjfDBZdlunWbaBFMWluVtxcXbfjgKX0D6dFcC/zgpft
XXj2bfeFlPyvDHhbuDCzxWaoxWTvtngkflTjeunEpMfuNmzgn1FiKeHfut1uOmw/tUGYwGWcBhST
kv99M6y7q1fTiW2zeWAp+T8YDXReEA1+egFfwr7gVBAdPCtd/59wv5umznMpHPQnp83dW8s3aKTc
ZdqkdP/atxuPrMXopGTfduM9ls2jbOsHxZR7IptAvF3vjpT0uxa7s7vloh1/3TN2LSbeTfurt+cW
b1FBMf2vXX395Tk6z4Jh3h0Ghu/celyxKN7XV30OaXosbz/Fn5ZpOOd+zQfXzE+stl07vvgPAAD/
/w==</cx:binary>
              </cx:geoCache>
            </cx:geography>
          </cx:layoutPr>
          <cx:valueColors>
            <cx:minColor>
              <a:srgbClr val="E63C00"/>
            </cx:minColor>
            <cx:midColor>
              <a:schemeClr val="accent2">
                <a:lumMod val="40000"/>
                <a:lumOff val="60000"/>
              </a:schemeClr>
            </cx:midColor>
            <cx:maxColor>
              <a:schemeClr val="accent1"/>
            </cx:maxColor>
          </cx:valueColors>
          <cx:valueColorPositions count="3">
            <cx:minPosition>
              <cx:number val="0"/>
            </cx:minPosition>
            <cx:midPosition>
              <cx:number val="3"/>
            </cx:midPosition>
            <cx:maxPosition>
              <cx:number val="5"/>
            </cx:maxPosition>
          </cx:valueColorPositions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9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31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3175"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z7dz-8211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Eugene Declercq et al., </a:t>
            </a:r>
            <a:r>
              <a:rPr lang="en-US" sz="800" i="1">
                <a:latin typeface="Arial" panose="020B0604020202020204" pitchFamily="34" charset="0"/>
                <a:cs typeface="Arial" panose="020B0604020202020204" pitchFamily="34" charset="0"/>
              </a:rPr>
              <a:t>The U.S. Maternal Health Divide: The Limited Maternal Health Services and Worse Outcomes of States Proposing New Abortion Restrictions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 (Commonwealth Fund, Dec. 2022). 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https://doi.org/10.26099/z7dz-8211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chart</a:t>
            </a:r>
          </a:p>
        </p:txBody>
      </p:sp>
      <p:cxnSp>
        <p:nvCxnSpPr>
          <p:cNvPr id="61" name="Straight Connector 60"/>
          <p:cNvCxnSpPr>
            <a:cxnSpLocks/>
          </p:cNvCxnSpPr>
          <p:nvPr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28849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997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217355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D0C783-0634-B9DA-18D2-A04EFFB7C6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42BD959-5695-56E1-7FC4-6283308A6D67}"/>
              </a:ext>
            </a:extLst>
          </p:cNvPr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Eugene Declercq et al., </a:t>
            </a:r>
            <a:r>
              <a:rPr lang="en-US" sz="800" i="1">
                <a:latin typeface="Arial" panose="020B0604020202020204" pitchFamily="34" charset="0"/>
                <a:cs typeface="Arial" panose="020B0604020202020204" pitchFamily="34" charset="0"/>
              </a:rPr>
              <a:t>How New State Abortion Bans and Restrictions Could Worsen Access to Maternal Care and Health Outcomes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 (Commonwealth Fund, Dec. 2022). </a:t>
            </a:r>
            <a:r>
              <a:rPr lang="en-US" sz="8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0B8F3E-ADB2-316F-3C4C-127811EC276E}"/>
              </a:ext>
            </a:extLst>
          </p:cNvPr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1A28DAB-80BE-BF9A-F037-6A3F55A8418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256162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EBF31B-6202-3621-35DC-2E1746F5C4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AD3DB5-8825-728D-8E25-E1002F8D3F3E}"/>
              </a:ext>
            </a:extLst>
          </p:cNvPr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Eugene </a:t>
            </a:r>
            <a:r>
              <a:rPr lang="en-US" sz="800" err="1">
                <a:latin typeface="Arial" panose="020B0604020202020204" pitchFamily="34" charset="0"/>
                <a:cs typeface="Arial" panose="020B0604020202020204" pitchFamily="34" charset="0"/>
              </a:rPr>
              <a:t>Declercq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 et al., </a:t>
            </a:r>
            <a:r>
              <a:rPr lang="en-US" sz="800" i="1">
                <a:latin typeface="Arial" panose="020B0604020202020204" pitchFamily="34" charset="0"/>
                <a:cs typeface="Arial" panose="020B0604020202020204" pitchFamily="34" charset="0"/>
              </a:rPr>
              <a:t>How New State Abortion Bans and Restrictions Could Worsen Access to Maternal Care and Health Outcomes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 (Commonwealth Fund, Dec. 2022). </a:t>
            </a:r>
            <a:r>
              <a:rPr lang="en-US" sz="80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EC68479-D3CD-033D-3794-5E0DFEF35D85}"/>
              </a:ext>
            </a:extLst>
          </p:cNvPr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3954BCF-94FC-DB73-E766-A8D4EBA8C38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27960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247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hyperlink" Target="https://states.guttmacher.org/policie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onder.cdc.gov/natality-expanded-curren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hrsa.gov/topics/health-workforce/ahrf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archofdimes.org/sites/default/files/2022-10/2020-Maternity-Care-Report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onder.cdc.gov/Deaths-by-Underlying-Cause.html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onder.cdc.gov/Deaths-by-Underlying-Cause.html" TargetMode="Externa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onder.cdc.gov/Deaths-by-Underlying-Cause.html" TargetMode="Externa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onder.cdc.gov/ucd-icd10.html" TargetMode="Externa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dc.gov/nchs/products/databriefs/db429.htm#:~:text=The%20U.S.%20perinatal%20mortality%20rate,4%25%20from%202017%20through%202019.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onwealthfund.org/publications/scorecard/2021/nov/achieving-racial-ethnic-equity-us-health-care-state-performance" TargetMode="Externa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onder.cdc.gov/natality-expanded-current.html" TargetMode="Externa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50CB71D7-8A5D-26A6-27E6-C26B2341AB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Where the States Stand on Abortion Policy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F350D4E-2162-3CB3-A0DD-3AB48428769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1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763F0A47-6059-065F-0BD0-C9D7C4AAB83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/>
              <a:t>Data: Guttmacher Institute, “</a:t>
            </a:r>
            <a:r>
              <a:rPr lang="en-US">
                <a:hlinkClick r:id="rId2"/>
              </a:rPr>
              <a:t>Interactive Map: U.S. Abortion Policies and Access After Roe</a:t>
            </a:r>
            <a:r>
              <a:rPr lang="en-US"/>
              <a:t>,” policies in effect as of Nov. 15, 2022.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616B079-4681-1DE7-7AF8-58344F392731}"/>
              </a:ext>
            </a:extLst>
          </p:cNvPr>
          <p:cNvSpPr txBox="1"/>
          <p:nvPr/>
        </p:nvSpPr>
        <p:spPr>
          <a:xfrm>
            <a:off x="6845417" y="3186543"/>
            <a:ext cx="2273183" cy="1922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Abortion-restriction states (26)</a:t>
            </a:r>
            <a:b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    Most restrictive</a:t>
            </a:r>
          </a:p>
          <a:p>
            <a:pPr>
              <a:lnSpc>
                <a:spcPct val="120000"/>
              </a:lnSpc>
            </a:pP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    Very restrictive</a:t>
            </a:r>
          </a:p>
          <a:p>
            <a:pPr>
              <a:lnSpc>
                <a:spcPct val="120000"/>
              </a:lnSpc>
            </a:pP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    Restrictive</a:t>
            </a:r>
          </a:p>
          <a:p>
            <a:pPr>
              <a:lnSpc>
                <a:spcPct val="120000"/>
              </a:lnSpc>
            </a:pPr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Abortion-access states (24 &amp; D.C.)</a:t>
            </a:r>
          </a:p>
          <a:p>
            <a:pPr algn="l">
              <a:lnSpc>
                <a:spcPct val="120000"/>
              </a:lnSpc>
            </a:pPr>
            <a:r>
              <a:rPr lang="en-US" sz="10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Some restrictions and protections</a:t>
            </a:r>
            <a:br>
              <a:rPr lang="en-US" sz="100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Protective</a:t>
            </a:r>
          </a:p>
          <a:p>
            <a:pPr algn="l">
              <a:lnSpc>
                <a:spcPct val="120000"/>
              </a:lnSpc>
            </a:pP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    Very/Most protective</a:t>
            </a:r>
            <a:endParaRPr lang="en-US" sz="100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cx4="http://schemas.microsoft.com/office/drawing/2016/5/10/chartex">
        <mc:Choice Requires="cx4">
          <p:graphicFrame>
            <p:nvGraphicFramePr>
              <p:cNvPr id="75" name="Chart 74">
                <a:extLst>
                  <a:ext uri="{FF2B5EF4-FFF2-40B4-BE49-F238E27FC236}">
                    <a16:creationId xmlns:a16="http://schemas.microsoft.com/office/drawing/2014/main" id="{DE581189-D510-5012-5BCD-E7E4243EFF9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582872403"/>
                  </p:ext>
                </p:extLst>
              </p:nvPr>
            </p:nvGraphicFramePr>
            <p:xfrm>
              <a:off x="-363577" y="791511"/>
              <a:ext cx="7558814" cy="509815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75" name="Chart 74">
                <a:extLst>
                  <a:ext uri="{FF2B5EF4-FFF2-40B4-BE49-F238E27FC236}">
                    <a16:creationId xmlns:a16="http://schemas.microsoft.com/office/drawing/2014/main" id="{DE581189-D510-5012-5BCD-E7E4243EFF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63577" y="791511"/>
                <a:ext cx="7558814" cy="5098151"/>
              </a:xfrm>
              <a:prstGeom prst="rect">
                <a:avLst/>
              </a:prstGeom>
            </p:spPr>
          </p:pic>
        </mc:Fallback>
      </mc:AlternateContent>
      <p:sp>
        <p:nvSpPr>
          <p:cNvPr id="76" name="Oval 75">
            <a:extLst>
              <a:ext uri="{FF2B5EF4-FFF2-40B4-BE49-F238E27FC236}">
                <a16:creationId xmlns:a16="http://schemas.microsoft.com/office/drawing/2014/main" id="{2B3E6603-309A-1CD0-5958-BB4CBF6B4F5C}"/>
              </a:ext>
            </a:extLst>
          </p:cNvPr>
          <p:cNvSpPr/>
          <p:nvPr/>
        </p:nvSpPr>
        <p:spPr>
          <a:xfrm>
            <a:off x="6927731" y="3459003"/>
            <a:ext cx="105472" cy="105472"/>
          </a:xfrm>
          <a:prstGeom prst="ellipse">
            <a:avLst/>
          </a:prstGeom>
          <a:solidFill>
            <a:srgbClr val="E63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DC32EFF5-5233-969F-4BB3-118056E8BFFA}"/>
              </a:ext>
            </a:extLst>
          </p:cNvPr>
          <p:cNvSpPr/>
          <p:nvPr/>
        </p:nvSpPr>
        <p:spPr>
          <a:xfrm>
            <a:off x="6927731" y="3639806"/>
            <a:ext cx="105472" cy="105472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72CA98B2-9F85-E7D0-2488-3AD74E850C27}"/>
              </a:ext>
            </a:extLst>
          </p:cNvPr>
          <p:cNvSpPr/>
          <p:nvPr/>
        </p:nvSpPr>
        <p:spPr>
          <a:xfrm>
            <a:off x="6927731" y="3820610"/>
            <a:ext cx="105472" cy="105472"/>
          </a:xfrm>
          <a:prstGeom prst="ellipse">
            <a:avLst/>
          </a:prstGeom>
          <a:solidFill>
            <a:srgbClr val="F9CF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3B006824-3008-6ECA-BEBE-A90E1D7D245C}"/>
              </a:ext>
            </a:extLst>
          </p:cNvPr>
          <p:cNvSpPr/>
          <p:nvPr/>
        </p:nvSpPr>
        <p:spPr>
          <a:xfrm>
            <a:off x="6927731" y="4375679"/>
            <a:ext cx="105472" cy="105472"/>
          </a:xfrm>
          <a:prstGeom prst="ellipse">
            <a:avLst/>
          </a:prstGeom>
          <a:solidFill>
            <a:srgbClr val="8DA4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33ABDDEB-018E-342E-4637-19F51F5E3EB8}"/>
              </a:ext>
            </a:extLst>
          </p:cNvPr>
          <p:cNvSpPr/>
          <p:nvPr/>
        </p:nvSpPr>
        <p:spPr>
          <a:xfrm>
            <a:off x="6927731" y="4556482"/>
            <a:ext cx="105472" cy="10547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0DDC228-E8F0-A8C0-5DD7-39463C2D5108}"/>
              </a:ext>
            </a:extLst>
          </p:cNvPr>
          <p:cNvSpPr/>
          <p:nvPr/>
        </p:nvSpPr>
        <p:spPr>
          <a:xfrm>
            <a:off x="6927731" y="4737286"/>
            <a:ext cx="105472" cy="10547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8778C3-3D8F-F95C-EE3D-D52DD500B413}"/>
              </a:ext>
            </a:extLst>
          </p:cNvPr>
          <p:cNvSpPr/>
          <p:nvPr/>
        </p:nvSpPr>
        <p:spPr>
          <a:xfrm>
            <a:off x="5838092" y="5570290"/>
            <a:ext cx="1357145" cy="3193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65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5">
            <a:extLst>
              <a:ext uri="{FF2B5EF4-FFF2-40B4-BE49-F238E27FC236}">
                <a16:creationId xmlns:a16="http://schemas.microsoft.com/office/drawing/2014/main" id="{DFAAA5EF-93DE-4CBA-9C98-207BA44BE8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85443"/>
              </p:ext>
            </p:extLst>
          </p:nvPr>
        </p:nvGraphicFramePr>
        <p:xfrm>
          <a:off x="4156188" y="1101723"/>
          <a:ext cx="4757559" cy="4411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3B2C555-BC19-F108-E515-79BD2AD106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 spc="-50">
                <a:latin typeface="Georgia" panose="02040502050405020303" pitchFamily="18" charset="0"/>
              </a:rPr>
              <a:t>U.S. Births, by Race/Ethnicity and State Abortion Policy, 2020</a:t>
            </a:r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EEB57A04-4A77-46D1-A17F-D91524C2D8D9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663436002"/>
              </p:ext>
            </p:extLst>
          </p:nvPr>
        </p:nvGraphicFramePr>
        <p:xfrm>
          <a:off x="-247030" y="1344613"/>
          <a:ext cx="4453269" cy="4394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06FC1C-7D74-AC58-B599-62E34DB75B4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EXHIBIT 2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4148317-C6EE-3F8B-3873-8C982552A9D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Aft>
                <a:spcPts val="200"/>
              </a:spcAft>
            </a:pP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Note: AIAN = American Indian or Alaska Native.</a:t>
            </a:r>
          </a:p>
          <a:p>
            <a:pPr>
              <a:spcAft>
                <a:spcPts val="200"/>
              </a:spcAft>
            </a:pP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Data: Centers for Disease Control and Prevention, CDC WONDER (database), “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Natality, 2016–2020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,” accessed Nov. 15, 2022.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1BB6F4-2ACD-413F-8F4C-DACD5E829EAB}"/>
              </a:ext>
            </a:extLst>
          </p:cNvPr>
          <p:cNvSpPr txBox="1"/>
          <p:nvPr/>
        </p:nvSpPr>
        <p:spPr>
          <a:xfrm>
            <a:off x="1233524" y="2753236"/>
            <a:ext cx="1588414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/>
              <a:t>Abortion-restriction states</a:t>
            </a:r>
          </a:p>
          <a:p>
            <a:pPr algn="ctr">
              <a:spcAft>
                <a:spcPts val="600"/>
              </a:spcAft>
            </a:pPr>
            <a:r>
              <a:rPr lang="en-US" sz="1400"/>
              <a:t>26 states</a:t>
            </a:r>
          </a:p>
          <a:p>
            <a:pPr algn="ctr">
              <a:spcAft>
                <a:spcPts val="600"/>
              </a:spcAft>
            </a:pPr>
            <a:r>
              <a:rPr lang="en-US" sz="1400"/>
              <a:t>1.98 million births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ABC3E9-85D2-4CB0-87EB-A5A2BB763DBB}"/>
              </a:ext>
            </a:extLst>
          </p:cNvPr>
          <p:cNvSpPr txBox="1"/>
          <p:nvPr/>
        </p:nvSpPr>
        <p:spPr>
          <a:xfrm>
            <a:off x="6272784" y="2753236"/>
            <a:ext cx="1533423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/>
              <a:t>Abortion-</a:t>
            </a:r>
            <a:br>
              <a:rPr lang="en-US" sz="1400" b="1"/>
            </a:br>
            <a:r>
              <a:rPr lang="en-US" sz="1400" b="1"/>
              <a:t>access states</a:t>
            </a:r>
          </a:p>
          <a:p>
            <a:pPr algn="ctr">
              <a:spcAft>
                <a:spcPts val="600"/>
              </a:spcAft>
            </a:pPr>
            <a:r>
              <a:rPr lang="en-US" sz="1400"/>
              <a:t>24 states &amp; D.C.</a:t>
            </a:r>
          </a:p>
          <a:p>
            <a:pPr algn="ctr">
              <a:spcAft>
                <a:spcPts val="600"/>
              </a:spcAft>
            </a:pPr>
            <a:r>
              <a:rPr lang="en-US" sz="1400"/>
              <a:t>1.63 million births</a:t>
            </a:r>
          </a:p>
        </p:txBody>
      </p:sp>
    </p:spTree>
    <p:extLst>
      <p:ext uri="{BB962C8B-B14F-4D97-AF65-F5344CB8AC3E}">
        <p14:creationId xmlns:p14="http://schemas.microsoft.com/office/powerpoint/2010/main" val="737972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76EF279A-06AB-AEF2-8818-589B1A4606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Maternity Care Resources, by State Abortion Policy, 2020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D5FBB03-9CC7-450B-A2F9-AB9FEEA4C94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00038708"/>
              </p:ext>
            </p:extLst>
          </p:nvPr>
        </p:nvGraphicFramePr>
        <p:xfrm>
          <a:off x="71438" y="1344613"/>
          <a:ext cx="8961437" cy="426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0F3362F-2EA2-4F17-BEE2-C9787170EAB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3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8CF9D1B-0235-0D7C-16BD-E62868FE8B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Aft>
                <a:spcPts val="200"/>
              </a:spcAft>
            </a:pP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Notes: OBs = obstetricians; CNMs = certified nurse midwives. “Maternity care deserts” defined as counties in which access to maternity health care services is limited or absent, either through lack of services or barriers to a woman’s ability to access that care within counties.</a:t>
            </a:r>
          </a:p>
          <a:p>
            <a:pPr>
              <a:spcAft>
                <a:spcPts val="200"/>
              </a:spcAft>
            </a:pP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Data: </a:t>
            </a:r>
            <a:r>
              <a:rPr lang="en-US" sz="800" i="1">
                <a:latin typeface="Arial" panose="020B0604020202020204" pitchFamily="34" charset="0"/>
                <a:cs typeface="Arial" panose="020B0604020202020204" pitchFamily="34" charset="0"/>
              </a:rPr>
              <a:t>Providers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 — Health Resources and Services Administration, “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Area Health Resources Files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,” HRSA, </a:t>
            </a:r>
            <a:r>
              <a:rPr lang="en-US">
                <a:latin typeface="Arial" panose="020B0604020202020204" pitchFamily="34" charset="0"/>
              </a:rPr>
              <a:t>last update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d July 31, 2021; </a:t>
            </a:r>
            <a:r>
              <a:rPr lang="en-US" sz="800" i="1">
                <a:latin typeface="Arial" panose="020B0604020202020204" pitchFamily="34" charset="0"/>
                <a:cs typeface="Arial" panose="020B0604020202020204" pitchFamily="34" charset="0"/>
              </a:rPr>
              <a:t>Maternity deserts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March of Dimes, </a:t>
            </a:r>
            <a:r>
              <a:rPr lang="en-US" sz="800" i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Nowhere to Go: Maternity Care Deserts Across the U.S.: 2020 Report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(March of Dimes, 2020).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528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7938D4-A362-4C1C-9D79-964F9B0443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Maternal Deaths per 100,000 Births, by State Abortion Policy, 2018–2020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D5FBB03-9CC7-450B-A2F9-AB9FEEA4C94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971409805"/>
              </p:ext>
            </p:extLst>
          </p:nvPr>
        </p:nvGraphicFramePr>
        <p:xfrm>
          <a:off x="71438" y="1344613"/>
          <a:ext cx="8961437" cy="426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FC3D13-A5C3-8BA6-61CD-D62F1440221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4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8712B69-6022-3633-FACC-1FD03A3CA8A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/>
              <a:t>Data: Centers for Disease Control and Prevention, “</a:t>
            </a:r>
            <a:r>
              <a:rPr lang="en-US">
                <a:hlinkClick r:id="rId3"/>
              </a:rPr>
              <a:t>National Center for Health Statistics Mortality Data on CDC WONDER</a:t>
            </a:r>
            <a:r>
              <a:rPr lang="en-US"/>
              <a:t>,” last updated Dec. 22, 2021.</a:t>
            </a:r>
          </a:p>
        </p:txBody>
      </p:sp>
    </p:spTree>
    <p:extLst>
      <p:ext uri="{BB962C8B-B14F-4D97-AF65-F5344CB8AC3E}">
        <p14:creationId xmlns:p14="http://schemas.microsoft.com/office/powerpoint/2010/main" val="3741006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85D0CA-7CCF-8BB5-BDDE-F77AA689B7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000" spc="-50">
                <a:latin typeface="Georgia" panose="02040502050405020303" pitchFamily="18" charset="0"/>
              </a:rPr>
              <a:t>Maternal Deaths per 100,000 Births, by Race/Ethnicity and State Abortion Policy, 2018–2020</a:t>
            </a:r>
            <a:br>
              <a:rPr lang="en-US" sz="2000" spc="-50">
                <a:latin typeface="Georgia" panose="02040502050405020303" pitchFamily="18" charset="0"/>
              </a:rPr>
            </a:br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D5FBB03-9CC7-450B-A2F9-AB9FEEA4C94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063568574"/>
              </p:ext>
            </p:extLst>
          </p:nvPr>
        </p:nvGraphicFramePr>
        <p:xfrm>
          <a:off x="71438" y="1344613"/>
          <a:ext cx="8961437" cy="426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191BB-0AFA-3E92-BEF0-E2F40FB3648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5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593D84E-433C-F7B5-1AD0-065F47EE771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Aft>
                <a:spcPts val="200"/>
              </a:spcAft>
            </a:pP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Note: AIAN = American Indian or Alaska Native.</a:t>
            </a:r>
          </a:p>
          <a:p>
            <a:pPr>
              <a:spcAft>
                <a:spcPts val="200"/>
              </a:spcAft>
            </a:pP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Data: 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Centers for Disease Control and Prevention, “</a:t>
            </a:r>
            <a:r>
              <a:rPr lang="en-US" sz="800">
                <a:solidFill>
                  <a:srgbClr val="224455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National Center for Health Statistics Mortality Data on CDC WONDER</a:t>
            </a:r>
            <a:r>
              <a:rPr lang="en-US" sz="800">
                <a:solidFill>
                  <a:srgbClr val="2244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,” last updated Dec. 22, 2021.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42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23719E-8CE2-81F2-0A72-14E1B78774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Deaths Among Women Ages 15–44 per 100,000 Population, by Race/Ethnicity and State Abortion Policy, 2018–2020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D5FBB03-9CC7-450B-A2F9-AB9FEEA4C94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681069989"/>
              </p:ext>
            </p:extLst>
          </p:nvPr>
        </p:nvGraphicFramePr>
        <p:xfrm>
          <a:off x="71438" y="1344613"/>
          <a:ext cx="8961437" cy="426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2A2EE3-2752-443A-AC9D-9EC7D6CF35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6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BA2DBA1-657E-C4A4-FFC5-B035D2505CF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Aft>
                <a:spcPts val="200"/>
              </a:spcAft>
            </a:pP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Note: AIAN = American Indian or Alaska Native.</a:t>
            </a:r>
          </a:p>
          <a:p>
            <a:pPr>
              <a:spcAft>
                <a:spcPts val="200"/>
              </a:spcAft>
            </a:pP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Data: 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Centers for Disease Control and Prevention, “</a:t>
            </a:r>
            <a:r>
              <a:rPr lang="en-US" sz="800">
                <a:solidFill>
                  <a:srgbClr val="224455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National Center for Health Statistics Mortality Data on CDC WONDER</a:t>
            </a:r>
            <a:r>
              <a:rPr lang="en-US" sz="800">
                <a:solidFill>
                  <a:srgbClr val="2244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,” last updated Dec. 22, 2021.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987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942EF3-6D7B-70BF-4229-AC9097F3B0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State Infant and Perinatal Mortality Rates per 1,000 Births, by Race/Ethnicity and Abortion Policy, 2018–2020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D5FBB03-9CC7-450B-A2F9-AB9FEEA4C94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904727624"/>
              </p:ext>
            </p:extLst>
          </p:nvPr>
        </p:nvGraphicFramePr>
        <p:xfrm>
          <a:off x="71438" y="1344613"/>
          <a:ext cx="8961437" cy="426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A5596FE-639F-A1D6-AC72-30D8EBF16BD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7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A69B960-FB58-A8F3-570A-BF76559DF2B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sz="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Data: </a:t>
            </a:r>
            <a:r>
              <a:rPr lang="en-US" sz="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Mortality</a:t>
            </a:r>
            <a:r>
              <a:rPr lang="en-US" sz="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Centers for Disease Control and Prevention, CDC WONDER (database), “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Underlying Cause of Death, 1999–2020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,” accessed Sept. 30, 2022; </a:t>
            </a:r>
            <a:r>
              <a:rPr lang="en-US" sz="8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Perinatal mortality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Claudia P. Valenzuela, Elizabeth C.W. Gregory, and Joyce A. Martin, </a:t>
            </a:r>
            <a:r>
              <a:rPr lang="en-US" sz="8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Decline in Perinatal Mortality in the United States, 2017–2019</a:t>
            </a:r>
            <a:r>
              <a:rPr lang="en-US" sz="8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NCHS Data Brief no. 429 (National Center for Health Statistics, Jan. 2022).</a:t>
            </a:r>
            <a:endParaRPr lang="en-US" sz="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AD5514-8FD7-47DF-92EB-6D6EA137FFB0}"/>
              </a:ext>
            </a:extLst>
          </p:cNvPr>
          <p:cNvSpPr txBox="1"/>
          <p:nvPr/>
        </p:nvSpPr>
        <p:spPr>
          <a:xfrm>
            <a:off x="7834732" y="5087222"/>
            <a:ext cx="914400" cy="59436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algn="ctr" defTabSz="685800">
              <a:defRPr/>
            </a:pPr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Perinatal mortality (2019)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8B5F51-15A3-33CD-2D34-6859782AC40A}"/>
              </a:ext>
            </a:extLst>
          </p:cNvPr>
          <p:cNvSpPr txBox="1"/>
          <p:nvPr/>
        </p:nvSpPr>
        <p:spPr>
          <a:xfrm>
            <a:off x="755009" y="5430460"/>
            <a:ext cx="6526635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685800">
              <a:defRPr/>
            </a:pPr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Infant mortality (2018–2020)</a:t>
            </a:r>
          </a:p>
        </p:txBody>
      </p:sp>
    </p:spTree>
    <p:extLst>
      <p:ext uri="{BB962C8B-B14F-4D97-AF65-F5344CB8AC3E}">
        <p14:creationId xmlns:p14="http://schemas.microsoft.com/office/powerpoint/2010/main" val="3350358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0E63A1-CE9B-1DEF-66AF-422199721E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Overall State Health System Performance, by Race and Abortion Policy </a:t>
            </a:r>
            <a:br>
              <a:rPr lang="en-US"/>
            </a:br>
            <a:r>
              <a:rPr lang="en-US"/>
              <a:t>(average percentile scores)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D5FBB03-9CC7-450B-A2F9-AB9FEEA4C94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545302631"/>
              </p:ext>
            </p:extLst>
          </p:nvPr>
        </p:nvGraphicFramePr>
        <p:xfrm>
          <a:off x="71438" y="1344613"/>
          <a:ext cx="8961437" cy="426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3B6C58C-40B1-ECED-CAEC-33E7CC3638A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8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55A36F3-092B-0E8C-D89B-079779082E0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>
              <a:spcAft>
                <a:spcPts val="200"/>
              </a:spcAft>
            </a:pP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Note: Scores are weighted by state population and reflect performance across 24 measures in three domains: outcomes related to premature death; access to health insurance and providers; and quality and use of preventive services.</a:t>
            </a:r>
          </a:p>
          <a:p>
            <a:pPr>
              <a:spcAft>
                <a:spcPts val="200"/>
              </a:spcAft>
            </a:pP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Data: </a:t>
            </a:r>
            <a:r>
              <a:rPr lang="en-US" sz="800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C. Radley et al., </a:t>
            </a:r>
            <a:r>
              <a:rPr lang="en-US" sz="800" i="1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Achieving Racial and Ethnic Equity in U.S. Health Care: A Scorecard of State Performance</a:t>
            </a:r>
            <a:r>
              <a:rPr lang="en-US" sz="800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(Commonwealth Fund, Nov. 2021)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079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1C15F-17E7-D31D-2706-2BA2413EC4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Source of Payment for Deliveries, 2020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2B6A28A-6C07-DC93-2B2C-1D022FB6BC2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854287975"/>
              </p:ext>
            </p:extLst>
          </p:nvPr>
        </p:nvGraphicFramePr>
        <p:xfrm>
          <a:off x="71438" y="1344613"/>
          <a:ext cx="8961437" cy="426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C99FB8A-EDA4-A857-923F-1805B935F06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9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7C0BF8A-763E-C010-6E89-2A79BB86501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Data: Centers for Disease Control and Prevention, CDC WONDER (database), “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Natality, 2016–2020</a:t>
            </a:r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,” accessed Nov. 15, 2022. 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93425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6" ma:contentTypeDescription="Create a new document." ma:contentTypeScope="" ma:versionID="b6fb6b9c114ec92ded6b63fd0eec898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ed509a706a3959ffe10cea5ee9a98a8f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407E8C-BEE5-4536-9782-7E66F01B852E}">
  <ds:schemaRefs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fd0705cf-2316-48c0-96f8-e5d689de0d99"/>
    <ds:schemaRef ds:uri="http://purl.org/dc/dcmitype/"/>
    <ds:schemaRef ds:uri="http://schemas.openxmlformats.org/package/2006/metadata/core-properties"/>
    <ds:schemaRef ds:uri="29e91428-62e1-404e-8dba-d479e0ef01b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1C9E5C1-B3A7-40FE-99F2-82BC43794B4C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5DB519F-38C7-467F-BF62-B590DB3BA7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PPT_Exhibit_Template_2021_web</Template>
  <TotalTime>0</TotalTime>
  <Words>668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Georgia</vt:lpstr>
      <vt:lpstr>Suisse Int'l</vt:lpstr>
      <vt:lpstr>Suisse Int'l Italic</vt:lpstr>
      <vt:lpstr>CMWF_2021</vt:lpstr>
      <vt:lpstr>Where the States Stand on Abortion Policy</vt:lpstr>
      <vt:lpstr>U.S. Births, by Race/Ethnicity and State Abortion Policy, 2020</vt:lpstr>
      <vt:lpstr>Maternity Care Resources, by State Abortion Policy, 2020</vt:lpstr>
      <vt:lpstr>Maternal Deaths per 100,000 Births, by State Abortion Policy, 2018–2020</vt:lpstr>
      <vt:lpstr>Maternal Deaths per 100,000 Births, by Race/Ethnicity and State Abortion Policy, 2018–2020 </vt:lpstr>
      <vt:lpstr>Deaths Among Women Ages 15–44 per 100,000 Population, by Race/Ethnicity and State Abortion Policy, 2018–2020</vt:lpstr>
      <vt:lpstr>State Infant and Perinatal Mortality Rates per 1,000 Births, by Race/Ethnicity and Abortion Policy, 2018–2020</vt:lpstr>
      <vt:lpstr>Overall State Health System Performance, by Race and Abortion Policy  (average percentile scores)</vt:lpstr>
      <vt:lpstr>Source of Payment for Deliveries,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The U.S. Maternal Health Divide: The Limited Maternal Health Services and Worse Outcomes of States Proposing New Abortion Restrictions</dc:title>
  <dc:creator>Declercq, Eugene</dc:creator>
  <cp:lastModifiedBy>Paul Frame</cp:lastModifiedBy>
  <cp:revision>1</cp:revision>
  <dcterms:created xsi:type="dcterms:W3CDTF">2022-07-05T20:45:53Z</dcterms:created>
  <dcterms:modified xsi:type="dcterms:W3CDTF">2022-12-09T16:54:32Z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